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theme/theme3.xml" ContentType="application/vnd.openxmlformats-officedocument.theme+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2" r:id="rId4"/>
    <p:sldMasterId id="2147483775" r:id="rId5"/>
    <p:sldMasterId id="2147483776" r:id="rId6"/>
    <p:sldMasterId id="2147483648" r:id="rId7"/>
  </p:sldMasterIdLst>
  <p:notesMasterIdLst>
    <p:notesMasterId r:id="rId65"/>
  </p:notesMasterIdLst>
  <p:handoutMasterIdLst>
    <p:handoutMasterId r:id="rId66"/>
  </p:handoutMasterIdLst>
  <p:sldIdLst>
    <p:sldId id="258" r:id="rId8"/>
    <p:sldId id="289" r:id="rId9"/>
    <p:sldId id="312" r:id="rId10"/>
    <p:sldId id="304" r:id="rId11"/>
    <p:sldId id="622" r:id="rId12"/>
    <p:sldId id="418" r:id="rId13"/>
    <p:sldId id="450" r:id="rId14"/>
    <p:sldId id="645" r:id="rId15"/>
    <p:sldId id="585" r:id="rId16"/>
    <p:sldId id="644" r:id="rId17"/>
    <p:sldId id="417" r:id="rId18"/>
    <p:sldId id="307" r:id="rId19"/>
    <p:sldId id="509" r:id="rId20"/>
    <p:sldId id="309" r:id="rId21"/>
    <p:sldId id="623" r:id="rId22"/>
    <p:sldId id="495" r:id="rId23"/>
    <p:sldId id="553" r:id="rId24"/>
    <p:sldId id="510" r:id="rId25"/>
    <p:sldId id="514" r:id="rId26"/>
    <p:sldId id="535" r:id="rId27"/>
    <p:sldId id="536" r:id="rId28"/>
    <p:sldId id="646" r:id="rId29"/>
    <p:sldId id="647" r:id="rId30"/>
    <p:sldId id="515" r:id="rId31"/>
    <p:sldId id="537" r:id="rId32"/>
    <p:sldId id="584" r:id="rId33"/>
    <p:sldId id="583" r:id="rId34"/>
    <p:sldId id="648" r:id="rId35"/>
    <p:sldId id="649" r:id="rId36"/>
    <p:sldId id="329" r:id="rId37"/>
    <p:sldId id="643" r:id="rId38"/>
    <p:sldId id="642" r:id="rId39"/>
    <p:sldId id="641" r:id="rId40"/>
    <p:sldId id="640" r:id="rId41"/>
    <p:sldId id="639" r:id="rId42"/>
    <p:sldId id="638" r:id="rId43"/>
    <p:sldId id="637" r:id="rId44"/>
    <p:sldId id="636" r:id="rId45"/>
    <p:sldId id="635" r:id="rId46"/>
    <p:sldId id="634" r:id="rId47"/>
    <p:sldId id="633" r:id="rId48"/>
    <p:sldId id="632" r:id="rId49"/>
    <p:sldId id="631" r:id="rId50"/>
    <p:sldId id="630" r:id="rId51"/>
    <p:sldId id="629" r:id="rId52"/>
    <p:sldId id="628" r:id="rId53"/>
    <p:sldId id="627" r:id="rId54"/>
    <p:sldId id="626" r:id="rId55"/>
    <p:sldId id="625" r:id="rId56"/>
    <p:sldId id="624" r:id="rId57"/>
    <p:sldId id="650" r:id="rId58"/>
    <p:sldId id="359" r:id="rId59"/>
    <p:sldId id="362" r:id="rId60"/>
    <p:sldId id="363" r:id="rId61"/>
    <p:sldId id="364" r:id="rId62"/>
    <p:sldId id="365" r:id="rId63"/>
    <p:sldId id="302" r:id="rId6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Findeter" id="{83790761-0737-8648-BDBB-5CDF025B6902}">
          <p14:sldIdLst>
            <p14:sldId id="258"/>
            <p14:sldId id="289"/>
            <p14:sldId id="312"/>
            <p14:sldId id="304"/>
            <p14:sldId id="622"/>
            <p14:sldId id="418"/>
            <p14:sldId id="450"/>
            <p14:sldId id="645"/>
            <p14:sldId id="585"/>
            <p14:sldId id="644"/>
            <p14:sldId id="417"/>
            <p14:sldId id="307"/>
            <p14:sldId id="509"/>
            <p14:sldId id="309"/>
            <p14:sldId id="623"/>
            <p14:sldId id="495"/>
            <p14:sldId id="553"/>
            <p14:sldId id="510"/>
            <p14:sldId id="514"/>
            <p14:sldId id="535"/>
            <p14:sldId id="536"/>
            <p14:sldId id="646"/>
            <p14:sldId id="647"/>
            <p14:sldId id="515"/>
            <p14:sldId id="537"/>
            <p14:sldId id="584"/>
            <p14:sldId id="583"/>
            <p14:sldId id="648"/>
            <p14:sldId id="649"/>
            <p14:sldId id="329"/>
            <p14:sldId id="643"/>
            <p14:sldId id="642"/>
            <p14:sldId id="641"/>
            <p14:sldId id="640"/>
            <p14:sldId id="639"/>
            <p14:sldId id="638"/>
            <p14:sldId id="637"/>
            <p14:sldId id="636"/>
            <p14:sldId id="635"/>
            <p14:sldId id="634"/>
            <p14:sldId id="633"/>
            <p14:sldId id="632"/>
            <p14:sldId id="631"/>
            <p14:sldId id="630"/>
            <p14:sldId id="629"/>
            <p14:sldId id="628"/>
            <p14:sldId id="627"/>
            <p14:sldId id="626"/>
            <p14:sldId id="625"/>
            <p14:sldId id="624"/>
            <p14:sldId id="650"/>
            <p14:sldId id="359"/>
            <p14:sldId id="362"/>
            <p14:sldId id="363"/>
            <p14:sldId id="364"/>
            <p14:sldId id="365"/>
            <p14:sldId id="302"/>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Fran Leonardo Chaparro" initials="FLC" lastIdx="1" clrIdx="0">
    <p:extLst>
      <p:ext uri="{19B8F6BF-5375-455C-9EA6-DF929625EA0E}">
        <p15:presenceInfo xmlns:p15="http://schemas.microsoft.com/office/powerpoint/2012/main" userId="0898a9b5cf0bca4c" providerId="Windows Live"/>
      </p:ext>
    </p:extLst>
  </p:cmAuthor>
  <p:cmAuthor id="2" name="Maria Camila Ariza" initials="MCA" lastIdx="5" clrIdx="1">
    <p:extLst>
      <p:ext uri="{19B8F6BF-5375-455C-9EA6-DF929625EA0E}">
        <p15:presenceInfo xmlns:p15="http://schemas.microsoft.com/office/powerpoint/2012/main" userId="816bc7a83f8cd513" providerId="Windows Live"/>
      </p:ext>
    </p:extLst>
  </p:cmAuthor>
  <p:cmAuthor id="3" name="MARIA MARCELA HERNANDEZ PIRAQUIVE" initials="MMHP" lastIdx="4" clrIdx="2">
    <p:extLst>
      <p:ext uri="{19B8F6BF-5375-455C-9EA6-DF929625EA0E}">
        <p15:presenceInfo xmlns:p15="http://schemas.microsoft.com/office/powerpoint/2012/main" userId="S::MMHERNANDEZ@findeter.gov.co::926e5a59-d7c6-4fac-8f5f-94475b1fe5fe"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0000FF"/>
    <a:srgbClr val="112D6A"/>
    <a:srgbClr val="E36729"/>
    <a:srgbClr val="DB662B"/>
    <a:srgbClr val="B8C0CF"/>
    <a:srgbClr val="ED7D31"/>
    <a:srgbClr val="AFC910"/>
    <a:srgbClr val="9DC4E7"/>
    <a:srgbClr val="32A2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0384CA3-CAA5-45E9-9923-D1A6ED84F4DA}" v="19" vWet="21" dt="2023-02-28T23:03:04.812"/>
    <p1510:client id="{45050BC3-031F-4459-887B-0D629658FC01}" v="294" dt="2023-02-28T22:25:01.665"/>
    <p1510:client id="{1F83A1A9-39D4-4798-92F5-5AA56D5A6545}" v="437" dt="2023-02-28T23:17:56.048"/>
    <p1510:client id="{3E565BC6-8DBF-0B93-7B7D-CDBA6CC02F8C}" v="40" dt="2023-02-28T20:15:58.924"/>
    <p1510:client id="{CBC61A8C-CE1B-4ACC-AC23-F61061B36A19}" v="24" dt="2023-02-28T17:18:56.935"/>
    <p1510:client id="{46E0562F-C956-617D-AB9C-9A0F9E0E2D40}" v="1328" dt="2023-02-28T23:17:11.183"/>
    <p1510:client id="{5D0E65A4-8D01-1A19-D464-23D05C3FA377}" v="64" dt="2023-03-01T02:30:08.324"/>
    <p1510:client id="{AB7A7CC8-DE48-10C7-EBC9-848F9722D600}" v="14" dt="2023-03-01T01:25:40.464"/>
    <p1510:client id="{D269385C-6B87-52D7-6B71-666BFDEB8AF0}" v="129" dt="2023-02-28T18:33:21.417"/>
  </p1510:revLst>
</p1510:revInfo>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16" d="100"/>
          <a:sy n="116" d="100"/>
        </p:scale>
        <p:origin x="276" y="144"/>
      </p:cViewPr>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19.xml"/><Relationship Id="rId21" Type="http://schemas.openxmlformats.org/officeDocument/2006/relationships/slide" Target="slides/slide14.xml"/><Relationship Id="rId42" Type="http://schemas.openxmlformats.org/officeDocument/2006/relationships/slide" Target="slides/slide35.xml"/><Relationship Id="rId47" Type="http://schemas.openxmlformats.org/officeDocument/2006/relationships/slide" Target="slides/slide40.xml"/><Relationship Id="rId63" Type="http://schemas.openxmlformats.org/officeDocument/2006/relationships/slide" Target="slides/slide56.xml"/><Relationship Id="rId68"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9.xml"/><Relationship Id="rId29" Type="http://schemas.openxmlformats.org/officeDocument/2006/relationships/slide" Target="slides/slide22.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slide" Target="slides/slide25.xml"/><Relationship Id="rId37" Type="http://schemas.openxmlformats.org/officeDocument/2006/relationships/slide" Target="slides/slide30.xml"/><Relationship Id="rId40" Type="http://schemas.openxmlformats.org/officeDocument/2006/relationships/slide" Target="slides/slide33.xml"/><Relationship Id="rId45" Type="http://schemas.openxmlformats.org/officeDocument/2006/relationships/slide" Target="slides/slide38.xml"/><Relationship Id="rId53" Type="http://schemas.openxmlformats.org/officeDocument/2006/relationships/slide" Target="slides/slide46.xml"/><Relationship Id="rId58" Type="http://schemas.openxmlformats.org/officeDocument/2006/relationships/slide" Target="slides/slide51.xml"/><Relationship Id="rId66" Type="http://schemas.openxmlformats.org/officeDocument/2006/relationships/handoutMaster" Target="handoutMasters/handoutMaster1.xml"/><Relationship Id="rId5" Type="http://schemas.openxmlformats.org/officeDocument/2006/relationships/slideMaster" Target="slideMasters/slideMaster2.xml"/><Relationship Id="rId61" Type="http://schemas.openxmlformats.org/officeDocument/2006/relationships/slide" Target="slides/slide54.xml"/><Relationship Id="rId19" Type="http://schemas.openxmlformats.org/officeDocument/2006/relationships/slide" Target="slides/slide1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slide" Target="slides/slide23.xml"/><Relationship Id="rId35" Type="http://schemas.openxmlformats.org/officeDocument/2006/relationships/slide" Target="slides/slide28.xml"/><Relationship Id="rId43" Type="http://schemas.openxmlformats.org/officeDocument/2006/relationships/slide" Target="slides/slide36.xml"/><Relationship Id="rId48" Type="http://schemas.openxmlformats.org/officeDocument/2006/relationships/slide" Target="slides/slide41.xml"/><Relationship Id="rId56" Type="http://schemas.openxmlformats.org/officeDocument/2006/relationships/slide" Target="slides/slide49.xml"/><Relationship Id="rId64" Type="http://schemas.openxmlformats.org/officeDocument/2006/relationships/slide" Target="slides/slide57.xml"/><Relationship Id="rId69" Type="http://schemas.openxmlformats.org/officeDocument/2006/relationships/viewProps" Target="viewProps.xml"/><Relationship Id="rId8" Type="http://schemas.openxmlformats.org/officeDocument/2006/relationships/slide" Target="slides/slide1.xml"/><Relationship Id="rId51" Type="http://schemas.openxmlformats.org/officeDocument/2006/relationships/slide" Target="slides/slide44.xml"/><Relationship Id="rId72" Type="http://schemas.microsoft.com/office/2016/11/relationships/changesInfo" Target="changesInfos/changesInfo1.xml"/><Relationship Id="rId3" Type="http://schemas.openxmlformats.org/officeDocument/2006/relationships/customXml" Target="../customXml/item3.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slide" Target="slides/slide26.xml"/><Relationship Id="rId38" Type="http://schemas.openxmlformats.org/officeDocument/2006/relationships/slide" Target="slides/slide31.xml"/><Relationship Id="rId46" Type="http://schemas.openxmlformats.org/officeDocument/2006/relationships/slide" Target="slides/slide39.xml"/><Relationship Id="rId59" Type="http://schemas.openxmlformats.org/officeDocument/2006/relationships/slide" Target="slides/slide52.xml"/><Relationship Id="rId67" Type="http://schemas.openxmlformats.org/officeDocument/2006/relationships/commentAuthors" Target="commentAuthors.xml"/><Relationship Id="rId20" Type="http://schemas.openxmlformats.org/officeDocument/2006/relationships/slide" Target="slides/slide13.xml"/><Relationship Id="rId41" Type="http://schemas.openxmlformats.org/officeDocument/2006/relationships/slide" Target="slides/slide34.xml"/><Relationship Id="rId54" Type="http://schemas.openxmlformats.org/officeDocument/2006/relationships/slide" Target="slides/slide47.xml"/><Relationship Id="rId62" Type="http://schemas.openxmlformats.org/officeDocument/2006/relationships/slide" Target="slides/slide55.xml"/><Relationship Id="rId7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openxmlformats.org/officeDocument/2006/relationships/slide" Target="slides/slide29.xml"/><Relationship Id="rId49" Type="http://schemas.openxmlformats.org/officeDocument/2006/relationships/slide" Target="slides/slide42.xml"/><Relationship Id="rId57" Type="http://schemas.openxmlformats.org/officeDocument/2006/relationships/slide" Target="slides/slide50.xml"/><Relationship Id="rId10" Type="http://schemas.openxmlformats.org/officeDocument/2006/relationships/slide" Target="slides/slide3.xml"/><Relationship Id="rId31" Type="http://schemas.openxmlformats.org/officeDocument/2006/relationships/slide" Target="slides/slide24.xml"/><Relationship Id="rId44" Type="http://schemas.openxmlformats.org/officeDocument/2006/relationships/slide" Target="slides/slide37.xml"/><Relationship Id="rId52" Type="http://schemas.openxmlformats.org/officeDocument/2006/relationships/slide" Target="slides/slide45.xml"/><Relationship Id="rId60" Type="http://schemas.openxmlformats.org/officeDocument/2006/relationships/slide" Target="slides/slide53.xml"/><Relationship Id="rId65" Type="http://schemas.openxmlformats.org/officeDocument/2006/relationships/notesMaster" Target="notesMasters/notesMaster1.xml"/><Relationship Id="rId73"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2.xml"/><Relationship Id="rId13" Type="http://schemas.openxmlformats.org/officeDocument/2006/relationships/slide" Target="slides/slide6.xml"/><Relationship Id="rId18" Type="http://schemas.openxmlformats.org/officeDocument/2006/relationships/slide" Target="slides/slide11.xml"/><Relationship Id="rId39" Type="http://schemas.openxmlformats.org/officeDocument/2006/relationships/slide" Target="slides/slide32.xml"/><Relationship Id="rId34" Type="http://schemas.openxmlformats.org/officeDocument/2006/relationships/slide" Target="slides/slide27.xml"/><Relationship Id="rId50" Type="http://schemas.openxmlformats.org/officeDocument/2006/relationships/slide" Target="slides/slide43.xml"/><Relationship Id="rId55" Type="http://schemas.openxmlformats.org/officeDocument/2006/relationships/slide" Target="slides/slide48.xml"/><Relationship Id="rId7" Type="http://schemas.openxmlformats.org/officeDocument/2006/relationships/slideMaster" Target="slideMasters/slideMaster4.xml"/><Relationship Id="rId71"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RIA ALEJANDRA RODRIGUEZ VILLAREAL" userId="S::marodriguez@findeter.gov.co::18866f0e-0fca-4ebe-91fb-97353587e1c9" providerId="AD" clId="Web-{43A63FF8-E544-3592-530E-AEEEBB5F96D2}"/>
    <pc:docChg chg="modSld">
      <pc:chgData name="MARIA ALEJANDRA RODRIGUEZ VILLAREAL" userId="S::marodriguez@findeter.gov.co::18866f0e-0fca-4ebe-91fb-97353587e1c9" providerId="AD" clId="Web-{43A63FF8-E544-3592-530E-AEEEBB5F96D2}" dt="2023-02-22T02:17:58.636" v="7"/>
      <pc:docMkLst>
        <pc:docMk/>
      </pc:docMkLst>
      <pc:sldChg chg="modSp">
        <pc:chgData name="MARIA ALEJANDRA RODRIGUEZ VILLAREAL" userId="S::marodriguez@findeter.gov.co::18866f0e-0fca-4ebe-91fb-97353587e1c9" providerId="AD" clId="Web-{43A63FF8-E544-3592-530E-AEEEBB5F96D2}" dt="2023-02-22T02:17:46.745" v="3"/>
        <pc:sldMkLst>
          <pc:docMk/>
          <pc:sldMk cId="4280517110" sldId="510"/>
        </pc:sldMkLst>
        <pc:graphicFrameChg chg="mod modGraphic">
          <ac:chgData name="MARIA ALEJANDRA RODRIGUEZ VILLAREAL" userId="S::marodriguez@findeter.gov.co::18866f0e-0fca-4ebe-91fb-97353587e1c9" providerId="AD" clId="Web-{43A63FF8-E544-3592-530E-AEEEBB5F96D2}" dt="2023-02-22T02:17:46.745" v="3"/>
          <ac:graphicFrameMkLst>
            <pc:docMk/>
            <pc:sldMk cId="4280517110" sldId="510"/>
            <ac:graphicFrameMk id="13" creationId="{D9FD7E8D-10C2-4918-9075-D20EAA12F066}"/>
          </ac:graphicFrameMkLst>
        </pc:graphicFrameChg>
      </pc:sldChg>
      <pc:sldChg chg="modSp">
        <pc:chgData name="MARIA ALEJANDRA RODRIGUEZ VILLAREAL" userId="S::marodriguez@findeter.gov.co::18866f0e-0fca-4ebe-91fb-97353587e1c9" providerId="AD" clId="Web-{43A63FF8-E544-3592-530E-AEEEBB5F96D2}" dt="2023-02-22T02:17:58.636" v="7"/>
        <pc:sldMkLst>
          <pc:docMk/>
          <pc:sldMk cId="2305571649" sldId="514"/>
        </pc:sldMkLst>
        <pc:graphicFrameChg chg="mod modGraphic">
          <ac:chgData name="MARIA ALEJANDRA RODRIGUEZ VILLAREAL" userId="S::marodriguez@findeter.gov.co::18866f0e-0fca-4ebe-91fb-97353587e1c9" providerId="AD" clId="Web-{43A63FF8-E544-3592-530E-AEEEBB5F96D2}" dt="2023-02-22T02:17:58.636" v="7"/>
          <ac:graphicFrameMkLst>
            <pc:docMk/>
            <pc:sldMk cId="2305571649" sldId="514"/>
            <ac:graphicFrameMk id="4" creationId="{F234D9DA-9003-43ED-80D0-7DCC9CC6567C}"/>
          </ac:graphicFrameMkLst>
        </pc:graphicFrameChg>
      </pc:sldChg>
    </pc:docChg>
  </pc:docChgLst>
  <pc:docChgLst>
    <pc:chgData name="GIOVANNY ANDRES VANEGAS PRADA" userId="S::gavanegas@findeter.gov.co::d4c91164-3e3f-4c02-8924-6bb3c5d6b2ff" providerId="AD" clId="Web-{0563FCA7-E85E-96D2-E2A6-A552A8AC4867}"/>
    <pc:docChg chg="addSld delSld modSld modSection">
      <pc:chgData name="GIOVANNY ANDRES VANEGAS PRADA" userId="S::gavanegas@findeter.gov.co::d4c91164-3e3f-4c02-8924-6bb3c5d6b2ff" providerId="AD" clId="Web-{0563FCA7-E85E-96D2-E2A6-A552A8AC4867}" dt="2023-02-15T03:45:18.375" v="6" actId="20577"/>
      <pc:docMkLst>
        <pc:docMk/>
      </pc:docMkLst>
      <pc:sldChg chg="del">
        <pc:chgData name="GIOVANNY ANDRES VANEGAS PRADA" userId="S::gavanegas@findeter.gov.co::d4c91164-3e3f-4c02-8924-6bb3c5d6b2ff" providerId="AD" clId="Web-{0563FCA7-E85E-96D2-E2A6-A552A8AC4867}" dt="2023-02-15T03:44:41.843" v="1"/>
        <pc:sldMkLst>
          <pc:docMk/>
          <pc:sldMk cId="678382347" sldId="587"/>
        </pc:sldMkLst>
      </pc:sldChg>
      <pc:sldChg chg="del">
        <pc:chgData name="GIOVANNY ANDRES VANEGAS PRADA" userId="S::gavanegas@findeter.gov.co::d4c91164-3e3f-4c02-8924-6bb3c5d6b2ff" providerId="AD" clId="Web-{0563FCA7-E85E-96D2-E2A6-A552A8AC4867}" dt="2023-02-15T03:44:43.483" v="2"/>
        <pc:sldMkLst>
          <pc:docMk/>
          <pc:sldMk cId="3030523384" sldId="588"/>
        </pc:sldMkLst>
      </pc:sldChg>
      <pc:sldChg chg="modSp add">
        <pc:chgData name="GIOVANNY ANDRES VANEGAS PRADA" userId="S::gavanegas@findeter.gov.co::d4c91164-3e3f-4c02-8924-6bb3c5d6b2ff" providerId="AD" clId="Web-{0563FCA7-E85E-96D2-E2A6-A552A8AC4867}" dt="2023-02-15T03:45:18.375" v="6" actId="20577"/>
        <pc:sldMkLst>
          <pc:docMk/>
          <pc:sldMk cId="3679275997" sldId="603"/>
        </pc:sldMkLst>
        <pc:spChg chg="mod">
          <ac:chgData name="GIOVANNY ANDRES VANEGAS PRADA" userId="S::gavanegas@findeter.gov.co::d4c91164-3e3f-4c02-8924-6bb3c5d6b2ff" providerId="AD" clId="Web-{0563FCA7-E85E-96D2-E2A6-A552A8AC4867}" dt="2023-02-15T03:45:18.375" v="6" actId="20577"/>
          <ac:spMkLst>
            <pc:docMk/>
            <pc:sldMk cId="3679275997" sldId="603"/>
            <ac:spMk id="9" creationId="{EF2A659F-CC4A-B9DA-CCEE-F71197642F63}"/>
          </ac:spMkLst>
        </pc:spChg>
      </pc:sldChg>
    </pc:docChg>
  </pc:docChgLst>
  <pc:docChgLst>
    <pc:chgData name="LEONARDO ALFONSO MARTINEZ OTERO" userId="S::lamartinez@findeter.gov.co::9592b740-a3f3-4551-a4da-9903b37bf04d" providerId="AD" clId="Web-{CBC61A8C-CE1B-4ACC-AC23-F61061B36A19}"/>
    <pc:docChg chg="modSld">
      <pc:chgData name="LEONARDO ALFONSO MARTINEZ OTERO" userId="S::lamartinez@findeter.gov.co::9592b740-a3f3-4551-a4da-9903b37bf04d" providerId="AD" clId="Web-{CBC61A8C-CE1B-4ACC-AC23-F61061B36A19}" dt="2023-02-28T17:18:52.638" v="19" actId="20577"/>
      <pc:docMkLst>
        <pc:docMk/>
      </pc:docMkLst>
      <pc:sldChg chg="modSp">
        <pc:chgData name="LEONARDO ALFONSO MARTINEZ OTERO" userId="S::lamartinez@findeter.gov.co::9592b740-a3f3-4551-a4da-9903b37bf04d" providerId="AD" clId="Web-{CBC61A8C-CE1B-4ACC-AC23-F61061B36A19}" dt="2023-02-28T17:18:52.638" v="19" actId="20577"/>
        <pc:sldMkLst>
          <pc:docMk/>
          <pc:sldMk cId="4160248565" sldId="258"/>
        </pc:sldMkLst>
        <pc:spChg chg="mod">
          <ac:chgData name="LEONARDO ALFONSO MARTINEZ OTERO" userId="S::lamartinez@findeter.gov.co::9592b740-a3f3-4551-a4da-9903b37bf04d" providerId="AD" clId="Web-{CBC61A8C-CE1B-4ACC-AC23-F61061B36A19}" dt="2023-02-28T17:18:52.638" v="19" actId="20577"/>
          <ac:spMkLst>
            <pc:docMk/>
            <pc:sldMk cId="4160248565" sldId="258"/>
            <ac:spMk id="7" creationId="{8801B824-1C40-4361-8207-0EAD240262BA}"/>
          </ac:spMkLst>
        </pc:spChg>
      </pc:sldChg>
    </pc:docChg>
  </pc:docChgLst>
  <pc:docChgLst>
    <pc:chgData name="FABIO ANDRES LLANO CASTAÑO" userId="S::fallano@findeter.gov.co::d7f3d237-ebd8-4abe-98dc-bf55ea8ee2e1" providerId="AD" clId="Web-{46E0562F-C956-617D-AB9C-9A0F9E0E2D40}"/>
    <pc:docChg chg="addSld modSld sldOrd modSection">
      <pc:chgData name="FABIO ANDRES LLANO CASTAÑO" userId="S::fallano@findeter.gov.co::d7f3d237-ebd8-4abe-98dc-bf55ea8ee2e1" providerId="AD" clId="Web-{46E0562F-C956-617D-AB9C-9A0F9E0E2D40}" dt="2023-02-28T23:17:11.183" v="1026" actId="1076"/>
      <pc:docMkLst>
        <pc:docMk/>
      </pc:docMkLst>
      <pc:sldChg chg="delSp modSp">
        <pc:chgData name="FABIO ANDRES LLANO CASTAÑO" userId="S::fallano@findeter.gov.co::d7f3d237-ebd8-4abe-98dc-bf55ea8ee2e1" providerId="AD" clId="Web-{46E0562F-C956-617D-AB9C-9A0F9E0E2D40}" dt="2023-02-28T22:54:59.730" v="839" actId="20577"/>
        <pc:sldMkLst>
          <pc:docMk/>
          <pc:sldMk cId="1662828479" sldId="312"/>
        </pc:sldMkLst>
        <pc:spChg chg="del mod">
          <ac:chgData name="FABIO ANDRES LLANO CASTAÑO" userId="S::fallano@findeter.gov.co::d7f3d237-ebd8-4abe-98dc-bf55ea8ee2e1" providerId="AD" clId="Web-{46E0562F-C956-617D-AB9C-9A0F9E0E2D40}" dt="2023-02-28T19:45:50.789" v="253"/>
          <ac:spMkLst>
            <pc:docMk/>
            <pc:sldMk cId="1662828479" sldId="312"/>
            <ac:spMk id="2" creationId="{DDDA03F9-5C2A-835C-6E4B-E9F54A6B0850}"/>
          </ac:spMkLst>
        </pc:spChg>
        <pc:spChg chg="mod">
          <ac:chgData name="FABIO ANDRES LLANO CASTAÑO" userId="S::fallano@findeter.gov.co::d7f3d237-ebd8-4abe-98dc-bf55ea8ee2e1" providerId="AD" clId="Web-{46E0562F-C956-617D-AB9C-9A0F9E0E2D40}" dt="2023-02-28T19:45:02.100" v="236" actId="1076"/>
          <ac:spMkLst>
            <pc:docMk/>
            <pc:sldMk cId="1662828479" sldId="312"/>
            <ac:spMk id="16" creationId="{DEEE4452-C424-4B37-9952-D3E3DB7E36D8}"/>
          </ac:spMkLst>
        </pc:spChg>
        <pc:spChg chg="mod">
          <ac:chgData name="FABIO ANDRES LLANO CASTAÑO" userId="S::fallano@findeter.gov.co::d7f3d237-ebd8-4abe-98dc-bf55ea8ee2e1" providerId="AD" clId="Web-{46E0562F-C956-617D-AB9C-9A0F9E0E2D40}" dt="2023-02-28T22:54:59.730" v="839" actId="20577"/>
          <ac:spMkLst>
            <pc:docMk/>
            <pc:sldMk cId="1662828479" sldId="312"/>
            <ac:spMk id="17" creationId="{909A1431-CBDE-4114-ABB6-6181E228B43B}"/>
          </ac:spMkLst>
        </pc:spChg>
        <pc:graphicFrameChg chg="mod modGraphic">
          <ac:chgData name="FABIO ANDRES LLANO CASTAÑO" userId="S::fallano@findeter.gov.co::d7f3d237-ebd8-4abe-98dc-bf55ea8ee2e1" providerId="AD" clId="Web-{46E0562F-C956-617D-AB9C-9A0F9E0E2D40}" dt="2023-02-28T19:49:04.514" v="424"/>
          <ac:graphicFrameMkLst>
            <pc:docMk/>
            <pc:sldMk cId="1662828479" sldId="312"/>
            <ac:graphicFrameMk id="18" creationId="{A463C165-020C-4E5F-A993-33AC16B92A29}"/>
          </ac:graphicFrameMkLst>
        </pc:graphicFrameChg>
      </pc:sldChg>
      <pc:sldChg chg="addSp delSp modSp">
        <pc:chgData name="FABIO ANDRES LLANO CASTAÑO" userId="S::fallano@findeter.gov.co::d7f3d237-ebd8-4abe-98dc-bf55ea8ee2e1" providerId="AD" clId="Web-{46E0562F-C956-617D-AB9C-9A0F9E0E2D40}" dt="2023-02-28T22:46:12.055" v="740" actId="1076"/>
        <pc:sldMkLst>
          <pc:docMk/>
          <pc:sldMk cId="1503274020" sldId="417"/>
        </pc:sldMkLst>
        <pc:picChg chg="add mod">
          <ac:chgData name="FABIO ANDRES LLANO CASTAÑO" userId="S::fallano@findeter.gov.co::d7f3d237-ebd8-4abe-98dc-bf55ea8ee2e1" providerId="AD" clId="Web-{46E0562F-C956-617D-AB9C-9A0F9E0E2D40}" dt="2023-02-28T22:46:10.008" v="739" actId="1076"/>
          <ac:picMkLst>
            <pc:docMk/>
            <pc:sldMk cId="1503274020" sldId="417"/>
            <ac:picMk id="2" creationId="{AEA421BF-BED2-08FA-E61A-860461761EB1}"/>
          </ac:picMkLst>
        </pc:picChg>
        <pc:picChg chg="add mod">
          <ac:chgData name="FABIO ANDRES LLANO CASTAÑO" userId="S::fallano@findeter.gov.co::d7f3d237-ebd8-4abe-98dc-bf55ea8ee2e1" providerId="AD" clId="Web-{46E0562F-C956-617D-AB9C-9A0F9E0E2D40}" dt="2023-02-28T22:46:12.055" v="740" actId="1076"/>
          <ac:picMkLst>
            <pc:docMk/>
            <pc:sldMk cId="1503274020" sldId="417"/>
            <ac:picMk id="3" creationId="{A68AE98E-5766-FA48-E90C-C871847D18ED}"/>
          </ac:picMkLst>
        </pc:picChg>
        <pc:picChg chg="del">
          <ac:chgData name="FABIO ANDRES LLANO CASTAÑO" userId="S::fallano@findeter.gov.co::d7f3d237-ebd8-4abe-98dc-bf55ea8ee2e1" providerId="AD" clId="Web-{46E0562F-C956-617D-AB9C-9A0F9E0E2D40}" dt="2023-02-28T21:54:36.164" v="529"/>
          <ac:picMkLst>
            <pc:docMk/>
            <pc:sldMk cId="1503274020" sldId="417"/>
            <ac:picMk id="5" creationId="{08D7A6A1-60CC-0E26-FE83-9479203568C4}"/>
          </ac:picMkLst>
        </pc:picChg>
        <pc:picChg chg="del">
          <ac:chgData name="FABIO ANDRES LLANO CASTAÑO" userId="S::fallano@findeter.gov.co::d7f3d237-ebd8-4abe-98dc-bf55ea8ee2e1" providerId="AD" clId="Web-{46E0562F-C956-617D-AB9C-9A0F9E0E2D40}" dt="2023-02-28T21:54:35.648" v="526"/>
          <ac:picMkLst>
            <pc:docMk/>
            <pc:sldMk cId="1503274020" sldId="417"/>
            <ac:picMk id="9" creationId="{3D842A1B-7315-7894-42E7-D2D62F9AF0D3}"/>
          </ac:picMkLst>
        </pc:picChg>
        <pc:picChg chg="del">
          <ac:chgData name="FABIO ANDRES LLANO CASTAÑO" userId="S::fallano@findeter.gov.co::d7f3d237-ebd8-4abe-98dc-bf55ea8ee2e1" providerId="AD" clId="Web-{46E0562F-C956-617D-AB9C-9A0F9E0E2D40}" dt="2023-02-28T21:54:35.679" v="527"/>
          <ac:picMkLst>
            <pc:docMk/>
            <pc:sldMk cId="1503274020" sldId="417"/>
            <ac:picMk id="10" creationId="{413992B1-F910-FBFB-091B-42370CFAFD2A}"/>
          </ac:picMkLst>
        </pc:picChg>
        <pc:picChg chg="del">
          <ac:chgData name="FABIO ANDRES LLANO CASTAÑO" userId="S::fallano@findeter.gov.co::d7f3d237-ebd8-4abe-98dc-bf55ea8ee2e1" providerId="AD" clId="Web-{46E0562F-C956-617D-AB9C-9A0F9E0E2D40}" dt="2023-02-28T21:54:35.773" v="528"/>
          <ac:picMkLst>
            <pc:docMk/>
            <pc:sldMk cId="1503274020" sldId="417"/>
            <ac:picMk id="11" creationId="{66A250FB-DB9E-7982-7C5E-7B0C6969D4E5}"/>
          </ac:picMkLst>
        </pc:picChg>
        <pc:picChg chg="del">
          <ac:chgData name="FABIO ANDRES LLANO CASTAÑO" userId="S::fallano@findeter.gov.co::d7f3d237-ebd8-4abe-98dc-bf55ea8ee2e1" providerId="AD" clId="Web-{46E0562F-C956-617D-AB9C-9A0F9E0E2D40}" dt="2023-02-28T21:54:36.695" v="530"/>
          <ac:picMkLst>
            <pc:docMk/>
            <pc:sldMk cId="1503274020" sldId="417"/>
            <ac:picMk id="12" creationId="{FC6FFC2C-D3F8-3485-E491-C76EB7F15658}"/>
          </ac:picMkLst>
        </pc:picChg>
      </pc:sldChg>
      <pc:sldChg chg="addSp delSp modSp">
        <pc:chgData name="FABIO ANDRES LLANO CASTAÑO" userId="S::fallano@findeter.gov.co::d7f3d237-ebd8-4abe-98dc-bf55ea8ee2e1" providerId="AD" clId="Web-{46E0562F-C956-617D-AB9C-9A0F9E0E2D40}" dt="2023-02-28T22:05:26.468" v="588" actId="1076"/>
        <pc:sldMkLst>
          <pc:docMk/>
          <pc:sldMk cId="2980279314" sldId="418"/>
        </pc:sldMkLst>
        <pc:spChg chg="mod">
          <ac:chgData name="FABIO ANDRES LLANO CASTAÑO" userId="S::fallano@findeter.gov.co::d7f3d237-ebd8-4abe-98dc-bf55ea8ee2e1" providerId="AD" clId="Web-{46E0562F-C956-617D-AB9C-9A0F9E0E2D40}" dt="2023-02-28T22:05:26.468" v="588" actId="1076"/>
          <ac:spMkLst>
            <pc:docMk/>
            <pc:sldMk cId="2980279314" sldId="418"/>
            <ac:spMk id="13" creationId="{B372B412-4289-4F77-B628-509988C3BDBD}"/>
          </ac:spMkLst>
        </pc:spChg>
        <pc:picChg chg="del">
          <ac:chgData name="FABIO ANDRES LLANO CASTAÑO" userId="S::fallano@findeter.gov.co::d7f3d237-ebd8-4abe-98dc-bf55ea8ee2e1" providerId="AD" clId="Web-{46E0562F-C956-617D-AB9C-9A0F9E0E2D40}" dt="2023-02-28T21:54:28.992" v="520"/>
          <ac:picMkLst>
            <pc:docMk/>
            <pc:sldMk cId="2980279314" sldId="418"/>
            <ac:picMk id="2" creationId="{0DB78C8C-C59A-1DEC-2A7D-CDFFCD066396}"/>
          </ac:picMkLst>
        </pc:picChg>
        <pc:picChg chg="del">
          <ac:chgData name="FABIO ANDRES LLANO CASTAÑO" userId="S::fallano@findeter.gov.co::d7f3d237-ebd8-4abe-98dc-bf55ea8ee2e1" providerId="AD" clId="Web-{46E0562F-C956-617D-AB9C-9A0F9E0E2D40}" dt="2023-02-28T21:54:30.054" v="522"/>
          <ac:picMkLst>
            <pc:docMk/>
            <pc:sldMk cId="2980279314" sldId="418"/>
            <ac:picMk id="3" creationId="{51B46D36-B8C4-41D8-DBAB-63B59DC432EC}"/>
          </ac:picMkLst>
        </pc:picChg>
        <pc:picChg chg="add mod modCrop">
          <ac:chgData name="FABIO ANDRES LLANO CASTAÑO" userId="S::fallano@findeter.gov.co::d7f3d237-ebd8-4abe-98dc-bf55ea8ee2e1" providerId="AD" clId="Web-{46E0562F-C956-617D-AB9C-9A0F9E0E2D40}" dt="2023-02-28T22:05:22.859" v="587" actId="1076"/>
          <ac:picMkLst>
            <pc:docMk/>
            <pc:sldMk cId="2980279314" sldId="418"/>
            <ac:picMk id="4" creationId="{B67B3995-ABD2-A99A-FB83-7AE08E2F5B0D}"/>
          </ac:picMkLst>
        </pc:picChg>
        <pc:picChg chg="add mod modCrop">
          <ac:chgData name="FABIO ANDRES LLANO CASTAÑO" userId="S::fallano@findeter.gov.co::d7f3d237-ebd8-4abe-98dc-bf55ea8ee2e1" providerId="AD" clId="Web-{46E0562F-C956-617D-AB9C-9A0F9E0E2D40}" dt="2023-02-28T22:05:21.249" v="586" actId="1076"/>
          <ac:picMkLst>
            <pc:docMk/>
            <pc:sldMk cId="2980279314" sldId="418"/>
            <ac:picMk id="5" creationId="{21D22514-A909-B1C3-25CF-527ED4A5A9E0}"/>
          </ac:picMkLst>
        </pc:picChg>
        <pc:picChg chg="del">
          <ac:chgData name="FABIO ANDRES LLANO CASTAÑO" userId="S::fallano@findeter.gov.co::d7f3d237-ebd8-4abe-98dc-bf55ea8ee2e1" providerId="AD" clId="Web-{46E0562F-C956-617D-AB9C-9A0F9E0E2D40}" dt="2023-02-28T21:54:29.617" v="521"/>
          <ac:picMkLst>
            <pc:docMk/>
            <pc:sldMk cId="2980279314" sldId="418"/>
            <ac:picMk id="11" creationId="{E219C16A-A1E0-544E-6307-B0142CA9DECC}"/>
          </ac:picMkLst>
        </pc:picChg>
      </pc:sldChg>
      <pc:sldChg chg="addSp delSp modSp">
        <pc:chgData name="FABIO ANDRES LLANO CASTAÑO" userId="S::fallano@findeter.gov.co::d7f3d237-ebd8-4abe-98dc-bf55ea8ee2e1" providerId="AD" clId="Web-{46E0562F-C956-617D-AB9C-9A0F9E0E2D40}" dt="2023-02-28T22:19:37.623" v="637" actId="1076"/>
        <pc:sldMkLst>
          <pc:docMk/>
          <pc:sldMk cId="3168326263" sldId="450"/>
        </pc:sldMkLst>
        <pc:picChg chg="add mod">
          <ac:chgData name="FABIO ANDRES LLANO CASTAÑO" userId="S::fallano@findeter.gov.co::d7f3d237-ebd8-4abe-98dc-bf55ea8ee2e1" providerId="AD" clId="Web-{46E0562F-C956-617D-AB9C-9A0F9E0E2D40}" dt="2023-02-28T22:19:37.373" v="630" actId="1076"/>
          <ac:picMkLst>
            <pc:docMk/>
            <pc:sldMk cId="3168326263" sldId="450"/>
            <ac:picMk id="2" creationId="{BE686495-8106-72D9-E6B9-A49623683E77}"/>
          </ac:picMkLst>
        </pc:picChg>
        <pc:picChg chg="add mod">
          <ac:chgData name="FABIO ANDRES LLANO CASTAÑO" userId="S::fallano@findeter.gov.co::d7f3d237-ebd8-4abe-98dc-bf55ea8ee2e1" providerId="AD" clId="Web-{46E0562F-C956-617D-AB9C-9A0F9E0E2D40}" dt="2023-02-28T22:19:37.405" v="631" actId="1076"/>
          <ac:picMkLst>
            <pc:docMk/>
            <pc:sldMk cId="3168326263" sldId="450"/>
            <ac:picMk id="3" creationId="{C6B82642-DF19-5C4A-2372-B5AA32CBF4CF}"/>
          </ac:picMkLst>
        </pc:picChg>
        <pc:picChg chg="del">
          <ac:chgData name="FABIO ANDRES LLANO CASTAÑO" userId="S::fallano@findeter.gov.co::d7f3d237-ebd8-4abe-98dc-bf55ea8ee2e1" providerId="AD" clId="Web-{46E0562F-C956-617D-AB9C-9A0F9E0E2D40}" dt="2023-02-28T21:54:32.335" v="523"/>
          <ac:picMkLst>
            <pc:docMk/>
            <pc:sldMk cId="3168326263" sldId="450"/>
            <ac:picMk id="4" creationId="{B78BC221-FD4D-77A5-463C-72E1ECDE7966}"/>
          </ac:picMkLst>
        </pc:picChg>
        <pc:picChg chg="del">
          <ac:chgData name="FABIO ANDRES LLANO CASTAÑO" userId="S::fallano@findeter.gov.co::d7f3d237-ebd8-4abe-98dc-bf55ea8ee2e1" providerId="AD" clId="Web-{46E0562F-C956-617D-AB9C-9A0F9E0E2D40}" dt="2023-02-28T21:54:33.523" v="525"/>
          <ac:picMkLst>
            <pc:docMk/>
            <pc:sldMk cId="3168326263" sldId="450"/>
            <ac:picMk id="5" creationId="{F27C11A7-2EB2-171B-3E99-8FC41E664F92}"/>
          </ac:picMkLst>
        </pc:picChg>
        <pc:picChg chg="add mod">
          <ac:chgData name="FABIO ANDRES LLANO CASTAÑO" userId="S::fallano@findeter.gov.co::d7f3d237-ebd8-4abe-98dc-bf55ea8ee2e1" providerId="AD" clId="Web-{46E0562F-C956-617D-AB9C-9A0F9E0E2D40}" dt="2023-02-28T22:19:37.452" v="632" actId="1076"/>
          <ac:picMkLst>
            <pc:docMk/>
            <pc:sldMk cId="3168326263" sldId="450"/>
            <ac:picMk id="9" creationId="{560BFD9F-ACAB-3FA7-279C-0453188C8E14}"/>
          </ac:picMkLst>
        </pc:picChg>
        <pc:picChg chg="add mod">
          <ac:chgData name="FABIO ANDRES LLANO CASTAÑO" userId="S::fallano@findeter.gov.co::d7f3d237-ebd8-4abe-98dc-bf55ea8ee2e1" providerId="AD" clId="Web-{46E0562F-C956-617D-AB9C-9A0F9E0E2D40}" dt="2023-02-28T22:19:37.483" v="633" actId="1076"/>
          <ac:picMkLst>
            <pc:docMk/>
            <pc:sldMk cId="3168326263" sldId="450"/>
            <ac:picMk id="10" creationId="{49B32457-DE2F-330F-D314-F069A421C21C}"/>
          </ac:picMkLst>
        </pc:picChg>
        <pc:picChg chg="del">
          <ac:chgData name="FABIO ANDRES LLANO CASTAÑO" userId="S::fallano@findeter.gov.co::d7f3d237-ebd8-4abe-98dc-bf55ea8ee2e1" providerId="AD" clId="Web-{46E0562F-C956-617D-AB9C-9A0F9E0E2D40}" dt="2023-02-28T21:54:33.070" v="524"/>
          <ac:picMkLst>
            <pc:docMk/>
            <pc:sldMk cId="3168326263" sldId="450"/>
            <ac:picMk id="11" creationId="{D947A9C3-7798-C845-7C20-BA8F31BD9908}"/>
          </ac:picMkLst>
        </pc:picChg>
        <pc:picChg chg="add mod">
          <ac:chgData name="FABIO ANDRES LLANO CASTAÑO" userId="S::fallano@findeter.gov.co::d7f3d237-ebd8-4abe-98dc-bf55ea8ee2e1" providerId="AD" clId="Web-{46E0562F-C956-617D-AB9C-9A0F9E0E2D40}" dt="2023-02-28T22:19:37.514" v="634" actId="1076"/>
          <ac:picMkLst>
            <pc:docMk/>
            <pc:sldMk cId="3168326263" sldId="450"/>
            <ac:picMk id="12" creationId="{86BEDF9A-CB68-5DC9-FE44-ED5078E29A4B}"/>
          </ac:picMkLst>
        </pc:picChg>
        <pc:picChg chg="add mod">
          <ac:chgData name="FABIO ANDRES LLANO CASTAÑO" userId="S::fallano@findeter.gov.co::d7f3d237-ebd8-4abe-98dc-bf55ea8ee2e1" providerId="AD" clId="Web-{46E0562F-C956-617D-AB9C-9A0F9E0E2D40}" dt="2023-02-28T22:19:37.545" v="635" actId="1076"/>
          <ac:picMkLst>
            <pc:docMk/>
            <pc:sldMk cId="3168326263" sldId="450"/>
            <ac:picMk id="14" creationId="{7F2125B3-1AE5-3500-97F5-13038FF175FA}"/>
          </ac:picMkLst>
        </pc:picChg>
        <pc:picChg chg="add mod">
          <ac:chgData name="FABIO ANDRES LLANO CASTAÑO" userId="S::fallano@findeter.gov.co::d7f3d237-ebd8-4abe-98dc-bf55ea8ee2e1" providerId="AD" clId="Web-{46E0562F-C956-617D-AB9C-9A0F9E0E2D40}" dt="2023-02-28T22:19:37.592" v="636" actId="1076"/>
          <ac:picMkLst>
            <pc:docMk/>
            <pc:sldMk cId="3168326263" sldId="450"/>
            <ac:picMk id="15" creationId="{91145D84-C878-1C78-8D94-84DD898A4E5C}"/>
          </ac:picMkLst>
        </pc:picChg>
        <pc:picChg chg="add mod">
          <ac:chgData name="FABIO ANDRES LLANO CASTAÑO" userId="S::fallano@findeter.gov.co::d7f3d237-ebd8-4abe-98dc-bf55ea8ee2e1" providerId="AD" clId="Web-{46E0562F-C956-617D-AB9C-9A0F9E0E2D40}" dt="2023-02-28T22:19:37.623" v="637" actId="1076"/>
          <ac:picMkLst>
            <pc:docMk/>
            <pc:sldMk cId="3168326263" sldId="450"/>
            <ac:picMk id="16" creationId="{5BB2495C-4BF3-6884-A005-F36B2A220B9E}"/>
          </ac:picMkLst>
        </pc:picChg>
      </pc:sldChg>
      <pc:sldChg chg="addSp delSp modSp">
        <pc:chgData name="FABIO ANDRES LLANO CASTAÑO" userId="S::fallano@findeter.gov.co::d7f3d237-ebd8-4abe-98dc-bf55ea8ee2e1" providerId="AD" clId="Web-{46E0562F-C956-617D-AB9C-9A0F9E0E2D40}" dt="2023-02-28T21:37:38.799" v="488" actId="1076"/>
        <pc:sldMkLst>
          <pc:docMk/>
          <pc:sldMk cId="2233884592" sldId="495"/>
        </pc:sldMkLst>
        <pc:spChg chg="mod">
          <ac:chgData name="FABIO ANDRES LLANO CASTAÑO" userId="S::fallano@findeter.gov.co::d7f3d237-ebd8-4abe-98dc-bf55ea8ee2e1" providerId="AD" clId="Web-{46E0562F-C956-617D-AB9C-9A0F9E0E2D40}" dt="2023-02-28T21:37:38.799" v="488" actId="1076"/>
          <ac:spMkLst>
            <pc:docMk/>
            <pc:sldMk cId="2233884592" sldId="495"/>
            <ac:spMk id="10" creationId="{96917F42-3D48-5DAD-11EC-3FE9CBE12CDE}"/>
          </ac:spMkLst>
        </pc:spChg>
        <pc:picChg chg="del">
          <ac:chgData name="FABIO ANDRES LLANO CASTAÑO" userId="S::fallano@findeter.gov.co::d7f3d237-ebd8-4abe-98dc-bf55ea8ee2e1" providerId="AD" clId="Web-{46E0562F-C956-617D-AB9C-9A0F9E0E2D40}" dt="2023-02-28T21:35:18.060" v="465"/>
          <ac:picMkLst>
            <pc:docMk/>
            <pc:sldMk cId="2233884592" sldId="495"/>
            <ac:picMk id="2" creationId="{D0DFAC88-072E-838C-0B7D-84C03149BFD2}"/>
          </ac:picMkLst>
        </pc:picChg>
        <pc:picChg chg="del">
          <ac:chgData name="FABIO ANDRES LLANO CASTAÑO" userId="S::fallano@findeter.gov.co::d7f3d237-ebd8-4abe-98dc-bf55ea8ee2e1" providerId="AD" clId="Web-{46E0562F-C956-617D-AB9C-9A0F9E0E2D40}" dt="2023-02-28T21:35:17.935" v="464"/>
          <ac:picMkLst>
            <pc:docMk/>
            <pc:sldMk cId="2233884592" sldId="495"/>
            <ac:picMk id="7" creationId="{F171BB7E-58BC-F2ED-2171-CD67E632DCC9}"/>
          </ac:picMkLst>
        </pc:picChg>
        <pc:picChg chg="del">
          <ac:chgData name="FABIO ANDRES LLANO CASTAÑO" userId="S::fallano@findeter.gov.co::d7f3d237-ebd8-4abe-98dc-bf55ea8ee2e1" providerId="AD" clId="Web-{46E0562F-C956-617D-AB9C-9A0F9E0E2D40}" dt="2023-02-28T21:35:16.810" v="463"/>
          <ac:picMkLst>
            <pc:docMk/>
            <pc:sldMk cId="2233884592" sldId="495"/>
            <ac:picMk id="8" creationId="{07D84045-D878-D7D3-F4A3-89AC2F730C03}"/>
          </ac:picMkLst>
        </pc:picChg>
        <pc:picChg chg="del">
          <ac:chgData name="FABIO ANDRES LLANO CASTAÑO" userId="S::fallano@findeter.gov.co::d7f3d237-ebd8-4abe-98dc-bf55ea8ee2e1" providerId="AD" clId="Web-{46E0562F-C956-617D-AB9C-9A0F9E0E2D40}" dt="2023-02-28T21:35:18.419" v="466"/>
          <ac:picMkLst>
            <pc:docMk/>
            <pc:sldMk cId="2233884592" sldId="495"/>
            <ac:picMk id="9" creationId="{A019457E-4158-295D-2655-0233ECB432C3}"/>
          </ac:picMkLst>
        </pc:picChg>
        <pc:picChg chg="add mod">
          <ac:chgData name="FABIO ANDRES LLANO CASTAÑO" userId="S::fallano@findeter.gov.co::d7f3d237-ebd8-4abe-98dc-bf55ea8ee2e1" providerId="AD" clId="Web-{46E0562F-C956-617D-AB9C-9A0F9E0E2D40}" dt="2023-02-28T21:37:33.893" v="485" actId="1076"/>
          <ac:picMkLst>
            <pc:docMk/>
            <pc:sldMk cId="2233884592" sldId="495"/>
            <ac:picMk id="11" creationId="{12279EB1-71C0-82E3-867B-D5C7E4233AC1}"/>
          </ac:picMkLst>
        </pc:picChg>
        <pc:picChg chg="add mod">
          <ac:chgData name="FABIO ANDRES LLANO CASTAÑO" userId="S::fallano@findeter.gov.co::d7f3d237-ebd8-4abe-98dc-bf55ea8ee2e1" providerId="AD" clId="Web-{46E0562F-C956-617D-AB9C-9A0F9E0E2D40}" dt="2023-02-28T21:37:33.909" v="486" actId="1076"/>
          <ac:picMkLst>
            <pc:docMk/>
            <pc:sldMk cId="2233884592" sldId="495"/>
            <ac:picMk id="12" creationId="{BA40466C-768E-6CCF-AE8F-9BBDB395C354}"/>
          </ac:picMkLst>
        </pc:picChg>
        <pc:picChg chg="add mod">
          <ac:chgData name="FABIO ANDRES LLANO CASTAÑO" userId="S::fallano@findeter.gov.co::d7f3d237-ebd8-4abe-98dc-bf55ea8ee2e1" providerId="AD" clId="Web-{46E0562F-C956-617D-AB9C-9A0F9E0E2D40}" dt="2023-02-28T21:37:33.940" v="487" actId="1076"/>
          <ac:picMkLst>
            <pc:docMk/>
            <pc:sldMk cId="2233884592" sldId="495"/>
            <ac:picMk id="13" creationId="{808E6301-8804-F4E2-6E12-96D21F256121}"/>
          </ac:picMkLst>
        </pc:picChg>
      </pc:sldChg>
      <pc:sldChg chg="addSp delSp modSp">
        <pc:chgData name="FABIO ANDRES LLANO CASTAÑO" userId="S::fallano@findeter.gov.co::d7f3d237-ebd8-4abe-98dc-bf55ea8ee2e1" providerId="AD" clId="Web-{46E0562F-C956-617D-AB9C-9A0F9E0E2D40}" dt="2023-02-28T22:49:38.844" v="804" actId="1076"/>
        <pc:sldMkLst>
          <pc:docMk/>
          <pc:sldMk cId="3675475954" sldId="509"/>
        </pc:sldMkLst>
        <pc:spChg chg="mod">
          <ac:chgData name="FABIO ANDRES LLANO CASTAÑO" userId="S::fallano@findeter.gov.co::d7f3d237-ebd8-4abe-98dc-bf55ea8ee2e1" providerId="AD" clId="Web-{46E0562F-C956-617D-AB9C-9A0F9E0E2D40}" dt="2023-02-28T22:49:35.875" v="803" actId="1076"/>
          <ac:spMkLst>
            <pc:docMk/>
            <pc:sldMk cId="3675475954" sldId="509"/>
            <ac:spMk id="9" creationId="{B422D37B-477D-48A9-B972-8328698848A1}"/>
          </ac:spMkLst>
        </pc:spChg>
        <pc:spChg chg="mod">
          <ac:chgData name="FABIO ANDRES LLANO CASTAÑO" userId="S::fallano@findeter.gov.co::d7f3d237-ebd8-4abe-98dc-bf55ea8ee2e1" providerId="AD" clId="Web-{46E0562F-C956-617D-AB9C-9A0F9E0E2D40}" dt="2023-02-28T22:49:38.844" v="804" actId="1076"/>
          <ac:spMkLst>
            <pc:docMk/>
            <pc:sldMk cId="3675475954" sldId="509"/>
            <ac:spMk id="10" creationId="{9DC4716F-86A4-EF5E-D203-C9C966A4C94D}"/>
          </ac:spMkLst>
        </pc:spChg>
        <pc:picChg chg="del">
          <ac:chgData name="FABIO ANDRES LLANO CASTAÑO" userId="S::fallano@findeter.gov.co::d7f3d237-ebd8-4abe-98dc-bf55ea8ee2e1" providerId="AD" clId="Web-{46E0562F-C956-617D-AB9C-9A0F9E0E2D40}" dt="2023-02-28T22:46:26.352" v="741"/>
          <ac:picMkLst>
            <pc:docMk/>
            <pc:sldMk cId="3675475954" sldId="509"/>
            <ac:picMk id="2" creationId="{7C24FC4B-1166-8DF1-DCE8-213078E3E1D1}"/>
          </ac:picMkLst>
        </pc:picChg>
        <pc:picChg chg="add mod">
          <ac:chgData name="FABIO ANDRES LLANO CASTAÑO" userId="S::fallano@findeter.gov.co::d7f3d237-ebd8-4abe-98dc-bf55ea8ee2e1" providerId="AD" clId="Web-{46E0562F-C956-617D-AB9C-9A0F9E0E2D40}" dt="2023-02-28T22:48:22.716" v="760" actId="1076"/>
          <ac:picMkLst>
            <pc:docMk/>
            <pc:sldMk cId="3675475954" sldId="509"/>
            <ac:picMk id="3" creationId="{9568EC72-F7AA-AF65-448E-AB5EF6D28E5E}"/>
          </ac:picMkLst>
        </pc:picChg>
        <pc:picChg chg="add mod">
          <ac:chgData name="FABIO ANDRES LLANO CASTAÑO" userId="S::fallano@findeter.gov.co::d7f3d237-ebd8-4abe-98dc-bf55ea8ee2e1" providerId="AD" clId="Web-{46E0562F-C956-617D-AB9C-9A0F9E0E2D40}" dt="2023-02-28T22:48:22.732" v="761" actId="1076"/>
          <ac:picMkLst>
            <pc:docMk/>
            <pc:sldMk cId="3675475954" sldId="509"/>
            <ac:picMk id="4" creationId="{851796B4-BB8D-5197-CD80-A20B79EBD0BF}"/>
          </ac:picMkLst>
        </pc:picChg>
        <pc:picChg chg="add mod">
          <ac:chgData name="FABIO ANDRES LLANO CASTAÑO" userId="S::fallano@findeter.gov.co::d7f3d237-ebd8-4abe-98dc-bf55ea8ee2e1" providerId="AD" clId="Web-{46E0562F-C956-617D-AB9C-9A0F9E0E2D40}" dt="2023-02-28T22:48:22.732" v="762" actId="1076"/>
          <ac:picMkLst>
            <pc:docMk/>
            <pc:sldMk cId="3675475954" sldId="509"/>
            <ac:picMk id="5" creationId="{03F29B0B-2CB7-55CF-B3BB-BB22779278E6}"/>
          </ac:picMkLst>
        </pc:picChg>
        <pc:picChg chg="del">
          <ac:chgData name="FABIO ANDRES LLANO CASTAÑO" userId="S::fallano@findeter.gov.co::d7f3d237-ebd8-4abe-98dc-bf55ea8ee2e1" providerId="AD" clId="Web-{46E0562F-C956-617D-AB9C-9A0F9E0E2D40}" dt="2023-02-28T22:46:26.868" v="742"/>
          <ac:picMkLst>
            <pc:docMk/>
            <pc:sldMk cId="3675475954" sldId="509"/>
            <ac:picMk id="11" creationId="{C3218FA3-F2BB-1178-EBC7-DB62154B419C}"/>
          </ac:picMkLst>
        </pc:picChg>
        <pc:picChg chg="del">
          <ac:chgData name="FABIO ANDRES LLANO CASTAÑO" userId="S::fallano@findeter.gov.co::d7f3d237-ebd8-4abe-98dc-bf55ea8ee2e1" providerId="AD" clId="Web-{46E0562F-C956-617D-AB9C-9A0F9E0E2D40}" dt="2023-02-28T22:46:27.399" v="743"/>
          <ac:picMkLst>
            <pc:docMk/>
            <pc:sldMk cId="3675475954" sldId="509"/>
            <ac:picMk id="12" creationId="{BF24AF8E-20ED-0C54-13B3-EFC4EFF3A9BD}"/>
          </ac:picMkLst>
        </pc:picChg>
        <pc:picChg chg="del">
          <ac:chgData name="FABIO ANDRES LLANO CASTAÑO" userId="S::fallano@findeter.gov.co::d7f3d237-ebd8-4abe-98dc-bf55ea8ee2e1" providerId="AD" clId="Web-{46E0562F-C956-617D-AB9C-9A0F9E0E2D40}" dt="2023-02-28T22:46:27.665" v="744"/>
          <ac:picMkLst>
            <pc:docMk/>
            <pc:sldMk cId="3675475954" sldId="509"/>
            <ac:picMk id="13" creationId="{58984BAE-BB0A-8602-19FB-559FD14AFCB8}"/>
          </ac:picMkLst>
        </pc:picChg>
        <pc:picChg chg="add mod">
          <ac:chgData name="FABIO ANDRES LLANO CASTAÑO" userId="S::fallano@findeter.gov.co::d7f3d237-ebd8-4abe-98dc-bf55ea8ee2e1" providerId="AD" clId="Web-{46E0562F-C956-617D-AB9C-9A0F9E0E2D40}" dt="2023-02-28T22:48:22.747" v="763" actId="1076"/>
          <ac:picMkLst>
            <pc:docMk/>
            <pc:sldMk cId="3675475954" sldId="509"/>
            <ac:picMk id="14" creationId="{4EE8C75C-11A8-7D8E-0119-6FBABEC34C42}"/>
          </ac:picMkLst>
        </pc:picChg>
      </pc:sldChg>
      <pc:sldChg chg="addSp delSp modSp">
        <pc:chgData name="FABIO ANDRES LLANO CASTAÑO" userId="S::fallano@findeter.gov.co::d7f3d237-ebd8-4abe-98dc-bf55ea8ee2e1" providerId="AD" clId="Web-{46E0562F-C956-617D-AB9C-9A0F9E0E2D40}" dt="2023-02-28T23:17:11.183" v="1026" actId="1076"/>
        <pc:sldMkLst>
          <pc:docMk/>
          <pc:sldMk cId="626258309" sldId="553"/>
        </pc:sldMkLst>
        <pc:spChg chg="mod">
          <ac:chgData name="FABIO ANDRES LLANO CASTAÑO" userId="S::fallano@findeter.gov.co::d7f3d237-ebd8-4abe-98dc-bf55ea8ee2e1" providerId="AD" clId="Web-{46E0562F-C956-617D-AB9C-9A0F9E0E2D40}" dt="2023-02-28T22:58:11.752" v="868" actId="14100"/>
          <ac:spMkLst>
            <pc:docMk/>
            <pc:sldMk cId="626258309" sldId="553"/>
            <ac:spMk id="5" creationId="{C96BD87F-12AD-4FA9-829C-183F8BAB0C02}"/>
          </ac:spMkLst>
        </pc:spChg>
        <pc:spChg chg="mod">
          <ac:chgData name="FABIO ANDRES LLANO CASTAÑO" userId="S::fallano@findeter.gov.co::d7f3d237-ebd8-4abe-98dc-bf55ea8ee2e1" providerId="AD" clId="Web-{46E0562F-C956-617D-AB9C-9A0F9E0E2D40}" dt="2023-02-28T22:58:05.627" v="867" actId="1076"/>
          <ac:spMkLst>
            <pc:docMk/>
            <pc:sldMk cId="626258309" sldId="553"/>
            <ac:spMk id="6" creationId="{2AFC55C8-079D-4B7B-B886-6D6772288915}"/>
          </ac:spMkLst>
        </pc:spChg>
        <pc:spChg chg="add del mod">
          <ac:chgData name="FABIO ANDRES LLANO CASTAÑO" userId="S::fallano@findeter.gov.co::d7f3d237-ebd8-4abe-98dc-bf55ea8ee2e1" providerId="AD" clId="Web-{46E0562F-C956-617D-AB9C-9A0F9E0E2D40}" dt="2023-02-28T23:17:11.183" v="1026" actId="1076"/>
          <ac:spMkLst>
            <pc:docMk/>
            <pc:sldMk cId="626258309" sldId="553"/>
            <ac:spMk id="11" creationId="{96917F42-3D48-5DAD-11EC-3FE9CBE12CDE}"/>
          </ac:spMkLst>
        </pc:spChg>
        <pc:picChg chg="add mod">
          <ac:chgData name="FABIO ANDRES LLANO CASTAÑO" userId="S::fallano@findeter.gov.co::d7f3d237-ebd8-4abe-98dc-bf55ea8ee2e1" providerId="AD" clId="Web-{46E0562F-C956-617D-AB9C-9A0F9E0E2D40}" dt="2023-02-28T23:16:49.995" v="1006" actId="1076"/>
          <ac:picMkLst>
            <pc:docMk/>
            <pc:sldMk cId="626258309" sldId="553"/>
            <ac:picMk id="2" creationId="{90066BDF-BA9A-CD9C-792A-1C9AE59F9A0B}"/>
          </ac:picMkLst>
        </pc:picChg>
        <pc:picChg chg="add mod modCrop">
          <ac:chgData name="FABIO ANDRES LLANO CASTAÑO" userId="S::fallano@findeter.gov.co::d7f3d237-ebd8-4abe-98dc-bf55ea8ee2e1" providerId="AD" clId="Web-{46E0562F-C956-617D-AB9C-9A0F9E0E2D40}" dt="2023-02-28T23:16:51.605" v="1007" actId="1076"/>
          <ac:picMkLst>
            <pc:docMk/>
            <pc:sldMk cId="626258309" sldId="553"/>
            <ac:picMk id="7" creationId="{88D69123-EF36-2201-52B2-B709CEDD92DF}"/>
          </ac:picMkLst>
        </pc:picChg>
        <pc:picChg chg="del">
          <ac:chgData name="FABIO ANDRES LLANO CASTAÑO" userId="S::fallano@findeter.gov.co::d7f3d237-ebd8-4abe-98dc-bf55ea8ee2e1" providerId="AD" clId="Web-{46E0562F-C956-617D-AB9C-9A0F9E0E2D40}" dt="2023-02-28T21:36:26.734" v="476"/>
          <ac:picMkLst>
            <pc:docMk/>
            <pc:sldMk cId="626258309" sldId="553"/>
            <ac:picMk id="8" creationId="{6F246ED6-D835-2881-31BA-84A32324FC75}"/>
          </ac:picMkLst>
        </pc:picChg>
        <pc:picChg chg="del">
          <ac:chgData name="FABIO ANDRES LLANO CASTAÑO" userId="S::fallano@findeter.gov.co::d7f3d237-ebd8-4abe-98dc-bf55ea8ee2e1" providerId="AD" clId="Web-{46E0562F-C956-617D-AB9C-9A0F9E0E2D40}" dt="2023-02-28T21:36:39.313" v="481"/>
          <ac:picMkLst>
            <pc:docMk/>
            <pc:sldMk cId="626258309" sldId="553"/>
            <ac:picMk id="9" creationId="{9EEF8314-95C6-BE87-533D-936833836E4D}"/>
          </ac:picMkLst>
        </pc:picChg>
      </pc:sldChg>
      <pc:sldChg chg="addSp delSp modSp ord">
        <pc:chgData name="FABIO ANDRES LLANO CASTAÑO" userId="S::fallano@findeter.gov.co::d7f3d237-ebd8-4abe-98dc-bf55ea8ee2e1" providerId="AD" clId="Web-{46E0562F-C956-617D-AB9C-9A0F9E0E2D40}" dt="2023-02-28T22:06:17.157" v="590" actId="1076"/>
        <pc:sldMkLst>
          <pc:docMk/>
          <pc:sldMk cId="3051747285" sldId="585"/>
        </pc:sldMkLst>
        <pc:spChg chg="mod">
          <ac:chgData name="FABIO ANDRES LLANO CASTAÑO" userId="S::fallano@findeter.gov.co::d7f3d237-ebd8-4abe-98dc-bf55ea8ee2e1" providerId="AD" clId="Web-{46E0562F-C956-617D-AB9C-9A0F9E0E2D40}" dt="2023-02-28T21:47:47.993" v="504" actId="14100"/>
          <ac:spMkLst>
            <pc:docMk/>
            <pc:sldMk cId="3051747285" sldId="585"/>
            <ac:spMk id="8" creationId="{7AE3AC83-3BB3-4877-A993-491BE293F5C6}"/>
          </ac:spMkLst>
        </pc:spChg>
        <pc:spChg chg="del">
          <ac:chgData name="FABIO ANDRES LLANO CASTAÑO" userId="S::fallano@findeter.gov.co::d7f3d237-ebd8-4abe-98dc-bf55ea8ee2e1" providerId="AD" clId="Web-{46E0562F-C956-617D-AB9C-9A0F9E0E2D40}" dt="2023-02-28T19:52:33.287" v="427"/>
          <ac:spMkLst>
            <pc:docMk/>
            <pc:sldMk cId="3051747285" sldId="585"/>
            <ac:spMk id="10" creationId="{B8DD7AEB-E5F4-521B-2E37-5B150620E205}"/>
          </ac:spMkLst>
        </pc:spChg>
        <pc:spChg chg="mod">
          <ac:chgData name="FABIO ANDRES LLANO CASTAÑO" userId="S::fallano@findeter.gov.co::d7f3d237-ebd8-4abe-98dc-bf55ea8ee2e1" providerId="AD" clId="Web-{46E0562F-C956-617D-AB9C-9A0F9E0E2D40}" dt="2023-02-28T22:06:17.157" v="590" actId="1076"/>
          <ac:spMkLst>
            <pc:docMk/>
            <pc:sldMk cId="3051747285" sldId="585"/>
            <ac:spMk id="13" creationId="{B372B412-4289-4F77-B628-509988C3BDBD}"/>
          </ac:spMkLst>
        </pc:spChg>
        <pc:picChg chg="add del mod">
          <ac:chgData name="FABIO ANDRES LLANO CASTAÑO" userId="S::fallano@findeter.gov.co::d7f3d237-ebd8-4abe-98dc-bf55ea8ee2e1" providerId="AD" clId="Web-{46E0562F-C956-617D-AB9C-9A0F9E0E2D40}" dt="2023-02-28T19:54:53.620" v="432"/>
          <ac:picMkLst>
            <pc:docMk/>
            <pc:sldMk cId="3051747285" sldId="585"/>
            <ac:picMk id="2" creationId="{66C19AD7-F888-E67F-B0ED-FD7C2ADBDA6F}"/>
          </ac:picMkLst>
        </pc:picChg>
        <pc:picChg chg="add mod">
          <ac:chgData name="FABIO ANDRES LLANO CASTAÑO" userId="S::fallano@findeter.gov.co::d7f3d237-ebd8-4abe-98dc-bf55ea8ee2e1" providerId="AD" clId="Web-{46E0562F-C956-617D-AB9C-9A0F9E0E2D40}" dt="2023-02-28T21:48:14.431" v="509" actId="1076"/>
          <ac:picMkLst>
            <pc:docMk/>
            <pc:sldMk cId="3051747285" sldId="585"/>
            <ac:picMk id="2" creationId="{FB78C54D-62F2-333F-E0EC-603A92703785}"/>
          </ac:picMkLst>
        </pc:picChg>
        <pc:picChg chg="add mod">
          <ac:chgData name="FABIO ANDRES LLANO CASTAÑO" userId="S::fallano@findeter.gov.co::d7f3d237-ebd8-4abe-98dc-bf55ea8ee2e1" providerId="AD" clId="Web-{46E0562F-C956-617D-AB9C-9A0F9E0E2D40}" dt="2023-02-28T21:48:08.634" v="507" actId="1076"/>
          <ac:picMkLst>
            <pc:docMk/>
            <pc:sldMk cId="3051747285" sldId="585"/>
            <ac:picMk id="3" creationId="{10CB8885-3E38-82FA-C600-A7C27AB1DF0D}"/>
          </ac:picMkLst>
        </pc:picChg>
        <pc:picChg chg="del">
          <ac:chgData name="FABIO ANDRES LLANO CASTAÑO" userId="S::fallano@findeter.gov.co::d7f3d237-ebd8-4abe-98dc-bf55ea8ee2e1" providerId="AD" clId="Web-{46E0562F-C956-617D-AB9C-9A0F9E0E2D40}" dt="2023-02-28T19:52:30.927" v="426"/>
          <ac:picMkLst>
            <pc:docMk/>
            <pc:sldMk cId="3051747285" sldId="585"/>
            <ac:picMk id="3" creationId="{A0969160-8838-2E47-B8E5-9917EB29833C}"/>
          </ac:picMkLst>
        </pc:picChg>
        <pc:picChg chg="add mod modCrop">
          <ac:chgData name="FABIO ANDRES LLANO CASTAÑO" userId="S::fallano@findeter.gov.co::d7f3d237-ebd8-4abe-98dc-bf55ea8ee2e1" providerId="AD" clId="Web-{46E0562F-C956-617D-AB9C-9A0F9E0E2D40}" dt="2023-02-28T21:49:30.559" v="518" actId="1076"/>
          <ac:picMkLst>
            <pc:docMk/>
            <pc:sldMk cId="3051747285" sldId="585"/>
            <ac:picMk id="4" creationId="{672D60B2-EBF7-FA60-CD6C-79BFBC2B4251}"/>
          </ac:picMkLst>
        </pc:picChg>
      </pc:sldChg>
      <pc:sldChg chg="addSp delSp modSp add replId">
        <pc:chgData name="FABIO ANDRES LLANO CASTAÑO" userId="S::fallano@findeter.gov.co::d7f3d237-ebd8-4abe-98dc-bf55ea8ee2e1" providerId="AD" clId="Web-{46E0562F-C956-617D-AB9C-9A0F9E0E2D40}" dt="2023-02-28T22:00:07.801" v="567" actId="1076"/>
        <pc:sldMkLst>
          <pc:docMk/>
          <pc:sldMk cId="3565777235" sldId="622"/>
        </pc:sldMkLst>
        <pc:spChg chg="mod">
          <ac:chgData name="FABIO ANDRES LLANO CASTAÑO" userId="S::fallano@findeter.gov.co::d7f3d237-ebd8-4abe-98dc-bf55ea8ee2e1" providerId="AD" clId="Web-{46E0562F-C956-617D-AB9C-9A0F9E0E2D40}" dt="2023-02-28T21:59:40.534" v="562" actId="14100"/>
          <ac:spMkLst>
            <pc:docMk/>
            <pc:sldMk cId="3565777235" sldId="622"/>
            <ac:spMk id="8" creationId="{7AE3AC83-3BB3-4877-A993-491BE293F5C6}"/>
          </ac:spMkLst>
        </pc:spChg>
        <pc:spChg chg="mod">
          <ac:chgData name="FABIO ANDRES LLANO CASTAÑO" userId="S::fallano@findeter.gov.co::d7f3d237-ebd8-4abe-98dc-bf55ea8ee2e1" providerId="AD" clId="Web-{46E0562F-C956-617D-AB9C-9A0F9E0E2D40}" dt="2023-02-28T21:59:26.940" v="557" actId="20577"/>
          <ac:spMkLst>
            <pc:docMk/>
            <pc:sldMk cId="3565777235" sldId="622"/>
            <ac:spMk id="10" creationId="{B8DD7AEB-E5F4-521B-2E37-5B150620E205}"/>
          </ac:spMkLst>
        </pc:spChg>
        <pc:spChg chg="mod">
          <ac:chgData name="FABIO ANDRES LLANO CASTAÑO" userId="S::fallano@findeter.gov.co::d7f3d237-ebd8-4abe-98dc-bf55ea8ee2e1" providerId="AD" clId="Web-{46E0562F-C956-617D-AB9C-9A0F9E0E2D40}" dt="2023-02-28T21:59:35.034" v="560" actId="1076"/>
          <ac:spMkLst>
            <pc:docMk/>
            <pc:sldMk cId="3565777235" sldId="622"/>
            <ac:spMk id="13" creationId="{B372B412-4289-4F77-B628-509988C3BDBD}"/>
          </ac:spMkLst>
        </pc:spChg>
        <pc:picChg chg="add mod">
          <ac:chgData name="FABIO ANDRES LLANO CASTAÑO" userId="S::fallano@findeter.gov.co::d7f3d237-ebd8-4abe-98dc-bf55ea8ee2e1" providerId="AD" clId="Web-{46E0562F-C956-617D-AB9C-9A0F9E0E2D40}" dt="2023-02-28T22:00:04.488" v="566" actId="1076"/>
          <ac:picMkLst>
            <pc:docMk/>
            <pc:sldMk cId="3565777235" sldId="622"/>
            <ac:picMk id="2" creationId="{1A6A4482-5730-9340-27BA-75FE65DCA5D9}"/>
          </ac:picMkLst>
        </pc:picChg>
        <pc:picChg chg="del">
          <ac:chgData name="FABIO ANDRES LLANO CASTAÑO" userId="S::fallano@findeter.gov.co::d7f3d237-ebd8-4abe-98dc-bf55ea8ee2e1" providerId="AD" clId="Web-{46E0562F-C956-617D-AB9C-9A0F9E0E2D40}" dt="2023-02-28T21:40:44.462" v="492"/>
          <ac:picMkLst>
            <pc:docMk/>
            <pc:sldMk cId="3565777235" sldId="622"/>
            <ac:picMk id="3" creationId="{A0969160-8838-2E47-B8E5-9917EB29833C}"/>
          </ac:picMkLst>
        </pc:picChg>
        <pc:picChg chg="add mod">
          <ac:chgData name="FABIO ANDRES LLANO CASTAÑO" userId="S::fallano@findeter.gov.co::d7f3d237-ebd8-4abe-98dc-bf55ea8ee2e1" providerId="AD" clId="Web-{46E0562F-C956-617D-AB9C-9A0F9E0E2D40}" dt="2023-02-28T22:00:07.801" v="567" actId="1076"/>
          <ac:picMkLst>
            <pc:docMk/>
            <pc:sldMk cId="3565777235" sldId="622"/>
            <ac:picMk id="4" creationId="{7D81E8A1-946D-8690-C82C-8A332427BD8E}"/>
          </ac:picMkLst>
        </pc:picChg>
      </pc:sldChg>
      <pc:sldChg chg="addSp delSp modSp add ord replId">
        <pc:chgData name="FABIO ANDRES LLANO CASTAÑO" userId="S::fallano@findeter.gov.co::d7f3d237-ebd8-4abe-98dc-bf55ea8ee2e1" providerId="AD" clId="Web-{46E0562F-C956-617D-AB9C-9A0F9E0E2D40}" dt="2023-02-28T21:35:13.435" v="462"/>
        <pc:sldMkLst>
          <pc:docMk/>
          <pc:sldMk cId="2920726028" sldId="623"/>
        </pc:sldMkLst>
        <pc:spChg chg="del">
          <ac:chgData name="FABIO ANDRES LLANO CASTAÑO" userId="S::fallano@findeter.gov.co::d7f3d237-ebd8-4abe-98dc-bf55ea8ee2e1" providerId="AD" clId="Web-{46E0562F-C956-617D-AB9C-9A0F9E0E2D40}" dt="2023-02-28T19:55:07.683" v="435"/>
          <ac:spMkLst>
            <pc:docMk/>
            <pc:sldMk cId="2920726028" sldId="623"/>
            <ac:spMk id="10" creationId="{96917F42-3D48-5DAD-11EC-3FE9CBE12CDE}"/>
          </ac:spMkLst>
        </pc:spChg>
        <pc:picChg chg="del">
          <ac:chgData name="FABIO ANDRES LLANO CASTAÑO" userId="S::fallano@findeter.gov.co::d7f3d237-ebd8-4abe-98dc-bf55ea8ee2e1" providerId="AD" clId="Web-{46E0562F-C956-617D-AB9C-9A0F9E0E2D40}" dt="2023-02-28T19:55:07.761" v="437"/>
          <ac:picMkLst>
            <pc:docMk/>
            <pc:sldMk cId="2920726028" sldId="623"/>
            <ac:picMk id="2" creationId="{D0DFAC88-072E-838C-0B7D-84C03149BFD2}"/>
          </ac:picMkLst>
        </pc:picChg>
        <pc:picChg chg="add mod modCrop">
          <ac:chgData name="FABIO ANDRES LLANO CASTAÑO" userId="S::fallano@findeter.gov.co::d7f3d237-ebd8-4abe-98dc-bf55ea8ee2e1" providerId="AD" clId="Web-{46E0562F-C956-617D-AB9C-9A0F9E0E2D40}" dt="2023-02-28T21:35:09.028" v="461" actId="1076"/>
          <ac:picMkLst>
            <pc:docMk/>
            <pc:sldMk cId="2920726028" sldId="623"/>
            <ac:picMk id="2" creationId="{E1D642AD-79A0-42A1-9379-704901698D9A}"/>
          </ac:picMkLst>
        </pc:picChg>
        <pc:picChg chg="del">
          <ac:chgData name="FABIO ANDRES LLANO CASTAÑO" userId="S::fallano@findeter.gov.co::d7f3d237-ebd8-4abe-98dc-bf55ea8ee2e1" providerId="AD" clId="Web-{46E0562F-C956-617D-AB9C-9A0F9E0E2D40}" dt="2023-02-28T19:55:07.714" v="436"/>
          <ac:picMkLst>
            <pc:docMk/>
            <pc:sldMk cId="2920726028" sldId="623"/>
            <ac:picMk id="7" creationId="{F171BB7E-58BC-F2ED-2171-CD67E632DCC9}"/>
          </ac:picMkLst>
        </pc:picChg>
        <pc:picChg chg="del">
          <ac:chgData name="FABIO ANDRES LLANO CASTAÑO" userId="S::fallano@findeter.gov.co::d7f3d237-ebd8-4abe-98dc-bf55ea8ee2e1" providerId="AD" clId="Web-{46E0562F-C956-617D-AB9C-9A0F9E0E2D40}" dt="2023-02-28T19:55:07.636" v="434"/>
          <ac:picMkLst>
            <pc:docMk/>
            <pc:sldMk cId="2920726028" sldId="623"/>
            <ac:picMk id="8" creationId="{07D84045-D878-D7D3-F4A3-89AC2F730C03}"/>
          </ac:picMkLst>
        </pc:picChg>
        <pc:picChg chg="del">
          <ac:chgData name="FABIO ANDRES LLANO CASTAÑO" userId="S::fallano@findeter.gov.co::d7f3d237-ebd8-4abe-98dc-bf55ea8ee2e1" providerId="AD" clId="Web-{46E0562F-C956-617D-AB9C-9A0F9E0E2D40}" dt="2023-02-28T19:55:07.792" v="438"/>
          <ac:picMkLst>
            <pc:docMk/>
            <pc:sldMk cId="2920726028" sldId="623"/>
            <ac:picMk id="9" creationId="{A019457E-4158-295D-2655-0233ECB432C3}"/>
          </ac:picMkLst>
        </pc:picChg>
        <pc:picChg chg="add del mod">
          <ac:chgData name="FABIO ANDRES LLANO CASTAÑO" userId="S::fallano@findeter.gov.co::d7f3d237-ebd8-4abe-98dc-bf55ea8ee2e1" providerId="AD" clId="Web-{46E0562F-C956-617D-AB9C-9A0F9E0E2D40}" dt="2023-02-28T21:34:54.356" v="456"/>
          <ac:picMkLst>
            <pc:docMk/>
            <pc:sldMk cId="2920726028" sldId="623"/>
            <ac:picMk id="11" creationId="{9F092E34-0D58-DEA4-6AF8-936EBEFEFFDA}"/>
          </ac:picMkLst>
        </pc:picChg>
        <pc:picChg chg="add del mod">
          <ac:chgData name="FABIO ANDRES LLANO CASTAÑO" userId="S::fallano@findeter.gov.co::d7f3d237-ebd8-4abe-98dc-bf55ea8ee2e1" providerId="AD" clId="Web-{46E0562F-C956-617D-AB9C-9A0F9E0E2D40}" dt="2023-02-28T21:34:19.105" v="445"/>
          <ac:picMkLst>
            <pc:docMk/>
            <pc:sldMk cId="2920726028" sldId="623"/>
            <ac:picMk id="12" creationId="{DF1524F5-8ABA-9D65-0D49-C80696211FE3}"/>
          </ac:picMkLst>
        </pc:picChg>
      </pc:sldChg>
      <pc:sldChg chg="addSp delSp modSp add ord replId">
        <pc:chgData name="FABIO ANDRES LLANO CASTAÑO" userId="S::fallano@findeter.gov.co::d7f3d237-ebd8-4abe-98dc-bf55ea8ee2e1" providerId="AD" clId="Web-{46E0562F-C956-617D-AB9C-9A0F9E0E2D40}" dt="2023-02-28T22:44:31.536" v="727" actId="1076"/>
        <pc:sldMkLst>
          <pc:docMk/>
          <pc:sldMk cId="262711333" sldId="644"/>
        </pc:sldMkLst>
        <pc:picChg chg="add mod">
          <ac:chgData name="FABIO ANDRES LLANO CASTAÑO" userId="S::fallano@findeter.gov.co::d7f3d237-ebd8-4abe-98dc-bf55ea8ee2e1" providerId="AD" clId="Web-{46E0562F-C956-617D-AB9C-9A0F9E0E2D40}" dt="2023-02-28T22:44:31.520" v="725" actId="1076"/>
          <ac:picMkLst>
            <pc:docMk/>
            <pc:sldMk cId="262711333" sldId="644"/>
            <ac:picMk id="2" creationId="{8877AB85-A630-044E-4B86-91A648FE2758}"/>
          </ac:picMkLst>
        </pc:picChg>
        <pc:picChg chg="add mod">
          <ac:chgData name="FABIO ANDRES LLANO CASTAÑO" userId="S::fallano@findeter.gov.co::d7f3d237-ebd8-4abe-98dc-bf55ea8ee2e1" providerId="AD" clId="Web-{46E0562F-C956-617D-AB9C-9A0F9E0E2D40}" dt="2023-02-28T22:44:22.129" v="721" actId="1076"/>
          <ac:picMkLst>
            <pc:docMk/>
            <pc:sldMk cId="262711333" sldId="644"/>
            <ac:picMk id="3" creationId="{4F5CCDDB-043B-C8D2-B175-38FAA9CE8F07}"/>
          </ac:picMkLst>
        </pc:picChg>
        <pc:picChg chg="add mod">
          <ac:chgData name="FABIO ANDRES LLANO CASTAÑO" userId="S::fallano@findeter.gov.co::d7f3d237-ebd8-4abe-98dc-bf55ea8ee2e1" providerId="AD" clId="Web-{46E0562F-C956-617D-AB9C-9A0F9E0E2D40}" dt="2023-02-28T22:44:31.536" v="726" actId="1076"/>
          <ac:picMkLst>
            <pc:docMk/>
            <pc:sldMk cId="262711333" sldId="644"/>
            <ac:picMk id="4" creationId="{29FD2822-5B96-E7B4-26F3-3D5554B46103}"/>
          </ac:picMkLst>
        </pc:picChg>
        <pc:picChg chg="add mod">
          <ac:chgData name="FABIO ANDRES LLANO CASTAÑO" userId="S::fallano@findeter.gov.co::d7f3d237-ebd8-4abe-98dc-bf55ea8ee2e1" providerId="AD" clId="Web-{46E0562F-C956-617D-AB9C-9A0F9E0E2D40}" dt="2023-02-28T22:44:26.833" v="724" actId="1076"/>
          <ac:picMkLst>
            <pc:docMk/>
            <pc:sldMk cId="262711333" sldId="644"/>
            <ac:picMk id="5" creationId="{E5ACF6B6-7C6C-8DFE-E687-AF35B45A5AD7}"/>
          </ac:picMkLst>
        </pc:picChg>
        <pc:picChg chg="add del mod">
          <ac:chgData name="FABIO ANDRES LLANO CASTAÑO" userId="S::fallano@findeter.gov.co::d7f3d237-ebd8-4abe-98dc-bf55ea8ee2e1" providerId="AD" clId="Web-{46E0562F-C956-617D-AB9C-9A0F9E0E2D40}" dt="2023-02-28T22:25:25.339" v="666"/>
          <ac:picMkLst>
            <pc:docMk/>
            <pc:sldMk cId="262711333" sldId="644"/>
            <ac:picMk id="9" creationId="{C5357F82-5DEA-657A-7100-E904FD7E5F3E}"/>
          </ac:picMkLst>
        </pc:picChg>
        <pc:picChg chg="add mod">
          <ac:chgData name="FABIO ANDRES LLANO CASTAÑO" userId="S::fallano@findeter.gov.co::d7f3d237-ebd8-4abe-98dc-bf55ea8ee2e1" providerId="AD" clId="Web-{46E0562F-C956-617D-AB9C-9A0F9E0E2D40}" dt="2023-02-28T22:44:20.614" v="720" actId="1076"/>
          <ac:picMkLst>
            <pc:docMk/>
            <pc:sldMk cId="262711333" sldId="644"/>
            <ac:picMk id="10" creationId="{10EFC734-6DEA-3D61-68DC-E224AF9BC34A}"/>
          </ac:picMkLst>
        </pc:picChg>
        <pc:picChg chg="add del mod">
          <ac:chgData name="FABIO ANDRES LLANO CASTAÑO" userId="S::fallano@findeter.gov.co::d7f3d237-ebd8-4abe-98dc-bf55ea8ee2e1" providerId="AD" clId="Web-{46E0562F-C956-617D-AB9C-9A0F9E0E2D40}" dt="2023-02-28T22:25:26.651" v="667"/>
          <ac:picMkLst>
            <pc:docMk/>
            <pc:sldMk cId="262711333" sldId="644"/>
            <ac:picMk id="11" creationId="{F8EF8BE2-FF75-2816-64C6-546C41BDDC2B}"/>
          </ac:picMkLst>
        </pc:picChg>
        <pc:picChg chg="add mod">
          <ac:chgData name="FABIO ANDRES LLANO CASTAÑO" userId="S::fallano@findeter.gov.co::d7f3d237-ebd8-4abe-98dc-bf55ea8ee2e1" providerId="AD" clId="Web-{46E0562F-C956-617D-AB9C-9A0F9E0E2D40}" dt="2023-02-28T22:44:31.536" v="727" actId="1076"/>
          <ac:picMkLst>
            <pc:docMk/>
            <pc:sldMk cId="262711333" sldId="644"/>
            <ac:picMk id="12" creationId="{D6A09423-AE7A-94E7-AA46-4710B18B4A09}"/>
          </ac:picMkLst>
        </pc:picChg>
        <pc:picChg chg="add del mod">
          <ac:chgData name="FABIO ANDRES LLANO CASTAÑO" userId="S::fallano@findeter.gov.co::d7f3d237-ebd8-4abe-98dc-bf55ea8ee2e1" providerId="AD" clId="Web-{46E0562F-C956-617D-AB9C-9A0F9E0E2D40}" dt="2023-02-28T22:25:46.699" v="669"/>
          <ac:picMkLst>
            <pc:docMk/>
            <pc:sldMk cId="262711333" sldId="644"/>
            <ac:picMk id="14" creationId="{9464A2A1-8A2F-1ADA-139E-216494B5F347}"/>
          </ac:picMkLst>
        </pc:picChg>
      </pc:sldChg>
      <pc:sldChg chg="addSp delSp modSp add replId">
        <pc:chgData name="FABIO ANDRES LLANO CASTAÑO" userId="S::fallano@findeter.gov.co::d7f3d237-ebd8-4abe-98dc-bf55ea8ee2e1" providerId="AD" clId="Web-{46E0562F-C956-617D-AB9C-9A0F9E0E2D40}" dt="2023-02-28T22:19:24.639" v="629" actId="1076"/>
        <pc:sldMkLst>
          <pc:docMk/>
          <pc:sldMk cId="2331723714" sldId="645"/>
        </pc:sldMkLst>
        <pc:spChg chg="mod">
          <ac:chgData name="FABIO ANDRES LLANO CASTAÑO" userId="S::fallano@findeter.gov.co::d7f3d237-ebd8-4abe-98dc-bf55ea8ee2e1" providerId="AD" clId="Web-{46E0562F-C956-617D-AB9C-9A0F9E0E2D40}" dt="2023-02-28T22:19:11.466" v="625" actId="14100"/>
          <ac:spMkLst>
            <pc:docMk/>
            <pc:sldMk cId="2331723714" sldId="645"/>
            <ac:spMk id="8" creationId="{7AE3AC83-3BB3-4877-A993-491BE293F5C6}"/>
          </ac:spMkLst>
        </pc:spChg>
        <pc:spChg chg="mod">
          <ac:chgData name="FABIO ANDRES LLANO CASTAÑO" userId="S::fallano@findeter.gov.co::d7f3d237-ebd8-4abe-98dc-bf55ea8ee2e1" providerId="AD" clId="Web-{46E0562F-C956-617D-AB9C-9A0F9E0E2D40}" dt="2023-02-28T22:19:13.826" v="626" actId="1076"/>
          <ac:spMkLst>
            <pc:docMk/>
            <pc:sldMk cId="2331723714" sldId="645"/>
            <ac:spMk id="13" creationId="{B372B412-4289-4F77-B628-509988C3BDBD}"/>
          </ac:spMkLst>
        </pc:spChg>
        <pc:picChg chg="del">
          <ac:chgData name="FABIO ANDRES LLANO CASTAÑO" userId="S::fallano@findeter.gov.co::d7f3d237-ebd8-4abe-98dc-bf55ea8ee2e1" providerId="AD" clId="Web-{46E0562F-C956-617D-AB9C-9A0F9E0E2D40}" dt="2023-02-28T22:18:54.341" v="617"/>
          <ac:picMkLst>
            <pc:docMk/>
            <pc:sldMk cId="2331723714" sldId="645"/>
            <ac:picMk id="2" creationId="{BE686495-8106-72D9-E6B9-A49623683E77}"/>
          </ac:picMkLst>
        </pc:picChg>
        <pc:picChg chg="del">
          <ac:chgData name="FABIO ANDRES LLANO CASTAÑO" userId="S::fallano@findeter.gov.co::d7f3d237-ebd8-4abe-98dc-bf55ea8ee2e1" providerId="AD" clId="Web-{46E0562F-C956-617D-AB9C-9A0F9E0E2D40}" dt="2023-02-28T22:18:55.653" v="618"/>
          <ac:picMkLst>
            <pc:docMk/>
            <pc:sldMk cId="2331723714" sldId="645"/>
            <ac:picMk id="3" creationId="{C6B82642-DF19-5C4A-2372-B5AA32CBF4CF}"/>
          </ac:picMkLst>
        </pc:picChg>
        <pc:picChg chg="add mod">
          <ac:chgData name="FABIO ANDRES LLANO CASTAÑO" userId="S::fallano@findeter.gov.co::d7f3d237-ebd8-4abe-98dc-bf55ea8ee2e1" providerId="AD" clId="Web-{46E0562F-C956-617D-AB9C-9A0F9E0E2D40}" dt="2023-02-28T22:19:24.639" v="629" actId="1076"/>
          <ac:picMkLst>
            <pc:docMk/>
            <pc:sldMk cId="2331723714" sldId="645"/>
            <ac:picMk id="4" creationId="{B810904A-1547-A633-E0B0-26504344DB8F}"/>
          </ac:picMkLst>
        </pc:picChg>
        <pc:picChg chg="del">
          <ac:chgData name="FABIO ANDRES LLANO CASTAÑO" userId="S::fallano@findeter.gov.co::d7f3d237-ebd8-4abe-98dc-bf55ea8ee2e1" providerId="AD" clId="Web-{46E0562F-C956-617D-AB9C-9A0F9E0E2D40}" dt="2023-02-28T22:18:55.809" v="619"/>
          <ac:picMkLst>
            <pc:docMk/>
            <pc:sldMk cId="2331723714" sldId="645"/>
            <ac:picMk id="9" creationId="{560BFD9F-ACAB-3FA7-279C-0453188C8E14}"/>
          </ac:picMkLst>
        </pc:picChg>
        <pc:picChg chg="del">
          <ac:chgData name="FABIO ANDRES LLANO CASTAÑO" userId="S::fallano@findeter.gov.co::d7f3d237-ebd8-4abe-98dc-bf55ea8ee2e1" providerId="AD" clId="Web-{46E0562F-C956-617D-AB9C-9A0F9E0E2D40}" dt="2023-02-28T22:18:55.966" v="620"/>
          <ac:picMkLst>
            <pc:docMk/>
            <pc:sldMk cId="2331723714" sldId="645"/>
            <ac:picMk id="10" creationId="{49B32457-DE2F-330F-D314-F069A421C21C}"/>
          </ac:picMkLst>
        </pc:picChg>
        <pc:picChg chg="del">
          <ac:chgData name="FABIO ANDRES LLANO CASTAÑO" userId="S::fallano@findeter.gov.co::d7f3d237-ebd8-4abe-98dc-bf55ea8ee2e1" providerId="AD" clId="Web-{46E0562F-C956-617D-AB9C-9A0F9E0E2D40}" dt="2023-02-28T22:18:50.528" v="613"/>
          <ac:picMkLst>
            <pc:docMk/>
            <pc:sldMk cId="2331723714" sldId="645"/>
            <ac:picMk id="12" creationId="{86BEDF9A-CB68-5DC9-FE44-ED5078E29A4B}"/>
          </ac:picMkLst>
        </pc:picChg>
        <pc:picChg chg="del">
          <ac:chgData name="FABIO ANDRES LLANO CASTAÑO" userId="S::fallano@findeter.gov.co::d7f3d237-ebd8-4abe-98dc-bf55ea8ee2e1" providerId="AD" clId="Web-{46E0562F-C956-617D-AB9C-9A0F9E0E2D40}" dt="2023-02-28T22:18:51.887" v="614"/>
          <ac:picMkLst>
            <pc:docMk/>
            <pc:sldMk cId="2331723714" sldId="645"/>
            <ac:picMk id="14" creationId="{7F2125B3-1AE5-3500-97F5-13038FF175FA}"/>
          </ac:picMkLst>
        </pc:picChg>
        <pc:picChg chg="del">
          <ac:chgData name="FABIO ANDRES LLANO CASTAÑO" userId="S::fallano@findeter.gov.co::d7f3d237-ebd8-4abe-98dc-bf55ea8ee2e1" providerId="AD" clId="Web-{46E0562F-C956-617D-AB9C-9A0F9E0E2D40}" dt="2023-02-28T22:18:52.169" v="615"/>
          <ac:picMkLst>
            <pc:docMk/>
            <pc:sldMk cId="2331723714" sldId="645"/>
            <ac:picMk id="15" creationId="{91145D84-C878-1C78-8D94-84DD898A4E5C}"/>
          </ac:picMkLst>
        </pc:picChg>
        <pc:picChg chg="del">
          <ac:chgData name="FABIO ANDRES LLANO CASTAÑO" userId="S::fallano@findeter.gov.co::d7f3d237-ebd8-4abe-98dc-bf55ea8ee2e1" providerId="AD" clId="Web-{46E0562F-C956-617D-AB9C-9A0F9E0E2D40}" dt="2023-02-28T22:18:52.559" v="616"/>
          <ac:picMkLst>
            <pc:docMk/>
            <pc:sldMk cId="2331723714" sldId="645"/>
            <ac:picMk id="16" creationId="{5BB2495C-4BF3-6884-A005-F36B2A220B9E}"/>
          </ac:picMkLst>
        </pc:picChg>
      </pc:sldChg>
    </pc:docChg>
  </pc:docChgLst>
  <pc:docChgLst>
    <pc:chgData name="OLGA MARIA MUÑOZ MUÑOZ" userId="S::ommunoz@findeter.gov.co::876d8df6-fd60-42e2-ba65-9d22fde90de5" providerId="AD" clId="Web-{277FF005-EFE1-9CAB-777E-ECD51691732F}"/>
    <pc:docChg chg="addSld delSld modSld modSection">
      <pc:chgData name="OLGA MARIA MUÑOZ MUÑOZ" userId="S::ommunoz@findeter.gov.co::876d8df6-fd60-42e2-ba65-9d22fde90de5" providerId="AD" clId="Web-{277FF005-EFE1-9CAB-777E-ECD51691732F}" dt="2023-02-14T18:54:04.811" v="26"/>
      <pc:docMkLst>
        <pc:docMk/>
      </pc:docMkLst>
      <pc:sldChg chg="addSp delSp modSp">
        <pc:chgData name="OLGA MARIA MUÑOZ MUÑOZ" userId="S::ommunoz@findeter.gov.co::876d8df6-fd60-42e2-ba65-9d22fde90de5" providerId="AD" clId="Web-{277FF005-EFE1-9CAB-777E-ECD51691732F}" dt="2023-02-14T18:53:57.686" v="13"/>
        <pc:sldMkLst>
          <pc:docMk/>
          <pc:sldMk cId="2093181146" sldId="332"/>
        </pc:sldMkLst>
        <pc:picChg chg="add del mod">
          <ac:chgData name="OLGA MARIA MUÑOZ MUÑOZ" userId="S::ommunoz@findeter.gov.co::876d8df6-fd60-42e2-ba65-9d22fde90de5" providerId="AD" clId="Web-{277FF005-EFE1-9CAB-777E-ECD51691732F}" dt="2023-02-14T18:53:57.686" v="13"/>
          <ac:picMkLst>
            <pc:docMk/>
            <pc:sldMk cId="2093181146" sldId="332"/>
            <ac:picMk id="5" creationId="{C882A586-D973-AB76-F617-A3C8B4325745}"/>
          </ac:picMkLst>
        </pc:picChg>
      </pc:sldChg>
      <pc:sldChg chg="del">
        <pc:chgData name="OLGA MARIA MUÑOZ MUÑOZ" userId="S::ommunoz@findeter.gov.co::876d8df6-fd60-42e2-ba65-9d22fde90de5" providerId="AD" clId="Web-{277FF005-EFE1-9CAB-777E-ECD51691732F}" dt="2023-02-14T18:53:28.997" v="11"/>
        <pc:sldMkLst>
          <pc:docMk/>
          <pc:sldMk cId="916927398" sldId="571"/>
        </pc:sldMkLst>
      </pc:sldChg>
      <pc:sldChg chg="del">
        <pc:chgData name="OLGA MARIA MUÑOZ MUÑOZ" userId="S::ommunoz@findeter.gov.co::876d8df6-fd60-42e2-ba65-9d22fde90de5" providerId="AD" clId="Web-{277FF005-EFE1-9CAB-777E-ECD51691732F}" dt="2023-02-14T18:53:26.435" v="10"/>
        <pc:sldMkLst>
          <pc:docMk/>
          <pc:sldMk cId="433212324" sldId="572"/>
        </pc:sldMkLst>
      </pc:sldChg>
      <pc:sldChg chg="del">
        <pc:chgData name="OLGA MARIA MUÑOZ MUÑOZ" userId="S::ommunoz@findeter.gov.co::876d8df6-fd60-42e2-ba65-9d22fde90de5" providerId="AD" clId="Web-{277FF005-EFE1-9CAB-777E-ECD51691732F}" dt="2023-02-14T18:53:25.560" v="9"/>
        <pc:sldMkLst>
          <pc:docMk/>
          <pc:sldMk cId="3157801365" sldId="573"/>
        </pc:sldMkLst>
      </pc:sldChg>
      <pc:sldChg chg="del">
        <pc:chgData name="OLGA MARIA MUÑOZ MUÑOZ" userId="S::ommunoz@findeter.gov.co::876d8df6-fd60-42e2-ba65-9d22fde90de5" providerId="AD" clId="Web-{277FF005-EFE1-9CAB-777E-ECD51691732F}" dt="2023-02-14T18:53:24.028" v="8"/>
        <pc:sldMkLst>
          <pc:docMk/>
          <pc:sldMk cId="4231582040" sldId="574"/>
        </pc:sldMkLst>
      </pc:sldChg>
      <pc:sldChg chg="del">
        <pc:chgData name="OLGA MARIA MUÑOZ MUÑOZ" userId="S::ommunoz@findeter.gov.co::876d8df6-fd60-42e2-ba65-9d22fde90de5" providerId="AD" clId="Web-{277FF005-EFE1-9CAB-777E-ECD51691732F}" dt="2023-02-14T18:53:21.763" v="7"/>
        <pc:sldMkLst>
          <pc:docMk/>
          <pc:sldMk cId="3603779895" sldId="575"/>
        </pc:sldMkLst>
      </pc:sldChg>
      <pc:sldChg chg="del">
        <pc:chgData name="OLGA MARIA MUÑOZ MUÑOZ" userId="S::ommunoz@findeter.gov.co::876d8df6-fd60-42e2-ba65-9d22fde90de5" providerId="AD" clId="Web-{277FF005-EFE1-9CAB-777E-ECD51691732F}" dt="2023-02-14T18:53:20.919" v="6"/>
        <pc:sldMkLst>
          <pc:docMk/>
          <pc:sldMk cId="2844261591" sldId="576"/>
        </pc:sldMkLst>
      </pc:sldChg>
      <pc:sldChg chg="del">
        <pc:chgData name="OLGA MARIA MUÑOZ MUÑOZ" userId="S::ommunoz@findeter.gov.co::876d8df6-fd60-42e2-ba65-9d22fde90de5" providerId="AD" clId="Web-{277FF005-EFE1-9CAB-777E-ECD51691732F}" dt="2023-02-14T18:53:19.903" v="5"/>
        <pc:sldMkLst>
          <pc:docMk/>
          <pc:sldMk cId="597333059" sldId="577"/>
        </pc:sldMkLst>
      </pc:sldChg>
      <pc:sldChg chg="del">
        <pc:chgData name="OLGA MARIA MUÑOZ MUÑOZ" userId="S::ommunoz@findeter.gov.co::876d8df6-fd60-42e2-ba65-9d22fde90de5" providerId="AD" clId="Web-{277FF005-EFE1-9CAB-777E-ECD51691732F}" dt="2023-02-14T18:53:18.059" v="4"/>
        <pc:sldMkLst>
          <pc:docMk/>
          <pc:sldMk cId="1719300997" sldId="578"/>
        </pc:sldMkLst>
      </pc:sldChg>
      <pc:sldChg chg="del">
        <pc:chgData name="OLGA MARIA MUÑOZ MUÑOZ" userId="S::ommunoz@findeter.gov.co::876d8df6-fd60-42e2-ba65-9d22fde90de5" providerId="AD" clId="Web-{277FF005-EFE1-9CAB-777E-ECD51691732F}" dt="2023-02-14T18:53:16.513" v="3"/>
        <pc:sldMkLst>
          <pc:docMk/>
          <pc:sldMk cId="3233316142" sldId="579"/>
        </pc:sldMkLst>
      </pc:sldChg>
      <pc:sldChg chg="del">
        <pc:chgData name="OLGA MARIA MUÑOZ MUÑOZ" userId="S::ommunoz@findeter.gov.co::876d8df6-fd60-42e2-ba65-9d22fde90de5" providerId="AD" clId="Web-{277FF005-EFE1-9CAB-777E-ECD51691732F}" dt="2023-02-14T18:53:15.653" v="2"/>
        <pc:sldMkLst>
          <pc:docMk/>
          <pc:sldMk cId="2370276485" sldId="580"/>
        </pc:sldMkLst>
      </pc:sldChg>
      <pc:sldChg chg="del">
        <pc:chgData name="OLGA MARIA MUÑOZ MUÑOZ" userId="S::ommunoz@findeter.gov.co::876d8df6-fd60-42e2-ba65-9d22fde90de5" providerId="AD" clId="Web-{277FF005-EFE1-9CAB-777E-ECD51691732F}" dt="2023-02-14T18:53:14.528" v="1"/>
        <pc:sldMkLst>
          <pc:docMk/>
          <pc:sldMk cId="3307879460" sldId="581"/>
        </pc:sldMkLst>
      </pc:sldChg>
      <pc:sldChg chg="del">
        <pc:chgData name="OLGA MARIA MUÑOZ MUÑOZ" userId="S::ommunoz@findeter.gov.co::876d8df6-fd60-42e2-ba65-9d22fde90de5" providerId="AD" clId="Web-{277FF005-EFE1-9CAB-777E-ECD51691732F}" dt="2023-02-14T18:53:12.872" v="0"/>
        <pc:sldMkLst>
          <pc:docMk/>
          <pc:sldMk cId="457262444" sldId="582"/>
        </pc:sldMkLst>
      </pc:sldChg>
      <pc:sldChg chg="add">
        <pc:chgData name="OLGA MARIA MUÑOZ MUÑOZ" userId="S::ommunoz@findeter.gov.co::876d8df6-fd60-42e2-ba65-9d22fde90de5" providerId="AD" clId="Web-{277FF005-EFE1-9CAB-777E-ECD51691732F}" dt="2023-02-14T18:54:03.451" v="14"/>
        <pc:sldMkLst>
          <pc:docMk/>
          <pc:sldMk cId="3801481023" sldId="590"/>
        </pc:sldMkLst>
      </pc:sldChg>
      <pc:sldChg chg="add">
        <pc:chgData name="OLGA MARIA MUÑOZ MUÑOZ" userId="S::ommunoz@findeter.gov.co::876d8df6-fd60-42e2-ba65-9d22fde90de5" providerId="AD" clId="Web-{277FF005-EFE1-9CAB-777E-ECD51691732F}" dt="2023-02-14T18:54:03.561" v="15"/>
        <pc:sldMkLst>
          <pc:docMk/>
          <pc:sldMk cId="1850596638" sldId="591"/>
        </pc:sldMkLst>
      </pc:sldChg>
      <pc:sldChg chg="add">
        <pc:chgData name="OLGA MARIA MUÑOZ MUÑOZ" userId="S::ommunoz@findeter.gov.co::876d8df6-fd60-42e2-ba65-9d22fde90de5" providerId="AD" clId="Web-{277FF005-EFE1-9CAB-777E-ECD51691732F}" dt="2023-02-14T18:54:03.655" v="16"/>
        <pc:sldMkLst>
          <pc:docMk/>
          <pc:sldMk cId="3078562673" sldId="592"/>
        </pc:sldMkLst>
      </pc:sldChg>
      <pc:sldChg chg="add">
        <pc:chgData name="OLGA MARIA MUÑOZ MUÑOZ" userId="S::ommunoz@findeter.gov.co::876d8df6-fd60-42e2-ba65-9d22fde90de5" providerId="AD" clId="Web-{277FF005-EFE1-9CAB-777E-ECD51691732F}" dt="2023-02-14T18:54:03.748" v="17"/>
        <pc:sldMkLst>
          <pc:docMk/>
          <pc:sldMk cId="1593064889" sldId="593"/>
        </pc:sldMkLst>
      </pc:sldChg>
      <pc:sldChg chg="add">
        <pc:chgData name="OLGA MARIA MUÑOZ MUÑOZ" userId="S::ommunoz@findeter.gov.co::876d8df6-fd60-42e2-ba65-9d22fde90de5" providerId="AD" clId="Web-{277FF005-EFE1-9CAB-777E-ECD51691732F}" dt="2023-02-14T18:54:03.842" v="18"/>
        <pc:sldMkLst>
          <pc:docMk/>
          <pc:sldMk cId="2658045953" sldId="594"/>
        </pc:sldMkLst>
      </pc:sldChg>
      <pc:sldChg chg="add">
        <pc:chgData name="OLGA MARIA MUÑOZ MUÑOZ" userId="S::ommunoz@findeter.gov.co::876d8df6-fd60-42e2-ba65-9d22fde90de5" providerId="AD" clId="Web-{277FF005-EFE1-9CAB-777E-ECD51691732F}" dt="2023-02-14T18:54:03.936" v="19"/>
        <pc:sldMkLst>
          <pc:docMk/>
          <pc:sldMk cId="396537186" sldId="595"/>
        </pc:sldMkLst>
      </pc:sldChg>
      <pc:sldChg chg="add">
        <pc:chgData name="OLGA MARIA MUÑOZ MUÑOZ" userId="S::ommunoz@findeter.gov.co::876d8df6-fd60-42e2-ba65-9d22fde90de5" providerId="AD" clId="Web-{277FF005-EFE1-9CAB-777E-ECD51691732F}" dt="2023-02-14T18:54:04.092" v="20"/>
        <pc:sldMkLst>
          <pc:docMk/>
          <pc:sldMk cId="918535937" sldId="596"/>
        </pc:sldMkLst>
      </pc:sldChg>
      <pc:sldChg chg="add">
        <pc:chgData name="OLGA MARIA MUÑOZ MUÑOZ" userId="S::ommunoz@findeter.gov.co::876d8df6-fd60-42e2-ba65-9d22fde90de5" providerId="AD" clId="Web-{277FF005-EFE1-9CAB-777E-ECD51691732F}" dt="2023-02-14T18:54:04.217" v="21"/>
        <pc:sldMkLst>
          <pc:docMk/>
          <pc:sldMk cId="3286872441" sldId="597"/>
        </pc:sldMkLst>
      </pc:sldChg>
      <pc:sldChg chg="add">
        <pc:chgData name="OLGA MARIA MUÑOZ MUÑOZ" userId="S::ommunoz@findeter.gov.co::876d8df6-fd60-42e2-ba65-9d22fde90de5" providerId="AD" clId="Web-{277FF005-EFE1-9CAB-777E-ECD51691732F}" dt="2023-02-14T18:54:04.373" v="22"/>
        <pc:sldMkLst>
          <pc:docMk/>
          <pc:sldMk cId="2994743267" sldId="598"/>
        </pc:sldMkLst>
      </pc:sldChg>
      <pc:sldChg chg="add">
        <pc:chgData name="OLGA MARIA MUÑOZ MUÑOZ" userId="S::ommunoz@findeter.gov.co::876d8df6-fd60-42e2-ba65-9d22fde90de5" providerId="AD" clId="Web-{277FF005-EFE1-9CAB-777E-ECD51691732F}" dt="2023-02-14T18:54:04.467" v="23"/>
        <pc:sldMkLst>
          <pc:docMk/>
          <pc:sldMk cId="848905368" sldId="599"/>
        </pc:sldMkLst>
      </pc:sldChg>
      <pc:sldChg chg="add">
        <pc:chgData name="OLGA MARIA MUÑOZ MUÑOZ" userId="S::ommunoz@findeter.gov.co::876d8df6-fd60-42e2-ba65-9d22fde90de5" providerId="AD" clId="Web-{277FF005-EFE1-9CAB-777E-ECD51691732F}" dt="2023-02-14T18:54:04.561" v="24"/>
        <pc:sldMkLst>
          <pc:docMk/>
          <pc:sldMk cId="1673968356" sldId="600"/>
        </pc:sldMkLst>
      </pc:sldChg>
      <pc:sldChg chg="add">
        <pc:chgData name="OLGA MARIA MUÑOZ MUÑOZ" userId="S::ommunoz@findeter.gov.co::876d8df6-fd60-42e2-ba65-9d22fde90de5" providerId="AD" clId="Web-{277FF005-EFE1-9CAB-777E-ECD51691732F}" dt="2023-02-14T18:54:04.639" v="25"/>
        <pc:sldMkLst>
          <pc:docMk/>
          <pc:sldMk cId="2688490986" sldId="601"/>
        </pc:sldMkLst>
      </pc:sldChg>
      <pc:sldChg chg="add">
        <pc:chgData name="OLGA MARIA MUÑOZ MUÑOZ" userId="S::ommunoz@findeter.gov.co::876d8df6-fd60-42e2-ba65-9d22fde90de5" providerId="AD" clId="Web-{277FF005-EFE1-9CAB-777E-ECD51691732F}" dt="2023-02-14T18:54:04.811" v="26"/>
        <pc:sldMkLst>
          <pc:docMk/>
          <pc:sldMk cId="3639521988" sldId="602"/>
        </pc:sldMkLst>
      </pc:sldChg>
    </pc:docChg>
  </pc:docChgLst>
  <pc:docChgLst>
    <pc:chgData name="YERSON ARIAS RIVERA" userId="53f716da-bdfb-4156-86cd-f5d50ede033a" providerId="ADAL" clId="{25CB63CE-0801-4C32-8177-A44E94B72747}"/>
    <pc:docChg chg="undo custSel modSld">
      <pc:chgData name="YERSON ARIAS RIVERA" userId="53f716da-bdfb-4156-86cd-f5d50ede033a" providerId="ADAL" clId="{25CB63CE-0801-4C32-8177-A44E94B72747}" dt="2023-02-21T21:12:45.310" v="12" actId="113"/>
      <pc:docMkLst>
        <pc:docMk/>
      </pc:docMkLst>
      <pc:sldChg chg="modSp mod">
        <pc:chgData name="YERSON ARIAS RIVERA" userId="53f716da-bdfb-4156-86cd-f5d50ede033a" providerId="ADAL" clId="{25CB63CE-0801-4C32-8177-A44E94B72747}" dt="2023-02-21T21:12:45.310" v="12" actId="113"/>
        <pc:sldMkLst>
          <pc:docMk/>
          <pc:sldMk cId="3280053705" sldId="359"/>
        </pc:sldMkLst>
        <pc:spChg chg="mod">
          <ac:chgData name="YERSON ARIAS RIVERA" userId="53f716da-bdfb-4156-86cd-f5d50ede033a" providerId="ADAL" clId="{25CB63CE-0801-4C32-8177-A44E94B72747}" dt="2023-02-21T21:12:45.310" v="12" actId="113"/>
          <ac:spMkLst>
            <pc:docMk/>
            <pc:sldMk cId="3280053705" sldId="359"/>
            <ac:spMk id="5" creationId="{5CBB1A53-EB72-4CE6-BA32-41088A885838}"/>
          </ac:spMkLst>
        </pc:spChg>
      </pc:sldChg>
    </pc:docChg>
  </pc:docChgLst>
  <pc:docChgLst>
    <pc:chgData name="LEONARDO ALFONSO MARTINEZ OTERO" userId="S::lamartinez@findeter.gov.co::9592b740-a3f3-4551-a4da-9903b37bf04d" providerId="AD" clId="Web-{ACAF075B-CABC-4C11-85E8-58852684E70D}"/>
    <pc:docChg chg="modSld">
      <pc:chgData name="LEONARDO ALFONSO MARTINEZ OTERO" userId="S::lamartinez@findeter.gov.co::9592b740-a3f3-4551-a4da-9903b37bf04d" providerId="AD" clId="Web-{ACAF075B-CABC-4C11-85E8-58852684E70D}" dt="2023-01-31T11:03:12.413" v="12" actId="20577"/>
      <pc:docMkLst>
        <pc:docMk/>
      </pc:docMkLst>
      <pc:sldChg chg="modSp">
        <pc:chgData name="LEONARDO ALFONSO MARTINEZ OTERO" userId="S::lamartinez@findeter.gov.co::9592b740-a3f3-4551-a4da-9903b37bf04d" providerId="AD" clId="Web-{ACAF075B-CABC-4C11-85E8-58852684E70D}" dt="2023-01-31T11:03:12.413" v="12" actId="20577"/>
        <pc:sldMkLst>
          <pc:docMk/>
          <pc:sldMk cId="4160248565" sldId="258"/>
        </pc:sldMkLst>
        <pc:spChg chg="mod">
          <ac:chgData name="LEONARDO ALFONSO MARTINEZ OTERO" userId="S::lamartinez@findeter.gov.co::9592b740-a3f3-4551-a4da-9903b37bf04d" providerId="AD" clId="Web-{ACAF075B-CABC-4C11-85E8-58852684E70D}" dt="2023-01-31T11:03:12.413" v="12" actId="20577"/>
          <ac:spMkLst>
            <pc:docMk/>
            <pc:sldMk cId="4160248565" sldId="258"/>
            <ac:spMk id="7" creationId="{8801B824-1C40-4361-8207-0EAD240262BA}"/>
          </ac:spMkLst>
        </pc:spChg>
      </pc:sldChg>
    </pc:docChg>
  </pc:docChgLst>
  <pc:docChgLst>
    <pc:chgData name="MARIA CAMILA GOMEZ RUBIANO" userId="2a6b53d5-5fe5-4cbf-a964-9d9c98273e20" providerId="ADAL" clId="{1F83A1A9-39D4-4798-92F5-5AA56D5A6545}"/>
    <pc:docChg chg="undo custSel modSld">
      <pc:chgData name="MARIA CAMILA GOMEZ RUBIANO" userId="2a6b53d5-5fe5-4cbf-a964-9d9c98273e20" providerId="ADAL" clId="{1F83A1A9-39D4-4798-92F5-5AA56D5A6545}" dt="2023-02-28T23:17:56.048" v="467" actId="1076"/>
      <pc:docMkLst>
        <pc:docMk/>
      </pc:docMkLst>
      <pc:sldChg chg="modSp mod">
        <pc:chgData name="MARIA CAMILA GOMEZ RUBIANO" userId="2a6b53d5-5fe5-4cbf-a964-9d9c98273e20" providerId="ADAL" clId="{1F83A1A9-39D4-4798-92F5-5AA56D5A6545}" dt="2023-02-28T23:17:56.048" v="467" actId="1076"/>
        <pc:sldMkLst>
          <pc:docMk/>
          <pc:sldMk cId="1700035601" sldId="329"/>
        </pc:sldMkLst>
        <pc:spChg chg="mod">
          <ac:chgData name="MARIA CAMILA GOMEZ RUBIANO" userId="2a6b53d5-5fe5-4cbf-a964-9d9c98273e20" providerId="ADAL" clId="{1F83A1A9-39D4-4798-92F5-5AA56D5A6545}" dt="2023-02-28T23:17:56.048" v="467" actId="1076"/>
          <ac:spMkLst>
            <pc:docMk/>
            <pc:sldMk cId="1700035601" sldId="329"/>
            <ac:spMk id="20" creationId="{78009094-0AC6-ACC5-540E-6FB4D2756D11}"/>
          </ac:spMkLst>
        </pc:spChg>
      </pc:sldChg>
    </pc:docChg>
  </pc:docChgLst>
  <pc:docChgLst>
    <pc:chgData name="LEONARDO ALFONSO MARTINEZ OTERO" userId="S::lamartinez@findeter.gov.co::9592b740-a3f3-4551-a4da-9903b37bf04d" providerId="AD" clId="Web-{76BC05F9-9BE7-3095-B915-E888E1FF2A77}"/>
    <pc:docChg chg="modSld">
      <pc:chgData name="LEONARDO ALFONSO MARTINEZ OTERO" userId="S::lamartinez@findeter.gov.co::9592b740-a3f3-4551-a4da-9903b37bf04d" providerId="AD" clId="Web-{76BC05F9-9BE7-3095-B915-E888E1FF2A77}" dt="2023-02-07T10:06:23.227" v="3" actId="20577"/>
      <pc:docMkLst>
        <pc:docMk/>
      </pc:docMkLst>
      <pc:sldChg chg="modSp">
        <pc:chgData name="LEONARDO ALFONSO MARTINEZ OTERO" userId="S::lamartinez@findeter.gov.co::9592b740-a3f3-4551-a4da-9903b37bf04d" providerId="AD" clId="Web-{76BC05F9-9BE7-3095-B915-E888E1FF2A77}" dt="2023-02-07T10:06:23.227" v="3" actId="20577"/>
        <pc:sldMkLst>
          <pc:docMk/>
          <pc:sldMk cId="4160248565" sldId="258"/>
        </pc:sldMkLst>
        <pc:spChg chg="mod">
          <ac:chgData name="LEONARDO ALFONSO MARTINEZ OTERO" userId="S::lamartinez@findeter.gov.co::9592b740-a3f3-4551-a4da-9903b37bf04d" providerId="AD" clId="Web-{76BC05F9-9BE7-3095-B915-E888E1FF2A77}" dt="2023-02-07T10:06:23.227" v="3" actId="20577"/>
          <ac:spMkLst>
            <pc:docMk/>
            <pc:sldMk cId="4160248565" sldId="258"/>
            <ac:spMk id="7" creationId="{8801B824-1C40-4361-8207-0EAD240262BA}"/>
          </ac:spMkLst>
        </pc:spChg>
      </pc:sldChg>
    </pc:docChg>
  </pc:docChgLst>
  <pc:docChgLst>
    <pc:chgData name="GIOVANNY ANDRES VANEGAS PRADA" userId="S::gavanegas@findeter.gov.co::d4c91164-3e3f-4c02-8924-6bb3c5d6b2ff" providerId="AD" clId="Web-{F6D4F858-C424-59DF-4AAF-1CF7843CC951}"/>
    <pc:docChg chg="addSld delSld modSld modSection">
      <pc:chgData name="GIOVANNY ANDRES VANEGAS PRADA" userId="S::gavanegas@findeter.gov.co::d4c91164-3e3f-4c02-8924-6bb3c5d6b2ff" providerId="AD" clId="Web-{F6D4F858-C424-59DF-4AAF-1CF7843CC951}" dt="2023-02-22T02:04:17.613" v="13"/>
      <pc:docMkLst>
        <pc:docMk/>
      </pc:docMkLst>
      <pc:sldChg chg="del">
        <pc:chgData name="GIOVANNY ANDRES VANEGAS PRADA" userId="S::gavanegas@findeter.gov.co::d4c91164-3e3f-4c02-8924-6bb3c5d6b2ff" providerId="AD" clId="Web-{F6D4F858-C424-59DF-4AAF-1CF7843CC951}" dt="2023-02-22T02:04:17.613" v="13"/>
        <pc:sldMkLst>
          <pc:docMk/>
          <pc:sldMk cId="4227815977" sldId="589"/>
        </pc:sldMkLst>
      </pc:sldChg>
      <pc:sldChg chg="del">
        <pc:chgData name="GIOVANNY ANDRES VANEGAS PRADA" userId="S::gavanegas@findeter.gov.co::d4c91164-3e3f-4c02-8924-6bb3c5d6b2ff" providerId="AD" clId="Web-{F6D4F858-C424-59DF-4AAF-1CF7843CC951}" dt="2023-02-22T02:03:36.425" v="1"/>
        <pc:sldMkLst>
          <pc:docMk/>
          <pc:sldMk cId="3679275997" sldId="603"/>
        </pc:sldMkLst>
      </pc:sldChg>
      <pc:sldChg chg="modSp add">
        <pc:chgData name="GIOVANNY ANDRES VANEGAS PRADA" userId="S::gavanegas@findeter.gov.co::d4c91164-3e3f-4c02-8924-6bb3c5d6b2ff" providerId="AD" clId="Web-{F6D4F858-C424-59DF-4AAF-1CF7843CC951}" dt="2023-02-22T02:04:15.832" v="12" actId="20577"/>
        <pc:sldMkLst>
          <pc:docMk/>
          <pc:sldMk cId="1776371570" sldId="621"/>
        </pc:sldMkLst>
        <pc:spChg chg="mod">
          <ac:chgData name="GIOVANNY ANDRES VANEGAS PRADA" userId="S::gavanegas@findeter.gov.co::d4c91164-3e3f-4c02-8924-6bb3c5d6b2ff" providerId="AD" clId="Web-{F6D4F858-C424-59DF-4AAF-1CF7843CC951}" dt="2023-02-22T02:04:15.832" v="12" actId="20577"/>
          <ac:spMkLst>
            <pc:docMk/>
            <pc:sldMk cId="1776371570" sldId="621"/>
            <ac:spMk id="9" creationId="{EF2A659F-CC4A-B9DA-CCEE-F71197642F63}"/>
          </ac:spMkLst>
        </pc:spChg>
        <pc:graphicFrameChg chg="mod modGraphic">
          <ac:chgData name="GIOVANNY ANDRES VANEGAS PRADA" userId="S::gavanegas@findeter.gov.co::d4c91164-3e3f-4c02-8924-6bb3c5d6b2ff" providerId="AD" clId="Web-{F6D4F858-C424-59DF-4AAF-1CF7843CC951}" dt="2023-02-22T02:03:44.894" v="5"/>
          <ac:graphicFrameMkLst>
            <pc:docMk/>
            <pc:sldMk cId="1776371570" sldId="621"/>
            <ac:graphicFrameMk id="2" creationId="{BAA8CB3D-4E6B-E9F3-F98F-812720B5D907}"/>
          </ac:graphicFrameMkLst>
        </pc:graphicFrameChg>
      </pc:sldChg>
    </pc:docChg>
  </pc:docChgLst>
  <pc:docChgLst>
    <pc:chgData name="MARIA CAMILA GOMEZ RUBIANO" userId="S::mcgomez@findeter.gov.co::2a6b53d5-5fe5-4cbf-a964-9d9c98273e20" providerId="AD" clId="Web-{DBD0071F-7408-4875-B5E2-BD7F36ADF180}"/>
    <pc:docChg chg="addSld delSld modSld addMainMaster modMainMaster modSection">
      <pc:chgData name="MARIA CAMILA GOMEZ RUBIANO" userId="S::mcgomez@findeter.gov.co::2a6b53d5-5fe5-4cbf-a964-9d9c98273e20" providerId="AD" clId="Web-{DBD0071F-7408-4875-B5E2-BD7F36ADF180}" dt="2023-02-07T23:04:54.807" v="528" actId="1076"/>
      <pc:docMkLst>
        <pc:docMk/>
      </pc:docMkLst>
      <pc:sldChg chg="del">
        <pc:chgData name="MARIA CAMILA GOMEZ RUBIANO" userId="S::mcgomez@findeter.gov.co::2a6b53d5-5fe5-4cbf-a964-9d9c98273e20" providerId="AD" clId="Web-{DBD0071F-7408-4875-B5E2-BD7F36ADF180}" dt="2023-02-07T23:03:02.304" v="510"/>
        <pc:sldMkLst>
          <pc:docMk/>
          <pc:sldMk cId="331872158" sldId="325"/>
        </pc:sldMkLst>
      </pc:sldChg>
      <pc:sldChg chg="del">
        <pc:chgData name="MARIA CAMILA GOMEZ RUBIANO" userId="S::mcgomez@findeter.gov.co::2a6b53d5-5fe5-4cbf-a964-9d9c98273e20" providerId="AD" clId="Web-{DBD0071F-7408-4875-B5E2-BD7F36ADF180}" dt="2023-02-07T23:03:04.539" v="511"/>
        <pc:sldMkLst>
          <pc:docMk/>
          <pc:sldMk cId="3252310949" sldId="326"/>
        </pc:sldMkLst>
      </pc:sldChg>
      <pc:sldChg chg="addSp delSp modSp">
        <pc:chgData name="MARIA CAMILA GOMEZ RUBIANO" userId="S::mcgomez@findeter.gov.co::2a6b53d5-5fe5-4cbf-a964-9d9c98273e20" providerId="AD" clId="Web-{DBD0071F-7408-4875-B5E2-BD7F36ADF180}" dt="2023-02-07T23:04:54.807" v="528" actId="1076"/>
        <pc:sldMkLst>
          <pc:docMk/>
          <pc:sldMk cId="1700035601" sldId="329"/>
        </pc:sldMkLst>
        <pc:spChg chg="mod">
          <ac:chgData name="MARIA CAMILA GOMEZ RUBIANO" userId="S::mcgomez@findeter.gov.co::2a6b53d5-5fe5-4cbf-a964-9d9c98273e20" providerId="AD" clId="Web-{DBD0071F-7408-4875-B5E2-BD7F36ADF180}" dt="2023-02-07T22:59:08.017" v="507" actId="20577"/>
          <ac:spMkLst>
            <pc:docMk/>
            <pc:sldMk cId="1700035601" sldId="329"/>
            <ac:spMk id="9" creationId="{CC1AD801-9A09-4BDD-B821-BAA173E8DDA9}"/>
          </ac:spMkLst>
        </pc:spChg>
        <pc:graphicFrameChg chg="mod modGraphic">
          <ac:chgData name="MARIA CAMILA GOMEZ RUBIANO" userId="S::mcgomez@findeter.gov.co::2a6b53d5-5fe5-4cbf-a964-9d9c98273e20" providerId="AD" clId="Web-{DBD0071F-7408-4875-B5E2-BD7F36ADF180}" dt="2023-02-07T22:52:57.883" v="15"/>
          <ac:graphicFrameMkLst>
            <pc:docMk/>
            <pc:sldMk cId="1700035601" sldId="329"/>
            <ac:graphicFrameMk id="3" creationId="{E8F2B26D-18E7-4B11-B887-FA9FD84827AD}"/>
          </ac:graphicFrameMkLst>
        </pc:graphicFrameChg>
        <pc:picChg chg="add mod modCrop">
          <ac:chgData name="MARIA CAMILA GOMEZ RUBIANO" userId="S::mcgomez@findeter.gov.co::2a6b53d5-5fe5-4cbf-a964-9d9c98273e20" providerId="AD" clId="Web-{DBD0071F-7408-4875-B5E2-BD7F36ADF180}" dt="2023-02-07T23:04:54.807" v="528" actId="1076"/>
          <ac:picMkLst>
            <pc:docMk/>
            <pc:sldMk cId="1700035601" sldId="329"/>
            <ac:picMk id="2" creationId="{9D9C10D2-667D-ACAF-7E41-6F7F286811DE}"/>
          </ac:picMkLst>
        </pc:picChg>
        <pc:picChg chg="del">
          <ac:chgData name="MARIA CAMILA GOMEZ RUBIANO" userId="S::mcgomez@findeter.gov.co::2a6b53d5-5fe5-4cbf-a964-9d9c98273e20" providerId="AD" clId="Web-{DBD0071F-7408-4875-B5E2-BD7F36ADF180}" dt="2023-02-07T23:04:14.947" v="518"/>
          <ac:picMkLst>
            <pc:docMk/>
            <pc:sldMk cId="1700035601" sldId="329"/>
            <ac:picMk id="14" creationId="{982A4861-CCF8-CD5F-3ED5-F733122A4950}"/>
          </ac:picMkLst>
        </pc:picChg>
      </pc:sldChg>
      <pc:sldChg chg="modSp add">
        <pc:chgData name="MARIA CAMILA GOMEZ RUBIANO" userId="S::mcgomez@findeter.gov.co::2a6b53d5-5fe5-4cbf-a964-9d9c98273e20" providerId="AD" clId="Web-{DBD0071F-7408-4875-B5E2-BD7F36ADF180}" dt="2023-02-07T23:03:42.774" v="517" actId="14100"/>
        <pc:sldMkLst>
          <pc:docMk/>
          <pc:sldMk cId="2256417948" sldId="583"/>
        </pc:sldMkLst>
        <pc:spChg chg="mod">
          <ac:chgData name="MARIA CAMILA GOMEZ RUBIANO" userId="S::mcgomez@findeter.gov.co::2a6b53d5-5fe5-4cbf-a964-9d9c98273e20" providerId="AD" clId="Web-{DBD0071F-7408-4875-B5E2-BD7F36ADF180}" dt="2023-02-07T23:03:42.774" v="517" actId="14100"/>
          <ac:spMkLst>
            <pc:docMk/>
            <pc:sldMk cId="2256417948" sldId="583"/>
            <ac:spMk id="7" creationId="{534C4835-3456-4AE0-84F9-22DA92A21802}"/>
          </ac:spMkLst>
        </pc:spChg>
        <pc:spChg chg="mod">
          <ac:chgData name="MARIA CAMILA GOMEZ RUBIANO" userId="S::mcgomez@findeter.gov.co::2a6b53d5-5fe5-4cbf-a964-9d9c98273e20" providerId="AD" clId="Web-{DBD0071F-7408-4875-B5E2-BD7F36ADF180}" dt="2023-02-07T23:03:24.883" v="514" actId="14100"/>
          <ac:spMkLst>
            <pc:docMk/>
            <pc:sldMk cId="2256417948" sldId="583"/>
            <ac:spMk id="18" creationId="{7C9ECD31-0031-479D-B3D0-A1B1A3EA8C3B}"/>
          </ac:spMkLst>
        </pc:spChg>
      </pc:sldChg>
      <pc:sldChg chg="add">
        <pc:chgData name="MARIA CAMILA GOMEZ RUBIANO" userId="S::mcgomez@findeter.gov.co::2a6b53d5-5fe5-4cbf-a964-9d9c98273e20" providerId="AD" clId="Web-{DBD0071F-7408-4875-B5E2-BD7F36ADF180}" dt="2023-02-07T23:02:52.898" v="509"/>
        <pc:sldMkLst>
          <pc:docMk/>
          <pc:sldMk cId="108402656" sldId="584"/>
        </pc:sldMkLst>
      </pc:sldChg>
      <pc:sldChg chg="add del">
        <pc:chgData name="MARIA CAMILA GOMEZ RUBIANO" userId="S::mcgomez@findeter.gov.co::2a6b53d5-5fe5-4cbf-a964-9d9c98273e20" providerId="AD" clId="Web-{DBD0071F-7408-4875-B5E2-BD7F36ADF180}" dt="2023-02-07T23:04:18.728" v="522"/>
        <pc:sldMkLst>
          <pc:docMk/>
          <pc:sldMk cId="41814254" sldId="585"/>
        </pc:sldMkLst>
      </pc:sldChg>
      <pc:sldChg chg="add del">
        <pc:chgData name="MARIA CAMILA GOMEZ RUBIANO" userId="S::mcgomez@findeter.gov.co::2a6b53d5-5fe5-4cbf-a964-9d9c98273e20" providerId="AD" clId="Web-{DBD0071F-7408-4875-B5E2-BD7F36ADF180}" dt="2023-02-07T23:04:18.728" v="521"/>
        <pc:sldMkLst>
          <pc:docMk/>
          <pc:sldMk cId="2818353729" sldId="586"/>
        </pc:sldMkLst>
      </pc:sldChg>
      <pc:sldMasterChg chg="add addSldLayout">
        <pc:chgData name="MARIA CAMILA GOMEZ RUBIANO" userId="S::mcgomez@findeter.gov.co::2a6b53d5-5fe5-4cbf-a964-9d9c98273e20" providerId="AD" clId="Web-{DBD0071F-7408-4875-B5E2-BD7F36ADF180}" dt="2023-02-07T23:02:52.632" v="508"/>
        <pc:sldMasterMkLst>
          <pc:docMk/>
          <pc:sldMasterMk cId="0" sldId="2147483648"/>
        </pc:sldMasterMkLst>
        <pc:sldLayoutChg chg="add">
          <pc:chgData name="MARIA CAMILA GOMEZ RUBIANO" userId="S::mcgomez@findeter.gov.co::2a6b53d5-5fe5-4cbf-a964-9d9c98273e20" providerId="AD" clId="Web-{DBD0071F-7408-4875-B5E2-BD7F36ADF180}" dt="2023-02-07T23:02:52.632" v="508"/>
          <pc:sldLayoutMkLst>
            <pc:docMk/>
            <pc:sldMasterMk cId="0" sldId="2147483648"/>
            <pc:sldLayoutMk cId="2152164741" sldId="2147483666"/>
          </pc:sldLayoutMkLst>
        </pc:sldLayoutChg>
        <pc:sldLayoutChg chg="add">
          <pc:chgData name="MARIA CAMILA GOMEZ RUBIANO" userId="S::mcgomez@findeter.gov.co::2a6b53d5-5fe5-4cbf-a964-9d9c98273e20" providerId="AD" clId="Web-{DBD0071F-7408-4875-B5E2-BD7F36ADF180}" dt="2023-02-07T23:02:52.632" v="508"/>
          <pc:sldLayoutMkLst>
            <pc:docMk/>
            <pc:sldMasterMk cId="0" sldId="2147483648"/>
            <pc:sldLayoutMk cId="0" sldId="2147483777"/>
          </pc:sldLayoutMkLst>
        </pc:sldLayoutChg>
        <pc:sldLayoutChg chg="add">
          <pc:chgData name="MARIA CAMILA GOMEZ RUBIANO" userId="S::mcgomez@findeter.gov.co::2a6b53d5-5fe5-4cbf-a964-9d9c98273e20" providerId="AD" clId="Web-{DBD0071F-7408-4875-B5E2-BD7F36ADF180}" dt="2023-02-07T23:02:52.632" v="508"/>
          <pc:sldLayoutMkLst>
            <pc:docMk/>
            <pc:sldMasterMk cId="0" sldId="2147483648"/>
            <pc:sldLayoutMk cId="0" sldId="2147483778"/>
          </pc:sldLayoutMkLst>
        </pc:sldLayoutChg>
        <pc:sldLayoutChg chg="add">
          <pc:chgData name="MARIA CAMILA GOMEZ RUBIANO" userId="S::mcgomez@findeter.gov.co::2a6b53d5-5fe5-4cbf-a964-9d9c98273e20" providerId="AD" clId="Web-{DBD0071F-7408-4875-B5E2-BD7F36ADF180}" dt="2023-02-07T23:02:52.632" v="508"/>
          <pc:sldLayoutMkLst>
            <pc:docMk/>
            <pc:sldMasterMk cId="0" sldId="2147483648"/>
            <pc:sldLayoutMk cId="0" sldId="2147483779"/>
          </pc:sldLayoutMkLst>
        </pc:sldLayoutChg>
        <pc:sldLayoutChg chg="add">
          <pc:chgData name="MARIA CAMILA GOMEZ RUBIANO" userId="S::mcgomez@findeter.gov.co::2a6b53d5-5fe5-4cbf-a964-9d9c98273e20" providerId="AD" clId="Web-{DBD0071F-7408-4875-B5E2-BD7F36ADF180}" dt="2023-02-07T23:02:52.632" v="508"/>
          <pc:sldLayoutMkLst>
            <pc:docMk/>
            <pc:sldMasterMk cId="0" sldId="2147483648"/>
            <pc:sldLayoutMk cId="0" sldId="2147483780"/>
          </pc:sldLayoutMkLst>
        </pc:sldLayoutChg>
        <pc:sldLayoutChg chg="add">
          <pc:chgData name="MARIA CAMILA GOMEZ RUBIANO" userId="S::mcgomez@findeter.gov.co::2a6b53d5-5fe5-4cbf-a964-9d9c98273e20" providerId="AD" clId="Web-{DBD0071F-7408-4875-B5E2-BD7F36ADF180}" dt="2023-02-07T23:02:52.632" v="508"/>
          <pc:sldLayoutMkLst>
            <pc:docMk/>
            <pc:sldMasterMk cId="0" sldId="2147483648"/>
            <pc:sldLayoutMk cId="0" sldId="2147483781"/>
          </pc:sldLayoutMkLst>
        </pc:sldLayoutChg>
      </pc:sldMasterChg>
      <pc:sldMasterChg chg="modSldLayout">
        <pc:chgData name="MARIA CAMILA GOMEZ RUBIANO" userId="S::mcgomez@findeter.gov.co::2a6b53d5-5fe5-4cbf-a964-9d9c98273e20" providerId="AD" clId="Web-{DBD0071F-7408-4875-B5E2-BD7F36ADF180}" dt="2023-02-07T23:02:52.632" v="508"/>
        <pc:sldMasterMkLst>
          <pc:docMk/>
          <pc:sldMasterMk cId="0" sldId="2147483775"/>
        </pc:sldMasterMkLst>
        <pc:sldLayoutChg chg="replId">
          <pc:chgData name="MARIA CAMILA GOMEZ RUBIANO" userId="S::mcgomez@findeter.gov.co::2a6b53d5-5fe5-4cbf-a964-9d9c98273e20" providerId="AD" clId="Web-{DBD0071F-7408-4875-B5E2-BD7F36ADF180}" dt="2023-02-07T23:02:52.632" v="508"/>
          <pc:sldLayoutMkLst>
            <pc:docMk/>
            <pc:sldMasterMk cId="0" sldId="2147483775"/>
            <pc:sldLayoutMk cId="2413207928" sldId="2147483782"/>
          </pc:sldLayoutMkLst>
        </pc:sldLayoutChg>
      </pc:sldMasterChg>
      <pc:sldMasterChg chg="replId">
        <pc:chgData name="MARIA CAMILA GOMEZ RUBIANO" userId="S::mcgomez@findeter.gov.co::2a6b53d5-5fe5-4cbf-a964-9d9c98273e20" providerId="AD" clId="Web-{DBD0071F-7408-4875-B5E2-BD7F36ADF180}" dt="2023-02-07T23:02:52.632" v="508"/>
        <pc:sldMasterMkLst>
          <pc:docMk/>
          <pc:sldMasterMk cId="1506536342" sldId="2147483776"/>
        </pc:sldMasterMkLst>
      </pc:sldMasterChg>
    </pc:docChg>
  </pc:docChgLst>
  <pc:docChgLst>
    <pc:chgData name="OLGA MARIA MUÑOZ MUÑOZ" userId="S::ommunoz@findeter.gov.co::876d8df6-fd60-42e2-ba65-9d22fde90de5" providerId="AD" clId="Web-{FB6F224F-5EE9-758E-39A6-793DA017A48E}"/>
    <pc:docChg chg="addSld delSld modSection">
      <pc:chgData name="OLGA MARIA MUÑOZ MUÑOZ" userId="S::ommunoz@findeter.gov.co::876d8df6-fd60-42e2-ba65-9d22fde90de5" providerId="AD" clId="Web-{FB6F224F-5EE9-758E-39A6-793DA017A48E}" dt="2023-02-21T21:07:32.344" v="29"/>
      <pc:docMkLst>
        <pc:docMk/>
      </pc:docMkLst>
      <pc:sldChg chg="del">
        <pc:chgData name="OLGA MARIA MUÑOZ MUÑOZ" userId="S::ommunoz@findeter.gov.co::876d8df6-fd60-42e2-ba65-9d22fde90de5" providerId="AD" clId="Web-{FB6F224F-5EE9-758E-39A6-793DA017A48E}" dt="2023-02-21T21:07:16.359" v="11"/>
        <pc:sldMkLst>
          <pc:docMk/>
          <pc:sldMk cId="3801481023" sldId="590"/>
        </pc:sldMkLst>
      </pc:sldChg>
      <pc:sldChg chg="del">
        <pc:chgData name="OLGA MARIA MUÑOZ MUÑOZ" userId="S::ommunoz@findeter.gov.co::876d8df6-fd60-42e2-ba65-9d22fde90de5" providerId="AD" clId="Web-{FB6F224F-5EE9-758E-39A6-793DA017A48E}" dt="2023-02-21T21:07:21.172" v="12"/>
        <pc:sldMkLst>
          <pc:docMk/>
          <pc:sldMk cId="1850596638" sldId="591"/>
        </pc:sldMkLst>
      </pc:sldChg>
      <pc:sldChg chg="del">
        <pc:chgData name="OLGA MARIA MUÑOZ MUÑOZ" userId="S::ommunoz@findeter.gov.co::876d8df6-fd60-42e2-ba65-9d22fde90de5" providerId="AD" clId="Web-{FB6F224F-5EE9-758E-39A6-793DA017A48E}" dt="2023-02-21T21:07:13.312" v="10"/>
        <pc:sldMkLst>
          <pc:docMk/>
          <pc:sldMk cId="3078562673" sldId="592"/>
        </pc:sldMkLst>
      </pc:sldChg>
      <pc:sldChg chg="del">
        <pc:chgData name="OLGA MARIA MUÑOZ MUÑOZ" userId="S::ommunoz@findeter.gov.co::876d8df6-fd60-42e2-ba65-9d22fde90de5" providerId="AD" clId="Web-{FB6F224F-5EE9-758E-39A6-793DA017A48E}" dt="2023-02-21T21:07:11.578" v="9"/>
        <pc:sldMkLst>
          <pc:docMk/>
          <pc:sldMk cId="1593064889" sldId="593"/>
        </pc:sldMkLst>
      </pc:sldChg>
      <pc:sldChg chg="del">
        <pc:chgData name="OLGA MARIA MUÑOZ MUÑOZ" userId="S::ommunoz@findeter.gov.co::876d8df6-fd60-42e2-ba65-9d22fde90de5" providerId="AD" clId="Web-{FB6F224F-5EE9-758E-39A6-793DA017A48E}" dt="2023-02-21T21:07:09.687" v="8"/>
        <pc:sldMkLst>
          <pc:docMk/>
          <pc:sldMk cId="2658045953" sldId="594"/>
        </pc:sldMkLst>
      </pc:sldChg>
      <pc:sldChg chg="del">
        <pc:chgData name="OLGA MARIA MUÑOZ MUÑOZ" userId="S::ommunoz@findeter.gov.co::876d8df6-fd60-42e2-ba65-9d22fde90de5" providerId="AD" clId="Web-{FB6F224F-5EE9-758E-39A6-793DA017A48E}" dt="2023-02-21T21:07:08.921" v="7"/>
        <pc:sldMkLst>
          <pc:docMk/>
          <pc:sldMk cId="396537186" sldId="595"/>
        </pc:sldMkLst>
      </pc:sldChg>
      <pc:sldChg chg="del">
        <pc:chgData name="OLGA MARIA MUÑOZ MUÑOZ" userId="S::ommunoz@findeter.gov.co::876d8df6-fd60-42e2-ba65-9d22fde90de5" providerId="AD" clId="Web-{FB6F224F-5EE9-758E-39A6-793DA017A48E}" dt="2023-02-21T21:07:06.952" v="6"/>
        <pc:sldMkLst>
          <pc:docMk/>
          <pc:sldMk cId="918535937" sldId="596"/>
        </pc:sldMkLst>
      </pc:sldChg>
      <pc:sldChg chg="del">
        <pc:chgData name="OLGA MARIA MUÑOZ MUÑOZ" userId="S::ommunoz@findeter.gov.co::876d8df6-fd60-42e2-ba65-9d22fde90de5" providerId="AD" clId="Web-{FB6F224F-5EE9-758E-39A6-793DA017A48E}" dt="2023-02-21T21:07:05.609" v="5"/>
        <pc:sldMkLst>
          <pc:docMk/>
          <pc:sldMk cId="3286872441" sldId="597"/>
        </pc:sldMkLst>
      </pc:sldChg>
      <pc:sldChg chg="del">
        <pc:chgData name="OLGA MARIA MUÑOZ MUÑOZ" userId="S::ommunoz@findeter.gov.co::876d8df6-fd60-42e2-ba65-9d22fde90de5" providerId="AD" clId="Web-{FB6F224F-5EE9-758E-39A6-793DA017A48E}" dt="2023-02-21T21:07:04.140" v="4"/>
        <pc:sldMkLst>
          <pc:docMk/>
          <pc:sldMk cId="2994743267" sldId="598"/>
        </pc:sldMkLst>
      </pc:sldChg>
      <pc:sldChg chg="del">
        <pc:chgData name="OLGA MARIA MUÑOZ MUÑOZ" userId="S::ommunoz@findeter.gov.co::876d8df6-fd60-42e2-ba65-9d22fde90de5" providerId="AD" clId="Web-{FB6F224F-5EE9-758E-39A6-793DA017A48E}" dt="2023-02-21T21:07:01.577" v="3"/>
        <pc:sldMkLst>
          <pc:docMk/>
          <pc:sldMk cId="848905368" sldId="599"/>
        </pc:sldMkLst>
      </pc:sldChg>
      <pc:sldChg chg="del">
        <pc:chgData name="OLGA MARIA MUÑOZ MUÑOZ" userId="S::ommunoz@findeter.gov.co::876d8df6-fd60-42e2-ba65-9d22fde90de5" providerId="AD" clId="Web-{FB6F224F-5EE9-758E-39A6-793DA017A48E}" dt="2023-02-21T21:06:58.171" v="2"/>
        <pc:sldMkLst>
          <pc:docMk/>
          <pc:sldMk cId="1673968356" sldId="600"/>
        </pc:sldMkLst>
      </pc:sldChg>
      <pc:sldChg chg="del">
        <pc:chgData name="OLGA MARIA MUÑOZ MUÑOZ" userId="S::ommunoz@findeter.gov.co::876d8df6-fd60-42e2-ba65-9d22fde90de5" providerId="AD" clId="Web-{FB6F224F-5EE9-758E-39A6-793DA017A48E}" dt="2023-02-21T21:06:57.171" v="1"/>
        <pc:sldMkLst>
          <pc:docMk/>
          <pc:sldMk cId="2688490986" sldId="601"/>
        </pc:sldMkLst>
      </pc:sldChg>
      <pc:sldChg chg="del">
        <pc:chgData name="OLGA MARIA MUÑOZ MUÑOZ" userId="S::ommunoz@findeter.gov.co::876d8df6-fd60-42e2-ba65-9d22fde90de5" providerId="AD" clId="Web-{FB6F224F-5EE9-758E-39A6-793DA017A48E}" dt="2023-02-21T21:06:55.874" v="0"/>
        <pc:sldMkLst>
          <pc:docMk/>
          <pc:sldMk cId="3639521988" sldId="602"/>
        </pc:sldMkLst>
      </pc:sldChg>
      <pc:sldChg chg="add">
        <pc:chgData name="OLGA MARIA MUÑOZ MUÑOZ" userId="S::ommunoz@findeter.gov.co::876d8df6-fd60-42e2-ba65-9d22fde90de5" providerId="AD" clId="Web-{FB6F224F-5EE9-758E-39A6-793DA017A48E}" dt="2023-02-21T21:07:30.906" v="13"/>
        <pc:sldMkLst>
          <pc:docMk/>
          <pc:sldMk cId="65975009" sldId="604"/>
        </pc:sldMkLst>
      </pc:sldChg>
      <pc:sldChg chg="add">
        <pc:chgData name="OLGA MARIA MUÑOZ MUÑOZ" userId="S::ommunoz@findeter.gov.co::876d8df6-fd60-42e2-ba65-9d22fde90de5" providerId="AD" clId="Web-{FB6F224F-5EE9-758E-39A6-793DA017A48E}" dt="2023-02-21T21:07:31.016" v="14"/>
        <pc:sldMkLst>
          <pc:docMk/>
          <pc:sldMk cId="2384480510" sldId="605"/>
        </pc:sldMkLst>
      </pc:sldChg>
      <pc:sldChg chg="add">
        <pc:chgData name="OLGA MARIA MUÑOZ MUÑOZ" userId="S::ommunoz@findeter.gov.co::876d8df6-fd60-42e2-ba65-9d22fde90de5" providerId="AD" clId="Web-{FB6F224F-5EE9-758E-39A6-793DA017A48E}" dt="2023-02-21T21:07:31.078" v="15"/>
        <pc:sldMkLst>
          <pc:docMk/>
          <pc:sldMk cId="1651823296" sldId="606"/>
        </pc:sldMkLst>
      </pc:sldChg>
      <pc:sldChg chg="add">
        <pc:chgData name="OLGA MARIA MUÑOZ MUÑOZ" userId="S::ommunoz@findeter.gov.co::876d8df6-fd60-42e2-ba65-9d22fde90de5" providerId="AD" clId="Web-{FB6F224F-5EE9-758E-39A6-793DA017A48E}" dt="2023-02-21T21:07:31.172" v="16"/>
        <pc:sldMkLst>
          <pc:docMk/>
          <pc:sldMk cId="4270999543" sldId="607"/>
        </pc:sldMkLst>
      </pc:sldChg>
      <pc:sldChg chg="add">
        <pc:chgData name="OLGA MARIA MUÑOZ MUÑOZ" userId="S::ommunoz@findeter.gov.co::876d8df6-fd60-42e2-ba65-9d22fde90de5" providerId="AD" clId="Web-{FB6F224F-5EE9-758E-39A6-793DA017A48E}" dt="2023-02-21T21:07:31.266" v="17"/>
        <pc:sldMkLst>
          <pc:docMk/>
          <pc:sldMk cId="1636211544" sldId="608"/>
        </pc:sldMkLst>
      </pc:sldChg>
      <pc:sldChg chg="add">
        <pc:chgData name="OLGA MARIA MUÑOZ MUÑOZ" userId="S::ommunoz@findeter.gov.co::876d8df6-fd60-42e2-ba65-9d22fde90de5" providerId="AD" clId="Web-{FB6F224F-5EE9-758E-39A6-793DA017A48E}" dt="2023-02-21T21:07:31.359" v="18"/>
        <pc:sldMkLst>
          <pc:docMk/>
          <pc:sldMk cId="3831688075" sldId="609"/>
        </pc:sldMkLst>
      </pc:sldChg>
      <pc:sldChg chg="add">
        <pc:chgData name="OLGA MARIA MUÑOZ MUÑOZ" userId="S::ommunoz@findeter.gov.co::876d8df6-fd60-42e2-ba65-9d22fde90de5" providerId="AD" clId="Web-{FB6F224F-5EE9-758E-39A6-793DA017A48E}" dt="2023-02-21T21:07:31.438" v="19"/>
        <pc:sldMkLst>
          <pc:docMk/>
          <pc:sldMk cId="3461642355" sldId="610"/>
        </pc:sldMkLst>
      </pc:sldChg>
      <pc:sldChg chg="add">
        <pc:chgData name="OLGA MARIA MUÑOZ MUÑOZ" userId="S::ommunoz@findeter.gov.co::876d8df6-fd60-42e2-ba65-9d22fde90de5" providerId="AD" clId="Web-{FB6F224F-5EE9-758E-39A6-793DA017A48E}" dt="2023-02-21T21:07:31.531" v="20"/>
        <pc:sldMkLst>
          <pc:docMk/>
          <pc:sldMk cId="3460101894" sldId="611"/>
        </pc:sldMkLst>
      </pc:sldChg>
      <pc:sldChg chg="add">
        <pc:chgData name="OLGA MARIA MUÑOZ MUÑOZ" userId="S::ommunoz@findeter.gov.co::876d8df6-fd60-42e2-ba65-9d22fde90de5" providerId="AD" clId="Web-{FB6F224F-5EE9-758E-39A6-793DA017A48E}" dt="2023-02-21T21:07:31.610" v="21"/>
        <pc:sldMkLst>
          <pc:docMk/>
          <pc:sldMk cId="3052080966" sldId="612"/>
        </pc:sldMkLst>
      </pc:sldChg>
      <pc:sldChg chg="add">
        <pc:chgData name="OLGA MARIA MUÑOZ MUÑOZ" userId="S::ommunoz@findeter.gov.co::876d8df6-fd60-42e2-ba65-9d22fde90de5" providerId="AD" clId="Web-{FB6F224F-5EE9-758E-39A6-793DA017A48E}" dt="2023-02-21T21:07:31.688" v="22"/>
        <pc:sldMkLst>
          <pc:docMk/>
          <pc:sldMk cId="175929193" sldId="613"/>
        </pc:sldMkLst>
      </pc:sldChg>
      <pc:sldChg chg="add">
        <pc:chgData name="OLGA MARIA MUÑOZ MUÑOZ" userId="S::ommunoz@findeter.gov.co::876d8df6-fd60-42e2-ba65-9d22fde90de5" providerId="AD" clId="Web-{FB6F224F-5EE9-758E-39A6-793DA017A48E}" dt="2023-02-21T21:07:31.766" v="23"/>
        <pc:sldMkLst>
          <pc:docMk/>
          <pc:sldMk cId="2392083424" sldId="614"/>
        </pc:sldMkLst>
      </pc:sldChg>
      <pc:sldChg chg="add">
        <pc:chgData name="OLGA MARIA MUÑOZ MUÑOZ" userId="S::ommunoz@findeter.gov.co::876d8df6-fd60-42e2-ba65-9d22fde90de5" providerId="AD" clId="Web-{FB6F224F-5EE9-758E-39A6-793DA017A48E}" dt="2023-02-21T21:07:31.860" v="24"/>
        <pc:sldMkLst>
          <pc:docMk/>
          <pc:sldMk cId="2479158845" sldId="615"/>
        </pc:sldMkLst>
      </pc:sldChg>
      <pc:sldChg chg="add">
        <pc:chgData name="OLGA MARIA MUÑOZ MUÑOZ" userId="S::ommunoz@findeter.gov.co::876d8df6-fd60-42e2-ba65-9d22fde90de5" providerId="AD" clId="Web-{FB6F224F-5EE9-758E-39A6-793DA017A48E}" dt="2023-02-21T21:07:31.953" v="25"/>
        <pc:sldMkLst>
          <pc:docMk/>
          <pc:sldMk cId="3511099125" sldId="616"/>
        </pc:sldMkLst>
      </pc:sldChg>
      <pc:sldChg chg="add">
        <pc:chgData name="OLGA MARIA MUÑOZ MUÑOZ" userId="S::ommunoz@findeter.gov.co::876d8df6-fd60-42e2-ba65-9d22fde90de5" providerId="AD" clId="Web-{FB6F224F-5EE9-758E-39A6-793DA017A48E}" dt="2023-02-21T21:07:32.031" v="26"/>
        <pc:sldMkLst>
          <pc:docMk/>
          <pc:sldMk cId="4155732365" sldId="617"/>
        </pc:sldMkLst>
      </pc:sldChg>
      <pc:sldChg chg="add">
        <pc:chgData name="OLGA MARIA MUÑOZ MUÑOZ" userId="S::ommunoz@findeter.gov.co::876d8df6-fd60-42e2-ba65-9d22fde90de5" providerId="AD" clId="Web-{FB6F224F-5EE9-758E-39A6-793DA017A48E}" dt="2023-02-21T21:07:32.110" v="27"/>
        <pc:sldMkLst>
          <pc:docMk/>
          <pc:sldMk cId="2435229320" sldId="618"/>
        </pc:sldMkLst>
      </pc:sldChg>
      <pc:sldChg chg="add">
        <pc:chgData name="OLGA MARIA MUÑOZ MUÑOZ" userId="S::ommunoz@findeter.gov.co::876d8df6-fd60-42e2-ba65-9d22fde90de5" providerId="AD" clId="Web-{FB6F224F-5EE9-758E-39A6-793DA017A48E}" dt="2023-02-21T21:07:32.203" v="28"/>
        <pc:sldMkLst>
          <pc:docMk/>
          <pc:sldMk cId="2645105288" sldId="619"/>
        </pc:sldMkLst>
      </pc:sldChg>
      <pc:sldChg chg="add">
        <pc:chgData name="OLGA MARIA MUÑOZ MUÑOZ" userId="S::ommunoz@findeter.gov.co::876d8df6-fd60-42e2-ba65-9d22fde90de5" providerId="AD" clId="Web-{FB6F224F-5EE9-758E-39A6-793DA017A48E}" dt="2023-02-21T21:07:32.344" v="29"/>
        <pc:sldMkLst>
          <pc:docMk/>
          <pc:sldMk cId="2133011074" sldId="620"/>
        </pc:sldMkLst>
      </pc:sldChg>
    </pc:docChg>
  </pc:docChgLst>
  <pc:docChgLst>
    <pc:chgData name="GUILLERMO ALBERTO ARCILA DIAZ" userId="S::gaarcila@findeter.gov.co::194c9435-ff24-4808-b9d2-bb433046ee4c" providerId="AD" clId="Web-{9EAB7DA7-8FD4-7D1A-88F7-08A647B8090F}"/>
    <pc:docChg chg="modSld">
      <pc:chgData name="GUILLERMO ALBERTO ARCILA DIAZ" userId="S::gaarcila@findeter.gov.co::194c9435-ff24-4808-b9d2-bb433046ee4c" providerId="AD" clId="Web-{9EAB7DA7-8FD4-7D1A-88F7-08A647B8090F}" dt="2023-02-14T22:02:44.606" v="945" actId="1076"/>
      <pc:docMkLst>
        <pc:docMk/>
      </pc:docMkLst>
      <pc:sldChg chg="modSp">
        <pc:chgData name="GUILLERMO ALBERTO ARCILA DIAZ" userId="S::gaarcila@findeter.gov.co::194c9435-ff24-4808-b9d2-bb433046ee4c" providerId="AD" clId="Web-{9EAB7DA7-8FD4-7D1A-88F7-08A647B8090F}" dt="2023-02-14T22:02:44.606" v="945" actId="1076"/>
        <pc:sldMkLst>
          <pc:docMk/>
          <pc:sldMk cId="2256417948" sldId="583"/>
        </pc:sldMkLst>
        <pc:spChg chg="mod">
          <ac:chgData name="GUILLERMO ALBERTO ARCILA DIAZ" userId="S::gaarcila@findeter.gov.co::194c9435-ff24-4808-b9d2-bb433046ee4c" providerId="AD" clId="Web-{9EAB7DA7-8FD4-7D1A-88F7-08A647B8090F}" dt="2023-02-14T22:01:38.651" v="829" actId="14100"/>
          <ac:spMkLst>
            <pc:docMk/>
            <pc:sldMk cId="2256417948" sldId="583"/>
            <ac:spMk id="3" creationId="{87F98094-C504-49A9-8EAB-013CDE13E406}"/>
          </ac:spMkLst>
        </pc:spChg>
        <pc:spChg chg="mod">
          <ac:chgData name="GUILLERMO ALBERTO ARCILA DIAZ" userId="S::gaarcila@findeter.gov.co::194c9435-ff24-4808-b9d2-bb433046ee4c" providerId="AD" clId="Web-{9EAB7DA7-8FD4-7D1A-88F7-08A647B8090F}" dt="2023-02-14T21:40:11.979" v="37" actId="20577"/>
          <ac:spMkLst>
            <pc:docMk/>
            <pc:sldMk cId="2256417948" sldId="583"/>
            <ac:spMk id="4" creationId="{1B4290FB-6825-414E-B7E0-6619584927B1}"/>
          </ac:spMkLst>
        </pc:spChg>
        <pc:spChg chg="mod">
          <ac:chgData name="GUILLERMO ALBERTO ARCILA DIAZ" userId="S::gaarcila@findeter.gov.co::194c9435-ff24-4808-b9d2-bb433046ee4c" providerId="AD" clId="Web-{9EAB7DA7-8FD4-7D1A-88F7-08A647B8090F}" dt="2023-02-14T21:40:03.166" v="31" actId="1076"/>
          <ac:spMkLst>
            <pc:docMk/>
            <pc:sldMk cId="2256417948" sldId="583"/>
            <ac:spMk id="5" creationId="{03B62402-9E31-4824-9F30-04ECB9C87B3B}"/>
          </ac:spMkLst>
        </pc:spChg>
        <pc:spChg chg="mod">
          <ac:chgData name="GUILLERMO ALBERTO ARCILA DIAZ" userId="S::gaarcila@findeter.gov.co::194c9435-ff24-4808-b9d2-bb433046ee4c" providerId="AD" clId="Web-{9EAB7DA7-8FD4-7D1A-88F7-08A647B8090F}" dt="2023-02-14T22:02:44.606" v="945" actId="1076"/>
          <ac:spMkLst>
            <pc:docMk/>
            <pc:sldMk cId="2256417948" sldId="583"/>
            <ac:spMk id="7" creationId="{534C4835-3456-4AE0-84F9-22DA92A21802}"/>
          </ac:spMkLst>
        </pc:spChg>
        <pc:graphicFrameChg chg="mod modGraphic">
          <ac:chgData name="GUILLERMO ALBERTO ARCILA DIAZ" userId="S::gaarcila@findeter.gov.co::194c9435-ff24-4808-b9d2-bb433046ee4c" providerId="AD" clId="Web-{9EAB7DA7-8FD4-7D1A-88F7-08A647B8090F}" dt="2023-02-14T21:43:03.717" v="91"/>
          <ac:graphicFrameMkLst>
            <pc:docMk/>
            <pc:sldMk cId="2256417948" sldId="583"/>
            <ac:graphicFrameMk id="2" creationId="{074C5585-45CC-4FF1-92A0-65B82725F749}"/>
          </ac:graphicFrameMkLst>
        </pc:graphicFrameChg>
      </pc:sldChg>
      <pc:sldChg chg="modSp">
        <pc:chgData name="GUILLERMO ALBERTO ARCILA DIAZ" userId="S::gaarcila@findeter.gov.co::194c9435-ff24-4808-b9d2-bb433046ee4c" providerId="AD" clId="Web-{9EAB7DA7-8FD4-7D1A-88F7-08A647B8090F}" dt="2023-02-14T21:39:14.946" v="22" actId="20577"/>
        <pc:sldMkLst>
          <pc:docMk/>
          <pc:sldMk cId="108402656" sldId="584"/>
        </pc:sldMkLst>
        <pc:spChg chg="mod">
          <ac:chgData name="GUILLERMO ALBERTO ARCILA DIAZ" userId="S::gaarcila@findeter.gov.co::194c9435-ff24-4808-b9d2-bb433046ee4c" providerId="AD" clId="Web-{9EAB7DA7-8FD4-7D1A-88F7-08A647B8090F}" dt="2023-02-14T21:39:14.946" v="22" actId="20577"/>
          <ac:spMkLst>
            <pc:docMk/>
            <pc:sldMk cId="108402656" sldId="584"/>
            <ac:spMk id="6" creationId="{43297A8E-5567-4DAF-8C6C-EF5A1AE98FBF}"/>
          </ac:spMkLst>
        </pc:spChg>
        <pc:graphicFrameChg chg="mod modGraphic">
          <ac:chgData name="GUILLERMO ALBERTO ARCILA DIAZ" userId="S::gaarcila@findeter.gov.co::194c9435-ff24-4808-b9d2-bb433046ee4c" providerId="AD" clId="Web-{9EAB7DA7-8FD4-7D1A-88F7-08A647B8090F}" dt="2023-02-14T21:35:35.128" v="3"/>
          <ac:graphicFrameMkLst>
            <pc:docMk/>
            <pc:sldMk cId="108402656" sldId="584"/>
            <ac:graphicFrameMk id="3" creationId="{92C7AD75-98F7-4256-B0FE-BD624CCF5A55}"/>
          </ac:graphicFrameMkLst>
        </pc:graphicFrameChg>
      </pc:sldChg>
    </pc:docChg>
  </pc:docChgLst>
  <pc:docChgLst>
    <pc:chgData name="GIOVANNY ANDRES VANEGAS PRADA" userId="S::gavanegas@findeter.gov.co::d4c91164-3e3f-4c02-8924-6bb3c5d6b2ff" providerId="AD" clId="Web-{5A02BE7F-BB52-E00F-BF1E-B513A8E4E439}"/>
    <pc:docChg chg="addSld delSld modSld modSection">
      <pc:chgData name="GIOVANNY ANDRES VANEGAS PRADA" userId="S::gavanegas@findeter.gov.co::d4c91164-3e3f-4c02-8924-6bb3c5d6b2ff" providerId="AD" clId="Web-{5A02BE7F-BB52-E00F-BF1E-B513A8E4E439}" dt="2023-02-09T17:23:12.397" v="57" actId="20577"/>
      <pc:docMkLst>
        <pc:docMk/>
      </pc:docMkLst>
      <pc:sldChg chg="modSp">
        <pc:chgData name="GIOVANNY ANDRES VANEGAS PRADA" userId="S::gavanegas@findeter.gov.co::d4c91164-3e3f-4c02-8924-6bb3c5d6b2ff" providerId="AD" clId="Web-{5A02BE7F-BB52-E00F-BF1E-B513A8E4E439}" dt="2023-02-09T17:04:21.428" v="49"/>
        <pc:sldMkLst>
          <pc:docMk/>
          <pc:sldMk cId="678382347" sldId="587"/>
        </pc:sldMkLst>
        <pc:graphicFrameChg chg="mod modGraphic">
          <ac:chgData name="GIOVANNY ANDRES VANEGAS PRADA" userId="S::gavanegas@findeter.gov.co::d4c91164-3e3f-4c02-8924-6bb3c5d6b2ff" providerId="AD" clId="Web-{5A02BE7F-BB52-E00F-BF1E-B513A8E4E439}" dt="2023-02-09T17:04:21.428" v="49"/>
          <ac:graphicFrameMkLst>
            <pc:docMk/>
            <pc:sldMk cId="678382347" sldId="587"/>
            <ac:graphicFrameMk id="2" creationId="{BAA8CB3D-4E6B-E9F3-F98F-812720B5D907}"/>
          </ac:graphicFrameMkLst>
        </pc:graphicFrameChg>
      </pc:sldChg>
      <pc:sldChg chg="delSp add del replId">
        <pc:chgData name="GIOVANNY ANDRES VANEGAS PRADA" userId="S::gavanegas@findeter.gov.co::d4c91164-3e3f-4c02-8924-6bb3c5d6b2ff" providerId="AD" clId="Web-{5A02BE7F-BB52-E00F-BF1E-B513A8E4E439}" dt="2023-02-09T17:21:28.502" v="54"/>
        <pc:sldMkLst>
          <pc:docMk/>
          <pc:sldMk cId="2806611612" sldId="589"/>
        </pc:sldMkLst>
        <pc:picChg chg="del">
          <ac:chgData name="GIOVANNY ANDRES VANEGAS PRADA" userId="S::gavanegas@findeter.gov.co::d4c91164-3e3f-4c02-8924-6bb3c5d6b2ff" providerId="AD" clId="Web-{5A02BE7F-BB52-E00F-BF1E-B513A8E4E439}" dt="2023-02-09T17:11:06.288" v="51"/>
          <ac:picMkLst>
            <pc:docMk/>
            <pc:sldMk cId="2806611612" sldId="589"/>
            <ac:picMk id="7" creationId="{5FE92136-EA9C-6EDD-8BFD-4E31A2D7C6A1}"/>
          </ac:picMkLst>
        </pc:picChg>
        <pc:picChg chg="del">
          <ac:chgData name="GIOVANNY ANDRES VANEGAS PRADA" userId="S::gavanegas@findeter.gov.co::d4c91164-3e3f-4c02-8924-6bb3c5d6b2ff" providerId="AD" clId="Web-{5A02BE7F-BB52-E00F-BF1E-B513A8E4E439}" dt="2023-02-09T17:11:07.273" v="52"/>
          <ac:picMkLst>
            <pc:docMk/>
            <pc:sldMk cId="2806611612" sldId="589"/>
            <ac:picMk id="11" creationId="{226292BB-29B2-6274-2EC0-2CF19DF43A2F}"/>
          </ac:picMkLst>
        </pc:picChg>
        <pc:picChg chg="del">
          <ac:chgData name="GIOVANNY ANDRES VANEGAS PRADA" userId="S::gavanegas@findeter.gov.co::d4c91164-3e3f-4c02-8924-6bb3c5d6b2ff" providerId="AD" clId="Web-{5A02BE7F-BB52-E00F-BF1E-B513A8E4E439}" dt="2023-02-09T17:11:08.257" v="53"/>
          <ac:picMkLst>
            <pc:docMk/>
            <pc:sldMk cId="2806611612" sldId="589"/>
            <ac:picMk id="17" creationId="{9CC2D8EA-A4B8-71AA-990A-08E7C1F50DE9}"/>
          </ac:picMkLst>
        </pc:picChg>
      </pc:sldChg>
      <pc:sldChg chg="modSp add">
        <pc:chgData name="GIOVANNY ANDRES VANEGAS PRADA" userId="S::gavanegas@findeter.gov.co::d4c91164-3e3f-4c02-8924-6bb3c5d6b2ff" providerId="AD" clId="Web-{5A02BE7F-BB52-E00F-BF1E-B513A8E4E439}" dt="2023-02-09T17:23:12.397" v="57" actId="20577"/>
        <pc:sldMkLst>
          <pc:docMk/>
          <pc:sldMk cId="4227815977" sldId="589"/>
        </pc:sldMkLst>
        <pc:spChg chg="mod">
          <ac:chgData name="GIOVANNY ANDRES VANEGAS PRADA" userId="S::gavanegas@findeter.gov.co::d4c91164-3e3f-4c02-8924-6bb3c5d6b2ff" providerId="AD" clId="Web-{5A02BE7F-BB52-E00F-BF1E-B513A8E4E439}" dt="2023-02-09T17:23:12.397" v="57" actId="20577"/>
          <ac:spMkLst>
            <pc:docMk/>
            <pc:sldMk cId="4227815977" sldId="589"/>
            <ac:spMk id="2" creationId="{7818B19E-57BF-83A9-40BD-965193F3489A}"/>
          </ac:spMkLst>
        </pc:spChg>
      </pc:sldChg>
    </pc:docChg>
  </pc:docChgLst>
  <pc:docChgLst>
    <pc:chgData name="FABIO ANDRES LLANO CASTAÑO" userId="S::fallano@findeter.gov.co::d7f3d237-ebd8-4abe-98dc-bf55ea8ee2e1" providerId="AD" clId="Web-{BD5CA753-29FD-D41E-E1DB-ED1911A0F1CE}"/>
    <pc:docChg chg="addSld delSld modSld sldOrd modSection">
      <pc:chgData name="FABIO ANDRES LLANO CASTAÑO" userId="S::fallano@findeter.gov.co::d7f3d237-ebd8-4abe-98dc-bf55ea8ee2e1" providerId="AD" clId="Web-{BD5CA753-29FD-D41E-E1DB-ED1911A0F1CE}" dt="2023-02-15T01:10:29.325" v="497" actId="20577"/>
      <pc:docMkLst>
        <pc:docMk/>
      </pc:docMkLst>
      <pc:sldChg chg="del">
        <pc:chgData name="FABIO ANDRES LLANO CASTAÑO" userId="S::fallano@findeter.gov.co::d7f3d237-ebd8-4abe-98dc-bf55ea8ee2e1" providerId="AD" clId="Web-{BD5CA753-29FD-D41E-E1DB-ED1911A0F1CE}" dt="2023-02-15T00:53:28.695" v="437"/>
        <pc:sldMkLst>
          <pc:docMk/>
          <pc:sldMk cId="409174594" sldId="305"/>
        </pc:sldMkLst>
      </pc:sldChg>
      <pc:sldChg chg="modSp">
        <pc:chgData name="FABIO ANDRES LLANO CASTAÑO" userId="S::fallano@findeter.gov.co::d7f3d237-ebd8-4abe-98dc-bf55ea8ee2e1" providerId="AD" clId="Web-{BD5CA753-29FD-D41E-E1DB-ED1911A0F1CE}" dt="2023-02-15T01:10:29.325" v="497" actId="20577"/>
        <pc:sldMkLst>
          <pc:docMk/>
          <pc:sldMk cId="1662828479" sldId="312"/>
        </pc:sldMkLst>
        <pc:spChg chg="mod">
          <ac:chgData name="FABIO ANDRES LLANO CASTAÑO" userId="S::fallano@findeter.gov.co::d7f3d237-ebd8-4abe-98dc-bf55ea8ee2e1" providerId="AD" clId="Web-{BD5CA753-29FD-D41E-E1DB-ED1911A0F1CE}" dt="2023-02-15T01:10:29.325" v="497" actId="20577"/>
          <ac:spMkLst>
            <pc:docMk/>
            <pc:sldMk cId="1662828479" sldId="312"/>
            <ac:spMk id="2" creationId="{DDDA03F9-5C2A-835C-6E4B-E9F54A6B0850}"/>
          </ac:spMkLst>
        </pc:spChg>
        <pc:spChg chg="mod">
          <ac:chgData name="FABIO ANDRES LLANO CASTAÑO" userId="S::fallano@findeter.gov.co::d7f3d237-ebd8-4abe-98dc-bf55ea8ee2e1" providerId="AD" clId="Web-{BD5CA753-29FD-D41E-E1DB-ED1911A0F1CE}" dt="2023-02-14T23:04:32.104" v="112" actId="20577"/>
          <ac:spMkLst>
            <pc:docMk/>
            <pc:sldMk cId="1662828479" sldId="312"/>
            <ac:spMk id="17" creationId="{909A1431-CBDE-4114-ABB6-6181E228B43B}"/>
          </ac:spMkLst>
        </pc:spChg>
        <pc:graphicFrameChg chg="mod modGraphic">
          <ac:chgData name="FABIO ANDRES LLANO CASTAÑO" userId="S::fallano@findeter.gov.co::d7f3d237-ebd8-4abe-98dc-bf55ea8ee2e1" providerId="AD" clId="Web-{BD5CA753-29FD-D41E-E1DB-ED1911A0F1CE}" dt="2023-02-14T22:59:09.315" v="29"/>
          <ac:graphicFrameMkLst>
            <pc:docMk/>
            <pc:sldMk cId="1662828479" sldId="312"/>
            <ac:graphicFrameMk id="18" creationId="{A463C165-020C-4E5F-A993-33AC16B92A29}"/>
          </ac:graphicFrameMkLst>
        </pc:graphicFrameChg>
      </pc:sldChg>
      <pc:sldChg chg="addSp delSp modSp">
        <pc:chgData name="FABIO ANDRES LLANO CASTAÑO" userId="S::fallano@findeter.gov.co::d7f3d237-ebd8-4abe-98dc-bf55ea8ee2e1" providerId="AD" clId="Web-{BD5CA753-29FD-D41E-E1DB-ED1911A0F1CE}" dt="2023-02-14T23:40:34.051" v="252" actId="1076"/>
        <pc:sldMkLst>
          <pc:docMk/>
          <pc:sldMk cId="1503274020" sldId="417"/>
        </pc:sldMkLst>
        <pc:picChg chg="add mod">
          <ac:chgData name="FABIO ANDRES LLANO CASTAÑO" userId="S::fallano@findeter.gov.co::d7f3d237-ebd8-4abe-98dc-bf55ea8ee2e1" providerId="AD" clId="Web-{BD5CA753-29FD-D41E-E1DB-ED1911A0F1CE}" dt="2023-02-14T23:40:31.223" v="250" actId="1076"/>
          <ac:picMkLst>
            <pc:docMk/>
            <pc:sldMk cId="1503274020" sldId="417"/>
            <ac:picMk id="2" creationId="{BAF1E72E-FC6B-421B-08F4-83343869BF08}"/>
          </ac:picMkLst>
        </pc:picChg>
        <pc:picChg chg="add mod">
          <ac:chgData name="FABIO ANDRES LLANO CASTAÑO" userId="S::fallano@findeter.gov.co::d7f3d237-ebd8-4abe-98dc-bf55ea8ee2e1" providerId="AD" clId="Web-{BD5CA753-29FD-D41E-E1DB-ED1911A0F1CE}" dt="2023-02-14T23:40:34.051" v="252" actId="1076"/>
          <ac:picMkLst>
            <pc:docMk/>
            <pc:sldMk cId="1503274020" sldId="417"/>
            <ac:picMk id="3" creationId="{EFB88F8D-157F-C1B6-EED6-4F09917F9CCF}"/>
          </ac:picMkLst>
        </pc:picChg>
        <pc:picChg chg="add mod">
          <ac:chgData name="FABIO ANDRES LLANO CASTAÑO" userId="S::fallano@findeter.gov.co::d7f3d237-ebd8-4abe-98dc-bf55ea8ee2e1" providerId="AD" clId="Web-{BD5CA753-29FD-D41E-E1DB-ED1911A0F1CE}" dt="2023-02-14T23:40:32.567" v="251" actId="1076"/>
          <ac:picMkLst>
            <pc:docMk/>
            <pc:sldMk cId="1503274020" sldId="417"/>
            <ac:picMk id="4" creationId="{422ACFB2-1FE3-EFA5-3D1F-275C0AB4A434}"/>
          </ac:picMkLst>
        </pc:picChg>
        <pc:picChg chg="del">
          <ac:chgData name="FABIO ANDRES LLANO CASTAÑO" userId="S::fallano@findeter.gov.co::d7f3d237-ebd8-4abe-98dc-bf55ea8ee2e1" providerId="AD" clId="Web-{BD5CA753-29FD-D41E-E1DB-ED1911A0F1CE}" dt="2023-02-14T23:29:15.622" v="163"/>
          <ac:picMkLst>
            <pc:docMk/>
            <pc:sldMk cId="1503274020" sldId="417"/>
            <ac:picMk id="9" creationId="{794E30F7-E5F5-ADE4-4AD0-725EFCEE0849}"/>
          </ac:picMkLst>
        </pc:picChg>
        <pc:picChg chg="del">
          <ac:chgData name="FABIO ANDRES LLANO CASTAÑO" userId="S::fallano@findeter.gov.co::d7f3d237-ebd8-4abe-98dc-bf55ea8ee2e1" providerId="AD" clId="Web-{BD5CA753-29FD-D41E-E1DB-ED1911A0F1CE}" dt="2023-02-14T23:29:15.216" v="162"/>
          <ac:picMkLst>
            <pc:docMk/>
            <pc:sldMk cId="1503274020" sldId="417"/>
            <ac:picMk id="12" creationId="{AFEB7C61-2DD8-DE3D-AC59-F6C640328347}"/>
          </ac:picMkLst>
        </pc:picChg>
        <pc:picChg chg="del">
          <ac:chgData name="FABIO ANDRES LLANO CASTAÑO" userId="S::fallano@findeter.gov.co::d7f3d237-ebd8-4abe-98dc-bf55ea8ee2e1" providerId="AD" clId="Web-{BD5CA753-29FD-D41E-E1DB-ED1911A0F1CE}" dt="2023-02-14T23:29:16.044" v="164"/>
          <ac:picMkLst>
            <pc:docMk/>
            <pc:sldMk cId="1503274020" sldId="417"/>
            <ac:picMk id="14" creationId="{DAED3C2C-FB07-6915-AEC4-8018DD73E19D}"/>
          </ac:picMkLst>
        </pc:picChg>
      </pc:sldChg>
      <pc:sldChg chg="addSp delSp modSp">
        <pc:chgData name="FABIO ANDRES LLANO CASTAÑO" userId="S::fallano@findeter.gov.co::d7f3d237-ebd8-4abe-98dc-bf55ea8ee2e1" providerId="AD" clId="Web-{BD5CA753-29FD-D41E-E1DB-ED1911A0F1CE}" dt="2023-02-14T23:35:10.603" v="200" actId="1076"/>
        <pc:sldMkLst>
          <pc:docMk/>
          <pc:sldMk cId="2980279314" sldId="418"/>
        </pc:sldMkLst>
        <pc:picChg chg="del">
          <ac:chgData name="FABIO ANDRES LLANO CASTAÑO" userId="S::fallano@findeter.gov.co::d7f3d237-ebd8-4abe-98dc-bf55ea8ee2e1" providerId="AD" clId="Web-{BD5CA753-29FD-D41E-E1DB-ED1911A0F1CE}" dt="2023-02-14T23:29:07.043" v="151"/>
          <ac:picMkLst>
            <pc:docMk/>
            <pc:sldMk cId="2980279314" sldId="418"/>
            <ac:picMk id="2" creationId="{9CB570F6-CC96-A186-E311-F2BE9FF133F2}"/>
          </ac:picMkLst>
        </pc:picChg>
        <pc:picChg chg="del">
          <ac:chgData name="FABIO ANDRES LLANO CASTAÑO" userId="S::fallano@findeter.gov.co::d7f3d237-ebd8-4abe-98dc-bf55ea8ee2e1" providerId="AD" clId="Web-{BD5CA753-29FD-D41E-E1DB-ED1911A0F1CE}" dt="2023-02-14T23:29:07.465" v="152"/>
          <ac:picMkLst>
            <pc:docMk/>
            <pc:sldMk cId="2980279314" sldId="418"/>
            <ac:picMk id="3" creationId="{0C26A102-F84D-B210-1A98-E85C42E6DFE6}"/>
          </ac:picMkLst>
        </pc:picChg>
        <pc:picChg chg="del">
          <ac:chgData name="FABIO ANDRES LLANO CASTAÑO" userId="S::fallano@findeter.gov.co::d7f3d237-ebd8-4abe-98dc-bf55ea8ee2e1" providerId="AD" clId="Web-{BD5CA753-29FD-D41E-E1DB-ED1911A0F1CE}" dt="2023-02-14T23:29:08.747" v="155"/>
          <ac:picMkLst>
            <pc:docMk/>
            <pc:sldMk cId="2980279314" sldId="418"/>
            <ac:picMk id="4" creationId="{96A60521-006B-2028-50DA-BB727BA54BE4}"/>
          </ac:picMkLst>
        </pc:picChg>
        <pc:picChg chg="del">
          <ac:chgData name="FABIO ANDRES LLANO CASTAÑO" userId="S::fallano@findeter.gov.co::d7f3d237-ebd8-4abe-98dc-bf55ea8ee2e1" providerId="AD" clId="Web-{BD5CA753-29FD-D41E-E1DB-ED1911A0F1CE}" dt="2023-02-14T23:29:07.934" v="153"/>
          <ac:picMkLst>
            <pc:docMk/>
            <pc:sldMk cId="2980279314" sldId="418"/>
            <ac:picMk id="5" creationId="{349A8D3B-26A6-1765-3729-8E79E7408A31}"/>
          </ac:picMkLst>
        </pc:picChg>
        <pc:picChg chg="add mod">
          <ac:chgData name="FABIO ANDRES LLANO CASTAÑO" userId="S::fallano@findeter.gov.co::d7f3d237-ebd8-4abe-98dc-bf55ea8ee2e1" providerId="AD" clId="Web-{BD5CA753-29FD-D41E-E1DB-ED1911A0F1CE}" dt="2023-02-14T23:35:10.587" v="198" actId="1076"/>
          <ac:picMkLst>
            <pc:docMk/>
            <pc:sldMk cId="2980279314" sldId="418"/>
            <ac:picMk id="9" creationId="{85EC27A4-9BA2-08E6-36AF-557BE1D82997}"/>
          </ac:picMkLst>
        </pc:picChg>
        <pc:picChg chg="add mod">
          <ac:chgData name="FABIO ANDRES LLANO CASTAÑO" userId="S::fallano@findeter.gov.co::d7f3d237-ebd8-4abe-98dc-bf55ea8ee2e1" providerId="AD" clId="Web-{BD5CA753-29FD-D41E-E1DB-ED1911A0F1CE}" dt="2023-02-14T23:35:10.587" v="199" actId="1076"/>
          <ac:picMkLst>
            <pc:docMk/>
            <pc:sldMk cId="2980279314" sldId="418"/>
            <ac:picMk id="10" creationId="{A1274E14-A24E-66DD-53D0-477DA7A6627C}"/>
          </ac:picMkLst>
        </pc:picChg>
        <pc:picChg chg="del">
          <ac:chgData name="FABIO ANDRES LLANO CASTAÑO" userId="S::fallano@findeter.gov.co::d7f3d237-ebd8-4abe-98dc-bf55ea8ee2e1" providerId="AD" clId="Web-{BD5CA753-29FD-D41E-E1DB-ED1911A0F1CE}" dt="2023-02-14T23:29:08.450" v="154"/>
          <ac:picMkLst>
            <pc:docMk/>
            <pc:sldMk cId="2980279314" sldId="418"/>
            <ac:picMk id="11" creationId="{FACFCE28-6D4B-EAE0-DA22-D6DCDC9187E9}"/>
          </ac:picMkLst>
        </pc:picChg>
        <pc:picChg chg="add mod">
          <ac:chgData name="FABIO ANDRES LLANO CASTAÑO" userId="S::fallano@findeter.gov.co::d7f3d237-ebd8-4abe-98dc-bf55ea8ee2e1" providerId="AD" clId="Web-{BD5CA753-29FD-D41E-E1DB-ED1911A0F1CE}" dt="2023-02-14T23:35:10.603" v="200" actId="1076"/>
          <ac:picMkLst>
            <pc:docMk/>
            <pc:sldMk cId="2980279314" sldId="418"/>
            <ac:picMk id="12" creationId="{2E95DAC4-3D43-C913-D26D-6CF5DCDDDA28}"/>
          </ac:picMkLst>
        </pc:picChg>
      </pc:sldChg>
      <pc:sldChg chg="addSp delSp modSp">
        <pc:chgData name="FABIO ANDRES LLANO CASTAÑO" userId="S::fallano@findeter.gov.co::d7f3d237-ebd8-4abe-98dc-bf55ea8ee2e1" providerId="AD" clId="Web-{BD5CA753-29FD-D41E-E1DB-ED1911A0F1CE}" dt="2023-02-14T23:38:28.094" v="224" actId="14100"/>
        <pc:sldMkLst>
          <pc:docMk/>
          <pc:sldMk cId="3168326263" sldId="450"/>
        </pc:sldMkLst>
        <pc:picChg chg="add mod">
          <ac:chgData name="FABIO ANDRES LLANO CASTAÑO" userId="S::fallano@findeter.gov.co::d7f3d237-ebd8-4abe-98dc-bf55ea8ee2e1" providerId="AD" clId="Web-{BD5CA753-29FD-D41E-E1DB-ED1911A0F1CE}" dt="2023-02-14T23:38:18.578" v="220" actId="14100"/>
          <ac:picMkLst>
            <pc:docMk/>
            <pc:sldMk cId="3168326263" sldId="450"/>
            <ac:picMk id="2" creationId="{C6DAD288-3441-52EC-9D3D-AD08DBE80247}"/>
          </ac:picMkLst>
        </pc:picChg>
        <pc:picChg chg="add del mod">
          <ac:chgData name="FABIO ANDRES LLANO CASTAÑO" userId="S::fallano@findeter.gov.co::d7f3d237-ebd8-4abe-98dc-bf55ea8ee2e1" providerId="AD" clId="Web-{BD5CA753-29FD-D41E-E1DB-ED1911A0F1CE}" dt="2023-02-14T23:36:14.574" v="206"/>
          <ac:picMkLst>
            <pc:docMk/>
            <pc:sldMk cId="3168326263" sldId="450"/>
            <ac:picMk id="3" creationId="{003F82C3-4372-3203-41C8-CFAF1979A146}"/>
          </ac:picMkLst>
        </pc:picChg>
        <pc:picChg chg="del">
          <ac:chgData name="FABIO ANDRES LLANO CASTAÑO" userId="S::fallano@findeter.gov.co::d7f3d237-ebd8-4abe-98dc-bf55ea8ee2e1" providerId="AD" clId="Web-{BD5CA753-29FD-D41E-E1DB-ED1911A0F1CE}" dt="2023-02-14T23:29:10.325" v="156"/>
          <ac:picMkLst>
            <pc:docMk/>
            <pc:sldMk cId="3168326263" sldId="450"/>
            <ac:picMk id="4" creationId="{96263A10-A88C-489A-DF7A-9016F95FC493}"/>
          </ac:picMkLst>
        </pc:picChg>
        <pc:picChg chg="del">
          <ac:chgData name="FABIO ANDRES LLANO CASTAÑO" userId="S::fallano@findeter.gov.co::d7f3d237-ebd8-4abe-98dc-bf55ea8ee2e1" providerId="AD" clId="Web-{BD5CA753-29FD-D41E-E1DB-ED1911A0F1CE}" dt="2023-02-14T23:29:10.747" v="157"/>
          <ac:picMkLst>
            <pc:docMk/>
            <pc:sldMk cId="3168326263" sldId="450"/>
            <ac:picMk id="5" creationId="{6F4A9624-450B-09D7-FEC3-84B7D47B9FB7}"/>
          </ac:picMkLst>
        </pc:picChg>
        <pc:picChg chg="add mod">
          <ac:chgData name="FABIO ANDRES LLANO CASTAÑO" userId="S::fallano@findeter.gov.co::d7f3d237-ebd8-4abe-98dc-bf55ea8ee2e1" providerId="AD" clId="Web-{BD5CA753-29FD-D41E-E1DB-ED1911A0F1CE}" dt="2023-02-14T23:38:23.750" v="222" actId="14100"/>
          <ac:picMkLst>
            <pc:docMk/>
            <pc:sldMk cId="3168326263" sldId="450"/>
            <ac:picMk id="9" creationId="{5D09C84B-434A-F557-CE6F-C81DB7D26A7E}"/>
          </ac:picMkLst>
        </pc:picChg>
        <pc:picChg chg="add mod">
          <ac:chgData name="FABIO ANDRES LLANO CASTAÑO" userId="S::fallano@findeter.gov.co::d7f3d237-ebd8-4abe-98dc-bf55ea8ee2e1" providerId="AD" clId="Web-{BD5CA753-29FD-D41E-E1DB-ED1911A0F1CE}" dt="2023-02-14T23:38:28.094" v="224" actId="14100"/>
          <ac:picMkLst>
            <pc:docMk/>
            <pc:sldMk cId="3168326263" sldId="450"/>
            <ac:picMk id="10" creationId="{0A3A3B60-5F28-8183-8732-AD3AF5B77928}"/>
          </ac:picMkLst>
        </pc:picChg>
        <pc:picChg chg="del">
          <ac:chgData name="FABIO ANDRES LLANO CASTAÑO" userId="S::fallano@findeter.gov.co::d7f3d237-ebd8-4abe-98dc-bf55ea8ee2e1" providerId="AD" clId="Web-{BD5CA753-29FD-D41E-E1DB-ED1911A0F1CE}" dt="2023-02-14T23:29:11.341" v="158"/>
          <ac:picMkLst>
            <pc:docMk/>
            <pc:sldMk cId="3168326263" sldId="450"/>
            <ac:picMk id="14" creationId="{9ABAABBC-36B8-7A42-C877-D960C294DA2C}"/>
          </ac:picMkLst>
        </pc:picChg>
        <pc:picChg chg="del">
          <ac:chgData name="FABIO ANDRES LLANO CASTAÑO" userId="S::fallano@findeter.gov.co::d7f3d237-ebd8-4abe-98dc-bf55ea8ee2e1" providerId="AD" clId="Web-{BD5CA753-29FD-D41E-E1DB-ED1911A0F1CE}" dt="2023-02-14T23:29:11.934" v="159"/>
          <ac:picMkLst>
            <pc:docMk/>
            <pc:sldMk cId="3168326263" sldId="450"/>
            <ac:picMk id="15" creationId="{54953375-394F-FB95-655B-2DD2BE6A0470}"/>
          </ac:picMkLst>
        </pc:picChg>
        <pc:picChg chg="del">
          <ac:chgData name="FABIO ANDRES LLANO CASTAÑO" userId="S::fallano@findeter.gov.co::d7f3d237-ebd8-4abe-98dc-bf55ea8ee2e1" providerId="AD" clId="Web-{BD5CA753-29FD-D41E-E1DB-ED1911A0F1CE}" dt="2023-02-14T23:29:12.262" v="160"/>
          <ac:picMkLst>
            <pc:docMk/>
            <pc:sldMk cId="3168326263" sldId="450"/>
            <ac:picMk id="16" creationId="{A11B1688-DB77-1856-FC0C-B1EE9C7C1D20}"/>
          </ac:picMkLst>
        </pc:picChg>
        <pc:picChg chg="del">
          <ac:chgData name="FABIO ANDRES LLANO CASTAÑO" userId="S::fallano@findeter.gov.co::d7f3d237-ebd8-4abe-98dc-bf55ea8ee2e1" providerId="AD" clId="Web-{BD5CA753-29FD-D41E-E1DB-ED1911A0F1CE}" dt="2023-02-14T23:29:12.794" v="161"/>
          <ac:picMkLst>
            <pc:docMk/>
            <pc:sldMk cId="3168326263" sldId="450"/>
            <ac:picMk id="17" creationId="{BD9ADBE9-AF3B-CFE9-6352-7FCB2D4F00E9}"/>
          </ac:picMkLst>
        </pc:picChg>
      </pc:sldChg>
      <pc:sldChg chg="addSp delSp modSp">
        <pc:chgData name="FABIO ANDRES LLANO CASTAÑO" userId="S::fallano@findeter.gov.co::d7f3d237-ebd8-4abe-98dc-bf55ea8ee2e1" providerId="AD" clId="Web-{BD5CA753-29FD-D41E-E1DB-ED1911A0F1CE}" dt="2023-02-15T00:59:52.470" v="491" actId="20577"/>
        <pc:sldMkLst>
          <pc:docMk/>
          <pc:sldMk cId="2233884592" sldId="495"/>
        </pc:sldMkLst>
        <pc:spChg chg="mod">
          <ac:chgData name="FABIO ANDRES LLANO CASTAÑO" userId="S::fallano@findeter.gov.co::d7f3d237-ebd8-4abe-98dc-bf55ea8ee2e1" providerId="AD" clId="Web-{BD5CA753-29FD-D41E-E1DB-ED1911A0F1CE}" dt="2023-02-15T00:59:52.470" v="491" actId="20577"/>
          <ac:spMkLst>
            <pc:docMk/>
            <pc:sldMk cId="2233884592" sldId="495"/>
            <ac:spMk id="10" creationId="{96917F42-3D48-5DAD-11EC-3FE9CBE12CDE}"/>
          </ac:spMkLst>
        </pc:spChg>
        <pc:picChg chg="del">
          <ac:chgData name="FABIO ANDRES LLANO CASTAÑO" userId="S::fallano@findeter.gov.co::d7f3d237-ebd8-4abe-98dc-bf55ea8ee2e1" providerId="AD" clId="Web-{BD5CA753-29FD-D41E-E1DB-ED1911A0F1CE}" dt="2023-02-14T23:43:27.792" v="305"/>
          <ac:picMkLst>
            <pc:docMk/>
            <pc:sldMk cId="2233884592" sldId="495"/>
            <ac:picMk id="2" creationId="{A7EF3DFD-39E1-D046-D5F8-439BDDD3C34C}"/>
          </ac:picMkLst>
        </pc:picChg>
        <pc:picChg chg="del">
          <ac:chgData name="FABIO ANDRES LLANO CASTAÑO" userId="S::fallano@findeter.gov.co::d7f3d237-ebd8-4abe-98dc-bf55ea8ee2e1" providerId="AD" clId="Web-{BD5CA753-29FD-D41E-E1DB-ED1911A0F1CE}" dt="2023-02-14T23:43:29.823" v="308"/>
          <ac:picMkLst>
            <pc:docMk/>
            <pc:sldMk cId="2233884592" sldId="495"/>
            <ac:picMk id="7" creationId="{30BB5186-BCAA-C527-34F3-8E6A1EF38AB9}"/>
          </ac:picMkLst>
        </pc:picChg>
        <pc:picChg chg="del">
          <ac:chgData name="FABIO ANDRES LLANO CASTAÑO" userId="S::fallano@findeter.gov.co::d7f3d237-ebd8-4abe-98dc-bf55ea8ee2e1" providerId="AD" clId="Web-{BD5CA753-29FD-D41E-E1DB-ED1911A0F1CE}" dt="2023-02-14T23:43:28.385" v="306"/>
          <ac:picMkLst>
            <pc:docMk/>
            <pc:sldMk cId="2233884592" sldId="495"/>
            <ac:picMk id="8" creationId="{9C0DAB79-BCBF-976E-EDBD-96F0C2DB9AF0}"/>
          </ac:picMkLst>
        </pc:picChg>
        <pc:picChg chg="del">
          <ac:chgData name="FABIO ANDRES LLANO CASTAÑO" userId="S::fallano@findeter.gov.co::d7f3d237-ebd8-4abe-98dc-bf55ea8ee2e1" providerId="AD" clId="Web-{BD5CA753-29FD-D41E-E1DB-ED1911A0F1CE}" dt="2023-02-14T23:43:28.917" v="307"/>
          <ac:picMkLst>
            <pc:docMk/>
            <pc:sldMk cId="2233884592" sldId="495"/>
            <ac:picMk id="9" creationId="{AD4D1127-C034-A5F9-EAF2-BF7C39CD1AA7}"/>
          </ac:picMkLst>
        </pc:picChg>
        <pc:picChg chg="add del mod">
          <ac:chgData name="FABIO ANDRES LLANO CASTAÑO" userId="S::fallano@findeter.gov.co::d7f3d237-ebd8-4abe-98dc-bf55ea8ee2e1" providerId="AD" clId="Web-{BD5CA753-29FD-D41E-E1DB-ED1911A0F1CE}" dt="2023-02-14T23:46:33.939" v="325"/>
          <ac:picMkLst>
            <pc:docMk/>
            <pc:sldMk cId="2233884592" sldId="495"/>
            <ac:picMk id="11" creationId="{DF0EB605-94F7-D295-FE91-74F766C99090}"/>
          </ac:picMkLst>
        </pc:picChg>
        <pc:picChg chg="add mod">
          <ac:chgData name="FABIO ANDRES LLANO CASTAÑO" userId="S::fallano@findeter.gov.co::d7f3d237-ebd8-4abe-98dc-bf55ea8ee2e1" providerId="AD" clId="Web-{BD5CA753-29FD-D41E-E1DB-ED1911A0F1CE}" dt="2023-02-14T23:48:06.692" v="335" actId="14100"/>
          <ac:picMkLst>
            <pc:docMk/>
            <pc:sldMk cId="2233884592" sldId="495"/>
            <ac:picMk id="12" creationId="{8C3C0E7C-9A00-6A27-75CE-F1B469A17693}"/>
          </ac:picMkLst>
        </pc:picChg>
        <pc:picChg chg="add mod">
          <ac:chgData name="FABIO ANDRES LLANO CASTAÑO" userId="S::fallano@findeter.gov.co::d7f3d237-ebd8-4abe-98dc-bf55ea8ee2e1" providerId="AD" clId="Web-{BD5CA753-29FD-D41E-E1DB-ED1911A0F1CE}" dt="2023-02-14T23:48:13.223" v="337" actId="14100"/>
          <ac:picMkLst>
            <pc:docMk/>
            <pc:sldMk cId="2233884592" sldId="495"/>
            <ac:picMk id="13" creationId="{B848FE68-CAFB-6DAE-055A-55A8748401C7}"/>
          </ac:picMkLst>
        </pc:picChg>
        <pc:picChg chg="add mod">
          <ac:chgData name="FABIO ANDRES LLANO CASTAÑO" userId="S::fallano@findeter.gov.co::d7f3d237-ebd8-4abe-98dc-bf55ea8ee2e1" providerId="AD" clId="Web-{BD5CA753-29FD-D41E-E1DB-ED1911A0F1CE}" dt="2023-02-14T23:48:38.099" v="340" actId="14100"/>
          <ac:picMkLst>
            <pc:docMk/>
            <pc:sldMk cId="2233884592" sldId="495"/>
            <ac:picMk id="15" creationId="{2A6941BA-C8A1-8816-A59A-536D0A27A528}"/>
          </ac:picMkLst>
        </pc:picChg>
        <pc:picChg chg="add mod">
          <ac:chgData name="FABIO ANDRES LLANO CASTAÑO" userId="S::fallano@findeter.gov.co::d7f3d237-ebd8-4abe-98dc-bf55ea8ee2e1" providerId="AD" clId="Web-{BD5CA753-29FD-D41E-E1DB-ED1911A0F1CE}" dt="2023-02-14T23:49:09.788" v="345" actId="14100"/>
          <ac:picMkLst>
            <pc:docMk/>
            <pc:sldMk cId="2233884592" sldId="495"/>
            <ac:picMk id="16" creationId="{3D7ACECE-167D-BF13-A9B9-34E0141F7BFD}"/>
          </ac:picMkLst>
        </pc:picChg>
      </pc:sldChg>
      <pc:sldChg chg="addSp delSp modSp">
        <pc:chgData name="FABIO ANDRES LLANO CASTAÑO" userId="S::fallano@findeter.gov.co::d7f3d237-ebd8-4abe-98dc-bf55ea8ee2e1" providerId="AD" clId="Web-{BD5CA753-29FD-D41E-E1DB-ED1911A0F1CE}" dt="2023-02-14T23:43:24.370" v="304" actId="20577"/>
        <pc:sldMkLst>
          <pc:docMk/>
          <pc:sldMk cId="3675475954" sldId="509"/>
        </pc:sldMkLst>
        <pc:spChg chg="mod">
          <ac:chgData name="FABIO ANDRES LLANO CASTAÑO" userId="S::fallano@findeter.gov.co::d7f3d237-ebd8-4abe-98dc-bf55ea8ee2e1" providerId="AD" clId="Web-{BD5CA753-29FD-D41E-E1DB-ED1911A0F1CE}" dt="2023-02-14T23:43:24.370" v="304" actId="20577"/>
          <ac:spMkLst>
            <pc:docMk/>
            <pc:sldMk cId="3675475954" sldId="509"/>
            <ac:spMk id="10" creationId="{9DC4716F-86A4-EF5E-D203-C9C966A4C94D}"/>
          </ac:spMkLst>
        </pc:spChg>
        <pc:picChg chg="del">
          <ac:chgData name="FABIO ANDRES LLANO CASTAÑO" userId="S::fallano@findeter.gov.co::d7f3d237-ebd8-4abe-98dc-bf55ea8ee2e1" providerId="AD" clId="Web-{BD5CA753-29FD-D41E-E1DB-ED1911A0F1CE}" dt="2023-02-14T23:41:18.272" v="253"/>
          <ac:picMkLst>
            <pc:docMk/>
            <pc:sldMk cId="3675475954" sldId="509"/>
            <ac:picMk id="2" creationId="{9AEB6CBE-FDFA-886F-3B4D-67A5ED16F175}"/>
          </ac:picMkLst>
        </pc:picChg>
        <pc:picChg chg="add mod">
          <ac:chgData name="FABIO ANDRES LLANO CASTAÑO" userId="S::fallano@findeter.gov.co::d7f3d237-ebd8-4abe-98dc-bf55ea8ee2e1" providerId="AD" clId="Web-{BD5CA753-29FD-D41E-E1DB-ED1911A0F1CE}" dt="2023-02-14T23:43:04.463" v="280" actId="1076"/>
          <ac:picMkLst>
            <pc:docMk/>
            <pc:sldMk cId="3675475954" sldId="509"/>
            <ac:picMk id="3" creationId="{EA708B28-A1FC-6686-B478-0A1E377700E8}"/>
          </ac:picMkLst>
        </pc:picChg>
        <pc:picChg chg="add mod">
          <ac:chgData name="FABIO ANDRES LLANO CASTAÑO" userId="S::fallano@findeter.gov.co::d7f3d237-ebd8-4abe-98dc-bf55ea8ee2e1" providerId="AD" clId="Web-{BD5CA753-29FD-D41E-E1DB-ED1911A0F1CE}" dt="2023-02-14T23:43:04.478" v="281" actId="1076"/>
          <ac:picMkLst>
            <pc:docMk/>
            <pc:sldMk cId="3675475954" sldId="509"/>
            <ac:picMk id="4" creationId="{0F0C79DA-37C3-32B4-3407-B786FFE2E016}"/>
          </ac:picMkLst>
        </pc:picChg>
        <pc:picChg chg="add mod">
          <ac:chgData name="FABIO ANDRES LLANO CASTAÑO" userId="S::fallano@findeter.gov.co::d7f3d237-ebd8-4abe-98dc-bf55ea8ee2e1" providerId="AD" clId="Web-{BD5CA753-29FD-D41E-E1DB-ED1911A0F1CE}" dt="2023-02-14T23:43:04.494" v="282" actId="1076"/>
          <ac:picMkLst>
            <pc:docMk/>
            <pc:sldMk cId="3675475954" sldId="509"/>
            <ac:picMk id="5" creationId="{1BA9AC32-D755-3EA5-3A5D-00368F178222}"/>
          </ac:picMkLst>
        </pc:picChg>
        <pc:picChg chg="del">
          <ac:chgData name="FABIO ANDRES LLANO CASTAÑO" userId="S::fallano@findeter.gov.co::d7f3d237-ebd8-4abe-98dc-bf55ea8ee2e1" providerId="AD" clId="Web-{BD5CA753-29FD-D41E-E1DB-ED1911A0F1CE}" dt="2023-02-14T23:41:19.037" v="254"/>
          <ac:picMkLst>
            <pc:docMk/>
            <pc:sldMk cId="3675475954" sldId="509"/>
            <ac:picMk id="12" creationId="{30EB3204-EE12-B2E9-AF04-54B9957C72AD}"/>
          </ac:picMkLst>
        </pc:picChg>
        <pc:picChg chg="del">
          <ac:chgData name="FABIO ANDRES LLANO CASTAÑO" userId="S::fallano@findeter.gov.co::d7f3d237-ebd8-4abe-98dc-bf55ea8ee2e1" providerId="AD" clId="Web-{BD5CA753-29FD-D41E-E1DB-ED1911A0F1CE}" dt="2023-02-14T23:41:19.428" v="255"/>
          <ac:picMkLst>
            <pc:docMk/>
            <pc:sldMk cId="3675475954" sldId="509"/>
            <ac:picMk id="13" creationId="{1DB76CDF-E5D9-5223-FFD3-5923346BACB2}"/>
          </ac:picMkLst>
        </pc:picChg>
      </pc:sldChg>
      <pc:sldChg chg="addSp delSp modSp">
        <pc:chgData name="FABIO ANDRES LLANO CASTAÑO" userId="S::fallano@findeter.gov.co::d7f3d237-ebd8-4abe-98dc-bf55ea8ee2e1" providerId="AD" clId="Web-{BD5CA753-29FD-D41E-E1DB-ED1911A0F1CE}" dt="2023-02-14T23:53:30.062" v="436" actId="1076"/>
        <pc:sldMkLst>
          <pc:docMk/>
          <pc:sldMk cId="626258309" sldId="553"/>
        </pc:sldMkLst>
        <pc:spChg chg="mod">
          <ac:chgData name="FABIO ANDRES LLANO CASTAÑO" userId="S::fallano@findeter.gov.co::d7f3d237-ebd8-4abe-98dc-bf55ea8ee2e1" providerId="AD" clId="Web-{BD5CA753-29FD-D41E-E1DB-ED1911A0F1CE}" dt="2023-02-14T23:53:21.577" v="434" actId="1076"/>
          <ac:spMkLst>
            <pc:docMk/>
            <pc:sldMk cId="626258309" sldId="553"/>
            <ac:spMk id="11" creationId="{96917F42-3D48-5DAD-11EC-3FE9CBE12CDE}"/>
          </ac:spMkLst>
        </pc:spChg>
        <pc:picChg chg="add mod">
          <ac:chgData name="FABIO ANDRES LLANO CASTAÑO" userId="S::fallano@findeter.gov.co::d7f3d237-ebd8-4abe-98dc-bf55ea8ee2e1" providerId="AD" clId="Web-{BD5CA753-29FD-D41E-E1DB-ED1911A0F1CE}" dt="2023-02-14T23:53:30.062" v="436" actId="1076"/>
          <ac:picMkLst>
            <pc:docMk/>
            <pc:sldMk cId="626258309" sldId="553"/>
            <ac:picMk id="2" creationId="{177A2008-A0DC-3BAB-D4E6-A12B1645FD37}"/>
          </ac:picMkLst>
        </pc:picChg>
        <pc:picChg chg="add mod">
          <ac:chgData name="FABIO ANDRES LLANO CASTAÑO" userId="S::fallano@findeter.gov.co::d7f3d237-ebd8-4abe-98dc-bf55ea8ee2e1" providerId="AD" clId="Web-{BD5CA753-29FD-D41E-E1DB-ED1911A0F1CE}" dt="2023-02-14T23:53:30.046" v="435" actId="1076"/>
          <ac:picMkLst>
            <pc:docMk/>
            <pc:sldMk cId="626258309" sldId="553"/>
            <ac:picMk id="7" creationId="{341BA076-4CD2-9011-783F-903F85472A89}"/>
          </ac:picMkLst>
        </pc:picChg>
        <pc:picChg chg="del">
          <ac:chgData name="FABIO ANDRES LLANO CASTAÑO" userId="S::fallano@findeter.gov.co::d7f3d237-ebd8-4abe-98dc-bf55ea8ee2e1" providerId="AD" clId="Web-{BD5CA753-29FD-D41E-E1DB-ED1911A0F1CE}" dt="2023-02-14T23:43:32.761" v="311"/>
          <ac:picMkLst>
            <pc:docMk/>
            <pc:sldMk cId="626258309" sldId="553"/>
            <ac:picMk id="8" creationId="{55528053-150B-7DCF-D697-DBC445580B96}"/>
          </ac:picMkLst>
        </pc:picChg>
        <pc:picChg chg="del">
          <ac:chgData name="FABIO ANDRES LLANO CASTAÑO" userId="S::fallano@findeter.gov.co::d7f3d237-ebd8-4abe-98dc-bf55ea8ee2e1" providerId="AD" clId="Web-{BD5CA753-29FD-D41E-E1DB-ED1911A0F1CE}" dt="2023-02-14T23:43:32.073" v="309"/>
          <ac:picMkLst>
            <pc:docMk/>
            <pc:sldMk cId="626258309" sldId="553"/>
            <ac:picMk id="9" creationId="{07391A2E-F717-BE51-E17B-453AC6B30DE3}"/>
          </ac:picMkLst>
        </pc:picChg>
        <pc:picChg chg="del">
          <ac:chgData name="FABIO ANDRES LLANO CASTAÑO" userId="S::fallano@findeter.gov.co::d7f3d237-ebd8-4abe-98dc-bf55ea8ee2e1" providerId="AD" clId="Web-{BD5CA753-29FD-D41E-E1DB-ED1911A0F1CE}" dt="2023-02-14T23:43:32.417" v="310"/>
          <ac:picMkLst>
            <pc:docMk/>
            <pc:sldMk cId="626258309" sldId="553"/>
            <ac:picMk id="10" creationId="{03707744-1835-0BA0-00B8-DF32E2B68DA8}"/>
          </ac:picMkLst>
        </pc:picChg>
        <pc:picChg chg="add del mod">
          <ac:chgData name="FABIO ANDRES LLANO CASTAÑO" userId="S::fallano@findeter.gov.co::d7f3d237-ebd8-4abe-98dc-bf55ea8ee2e1" providerId="AD" clId="Web-{BD5CA753-29FD-D41E-E1DB-ED1911A0F1CE}" dt="2023-02-14T23:46:38.704" v="327"/>
          <ac:picMkLst>
            <pc:docMk/>
            <pc:sldMk cId="626258309" sldId="553"/>
            <ac:picMk id="12" creationId="{8F03AC47-62F6-596F-CBE2-5EB0A6C50B65}"/>
          </ac:picMkLst>
        </pc:picChg>
      </pc:sldChg>
      <pc:sldChg chg="addSp delSp modSp">
        <pc:chgData name="FABIO ANDRES LLANO CASTAÑO" userId="S::fallano@findeter.gov.co::d7f3d237-ebd8-4abe-98dc-bf55ea8ee2e1" providerId="AD" clId="Web-{BD5CA753-29FD-D41E-E1DB-ED1911A0F1CE}" dt="2023-02-15T00:58:30.871" v="439" actId="20577"/>
        <pc:sldMkLst>
          <pc:docMk/>
          <pc:sldMk cId="3051747285" sldId="585"/>
        </pc:sldMkLst>
        <pc:spChg chg="mod">
          <ac:chgData name="FABIO ANDRES LLANO CASTAÑO" userId="S::fallano@findeter.gov.co::d7f3d237-ebd8-4abe-98dc-bf55ea8ee2e1" providerId="AD" clId="Web-{BD5CA753-29FD-D41E-E1DB-ED1911A0F1CE}" dt="2023-02-15T00:58:30.871" v="439" actId="20577"/>
          <ac:spMkLst>
            <pc:docMk/>
            <pc:sldMk cId="3051747285" sldId="585"/>
            <ac:spMk id="10" creationId="{B8DD7AEB-E5F4-521B-2E37-5B150620E205}"/>
          </ac:spMkLst>
        </pc:spChg>
        <pc:spChg chg="mod">
          <ac:chgData name="FABIO ANDRES LLANO CASTAÑO" userId="S::fallano@findeter.gov.co::d7f3d237-ebd8-4abe-98dc-bf55ea8ee2e1" providerId="AD" clId="Web-{BD5CA753-29FD-D41E-E1DB-ED1911A0F1CE}" dt="2023-02-14T23:32:00.315" v="172" actId="1076"/>
          <ac:spMkLst>
            <pc:docMk/>
            <pc:sldMk cId="3051747285" sldId="585"/>
            <ac:spMk id="13" creationId="{B372B412-4289-4F77-B628-509988C3BDBD}"/>
          </ac:spMkLst>
        </pc:spChg>
        <pc:picChg chg="add mod">
          <ac:chgData name="FABIO ANDRES LLANO CASTAÑO" userId="S::fallano@findeter.gov.co::d7f3d237-ebd8-4abe-98dc-bf55ea8ee2e1" providerId="AD" clId="Web-{BD5CA753-29FD-D41E-E1DB-ED1911A0F1CE}" dt="2023-02-14T23:31:55.002" v="171" actId="14100"/>
          <ac:picMkLst>
            <pc:docMk/>
            <pc:sldMk cId="3051747285" sldId="585"/>
            <ac:picMk id="2" creationId="{A1650DE8-A725-BBBF-4206-C18F4A551066}"/>
          </ac:picMkLst>
        </pc:picChg>
        <pc:picChg chg="del">
          <ac:chgData name="FABIO ANDRES LLANO CASTAÑO" userId="S::fallano@findeter.gov.co::d7f3d237-ebd8-4abe-98dc-bf55ea8ee2e1" providerId="AD" clId="Web-{BD5CA753-29FD-D41E-E1DB-ED1911A0F1CE}" dt="2023-02-14T23:29:04.012" v="150"/>
          <ac:picMkLst>
            <pc:docMk/>
            <pc:sldMk cId="3051747285" sldId="585"/>
            <ac:picMk id="3" creationId="{F57FD4FD-934D-D246-F583-348B54934D8A}"/>
          </ac:picMkLst>
        </pc:picChg>
      </pc:sldChg>
      <pc:sldChg chg="delSp modSp add del ord replId">
        <pc:chgData name="FABIO ANDRES LLANO CASTAÑO" userId="S::fallano@findeter.gov.co::d7f3d237-ebd8-4abe-98dc-bf55ea8ee2e1" providerId="AD" clId="Web-{BD5CA753-29FD-D41E-E1DB-ED1911A0F1CE}" dt="2023-02-15T00:58:39.793" v="440"/>
        <pc:sldMkLst>
          <pc:docMk/>
          <pc:sldMk cId="9035742" sldId="603"/>
        </pc:sldMkLst>
        <pc:spChg chg="del mod">
          <ac:chgData name="FABIO ANDRES LLANO CASTAÑO" userId="S::fallano@findeter.gov.co::d7f3d237-ebd8-4abe-98dc-bf55ea8ee2e1" providerId="AD" clId="Web-{BD5CA753-29FD-D41E-E1DB-ED1911A0F1CE}" dt="2023-02-14T23:41:29.788" v="259"/>
          <ac:spMkLst>
            <pc:docMk/>
            <pc:sldMk cId="9035742" sldId="603"/>
            <ac:spMk id="10" creationId="{9DC4716F-86A4-EF5E-D203-C9C966A4C94D}"/>
          </ac:spMkLst>
        </pc:spChg>
      </pc:sldChg>
    </pc:docChg>
  </pc:docChgLst>
  <pc:docChgLst>
    <pc:chgData name="LEONARDO ALFONSO MARTINEZ OTERO" userId="S::lamartinez@findeter.gov.co::9592b740-a3f3-4551-a4da-9903b37bf04d" providerId="AD" clId="Web-{8408BEA6-93B1-B4EC-F59A-9B89B33BC865}"/>
    <pc:docChg chg="modSld">
      <pc:chgData name="LEONARDO ALFONSO MARTINEZ OTERO" userId="S::lamartinez@findeter.gov.co::9592b740-a3f3-4551-a4da-9903b37bf04d" providerId="AD" clId="Web-{8408BEA6-93B1-B4EC-F59A-9B89B33BC865}" dt="2023-02-21T14:52:36.566" v="1" actId="20577"/>
      <pc:docMkLst>
        <pc:docMk/>
      </pc:docMkLst>
      <pc:sldChg chg="modSp">
        <pc:chgData name="LEONARDO ALFONSO MARTINEZ OTERO" userId="S::lamartinez@findeter.gov.co::9592b740-a3f3-4551-a4da-9903b37bf04d" providerId="AD" clId="Web-{8408BEA6-93B1-B4EC-F59A-9B89B33BC865}" dt="2023-02-21T14:52:36.566" v="1" actId="20577"/>
        <pc:sldMkLst>
          <pc:docMk/>
          <pc:sldMk cId="4160248565" sldId="258"/>
        </pc:sldMkLst>
        <pc:spChg chg="mod">
          <ac:chgData name="LEONARDO ALFONSO MARTINEZ OTERO" userId="S::lamartinez@findeter.gov.co::9592b740-a3f3-4551-a4da-9903b37bf04d" providerId="AD" clId="Web-{8408BEA6-93B1-B4EC-F59A-9B89B33BC865}" dt="2023-02-21T14:52:36.566" v="1" actId="20577"/>
          <ac:spMkLst>
            <pc:docMk/>
            <pc:sldMk cId="4160248565" sldId="258"/>
            <ac:spMk id="7" creationId="{8801B824-1C40-4361-8207-0EAD240262BA}"/>
          </ac:spMkLst>
        </pc:spChg>
      </pc:sldChg>
    </pc:docChg>
  </pc:docChgLst>
  <pc:docChgLst>
    <pc:chgData name="OLGA MARIA MUÑOZ MUÑOZ" userId="S::ommunoz@findeter.gov.co::876d8df6-fd60-42e2-ba65-9d22fde90de5" providerId="AD" clId="Web-{48F78031-4A65-328F-ECE7-5D628F0CF7B3}"/>
    <pc:docChg chg="addSld delSld modSld modSection">
      <pc:chgData name="OLGA MARIA MUÑOZ MUÑOZ" userId="S::ommunoz@findeter.gov.co::876d8df6-fd60-42e2-ba65-9d22fde90de5" providerId="AD" clId="Web-{48F78031-4A65-328F-ECE7-5D628F0CF7B3}" dt="2023-01-31T20:53:32.396" v="32"/>
      <pc:docMkLst>
        <pc:docMk/>
      </pc:docMkLst>
      <pc:sldChg chg="addSp delSp modSp">
        <pc:chgData name="OLGA MARIA MUÑOZ MUÑOZ" userId="S::ommunoz@findeter.gov.co::876d8df6-fd60-42e2-ba65-9d22fde90de5" providerId="AD" clId="Web-{48F78031-4A65-328F-ECE7-5D628F0CF7B3}" dt="2023-01-31T20:53:25.942" v="18"/>
        <pc:sldMkLst>
          <pc:docMk/>
          <pc:sldMk cId="3882490962" sldId="359"/>
        </pc:sldMkLst>
        <pc:picChg chg="add del mod">
          <ac:chgData name="OLGA MARIA MUÑOZ MUÑOZ" userId="S::ommunoz@findeter.gov.co::876d8df6-fd60-42e2-ba65-9d22fde90de5" providerId="AD" clId="Web-{48F78031-4A65-328F-ECE7-5D628F0CF7B3}" dt="2023-01-31T20:53:18.661" v="16"/>
          <ac:picMkLst>
            <pc:docMk/>
            <pc:sldMk cId="3882490962" sldId="359"/>
            <ac:picMk id="11" creationId="{B5E8BAF7-32C1-A994-C652-9C3D4DF4943B}"/>
          </ac:picMkLst>
        </pc:picChg>
        <pc:picChg chg="add del mod">
          <ac:chgData name="OLGA MARIA MUÑOZ MUÑOZ" userId="S::ommunoz@findeter.gov.co::876d8df6-fd60-42e2-ba65-9d22fde90de5" providerId="AD" clId="Web-{48F78031-4A65-328F-ECE7-5D628F0CF7B3}" dt="2023-01-31T20:53:25.942" v="18"/>
          <ac:picMkLst>
            <pc:docMk/>
            <pc:sldMk cId="3882490962" sldId="359"/>
            <ac:picMk id="12" creationId="{27C31BD2-F60F-CA0E-89E2-FB50F05DD4A3}"/>
          </ac:picMkLst>
        </pc:picChg>
      </pc:sldChg>
      <pc:sldChg chg="del">
        <pc:chgData name="OLGA MARIA MUÑOZ MUÑOZ" userId="S::ommunoz@findeter.gov.co::876d8df6-fd60-42e2-ba65-9d22fde90de5" providerId="AD" clId="Web-{48F78031-4A65-328F-ECE7-5D628F0CF7B3}" dt="2023-01-31T20:52:51.879" v="14"/>
        <pc:sldMkLst>
          <pc:docMk/>
          <pc:sldMk cId="3822813668" sldId="538"/>
        </pc:sldMkLst>
      </pc:sldChg>
      <pc:sldChg chg="del">
        <pc:chgData name="OLGA MARIA MUÑOZ MUÑOZ" userId="S::ommunoz@findeter.gov.co::876d8df6-fd60-42e2-ba65-9d22fde90de5" providerId="AD" clId="Web-{48F78031-4A65-328F-ECE7-5D628F0CF7B3}" dt="2023-01-31T20:52:50.926" v="13"/>
        <pc:sldMkLst>
          <pc:docMk/>
          <pc:sldMk cId="935505133" sldId="539"/>
        </pc:sldMkLst>
      </pc:sldChg>
      <pc:sldChg chg="del">
        <pc:chgData name="OLGA MARIA MUÑOZ MUÑOZ" userId="S::ommunoz@findeter.gov.co::876d8df6-fd60-42e2-ba65-9d22fde90de5" providerId="AD" clId="Web-{48F78031-4A65-328F-ECE7-5D628F0CF7B3}" dt="2023-01-31T20:52:48.613" v="12"/>
        <pc:sldMkLst>
          <pc:docMk/>
          <pc:sldMk cId="3290717598" sldId="540"/>
        </pc:sldMkLst>
      </pc:sldChg>
      <pc:sldChg chg="del">
        <pc:chgData name="OLGA MARIA MUÑOZ MUÑOZ" userId="S::ommunoz@findeter.gov.co::876d8df6-fd60-42e2-ba65-9d22fde90de5" providerId="AD" clId="Web-{48F78031-4A65-328F-ECE7-5D628F0CF7B3}" dt="2023-01-31T20:52:47.597" v="11"/>
        <pc:sldMkLst>
          <pc:docMk/>
          <pc:sldMk cId="4021348660" sldId="541"/>
        </pc:sldMkLst>
      </pc:sldChg>
      <pc:sldChg chg="del">
        <pc:chgData name="OLGA MARIA MUÑOZ MUÑOZ" userId="S::ommunoz@findeter.gov.co::876d8df6-fd60-42e2-ba65-9d22fde90de5" providerId="AD" clId="Web-{48F78031-4A65-328F-ECE7-5D628F0CF7B3}" dt="2023-01-31T20:52:45.847" v="10"/>
        <pc:sldMkLst>
          <pc:docMk/>
          <pc:sldMk cId="1648517169" sldId="542"/>
        </pc:sldMkLst>
      </pc:sldChg>
      <pc:sldChg chg="del">
        <pc:chgData name="OLGA MARIA MUÑOZ MUÑOZ" userId="S::ommunoz@findeter.gov.co::876d8df6-fd60-42e2-ba65-9d22fde90de5" providerId="AD" clId="Web-{48F78031-4A65-328F-ECE7-5D628F0CF7B3}" dt="2023-01-31T20:52:44.863" v="9"/>
        <pc:sldMkLst>
          <pc:docMk/>
          <pc:sldMk cId="1666590268" sldId="543"/>
        </pc:sldMkLst>
      </pc:sldChg>
      <pc:sldChg chg="del">
        <pc:chgData name="OLGA MARIA MUÑOZ MUÑOZ" userId="S::ommunoz@findeter.gov.co::876d8df6-fd60-42e2-ba65-9d22fde90de5" providerId="AD" clId="Web-{48F78031-4A65-328F-ECE7-5D628F0CF7B3}" dt="2023-01-31T20:52:43.894" v="8"/>
        <pc:sldMkLst>
          <pc:docMk/>
          <pc:sldMk cId="475162766" sldId="544"/>
        </pc:sldMkLst>
      </pc:sldChg>
      <pc:sldChg chg="del">
        <pc:chgData name="OLGA MARIA MUÑOZ MUÑOZ" userId="S::ommunoz@findeter.gov.co::876d8df6-fd60-42e2-ba65-9d22fde90de5" providerId="AD" clId="Web-{48F78031-4A65-328F-ECE7-5D628F0CF7B3}" dt="2023-01-31T20:52:42.832" v="7"/>
        <pc:sldMkLst>
          <pc:docMk/>
          <pc:sldMk cId="3105363330" sldId="545"/>
        </pc:sldMkLst>
      </pc:sldChg>
      <pc:sldChg chg="del">
        <pc:chgData name="OLGA MARIA MUÑOZ MUÑOZ" userId="S::ommunoz@findeter.gov.co::876d8df6-fd60-42e2-ba65-9d22fde90de5" providerId="AD" clId="Web-{48F78031-4A65-328F-ECE7-5D628F0CF7B3}" dt="2023-01-31T20:52:41.988" v="6"/>
        <pc:sldMkLst>
          <pc:docMk/>
          <pc:sldMk cId="1920659395" sldId="546"/>
        </pc:sldMkLst>
      </pc:sldChg>
      <pc:sldChg chg="del">
        <pc:chgData name="OLGA MARIA MUÑOZ MUÑOZ" userId="S::ommunoz@findeter.gov.co::876d8df6-fd60-42e2-ba65-9d22fde90de5" providerId="AD" clId="Web-{48F78031-4A65-328F-ECE7-5D628F0CF7B3}" dt="2023-01-31T20:52:41.144" v="5"/>
        <pc:sldMkLst>
          <pc:docMk/>
          <pc:sldMk cId="1299272715" sldId="547"/>
        </pc:sldMkLst>
      </pc:sldChg>
      <pc:sldChg chg="del">
        <pc:chgData name="OLGA MARIA MUÑOZ MUÑOZ" userId="S::ommunoz@findeter.gov.co::876d8df6-fd60-42e2-ba65-9d22fde90de5" providerId="AD" clId="Web-{48F78031-4A65-328F-ECE7-5D628F0CF7B3}" dt="2023-01-31T20:52:40.035" v="4"/>
        <pc:sldMkLst>
          <pc:docMk/>
          <pc:sldMk cId="2597344986" sldId="548"/>
        </pc:sldMkLst>
      </pc:sldChg>
      <pc:sldChg chg="del">
        <pc:chgData name="OLGA MARIA MUÑOZ MUÑOZ" userId="S::ommunoz@findeter.gov.co::876d8df6-fd60-42e2-ba65-9d22fde90de5" providerId="AD" clId="Web-{48F78031-4A65-328F-ECE7-5D628F0CF7B3}" dt="2023-01-31T20:52:39.003" v="3"/>
        <pc:sldMkLst>
          <pc:docMk/>
          <pc:sldMk cId="4052810034" sldId="549"/>
        </pc:sldMkLst>
      </pc:sldChg>
      <pc:sldChg chg="del">
        <pc:chgData name="OLGA MARIA MUÑOZ MUÑOZ" userId="S::ommunoz@findeter.gov.co::876d8df6-fd60-42e2-ba65-9d22fde90de5" providerId="AD" clId="Web-{48F78031-4A65-328F-ECE7-5D628F0CF7B3}" dt="2023-01-31T20:52:38.175" v="2"/>
        <pc:sldMkLst>
          <pc:docMk/>
          <pc:sldMk cId="2412039912" sldId="550"/>
        </pc:sldMkLst>
      </pc:sldChg>
      <pc:sldChg chg="del">
        <pc:chgData name="OLGA MARIA MUÑOZ MUÑOZ" userId="S::ommunoz@findeter.gov.co::876d8df6-fd60-42e2-ba65-9d22fde90de5" providerId="AD" clId="Web-{48F78031-4A65-328F-ECE7-5D628F0CF7B3}" dt="2023-01-31T20:52:37.113" v="1"/>
        <pc:sldMkLst>
          <pc:docMk/>
          <pc:sldMk cId="2366230021" sldId="551"/>
        </pc:sldMkLst>
      </pc:sldChg>
      <pc:sldChg chg="del">
        <pc:chgData name="OLGA MARIA MUÑOZ MUÑOZ" userId="S::ommunoz@findeter.gov.co::876d8df6-fd60-42e2-ba65-9d22fde90de5" providerId="AD" clId="Web-{48F78031-4A65-328F-ECE7-5D628F0CF7B3}" dt="2023-01-31T20:52:35.472" v="0"/>
        <pc:sldMkLst>
          <pc:docMk/>
          <pc:sldMk cId="1785070475" sldId="552"/>
        </pc:sldMkLst>
      </pc:sldChg>
      <pc:sldChg chg="add">
        <pc:chgData name="OLGA MARIA MUÑOZ MUÑOZ" userId="S::ommunoz@findeter.gov.co::876d8df6-fd60-42e2-ba65-9d22fde90de5" providerId="AD" clId="Web-{48F78031-4A65-328F-ECE7-5D628F0CF7B3}" dt="2023-01-31T20:53:31.114" v="19"/>
        <pc:sldMkLst>
          <pc:docMk/>
          <pc:sldMk cId="2279548336" sldId="554"/>
        </pc:sldMkLst>
      </pc:sldChg>
      <pc:sldChg chg="add">
        <pc:chgData name="OLGA MARIA MUÑOZ MUÑOZ" userId="S::ommunoz@findeter.gov.co::876d8df6-fd60-42e2-ba65-9d22fde90de5" providerId="AD" clId="Web-{48F78031-4A65-328F-ECE7-5D628F0CF7B3}" dt="2023-01-31T20:53:31.208" v="20"/>
        <pc:sldMkLst>
          <pc:docMk/>
          <pc:sldMk cId="3991569037" sldId="555"/>
        </pc:sldMkLst>
      </pc:sldChg>
      <pc:sldChg chg="add">
        <pc:chgData name="OLGA MARIA MUÑOZ MUÑOZ" userId="S::ommunoz@findeter.gov.co::876d8df6-fd60-42e2-ba65-9d22fde90de5" providerId="AD" clId="Web-{48F78031-4A65-328F-ECE7-5D628F0CF7B3}" dt="2023-01-31T20:53:31.317" v="21"/>
        <pc:sldMkLst>
          <pc:docMk/>
          <pc:sldMk cId="2512420292" sldId="556"/>
        </pc:sldMkLst>
      </pc:sldChg>
      <pc:sldChg chg="add">
        <pc:chgData name="OLGA MARIA MUÑOZ MUÑOZ" userId="S::ommunoz@findeter.gov.co::876d8df6-fd60-42e2-ba65-9d22fde90de5" providerId="AD" clId="Web-{48F78031-4A65-328F-ECE7-5D628F0CF7B3}" dt="2023-01-31T20:53:31.411" v="22"/>
        <pc:sldMkLst>
          <pc:docMk/>
          <pc:sldMk cId="4174854146" sldId="557"/>
        </pc:sldMkLst>
      </pc:sldChg>
      <pc:sldChg chg="add">
        <pc:chgData name="OLGA MARIA MUÑOZ MUÑOZ" userId="S::ommunoz@findeter.gov.co::876d8df6-fd60-42e2-ba65-9d22fde90de5" providerId="AD" clId="Web-{48F78031-4A65-328F-ECE7-5D628F0CF7B3}" dt="2023-01-31T20:53:31.505" v="23"/>
        <pc:sldMkLst>
          <pc:docMk/>
          <pc:sldMk cId="1934231763" sldId="558"/>
        </pc:sldMkLst>
      </pc:sldChg>
      <pc:sldChg chg="add">
        <pc:chgData name="OLGA MARIA MUÑOZ MUÑOZ" userId="S::ommunoz@findeter.gov.co::876d8df6-fd60-42e2-ba65-9d22fde90de5" providerId="AD" clId="Web-{48F78031-4A65-328F-ECE7-5D628F0CF7B3}" dt="2023-01-31T20:53:31.599" v="24"/>
        <pc:sldMkLst>
          <pc:docMk/>
          <pc:sldMk cId="1403016720" sldId="559"/>
        </pc:sldMkLst>
      </pc:sldChg>
      <pc:sldChg chg="add">
        <pc:chgData name="OLGA MARIA MUÑOZ MUÑOZ" userId="S::ommunoz@findeter.gov.co::876d8df6-fd60-42e2-ba65-9d22fde90de5" providerId="AD" clId="Web-{48F78031-4A65-328F-ECE7-5D628F0CF7B3}" dt="2023-01-31T20:53:31.692" v="25"/>
        <pc:sldMkLst>
          <pc:docMk/>
          <pc:sldMk cId="2984646521" sldId="560"/>
        </pc:sldMkLst>
      </pc:sldChg>
      <pc:sldChg chg="add">
        <pc:chgData name="OLGA MARIA MUÑOZ MUÑOZ" userId="S::ommunoz@findeter.gov.co::876d8df6-fd60-42e2-ba65-9d22fde90de5" providerId="AD" clId="Web-{48F78031-4A65-328F-ECE7-5D628F0CF7B3}" dt="2023-01-31T20:53:31.786" v="26"/>
        <pc:sldMkLst>
          <pc:docMk/>
          <pc:sldMk cId="3054592104" sldId="561"/>
        </pc:sldMkLst>
      </pc:sldChg>
      <pc:sldChg chg="add">
        <pc:chgData name="OLGA MARIA MUÑOZ MUÑOZ" userId="S::ommunoz@findeter.gov.co::876d8df6-fd60-42e2-ba65-9d22fde90de5" providerId="AD" clId="Web-{48F78031-4A65-328F-ECE7-5D628F0CF7B3}" dt="2023-01-31T20:53:31.880" v="27"/>
        <pc:sldMkLst>
          <pc:docMk/>
          <pc:sldMk cId="2350992249" sldId="562"/>
        </pc:sldMkLst>
      </pc:sldChg>
      <pc:sldChg chg="add">
        <pc:chgData name="OLGA MARIA MUÑOZ MUÑOZ" userId="S::ommunoz@findeter.gov.co::876d8df6-fd60-42e2-ba65-9d22fde90de5" providerId="AD" clId="Web-{48F78031-4A65-328F-ECE7-5D628F0CF7B3}" dt="2023-01-31T20:53:31.974" v="28"/>
        <pc:sldMkLst>
          <pc:docMk/>
          <pc:sldMk cId="683383273" sldId="563"/>
        </pc:sldMkLst>
      </pc:sldChg>
      <pc:sldChg chg="add">
        <pc:chgData name="OLGA MARIA MUÑOZ MUÑOZ" userId="S::ommunoz@findeter.gov.co::876d8df6-fd60-42e2-ba65-9d22fde90de5" providerId="AD" clId="Web-{48F78031-4A65-328F-ECE7-5D628F0CF7B3}" dt="2023-01-31T20:53:32.067" v="29"/>
        <pc:sldMkLst>
          <pc:docMk/>
          <pc:sldMk cId="2492501564" sldId="564"/>
        </pc:sldMkLst>
      </pc:sldChg>
      <pc:sldChg chg="add">
        <pc:chgData name="OLGA MARIA MUÑOZ MUÑOZ" userId="S::ommunoz@findeter.gov.co::876d8df6-fd60-42e2-ba65-9d22fde90de5" providerId="AD" clId="Web-{48F78031-4A65-328F-ECE7-5D628F0CF7B3}" dt="2023-01-31T20:53:32.161" v="30"/>
        <pc:sldMkLst>
          <pc:docMk/>
          <pc:sldMk cId="1807008490" sldId="565"/>
        </pc:sldMkLst>
      </pc:sldChg>
      <pc:sldChg chg="add">
        <pc:chgData name="OLGA MARIA MUÑOZ MUÑOZ" userId="S::ommunoz@findeter.gov.co::876d8df6-fd60-42e2-ba65-9d22fde90de5" providerId="AD" clId="Web-{48F78031-4A65-328F-ECE7-5D628F0CF7B3}" dt="2023-01-31T20:53:32.239" v="31"/>
        <pc:sldMkLst>
          <pc:docMk/>
          <pc:sldMk cId="1971958171" sldId="566"/>
        </pc:sldMkLst>
      </pc:sldChg>
      <pc:sldChg chg="add">
        <pc:chgData name="OLGA MARIA MUÑOZ MUÑOZ" userId="S::ommunoz@findeter.gov.co::876d8df6-fd60-42e2-ba65-9d22fde90de5" providerId="AD" clId="Web-{48F78031-4A65-328F-ECE7-5D628F0CF7B3}" dt="2023-01-31T20:53:32.396" v="32"/>
        <pc:sldMkLst>
          <pc:docMk/>
          <pc:sldMk cId="1087129324" sldId="567"/>
        </pc:sldMkLst>
      </pc:sldChg>
    </pc:docChg>
  </pc:docChgLst>
  <pc:docChgLst>
    <pc:chgData name="OLGA MARIA MUÑOZ MUÑOZ" userId="S::ommunoz@findeter.gov.co::876d8df6-fd60-42e2-ba65-9d22fde90de5" providerId="AD" clId="Web-{3E565BC6-8DBF-0B93-7B7D-CDBA6CC02F8C}"/>
    <pc:docChg chg="addSld delSld modSld modSection">
      <pc:chgData name="OLGA MARIA MUÑOZ MUÑOZ" userId="S::ommunoz@findeter.gov.co::876d8df6-fd60-42e2-ba65-9d22fde90de5" providerId="AD" clId="Web-{3E565BC6-8DBF-0B93-7B7D-CDBA6CC02F8C}" dt="2023-02-28T20:15:58.924" v="38"/>
      <pc:docMkLst>
        <pc:docMk/>
      </pc:docMkLst>
      <pc:sldChg chg="addSp delSp modSp">
        <pc:chgData name="OLGA MARIA MUÑOZ MUÑOZ" userId="S::ommunoz@findeter.gov.co::876d8df6-fd60-42e2-ba65-9d22fde90de5" providerId="AD" clId="Web-{3E565BC6-8DBF-0B93-7B7D-CDBA6CC02F8C}" dt="2023-02-28T20:15:47.939" v="18"/>
        <pc:sldMkLst>
          <pc:docMk/>
          <pc:sldMk cId="1700035601" sldId="329"/>
        </pc:sldMkLst>
        <pc:picChg chg="add del mod">
          <ac:chgData name="OLGA MARIA MUÑOZ MUÑOZ" userId="S::ommunoz@findeter.gov.co::876d8df6-fd60-42e2-ba65-9d22fde90de5" providerId="AD" clId="Web-{3E565BC6-8DBF-0B93-7B7D-CDBA6CC02F8C}" dt="2023-02-28T20:15:47.939" v="18"/>
          <ac:picMkLst>
            <pc:docMk/>
            <pc:sldMk cId="1700035601" sldId="329"/>
            <ac:picMk id="2" creationId="{E044ADA3-389B-ADB8-4719-79D4F3CD54B0}"/>
          </ac:picMkLst>
        </pc:picChg>
      </pc:sldChg>
      <pc:sldChg chg="del">
        <pc:chgData name="OLGA MARIA MUÑOZ MUÑOZ" userId="S::ommunoz@findeter.gov.co::876d8df6-fd60-42e2-ba65-9d22fde90de5" providerId="AD" clId="Web-{3E565BC6-8DBF-0B93-7B7D-CDBA6CC02F8C}" dt="2023-02-28T20:15:13.032" v="16"/>
        <pc:sldMkLst>
          <pc:docMk/>
          <pc:sldMk cId="65975009" sldId="604"/>
        </pc:sldMkLst>
      </pc:sldChg>
      <pc:sldChg chg="del">
        <pc:chgData name="OLGA MARIA MUÑOZ MUÑOZ" userId="S::ommunoz@findeter.gov.co::876d8df6-fd60-42e2-ba65-9d22fde90de5" providerId="AD" clId="Web-{3E565BC6-8DBF-0B93-7B7D-CDBA6CC02F8C}" dt="2023-02-28T20:15:08.985" v="15"/>
        <pc:sldMkLst>
          <pc:docMk/>
          <pc:sldMk cId="2384480510" sldId="605"/>
        </pc:sldMkLst>
      </pc:sldChg>
      <pc:sldChg chg="del">
        <pc:chgData name="OLGA MARIA MUÑOZ MUÑOZ" userId="S::ommunoz@findeter.gov.co::876d8df6-fd60-42e2-ba65-9d22fde90de5" providerId="AD" clId="Web-{3E565BC6-8DBF-0B93-7B7D-CDBA6CC02F8C}" dt="2023-02-28T20:15:07.797" v="14"/>
        <pc:sldMkLst>
          <pc:docMk/>
          <pc:sldMk cId="1651823296" sldId="606"/>
        </pc:sldMkLst>
      </pc:sldChg>
      <pc:sldChg chg="del">
        <pc:chgData name="OLGA MARIA MUÑOZ MUÑOZ" userId="S::ommunoz@findeter.gov.co::876d8df6-fd60-42e2-ba65-9d22fde90de5" providerId="AD" clId="Web-{3E565BC6-8DBF-0B93-7B7D-CDBA6CC02F8C}" dt="2023-02-28T20:15:06.672" v="13"/>
        <pc:sldMkLst>
          <pc:docMk/>
          <pc:sldMk cId="4270999543" sldId="607"/>
        </pc:sldMkLst>
      </pc:sldChg>
      <pc:sldChg chg="del">
        <pc:chgData name="OLGA MARIA MUÑOZ MUÑOZ" userId="S::ommunoz@findeter.gov.co::876d8df6-fd60-42e2-ba65-9d22fde90de5" providerId="AD" clId="Web-{3E565BC6-8DBF-0B93-7B7D-CDBA6CC02F8C}" dt="2023-02-28T20:15:04.250" v="12"/>
        <pc:sldMkLst>
          <pc:docMk/>
          <pc:sldMk cId="1636211544" sldId="608"/>
        </pc:sldMkLst>
      </pc:sldChg>
      <pc:sldChg chg="del">
        <pc:chgData name="OLGA MARIA MUÑOZ MUÑOZ" userId="S::ommunoz@findeter.gov.co::876d8df6-fd60-42e2-ba65-9d22fde90de5" providerId="AD" clId="Web-{3E565BC6-8DBF-0B93-7B7D-CDBA6CC02F8C}" dt="2023-02-28T20:15:01.578" v="11"/>
        <pc:sldMkLst>
          <pc:docMk/>
          <pc:sldMk cId="3831688075" sldId="609"/>
        </pc:sldMkLst>
      </pc:sldChg>
      <pc:sldChg chg="del">
        <pc:chgData name="OLGA MARIA MUÑOZ MUÑOZ" userId="S::ommunoz@findeter.gov.co::876d8df6-fd60-42e2-ba65-9d22fde90de5" providerId="AD" clId="Web-{3E565BC6-8DBF-0B93-7B7D-CDBA6CC02F8C}" dt="2023-02-28T20:15:00.453" v="10"/>
        <pc:sldMkLst>
          <pc:docMk/>
          <pc:sldMk cId="3461642355" sldId="610"/>
        </pc:sldMkLst>
      </pc:sldChg>
      <pc:sldChg chg="del">
        <pc:chgData name="OLGA MARIA MUÑOZ MUÑOZ" userId="S::ommunoz@findeter.gov.co::876d8df6-fd60-42e2-ba65-9d22fde90de5" providerId="AD" clId="Web-{3E565BC6-8DBF-0B93-7B7D-CDBA6CC02F8C}" dt="2023-02-28T20:14:57.766" v="9"/>
        <pc:sldMkLst>
          <pc:docMk/>
          <pc:sldMk cId="3460101894" sldId="611"/>
        </pc:sldMkLst>
      </pc:sldChg>
      <pc:sldChg chg="del">
        <pc:chgData name="OLGA MARIA MUÑOZ MUÑOZ" userId="S::ommunoz@findeter.gov.co::876d8df6-fd60-42e2-ba65-9d22fde90de5" providerId="AD" clId="Web-{3E565BC6-8DBF-0B93-7B7D-CDBA6CC02F8C}" dt="2023-02-28T20:14:54.922" v="8"/>
        <pc:sldMkLst>
          <pc:docMk/>
          <pc:sldMk cId="3052080966" sldId="612"/>
        </pc:sldMkLst>
      </pc:sldChg>
      <pc:sldChg chg="del">
        <pc:chgData name="OLGA MARIA MUÑOZ MUÑOZ" userId="S::ommunoz@findeter.gov.co::876d8df6-fd60-42e2-ba65-9d22fde90de5" providerId="AD" clId="Web-{3E565BC6-8DBF-0B93-7B7D-CDBA6CC02F8C}" dt="2023-02-28T20:14:52.891" v="7"/>
        <pc:sldMkLst>
          <pc:docMk/>
          <pc:sldMk cId="175929193" sldId="613"/>
        </pc:sldMkLst>
      </pc:sldChg>
      <pc:sldChg chg="del">
        <pc:chgData name="OLGA MARIA MUÑOZ MUÑOZ" userId="S::ommunoz@findeter.gov.co::876d8df6-fd60-42e2-ba65-9d22fde90de5" providerId="AD" clId="Web-{3E565BC6-8DBF-0B93-7B7D-CDBA6CC02F8C}" dt="2023-02-28T20:14:51.250" v="6"/>
        <pc:sldMkLst>
          <pc:docMk/>
          <pc:sldMk cId="2392083424" sldId="614"/>
        </pc:sldMkLst>
      </pc:sldChg>
      <pc:sldChg chg="del">
        <pc:chgData name="OLGA MARIA MUÑOZ MUÑOZ" userId="S::ommunoz@findeter.gov.co::876d8df6-fd60-42e2-ba65-9d22fde90de5" providerId="AD" clId="Web-{3E565BC6-8DBF-0B93-7B7D-CDBA6CC02F8C}" dt="2023-02-28T20:14:50.375" v="5"/>
        <pc:sldMkLst>
          <pc:docMk/>
          <pc:sldMk cId="2479158845" sldId="615"/>
        </pc:sldMkLst>
      </pc:sldChg>
      <pc:sldChg chg="del">
        <pc:chgData name="OLGA MARIA MUÑOZ MUÑOZ" userId="S::ommunoz@findeter.gov.co::876d8df6-fd60-42e2-ba65-9d22fde90de5" providerId="AD" clId="Web-{3E565BC6-8DBF-0B93-7B7D-CDBA6CC02F8C}" dt="2023-02-28T20:14:49.406" v="4"/>
        <pc:sldMkLst>
          <pc:docMk/>
          <pc:sldMk cId="3511099125" sldId="616"/>
        </pc:sldMkLst>
      </pc:sldChg>
      <pc:sldChg chg="del">
        <pc:chgData name="OLGA MARIA MUÑOZ MUÑOZ" userId="S::ommunoz@findeter.gov.co::876d8df6-fd60-42e2-ba65-9d22fde90de5" providerId="AD" clId="Web-{3E565BC6-8DBF-0B93-7B7D-CDBA6CC02F8C}" dt="2023-02-28T20:14:47.984" v="3"/>
        <pc:sldMkLst>
          <pc:docMk/>
          <pc:sldMk cId="4155732365" sldId="617"/>
        </pc:sldMkLst>
      </pc:sldChg>
      <pc:sldChg chg="del">
        <pc:chgData name="OLGA MARIA MUÑOZ MUÑOZ" userId="S::ommunoz@findeter.gov.co::876d8df6-fd60-42e2-ba65-9d22fde90de5" providerId="AD" clId="Web-{3E565BC6-8DBF-0B93-7B7D-CDBA6CC02F8C}" dt="2023-02-28T20:14:46.625" v="2"/>
        <pc:sldMkLst>
          <pc:docMk/>
          <pc:sldMk cId="2435229320" sldId="618"/>
        </pc:sldMkLst>
      </pc:sldChg>
      <pc:sldChg chg="del">
        <pc:chgData name="OLGA MARIA MUÑOZ MUÑOZ" userId="S::ommunoz@findeter.gov.co::876d8df6-fd60-42e2-ba65-9d22fde90de5" providerId="AD" clId="Web-{3E565BC6-8DBF-0B93-7B7D-CDBA6CC02F8C}" dt="2023-02-28T20:14:45.968" v="1"/>
        <pc:sldMkLst>
          <pc:docMk/>
          <pc:sldMk cId="2645105288" sldId="619"/>
        </pc:sldMkLst>
      </pc:sldChg>
      <pc:sldChg chg="del">
        <pc:chgData name="OLGA MARIA MUÑOZ MUÑOZ" userId="S::ommunoz@findeter.gov.co::876d8df6-fd60-42e2-ba65-9d22fde90de5" providerId="AD" clId="Web-{3E565BC6-8DBF-0B93-7B7D-CDBA6CC02F8C}" dt="2023-02-28T20:14:43.515" v="0"/>
        <pc:sldMkLst>
          <pc:docMk/>
          <pc:sldMk cId="2133011074" sldId="620"/>
        </pc:sldMkLst>
      </pc:sldChg>
      <pc:sldChg chg="add">
        <pc:chgData name="OLGA MARIA MUÑOZ MUÑOZ" userId="S::ommunoz@findeter.gov.co::876d8df6-fd60-42e2-ba65-9d22fde90de5" providerId="AD" clId="Web-{3E565BC6-8DBF-0B93-7B7D-CDBA6CC02F8C}" dt="2023-02-28T20:15:56.908" v="19"/>
        <pc:sldMkLst>
          <pc:docMk/>
          <pc:sldMk cId="3912079131" sldId="624"/>
        </pc:sldMkLst>
      </pc:sldChg>
      <pc:sldChg chg="add">
        <pc:chgData name="OLGA MARIA MUÑOZ MUÑOZ" userId="S::ommunoz@findeter.gov.co::876d8df6-fd60-42e2-ba65-9d22fde90de5" providerId="AD" clId="Web-{3E565BC6-8DBF-0B93-7B7D-CDBA6CC02F8C}" dt="2023-02-28T20:15:57.002" v="20"/>
        <pc:sldMkLst>
          <pc:docMk/>
          <pc:sldMk cId="3920224825" sldId="625"/>
        </pc:sldMkLst>
      </pc:sldChg>
      <pc:sldChg chg="add">
        <pc:chgData name="OLGA MARIA MUÑOZ MUÑOZ" userId="S::ommunoz@findeter.gov.co::876d8df6-fd60-42e2-ba65-9d22fde90de5" providerId="AD" clId="Web-{3E565BC6-8DBF-0B93-7B7D-CDBA6CC02F8C}" dt="2023-02-28T20:15:57.127" v="21"/>
        <pc:sldMkLst>
          <pc:docMk/>
          <pc:sldMk cId="1298904186" sldId="626"/>
        </pc:sldMkLst>
      </pc:sldChg>
      <pc:sldChg chg="add">
        <pc:chgData name="OLGA MARIA MUÑOZ MUÑOZ" userId="S::ommunoz@findeter.gov.co::876d8df6-fd60-42e2-ba65-9d22fde90de5" providerId="AD" clId="Web-{3E565BC6-8DBF-0B93-7B7D-CDBA6CC02F8C}" dt="2023-02-28T20:15:57.236" v="22"/>
        <pc:sldMkLst>
          <pc:docMk/>
          <pc:sldMk cId="131871371" sldId="627"/>
        </pc:sldMkLst>
      </pc:sldChg>
      <pc:sldChg chg="add">
        <pc:chgData name="OLGA MARIA MUÑOZ MUÑOZ" userId="S::ommunoz@findeter.gov.co::876d8df6-fd60-42e2-ba65-9d22fde90de5" providerId="AD" clId="Web-{3E565BC6-8DBF-0B93-7B7D-CDBA6CC02F8C}" dt="2023-02-28T20:15:57.346" v="23"/>
        <pc:sldMkLst>
          <pc:docMk/>
          <pc:sldMk cId="128315817" sldId="628"/>
        </pc:sldMkLst>
      </pc:sldChg>
      <pc:sldChg chg="add">
        <pc:chgData name="OLGA MARIA MUÑOZ MUÑOZ" userId="S::ommunoz@findeter.gov.co::876d8df6-fd60-42e2-ba65-9d22fde90de5" providerId="AD" clId="Web-{3E565BC6-8DBF-0B93-7B7D-CDBA6CC02F8C}" dt="2023-02-28T20:15:57.440" v="24"/>
        <pc:sldMkLst>
          <pc:docMk/>
          <pc:sldMk cId="3292769965" sldId="629"/>
        </pc:sldMkLst>
      </pc:sldChg>
      <pc:sldChg chg="add">
        <pc:chgData name="OLGA MARIA MUÑOZ MUÑOZ" userId="S::ommunoz@findeter.gov.co::876d8df6-fd60-42e2-ba65-9d22fde90de5" providerId="AD" clId="Web-{3E565BC6-8DBF-0B93-7B7D-CDBA6CC02F8C}" dt="2023-02-28T20:15:57.549" v="25"/>
        <pc:sldMkLst>
          <pc:docMk/>
          <pc:sldMk cId="1230347603" sldId="630"/>
        </pc:sldMkLst>
      </pc:sldChg>
      <pc:sldChg chg="add">
        <pc:chgData name="OLGA MARIA MUÑOZ MUÑOZ" userId="S::ommunoz@findeter.gov.co::876d8df6-fd60-42e2-ba65-9d22fde90de5" providerId="AD" clId="Web-{3E565BC6-8DBF-0B93-7B7D-CDBA6CC02F8C}" dt="2023-02-28T20:15:57.674" v="26"/>
        <pc:sldMkLst>
          <pc:docMk/>
          <pc:sldMk cId="1082625643" sldId="631"/>
        </pc:sldMkLst>
      </pc:sldChg>
      <pc:sldChg chg="add">
        <pc:chgData name="OLGA MARIA MUÑOZ MUÑOZ" userId="S::ommunoz@findeter.gov.co::876d8df6-fd60-42e2-ba65-9d22fde90de5" providerId="AD" clId="Web-{3E565BC6-8DBF-0B93-7B7D-CDBA6CC02F8C}" dt="2023-02-28T20:15:57.752" v="27"/>
        <pc:sldMkLst>
          <pc:docMk/>
          <pc:sldMk cId="4115945107" sldId="632"/>
        </pc:sldMkLst>
      </pc:sldChg>
      <pc:sldChg chg="add">
        <pc:chgData name="OLGA MARIA MUÑOZ MUÑOZ" userId="S::ommunoz@findeter.gov.co::876d8df6-fd60-42e2-ba65-9d22fde90de5" providerId="AD" clId="Web-{3E565BC6-8DBF-0B93-7B7D-CDBA6CC02F8C}" dt="2023-02-28T20:15:57.861" v="28"/>
        <pc:sldMkLst>
          <pc:docMk/>
          <pc:sldMk cId="3891736143" sldId="633"/>
        </pc:sldMkLst>
      </pc:sldChg>
      <pc:sldChg chg="add">
        <pc:chgData name="OLGA MARIA MUÑOZ MUÑOZ" userId="S::ommunoz@findeter.gov.co::876d8df6-fd60-42e2-ba65-9d22fde90de5" providerId="AD" clId="Web-{3E565BC6-8DBF-0B93-7B7D-CDBA6CC02F8C}" dt="2023-02-28T20:15:57.971" v="29"/>
        <pc:sldMkLst>
          <pc:docMk/>
          <pc:sldMk cId="1420553022" sldId="634"/>
        </pc:sldMkLst>
      </pc:sldChg>
      <pc:sldChg chg="add">
        <pc:chgData name="OLGA MARIA MUÑOZ MUÑOZ" userId="S::ommunoz@findeter.gov.co::876d8df6-fd60-42e2-ba65-9d22fde90de5" providerId="AD" clId="Web-{3E565BC6-8DBF-0B93-7B7D-CDBA6CC02F8C}" dt="2023-02-28T20:15:58.080" v="30"/>
        <pc:sldMkLst>
          <pc:docMk/>
          <pc:sldMk cId="591883516" sldId="635"/>
        </pc:sldMkLst>
      </pc:sldChg>
      <pc:sldChg chg="add">
        <pc:chgData name="OLGA MARIA MUÑOZ MUÑOZ" userId="S::ommunoz@findeter.gov.co::876d8df6-fd60-42e2-ba65-9d22fde90de5" providerId="AD" clId="Web-{3E565BC6-8DBF-0B93-7B7D-CDBA6CC02F8C}" dt="2023-02-28T20:15:58.174" v="31"/>
        <pc:sldMkLst>
          <pc:docMk/>
          <pc:sldMk cId="1572115558" sldId="636"/>
        </pc:sldMkLst>
      </pc:sldChg>
      <pc:sldChg chg="add">
        <pc:chgData name="OLGA MARIA MUÑOZ MUÑOZ" userId="S::ommunoz@findeter.gov.co::876d8df6-fd60-42e2-ba65-9d22fde90de5" providerId="AD" clId="Web-{3E565BC6-8DBF-0B93-7B7D-CDBA6CC02F8C}" dt="2023-02-28T20:15:58.268" v="32"/>
        <pc:sldMkLst>
          <pc:docMk/>
          <pc:sldMk cId="3147563925" sldId="637"/>
        </pc:sldMkLst>
      </pc:sldChg>
      <pc:sldChg chg="add">
        <pc:chgData name="OLGA MARIA MUÑOZ MUÑOZ" userId="S::ommunoz@findeter.gov.co::876d8df6-fd60-42e2-ba65-9d22fde90de5" providerId="AD" clId="Web-{3E565BC6-8DBF-0B93-7B7D-CDBA6CC02F8C}" dt="2023-02-28T20:15:58.361" v="33"/>
        <pc:sldMkLst>
          <pc:docMk/>
          <pc:sldMk cId="567281906" sldId="638"/>
        </pc:sldMkLst>
      </pc:sldChg>
      <pc:sldChg chg="add">
        <pc:chgData name="OLGA MARIA MUÑOZ MUÑOZ" userId="S::ommunoz@findeter.gov.co::876d8df6-fd60-42e2-ba65-9d22fde90de5" providerId="AD" clId="Web-{3E565BC6-8DBF-0B93-7B7D-CDBA6CC02F8C}" dt="2023-02-28T20:15:58.455" v="34"/>
        <pc:sldMkLst>
          <pc:docMk/>
          <pc:sldMk cId="1784661759" sldId="639"/>
        </pc:sldMkLst>
      </pc:sldChg>
      <pc:sldChg chg="add">
        <pc:chgData name="OLGA MARIA MUÑOZ MUÑOZ" userId="S::ommunoz@findeter.gov.co::876d8df6-fd60-42e2-ba65-9d22fde90de5" providerId="AD" clId="Web-{3E565BC6-8DBF-0B93-7B7D-CDBA6CC02F8C}" dt="2023-02-28T20:15:58.549" v="35"/>
        <pc:sldMkLst>
          <pc:docMk/>
          <pc:sldMk cId="1223756322" sldId="640"/>
        </pc:sldMkLst>
      </pc:sldChg>
      <pc:sldChg chg="add">
        <pc:chgData name="OLGA MARIA MUÑOZ MUÑOZ" userId="S::ommunoz@findeter.gov.co::876d8df6-fd60-42e2-ba65-9d22fde90de5" providerId="AD" clId="Web-{3E565BC6-8DBF-0B93-7B7D-CDBA6CC02F8C}" dt="2023-02-28T20:15:58.674" v="36"/>
        <pc:sldMkLst>
          <pc:docMk/>
          <pc:sldMk cId="131039704" sldId="641"/>
        </pc:sldMkLst>
      </pc:sldChg>
      <pc:sldChg chg="add">
        <pc:chgData name="OLGA MARIA MUÑOZ MUÑOZ" userId="S::ommunoz@findeter.gov.co::876d8df6-fd60-42e2-ba65-9d22fde90de5" providerId="AD" clId="Web-{3E565BC6-8DBF-0B93-7B7D-CDBA6CC02F8C}" dt="2023-02-28T20:15:58.783" v="37"/>
        <pc:sldMkLst>
          <pc:docMk/>
          <pc:sldMk cId="3252698477" sldId="642"/>
        </pc:sldMkLst>
      </pc:sldChg>
      <pc:sldChg chg="add">
        <pc:chgData name="OLGA MARIA MUÑOZ MUÑOZ" userId="S::ommunoz@findeter.gov.co::876d8df6-fd60-42e2-ba65-9d22fde90de5" providerId="AD" clId="Web-{3E565BC6-8DBF-0B93-7B7D-CDBA6CC02F8C}" dt="2023-02-28T20:15:58.924" v="38"/>
        <pc:sldMkLst>
          <pc:docMk/>
          <pc:sldMk cId="3437799400" sldId="643"/>
        </pc:sldMkLst>
      </pc:sldChg>
    </pc:docChg>
  </pc:docChgLst>
  <pc:docChgLst>
    <pc:chgData name="GIOVANNY ANDRES VANEGAS PRADA" userId="S::gavanegas@findeter.gov.co::d4c91164-3e3f-4c02-8924-6bb3c5d6b2ff" providerId="AD" clId="Web-{287F71CE-1291-E2EA-E44E-93C608088271}"/>
    <pc:docChg chg="addSld delSld modSld modSection">
      <pc:chgData name="GIOVANNY ANDRES VANEGAS PRADA" userId="S::gavanegas@findeter.gov.co::d4c91164-3e3f-4c02-8924-6bb3c5d6b2ff" providerId="AD" clId="Web-{287F71CE-1291-E2EA-E44E-93C608088271}" dt="2023-02-08T03:26:28.357" v="9" actId="20577"/>
      <pc:docMkLst>
        <pc:docMk/>
      </pc:docMkLst>
      <pc:sldChg chg="del">
        <pc:chgData name="GIOVANNY ANDRES VANEGAS PRADA" userId="S::gavanegas@findeter.gov.co::d4c91164-3e3f-4c02-8924-6bb3c5d6b2ff" providerId="AD" clId="Web-{287F71CE-1291-E2EA-E44E-93C608088271}" dt="2023-02-08T03:24:56.104" v="1"/>
        <pc:sldMkLst>
          <pc:docMk/>
          <pc:sldMk cId="845898450" sldId="568"/>
        </pc:sldMkLst>
      </pc:sldChg>
      <pc:sldChg chg="del">
        <pc:chgData name="GIOVANNY ANDRES VANEGAS PRADA" userId="S::gavanegas@findeter.gov.co::d4c91164-3e3f-4c02-8924-6bb3c5d6b2ff" providerId="AD" clId="Web-{287F71CE-1291-E2EA-E44E-93C608088271}" dt="2023-02-08T03:26:04.215" v="5"/>
        <pc:sldMkLst>
          <pc:docMk/>
          <pc:sldMk cId="2804679229" sldId="569"/>
        </pc:sldMkLst>
      </pc:sldChg>
      <pc:sldChg chg="add del">
        <pc:chgData name="GIOVANNY ANDRES VANEGAS PRADA" userId="S::gavanegas@findeter.gov.co::d4c91164-3e3f-4c02-8924-6bb3c5d6b2ff" providerId="AD" clId="Web-{287F71CE-1291-E2EA-E44E-93C608088271}" dt="2023-02-08T03:25:55.387" v="3"/>
        <pc:sldMkLst>
          <pc:docMk/>
          <pc:sldMk cId="3331192542" sldId="586"/>
        </pc:sldMkLst>
      </pc:sldChg>
      <pc:sldChg chg="modSp add">
        <pc:chgData name="GIOVANNY ANDRES VANEGAS PRADA" userId="S::gavanegas@findeter.gov.co::d4c91164-3e3f-4c02-8924-6bb3c5d6b2ff" providerId="AD" clId="Web-{287F71CE-1291-E2EA-E44E-93C608088271}" dt="2023-02-08T03:26:28.357" v="9" actId="20577"/>
        <pc:sldMkLst>
          <pc:docMk/>
          <pc:sldMk cId="678382347" sldId="587"/>
        </pc:sldMkLst>
        <pc:spChg chg="mod">
          <ac:chgData name="GIOVANNY ANDRES VANEGAS PRADA" userId="S::gavanegas@findeter.gov.co::d4c91164-3e3f-4c02-8924-6bb3c5d6b2ff" providerId="AD" clId="Web-{287F71CE-1291-E2EA-E44E-93C608088271}" dt="2023-02-08T03:26:28.357" v="9" actId="20577"/>
          <ac:spMkLst>
            <pc:docMk/>
            <pc:sldMk cId="678382347" sldId="587"/>
            <ac:spMk id="9" creationId="{EF2A659F-CC4A-B9DA-CCEE-F71197642F63}"/>
          </ac:spMkLst>
        </pc:spChg>
      </pc:sldChg>
      <pc:sldChg chg="add">
        <pc:chgData name="GIOVANNY ANDRES VANEGAS PRADA" userId="S::gavanegas@findeter.gov.co::d4c91164-3e3f-4c02-8924-6bb3c5d6b2ff" providerId="AD" clId="Web-{287F71CE-1291-E2EA-E44E-93C608088271}" dt="2023-02-08T03:26:02.215" v="4"/>
        <pc:sldMkLst>
          <pc:docMk/>
          <pc:sldMk cId="3030523384" sldId="588"/>
        </pc:sldMkLst>
      </pc:sldChg>
    </pc:docChg>
  </pc:docChgLst>
  <pc:docChgLst>
    <pc:chgData name="MARIA ALEJANDRA RODRIGUEZ VILLAREAL" userId="18866f0e-0fca-4ebe-91fb-97353587e1c9" providerId="ADAL" clId="{68E51C7F-E339-43BA-9BF1-AF5EF9264D61}"/>
    <pc:docChg chg="custSel delSld modSld modSection">
      <pc:chgData name="MARIA ALEJANDRA RODRIGUEZ VILLAREAL" userId="18866f0e-0fca-4ebe-91fb-97353587e1c9" providerId="ADAL" clId="{68E51C7F-E339-43BA-9BF1-AF5EF9264D61}" dt="2023-02-22T02:24:06.399" v="192" actId="47"/>
      <pc:docMkLst>
        <pc:docMk/>
      </pc:docMkLst>
      <pc:sldChg chg="addSp delSp modSp mod">
        <pc:chgData name="MARIA ALEJANDRA RODRIGUEZ VILLAREAL" userId="18866f0e-0fca-4ebe-91fb-97353587e1c9" providerId="ADAL" clId="{68E51C7F-E339-43BA-9BF1-AF5EF9264D61}" dt="2023-02-22T02:23:54.953" v="191" actId="20577"/>
        <pc:sldMkLst>
          <pc:docMk/>
          <pc:sldMk cId="4280517110" sldId="510"/>
        </pc:sldMkLst>
        <pc:spChg chg="del">
          <ac:chgData name="MARIA ALEJANDRA RODRIGUEZ VILLAREAL" userId="18866f0e-0fca-4ebe-91fb-97353587e1c9" providerId="ADAL" clId="{68E51C7F-E339-43BA-9BF1-AF5EF9264D61}" dt="2023-02-22T02:19:57.491" v="21" actId="478"/>
          <ac:spMkLst>
            <pc:docMk/>
            <pc:sldMk cId="4280517110" sldId="510"/>
            <ac:spMk id="9" creationId="{4CAAABBB-8A93-4007-9C2E-B929A7EDEE4A}"/>
          </ac:spMkLst>
        </pc:spChg>
        <pc:spChg chg="mod">
          <ac:chgData name="MARIA ALEJANDRA RODRIGUEZ VILLAREAL" userId="18866f0e-0fca-4ebe-91fb-97353587e1c9" providerId="ADAL" clId="{68E51C7F-E339-43BA-9BF1-AF5EF9264D61}" dt="2023-02-22T02:23:54.953" v="191" actId="20577"/>
          <ac:spMkLst>
            <pc:docMk/>
            <pc:sldMk cId="4280517110" sldId="510"/>
            <ac:spMk id="16" creationId="{61BB126E-430E-482F-81FB-CDF28713A8DB}"/>
          </ac:spMkLst>
        </pc:spChg>
        <pc:graphicFrameChg chg="modGraphic">
          <ac:chgData name="MARIA ALEJANDRA RODRIGUEZ VILLAREAL" userId="18866f0e-0fca-4ebe-91fb-97353587e1c9" providerId="ADAL" clId="{68E51C7F-E339-43BA-9BF1-AF5EF9264D61}" dt="2023-02-22T02:19:34.126" v="17" actId="20577"/>
          <ac:graphicFrameMkLst>
            <pc:docMk/>
            <pc:sldMk cId="4280517110" sldId="510"/>
            <ac:graphicFrameMk id="13" creationId="{D9FD7E8D-10C2-4918-9075-D20EAA12F066}"/>
          </ac:graphicFrameMkLst>
        </pc:graphicFrameChg>
        <pc:picChg chg="del">
          <ac:chgData name="MARIA ALEJANDRA RODRIGUEZ VILLAREAL" userId="18866f0e-0fca-4ebe-91fb-97353587e1c9" providerId="ADAL" clId="{68E51C7F-E339-43BA-9BF1-AF5EF9264D61}" dt="2023-02-22T02:19:54.875" v="20" actId="478"/>
          <ac:picMkLst>
            <pc:docMk/>
            <pc:sldMk cId="4280517110" sldId="510"/>
            <ac:picMk id="3" creationId="{0C0C7D4F-448D-440D-ACF2-1B258C0BA4C7}"/>
          </ac:picMkLst>
        </pc:picChg>
        <pc:picChg chg="add mod">
          <ac:chgData name="MARIA ALEJANDRA RODRIGUEZ VILLAREAL" userId="18866f0e-0fca-4ebe-91fb-97353587e1c9" providerId="ADAL" clId="{68E51C7F-E339-43BA-9BF1-AF5EF9264D61}" dt="2023-02-22T02:21:58.399" v="24" actId="1076"/>
          <ac:picMkLst>
            <pc:docMk/>
            <pc:sldMk cId="4280517110" sldId="510"/>
            <ac:picMk id="4" creationId="{F8399F30-E155-47DE-9257-6FCD83A3FC86}"/>
          </ac:picMkLst>
        </pc:picChg>
        <pc:picChg chg="del">
          <ac:chgData name="MARIA ALEJANDRA RODRIGUEZ VILLAREAL" userId="18866f0e-0fca-4ebe-91fb-97353587e1c9" providerId="ADAL" clId="{68E51C7F-E339-43BA-9BF1-AF5EF9264D61}" dt="2023-02-22T02:19:53.287" v="19" actId="478"/>
          <ac:picMkLst>
            <pc:docMk/>
            <pc:sldMk cId="4280517110" sldId="510"/>
            <ac:picMk id="5" creationId="{B034E6E5-A8B5-454A-A6E0-046DBB05A098}"/>
          </ac:picMkLst>
        </pc:picChg>
        <pc:picChg chg="del">
          <ac:chgData name="MARIA ALEJANDRA RODRIGUEZ VILLAREAL" userId="18866f0e-0fca-4ebe-91fb-97353587e1c9" providerId="ADAL" clId="{68E51C7F-E339-43BA-9BF1-AF5EF9264D61}" dt="2023-02-22T02:19:51.420" v="18" actId="478"/>
          <ac:picMkLst>
            <pc:docMk/>
            <pc:sldMk cId="4280517110" sldId="510"/>
            <ac:picMk id="7" creationId="{828A6822-4C25-4963-939D-9CEF9C5F9474}"/>
          </ac:picMkLst>
        </pc:picChg>
        <pc:picChg chg="add mod">
          <ac:chgData name="MARIA ALEJANDRA RODRIGUEZ VILLAREAL" userId="18866f0e-0fca-4ebe-91fb-97353587e1c9" providerId="ADAL" clId="{68E51C7F-E339-43BA-9BF1-AF5EF9264D61}" dt="2023-02-22T02:22:48.228" v="27" actId="14100"/>
          <ac:picMkLst>
            <pc:docMk/>
            <pc:sldMk cId="4280517110" sldId="510"/>
            <ac:picMk id="8" creationId="{9E2F6F3A-2D3C-46E5-BAB7-62DE7CFCC594}"/>
          </ac:picMkLst>
        </pc:picChg>
      </pc:sldChg>
      <pc:sldChg chg="del">
        <pc:chgData name="MARIA ALEJANDRA RODRIGUEZ VILLAREAL" userId="18866f0e-0fca-4ebe-91fb-97353587e1c9" providerId="ADAL" clId="{68E51C7F-E339-43BA-9BF1-AF5EF9264D61}" dt="2023-02-22T02:24:06.399" v="192" actId="47"/>
        <pc:sldMkLst>
          <pc:docMk/>
          <pc:sldMk cId="2909575048" sldId="534"/>
        </pc:sldMkLst>
      </pc:sldChg>
    </pc:docChg>
  </pc:docChgLst>
  <pc:docChgLst>
    <pc:chgData name="GUILLERMO ALBERTO ARCILA DIAZ" userId="S::gaarcila@findeter.gov.co::194c9435-ff24-4808-b9d2-bb433046ee4c" providerId="AD" clId="Web-{80D72F24-BCB4-9CF5-8305-D4FF2539B0FA}"/>
    <pc:docChg chg="modSld">
      <pc:chgData name="GUILLERMO ALBERTO ARCILA DIAZ" userId="S::gaarcila@findeter.gov.co::194c9435-ff24-4808-b9d2-bb433046ee4c" providerId="AD" clId="Web-{80D72F24-BCB4-9CF5-8305-D4FF2539B0FA}" dt="2023-01-31T16:51:27.655" v="908" actId="20577"/>
      <pc:docMkLst>
        <pc:docMk/>
      </pc:docMkLst>
      <pc:sldChg chg="addSp delSp modSp">
        <pc:chgData name="GUILLERMO ALBERTO ARCILA DIAZ" userId="S::gaarcila@findeter.gov.co::194c9435-ff24-4808-b9d2-bb433046ee4c" providerId="AD" clId="Web-{80D72F24-BCB4-9CF5-8305-D4FF2539B0FA}" dt="2023-01-31T16:37:08.723" v="652" actId="1076"/>
        <pc:sldMkLst>
          <pc:docMk/>
          <pc:sldMk cId="331872158" sldId="325"/>
        </pc:sldMkLst>
        <pc:spChg chg="mod">
          <ac:chgData name="GUILLERMO ALBERTO ARCILA DIAZ" userId="S::gaarcila@findeter.gov.co::194c9435-ff24-4808-b9d2-bb433046ee4c" providerId="AD" clId="Web-{80D72F24-BCB4-9CF5-8305-D4FF2539B0FA}" dt="2023-01-31T16:29:22.146" v="611" actId="20577"/>
          <ac:spMkLst>
            <pc:docMk/>
            <pc:sldMk cId="331872158" sldId="325"/>
            <ac:spMk id="6" creationId="{43297A8E-5567-4DAF-8C6C-EF5A1AE98FBF}"/>
          </ac:spMkLst>
        </pc:spChg>
        <pc:spChg chg="mod">
          <ac:chgData name="GUILLERMO ALBERTO ARCILA DIAZ" userId="S::gaarcila@findeter.gov.co::194c9435-ff24-4808-b9d2-bb433046ee4c" providerId="AD" clId="Web-{80D72F24-BCB4-9CF5-8305-D4FF2539B0FA}" dt="2023-01-31T16:37:08.723" v="652" actId="1076"/>
          <ac:spMkLst>
            <pc:docMk/>
            <pc:sldMk cId="331872158" sldId="325"/>
            <ac:spMk id="10" creationId="{D6B711E6-5F26-4098-8A25-AC9B901286BE}"/>
          </ac:spMkLst>
        </pc:spChg>
        <pc:graphicFrameChg chg="mod modGraphic">
          <ac:chgData name="GUILLERMO ALBERTO ARCILA DIAZ" userId="S::gaarcila@findeter.gov.co::194c9435-ff24-4808-b9d2-bb433046ee4c" providerId="AD" clId="Web-{80D72F24-BCB4-9CF5-8305-D4FF2539B0FA}" dt="2023-01-31T16:01:12.024" v="1"/>
          <ac:graphicFrameMkLst>
            <pc:docMk/>
            <pc:sldMk cId="331872158" sldId="325"/>
            <ac:graphicFrameMk id="3" creationId="{92C7AD75-98F7-4256-B0FE-BD624CCF5A55}"/>
          </ac:graphicFrameMkLst>
        </pc:graphicFrameChg>
        <pc:picChg chg="add mod">
          <ac:chgData name="GUILLERMO ALBERTO ARCILA DIAZ" userId="S::gaarcila@findeter.gov.co::194c9435-ff24-4808-b9d2-bb433046ee4c" providerId="AD" clId="Web-{80D72F24-BCB4-9CF5-8305-D4FF2539B0FA}" dt="2023-01-31T16:31:10.384" v="639" actId="1076"/>
          <ac:picMkLst>
            <pc:docMk/>
            <pc:sldMk cId="331872158" sldId="325"/>
            <ac:picMk id="2" creationId="{FB7FE617-69C7-E51A-DE25-05367B4A49B1}"/>
          </ac:picMkLst>
        </pc:picChg>
        <pc:picChg chg="del">
          <ac:chgData name="GUILLERMO ALBERTO ARCILA DIAZ" userId="S::gaarcila@findeter.gov.co::194c9435-ff24-4808-b9d2-bb433046ee4c" providerId="AD" clId="Web-{80D72F24-BCB4-9CF5-8305-D4FF2539B0FA}" dt="2023-01-31T16:29:24.584" v="612"/>
          <ac:picMkLst>
            <pc:docMk/>
            <pc:sldMk cId="331872158" sldId="325"/>
            <ac:picMk id="5" creationId="{7352B159-C4F2-3894-FBF5-DCA49D6CE3D9}"/>
          </ac:picMkLst>
        </pc:picChg>
      </pc:sldChg>
      <pc:sldChg chg="modSp">
        <pc:chgData name="GUILLERMO ALBERTO ARCILA DIAZ" userId="S::gaarcila@findeter.gov.co::194c9435-ff24-4808-b9d2-bb433046ee4c" providerId="AD" clId="Web-{80D72F24-BCB4-9CF5-8305-D4FF2539B0FA}" dt="2023-01-31T16:51:27.655" v="908" actId="20577"/>
        <pc:sldMkLst>
          <pc:docMk/>
          <pc:sldMk cId="3252310949" sldId="326"/>
        </pc:sldMkLst>
        <pc:spChg chg="mod">
          <ac:chgData name="GUILLERMO ALBERTO ARCILA DIAZ" userId="S::gaarcila@findeter.gov.co::194c9435-ff24-4808-b9d2-bb433046ee4c" providerId="AD" clId="Web-{80D72F24-BCB4-9CF5-8305-D4FF2539B0FA}" dt="2023-01-31T16:51:27.655" v="908" actId="20577"/>
          <ac:spMkLst>
            <pc:docMk/>
            <pc:sldMk cId="3252310949" sldId="326"/>
            <ac:spMk id="7" creationId="{534C4835-3456-4AE0-84F9-22DA92A21802}"/>
          </ac:spMkLst>
        </pc:spChg>
        <pc:graphicFrameChg chg="mod modGraphic">
          <ac:chgData name="GUILLERMO ALBERTO ARCILA DIAZ" userId="S::gaarcila@findeter.gov.co::194c9435-ff24-4808-b9d2-bb433046ee4c" providerId="AD" clId="Web-{80D72F24-BCB4-9CF5-8305-D4FF2539B0FA}" dt="2023-01-31T16:01:19.274" v="3"/>
          <ac:graphicFrameMkLst>
            <pc:docMk/>
            <pc:sldMk cId="3252310949" sldId="326"/>
            <ac:graphicFrameMk id="2" creationId="{074C5585-45CC-4FF1-92A0-65B82725F749}"/>
          </ac:graphicFrameMkLst>
        </pc:graphicFrameChg>
      </pc:sldChg>
    </pc:docChg>
  </pc:docChgLst>
  <pc:docChgLst>
    <pc:chgData name="MARIA CAMILA GOMEZ RUBIANO" userId="2a6b53d5-5fe5-4cbf-a964-9d9c98273e20" providerId="ADAL" clId="{B239CA24-CBD9-43AA-B868-B2F1C05E041B}"/>
    <pc:docChg chg="undo custSel modSld">
      <pc:chgData name="MARIA CAMILA GOMEZ RUBIANO" userId="2a6b53d5-5fe5-4cbf-a964-9d9c98273e20" providerId="ADAL" clId="{B239CA24-CBD9-43AA-B868-B2F1C05E041B}" dt="2023-01-31T22:07:20.070" v="537" actId="14100"/>
      <pc:docMkLst>
        <pc:docMk/>
      </pc:docMkLst>
      <pc:sldChg chg="addSp delSp modSp mod">
        <pc:chgData name="MARIA CAMILA GOMEZ RUBIANO" userId="2a6b53d5-5fe5-4cbf-a964-9d9c98273e20" providerId="ADAL" clId="{B239CA24-CBD9-43AA-B868-B2F1C05E041B}" dt="2023-01-31T21:58:24.495" v="409" actId="1076"/>
        <pc:sldMkLst>
          <pc:docMk/>
          <pc:sldMk cId="1700035601" sldId="329"/>
        </pc:sldMkLst>
        <pc:spChg chg="del">
          <ac:chgData name="MARIA CAMILA GOMEZ RUBIANO" userId="2a6b53d5-5fe5-4cbf-a964-9d9c98273e20" providerId="ADAL" clId="{B239CA24-CBD9-43AA-B868-B2F1C05E041B}" dt="2023-01-31T21:57:52.390" v="402" actId="478"/>
          <ac:spMkLst>
            <pc:docMk/>
            <pc:sldMk cId="1700035601" sldId="329"/>
            <ac:spMk id="2" creationId="{AA4A41AD-B03E-46E3-9340-561A716DDB30}"/>
          </ac:spMkLst>
        </pc:spChg>
        <pc:spChg chg="mod">
          <ac:chgData name="MARIA CAMILA GOMEZ RUBIANO" userId="2a6b53d5-5fe5-4cbf-a964-9d9c98273e20" providerId="ADAL" clId="{B239CA24-CBD9-43AA-B868-B2F1C05E041B}" dt="2023-01-31T21:58:20.848" v="408" actId="14100"/>
          <ac:spMkLst>
            <pc:docMk/>
            <pc:sldMk cId="1700035601" sldId="329"/>
            <ac:spMk id="6" creationId="{0DAAAD37-D7DD-44D9-AF0A-9445FA2C35DE}"/>
          </ac:spMkLst>
        </pc:spChg>
        <pc:spChg chg="mod">
          <ac:chgData name="MARIA CAMILA GOMEZ RUBIANO" userId="2a6b53d5-5fe5-4cbf-a964-9d9c98273e20" providerId="ADAL" clId="{B239CA24-CBD9-43AA-B868-B2F1C05E041B}" dt="2023-01-31T21:58:24.495" v="409" actId="1076"/>
          <ac:spMkLst>
            <pc:docMk/>
            <pc:sldMk cId="1700035601" sldId="329"/>
            <ac:spMk id="7" creationId="{CC134E5A-0D2B-483E-A17A-DE5350F870FA}"/>
          </ac:spMkLst>
        </pc:spChg>
        <pc:spChg chg="mod">
          <ac:chgData name="MARIA CAMILA GOMEZ RUBIANO" userId="2a6b53d5-5fe5-4cbf-a964-9d9c98273e20" providerId="ADAL" clId="{B239CA24-CBD9-43AA-B868-B2F1C05E041B}" dt="2023-01-31T21:58:17.951" v="407" actId="1076"/>
          <ac:spMkLst>
            <pc:docMk/>
            <pc:sldMk cId="1700035601" sldId="329"/>
            <ac:spMk id="9" creationId="{CC1AD801-9A09-4BDD-B821-BAA173E8DDA9}"/>
          </ac:spMkLst>
        </pc:spChg>
        <pc:graphicFrameChg chg="mod modGraphic">
          <ac:chgData name="MARIA CAMILA GOMEZ RUBIANO" userId="2a6b53d5-5fe5-4cbf-a964-9d9c98273e20" providerId="ADAL" clId="{B239CA24-CBD9-43AA-B868-B2F1C05E041B}" dt="2023-01-31T21:43:56.676" v="11" actId="1076"/>
          <ac:graphicFrameMkLst>
            <pc:docMk/>
            <pc:sldMk cId="1700035601" sldId="329"/>
            <ac:graphicFrameMk id="3" creationId="{E8F2B26D-18E7-4B11-B887-FA9FD84827AD}"/>
          </ac:graphicFrameMkLst>
        </pc:graphicFrameChg>
        <pc:picChg chg="add mod modCrop">
          <ac:chgData name="MARIA CAMILA GOMEZ RUBIANO" userId="2a6b53d5-5fe5-4cbf-a964-9d9c98273e20" providerId="ADAL" clId="{B239CA24-CBD9-43AA-B868-B2F1C05E041B}" dt="2023-01-31T21:57:59.903" v="403" actId="1076"/>
          <ac:picMkLst>
            <pc:docMk/>
            <pc:sldMk cId="1700035601" sldId="329"/>
            <ac:picMk id="10" creationId="{07EDE609-A783-AE94-2567-AF269E946C7E}"/>
          </ac:picMkLst>
        </pc:picChg>
        <pc:picChg chg="del">
          <ac:chgData name="MARIA CAMILA GOMEZ RUBIANO" userId="2a6b53d5-5fe5-4cbf-a964-9d9c98273e20" providerId="ADAL" clId="{B239CA24-CBD9-43AA-B868-B2F1C05E041B}" dt="2023-01-31T21:52:40.299" v="335" actId="478"/>
          <ac:picMkLst>
            <pc:docMk/>
            <pc:sldMk cId="1700035601" sldId="329"/>
            <ac:picMk id="12" creationId="{0C2B2B60-09DE-73CA-5A18-97349FAEEB27}"/>
          </ac:picMkLst>
        </pc:picChg>
        <pc:picChg chg="del">
          <ac:chgData name="MARIA CAMILA GOMEZ RUBIANO" userId="2a6b53d5-5fe5-4cbf-a964-9d9c98273e20" providerId="ADAL" clId="{B239CA24-CBD9-43AA-B868-B2F1C05E041B}" dt="2023-01-31T21:52:41.103" v="336" actId="478"/>
          <ac:picMkLst>
            <pc:docMk/>
            <pc:sldMk cId="1700035601" sldId="329"/>
            <ac:picMk id="13" creationId="{CB7DC6CC-2440-5905-82C2-60D4ABCF1C5A}"/>
          </ac:picMkLst>
        </pc:picChg>
        <pc:picChg chg="add mod modCrop">
          <ac:chgData name="MARIA CAMILA GOMEZ RUBIANO" userId="2a6b53d5-5fe5-4cbf-a964-9d9c98273e20" providerId="ADAL" clId="{B239CA24-CBD9-43AA-B868-B2F1C05E041B}" dt="2023-01-31T21:57:44.182" v="400" actId="1076"/>
          <ac:picMkLst>
            <pc:docMk/>
            <pc:sldMk cId="1700035601" sldId="329"/>
            <ac:picMk id="14" creationId="{982A4861-CCF8-CD5F-3ED5-F733122A4950}"/>
          </ac:picMkLst>
        </pc:picChg>
        <pc:picChg chg="add del mod modCrop">
          <ac:chgData name="MARIA CAMILA GOMEZ RUBIANO" userId="2a6b53d5-5fe5-4cbf-a964-9d9c98273e20" providerId="ADAL" clId="{B239CA24-CBD9-43AA-B868-B2F1C05E041B}" dt="2023-01-31T21:57:00.509" v="385" actId="478"/>
          <ac:picMkLst>
            <pc:docMk/>
            <pc:sldMk cId="1700035601" sldId="329"/>
            <ac:picMk id="16" creationId="{17BBB4E0-5644-B9A2-D0D6-42329C67093C}"/>
          </ac:picMkLst>
        </pc:picChg>
        <pc:picChg chg="add mod modCrop">
          <ac:chgData name="MARIA CAMILA GOMEZ RUBIANO" userId="2a6b53d5-5fe5-4cbf-a964-9d9c98273e20" providerId="ADAL" clId="{B239CA24-CBD9-43AA-B868-B2F1C05E041B}" dt="2023-01-31T21:57:50.471" v="401" actId="1076"/>
          <ac:picMkLst>
            <pc:docMk/>
            <pc:sldMk cId="1700035601" sldId="329"/>
            <ac:picMk id="18" creationId="{0F40E6E5-D034-16B1-E61A-28A058A140D6}"/>
          </ac:picMkLst>
        </pc:picChg>
      </pc:sldChg>
      <pc:sldChg chg="addSp delSp modSp mod">
        <pc:chgData name="MARIA CAMILA GOMEZ RUBIANO" userId="2a6b53d5-5fe5-4cbf-a964-9d9c98273e20" providerId="ADAL" clId="{B239CA24-CBD9-43AA-B868-B2F1C05E041B}" dt="2023-01-31T22:02:31.074" v="473" actId="1076"/>
        <pc:sldMkLst>
          <pc:docMk/>
          <pc:sldMk cId="2002637217" sldId="330"/>
        </pc:sldMkLst>
        <pc:spChg chg="mod">
          <ac:chgData name="MARIA CAMILA GOMEZ RUBIANO" userId="2a6b53d5-5fe5-4cbf-a964-9d9c98273e20" providerId="ADAL" clId="{B239CA24-CBD9-43AA-B868-B2F1C05E041B}" dt="2023-01-31T22:02:31.074" v="473" actId="1076"/>
          <ac:spMkLst>
            <pc:docMk/>
            <pc:sldMk cId="2002637217" sldId="330"/>
            <ac:spMk id="4" creationId="{5F164217-E09B-4247-9963-F8974524D2A0}"/>
          </ac:spMkLst>
        </pc:spChg>
        <pc:spChg chg="mod">
          <ac:chgData name="MARIA CAMILA GOMEZ RUBIANO" userId="2a6b53d5-5fe5-4cbf-a964-9d9c98273e20" providerId="ADAL" clId="{B239CA24-CBD9-43AA-B868-B2F1C05E041B}" dt="2023-01-31T22:00:03.313" v="439" actId="14100"/>
          <ac:spMkLst>
            <pc:docMk/>
            <pc:sldMk cId="2002637217" sldId="330"/>
            <ac:spMk id="10" creationId="{32B36BB6-3E94-AA76-52D8-4B7A749835AB}"/>
          </ac:spMkLst>
        </pc:spChg>
        <pc:picChg chg="del">
          <ac:chgData name="MARIA CAMILA GOMEZ RUBIANO" userId="2a6b53d5-5fe5-4cbf-a964-9d9c98273e20" providerId="ADAL" clId="{B239CA24-CBD9-43AA-B868-B2F1C05E041B}" dt="2023-01-31T21:58:45.886" v="410" actId="478"/>
          <ac:picMkLst>
            <pc:docMk/>
            <pc:sldMk cId="2002637217" sldId="330"/>
            <ac:picMk id="5" creationId="{0931BD34-EBBB-FD1C-8FAF-07B8A16C4D64}"/>
          </ac:picMkLst>
        </pc:picChg>
        <pc:picChg chg="del">
          <ac:chgData name="MARIA CAMILA GOMEZ RUBIANO" userId="2a6b53d5-5fe5-4cbf-a964-9d9c98273e20" providerId="ADAL" clId="{B239CA24-CBD9-43AA-B868-B2F1C05E041B}" dt="2023-01-31T21:58:46.516" v="411" actId="478"/>
          <ac:picMkLst>
            <pc:docMk/>
            <pc:sldMk cId="2002637217" sldId="330"/>
            <ac:picMk id="6" creationId="{C2DEB974-98B4-A466-5D55-CF31BE535861}"/>
          </ac:picMkLst>
        </pc:picChg>
        <pc:picChg chg="add mod">
          <ac:chgData name="MARIA CAMILA GOMEZ RUBIANO" userId="2a6b53d5-5fe5-4cbf-a964-9d9c98273e20" providerId="ADAL" clId="{B239CA24-CBD9-43AA-B868-B2F1C05E041B}" dt="2023-01-31T22:02:26.915" v="472" actId="1076"/>
          <ac:picMkLst>
            <pc:docMk/>
            <pc:sldMk cId="2002637217" sldId="330"/>
            <ac:picMk id="9" creationId="{C1CDA656-718C-FF24-8BB6-6EB4F7195DE8}"/>
          </ac:picMkLst>
        </pc:picChg>
        <pc:picChg chg="add mod">
          <ac:chgData name="MARIA CAMILA GOMEZ RUBIANO" userId="2a6b53d5-5fe5-4cbf-a964-9d9c98273e20" providerId="ADAL" clId="{B239CA24-CBD9-43AA-B868-B2F1C05E041B}" dt="2023-01-31T22:02:26.915" v="472" actId="1076"/>
          <ac:picMkLst>
            <pc:docMk/>
            <pc:sldMk cId="2002637217" sldId="330"/>
            <ac:picMk id="12" creationId="{E80A1D87-F8B0-582B-BBB0-0DA3D5D5039E}"/>
          </ac:picMkLst>
        </pc:picChg>
        <pc:picChg chg="add mod">
          <ac:chgData name="MARIA CAMILA GOMEZ RUBIANO" userId="2a6b53d5-5fe5-4cbf-a964-9d9c98273e20" providerId="ADAL" clId="{B239CA24-CBD9-43AA-B868-B2F1C05E041B}" dt="2023-01-31T22:02:26.915" v="472" actId="1076"/>
          <ac:picMkLst>
            <pc:docMk/>
            <pc:sldMk cId="2002637217" sldId="330"/>
            <ac:picMk id="14" creationId="{EC314894-90E9-7A8F-7BF0-B49DC023F7E1}"/>
          </ac:picMkLst>
        </pc:picChg>
        <pc:picChg chg="add mod">
          <ac:chgData name="MARIA CAMILA GOMEZ RUBIANO" userId="2a6b53d5-5fe5-4cbf-a964-9d9c98273e20" providerId="ADAL" clId="{B239CA24-CBD9-43AA-B868-B2F1C05E041B}" dt="2023-01-31T22:02:26.915" v="472" actId="1076"/>
          <ac:picMkLst>
            <pc:docMk/>
            <pc:sldMk cId="2002637217" sldId="330"/>
            <ac:picMk id="16" creationId="{B97327D8-9721-0579-AC2C-618B33EFCA7E}"/>
          </ac:picMkLst>
        </pc:picChg>
        <pc:picChg chg="add mod">
          <ac:chgData name="MARIA CAMILA GOMEZ RUBIANO" userId="2a6b53d5-5fe5-4cbf-a964-9d9c98273e20" providerId="ADAL" clId="{B239CA24-CBD9-43AA-B868-B2F1C05E041B}" dt="2023-01-31T22:02:26.915" v="472" actId="1076"/>
          <ac:picMkLst>
            <pc:docMk/>
            <pc:sldMk cId="2002637217" sldId="330"/>
            <ac:picMk id="18" creationId="{F6A91169-A57E-4F0F-3E7D-8CA422FEA39B}"/>
          </ac:picMkLst>
        </pc:picChg>
        <pc:picChg chg="add mod">
          <ac:chgData name="MARIA CAMILA GOMEZ RUBIANO" userId="2a6b53d5-5fe5-4cbf-a964-9d9c98273e20" providerId="ADAL" clId="{B239CA24-CBD9-43AA-B868-B2F1C05E041B}" dt="2023-01-31T22:02:26.915" v="472" actId="1076"/>
          <ac:picMkLst>
            <pc:docMk/>
            <pc:sldMk cId="2002637217" sldId="330"/>
            <ac:picMk id="20" creationId="{80C0DECD-2EC4-104E-7607-8E254E4AD82A}"/>
          </ac:picMkLst>
        </pc:picChg>
      </pc:sldChg>
      <pc:sldChg chg="addSp delSp modSp mod">
        <pc:chgData name="MARIA CAMILA GOMEZ RUBIANO" userId="2a6b53d5-5fe5-4cbf-a964-9d9c98273e20" providerId="ADAL" clId="{B239CA24-CBD9-43AA-B868-B2F1C05E041B}" dt="2023-01-31T22:07:20.070" v="537" actId="14100"/>
        <pc:sldMkLst>
          <pc:docMk/>
          <pc:sldMk cId="2093181146" sldId="332"/>
        </pc:sldMkLst>
        <pc:spChg chg="add mod">
          <ac:chgData name="MARIA CAMILA GOMEZ RUBIANO" userId="2a6b53d5-5fe5-4cbf-a964-9d9c98273e20" providerId="ADAL" clId="{B239CA24-CBD9-43AA-B868-B2F1C05E041B}" dt="2023-01-31T22:02:50.827" v="477" actId="1076"/>
          <ac:spMkLst>
            <pc:docMk/>
            <pc:sldMk cId="2093181146" sldId="332"/>
            <ac:spMk id="2" creationId="{B237B2F6-76BF-8312-8807-F1EC8C9D0A4E}"/>
          </ac:spMkLst>
        </pc:spChg>
        <pc:spChg chg="del">
          <ac:chgData name="MARIA CAMILA GOMEZ RUBIANO" userId="2a6b53d5-5fe5-4cbf-a964-9d9c98273e20" providerId="ADAL" clId="{B239CA24-CBD9-43AA-B868-B2F1C05E041B}" dt="2023-01-31T22:02:46.263" v="474" actId="478"/>
          <ac:spMkLst>
            <pc:docMk/>
            <pc:sldMk cId="2093181146" sldId="332"/>
            <ac:spMk id="8" creationId="{F3E3372E-2824-43AB-83E5-6E8A8F747BD4}"/>
          </ac:spMkLst>
        </pc:spChg>
        <pc:picChg chg="del">
          <ac:chgData name="MARIA CAMILA GOMEZ RUBIANO" userId="2a6b53d5-5fe5-4cbf-a964-9d9c98273e20" providerId="ADAL" clId="{B239CA24-CBD9-43AA-B868-B2F1C05E041B}" dt="2023-01-31T22:02:51.625" v="478" actId="478"/>
          <ac:picMkLst>
            <pc:docMk/>
            <pc:sldMk cId="2093181146" sldId="332"/>
            <ac:picMk id="5" creationId="{1BA34EA3-D9DF-F3F3-F94E-AC3DA1D4617C}"/>
          </ac:picMkLst>
        </pc:picChg>
        <pc:picChg chg="del">
          <ac:chgData name="MARIA CAMILA GOMEZ RUBIANO" userId="2a6b53d5-5fe5-4cbf-a964-9d9c98273e20" providerId="ADAL" clId="{B239CA24-CBD9-43AA-B868-B2F1C05E041B}" dt="2023-01-31T22:02:52.256" v="479" actId="478"/>
          <ac:picMkLst>
            <pc:docMk/>
            <pc:sldMk cId="2093181146" sldId="332"/>
            <ac:picMk id="6" creationId="{9BAB7743-01ED-07C9-0239-1B1A1185D9C3}"/>
          </ac:picMkLst>
        </pc:picChg>
        <pc:picChg chg="add mod modCrop">
          <ac:chgData name="MARIA CAMILA GOMEZ RUBIANO" userId="2a6b53d5-5fe5-4cbf-a964-9d9c98273e20" providerId="ADAL" clId="{B239CA24-CBD9-43AA-B868-B2F1C05E041B}" dt="2023-01-31T22:03:23.731" v="490" actId="14100"/>
          <ac:picMkLst>
            <pc:docMk/>
            <pc:sldMk cId="2093181146" sldId="332"/>
            <ac:picMk id="10" creationId="{56F14039-92E7-82AB-AB81-F798DC7EB2D1}"/>
          </ac:picMkLst>
        </pc:picChg>
        <pc:picChg chg="add mod">
          <ac:chgData name="MARIA CAMILA GOMEZ RUBIANO" userId="2a6b53d5-5fe5-4cbf-a964-9d9c98273e20" providerId="ADAL" clId="{B239CA24-CBD9-43AA-B868-B2F1C05E041B}" dt="2023-01-31T22:03:56.907" v="497" actId="1076"/>
          <ac:picMkLst>
            <pc:docMk/>
            <pc:sldMk cId="2093181146" sldId="332"/>
            <ac:picMk id="12" creationId="{3B07A804-CA02-1DEB-EDA7-EBF707C84510}"/>
          </ac:picMkLst>
        </pc:picChg>
        <pc:picChg chg="add mod">
          <ac:chgData name="MARIA CAMILA GOMEZ RUBIANO" userId="2a6b53d5-5fe5-4cbf-a964-9d9c98273e20" providerId="ADAL" clId="{B239CA24-CBD9-43AA-B868-B2F1C05E041B}" dt="2023-01-31T22:05:00.725" v="515" actId="1076"/>
          <ac:picMkLst>
            <pc:docMk/>
            <pc:sldMk cId="2093181146" sldId="332"/>
            <ac:picMk id="14" creationId="{0ABE8528-A2FD-A0D7-E14B-D46D7CA41737}"/>
          </ac:picMkLst>
        </pc:picChg>
        <pc:picChg chg="add mod">
          <ac:chgData name="MARIA CAMILA GOMEZ RUBIANO" userId="2a6b53d5-5fe5-4cbf-a964-9d9c98273e20" providerId="ADAL" clId="{B239CA24-CBD9-43AA-B868-B2F1C05E041B}" dt="2023-01-31T22:05:02.045" v="516" actId="1076"/>
          <ac:picMkLst>
            <pc:docMk/>
            <pc:sldMk cId="2093181146" sldId="332"/>
            <ac:picMk id="16" creationId="{5FB25520-6981-61F2-70E5-9BC607B7CD1F}"/>
          </ac:picMkLst>
        </pc:picChg>
        <pc:picChg chg="add del mod">
          <ac:chgData name="MARIA CAMILA GOMEZ RUBIANO" userId="2a6b53d5-5fe5-4cbf-a964-9d9c98273e20" providerId="ADAL" clId="{B239CA24-CBD9-43AA-B868-B2F1C05E041B}" dt="2023-01-31T22:06:19.573" v="529" actId="478"/>
          <ac:picMkLst>
            <pc:docMk/>
            <pc:sldMk cId="2093181146" sldId="332"/>
            <ac:picMk id="18" creationId="{2EAD3ABB-11AD-DD40-6CDC-2C288C92B331}"/>
          </ac:picMkLst>
        </pc:picChg>
        <pc:picChg chg="add del mod">
          <ac:chgData name="MARIA CAMILA GOMEZ RUBIANO" userId="2a6b53d5-5fe5-4cbf-a964-9d9c98273e20" providerId="ADAL" clId="{B239CA24-CBD9-43AA-B868-B2F1C05E041B}" dt="2023-01-31T22:06:19.167" v="528"/>
          <ac:picMkLst>
            <pc:docMk/>
            <pc:sldMk cId="2093181146" sldId="332"/>
            <ac:picMk id="20" creationId="{EE8F55BF-EE39-964D-4E78-732D8F09C1F2}"/>
          </ac:picMkLst>
        </pc:picChg>
        <pc:picChg chg="add mod">
          <ac:chgData name="MARIA CAMILA GOMEZ RUBIANO" userId="2a6b53d5-5fe5-4cbf-a964-9d9c98273e20" providerId="ADAL" clId="{B239CA24-CBD9-43AA-B868-B2F1C05E041B}" dt="2023-01-31T22:07:20.070" v="537" actId="14100"/>
          <ac:picMkLst>
            <pc:docMk/>
            <pc:sldMk cId="2093181146" sldId="332"/>
            <ac:picMk id="22" creationId="{2F554EC5-4B18-8E7C-DC06-8B6146D3BB25}"/>
          </ac:picMkLst>
        </pc:picChg>
      </pc:sldChg>
    </pc:docChg>
  </pc:docChgLst>
  <pc:docChgLst>
    <pc:chgData name="MARIA CAMILA GOMEZ RUBIANO" userId="2a6b53d5-5fe5-4cbf-a964-9d9c98273e20" providerId="ADAL" clId="{C2706D30-0D2A-4817-9B1C-10EB928FDE4C}"/>
    <pc:docChg chg="custSel modSld">
      <pc:chgData name="MARIA CAMILA GOMEZ RUBIANO" userId="2a6b53d5-5fe5-4cbf-a964-9d9c98273e20" providerId="ADAL" clId="{C2706D30-0D2A-4817-9B1C-10EB928FDE4C}" dt="2023-02-14T21:43:56.116" v="1100" actId="20577"/>
      <pc:docMkLst>
        <pc:docMk/>
      </pc:docMkLst>
      <pc:sldChg chg="modSp mod">
        <pc:chgData name="MARIA CAMILA GOMEZ RUBIANO" userId="2a6b53d5-5fe5-4cbf-a964-9d9c98273e20" providerId="ADAL" clId="{C2706D30-0D2A-4817-9B1C-10EB928FDE4C}" dt="2023-02-14T21:43:56.116" v="1100" actId="20577"/>
        <pc:sldMkLst>
          <pc:docMk/>
          <pc:sldMk cId="1700035601" sldId="329"/>
        </pc:sldMkLst>
        <pc:spChg chg="mod">
          <ac:chgData name="MARIA CAMILA GOMEZ RUBIANO" userId="2a6b53d5-5fe5-4cbf-a964-9d9c98273e20" providerId="ADAL" clId="{C2706D30-0D2A-4817-9B1C-10EB928FDE4C}" dt="2023-02-14T21:42:34.706" v="1069" actId="14100"/>
          <ac:spMkLst>
            <pc:docMk/>
            <pc:sldMk cId="1700035601" sldId="329"/>
            <ac:spMk id="6" creationId="{0DAAAD37-D7DD-44D9-AF0A-9445FA2C35DE}"/>
          </ac:spMkLst>
        </pc:spChg>
        <pc:spChg chg="mod">
          <ac:chgData name="MARIA CAMILA GOMEZ RUBIANO" userId="2a6b53d5-5fe5-4cbf-a964-9d9c98273e20" providerId="ADAL" clId="{C2706D30-0D2A-4817-9B1C-10EB928FDE4C}" dt="2023-02-14T21:42:39.128" v="1070" actId="1076"/>
          <ac:spMkLst>
            <pc:docMk/>
            <pc:sldMk cId="1700035601" sldId="329"/>
            <ac:spMk id="7" creationId="{CC134E5A-0D2B-483E-A17A-DE5350F870FA}"/>
          </ac:spMkLst>
        </pc:spChg>
        <pc:spChg chg="mod">
          <ac:chgData name="MARIA CAMILA GOMEZ RUBIANO" userId="2a6b53d5-5fe5-4cbf-a964-9d9c98273e20" providerId="ADAL" clId="{C2706D30-0D2A-4817-9B1C-10EB928FDE4C}" dt="2023-02-14T21:43:56.116" v="1100" actId="20577"/>
          <ac:spMkLst>
            <pc:docMk/>
            <pc:sldMk cId="1700035601" sldId="329"/>
            <ac:spMk id="9" creationId="{CC1AD801-9A09-4BDD-B821-BAA173E8DDA9}"/>
          </ac:spMkLst>
        </pc:spChg>
        <pc:graphicFrameChg chg="modGraphic">
          <ac:chgData name="MARIA CAMILA GOMEZ RUBIANO" userId="2a6b53d5-5fe5-4cbf-a964-9d9c98273e20" providerId="ADAL" clId="{C2706D30-0D2A-4817-9B1C-10EB928FDE4C}" dt="2023-02-14T21:37:32.360" v="3" actId="20577"/>
          <ac:graphicFrameMkLst>
            <pc:docMk/>
            <pc:sldMk cId="1700035601" sldId="329"/>
            <ac:graphicFrameMk id="3" creationId="{E8F2B26D-18E7-4B11-B887-FA9FD84827AD}"/>
          </ac:graphicFrameMkLst>
        </pc:graphicFrameChg>
      </pc:sldChg>
    </pc:docChg>
  </pc:docChgLst>
  <pc:docChgLst>
    <pc:chgData name="MARIA ALEJANDRA RODRIGUEZ VILLAREAL" userId="18866f0e-0fca-4ebe-91fb-97353587e1c9" providerId="ADAL" clId="{55D633F1-0602-4078-AEBD-576CEB68EE53}"/>
    <pc:docChg chg="delSld modSld modSection">
      <pc:chgData name="MARIA ALEJANDRA RODRIGUEZ VILLAREAL" userId="18866f0e-0fca-4ebe-91fb-97353587e1c9" providerId="ADAL" clId="{55D633F1-0602-4078-AEBD-576CEB68EE53}" dt="2023-02-08T01:43:23.776" v="78" actId="20577"/>
      <pc:docMkLst>
        <pc:docMk/>
      </pc:docMkLst>
      <pc:sldChg chg="modSp mod">
        <pc:chgData name="MARIA ALEJANDRA RODRIGUEZ VILLAREAL" userId="18866f0e-0fca-4ebe-91fb-97353587e1c9" providerId="ADAL" clId="{55D633F1-0602-4078-AEBD-576CEB68EE53}" dt="2023-02-08T01:38:38.690" v="15" actId="20577"/>
        <pc:sldMkLst>
          <pc:docMk/>
          <pc:sldMk cId="4280517110" sldId="510"/>
        </pc:sldMkLst>
        <pc:spChg chg="mod">
          <ac:chgData name="MARIA ALEJANDRA RODRIGUEZ VILLAREAL" userId="18866f0e-0fca-4ebe-91fb-97353587e1c9" providerId="ADAL" clId="{55D633F1-0602-4078-AEBD-576CEB68EE53}" dt="2023-02-08T01:38:38.690" v="15" actId="20577"/>
          <ac:spMkLst>
            <pc:docMk/>
            <pc:sldMk cId="4280517110" sldId="510"/>
            <ac:spMk id="16" creationId="{61BB126E-430E-482F-81FB-CDF28713A8DB}"/>
          </ac:spMkLst>
        </pc:spChg>
        <pc:graphicFrameChg chg="modGraphic">
          <ac:chgData name="MARIA ALEJANDRA RODRIGUEZ VILLAREAL" userId="18866f0e-0fca-4ebe-91fb-97353587e1c9" providerId="ADAL" clId="{55D633F1-0602-4078-AEBD-576CEB68EE53}" dt="2023-02-08T01:38:13.689" v="13" actId="20577"/>
          <ac:graphicFrameMkLst>
            <pc:docMk/>
            <pc:sldMk cId="4280517110" sldId="510"/>
            <ac:graphicFrameMk id="13" creationId="{D9FD7E8D-10C2-4918-9075-D20EAA12F066}"/>
          </ac:graphicFrameMkLst>
        </pc:graphicFrameChg>
      </pc:sldChg>
      <pc:sldChg chg="modSp del mod">
        <pc:chgData name="MARIA ALEJANDRA RODRIGUEZ VILLAREAL" userId="18866f0e-0fca-4ebe-91fb-97353587e1c9" providerId="ADAL" clId="{55D633F1-0602-4078-AEBD-576CEB68EE53}" dt="2023-02-08T01:42:43.539" v="23" actId="47"/>
        <pc:sldMkLst>
          <pc:docMk/>
          <pc:sldMk cId="4276370728" sldId="513"/>
        </pc:sldMkLst>
        <pc:spChg chg="mod">
          <ac:chgData name="MARIA ALEJANDRA RODRIGUEZ VILLAREAL" userId="18866f0e-0fca-4ebe-91fb-97353587e1c9" providerId="ADAL" clId="{55D633F1-0602-4078-AEBD-576CEB68EE53}" dt="2023-02-08T01:42:12.898" v="17" actId="20577"/>
          <ac:spMkLst>
            <pc:docMk/>
            <pc:sldMk cId="4276370728" sldId="513"/>
            <ac:spMk id="33" creationId="{D29800F6-FC8C-4228-8E36-C4A2E02FFE6A}"/>
          </ac:spMkLst>
        </pc:spChg>
        <pc:cxnChg chg="mod">
          <ac:chgData name="MARIA ALEJANDRA RODRIGUEZ VILLAREAL" userId="18866f0e-0fca-4ebe-91fb-97353587e1c9" providerId="ADAL" clId="{55D633F1-0602-4078-AEBD-576CEB68EE53}" dt="2023-02-08T01:42:24.579" v="22" actId="1037"/>
          <ac:cxnSpMkLst>
            <pc:docMk/>
            <pc:sldMk cId="4276370728" sldId="513"/>
            <ac:cxnSpMk id="41" creationId="{A373EB6C-629E-46E0-AC2A-CB5A1F963347}"/>
          </ac:cxnSpMkLst>
        </pc:cxnChg>
      </pc:sldChg>
      <pc:sldChg chg="modSp mod">
        <pc:chgData name="MARIA ALEJANDRA RODRIGUEZ VILLAREAL" userId="18866f0e-0fca-4ebe-91fb-97353587e1c9" providerId="ADAL" clId="{55D633F1-0602-4078-AEBD-576CEB68EE53}" dt="2023-02-08T01:42:57.349" v="29" actId="20577"/>
        <pc:sldMkLst>
          <pc:docMk/>
          <pc:sldMk cId="2305571649" sldId="514"/>
        </pc:sldMkLst>
        <pc:graphicFrameChg chg="modGraphic">
          <ac:chgData name="MARIA ALEJANDRA RODRIGUEZ VILLAREAL" userId="18866f0e-0fca-4ebe-91fb-97353587e1c9" providerId="ADAL" clId="{55D633F1-0602-4078-AEBD-576CEB68EE53}" dt="2023-02-08T01:42:57.349" v="29" actId="20577"/>
          <ac:graphicFrameMkLst>
            <pc:docMk/>
            <pc:sldMk cId="2305571649" sldId="514"/>
            <ac:graphicFrameMk id="4" creationId="{F234D9DA-9003-43ED-80D0-7DCC9CC6567C}"/>
          </ac:graphicFrameMkLst>
        </pc:graphicFrameChg>
      </pc:sldChg>
      <pc:sldChg chg="modSp mod">
        <pc:chgData name="MARIA ALEJANDRA RODRIGUEZ VILLAREAL" userId="18866f0e-0fca-4ebe-91fb-97353587e1c9" providerId="ADAL" clId="{55D633F1-0602-4078-AEBD-576CEB68EE53}" dt="2023-02-08T01:43:23.776" v="78" actId="20577"/>
        <pc:sldMkLst>
          <pc:docMk/>
          <pc:sldMk cId="2909575048" sldId="534"/>
        </pc:sldMkLst>
        <pc:spChg chg="mod">
          <ac:chgData name="MARIA ALEJANDRA RODRIGUEZ VILLAREAL" userId="18866f0e-0fca-4ebe-91fb-97353587e1c9" providerId="ADAL" clId="{55D633F1-0602-4078-AEBD-576CEB68EE53}" dt="2023-02-08T01:43:23.776" v="78" actId="20577"/>
          <ac:spMkLst>
            <pc:docMk/>
            <pc:sldMk cId="2909575048" sldId="534"/>
            <ac:spMk id="8" creationId="{BAB32681-8AE7-4179-BD8C-E35E691A9A12}"/>
          </ac:spMkLst>
        </pc:spChg>
      </pc:sldChg>
    </pc:docChg>
  </pc:docChgLst>
  <pc:docChgLst>
    <pc:chgData name="MARIA ALEJANDRA RODRIGUEZ VILLAREAL" userId="18866f0e-0fca-4ebe-91fb-97353587e1c9" providerId="ADAL" clId="{45050BC3-031F-4459-887B-0D629658FC01}"/>
    <pc:docChg chg="undo custSel addSld delSld modSld modSection">
      <pc:chgData name="MARIA ALEJANDRA RODRIGUEZ VILLAREAL" userId="18866f0e-0fca-4ebe-91fb-97353587e1c9" providerId="ADAL" clId="{45050BC3-031F-4459-887B-0D629658FC01}" dt="2023-02-28T22:25:01.665" v="291" actId="1076"/>
      <pc:docMkLst>
        <pc:docMk/>
      </pc:docMkLst>
      <pc:sldChg chg="addSp delSp modSp mod">
        <pc:chgData name="MARIA ALEJANDRA RODRIGUEZ VILLAREAL" userId="18866f0e-0fca-4ebe-91fb-97353587e1c9" providerId="ADAL" clId="{45050BC3-031F-4459-887B-0D629658FC01}" dt="2023-02-28T22:16:43.432" v="44" actId="1076"/>
        <pc:sldMkLst>
          <pc:docMk/>
          <pc:sldMk cId="4280517110" sldId="510"/>
        </pc:sldMkLst>
        <pc:graphicFrameChg chg="modGraphic">
          <ac:chgData name="MARIA ALEJANDRA RODRIGUEZ VILLAREAL" userId="18866f0e-0fca-4ebe-91fb-97353587e1c9" providerId="ADAL" clId="{45050BC3-031F-4459-887B-0D629658FC01}" dt="2023-02-28T22:15:15.356" v="39" actId="20577"/>
          <ac:graphicFrameMkLst>
            <pc:docMk/>
            <pc:sldMk cId="4280517110" sldId="510"/>
            <ac:graphicFrameMk id="13" creationId="{D9FD7E8D-10C2-4918-9075-D20EAA12F066}"/>
          </ac:graphicFrameMkLst>
        </pc:graphicFrameChg>
        <pc:picChg chg="add mod">
          <ac:chgData name="MARIA ALEJANDRA RODRIGUEZ VILLAREAL" userId="18866f0e-0fca-4ebe-91fb-97353587e1c9" providerId="ADAL" clId="{45050BC3-031F-4459-887B-0D629658FC01}" dt="2023-02-28T22:16:43.432" v="44" actId="1076"/>
          <ac:picMkLst>
            <pc:docMk/>
            <pc:sldMk cId="4280517110" sldId="510"/>
            <ac:picMk id="3" creationId="{0207180D-D34A-4DCD-8BF8-E805608FA691}"/>
          </ac:picMkLst>
        </pc:picChg>
        <pc:picChg chg="del">
          <ac:chgData name="MARIA ALEJANDRA RODRIGUEZ VILLAREAL" userId="18866f0e-0fca-4ebe-91fb-97353587e1c9" providerId="ADAL" clId="{45050BC3-031F-4459-887B-0D629658FC01}" dt="2023-02-28T22:15:32.202" v="41" actId="478"/>
          <ac:picMkLst>
            <pc:docMk/>
            <pc:sldMk cId="4280517110" sldId="510"/>
            <ac:picMk id="4" creationId="{F8399F30-E155-47DE-9257-6FCD83A3FC86}"/>
          </ac:picMkLst>
        </pc:picChg>
        <pc:picChg chg="del">
          <ac:chgData name="MARIA ALEJANDRA RODRIGUEZ VILLAREAL" userId="18866f0e-0fca-4ebe-91fb-97353587e1c9" providerId="ADAL" clId="{45050BC3-031F-4459-887B-0D629658FC01}" dt="2023-02-28T22:15:30.769" v="40" actId="478"/>
          <ac:picMkLst>
            <pc:docMk/>
            <pc:sldMk cId="4280517110" sldId="510"/>
            <ac:picMk id="8" creationId="{9E2F6F3A-2D3C-46E5-BAB7-62DE7CFCC594}"/>
          </ac:picMkLst>
        </pc:picChg>
      </pc:sldChg>
      <pc:sldChg chg="del">
        <pc:chgData name="MARIA ALEJANDRA RODRIGUEZ VILLAREAL" userId="18866f0e-0fca-4ebe-91fb-97353587e1c9" providerId="ADAL" clId="{45050BC3-031F-4459-887B-0D629658FC01}" dt="2023-02-28T22:15:38.664" v="42" actId="47"/>
        <pc:sldMkLst>
          <pc:docMk/>
          <pc:sldMk cId="1342795480" sldId="511"/>
        </pc:sldMkLst>
      </pc:sldChg>
      <pc:sldChg chg="modSp mod">
        <pc:chgData name="MARIA ALEJANDRA RODRIGUEZ VILLAREAL" userId="18866f0e-0fca-4ebe-91fb-97353587e1c9" providerId="ADAL" clId="{45050BC3-031F-4459-887B-0D629658FC01}" dt="2023-02-28T22:19:04.537" v="182" actId="13926"/>
        <pc:sldMkLst>
          <pc:docMk/>
          <pc:sldMk cId="2305571649" sldId="514"/>
        </pc:sldMkLst>
        <pc:spChg chg="mod">
          <ac:chgData name="MARIA ALEJANDRA RODRIGUEZ VILLAREAL" userId="18866f0e-0fca-4ebe-91fb-97353587e1c9" providerId="ADAL" clId="{45050BC3-031F-4459-887B-0D629658FC01}" dt="2023-02-28T22:19:04.537" v="182" actId="13926"/>
          <ac:spMkLst>
            <pc:docMk/>
            <pc:sldMk cId="2305571649" sldId="514"/>
            <ac:spMk id="7" creationId="{519CA782-9833-4389-AC54-E0F19AE15782}"/>
          </ac:spMkLst>
        </pc:spChg>
        <pc:graphicFrameChg chg="modGraphic">
          <ac:chgData name="MARIA ALEJANDRA RODRIGUEZ VILLAREAL" userId="18866f0e-0fca-4ebe-91fb-97353587e1c9" providerId="ADAL" clId="{45050BC3-031F-4459-887B-0D629658FC01}" dt="2023-02-28T22:14:46.079" v="21" actId="20577"/>
          <ac:graphicFrameMkLst>
            <pc:docMk/>
            <pc:sldMk cId="2305571649" sldId="514"/>
            <ac:graphicFrameMk id="4" creationId="{F234D9DA-9003-43ED-80D0-7DCC9CC6567C}"/>
          </ac:graphicFrameMkLst>
        </pc:graphicFrameChg>
      </pc:sldChg>
      <pc:sldChg chg="modSp mod">
        <pc:chgData name="MARIA ALEJANDRA RODRIGUEZ VILLAREAL" userId="18866f0e-0fca-4ebe-91fb-97353587e1c9" providerId="ADAL" clId="{45050BC3-031F-4459-887B-0D629658FC01}" dt="2023-02-28T22:20:29.081" v="256" actId="20577"/>
        <pc:sldMkLst>
          <pc:docMk/>
          <pc:sldMk cId="1204072338" sldId="536"/>
        </pc:sldMkLst>
        <pc:spChg chg="mod">
          <ac:chgData name="MARIA ALEJANDRA RODRIGUEZ VILLAREAL" userId="18866f0e-0fca-4ebe-91fb-97353587e1c9" providerId="ADAL" clId="{45050BC3-031F-4459-887B-0D629658FC01}" dt="2023-02-28T22:20:29.081" v="256" actId="20577"/>
          <ac:spMkLst>
            <pc:docMk/>
            <pc:sldMk cId="1204072338" sldId="536"/>
            <ac:spMk id="8" creationId="{BAB32681-8AE7-4179-BD8C-E35E691A9A12}"/>
          </ac:spMkLst>
        </pc:spChg>
      </pc:sldChg>
      <pc:sldChg chg="addSp delSp modSp add mod">
        <pc:chgData name="MARIA ALEJANDRA RODRIGUEZ VILLAREAL" userId="18866f0e-0fca-4ebe-91fb-97353587e1c9" providerId="ADAL" clId="{45050BC3-031F-4459-887B-0D629658FC01}" dt="2023-02-28T22:23:30.516" v="274" actId="14100"/>
        <pc:sldMkLst>
          <pc:docMk/>
          <pc:sldMk cId="162056206" sldId="646"/>
        </pc:sldMkLst>
        <pc:spChg chg="mod">
          <ac:chgData name="MARIA ALEJANDRA RODRIGUEZ VILLAREAL" userId="18866f0e-0fca-4ebe-91fb-97353587e1c9" providerId="ADAL" clId="{45050BC3-031F-4459-887B-0D629658FC01}" dt="2023-02-28T22:20:22.653" v="255" actId="20577"/>
          <ac:spMkLst>
            <pc:docMk/>
            <pc:sldMk cId="162056206" sldId="646"/>
            <ac:spMk id="8" creationId="{BAB32681-8AE7-4179-BD8C-E35E691A9A12}"/>
          </ac:spMkLst>
        </pc:spChg>
        <pc:grpChg chg="add mod">
          <ac:chgData name="MARIA ALEJANDRA RODRIGUEZ VILLAREAL" userId="18866f0e-0fca-4ebe-91fb-97353587e1c9" providerId="ADAL" clId="{45050BC3-031F-4459-887B-0D629658FC01}" dt="2023-02-28T22:23:30.516" v="274" actId="14100"/>
          <ac:grpSpMkLst>
            <pc:docMk/>
            <pc:sldMk cId="162056206" sldId="646"/>
            <ac:grpSpMk id="13" creationId="{E53088C3-A7B7-4C06-AD1D-5BB33DC39A01}"/>
          </ac:grpSpMkLst>
        </pc:grpChg>
        <pc:picChg chg="del">
          <ac:chgData name="MARIA ALEJANDRA RODRIGUEZ VILLAREAL" userId="18866f0e-0fca-4ebe-91fb-97353587e1c9" providerId="ADAL" clId="{45050BC3-031F-4459-887B-0D629658FC01}" dt="2023-02-28T22:19:23.677" v="184" actId="478"/>
          <ac:picMkLst>
            <pc:docMk/>
            <pc:sldMk cId="162056206" sldId="646"/>
            <ac:picMk id="3" creationId="{4B69D3EF-251B-4CCB-BE73-172D7276EED3}"/>
          </ac:picMkLst>
        </pc:picChg>
        <pc:picChg chg="add mod">
          <ac:chgData name="MARIA ALEJANDRA RODRIGUEZ VILLAREAL" userId="18866f0e-0fca-4ebe-91fb-97353587e1c9" providerId="ADAL" clId="{45050BC3-031F-4459-887B-0D629658FC01}" dt="2023-02-28T22:23:27.121" v="273" actId="164"/>
          <ac:picMkLst>
            <pc:docMk/>
            <pc:sldMk cId="162056206" sldId="646"/>
            <ac:picMk id="4" creationId="{57371F1F-9B52-47E6-883A-7112F7BFC569}"/>
          </ac:picMkLst>
        </pc:picChg>
        <pc:picChg chg="del">
          <ac:chgData name="MARIA ALEJANDRA RODRIGUEZ VILLAREAL" userId="18866f0e-0fca-4ebe-91fb-97353587e1c9" providerId="ADAL" clId="{45050BC3-031F-4459-887B-0D629658FC01}" dt="2023-02-28T22:19:25.081" v="185" actId="478"/>
          <ac:picMkLst>
            <pc:docMk/>
            <pc:sldMk cId="162056206" sldId="646"/>
            <ac:picMk id="5" creationId="{C2D41002-9599-4B43-A4CB-A1C30AC418D6}"/>
          </ac:picMkLst>
        </pc:picChg>
        <pc:picChg chg="add mod">
          <ac:chgData name="MARIA ALEJANDRA RODRIGUEZ VILLAREAL" userId="18866f0e-0fca-4ebe-91fb-97353587e1c9" providerId="ADAL" clId="{45050BC3-031F-4459-887B-0D629658FC01}" dt="2023-02-28T22:23:27.121" v="273" actId="164"/>
          <ac:picMkLst>
            <pc:docMk/>
            <pc:sldMk cId="162056206" sldId="646"/>
            <ac:picMk id="7" creationId="{C622CC7A-EFE4-46D8-9D6E-5CD365112BAC}"/>
          </ac:picMkLst>
        </pc:picChg>
        <pc:picChg chg="add mod">
          <ac:chgData name="MARIA ALEJANDRA RODRIGUEZ VILLAREAL" userId="18866f0e-0fca-4ebe-91fb-97353587e1c9" providerId="ADAL" clId="{45050BC3-031F-4459-887B-0D629658FC01}" dt="2023-02-28T22:23:27.121" v="273" actId="164"/>
          <ac:picMkLst>
            <pc:docMk/>
            <pc:sldMk cId="162056206" sldId="646"/>
            <ac:picMk id="10" creationId="{77E1B53C-7050-4B7D-85FB-DF4742966DCB}"/>
          </ac:picMkLst>
        </pc:picChg>
        <pc:picChg chg="add mod">
          <ac:chgData name="MARIA ALEJANDRA RODRIGUEZ VILLAREAL" userId="18866f0e-0fca-4ebe-91fb-97353587e1c9" providerId="ADAL" clId="{45050BC3-031F-4459-887B-0D629658FC01}" dt="2023-02-28T22:23:27.121" v="273" actId="164"/>
          <ac:picMkLst>
            <pc:docMk/>
            <pc:sldMk cId="162056206" sldId="646"/>
            <ac:picMk id="12" creationId="{28EA25CE-46C3-4808-9E2E-D9D152CFF02F}"/>
          </ac:picMkLst>
        </pc:picChg>
      </pc:sldChg>
      <pc:sldChg chg="addSp delSp modSp add mod">
        <pc:chgData name="MARIA ALEJANDRA RODRIGUEZ VILLAREAL" userId="18866f0e-0fca-4ebe-91fb-97353587e1c9" providerId="ADAL" clId="{45050BC3-031F-4459-887B-0D629658FC01}" dt="2023-02-28T22:25:01.665" v="291" actId="1076"/>
        <pc:sldMkLst>
          <pc:docMk/>
          <pc:sldMk cId="695317162" sldId="647"/>
        </pc:sldMkLst>
        <pc:grpChg chg="add mod">
          <ac:chgData name="MARIA ALEJANDRA RODRIGUEZ VILLAREAL" userId="18866f0e-0fca-4ebe-91fb-97353587e1c9" providerId="ADAL" clId="{45050BC3-031F-4459-887B-0D629658FC01}" dt="2023-02-28T22:25:01.665" v="291" actId="1076"/>
          <ac:grpSpMkLst>
            <pc:docMk/>
            <pc:sldMk cId="695317162" sldId="647"/>
            <ac:grpSpMk id="12" creationId="{8689AC9C-1FCF-4FDA-8D20-00816AE5E187}"/>
          </ac:grpSpMkLst>
        </pc:grpChg>
        <pc:picChg chg="add mod">
          <ac:chgData name="MARIA ALEJANDRA RODRIGUEZ VILLAREAL" userId="18866f0e-0fca-4ebe-91fb-97353587e1c9" providerId="ADAL" clId="{45050BC3-031F-4459-887B-0D629658FC01}" dt="2023-02-28T22:24:50.943" v="288" actId="164"/>
          <ac:picMkLst>
            <pc:docMk/>
            <pc:sldMk cId="695317162" sldId="647"/>
            <ac:picMk id="3" creationId="{FD194395-BB4C-4B6C-B007-92F320B90520}"/>
          </ac:picMkLst>
        </pc:picChg>
        <pc:picChg chg="del">
          <ac:chgData name="MARIA ALEJANDRA RODRIGUEZ VILLAREAL" userId="18866f0e-0fca-4ebe-91fb-97353587e1c9" providerId="ADAL" clId="{45050BC3-031F-4459-887B-0D629658FC01}" dt="2023-02-28T22:23:34.934" v="275" actId="478"/>
          <ac:picMkLst>
            <pc:docMk/>
            <pc:sldMk cId="695317162" sldId="647"/>
            <ac:picMk id="4" creationId="{57371F1F-9B52-47E6-883A-7112F7BFC569}"/>
          </ac:picMkLst>
        </pc:picChg>
        <pc:picChg chg="add mod">
          <ac:chgData name="MARIA ALEJANDRA RODRIGUEZ VILLAREAL" userId="18866f0e-0fca-4ebe-91fb-97353587e1c9" providerId="ADAL" clId="{45050BC3-031F-4459-887B-0D629658FC01}" dt="2023-02-28T22:24:50.943" v="288" actId="164"/>
          <ac:picMkLst>
            <pc:docMk/>
            <pc:sldMk cId="695317162" sldId="647"/>
            <ac:picMk id="6" creationId="{5FFD69F4-1A1F-46C6-9208-22E0D234EEA4}"/>
          </ac:picMkLst>
        </pc:picChg>
        <pc:picChg chg="del">
          <ac:chgData name="MARIA ALEJANDRA RODRIGUEZ VILLAREAL" userId="18866f0e-0fca-4ebe-91fb-97353587e1c9" providerId="ADAL" clId="{45050BC3-031F-4459-887B-0D629658FC01}" dt="2023-02-28T22:23:35.792" v="276" actId="478"/>
          <ac:picMkLst>
            <pc:docMk/>
            <pc:sldMk cId="695317162" sldId="647"/>
            <ac:picMk id="7" creationId="{C622CC7A-EFE4-46D8-9D6E-5CD365112BAC}"/>
          </ac:picMkLst>
        </pc:picChg>
        <pc:picChg chg="del">
          <ac:chgData name="MARIA ALEJANDRA RODRIGUEZ VILLAREAL" userId="18866f0e-0fca-4ebe-91fb-97353587e1c9" providerId="ADAL" clId="{45050BC3-031F-4459-887B-0D629658FC01}" dt="2023-02-28T22:23:36.812" v="277" actId="478"/>
          <ac:picMkLst>
            <pc:docMk/>
            <pc:sldMk cId="695317162" sldId="647"/>
            <ac:picMk id="10" creationId="{77E1B53C-7050-4B7D-85FB-DF4742966DCB}"/>
          </ac:picMkLst>
        </pc:picChg>
        <pc:picChg chg="add mod">
          <ac:chgData name="MARIA ALEJANDRA RODRIGUEZ VILLAREAL" userId="18866f0e-0fca-4ebe-91fb-97353587e1c9" providerId="ADAL" clId="{45050BC3-031F-4459-887B-0D629658FC01}" dt="2023-02-28T22:24:50.943" v="288" actId="164"/>
          <ac:picMkLst>
            <pc:docMk/>
            <pc:sldMk cId="695317162" sldId="647"/>
            <ac:picMk id="11" creationId="{2BEC5F64-3BE4-4AE6-92AE-C788EF2F3A4E}"/>
          </ac:picMkLst>
        </pc:picChg>
      </pc:sldChg>
      <pc:sldChg chg="add del">
        <pc:chgData name="MARIA ALEJANDRA RODRIGUEZ VILLAREAL" userId="18866f0e-0fca-4ebe-91fb-97353587e1c9" providerId="ADAL" clId="{45050BC3-031F-4459-887B-0D629658FC01}" dt="2023-02-28T22:22:49.538" v="268"/>
        <pc:sldMkLst>
          <pc:docMk/>
          <pc:sldMk cId="1323247095" sldId="648"/>
        </pc:sldMkLst>
      </pc:sldChg>
    </pc:docChg>
  </pc:docChgLst>
  <pc:docChgLst>
    <pc:chgData name="GUILLERMO ALBERTO ARCILA DIAZ" userId="S::gaarcila@findeter.gov.co::194c9435-ff24-4808-b9d2-bb433046ee4c" providerId="AD" clId="Web-{D688EC5B-FE17-74DB-68A1-B2442617C551}"/>
    <pc:docChg chg="modSld">
      <pc:chgData name="GUILLERMO ALBERTO ARCILA DIAZ" userId="S::gaarcila@findeter.gov.co::194c9435-ff24-4808-b9d2-bb433046ee4c" providerId="AD" clId="Web-{D688EC5B-FE17-74DB-68A1-B2442617C551}" dt="2023-02-21T22:29:06.180" v="465" actId="1076"/>
      <pc:docMkLst>
        <pc:docMk/>
      </pc:docMkLst>
      <pc:sldChg chg="modSp">
        <pc:chgData name="GUILLERMO ALBERTO ARCILA DIAZ" userId="S::gaarcila@findeter.gov.co::194c9435-ff24-4808-b9d2-bb433046ee4c" providerId="AD" clId="Web-{D688EC5B-FE17-74DB-68A1-B2442617C551}" dt="2023-02-21T22:29:06.180" v="465" actId="1076"/>
        <pc:sldMkLst>
          <pc:docMk/>
          <pc:sldMk cId="2256417948" sldId="583"/>
        </pc:sldMkLst>
        <pc:spChg chg="mod">
          <ac:chgData name="GUILLERMO ALBERTO ARCILA DIAZ" userId="S::gaarcila@findeter.gov.co::194c9435-ff24-4808-b9d2-bb433046ee4c" providerId="AD" clId="Web-{D688EC5B-FE17-74DB-68A1-B2442617C551}" dt="2023-02-21T22:29:06.180" v="465" actId="1076"/>
          <ac:spMkLst>
            <pc:docMk/>
            <pc:sldMk cId="2256417948" sldId="583"/>
            <ac:spMk id="7" creationId="{534C4835-3456-4AE0-84F9-22DA92A21802}"/>
          </ac:spMkLst>
        </pc:spChg>
        <pc:graphicFrameChg chg="mod modGraphic">
          <ac:chgData name="GUILLERMO ALBERTO ARCILA DIAZ" userId="S::gaarcila@findeter.gov.co::194c9435-ff24-4808-b9d2-bb433046ee4c" providerId="AD" clId="Web-{D688EC5B-FE17-74DB-68A1-B2442617C551}" dt="2023-02-21T22:22:51.936" v="89"/>
          <ac:graphicFrameMkLst>
            <pc:docMk/>
            <pc:sldMk cId="2256417948" sldId="583"/>
            <ac:graphicFrameMk id="2" creationId="{074C5585-45CC-4FF1-92A0-65B82725F749}"/>
          </ac:graphicFrameMkLst>
        </pc:graphicFrameChg>
      </pc:sldChg>
      <pc:sldChg chg="modSp">
        <pc:chgData name="GUILLERMO ALBERTO ARCILA DIAZ" userId="S::gaarcila@findeter.gov.co::194c9435-ff24-4808-b9d2-bb433046ee4c" providerId="AD" clId="Web-{D688EC5B-FE17-74DB-68A1-B2442617C551}" dt="2023-02-21T22:22:44.889" v="85"/>
        <pc:sldMkLst>
          <pc:docMk/>
          <pc:sldMk cId="108402656" sldId="584"/>
        </pc:sldMkLst>
        <pc:spChg chg="mod">
          <ac:chgData name="GUILLERMO ALBERTO ARCILA DIAZ" userId="S::gaarcila@findeter.gov.co::194c9435-ff24-4808-b9d2-bb433046ee4c" providerId="AD" clId="Web-{D688EC5B-FE17-74DB-68A1-B2442617C551}" dt="2023-02-21T22:22:35.748" v="83" actId="20577"/>
          <ac:spMkLst>
            <pc:docMk/>
            <pc:sldMk cId="108402656" sldId="584"/>
            <ac:spMk id="6" creationId="{43297A8E-5567-4DAF-8C6C-EF5A1AE98FBF}"/>
          </ac:spMkLst>
        </pc:spChg>
        <pc:graphicFrameChg chg="mod modGraphic">
          <ac:chgData name="GUILLERMO ALBERTO ARCILA DIAZ" userId="S::gaarcila@findeter.gov.co::194c9435-ff24-4808-b9d2-bb433046ee4c" providerId="AD" clId="Web-{D688EC5B-FE17-74DB-68A1-B2442617C551}" dt="2023-02-21T22:22:44.889" v="85"/>
          <ac:graphicFrameMkLst>
            <pc:docMk/>
            <pc:sldMk cId="108402656" sldId="584"/>
            <ac:graphicFrameMk id="3" creationId="{92C7AD75-98F7-4256-B0FE-BD624CCF5A55}"/>
          </ac:graphicFrameMkLst>
        </pc:graphicFrameChg>
      </pc:sldChg>
    </pc:docChg>
  </pc:docChgLst>
  <pc:docChgLst>
    <pc:chgData name="MARIA ALEJANDRA RODRIGUEZ VILLAREAL" userId="S::marodriguez@findeter.gov.co::18866f0e-0fca-4ebe-91fb-97353587e1c9" providerId="AD" clId="Web-{8E8040C5-4AAE-0282-44AD-C47B6A2CAA35}"/>
    <pc:docChg chg="modSld">
      <pc:chgData name="MARIA ALEJANDRA RODRIGUEZ VILLAREAL" userId="S::marodriguez@findeter.gov.co::18866f0e-0fca-4ebe-91fb-97353587e1c9" providerId="AD" clId="Web-{8E8040C5-4AAE-0282-44AD-C47B6A2CAA35}" dt="2023-02-15T01:39:45.559" v="7"/>
      <pc:docMkLst>
        <pc:docMk/>
      </pc:docMkLst>
      <pc:sldChg chg="modSp">
        <pc:chgData name="MARIA ALEJANDRA RODRIGUEZ VILLAREAL" userId="S::marodriguez@findeter.gov.co::18866f0e-0fca-4ebe-91fb-97353587e1c9" providerId="AD" clId="Web-{8E8040C5-4AAE-0282-44AD-C47B6A2CAA35}" dt="2023-02-15T01:39:45.559" v="7"/>
        <pc:sldMkLst>
          <pc:docMk/>
          <pc:sldMk cId="4280517110" sldId="510"/>
        </pc:sldMkLst>
        <pc:graphicFrameChg chg="mod modGraphic">
          <ac:chgData name="MARIA ALEJANDRA RODRIGUEZ VILLAREAL" userId="S::marodriguez@findeter.gov.co::18866f0e-0fca-4ebe-91fb-97353587e1c9" providerId="AD" clId="Web-{8E8040C5-4AAE-0282-44AD-C47B6A2CAA35}" dt="2023-02-15T01:39:45.559" v="7"/>
          <ac:graphicFrameMkLst>
            <pc:docMk/>
            <pc:sldMk cId="4280517110" sldId="510"/>
            <ac:graphicFrameMk id="13" creationId="{D9FD7E8D-10C2-4918-9075-D20EAA12F066}"/>
          </ac:graphicFrameMkLst>
        </pc:graphicFrameChg>
      </pc:sldChg>
    </pc:docChg>
  </pc:docChgLst>
  <pc:docChgLst>
    <pc:chgData name="FABIO ANDRES LLANO CASTAÑO" userId="S::fallano@findeter.gov.co::d7f3d237-ebd8-4abe-98dc-bf55ea8ee2e1" providerId="AD" clId="Web-{EDA6DA34-EDAA-E724-0149-B449951F5110}"/>
    <pc:docChg chg="addSld delSld modSld modSection">
      <pc:chgData name="FABIO ANDRES LLANO CASTAÑO" userId="S::fallano@findeter.gov.co::d7f3d237-ebd8-4abe-98dc-bf55ea8ee2e1" providerId="AD" clId="Web-{EDA6DA34-EDAA-E724-0149-B449951F5110}" dt="2023-02-08T00:43:35.883" v="363"/>
      <pc:docMkLst>
        <pc:docMk/>
      </pc:docMkLst>
      <pc:sldChg chg="delSp">
        <pc:chgData name="FABIO ANDRES LLANO CASTAÑO" userId="S::fallano@findeter.gov.co::d7f3d237-ebd8-4abe-98dc-bf55ea8ee2e1" providerId="AD" clId="Web-{EDA6DA34-EDAA-E724-0149-B449951F5110}" dt="2023-02-08T00:43:35.883" v="363"/>
        <pc:sldMkLst>
          <pc:docMk/>
          <pc:sldMk cId="409174594" sldId="305"/>
        </pc:sldMkLst>
        <pc:spChg chg="del">
          <ac:chgData name="FABIO ANDRES LLANO CASTAÑO" userId="S::fallano@findeter.gov.co::d7f3d237-ebd8-4abe-98dc-bf55ea8ee2e1" providerId="AD" clId="Web-{EDA6DA34-EDAA-E724-0149-B449951F5110}" dt="2023-02-08T00:43:35.883" v="363"/>
          <ac:spMkLst>
            <pc:docMk/>
            <pc:sldMk cId="409174594" sldId="305"/>
            <ac:spMk id="10" creationId="{B8DD7AEB-E5F4-521B-2E37-5B150620E205}"/>
          </ac:spMkLst>
        </pc:spChg>
        <pc:picChg chg="del">
          <ac:chgData name="FABIO ANDRES LLANO CASTAÑO" userId="S::fallano@findeter.gov.co::d7f3d237-ebd8-4abe-98dc-bf55ea8ee2e1" providerId="AD" clId="Web-{EDA6DA34-EDAA-E724-0149-B449951F5110}" dt="2023-02-08T00:43:24.789" v="362"/>
          <ac:picMkLst>
            <pc:docMk/>
            <pc:sldMk cId="409174594" sldId="305"/>
            <ac:picMk id="3" creationId="{F57FD4FD-934D-D246-F583-348B54934D8A}"/>
          </ac:picMkLst>
        </pc:picChg>
      </pc:sldChg>
      <pc:sldChg chg="modSp">
        <pc:chgData name="FABIO ANDRES LLANO CASTAÑO" userId="S::fallano@findeter.gov.co::d7f3d237-ebd8-4abe-98dc-bf55ea8ee2e1" providerId="AD" clId="Web-{EDA6DA34-EDAA-E724-0149-B449951F5110}" dt="2023-02-08T00:28:45.428" v="220" actId="14100"/>
        <pc:sldMkLst>
          <pc:docMk/>
          <pc:sldMk cId="1662828479" sldId="312"/>
        </pc:sldMkLst>
        <pc:spChg chg="mod">
          <ac:chgData name="FABIO ANDRES LLANO CASTAÑO" userId="S::fallano@findeter.gov.co::d7f3d237-ebd8-4abe-98dc-bf55ea8ee2e1" providerId="AD" clId="Web-{EDA6DA34-EDAA-E724-0149-B449951F5110}" dt="2023-02-08T00:28:45.428" v="220" actId="14100"/>
          <ac:spMkLst>
            <pc:docMk/>
            <pc:sldMk cId="1662828479" sldId="312"/>
            <ac:spMk id="2" creationId="{DDDA03F9-5C2A-835C-6E4B-E9F54A6B0850}"/>
          </ac:spMkLst>
        </pc:spChg>
        <pc:graphicFrameChg chg="mod modGraphic">
          <ac:chgData name="FABIO ANDRES LLANO CASTAÑO" userId="S::fallano@findeter.gov.co::d7f3d237-ebd8-4abe-98dc-bf55ea8ee2e1" providerId="AD" clId="Web-{EDA6DA34-EDAA-E724-0149-B449951F5110}" dt="2023-02-08T00:11:38.530" v="25"/>
          <ac:graphicFrameMkLst>
            <pc:docMk/>
            <pc:sldMk cId="1662828479" sldId="312"/>
            <ac:graphicFrameMk id="18" creationId="{A463C165-020C-4E5F-A993-33AC16B92A29}"/>
          </ac:graphicFrameMkLst>
        </pc:graphicFrameChg>
      </pc:sldChg>
      <pc:sldChg chg="addSp delSp modSp add del replId">
        <pc:chgData name="FABIO ANDRES LLANO CASTAÑO" userId="S::fallano@findeter.gov.co::d7f3d237-ebd8-4abe-98dc-bf55ea8ee2e1" providerId="AD" clId="Web-{EDA6DA34-EDAA-E724-0149-B449951F5110}" dt="2023-02-08T00:43:14.023" v="360"/>
        <pc:sldMkLst>
          <pc:docMk/>
          <pc:sldMk cId="1808454827" sldId="585"/>
        </pc:sldMkLst>
        <pc:spChg chg="mod">
          <ac:chgData name="FABIO ANDRES LLANO CASTAÑO" userId="S::fallano@findeter.gov.co::d7f3d237-ebd8-4abe-98dc-bf55ea8ee2e1" providerId="AD" clId="Web-{EDA6DA34-EDAA-E724-0149-B449951F5110}" dt="2023-02-08T00:43:11.148" v="359" actId="20577"/>
          <ac:spMkLst>
            <pc:docMk/>
            <pc:sldMk cId="1808454827" sldId="585"/>
            <ac:spMk id="2" creationId="{DDDA03F9-5C2A-835C-6E4B-E9F54A6B0850}"/>
          </ac:spMkLst>
        </pc:spChg>
        <pc:spChg chg="mod">
          <ac:chgData name="FABIO ANDRES LLANO CASTAÑO" userId="S::fallano@findeter.gov.co::d7f3d237-ebd8-4abe-98dc-bf55ea8ee2e1" providerId="AD" clId="Web-{EDA6DA34-EDAA-E724-0149-B449951F5110}" dt="2023-02-08T00:31:50.810" v="223" actId="1076"/>
          <ac:spMkLst>
            <pc:docMk/>
            <pc:sldMk cId="1808454827" sldId="585"/>
            <ac:spMk id="16" creationId="{DEEE4452-C424-4B37-9952-D3E3DB7E36D8}"/>
          </ac:spMkLst>
        </pc:spChg>
        <pc:graphicFrameChg chg="add del mod modGraphic">
          <ac:chgData name="FABIO ANDRES LLANO CASTAÑO" userId="S::fallano@findeter.gov.co::d7f3d237-ebd8-4abe-98dc-bf55ea8ee2e1" providerId="AD" clId="Web-{EDA6DA34-EDAA-E724-0149-B449951F5110}" dt="2023-02-08T00:40:43.314" v="335"/>
          <ac:graphicFrameMkLst>
            <pc:docMk/>
            <pc:sldMk cId="1808454827" sldId="585"/>
            <ac:graphicFrameMk id="4" creationId="{AEB8A00E-CBE4-7C21-4D89-DB4DEE67F7D6}"/>
          </ac:graphicFrameMkLst>
        </pc:graphicFrameChg>
        <pc:graphicFrameChg chg="del">
          <ac:chgData name="FABIO ANDRES LLANO CASTAÑO" userId="S::fallano@findeter.gov.co::d7f3d237-ebd8-4abe-98dc-bf55ea8ee2e1" providerId="AD" clId="Web-{EDA6DA34-EDAA-E724-0149-B449951F5110}" dt="2023-02-08T00:31:27.700" v="222"/>
          <ac:graphicFrameMkLst>
            <pc:docMk/>
            <pc:sldMk cId="1808454827" sldId="585"/>
            <ac:graphicFrameMk id="18" creationId="{A463C165-020C-4E5F-A993-33AC16B92A29}"/>
          </ac:graphicFrameMkLst>
        </pc:graphicFrameChg>
      </pc:sldChg>
      <pc:sldChg chg="add replId">
        <pc:chgData name="FABIO ANDRES LLANO CASTAÑO" userId="S::fallano@findeter.gov.co::d7f3d237-ebd8-4abe-98dc-bf55ea8ee2e1" providerId="AD" clId="Web-{EDA6DA34-EDAA-E724-0149-B449951F5110}" dt="2023-02-08T00:43:20.180" v="361"/>
        <pc:sldMkLst>
          <pc:docMk/>
          <pc:sldMk cId="3051747285" sldId="585"/>
        </pc:sldMkLst>
      </pc:sldChg>
    </pc:docChg>
  </pc:docChgLst>
  <pc:docChgLst>
    <pc:chgData name="GIOVANNY ANDRES VANEGAS PRADA" userId="S::gavanegas@findeter.gov.co::d4c91164-3e3f-4c02-8924-6bb3c5d6b2ff" providerId="AD" clId="Web-{2368AD8B-31F7-EB3E-BE21-E6A9137DF86D}"/>
    <pc:docChg chg="addSld delSld modSld modSection">
      <pc:chgData name="GIOVANNY ANDRES VANEGAS PRADA" userId="S::gavanegas@findeter.gov.co::d4c91164-3e3f-4c02-8924-6bb3c5d6b2ff" providerId="AD" clId="Web-{2368AD8B-31F7-EB3E-BE21-E6A9137DF86D}" dt="2023-02-01T01:37:49.333" v="16" actId="1076"/>
      <pc:docMkLst>
        <pc:docMk/>
      </pc:docMkLst>
      <pc:sldChg chg="del">
        <pc:chgData name="GIOVANNY ANDRES VANEGAS PRADA" userId="S::gavanegas@findeter.gov.co::d4c91164-3e3f-4c02-8924-6bb3c5d6b2ff" providerId="AD" clId="Web-{2368AD8B-31F7-EB3E-BE21-E6A9137DF86D}" dt="2023-02-01T01:35:43.861" v="1"/>
        <pc:sldMkLst>
          <pc:docMk/>
          <pc:sldMk cId="1165101137" sldId="327"/>
        </pc:sldMkLst>
      </pc:sldChg>
      <pc:sldChg chg="modSp add">
        <pc:chgData name="GIOVANNY ANDRES VANEGAS PRADA" userId="S::gavanegas@findeter.gov.co::d4c91164-3e3f-4c02-8924-6bb3c5d6b2ff" providerId="AD" clId="Web-{2368AD8B-31F7-EB3E-BE21-E6A9137DF86D}" dt="2023-02-01T01:37:49.333" v="16" actId="1076"/>
        <pc:sldMkLst>
          <pc:docMk/>
          <pc:sldMk cId="845898450" sldId="568"/>
        </pc:sldMkLst>
        <pc:spChg chg="mod">
          <ac:chgData name="GIOVANNY ANDRES VANEGAS PRADA" userId="S::gavanegas@findeter.gov.co::d4c91164-3e3f-4c02-8924-6bb3c5d6b2ff" providerId="AD" clId="Web-{2368AD8B-31F7-EB3E-BE21-E6A9137DF86D}" dt="2023-02-01T01:37:49.333" v="16" actId="1076"/>
          <ac:spMkLst>
            <pc:docMk/>
            <pc:sldMk cId="845898450" sldId="568"/>
            <ac:spMk id="9" creationId="{EF2A659F-CC4A-B9DA-CCEE-F71197642F63}"/>
          </ac:spMkLst>
        </pc:spChg>
        <pc:graphicFrameChg chg="mod">
          <ac:chgData name="GIOVANNY ANDRES VANEGAS PRADA" userId="S::gavanegas@findeter.gov.co::d4c91164-3e3f-4c02-8924-6bb3c5d6b2ff" providerId="AD" clId="Web-{2368AD8B-31F7-EB3E-BE21-E6A9137DF86D}" dt="2023-02-01T01:37:07.035" v="7" actId="1076"/>
          <ac:graphicFrameMkLst>
            <pc:docMk/>
            <pc:sldMk cId="845898450" sldId="568"/>
            <ac:graphicFrameMk id="2" creationId="{BAA8CB3D-4E6B-E9F3-F98F-812720B5D907}"/>
          </ac:graphicFrameMkLst>
        </pc:graphicFrameChg>
        <pc:graphicFrameChg chg="mod">
          <ac:chgData name="GIOVANNY ANDRES VANEGAS PRADA" userId="S::gavanegas@findeter.gov.co::d4c91164-3e3f-4c02-8924-6bb3c5d6b2ff" providerId="AD" clId="Web-{2368AD8B-31F7-EB3E-BE21-E6A9137DF86D}" dt="2023-02-01T01:37:07.082" v="8" actId="1076"/>
          <ac:graphicFrameMkLst>
            <pc:docMk/>
            <pc:sldMk cId="845898450" sldId="568"/>
            <ac:graphicFrameMk id="8" creationId="{55364EBA-0186-7905-3E19-FB9EA6605D70}"/>
          </ac:graphicFrameMkLst>
        </pc:graphicFrameChg>
      </pc:sldChg>
      <pc:sldChg chg="add">
        <pc:chgData name="GIOVANNY ANDRES VANEGAS PRADA" userId="S::gavanegas@findeter.gov.co::d4c91164-3e3f-4c02-8924-6bb3c5d6b2ff" providerId="AD" clId="Web-{2368AD8B-31F7-EB3E-BE21-E6A9137DF86D}" dt="2023-02-01T01:36:18.550" v="2"/>
        <pc:sldMkLst>
          <pc:docMk/>
          <pc:sldMk cId="2804679229" sldId="569"/>
        </pc:sldMkLst>
      </pc:sldChg>
    </pc:docChg>
  </pc:docChgLst>
  <pc:docChgLst>
    <pc:chgData name="MARIA CAMILA GOMEZ RUBIANO" userId="2a6b53d5-5fe5-4cbf-a964-9d9c98273e20" providerId="ADAL" clId="{995CE1C2-D49D-4363-A822-0E61E10B4BC8}"/>
    <pc:docChg chg="custSel delSld modSld modSection">
      <pc:chgData name="MARIA CAMILA GOMEZ RUBIANO" userId="2a6b53d5-5fe5-4cbf-a964-9d9c98273e20" providerId="ADAL" clId="{995CE1C2-D49D-4363-A822-0E61E10B4BC8}" dt="2023-02-21T22:02:01.142" v="1463" actId="1076"/>
      <pc:docMkLst>
        <pc:docMk/>
      </pc:docMkLst>
      <pc:sldChg chg="addSp delSp modSp mod">
        <pc:chgData name="MARIA CAMILA GOMEZ RUBIANO" userId="2a6b53d5-5fe5-4cbf-a964-9d9c98273e20" providerId="ADAL" clId="{995CE1C2-D49D-4363-A822-0E61E10B4BC8}" dt="2023-02-21T22:02:01.142" v="1463" actId="1076"/>
        <pc:sldMkLst>
          <pc:docMk/>
          <pc:sldMk cId="1700035601" sldId="329"/>
        </pc:sldMkLst>
        <pc:spChg chg="mod">
          <ac:chgData name="MARIA CAMILA GOMEZ RUBIANO" userId="2a6b53d5-5fe5-4cbf-a964-9d9c98273e20" providerId="ADAL" clId="{995CE1C2-D49D-4363-A822-0E61E10B4BC8}" dt="2023-02-21T21:43:52.557" v="22" actId="1076"/>
          <ac:spMkLst>
            <pc:docMk/>
            <pc:sldMk cId="1700035601" sldId="329"/>
            <ac:spMk id="4" creationId="{3AA86285-AF02-4875-BD97-32A507859877}"/>
          </ac:spMkLst>
        </pc:spChg>
        <pc:spChg chg="mod">
          <ac:chgData name="MARIA CAMILA GOMEZ RUBIANO" userId="2a6b53d5-5fe5-4cbf-a964-9d9c98273e20" providerId="ADAL" clId="{995CE1C2-D49D-4363-A822-0E61E10B4BC8}" dt="2023-02-21T21:43:48.438" v="21" actId="1076"/>
          <ac:spMkLst>
            <pc:docMk/>
            <pc:sldMk cId="1700035601" sldId="329"/>
            <ac:spMk id="5" creationId="{B57B4D9F-E6FA-4E5E-93B7-7BD4B0AE39FE}"/>
          </ac:spMkLst>
        </pc:spChg>
        <pc:spChg chg="mod">
          <ac:chgData name="MARIA CAMILA GOMEZ RUBIANO" userId="2a6b53d5-5fe5-4cbf-a964-9d9c98273e20" providerId="ADAL" clId="{995CE1C2-D49D-4363-A822-0E61E10B4BC8}" dt="2023-02-21T21:48:44.793" v="82" actId="14100"/>
          <ac:spMkLst>
            <pc:docMk/>
            <pc:sldMk cId="1700035601" sldId="329"/>
            <ac:spMk id="6" creationId="{0DAAAD37-D7DD-44D9-AF0A-9445FA2C35DE}"/>
          </ac:spMkLst>
        </pc:spChg>
        <pc:spChg chg="del">
          <ac:chgData name="MARIA CAMILA GOMEZ RUBIANO" userId="2a6b53d5-5fe5-4cbf-a964-9d9c98273e20" providerId="ADAL" clId="{995CE1C2-D49D-4363-A822-0E61E10B4BC8}" dt="2023-02-21T21:43:31.634" v="15" actId="478"/>
          <ac:spMkLst>
            <pc:docMk/>
            <pc:sldMk cId="1700035601" sldId="329"/>
            <ac:spMk id="7" creationId="{CC134E5A-0D2B-483E-A17A-DE5350F870FA}"/>
          </ac:spMkLst>
        </pc:spChg>
        <pc:spChg chg="add mod">
          <ac:chgData name="MARIA CAMILA GOMEZ RUBIANO" userId="2a6b53d5-5fe5-4cbf-a964-9d9c98273e20" providerId="ADAL" clId="{995CE1C2-D49D-4363-A822-0E61E10B4BC8}" dt="2023-02-21T21:44:13.341" v="29" actId="14100"/>
          <ac:spMkLst>
            <pc:docMk/>
            <pc:sldMk cId="1700035601" sldId="329"/>
            <ac:spMk id="8" creationId="{C23CB784-30AA-B2B2-7F0C-94CC2C0BEFA6}"/>
          </ac:spMkLst>
        </pc:spChg>
        <pc:spChg chg="del">
          <ac:chgData name="MARIA CAMILA GOMEZ RUBIANO" userId="2a6b53d5-5fe5-4cbf-a964-9d9c98273e20" providerId="ADAL" clId="{995CE1C2-D49D-4363-A822-0E61E10B4BC8}" dt="2023-02-21T21:43:30.253" v="14" actId="478"/>
          <ac:spMkLst>
            <pc:docMk/>
            <pc:sldMk cId="1700035601" sldId="329"/>
            <ac:spMk id="9" creationId="{CC1AD801-9A09-4BDD-B821-BAA173E8DDA9}"/>
          </ac:spMkLst>
        </pc:spChg>
        <pc:spChg chg="add mod">
          <ac:chgData name="MARIA CAMILA GOMEZ RUBIANO" userId="2a6b53d5-5fe5-4cbf-a964-9d9c98273e20" providerId="ADAL" clId="{995CE1C2-D49D-4363-A822-0E61E10B4BC8}" dt="2023-02-21T22:02:01.142" v="1463" actId="1076"/>
          <ac:spMkLst>
            <pc:docMk/>
            <pc:sldMk cId="1700035601" sldId="329"/>
            <ac:spMk id="20" creationId="{78009094-0AC6-ACC5-540E-6FB4D2756D11}"/>
          </ac:spMkLst>
        </pc:spChg>
        <pc:spChg chg="add mod">
          <ac:chgData name="MARIA CAMILA GOMEZ RUBIANO" userId="2a6b53d5-5fe5-4cbf-a964-9d9c98273e20" providerId="ADAL" clId="{995CE1C2-D49D-4363-A822-0E61E10B4BC8}" dt="2023-02-21T21:54:23.376" v="965" actId="20577"/>
          <ac:spMkLst>
            <pc:docMk/>
            <pc:sldMk cId="1700035601" sldId="329"/>
            <ac:spMk id="21" creationId="{E414E33F-3858-E59D-86F2-0BE0045B32CF}"/>
          </ac:spMkLst>
        </pc:spChg>
        <pc:graphicFrameChg chg="mod modGraphic">
          <ac:chgData name="MARIA CAMILA GOMEZ RUBIANO" userId="2a6b53d5-5fe5-4cbf-a964-9d9c98273e20" providerId="ADAL" clId="{995CE1C2-D49D-4363-A822-0E61E10B4BC8}" dt="2023-02-21T21:45:55.920" v="36" actId="14734"/>
          <ac:graphicFrameMkLst>
            <pc:docMk/>
            <pc:sldMk cId="1700035601" sldId="329"/>
            <ac:graphicFrameMk id="3" creationId="{E8F2B26D-18E7-4B11-B887-FA9FD84827AD}"/>
          </ac:graphicFrameMkLst>
        </pc:graphicFrameChg>
        <pc:picChg chg="del">
          <ac:chgData name="MARIA CAMILA GOMEZ RUBIANO" userId="2a6b53d5-5fe5-4cbf-a964-9d9c98273e20" providerId="ADAL" clId="{995CE1C2-D49D-4363-A822-0E61E10B4BC8}" dt="2023-02-21T21:43:41.532" v="19" actId="478"/>
          <ac:picMkLst>
            <pc:docMk/>
            <pc:sldMk cId="1700035601" sldId="329"/>
            <ac:picMk id="2" creationId="{9D9C10D2-667D-ACAF-7E41-6F7F286811DE}"/>
          </ac:picMkLst>
        </pc:picChg>
        <pc:picChg chg="del">
          <ac:chgData name="MARIA CAMILA GOMEZ RUBIANO" userId="2a6b53d5-5fe5-4cbf-a964-9d9c98273e20" providerId="ADAL" clId="{995CE1C2-D49D-4363-A822-0E61E10B4BC8}" dt="2023-02-21T21:43:40.316" v="18" actId="478"/>
          <ac:picMkLst>
            <pc:docMk/>
            <pc:sldMk cId="1700035601" sldId="329"/>
            <ac:picMk id="10" creationId="{07EDE609-A783-AE94-2567-AF269E946C7E}"/>
          </ac:picMkLst>
        </pc:picChg>
        <pc:picChg chg="add mod">
          <ac:chgData name="MARIA CAMILA GOMEZ RUBIANO" userId="2a6b53d5-5fe5-4cbf-a964-9d9c98273e20" providerId="ADAL" clId="{995CE1C2-D49D-4363-A822-0E61E10B4BC8}" dt="2023-02-21T21:48:40.296" v="81" actId="1076"/>
          <ac:picMkLst>
            <pc:docMk/>
            <pc:sldMk cId="1700035601" sldId="329"/>
            <ac:picMk id="12" creationId="{B9C7B9A9-6735-7913-4E96-83526B128A7C}"/>
          </ac:picMkLst>
        </pc:picChg>
        <pc:picChg chg="add mod">
          <ac:chgData name="MARIA CAMILA GOMEZ RUBIANO" userId="2a6b53d5-5fe5-4cbf-a964-9d9c98273e20" providerId="ADAL" clId="{995CE1C2-D49D-4363-A822-0E61E10B4BC8}" dt="2023-02-21T21:48:40.296" v="81" actId="1076"/>
          <ac:picMkLst>
            <pc:docMk/>
            <pc:sldMk cId="1700035601" sldId="329"/>
            <ac:picMk id="14" creationId="{6F86FF4A-308D-A42C-471D-B038DE273E70}"/>
          </ac:picMkLst>
        </pc:picChg>
        <pc:picChg chg="add mod">
          <ac:chgData name="MARIA CAMILA GOMEZ RUBIANO" userId="2a6b53d5-5fe5-4cbf-a964-9d9c98273e20" providerId="ADAL" clId="{995CE1C2-D49D-4363-A822-0E61E10B4BC8}" dt="2023-02-21T21:48:40.296" v="81" actId="1076"/>
          <ac:picMkLst>
            <pc:docMk/>
            <pc:sldMk cId="1700035601" sldId="329"/>
            <ac:picMk id="16" creationId="{3E86FC89-7A48-921B-E46D-48EEBBAE804A}"/>
          </ac:picMkLst>
        </pc:picChg>
        <pc:picChg chg="del">
          <ac:chgData name="MARIA CAMILA GOMEZ RUBIANO" userId="2a6b53d5-5fe5-4cbf-a964-9d9c98273e20" providerId="ADAL" clId="{995CE1C2-D49D-4363-A822-0E61E10B4BC8}" dt="2023-02-21T21:43:41.972" v="20" actId="478"/>
          <ac:picMkLst>
            <pc:docMk/>
            <pc:sldMk cId="1700035601" sldId="329"/>
            <ac:picMk id="18" creationId="{0F40E6E5-D034-16B1-E61A-28A058A140D6}"/>
          </ac:picMkLst>
        </pc:picChg>
        <pc:picChg chg="add mod">
          <ac:chgData name="MARIA CAMILA GOMEZ RUBIANO" userId="2a6b53d5-5fe5-4cbf-a964-9d9c98273e20" providerId="ADAL" clId="{995CE1C2-D49D-4363-A822-0E61E10B4BC8}" dt="2023-02-21T21:59:44.556" v="1148" actId="1076"/>
          <ac:picMkLst>
            <pc:docMk/>
            <pc:sldMk cId="1700035601" sldId="329"/>
            <ac:picMk id="19" creationId="{2AB7BE8A-4CD8-44A1-6D0F-172D6C0A1AC4}"/>
          </ac:picMkLst>
        </pc:picChg>
      </pc:sldChg>
      <pc:sldChg chg="del">
        <pc:chgData name="MARIA CAMILA GOMEZ RUBIANO" userId="2a6b53d5-5fe5-4cbf-a964-9d9c98273e20" providerId="ADAL" clId="{995CE1C2-D49D-4363-A822-0E61E10B4BC8}" dt="2023-02-21T21:49:06.058" v="85" actId="47"/>
        <pc:sldMkLst>
          <pc:docMk/>
          <pc:sldMk cId="2002637217" sldId="330"/>
        </pc:sldMkLst>
      </pc:sldChg>
      <pc:sldChg chg="del">
        <pc:chgData name="MARIA CAMILA GOMEZ RUBIANO" userId="2a6b53d5-5fe5-4cbf-a964-9d9c98273e20" providerId="ADAL" clId="{995CE1C2-D49D-4363-A822-0E61E10B4BC8}" dt="2023-02-21T21:49:07.020" v="86" actId="47"/>
        <pc:sldMkLst>
          <pc:docMk/>
          <pc:sldMk cId="394205761" sldId="331"/>
        </pc:sldMkLst>
      </pc:sldChg>
      <pc:sldChg chg="del">
        <pc:chgData name="MARIA CAMILA GOMEZ RUBIANO" userId="2a6b53d5-5fe5-4cbf-a964-9d9c98273e20" providerId="ADAL" clId="{995CE1C2-D49D-4363-A822-0E61E10B4BC8}" dt="2023-02-21T21:49:08.107" v="87" actId="47"/>
        <pc:sldMkLst>
          <pc:docMk/>
          <pc:sldMk cId="2093181146" sldId="332"/>
        </pc:sldMkLst>
      </pc:sldChg>
    </pc:docChg>
  </pc:docChgLst>
  <pc:docChgLst>
    <pc:chgData name="GUILLERMO ALBERTO ARCILA DIAZ" userId="S::gaarcila@findeter.gov.co::194c9435-ff24-4808-b9d2-bb433046ee4c" providerId="AD" clId="Web-{C41A1AD5-4BD4-CFD9-5587-338E0028A523}"/>
    <pc:docChg chg="modSld">
      <pc:chgData name="GUILLERMO ALBERTO ARCILA DIAZ" userId="S::gaarcila@findeter.gov.co::194c9435-ff24-4808-b9d2-bb433046ee4c" providerId="AD" clId="Web-{C41A1AD5-4BD4-CFD9-5587-338E0028A523}" dt="2023-01-31T21:11:09.691" v="93" actId="20577"/>
      <pc:docMkLst>
        <pc:docMk/>
      </pc:docMkLst>
      <pc:sldChg chg="modSp">
        <pc:chgData name="GUILLERMO ALBERTO ARCILA DIAZ" userId="S::gaarcila@findeter.gov.co::194c9435-ff24-4808-b9d2-bb433046ee4c" providerId="AD" clId="Web-{C41A1AD5-4BD4-CFD9-5587-338E0028A523}" dt="2023-01-31T21:11:09.691" v="93" actId="20577"/>
        <pc:sldMkLst>
          <pc:docMk/>
          <pc:sldMk cId="331872158" sldId="325"/>
        </pc:sldMkLst>
        <pc:spChg chg="mod">
          <ac:chgData name="GUILLERMO ALBERTO ARCILA DIAZ" userId="S::gaarcila@findeter.gov.co::194c9435-ff24-4808-b9d2-bb433046ee4c" providerId="AD" clId="Web-{C41A1AD5-4BD4-CFD9-5587-338E0028A523}" dt="2023-01-31T21:11:09.691" v="93" actId="20577"/>
          <ac:spMkLst>
            <pc:docMk/>
            <pc:sldMk cId="331872158" sldId="325"/>
            <ac:spMk id="6" creationId="{43297A8E-5567-4DAF-8C6C-EF5A1AE98FBF}"/>
          </ac:spMkLst>
        </pc:spChg>
      </pc:sldChg>
    </pc:docChg>
  </pc:docChgLst>
  <pc:docChgLst>
    <pc:chgData name="GIOVANNY ANDRES VANEGAS PRADA" userId="S::gavanegas@findeter.gov.co::d4c91164-3e3f-4c02-8924-6bb3c5d6b2ff" providerId="AD" clId="Web-{AB7A7CC8-DE48-10C7-EBC9-848F9722D600}"/>
    <pc:docChg chg="addSld delSld modSld modSection">
      <pc:chgData name="GIOVANNY ANDRES VANEGAS PRADA" userId="S::gavanegas@findeter.gov.co::d4c91164-3e3f-4c02-8924-6bb3c5d6b2ff" providerId="AD" clId="Web-{AB7A7CC8-DE48-10C7-EBC9-848F9722D600}" dt="2023-03-01T01:25:39.870" v="7" actId="20577"/>
      <pc:docMkLst>
        <pc:docMk/>
      </pc:docMkLst>
      <pc:sldChg chg="del">
        <pc:chgData name="GIOVANNY ANDRES VANEGAS PRADA" userId="S::gavanegas@findeter.gov.co::d4c91164-3e3f-4c02-8924-6bb3c5d6b2ff" providerId="AD" clId="Web-{AB7A7CC8-DE48-10C7-EBC9-848F9722D600}" dt="2023-03-01T01:20:02.879" v="1"/>
        <pc:sldMkLst>
          <pc:docMk/>
          <pc:sldMk cId="1776371570" sldId="621"/>
        </pc:sldMkLst>
      </pc:sldChg>
      <pc:sldChg chg="modSp add">
        <pc:chgData name="GIOVANNY ANDRES VANEGAS PRADA" userId="S::gavanegas@findeter.gov.co::d4c91164-3e3f-4c02-8924-6bb3c5d6b2ff" providerId="AD" clId="Web-{AB7A7CC8-DE48-10C7-EBC9-848F9722D600}" dt="2023-03-01T01:25:39.870" v="7" actId="20577"/>
        <pc:sldMkLst>
          <pc:docMk/>
          <pc:sldMk cId="3394289145" sldId="648"/>
        </pc:sldMkLst>
        <pc:spChg chg="mod">
          <ac:chgData name="GIOVANNY ANDRES VANEGAS PRADA" userId="S::gavanegas@findeter.gov.co::d4c91164-3e3f-4c02-8924-6bb3c5d6b2ff" providerId="AD" clId="Web-{AB7A7CC8-DE48-10C7-EBC9-848F9722D600}" dt="2023-03-01T01:25:39.870" v="7" actId="20577"/>
          <ac:spMkLst>
            <pc:docMk/>
            <pc:sldMk cId="3394289145" sldId="648"/>
            <ac:spMk id="9" creationId="{EF2A659F-CC4A-B9DA-CCEE-F71197642F63}"/>
          </ac:spMkLst>
        </pc:spChg>
      </pc:sldChg>
      <pc:sldChg chg="add">
        <pc:chgData name="GIOVANNY ANDRES VANEGAS PRADA" userId="S::gavanegas@findeter.gov.co::d4c91164-3e3f-4c02-8924-6bb3c5d6b2ff" providerId="AD" clId="Web-{AB7A7CC8-DE48-10C7-EBC9-848F9722D600}" dt="2023-03-01T01:20:14.410" v="2"/>
        <pc:sldMkLst>
          <pc:docMk/>
          <pc:sldMk cId="3870919247" sldId="649"/>
        </pc:sldMkLst>
      </pc:sldChg>
    </pc:docChg>
  </pc:docChgLst>
  <pc:docChgLst>
    <pc:chgData name="MARIA ALEJANDRA RODRIGUEZ VILLAREAL" userId="18866f0e-0fca-4ebe-91fb-97353587e1c9" providerId="ADAL" clId="{DDD3D9FF-8BB7-4167-8ADF-0425DF041288}"/>
    <pc:docChg chg="custSel modSld">
      <pc:chgData name="MARIA ALEJANDRA RODRIGUEZ VILLAREAL" userId="18866f0e-0fca-4ebe-91fb-97353587e1c9" providerId="ADAL" clId="{DDD3D9FF-8BB7-4167-8ADF-0425DF041288}" dt="2023-02-15T01:53:55.916" v="626" actId="113"/>
      <pc:docMkLst>
        <pc:docMk/>
      </pc:docMkLst>
      <pc:sldChg chg="addSp delSp modSp mod">
        <pc:chgData name="MARIA ALEJANDRA RODRIGUEZ VILLAREAL" userId="18866f0e-0fca-4ebe-91fb-97353587e1c9" providerId="ADAL" clId="{DDD3D9FF-8BB7-4167-8ADF-0425DF041288}" dt="2023-02-15T01:51:41.530" v="333" actId="1076"/>
        <pc:sldMkLst>
          <pc:docMk/>
          <pc:sldMk cId="4280517110" sldId="510"/>
        </pc:sldMkLst>
        <pc:spChg chg="add mod">
          <ac:chgData name="MARIA ALEJANDRA RODRIGUEZ VILLAREAL" userId="18866f0e-0fca-4ebe-91fb-97353587e1c9" providerId="ADAL" clId="{DDD3D9FF-8BB7-4167-8ADF-0425DF041288}" dt="2023-02-15T01:48:07.795" v="320" actId="20577"/>
          <ac:spMkLst>
            <pc:docMk/>
            <pc:sldMk cId="4280517110" sldId="510"/>
            <ac:spMk id="9" creationId="{4CAAABBB-8A93-4007-9C2E-B929A7EDEE4A}"/>
          </ac:spMkLst>
        </pc:spChg>
        <pc:spChg chg="mod">
          <ac:chgData name="MARIA ALEJANDRA RODRIGUEZ VILLAREAL" userId="18866f0e-0fca-4ebe-91fb-97353587e1c9" providerId="ADAL" clId="{DDD3D9FF-8BB7-4167-8ADF-0425DF041288}" dt="2023-02-15T01:46:51.013" v="269" actId="20577"/>
          <ac:spMkLst>
            <pc:docMk/>
            <pc:sldMk cId="4280517110" sldId="510"/>
            <ac:spMk id="16" creationId="{61BB126E-430E-482F-81FB-CDF28713A8DB}"/>
          </ac:spMkLst>
        </pc:spChg>
        <pc:spChg chg="del mod">
          <ac:chgData name="MARIA ALEJANDRA RODRIGUEZ VILLAREAL" userId="18866f0e-0fca-4ebe-91fb-97353587e1c9" providerId="ADAL" clId="{DDD3D9FF-8BB7-4167-8ADF-0425DF041288}" dt="2023-02-15T01:46:52.431" v="271"/>
          <ac:spMkLst>
            <pc:docMk/>
            <pc:sldMk cId="4280517110" sldId="510"/>
            <ac:spMk id="17" creationId="{945942D9-98FA-4FB0-A163-78F5ACDE8658}"/>
          </ac:spMkLst>
        </pc:spChg>
        <pc:graphicFrameChg chg="modGraphic">
          <ac:chgData name="MARIA ALEJANDRA RODRIGUEZ VILLAREAL" userId="18866f0e-0fca-4ebe-91fb-97353587e1c9" providerId="ADAL" clId="{DDD3D9FF-8BB7-4167-8ADF-0425DF041288}" dt="2023-02-15T01:41:56.974" v="17" actId="20577"/>
          <ac:graphicFrameMkLst>
            <pc:docMk/>
            <pc:sldMk cId="4280517110" sldId="510"/>
            <ac:graphicFrameMk id="13" creationId="{D9FD7E8D-10C2-4918-9075-D20EAA12F066}"/>
          </ac:graphicFrameMkLst>
        </pc:graphicFrameChg>
        <pc:picChg chg="add mod">
          <ac:chgData name="MARIA ALEJANDRA RODRIGUEZ VILLAREAL" userId="18866f0e-0fca-4ebe-91fb-97353587e1c9" providerId="ADAL" clId="{DDD3D9FF-8BB7-4167-8ADF-0425DF041288}" dt="2023-02-15T01:50:00.615" v="323" actId="1076"/>
          <ac:picMkLst>
            <pc:docMk/>
            <pc:sldMk cId="4280517110" sldId="510"/>
            <ac:picMk id="3" creationId="{0C0C7D4F-448D-440D-ACF2-1B258C0BA4C7}"/>
          </ac:picMkLst>
        </pc:picChg>
        <pc:picChg chg="add mod">
          <ac:chgData name="MARIA ALEJANDRA RODRIGUEZ VILLAREAL" userId="18866f0e-0fca-4ebe-91fb-97353587e1c9" providerId="ADAL" clId="{DDD3D9FF-8BB7-4167-8ADF-0425DF041288}" dt="2023-02-15T01:51:08.498" v="327" actId="14100"/>
          <ac:picMkLst>
            <pc:docMk/>
            <pc:sldMk cId="4280517110" sldId="510"/>
            <ac:picMk id="5" creationId="{B034E6E5-A8B5-454A-A6E0-046DBB05A098}"/>
          </ac:picMkLst>
        </pc:picChg>
        <pc:picChg chg="add mod">
          <ac:chgData name="MARIA ALEJANDRA RODRIGUEZ VILLAREAL" userId="18866f0e-0fca-4ebe-91fb-97353587e1c9" providerId="ADAL" clId="{DDD3D9FF-8BB7-4167-8ADF-0425DF041288}" dt="2023-02-15T01:51:41.530" v="333" actId="1076"/>
          <ac:picMkLst>
            <pc:docMk/>
            <pc:sldMk cId="4280517110" sldId="510"/>
            <ac:picMk id="7" creationId="{828A6822-4C25-4963-939D-9CEF9C5F9474}"/>
          </ac:picMkLst>
        </pc:picChg>
      </pc:sldChg>
      <pc:sldChg chg="modSp mod">
        <pc:chgData name="MARIA ALEJANDRA RODRIGUEZ VILLAREAL" userId="18866f0e-0fca-4ebe-91fb-97353587e1c9" providerId="ADAL" clId="{DDD3D9FF-8BB7-4167-8ADF-0425DF041288}" dt="2023-02-15T01:53:55.916" v="626" actId="113"/>
        <pc:sldMkLst>
          <pc:docMk/>
          <pc:sldMk cId="2305571649" sldId="514"/>
        </pc:sldMkLst>
        <pc:spChg chg="mod">
          <ac:chgData name="MARIA ALEJANDRA RODRIGUEZ VILLAREAL" userId="18866f0e-0fca-4ebe-91fb-97353587e1c9" providerId="ADAL" clId="{DDD3D9FF-8BB7-4167-8ADF-0425DF041288}" dt="2023-02-15T01:53:55.916" v="626" actId="113"/>
          <ac:spMkLst>
            <pc:docMk/>
            <pc:sldMk cId="2305571649" sldId="514"/>
            <ac:spMk id="8" creationId="{01C91F9E-8443-4A7F-8276-4CA4E21C0A25}"/>
          </ac:spMkLst>
        </pc:spChg>
        <pc:graphicFrameChg chg="modGraphic">
          <ac:chgData name="MARIA ALEJANDRA RODRIGUEZ VILLAREAL" userId="18866f0e-0fca-4ebe-91fb-97353587e1c9" providerId="ADAL" clId="{DDD3D9FF-8BB7-4167-8ADF-0425DF041288}" dt="2023-02-15T01:52:09.715" v="337" actId="20577"/>
          <ac:graphicFrameMkLst>
            <pc:docMk/>
            <pc:sldMk cId="2305571649" sldId="514"/>
            <ac:graphicFrameMk id="4" creationId="{F234D9DA-9003-43ED-80D0-7DCC9CC6567C}"/>
          </ac:graphicFrameMkLst>
        </pc:graphicFrameChg>
      </pc:sldChg>
    </pc:docChg>
  </pc:docChgLst>
  <pc:docChgLst>
    <pc:chgData name="GUILLERMO ALBERTO ARCILA DIAZ" userId="S::gaarcila@findeter.gov.co::194c9435-ff24-4808-b9d2-bb433046ee4c" providerId="AD" clId="Web-{D269385C-6B87-52D7-6B71-666BFDEB8AF0}"/>
    <pc:docChg chg="modSld">
      <pc:chgData name="GUILLERMO ALBERTO ARCILA DIAZ" userId="S::gaarcila@findeter.gov.co::194c9435-ff24-4808-b9d2-bb433046ee4c" providerId="AD" clId="Web-{D269385C-6B87-52D7-6B71-666BFDEB8AF0}" dt="2023-02-28T18:33:21.417" v="63" actId="1076"/>
      <pc:docMkLst>
        <pc:docMk/>
      </pc:docMkLst>
      <pc:sldChg chg="addSp delSp modSp">
        <pc:chgData name="GUILLERMO ALBERTO ARCILA DIAZ" userId="S::gaarcila@findeter.gov.co::194c9435-ff24-4808-b9d2-bb433046ee4c" providerId="AD" clId="Web-{D269385C-6B87-52D7-6B71-666BFDEB8AF0}" dt="2023-02-28T18:33:21.417" v="63" actId="1076"/>
        <pc:sldMkLst>
          <pc:docMk/>
          <pc:sldMk cId="2256417948" sldId="583"/>
        </pc:sldMkLst>
        <pc:spChg chg="mod">
          <ac:chgData name="GUILLERMO ALBERTO ARCILA DIAZ" userId="S::gaarcila@findeter.gov.co::194c9435-ff24-4808-b9d2-bb433046ee4c" providerId="AD" clId="Web-{D269385C-6B87-52D7-6B71-666BFDEB8AF0}" dt="2023-02-28T18:33:21.417" v="63" actId="1076"/>
          <ac:spMkLst>
            <pc:docMk/>
            <pc:sldMk cId="2256417948" sldId="583"/>
            <ac:spMk id="7" creationId="{534C4835-3456-4AE0-84F9-22DA92A21802}"/>
          </ac:spMkLst>
        </pc:spChg>
        <pc:spChg chg="del">
          <ac:chgData name="GUILLERMO ALBERTO ARCILA DIAZ" userId="S::gaarcila@findeter.gov.co::194c9435-ff24-4808-b9d2-bb433046ee4c" providerId="AD" clId="Web-{D269385C-6B87-52D7-6B71-666BFDEB8AF0}" dt="2023-02-28T18:29:27.722" v="37"/>
          <ac:spMkLst>
            <pc:docMk/>
            <pc:sldMk cId="2256417948" sldId="583"/>
            <ac:spMk id="11" creationId="{CFF6AC7F-D980-3B8F-E0A5-8DA65DA1BAF8}"/>
          </ac:spMkLst>
        </pc:spChg>
        <pc:spChg chg="del">
          <ac:chgData name="GUILLERMO ALBERTO ARCILA DIAZ" userId="S::gaarcila@findeter.gov.co::194c9435-ff24-4808-b9d2-bb433046ee4c" providerId="AD" clId="Web-{D269385C-6B87-52D7-6B71-666BFDEB8AF0}" dt="2023-02-28T18:29:31.973" v="40"/>
          <ac:spMkLst>
            <pc:docMk/>
            <pc:sldMk cId="2256417948" sldId="583"/>
            <ac:spMk id="16" creationId="{DBF6DD49-3336-91CC-733D-B4EFCF9287F2}"/>
          </ac:spMkLst>
        </pc:spChg>
        <pc:spChg chg="del">
          <ac:chgData name="GUILLERMO ALBERTO ARCILA DIAZ" userId="S::gaarcila@findeter.gov.co::194c9435-ff24-4808-b9d2-bb433046ee4c" providerId="AD" clId="Web-{D269385C-6B87-52D7-6B71-666BFDEB8AF0}" dt="2023-02-28T18:29:26.066" v="36"/>
          <ac:spMkLst>
            <pc:docMk/>
            <pc:sldMk cId="2256417948" sldId="583"/>
            <ac:spMk id="18" creationId="{7C9ECD31-0031-479D-B3D0-A1B1A3EA8C3B}"/>
          </ac:spMkLst>
        </pc:spChg>
        <pc:graphicFrameChg chg="mod modGraphic">
          <ac:chgData name="GUILLERMO ALBERTO ARCILA DIAZ" userId="S::gaarcila@findeter.gov.co::194c9435-ff24-4808-b9d2-bb433046ee4c" providerId="AD" clId="Web-{D269385C-6B87-52D7-6B71-666BFDEB8AF0}" dt="2023-02-28T18:26:02.888" v="3"/>
          <ac:graphicFrameMkLst>
            <pc:docMk/>
            <pc:sldMk cId="2256417948" sldId="583"/>
            <ac:graphicFrameMk id="2" creationId="{074C5585-45CC-4FF1-92A0-65B82725F749}"/>
          </ac:graphicFrameMkLst>
        </pc:graphicFrameChg>
        <pc:picChg chg="del">
          <ac:chgData name="GUILLERMO ALBERTO ARCILA DIAZ" userId="S::gaarcila@findeter.gov.co::194c9435-ff24-4808-b9d2-bb433046ee4c" providerId="AD" clId="Web-{D269385C-6B87-52D7-6B71-666BFDEB8AF0}" dt="2023-02-28T18:29:29.019" v="38"/>
          <ac:picMkLst>
            <pc:docMk/>
            <pc:sldMk cId="2256417948" sldId="583"/>
            <ac:picMk id="8" creationId="{B1515677-D99B-AD81-F87F-EE4D485624EB}"/>
          </ac:picMkLst>
        </pc:picChg>
        <pc:picChg chg="add mod">
          <ac:chgData name="GUILLERMO ALBERTO ARCILA DIAZ" userId="S::gaarcila@findeter.gov.co::194c9435-ff24-4808-b9d2-bb433046ee4c" providerId="AD" clId="Web-{D269385C-6B87-52D7-6B71-666BFDEB8AF0}" dt="2023-02-28T18:29:55.176" v="44" actId="1076"/>
          <ac:picMkLst>
            <pc:docMk/>
            <pc:sldMk cId="2256417948" sldId="583"/>
            <ac:picMk id="9" creationId="{35779B7A-15A9-9C8C-837D-35E4A68368C9}"/>
          </ac:picMkLst>
        </pc:picChg>
        <pc:picChg chg="add mod">
          <ac:chgData name="GUILLERMO ALBERTO ARCILA DIAZ" userId="S::gaarcila@findeter.gov.co::194c9435-ff24-4808-b9d2-bb433046ee4c" providerId="AD" clId="Web-{D269385C-6B87-52D7-6B71-666BFDEB8AF0}" dt="2023-02-28T18:30:32.740" v="49" actId="1076"/>
          <ac:picMkLst>
            <pc:docMk/>
            <pc:sldMk cId="2256417948" sldId="583"/>
            <ac:picMk id="10" creationId="{01877D3E-C0F5-F860-AD9D-9F3145687E1E}"/>
          </ac:picMkLst>
        </pc:picChg>
        <pc:picChg chg="del">
          <ac:chgData name="GUILLERMO ALBERTO ARCILA DIAZ" userId="S::gaarcila@findeter.gov.co::194c9435-ff24-4808-b9d2-bb433046ee4c" providerId="AD" clId="Web-{D269385C-6B87-52D7-6B71-666BFDEB8AF0}" dt="2023-02-28T18:29:30.582" v="39"/>
          <ac:picMkLst>
            <pc:docMk/>
            <pc:sldMk cId="2256417948" sldId="583"/>
            <ac:picMk id="17" creationId="{CE08835E-02FA-4101-19EF-7AC081097A57}"/>
          </ac:picMkLst>
        </pc:picChg>
      </pc:sldChg>
      <pc:sldChg chg="modSp">
        <pc:chgData name="GUILLERMO ALBERTO ARCILA DIAZ" userId="S::gaarcila@findeter.gov.co::194c9435-ff24-4808-b9d2-bb433046ee4c" providerId="AD" clId="Web-{D269385C-6B87-52D7-6B71-666BFDEB8AF0}" dt="2023-02-28T18:32:14.056" v="58"/>
        <pc:sldMkLst>
          <pc:docMk/>
          <pc:sldMk cId="108402656" sldId="584"/>
        </pc:sldMkLst>
        <pc:spChg chg="mod">
          <ac:chgData name="GUILLERMO ALBERTO ARCILA DIAZ" userId="S::gaarcila@findeter.gov.co::194c9435-ff24-4808-b9d2-bb433046ee4c" providerId="AD" clId="Web-{D269385C-6B87-52D7-6B71-666BFDEB8AF0}" dt="2023-02-28T18:32:14.056" v="58"/>
          <ac:spMkLst>
            <pc:docMk/>
            <pc:sldMk cId="108402656" sldId="584"/>
            <ac:spMk id="6" creationId="{43297A8E-5567-4DAF-8C6C-EF5A1AE98FBF}"/>
          </ac:spMkLst>
        </pc:spChg>
        <pc:graphicFrameChg chg="mod modGraphic">
          <ac:chgData name="GUILLERMO ALBERTO ARCILA DIAZ" userId="S::gaarcila@findeter.gov.co::194c9435-ff24-4808-b9d2-bb433046ee4c" providerId="AD" clId="Web-{D269385C-6B87-52D7-6B71-666BFDEB8AF0}" dt="2023-02-28T18:25:54.419" v="1"/>
          <ac:graphicFrameMkLst>
            <pc:docMk/>
            <pc:sldMk cId="108402656" sldId="584"/>
            <ac:graphicFrameMk id="3" creationId="{92C7AD75-98F7-4256-B0FE-BD624CCF5A55}"/>
          </ac:graphicFrameMkLst>
        </pc:graphicFrameChg>
      </pc:sldChg>
    </pc:docChg>
  </pc:docChgLst>
  <pc:docChgLst>
    <pc:chgData name="OLGA MARIA MUÑOZ MUÑOZ" userId="S::ommunoz@findeter.gov.co::876d8df6-fd60-42e2-ba65-9d22fde90de5" providerId="AD" clId="Web-{E2345F9B-3E8D-B9D0-C2B4-551C0086D337}"/>
    <pc:docChg chg="delSld modSection">
      <pc:chgData name="OLGA MARIA MUÑOZ MUÑOZ" userId="S::ommunoz@findeter.gov.co::876d8df6-fd60-42e2-ba65-9d22fde90de5" providerId="AD" clId="Web-{E2345F9B-3E8D-B9D0-C2B4-551C0086D337}" dt="2023-02-14T18:52:42.932" v="0"/>
      <pc:docMkLst>
        <pc:docMk/>
      </pc:docMkLst>
      <pc:sldChg chg="del">
        <pc:chgData name="OLGA MARIA MUÑOZ MUÑOZ" userId="S::ommunoz@findeter.gov.co::876d8df6-fd60-42e2-ba65-9d22fde90de5" providerId="AD" clId="Web-{E2345F9B-3E8D-B9D0-C2B4-551C0086D337}" dt="2023-02-14T18:52:42.932" v="0"/>
        <pc:sldMkLst>
          <pc:docMk/>
          <pc:sldMk cId="314813390" sldId="570"/>
        </pc:sldMkLst>
      </pc:sldChg>
    </pc:docChg>
  </pc:docChgLst>
  <pc:docChgLst>
    <pc:chgData name="LEONARDO ALFONSO MARTINEZ OTERO" userId="S::lamartinez@findeter.gov.co::9592b740-a3f3-4551-a4da-9903b37bf04d" providerId="AD" clId="Web-{FBF963B7-8708-FACB-4D81-C4E0DC15440C}"/>
    <pc:docChg chg="modSld">
      <pc:chgData name="LEONARDO ALFONSO MARTINEZ OTERO" userId="S::lamartinez@findeter.gov.co::9592b740-a3f3-4551-a4da-9903b37bf04d" providerId="AD" clId="Web-{FBF963B7-8708-FACB-4D81-C4E0DC15440C}" dt="2023-02-14T17:04:24.321" v="1" actId="20577"/>
      <pc:docMkLst>
        <pc:docMk/>
      </pc:docMkLst>
      <pc:sldChg chg="modSp">
        <pc:chgData name="LEONARDO ALFONSO MARTINEZ OTERO" userId="S::lamartinez@findeter.gov.co::9592b740-a3f3-4551-a4da-9903b37bf04d" providerId="AD" clId="Web-{FBF963B7-8708-FACB-4D81-C4E0DC15440C}" dt="2023-02-14T17:04:24.321" v="1" actId="20577"/>
        <pc:sldMkLst>
          <pc:docMk/>
          <pc:sldMk cId="4160248565" sldId="258"/>
        </pc:sldMkLst>
        <pc:spChg chg="mod">
          <ac:chgData name="LEONARDO ALFONSO MARTINEZ OTERO" userId="S::lamartinez@findeter.gov.co::9592b740-a3f3-4551-a4da-9903b37bf04d" providerId="AD" clId="Web-{FBF963B7-8708-FACB-4D81-C4E0DC15440C}" dt="2023-02-14T17:04:24.321" v="1" actId="20577"/>
          <ac:spMkLst>
            <pc:docMk/>
            <pc:sldMk cId="4160248565" sldId="258"/>
            <ac:spMk id="7" creationId="{8801B824-1C40-4361-8207-0EAD240262BA}"/>
          </ac:spMkLst>
        </pc:spChg>
      </pc:sldChg>
    </pc:docChg>
  </pc:docChgLst>
  <pc:docChgLst>
    <pc:chgData name="FABIO ANDRES LLANO CASTAÑO" userId="S::fallano@findeter.gov.co::d7f3d237-ebd8-4abe-98dc-bf55ea8ee2e1" providerId="AD" clId="Web-{F0398D2C-5531-C399-703F-3943F3E47DE2}"/>
    <pc:docChg chg="addSld delSld modSld modSection">
      <pc:chgData name="FABIO ANDRES LLANO CASTAÑO" userId="S::fallano@findeter.gov.co::d7f3d237-ebd8-4abe-98dc-bf55ea8ee2e1" providerId="AD" clId="Web-{F0398D2C-5531-C399-703F-3943F3E47DE2}" dt="2023-02-21T23:32:18.320" v="1342" actId="20577"/>
      <pc:docMkLst>
        <pc:docMk/>
      </pc:docMkLst>
      <pc:sldChg chg="modSp add del">
        <pc:chgData name="FABIO ANDRES LLANO CASTAÑO" userId="S::fallano@findeter.gov.co::d7f3d237-ebd8-4abe-98dc-bf55ea8ee2e1" providerId="AD" clId="Web-{F0398D2C-5531-C399-703F-3943F3E47DE2}" dt="2023-02-21T23:32:18.320" v="1342" actId="20577"/>
        <pc:sldMkLst>
          <pc:docMk/>
          <pc:sldMk cId="1662828479" sldId="312"/>
        </pc:sldMkLst>
        <pc:spChg chg="mod">
          <ac:chgData name="FABIO ANDRES LLANO CASTAÑO" userId="S::fallano@findeter.gov.co::d7f3d237-ebd8-4abe-98dc-bf55ea8ee2e1" providerId="AD" clId="Web-{F0398D2C-5531-C399-703F-3943F3E47DE2}" dt="2023-02-21T23:32:18.320" v="1342" actId="20577"/>
          <ac:spMkLst>
            <pc:docMk/>
            <pc:sldMk cId="1662828479" sldId="312"/>
            <ac:spMk id="2" creationId="{DDDA03F9-5C2A-835C-6E4B-E9F54A6B0850}"/>
          </ac:spMkLst>
        </pc:spChg>
        <pc:graphicFrameChg chg="mod modGraphic">
          <ac:chgData name="FABIO ANDRES LLANO CASTAÑO" userId="S::fallano@findeter.gov.co::d7f3d237-ebd8-4abe-98dc-bf55ea8ee2e1" providerId="AD" clId="Web-{F0398D2C-5531-C399-703F-3943F3E47DE2}" dt="2023-02-21T23:29:39.628" v="1286"/>
          <ac:graphicFrameMkLst>
            <pc:docMk/>
            <pc:sldMk cId="1662828479" sldId="312"/>
            <ac:graphicFrameMk id="18" creationId="{A463C165-020C-4E5F-A993-33AC16B92A29}"/>
          </ac:graphicFrameMkLst>
        </pc:graphicFrameChg>
      </pc:sldChg>
      <pc:sldChg chg="addSp delSp modSp">
        <pc:chgData name="FABIO ANDRES LLANO CASTAÑO" userId="S::fallano@findeter.gov.co::d7f3d237-ebd8-4abe-98dc-bf55ea8ee2e1" providerId="AD" clId="Web-{F0398D2C-5531-C399-703F-3943F3E47DE2}" dt="2023-02-21T21:41:12.698" v="94" actId="1076"/>
        <pc:sldMkLst>
          <pc:docMk/>
          <pc:sldMk cId="1503274020" sldId="417"/>
        </pc:sldMkLst>
        <pc:picChg chg="del">
          <ac:chgData name="FABIO ANDRES LLANO CASTAÑO" userId="S::fallano@findeter.gov.co::d7f3d237-ebd8-4abe-98dc-bf55ea8ee2e1" providerId="AD" clId="Web-{F0398D2C-5531-C399-703F-3943F3E47DE2}" dt="2023-02-21T21:34:09.201" v="7"/>
          <ac:picMkLst>
            <pc:docMk/>
            <pc:sldMk cId="1503274020" sldId="417"/>
            <ac:picMk id="2" creationId="{BAF1E72E-FC6B-421B-08F4-83343869BF08}"/>
          </ac:picMkLst>
        </pc:picChg>
        <pc:picChg chg="del">
          <ac:chgData name="FABIO ANDRES LLANO CASTAÑO" userId="S::fallano@findeter.gov.co::d7f3d237-ebd8-4abe-98dc-bf55ea8ee2e1" providerId="AD" clId="Web-{F0398D2C-5531-C399-703F-3943F3E47DE2}" dt="2023-02-21T21:34:10.091" v="9"/>
          <ac:picMkLst>
            <pc:docMk/>
            <pc:sldMk cId="1503274020" sldId="417"/>
            <ac:picMk id="3" creationId="{EFB88F8D-157F-C1B6-EED6-4F09917F9CCF}"/>
          </ac:picMkLst>
        </pc:picChg>
        <pc:picChg chg="del">
          <ac:chgData name="FABIO ANDRES LLANO CASTAÑO" userId="S::fallano@findeter.gov.co::d7f3d237-ebd8-4abe-98dc-bf55ea8ee2e1" providerId="AD" clId="Web-{F0398D2C-5531-C399-703F-3943F3E47DE2}" dt="2023-02-21T21:34:09.638" v="8"/>
          <ac:picMkLst>
            <pc:docMk/>
            <pc:sldMk cId="1503274020" sldId="417"/>
            <ac:picMk id="4" creationId="{422ACFB2-1FE3-EFA5-3D1F-275C0AB4A434}"/>
          </ac:picMkLst>
        </pc:picChg>
        <pc:picChg chg="add mod">
          <ac:chgData name="FABIO ANDRES LLANO CASTAÑO" userId="S::fallano@findeter.gov.co::d7f3d237-ebd8-4abe-98dc-bf55ea8ee2e1" providerId="AD" clId="Web-{F0398D2C-5531-C399-703F-3943F3E47DE2}" dt="2023-02-21T21:41:12.698" v="94" actId="1076"/>
          <ac:picMkLst>
            <pc:docMk/>
            <pc:sldMk cId="1503274020" sldId="417"/>
            <ac:picMk id="5" creationId="{08D7A6A1-60CC-0E26-FE83-9479203568C4}"/>
          </ac:picMkLst>
        </pc:picChg>
        <pc:picChg chg="add mod">
          <ac:chgData name="FABIO ANDRES LLANO CASTAÑO" userId="S::fallano@findeter.gov.co::d7f3d237-ebd8-4abe-98dc-bf55ea8ee2e1" providerId="AD" clId="Web-{F0398D2C-5531-C399-703F-3943F3E47DE2}" dt="2023-02-21T21:41:12.667" v="90" actId="1076"/>
          <ac:picMkLst>
            <pc:docMk/>
            <pc:sldMk cId="1503274020" sldId="417"/>
            <ac:picMk id="9" creationId="{3D842A1B-7315-7894-42E7-D2D62F9AF0D3}"/>
          </ac:picMkLst>
        </pc:picChg>
        <pc:picChg chg="add mod">
          <ac:chgData name="FABIO ANDRES LLANO CASTAÑO" userId="S::fallano@findeter.gov.co::d7f3d237-ebd8-4abe-98dc-bf55ea8ee2e1" providerId="AD" clId="Web-{F0398D2C-5531-C399-703F-3943F3E47DE2}" dt="2023-02-21T21:41:12.683" v="91" actId="1076"/>
          <ac:picMkLst>
            <pc:docMk/>
            <pc:sldMk cId="1503274020" sldId="417"/>
            <ac:picMk id="10" creationId="{413992B1-F910-FBFB-091B-42370CFAFD2A}"/>
          </ac:picMkLst>
        </pc:picChg>
        <pc:picChg chg="add mod">
          <ac:chgData name="FABIO ANDRES LLANO CASTAÑO" userId="S::fallano@findeter.gov.co::d7f3d237-ebd8-4abe-98dc-bf55ea8ee2e1" providerId="AD" clId="Web-{F0398D2C-5531-C399-703F-3943F3E47DE2}" dt="2023-02-21T21:41:12.683" v="92" actId="1076"/>
          <ac:picMkLst>
            <pc:docMk/>
            <pc:sldMk cId="1503274020" sldId="417"/>
            <ac:picMk id="11" creationId="{66A250FB-DB9E-7982-7C5E-7B0C6969D4E5}"/>
          </ac:picMkLst>
        </pc:picChg>
        <pc:picChg chg="add mod">
          <ac:chgData name="FABIO ANDRES LLANO CASTAÑO" userId="S::fallano@findeter.gov.co::d7f3d237-ebd8-4abe-98dc-bf55ea8ee2e1" providerId="AD" clId="Web-{F0398D2C-5531-C399-703F-3943F3E47DE2}" dt="2023-02-21T21:41:12.698" v="93" actId="1076"/>
          <ac:picMkLst>
            <pc:docMk/>
            <pc:sldMk cId="1503274020" sldId="417"/>
            <ac:picMk id="12" creationId="{FC6FFC2C-D3F8-3485-E491-C76EB7F15658}"/>
          </ac:picMkLst>
        </pc:picChg>
      </pc:sldChg>
      <pc:sldChg chg="addSp delSp modSp">
        <pc:chgData name="FABIO ANDRES LLANO CASTAÑO" userId="S::fallano@findeter.gov.co::d7f3d237-ebd8-4abe-98dc-bf55ea8ee2e1" providerId="AD" clId="Web-{F0398D2C-5531-C399-703F-3943F3E47DE2}" dt="2023-02-21T21:39:21.929" v="57" actId="14100"/>
        <pc:sldMkLst>
          <pc:docMk/>
          <pc:sldMk cId="2980279314" sldId="418"/>
        </pc:sldMkLst>
        <pc:picChg chg="add mod">
          <ac:chgData name="FABIO ANDRES LLANO CASTAÑO" userId="S::fallano@findeter.gov.co::d7f3d237-ebd8-4abe-98dc-bf55ea8ee2e1" providerId="AD" clId="Web-{F0398D2C-5531-C399-703F-3943F3E47DE2}" dt="2023-02-21T21:38:05.411" v="42" actId="1076"/>
          <ac:picMkLst>
            <pc:docMk/>
            <pc:sldMk cId="2980279314" sldId="418"/>
            <ac:picMk id="2" creationId="{0DB78C8C-C59A-1DEC-2A7D-CDFFCD066396}"/>
          </ac:picMkLst>
        </pc:picChg>
        <pc:picChg chg="add mod">
          <ac:chgData name="FABIO ANDRES LLANO CASTAÑO" userId="S::fallano@findeter.gov.co::d7f3d237-ebd8-4abe-98dc-bf55ea8ee2e1" providerId="AD" clId="Web-{F0398D2C-5531-C399-703F-3943F3E47DE2}" dt="2023-02-21T21:38:19.943" v="47" actId="14100"/>
          <ac:picMkLst>
            <pc:docMk/>
            <pc:sldMk cId="2980279314" sldId="418"/>
            <ac:picMk id="3" creationId="{51B46D36-B8C4-41D8-DBAB-63B59DC432EC}"/>
          </ac:picMkLst>
        </pc:picChg>
        <pc:picChg chg="add del mod">
          <ac:chgData name="FABIO ANDRES LLANO CASTAÑO" userId="S::fallano@findeter.gov.co::d7f3d237-ebd8-4abe-98dc-bf55ea8ee2e1" providerId="AD" clId="Web-{F0398D2C-5531-C399-703F-3943F3E47DE2}" dt="2023-02-21T21:38:28.412" v="48"/>
          <ac:picMkLst>
            <pc:docMk/>
            <pc:sldMk cId="2980279314" sldId="418"/>
            <ac:picMk id="4" creationId="{A3016C37-F885-0F46-2C91-DB6E3E65BF22}"/>
          </ac:picMkLst>
        </pc:picChg>
        <pc:picChg chg="add del mod">
          <ac:chgData name="FABIO ANDRES LLANO CASTAÑO" userId="S::fallano@findeter.gov.co::d7f3d237-ebd8-4abe-98dc-bf55ea8ee2e1" providerId="AD" clId="Web-{F0398D2C-5531-C399-703F-3943F3E47DE2}" dt="2023-02-21T21:39:01.538" v="54"/>
          <ac:picMkLst>
            <pc:docMk/>
            <pc:sldMk cId="2980279314" sldId="418"/>
            <ac:picMk id="5" creationId="{7CF5F667-79FE-9FE1-D496-19B28475202C}"/>
          </ac:picMkLst>
        </pc:picChg>
        <pc:picChg chg="del">
          <ac:chgData name="FABIO ANDRES LLANO CASTAÑO" userId="S::fallano@findeter.gov.co::d7f3d237-ebd8-4abe-98dc-bf55ea8ee2e1" providerId="AD" clId="Web-{F0398D2C-5531-C399-703F-3943F3E47DE2}" dt="2023-02-21T21:34:01.669" v="1"/>
          <ac:picMkLst>
            <pc:docMk/>
            <pc:sldMk cId="2980279314" sldId="418"/>
            <ac:picMk id="9" creationId="{85EC27A4-9BA2-08E6-36AF-557BE1D82997}"/>
          </ac:picMkLst>
        </pc:picChg>
        <pc:picChg chg="del">
          <ac:chgData name="FABIO ANDRES LLANO CASTAÑO" userId="S::fallano@findeter.gov.co::d7f3d237-ebd8-4abe-98dc-bf55ea8ee2e1" providerId="AD" clId="Web-{F0398D2C-5531-C399-703F-3943F3E47DE2}" dt="2023-02-21T21:34:02.810" v="2"/>
          <ac:picMkLst>
            <pc:docMk/>
            <pc:sldMk cId="2980279314" sldId="418"/>
            <ac:picMk id="10" creationId="{A1274E14-A24E-66DD-53D0-477DA7A6627C}"/>
          </ac:picMkLst>
        </pc:picChg>
        <pc:picChg chg="add mod">
          <ac:chgData name="FABIO ANDRES LLANO CASTAÑO" userId="S::fallano@findeter.gov.co::d7f3d237-ebd8-4abe-98dc-bf55ea8ee2e1" providerId="AD" clId="Web-{F0398D2C-5531-C399-703F-3943F3E47DE2}" dt="2023-02-21T21:39:21.929" v="57" actId="14100"/>
          <ac:picMkLst>
            <pc:docMk/>
            <pc:sldMk cId="2980279314" sldId="418"/>
            <ac:picMk id="11" creationId="{E219C16A-A1E0-544E-6307-B0142CA9DECC}"/>
          </ac:picMkLst>
        </pc:picChg>
        <pc:picChg chg="del">
          <ac:chgData name="FABIO ANDRES LLANO CASTAÑO" userId="S::fallano@findeter.gov.co::d7f3d237-ebd8-4abe-98dc-bf55ea8ee2e1" providerId="AD" clId="Web-{F0398D2C-5531-C399-703F-3943F3E47DE2}" dt="2023-02-21T21:34:03.216" v="3"/>
          <ac:picMkLst>
            <pc:docMk/>
            <pc:sldMk cId="2980279314" sldId="418"/>
            <ac:picMk id="12" creationId="{2E95DAC4-3D43-C913-D26D-6CF5DCDDDA28}"/>
          </ac:picMkLst>
        </pc:picChg>
      </pc:sldChg>
      <pc:sldChg chg="addSp delSp modSp">
        <pc:chgData name="FABIO ANDRES LLANO CASTAÑO" userId="S::fallano@findeter.gov.co::d7f3d237-ebd8-4abe-98dc-bf55ea8ee2e1" providerId="AD" clId="Web-{F0398D2C-5531-C399-703F-3943F3E47DE2}" dt="2023-02-21T21:39:55.477" v="66" actId="14100"/>
        <pc:sldMkLst>
          <pc:docMk/>
          <pc:sldMk cId="3168326263" sldId="450"/>
        </pc:sldMkLst>
        <pc:picChg chg="del">
          <ac:chgData name="FABIO ANDRES LLANO CASTAÑO" userId="S::fallano@findeter.gov.co::d7f3d237-ebd8-4abe-98dc-bf55ea8ee2e1" providerId="AD" clId="Web-{F0398D2C-5531-C399-703F-3943F3E47DE2}" dt="2023-02-21T21:34:05.669" v="4"/>
          <ac:picMkLst>
            <pc:docMk/>
            <pc:sldMk cId="3168326263" sldId="450"/>
            <ac:picMk id="2" creationId="{C6DAD288-3441-52EC-9D3D-AD08DBE80247}"/>
          </ac:picMkLst>
        </pc:picChg>
        <pc:picChg chg="add del mod">
          <ac:chgData name="FABIO ANDRES LLANO CASTAÑO" userId="S::fallano@findeter.gov.co::d7f3d237-ebd8-4abe-98dc-bf55ea8ee2e1" providerId="AD" clId="Web-{F0398D2C-5531-C399-703F-3943F3E47DE2}" dt="2023-02-21T21:37:50.067" v="36"/>
          <ac:picMkLst>
            <pc:docMk/>
            <pc:sldMk cId="3168326263" sldId="450"/>
            <ac:picMk id="3" creationId="{A5B5935B-72E5-D580-B73D-00EE59989BEC}"/>
          </ac:picMkLst>
        </pc:picChg>
        <pc:picChg chg="add mod">
          <ac:chgData name="FABIO ANDRES LLANO CASTAÑO" userId="S::fallano@findeter.gov.co::d7f3d237-ebd8-4abe-98dc-bf55ea8ee2e1" providerId="AD" clId="Web-{F0398D2C-5531-C399-703F-3943F3E47DE2}" dt="2023-02-21T21:39:44.196" v="60" actId="1076"/>
          <ac:picMkLst>
            <pc:docMk/>
            <pc:sldMk cId="3168326263" sldId="450"/>
            <ac:picMk id="4" creationId="{B78BC221-FD4D-77A5-463C-72E1ECDE7966}"/>
          </ac:picMkLst>
        </pc:picChg>
        <pc:picChg chg="add mod">
          <ac:chgData name="FABIO ANDRES LLANO CASTAÑO" userId="S::fallano@findeter.gov.co::d7f3d237-ebd8-4abe-98dc-bf55ea8ee2e1" providerId="AD" clId="Web-{F0398D2C-5531-C399-703F-3943F3E47DE2}" dt="2023-02-21T21:39:55.477" v="66" actId="14100"/>
          <ac:picMkLst>
            <pc:docMk/>
            <pc:sldMk cId="3168326263" sldId="450"/>
            <ac:picMk id="5" creationId="{F27C11A7-2EB2-171B-3E99-8FC41E664F92}"/>
          </ac:picMkLst>
        </pc:picChg>
        <pc:picChg chg="del">
          <ac:chgData name="FABIO ANDRES LLANO CASTAÑO" userId="S::fallano@findeter.gov.co::d7f3d237-ebd8-4abe-98dc-bf55ea8ee2e1" providerId="AD" clId="Web-{F0398D2C-5531-C399-703F-3943F3E47DE2}" dt="2023-02-21T21:34:06.200" v="5"/>
          <ac:picMkLst>
            <pc:docMk/>
            <pc:sldMk cId="3168326263" sldId="450"/>
            <ac:picMk id="9" creationId="{5D09C84B-434A-F557-CE6F-C81DB7D26A7E}"/>
          </ac:picMkLst>
        </pc:picChg>
        <pc:picChg chg="del">
          <ac:chgData name="FABIO ANDRES LLANO CASTAÑO" userId="S::fallano@findeter.gov.co::d7f3d237-ebd8-4abe-98dc-bf55ea8ee2e1" providerId="AD" clId="Web-{F0398D2C-5531-C399-703F-3943F3E47DE2}" dt="2023-02-21T21:34:06.654" v="6"/>
          <ac:picMkLst>
            <pc:docMk/>
            <pc:sldMk cId="3168326263" sldId="450"/>
            <ac:picMk id="10" creationId="{0A3A3B60-5F28-8183-8732-AD3AF5B77928}"/>
          </ac:picMkLst>
        </pc:picChg>
        <pc:picChg chg="add mod">
          <ac:chgData name="FABIO ANDRES LLANO CASTAÑO" userId="S::fallano@findeter.gov.co::d7f3d237-ebd8-4abe-98dc-bf55ea8ee2e1" providerId="AD" clId="Web-{F0398D2C-5531-C399-703F-3943F3E47DE2}" dt="2023-02-21T21:39:50.227" v="64" actId="1076"/>
          <ac:picMkLst>
            <pc:docMk/>
            <pc:sldMk cId="3168326263" sldId="450"/>
            <ac:picMk id="11" creationId="{D947A9C3-7798-C845-7C20-BA8F31BD9908}"/>
          </ac:picMkLst>
        </pc:picChg>
      </pc:sldChg>
      <pc:sldChg chg="addSp delSp modSp">
        <pc:chgData name="FABIO ANDRES LLANO CASTAÑO" userId="S::fallano@findeter.gov.co::d7f3d237-ebd8-4abe-98dc-bf55ea8ee2e1" providerId="AD" clId="Web-{F0398D2C-5531-C399-703F-3943F3E47DE2}" dt="2023-02-21T22:25:16.166" v="880" actId="20577"/>
        <pc:sldMkLst>
          <pc:docMk/>
          <pc:sldMk cId="2233884592" sldId="495"/>
        </pc:sldMkLst>
        <pc:spChg chg="mod">
          <ac:chgData name="FABIO ANDRES LLANO CASTAÑO" userId="S::fallano@findeter.gov.co::d7f3d237-ebd8-4abe-98dc-bf55ea8ee2e1" providerId="AD" clId="Web-{F0398D2C-5531-C399-703F-3943F3E47DE2}" dt="2023-02-21T22:25:16.166" v="880" actId="20577"/>
          <ac:spMkLst>
            <pc:docMk/>
            <pc:sldMk cId="2233884592" sldId="495"/>
            <ac:spMk id="10" creationId="{96917F42-3D48-5DAD-11EC-3FE9CBE12CDE}"/>
          </ac:spMkLst>
        </pc:spChg>
        <pc:picChg chg="add mod">
          <ac:chgData name="FABIO ANDRES LLANO CASTAÑO" userId="S::fallano@findeter.gov.co::d7f3d237-ebd8-4abe-98dc-bf55ea8ee2e1" providerId="AD" clId="Web-{F0398D2C-5531-C399-703F-3943F3E47DE2}" dt="2023-02-21T21:46:10.927" v="158" actId="1076"/>
          <ac:picMkLst>
            <pc:docMk/>
            <pc:sldMk cId="2233884592" sldId="495"/>
            <ac:picMk id="2" creationId="{D0DFAC88-072E-838C-0B7D-84C03149BFD2}"/>
          </ac:picMkLst>
        </pc:picChg>
        <pc:picChg chg="add mod">
          <ac:chgData name="FABIO ANDRES LLANO CASTAÑO" userId="S::fallano@findeter.gov.co::d7f3d237-ebd8-4abe-98dc-bf55ea8ee2e1" providerId="AD" clId="Web-{F0398D2C-5531-C399-703F-3943F3E47DE2}" dt="2023-02-21T21:46:10.942" v="159" actId="1076"/>
          <ac:picMkLst>
            <pc:docMk/>
            <pc:sldMk cId="2233884592" sldId="495"/>
            <ac:picMk id="7" creationId="{F171BB7E-58BC-F2ED-2171-CD67E632DCC9}"/>
          </ac:picMkLst>
        </pc:picChg>
        <pc:picChg chg="add mod">
          <ac:chgData name="FABIO ANDRES LLANO CASTAÑO" userId="S::fallano@findeter.gov.co::d7f3d237-ebd8-4abe-98dc-bf55ea8ee2e1" providerId="AD" clId="Web-{F0398D2C-5531-C399-703F-3943F3E47DE2}" dt="2023-02-21T21:46:10.989" v="160" actId="1076"/>
          <ac:picMkLst>
            <pc:docMk/>
            <pc:sldMk cId="2233884592" sldId="495"/>
            <ac:picMk id="8" creationId="{07D84045-D878-D7D3-F4A3-89AC2F730C03}"/>
          </ac:picMkLst>
        </pc:picChg>
        <pc:picChg chg="add mod">
          <ac:chgData name="FABIO ANDRES LLANO CASTAÑO" userId="S::fallano@findeter.gov.co::d7f3d237-ebd8-4abe-98dc-bf55ea8ee2e1" providerId="AD" clId="Web-{F0398D2C-5531-C399-703F-3943F3E47DE2}" dt="2023-02-21T21:46:11.021" v="161" actId="1076"/>
          <ac:picMkLst>
            <pc:docMk/>
            <pc:sldMk cId="2233884592" sldId="495"/>
            <ac:picMk id="9" creationId="{A019457E-4158-295D-2655-0233ECB432C3}"/>
          </ac:picMkLst>
        </pc:picChg>
        <pc:picChg chg="del">
          <ac:chgData name="FABIO ANDRES LLANO CASTAÑO" userId="S::fallano@findeter.gov.co::d7f3d237-ebd8-4abe-98dc-bf55ea8ee2e1" providerId="AD" clId="Web-{F0398D2C-5531-C399-703F-3943F3E47DE2}" dt="2023-02-21T21:43:42.813" v="126"/>
          <ac:picMkLst>
            <pc:docMk/>
            <pc:sldMk cId="2233884592" sldId="495"/>
            <ac:picMk id="12" creationId="{8C3C0E7C-9A00-6A27-75CE-F1B469A17693}"/>
          </ac:picMkLst>
        </pc:picChg>
        <pc:picChg chg="del">
          <ac:chgData name="FABIO ANDRES LLANO CASTAÑO" userId="S::fallano@findeter.gov.co::d7f3d237-ebd8-4abe-98dc-bf55ea8ee2e1" providerId="AD" clId="Web-{F0398D2C-5531-C399-703F-3943F3E47DE2}" dt="2023-02-21T21:43:43.860" v="128"/>
          <ac:picMkLst>
            <pc:docMk/>
            <pc:sldMk cId="2233884592" sldId="495"/>
            <ac:picMk id="13" creationId="{B848FE68-CAFB-6DAE-055A-55A8748401C7}"/>
          </ac:picMkLst>
        </pc:picChg>
        <pc:picChg chg="del">
          <ac:chgData name="FABIO ANDRES LLANO CASTAÑO" userId="S::fallano@findeter.gov.co::d7f3d237-ebd8-4abe-98dc-bf55ea8ee2e1" providerId="AD" clId="Web-{F0398D2C-5531-C399-703F-3943F3E47DE2}" dt="2023-02-21T21:43:43.438" v="127"/>
          <ac:picMkLst>
            <pc:docMk/>
            <pc:sldMk cId="2233884592" sldId="495"/>
            <ac:picMk id="15" creationId="{2A6941BA-C8A1-8816-A59A-536D0A27A528}"/>
          </ac:picMkLst>
        </pc:picChg>
        <pc:picChg chg="del">
          <ac:chgData name="FABIO ANDRES LLANO CASTAÑO" userId="S::fallano@findeter.gov.co::d7f3d237-ebd8-4abe-98dc-bf55ea8ee2e1" providerId="AD" clId="Web-{F0398D2C-5531-C399-703F-3943F3E47DE2}" dt="2023-02-21T21:43:44.203" v="129"/>
          <ac:picMkLst>
            <pc:docMk/>
            <pc:sldMk cId="2233884592" sldId="495"/>
            <ac:picMk id="16" creationId="{3D7ACECE-167D-BF13-A9B9-34E0141F7BFD}"/>
          </ac:picMkLst>
        </pc:picChg>
      </pc:sldChg>
      <pc:sldChg chg="addSp delSp modSp">
        <pc:chgData name="FABIO ANDRES LLANO CASTAÑO" userId="S::fallano@findeter.gov.co::d7f3d237-ebd8-4abe-98dc-bf55ea8ee2e1" providerId="AD" clId="Web-{F0398D2C-5531-C399-703F-3943F3E47DE2}" dt="2023-02-21T21:43:31.453" v="125" actId="1076"/>
        <pc:sldMkLst>
          <pc:docMk/>
          <pc:sldMk cId="3675475954" sldId="509"/>
        </pc:sldMkLst>
        <pc:spChg chg="mod">
          <ac:chgData name="FABIO ANDRES LLANO CASTAÑO" userId="S::fallano@findeter.gov.co::d7f3d237-ebd8-4abe-98dc-bf55ea8ee2e1" providerId="AD" clId="Web-{F0398D2C-5531-C399-703F-3943F3E47DE2}" dt="2023-02-21T21:42:30.342" v="111" actId="1076"/>
          <ac:spMkLst>
            <pc:docMk/>
            <pc:sldMk cId="3675475954" sldId="509"/>
            <ac:spMk id="10" creationId="{9DC4716F-86A4-EF5E-D203-C9C966A4C94D}"/>
          </ac:spMkLst>
        </pc:spChg>
        <pc:picChg chg="add mod">
          <ac:chgData name="FABIO ANDRES LLANO CASTAÑO" userId="S::fallano@findeter.gov.co::d7f3d237-ebd8-4abe-98dc-bf55ea8ee2e1" providerId="AD" clId="Web-{F0398D2C-5531-C399-703F-3943F3E47DE2}" dt="2023-02-21T21:43:31.390" v="122" actId="1076"/>
          <ac:picMkLst>
            <pc:docMk/>
            <pc:sldMk cId="3675475954" sldId="509"/>
            <ac:picMk id="2" creationId="{7C24FC4B-1166-8DF1-DCE8-213078E3E1D1}"/>
          </ac:picMkLst>
        </pc:picChg>
        <pc:picChg chg="del">
          <ac:chgData name="FABIO ANDRES LLANO CASTAÑO" userId="S::fallano@findeter.gov.co::d7f3d237-ebd8-4abe-98dc-bf55ea8ee2e1" providerId="AD" clId="Web-{F0398D2C-5531-C399-703F-3943F3E47DE2}" dt="2023-02-21T21:41:18.808" v="96"/>
          <ac:picMkLst>
            <pc:docMk/>
            <pc:sldMk cId="3675475954" sldId="509"/>
            <ac:picMk id="3" creationId="{EA708B28-A1FC-6686-B478-0A1E377700E8}"/>
          </ac:picMkLst>
        </pc:picChg>
        <pc:picChg chg="del">
          <ac:chgData name="FABIO ANDRES LLANO CASTAÑO" userId="S::fallano@findeter.gov.co::d7f3d237-ebd8-4abe-98dc-bf55ea8ee2e1" providerId="AD" clId="Web-{F0398D2C-5531-C399-703F-3943F3E47DE2}" dt="2023-02-21T21:41:18.089" v="95"/>
          <ac:picMkLst>
            <pc:docMk/>
            <pc:sldMk cId="3675475954" sldId="509"/>
            <ac:picMk id="4" creationId="{0F0C79DA-37C3-32B4-3407-B786FFE2E016}"/>
          </ac:picMkLst>
        </pc:picChg>
        <pc:picChg chg="del">
          <ac:chgData name="FABIO ANDRES LLANO CASTAÑO" userId="S::fallano@findeter.gov.co::d7f3d237-ebd8-4abe-98dc-bf55ea8ee2e1" providerId="AD" clId="Web-{F0398D2C-5531-C399-703F-3943F3E47DE2}" dt="2023-02-21T21:41:19.214" v="97"/>
          <ac:picMkLst>
            <pc:docMk/>
            <pc:sldMk cId="3675475954" sldId="509"/>
            <ac:picMk id="5" creationId="{1BA9AC32-D755-3EA5-3A5D-00368F178222}"/>
          </ac:picMkLst>
        </pc:picChg>
        <pc:picChg chg="add mod">
          <ac:chgData name="FABIO ANDRES LLANO CASTAÑO" userId="S::fallano@findeter.gov.co::d7f3d237-ebd8-4abe-98dc-bf55ea8ee2e1" providerId="AD" clId="Web-{F0398D2C-5531-C399-703F-3943F3E47DE2}" dt="2023-02-21T21:43:31.422" v="123" actId="1076"/>
          <ac:picMkLst>
            <pc:docMk/>
            <pc:sldMk cId="3675475954" sldId="509"/>
            <ac:picMk id="11" creationId="{C3218FA3-F2BB-1178-EBC7-DB62154B419C}"/>
          </ac:picMkLst>
        </pc:picChg>
        <pc:picChg chg="add mod">
          <ac:chgData name="FABIO ANDRES LLANO CASTAÑO" userId="S::fallano@findeter.gov.co::d7f3d237-ebd8-4abe-98dc-bf55ea8ee2e1" providerId="AD" clId="Web-{F0398D2C-5531-C399-703F-3943F3E47DE2}" dt="2023-02-21T21:43:31.437" v="124" actId="1076"/>
          <ac:picMkLst>
            <pc:docMk/>
            <pc:sldMk cId="3675475954" sldId="509"/>
            <ac:picMk id="12" creationId="{BF24AF8E-20ED-0C54-13B3-EFC4EFF3A9BD}"/>
          </ac:picMkLst>
        </pc:picChg>
        <pc:picChg chg="add mod">
          <ac:chgData name="FABIO ANDRES LLANO CASTAÑO" userId="S::fallano@findeter.gov.co::d7f3d237-ebd8-4abe-98dc-bf55ea8ee2e1" providerId="AD" clId="Web-{F0398D2C-5531-C399-703F-3943F3E47DE2}" dt="2023-02-21T21:43:31.453" v="125" actId="1076"/>
          <ac:picMkLst>
            <pc:docMk/>
            <pc:sldMk cId="3675475954" sldId="509"/>
            <ac:picMk id="13" creationId="{58984BAE-BB0A-8602-19FB-559FD14AFCB8}"/>
          </ac:picMkLst>
        </pc:picChg>
      </pc:sldChg>
      <pc:sldChg chg="addSp delSp modSp">
        <pc:chgData name="FABIO ANDRES LLANO CASTAÑO" userId="S::fallano@findeter.gov.co::d7f3d237-ebd8-4abe-98dc-bf55ea8ee2e1" providerId="AD" clId="Web-{F0398D2C-5531-C399-703F-3943F3E47DE2}" dt="2023-02-21T21:44:43.065" v="142" actId="1076"/>
        <pc:sldMkLst>
          <pc:docMk/>
          <pc:sldMk cId="626258309" sldId="553"/>
        </pc:sldMkLst>
        <pc:picChg chg="del">
          <ac:chgData name="FABIO ANDRES LLANO CASTAÑO" userId="S::fallano@findeter.gov.co::d7f3d237-ebd8-4abe-98dc-bf55ea8ee2e1" providerId="AD" clId="Web-{F0398D2C-5531-C399-703F-3943F3E47DE2}" dt="2023-02-21T21:43:46.375" v="130"/>
          <ac:picMkLst>
            <pc:docMk/>
            <pc:sldMk cId="626258309" sldId="553"/>
            <ac:picMk id="2" creationId="{177A2008-A0DC-3BAB-D4E6-A12B1645FD37}"/>
          </ac:picMkLst>
        </pc:picChg>
        <pc:picChg chg="del">
          <ac:chgData name="FABIO ANDRES LLANO CASTAÑO" userId="S::fallano@findeter.gov.co::d7f3d237-ebd8-4abe-98dc-bf55ea8ee2e1" providerId="AD" clId="Web-{F0398D2C-5531-C399-703F-3943F3E47DE2}" dt="2023-02-21T21:43:46.750" v="131"/>
          <ac:picMkLst>
            <pc:docMk/>
            <pc:sldMk cId="626258309" sldId="553"/>
            <ac:picMk id="7" creationId="{341BA076-4CD2-9011-783F-903F85472A89}"/>
          </ac:picMkLst>
        </pc:picChg>
        <pc:picChg chg="add mod">
          <ac:chgData name="FABIO ANDRES LLANO CASTAÑO" userId="S::fallano@findeter.gov.co::d7f3d237-ebd8-4abe-98dc-bf55ea8ee2e1" providerId="AD" clId="Web-{F0398D2C-5531-C399-703F-3943F3E47DE2}" dt="2023-02-21T21:44:43.049" v="141" actId="1076"/>
          <ac:picMkLst>
            <pc:docMk/>
            <pc:sldMk cId="626258309" sldId="553"/>
            <ac:picMk id="8" creationId="{6F246ED6-D835-2881-31BA-84A32324FC75}"/>
          </ac:picMkLst>
        </pc:picChg>
        <pc:picChg chg="add mod">
          <ac:chgData name="FABIO ANDRES LLANO CASTAÑO" userId="S::fallano@findeter.gov.co::d7f3d237-ebd8-4abe-98dc-bf55ea8ee2e1" providerId="AD" clId="Web-{F0398D2C-5531-C399-703F-3943F3E47DE2}" dt="2023-02-21T21:44:43.065" v="142" actId="1076"/>
          <ac:picMkLst>
            <pc:docMk/>
            <pc:sldMk cId="626258309" sldId="553"/>
            <ac:picMk id="9" creationId="{9EEF8314-95C6-BE87-533D-936833836E4D}"/>
          </ac:picMkLst>
        </pc:picChg>
      </pc:sldChg>
      <pc:sldChg chg="addSp delSp modSp">
        <pc:chgData name="FABIO ANDRES LLANO CASTAÑO" userId="S::fallano@findeter.gov.co::d7f3d237-ebd8-4abe-98dc-bf55ea8ee2e1" providerId="AD" clId="Web-{F0398D2C-5531-C399-703F-3943F3E47DE2}" dt="2023-02-21T22:24:13.383" v="821" actId="1076"/>
        <pc:sldMkLst>
          <pc:docMk/>
          <pc:sldMk cId="3051747285" sldId="585"/>
        </pc:sldMkLst>
        <pc:spChg chg="mod">
          <ac:chgData name="FABIO ANDRES LLANO CASTAÑO" userId="S::fallano@findeter.gov.co::d7f3d237-ebd8-4abe-98dc-bf55ea8ee2e1" providerId="AD" clId="Web-{F0398D2C-5531-C399-703F-3943F3E47DE2}" dt="2023-02-21T22:24:13.383" v="821" actId="1076"/>
          <ac:spMkLst>
            <pc:docMk/>
            <pc:sldMk cId="3051747285" sldId="585"/>
            <ac:spMk id="10" creationId="{B8DD7AEB-E5F4-521B-2E37-5B150620E205}"/>
          </ac:spMkLst>
        </pc:spChg>
        <pc:picChg chg="del">
          <ac:chgData name="FABIO ANDRES LLANO CASTAÑO" userId="S::fallano@findeter.gov.co::d7f3d237-ebd8-4abe-98dc-bf55ea8ee2e1" providerId="AD" clId="Web-{F0398D2C-5531-C399-703F-3943F3E47DE2}" dt="2023-02-21T21:34:00.138" v="0"/>
          <ac:picMkLst>
            <pc:docMk/>
            <pc:sldMk cId="3051747285" sldId="585"/>
            <ac:picMk id="2" creationId="{A1650DE8-A725-BBBF-4206-C18F4A551066}"/>
          </ac:picMkLst>
        </pc:picChg>
        <pc:picChg chg="add mod">
          <ac:chgData name="FABIO ANDRES LLANO CASTAÑO" userId="S::fallano@findeter.gov.co::d7f3d237-ebd8-4abe-98dc-bf55ea8ee2e1" providerId="AD" clId="Web-{F0398D2C-5531-C399-703F-3943F3E47DE2}" dt="2023-02-21T21:36:02.657" v="21" actId="1076"/>
          <ac:picMkLst>
            <pc:docMk/>
            <pc:sldMk cId="3051747285" sldId="585"/>
            <ac:picMk id="3" creationId="{A0969160-8838-2E47-B8E5-9917EB29833C}"/>
          </ac:picMkLst>
        </pc:picChg>
      </pc:sldChg>
    </pc:docChg>
  </pc:docChgLst>
  <pc:docChgLst>
    <pc:chgData name="YERSON ARIAS RIVERA" userId="53f716da-bdfb-4156-86cd-f5d50ede033a" providerId="ADAL" clId="{10384CA3-CAA5-45E9-9923-D1A6ED84F4DA}"/>
    <pc:docChg chg="modSld">
      <pc:chgData name="YERSON ARIAS RIVERA" userId="53f716da-bdfb-4156-86cd-f5d50ede033a" providerId="ADAL" clId="{10384CA3-CAA5-45E9-9923-D1A6ED84F4DA}" dt="2023-02-28T23:03:01.155" v="16" actId="113"/>
      <pc:docMkLst>
        <pc:docMk/>
      </pc:docMkLst>
      <pc:sldChg chg="modSp mod">
        <pc:chgData name="YERSON ARIAS RIVERA" userId="53f716da-bdfb-4156-86cd-f5d50ede033a" providerId="ADAL" clId="{10384CA3-CAA5-45E9-9923-D1A6ED84F4DA}" dt="2023-02-28T23:03:01.155" v="16" actId="113"/>
        <pc:sldMkLst>
          <pc:docMk/>
          <pc:sldMk cId="3280053705" sldId="359"/>
        </pc:sldMkLst>
        <pc:spChg chg="mod">
          <ac:chgData name="YERSON ARIAS RIVERA" userId="53f716da-bdfb-4156-86cd-f5d50ede033a" providerId="ADAL" clId="{10384CA3-CAA5-45E9-9923-D1A6ED84F4DA}" dt="2023-02-28T23:03:01.155" v="16" actId="113"/>
          <ac:spMkLst>
            <pc:docMk/>
            <pc:sldMk cId="3280053705" sldId="359"/>
            <ac:spMk id="5" creationId="{5CBB1A53-EB72-4CE6-BA32-41088A885838}"/>
          </ac:spMkLst>
        </pc:spChg>
        <pc:picChg chg="mod">
          <ac:chgData name="YERSON ARIAS RIVERA" userId="53f716da-bdfb-4156-86cd-f5d50ede033a" providerId="ADAL" clId="{10384CA3-CAA5-45E9-9923-D1A6ED84F4DA}" dt="2023-02-28T22:59:17.333" v="0" actId="14100"/>
          <ac:picMkLst>
            <pc:docMk/>
            <pc:sldMk cId="3280053705" sldId="359"/>
            <ac:picMk id="8" creationId="{C1C39817-A4F2-4496-B232-5D18A84D736B}"/>
          </ac:picMkLst>
        </pc:picChg>
        <pc:picChg chg="mod">
          <ac:chgData name="YERSON ARIAS RIVERA" userId="53f716da-bdfb-4156-86cd-f5d50ede033a" providerId="ADAL" clId="{10384CA3-CAA5-45E9-9923-D1A6ED84F4DA}" dt="2023-02-28T22:59:20.259" v="1" actId="14100"/>
          <ac:picMkLst>
            <pc:docMk/>
            <pc:sldMk cId="3280053705" sldId="359"/>
            <ac:picMk id="9" creationId="{4CBFB4EB-839E-420E-BA4F-78EB40FCBF73}"/>
          </ac:picMkLst>
        </pc:picChg>
        <pc:picChg chg="mod">
          <ac:chgData name="YERSON ARIAS RIVERA" userId="53f716da-bdfb-4156-86cd-f5d50ede033a" providerId="ADAL" clId="{10384CA3-CAA5-45E9-9923-D1A6ED84F4DA}" dt="2023-02-28T22:59:24.859" v="4" actId="14100"/>
          <ac:picMkLst>
            <pc:docMk/>
            <pc:sldMk cId="3280053705" sldId="359"/>
            <ac:picMk id="10" creationId="{3A4D5A52-774C-4585-AF57-187F93C4FF6A}"/>
          </ac:picMkLst>
        </pc:picChg>
      </pc:sldChg>
    </pc:docChg>
  </pc:docChgLst>
  <pc:docChgLst>
    <pc:chgData name="YERSON ARIAS RIVERA" userId="53f716da-bdfb-4156-86cd-f5d50ede033a" providerId="ADAL" clId="{0F5AC471-CEB2-4792-9FC1-2A3F10DD22EC}"/>
    <pc:docChg chg="modSld">
      <pc:chgData name="YERSON ARIAS RIVERA" userId="53f716da-bdfb-4156-86cd-f5d50ede033a" providerId="ADAL" clId="{0F5AC471-CEB2-4792-9FC1-2A3F10DD22EC}" dt="2023-02-07T21:54:22.364" v="10" actId="20577"/>
      <pc:docMkLst>
        <pc:docMk/>
      </pc:docMkLst>
      <pc:sldChg chg="modSp mod">
        <pc:chgData name="YERSON ARIAS RIVERA" userId="53f716da-bdfb-4156-86cd-f5d50ede033a" providerId="ADAL" clId="{0F5AC471-CEB2-4792-9FC1-2A3F10DD22EC}" dt="2023-02-07T21:54:22.364" v="10" actId="20577"/>
        <pc:sldMkLst>
          <pc:docMk/>
          <pc:sldMk cId="3280053705" sldId="359"/>
        </pc:sldMkLst>
        <pc:spChg chg="mod">
          <ac:chgData name="YERSON ARIAS RIVERA" userId="53f716da-bdfb-4156-86cd-f5d50ede033a" providerId="ADAL" clId="{0F5AC471-CEB2-4792-9FC1-2A3F10DD22EC}" dt="2023-02-07T21:54:22.364" v="10" actId="20577"/>
          <ac:spMkLst>
            <pc:docMk/>
            <pc:sldMk cId="3280053705" sldId="359"/>
            <ac:spMk id="5" creationId="{5CBB1A53-EB72-4CE6-BA32-41088A885838}"/>
          </ac:spMkLst>
        </pc:spChg>
      </pc:sldChg>
    </pc:docChg>
  </pc:docChgLst>
  <pc:docChgLst>
    <pc:chgData name="OLGA MARIA MUÑOZ MUÑOZ" userId="S::ommunoz@findeter.gov.co::876d8df6-fd60-42e2-ba65-9d22fde90de5" providerId="AD" clId="Web-{D2B2312B-7843-6B2F-D68A-B681D1EDE58C}"/>
    <pc:docChg chg="addSld delSld modSld modSection">
      <pc:chgData name="OLGA MARIA MUÑOZ MUÑOZ" userId="S::ommunoz@findeter.gov.co::876d8df6-fd60-42e2-ba65-9d22fde90de5" providerId="AD" clId="Web-{D2B2312B-7843-6B2F-D68A-B681D1EDE58C}" dt="2023-02-07T14:05:46.828" v="34" actId="1076"/>
      <pc:docMkLst>
        <pc:docMk/>
      </pc:docMkLst>
      <pc:sldChg chg="del">
        <pc:chgData name="OLGA MARIA MUÑOZ MUÑOZ" userId="S::ommunoz@findeter.gov.co::876d8df6-fd60-42e2-ba65-9d22fde90de5" providerId="AD" clId="Web-{D2B2312B-7843-6B2F-D68A-B681D1EDE58C}" dt="2023-02-07T14:04:28.935" v="13"/>
        <pc:sldMkLst>
          <pc:docMk/>
          <pc:sldMk cId="2279548336" sldId="554"/>
        </pc:sldMkLst>
      </pc:sldChg>
      <pc:sldChg chg="del">
        <pc:chgData name="OLGA MARIA MUÑOZ MUÑOZ" userId="S::ommunoz@findeter.gov.co::876d8df6-fd60-42e2-ba65-9d22fde90de5" providerId="AD" clId="Web-{D2B2312B-7843-6B2F-D68A-B681D1EDE58C}" dt="2023-02-07T14:04:27.670" v="12"/>
        <pc:sldMkLst>
          <pc:docMk/>
          <pc:sldMk cId="3991569037" sldId="555"/>
        </pc:sldMkLst>
      </pc:sldChg>
      <pc:sldChg chg="del">
        <pc:chgData name="OLGA MARIA MUÑOZ MUÑOZ" userId="S::ommunoz@findeter.gov.co::876d8df6-fd60-42e2-ba65-9d22fde90de5" providerId="AD" clId="Web-{D2B2312B-7843-6B2F-D68A-B681D1EDE58C}" dt="2023-02-07T14:04:26.857" v="11"/>
        <pc:sldMkLst>
          <pc:docMk/>
          <pc:sldMk cId="2512420292" sldId="556"/>
        </pc:sldMkLst>
      </pc:sldChg>
      <pc:sldChg chg="del">
        <pc:chgData name="OLGA MARIA MUÑOZ MUÑOZ" userId="S::ommunoz@findeter.gov.co::876d8df6-fd60-42e2-ba65-9d22fde90de5" providerId="AD" clId="Web-{D2B2312B-7843-6B2F-D68A-B681D1EDE58C}" dt="2023-02-07T14:04:25.998" v="10"/>
        <pc:sldMkLst>
          <pc:docMk/>
          <pc:sldMk cId="4174854146" sldId="557"/>
        </pc:sldMkLst>
      </pc:sldChg>
      <pc:sldChg chg="del">
        <pc:chgData name="OLGA MARIA MUÑOZ MUÑOZ" userId="S::ommunoz@findeter.gov.co::876d8df6-fd60-42e2-ba65-9d22fde90de5" providerId="AD" clId="Web-{D2B2312B-7843-6B2F-D68A-B681D1EDE58C}" dt="2023-02-07T14:04:25.576" v="9"/>
        <pc:sldMkLst>
          <pc:docMk/>
          <pc:sldMk cId="1934231763" sldId="558"/>
        </pc:sldMkLst>
      </pc:sldChg>
      <pc:sldChg chg="del">
        <pc:chgData name="OLGA MARIA MUÑOZ MUÑOZ" userId="S::ommunoz@findeter.gov.co::876d8df6-fd60-42e2-ba65-9d22fde90de5" providerId="AD" clId="Web-{D2B2312B-7843-6B2F-D68A-B681D1EDE58C}" dt="2023-02-07T14:04:25.123" v="8"/>
        <pc:sldMkLst>
          <pc:docMk/>
          <pc:sldMk cId="1403016720" sldId="559"/>
        </pc:sldMkLst>
      </pc:sldChg>
      <pc:sldChg chg="del">
        <pc:chgData name="OLGA MARIA MUÑOZ MUÑOZ" userId="S::ommunoz@findeter.gov.co::876d8df6-fd60-42e2-ba65-9d22fde90de5" providerId="AD" clId="Web-{D2B2312B-7843-6B2F-D68A-B681D1EDE58C}" dt="2023-02-07T14:04:24.060" v="7"/>
        <pc:sldMkLst>
          <pc:docMk/>
          <pc:sldMk cId="2984646521" sldId="560"/>
        </pc:sldMkLst>
      </pc:sldChg>
      <pc:sldChg chg="del">
        <pc:chgData name="OLGA MARIA MUÑOZ MUÑOZ" userId="S::ommunoz@findeter.gov.co::876d8df6-fd60-42e2-ba65-9d22fde90de5" providerId="AD" clId="Web-{D2B2312B-7843-6B2F-D68A-B681D1EDE58C}" dt="2023-02-07T14:04:23.373" v="6"/>
        <pc:sldMkLst>
          <pc:docMk/>
          <pc:sldMk cId="3054592104" sldId="561"/>
        </pc:sldMkLst>
      </pc:sldChg>
      <pc:sldChg chg="del">
        <pc:chgData name="OLGA MARIA MUÑOZ MUÑOZ" userId="S::ommunoz@findeter.gov.co::876d8df6-fd60-42e2-ba65-9d22fde90de5" providerId="AD" clId="Web-{D2B2312B-7843-6B2F-D68A-B681D1EDE58C}" dt="2023-02-07T14:04:22.669" v="5"/>
        <pc:sldMkLst>
          <pc:docMk/>
          <pc:sldMk cId="2350992249" sldId="562"/>
        </pc:sldMkLst>
      </pc:sldChg>
      <pc:sldChg chg="del">
        <pc:chgData name="OLGA MARIA MUÑOZ MUÑOZ" userId="S::ommunoz@findeter.gov.co::876d8df6-fd60-42e2-ba65-9d22fde90de5" providerId="AD" clId="Web-{D2B2312B-7843-6B2F-D68A-B681D1EDE58C}" dt="2023-02-07T14:04:22.185" v="4"/>
        <pc:sldMkLst>
          <pc:docMk/>
          <pc:sldMk cId="683383273" sldId="563"/>
        </pc:sldMkLst>
      </pc:sldChg>
      <pc:sldChg chg="del">
        <pc:chgData name="OLGA MARIA MUÑOZ MUÑOZ" userId="S::ommunoz@findeter.gov.co::876d8df6-fd60-42e2-ba65-9d22fde90de5" providerId="AD" clId="Web-{D2B2312B-7843-6B2F-D68A-B681D1EDE58C}" dt="2023-02-07T14:04:21.763" v="3"/>
        <pc:sldMkLst>
          <pc:docMk/>
          <pc:sldMk cId="2492501564" sldId="564"/>
        </pc:sldMkLst>
      </pc:sldChg>
      <pc:sldChg chg="del">
        <pc:chgData name="OLGA MARIA MUÑOZ MUÑOZ" userId="S::ommunoz@findeter.gov.co::876d8df6-fd60-42e2-ba65-9d22fde90de5" providerId="AD" clId="Web-{D2B2312B-7843-6B2F-D68A-B681D1EDE58C}" dt="2023-02-07T14:04:20.951" v="2"/>
        <pc:sldMkLst>
          <pc:docMk/>
          <pc:sldMk cId="1807008490" sldId="565"/>
        </pc:sldMkLst>
      </pc:sldChg>
      <pc:sldChg chg="del">
        <pc:chgData name="OLGA MARIA MUÑOZ MUÑOZ" userId="S::ommunoz@findeter.gov.co::876d8df6-fd60-42e2-ba65-9d22fde90de5" providerId="AD" clId="Web-{D2B2312B-7843-6B2F-D68A-B681D1EDE58C}" dt="2023-02-07T14:04:20.654" v="1"/>
        <pc:sldMkLst>
          <pc:docMk/>
          <pc:sldMk cId="1971958171" sldId="566"/>
        </pc:sldMkLst>
      </pc:sldChg>
      <pc:sldChg chg="del">
        <pc:chgData name="OLGA MARIA MUÑOZ MUÑOZ" userId="S::ommunoz@findeter.gov.co::876d8df6-fd60-42e2-ba65-9d22fde90de5" providerId="AD" clId="Web-{D2B2312B-7843-6B2F-D68A-B681D1EDE58C}" dt="2023-02-07T14:04:19.138" v="0"/>
        <pc:sldMkLst>
          <pc:docMk/>
          <pc:sldMk cId="1087129324" sldId="567"/>
        </pc:sldMkLst>
      </pc:sldChg>
      <pc:sldChg chg="add">
        <pc:chgData name="OLGA MARIA MUÑOZ MUÑOZ" userId="S::ommunoz@findeter.gov.co::876d8df6-fd60-42e2-ba65-9d22fde90de5" providerId="AD" clId="Web-{D2B2312B-7843-6B2F-D68A-B681D1EDE58C}" dt="2023-02-07T14:04:55.311" v="14"/>
        <pc:sldMkLst>
          <pc:docMk/>
          <pc:sldMk cId="314813390" sldId="570"/>
        </pc:sldMkLst>
      </pc:sldChg>
      <pc:sldChg chg="add">
        <pc:chgData name="OLGA MARIA MUÑOZ MUÑOZ" userId="S::ommunoz@findeter.gov.co::876d8df6-fd60-42e2-ba65-9d22fde90de5" providerId="AD" clId="Web-{D2B2312B-7843-6B2F-D68A-B681D1EDE58C}" dt="2023-02-07T14:04:55.405" v="15"/>
        <pc:sldMkLst>
          <pc:docMk/>
          <pc:sldMk cId="916927398" sldId="571"/>
        </pc:sldMkLst>
      </pc:sldChg>
      <pc:sldChg chg="add">
        <pc:chgData name="OLGA MARIA MUÑOZ MUÑOZ" userId="S::ommunoz@findeter.gov.co::876d8df6-fd60-42e2-ba65-9d22fde90de5" providerId="AD" clId="Web-{D2B2312B-7843-6B2F-D68A-B681D1EDE58C}" dt="2023-02-07T14:04:55.530" v="16"/>
        <pc:sldMkLst>
          <pc:docMk/>
          <pc:sldMk cId="433212324" sldId="572"/>
        </pc:sldMkLst>
      </pc:sldChg>
      <pc:sldChg chg="add">
        <pc:chgData name="OLGA MARIA MUÑOZ MUÑOZ" userId="S::ommunoz@findeter.gov.co::876d8df6-fd60-42e2-ba65-9d22fde90de5" providerId="AD" clId="Web-{D2B2312B-7843-6B2F-D68A-B681D1EDE58C}" dt="2023-02-07T14:04:55.639" v="17"/>
        <pc:sldMkLst>
          <pc:docMk/>
          <pc:sldMk cId="3157801365" sldId="573"/>
        </pc:sldMkLst>
      </pc:sldChg>
      <pc:sldChg chg="add">
        <pc:chgData name="OLGA MARIA MUÑOZ MUÑOZ" userId="S::ommunoz@findeter.gov.co::876d8df6-fd60-42e2-ba65-9d22fde90de5" providerId="AD" clId="Web-{D2B2312B-7843-6B2F-D68A-B681D1EDE58C}" dt="2023-02-07T14:04:55.748" v="18"/>
        <pc:sldMkLst>
          <pc:docMk/>
          <pc:sldMk cId="4231582040" sldId="574"/>
        </pc:sldMkLst>
      </pc:sldChg>
      <pc:sldChg chg="modSp add">
        <pc:chgData name="OLGA MARIA MUÑOZ MUÑOZ" userId="S::ommunoz@findeter.gov.co::876d8df6-fd60-42e2-ba65-9d22fde90de5" providerId="AD" clId="Web-{D2B2312B-7843-6B2F-D68A-B681D1EDE58C}" dt="2023-02-07T14:05:46.828" v="34" actId="1076"/>
        <pc:sldMkLst>
          <pc:docMk/>
          <pc:sldMk cId="3603779895" sldId="575"/>
        </pc:sldMkLst>
        <pc:picChg chg="mod">
          <ac:chgData name="OLGA MARIA MUÑOZ MUÑOZ" userId="S::ommunoz@findeter.gov.co::876d8df6-fd60-42e2-ba65-9d22fde90de5" providerId="AD" clId="Web-{D2B2312B-7843-6B2F-D68A-B681D1EDE58C}" dt="2023-02-07T14:05:46.828" v="34" actId="1076"/>
          <ac:picMkLst>
            <pc:docMk/>
            <pc:sldMk cId="3603779895" sldId="575"/>
            <ac:picMk id="3" creationId="{1EFFF237-8AE9-0E77-CAE2-5C74678E924A}"/>
          </ac:picMkLst>
        </pc:picChg>
      </pc:sldChg>
      <pc:sldChg chg="modSp add">
        <pc:chgData name="OLGA MARIA MUÑOZ MUÑOZ" userId="S::ommunoz@findeter.gov.co::876d8df6-fd60-42e2-ba65-9d22fde90de5" providerId="AD" clId="Web-{D2B2312B-7843-6B2F-D68A-B681D1EDE58C}" dt="2023-02-07T14:05:43.593" v="33" actId="1076"/>
        <pc:sldMkLst>
          <pc:docMk/>
          <pc:sldMk cId="2844261591" sldId="576"/>
        </pc:sldMkLst>
        <pc:picChg chg="mod">
          <ac:chgData name="OLGA MARIA MUÑOZ MUÑOZ" userId="S::ommunoz@findeter.gov.co::876d8df6-fd60-42e2-ba65-9d22fde90de5" providerId="AD" clId="Web-{D2B2312B-7843-6B2F-D68A-B681D1EDE58C}" dt="2023-02-07T14:05:43.593" v="33" actId="1076"/>
          <ac:picMkLst>
            <pc:docMk/>
            <pc:sldMk cId="2844261591" sldId="576"/>
            <ac:picMk id="8" creationId="{383EAAFD-5F8E-7691-C41B-A531209535EB}"/>
          </ac:picMkLst>
        </pc:picChg>
      </pc:sldChg>
      <pc:sldChg chg="modSp add">
        <pc:chgData name="OLGA MARIA MUÑOZ MUÑOZ" userId="S::ommunoz@findeter.gov.co::876d8df6-fd60-42e2-ba65-9d22fde90de5" providerId="AD" clId="Web-{D2B2312B-7843-6B2F-D68A-B681D1EDE58C}" dt="2023-02-07T14:05:29.687" v="32" actId="14100"/>
        <pc:sldMkLst>
          <pc:docMk/>
          <pc:sldMk cId="597333059" sldId="577"/>
        </pc:sldMkLst>
        <pc:picChg chg="mod">
          <ac:chgData name="OLGA MARIA MUÑOZ MUÑOZ" userId="S::ommunoz@findeter.gov.co::876d8df6-fd60-42e2-ba65-9d22fde90de5" providerId="AD" clId="Web-{D2B2312B-7843-6B2F-D68A-B681D1EDE58C}" dt="2023-02-07T14:05:29.687" v="32" actId="14100"/>
          <ac:picMkLst>
            <pc:docMk/>
            <pc:sldMk cId="597333059" sldId="577"/>
            <ac:picMk id="2" creationId="{3FF04303-8E9C-F376-D01C-D4C8DD6EA1AC}"/>
          </ac:picMkLst>
        </pc:picChg>
      </pc:sldChg>
      <pc:sldChg chg="modSp add">
        <pc:chgData name="OLGA MARIA MUÑOZ MUÑOZ" userId="S::ommunoz@findeter.gov.co::876d8df6-fd60-42e2-ba65-9d22fde90de5" providerId="AD" clId="Web-{D2B2312B-7843-6B2F-D68A-B681D1EDE58C}" dt="2023-02-07T14:05:11.764" v="27" actId="14100"/>
        <pc:sldMkLst>
          <pc:docMk/>
          <pc:sldMk cId="1719300997" sldId="578"/>
        </pc:sldMkLst>
        <pc:picChg chg="mod">
          <ac:chgData name="OLGA MARIA MUÑOZ MUÑOZ" userId="S::ommunoz@findeter.gov.co::876d8df6-fd60-42e2-ba65-9d22fde90de5" providerId="AD" clId="Web-{D2B2312B-7843-6B2F-D68A-B681D1EDE58C}" dt="2023-02-07T14:05:11.764" v="27" actId="14100"/>
          <ac:picMkLst>
            <pc:docMk/>
            <pc:sldMk cId="1719300997" sldId="578"/>
            <ac:picMk id="12" creationId="{2ACB9A69-E7F6-2F98-B17C-843B2D0D76F2}"/>
          </ac:picMkLst>
        </pc:picChg>
      </pc:sldChg>
      <pc:sldChg chg="add">
        <pc:chgData name="OLGA MARIA MUÑOZ MUÑOZ" userId="S::ommunoz@findeter.gov.co::876d8df6-fd60-42e2-ba65-9d22fde90de5" providerId="AD" clId="Web-{D2B2312B-7843-6B2F-D68A-B681D1EDE58C}" dt="2023-02-07T14:04:56.420" v="23"/>
        <pc:sldMkLst>
          <pc:docMk/>
          <pc:sldMk cId="3233316142" sldId="579"/>
        </pc:sldMkLst>
      </pc:sldChg>
      <pc:sldChg chg="add">
        <pc:chgData name="OLGA MARIA MUÑOZ MUÑOZ" userId="S::ommunoz@findeter.gov.co::876d8df6-fd60-42e2-ba65-9d22fde90de5" providerId="AD" clId="Web-{D2B2312B-7843-6B2F-D68A-B681D1EDE58C}" dt="2023-02-07T14:04:56.514" v="24"/>
        <pc:sldMkLst>
          <pc:docMk/>
          <pc:sldMk cId="2370276485" sldId="580"/>
        </pc:sldMkLst>
      </pc:sldChg>
      <pc:sldChg chg="add">
        <pc:chgData name="OLGA MARIA MUÑOZ MUÑOZ" userId="S::ommunoz@findeter.gov.co::876d8df6-fd60-42e2-ba65-9d22fde90de5" providerId="AD" clId="Web-{D2B2312B-7843-6B2F-D68A-B681D1EDE58C}" dt="2023-02-07T14:04:56.639" v="25"/>
        <pc:sldMkLst>
          <pc:docMk/>
          <pc:sldMk cId="3307879460" sldId="581"/>
        </pc:sldMkLst>
      </pc:sldChg>
      <pc:sldChg chg="add">
        <pc:chgData name="OLGA MARIA MUÑOZ MUÑOZ" userId="S::ommunoz@findeter.gov.co::876d8df6-fd60-42e2-ba65-9d22fde90de5" providerId="AD" clId="Web-{D2B2312B-7843-6B2F-D68A-B681D1EDE58C}" dt="2023-02-07T14:04:56.811" v="26"/>
        <pc:sldMkLst>
          <pc:docMk/>
          <pc:sldMk cId="457262444" sldId="582"/>
        </pc:sldMkLst>
      </pc:sldChg>
    </pc:docChg>
  </pc:docChgLst>
  <pc:docChgLst>
    <pc:chgData name="FABIO ANDRES LLANO CASTAÑO" userId="S::fallano@findeter.gov.co::d7f3d237-ebd8-4abe-98dc-bf55ea8ee2e1" providerId="AD" clId="Web-{68555B30-8053-0D7C-490A-A676849D0513}"/>
    <pc:docChg chg="addSld delSld modSld modSection">
      <pc:chgData name="FABIO ANDRES LLANO CASTAÑO" userId="S::fallano@findeter.gov.co::d7f3d237-ebd8-4abe-98dc-bf55ea8ee2e1" providerId="AD" clId="Web-{68555B30-8053-0D7C-490A-A676849D0513}" dt="2023-01-31T19:53:16.855" v="1101" actId="20577"/>
      <pc:docMkLst>
        <pc:docMk/>
      </pc:docMkLst>
      <pc:sldChg chg="addSp delSp modSp">
        <pc:chgData name="FABIO ANDRES LLANO CASTAÑO" userId="S::fallano@findeter.gov.co::d7f3d237-ebd8-4abe-98dc-bf55ea8ee2e1" providerId="AD" clId="Web-{68555B30-8053-0D7C-490A-A676849D0513}" dt="2023-01-31T19:34:22.592" v="901" actId="1076"/>
        <pc:sldMkLst>
          <pc:docMk/>
          <pc:sldMk cId="409174594" sldId="305"/>
        </pc:sldMkLst>
        <pc:spChg chg="mod">
          <ac:chgData name="FABIO ANDRES LLANO CASTAÑO" userId="S::fallano@findeter.gov.co::d7f3d237-ebd8-4abe-98dc-bf55ea8ee2e1" providerId="AD" clId="Web-{68555B30-8053-0D7C-490A-A676849D0513}" dt="2023-01-31T19:34:22.592" v="901" actId="1076"/>
          <ac:spMkLst>
            <pc:docMk/>
            <pc:sldMk cId="409174594" sldId="305"/>
            <ac:spMk id="10" creationId="{B8DD7AEB-E5F4-521B-2E37-5B150620E205}"/>
          </ac:spMkLst>
        </pc:spChg>
        <pc:picChg chg="del">
          <ac:chgData name="FABIO ANDRES LLANO CASTAÑO" userId="S::fallano@findeter.gov.co::d7f3d237-ebd8-4abe-98dc-bf55ea8ee2e1" providerId="AD" clId="Web-{68555B30-8053-0D7C-490A-A676849D0513}" dt="2023-01-31T18:47:25.789" v="433"/>
          <ac:picMkLst>
            <pc:docMk/>
            <pc:sldMk cId="409174594" sldId="305"/>
            <ac:picMk id="2" creationId="{EE65DB7F-5AA6-86D5-C98F-5076475CE07C}"/>
          </ac:picMkLst>
        </pc:picChg>
        <pc:picChg chg="add mod">
          <ac:chgData name="FABIO ANDRES LLANO CASTAÑO" userId="S::fallano@findeter.gov.co::d7f3d237-ebd8-4abe-98dc-bf55ea8ee2e1" providerId="AD" clId="Web-{68555B30-8053-0D7C-490A-A676849D0513}" dt="2023-01-31T18:48:20.588" v="442" actId="1076"/>
          <ac:picMkLst>
            <pc:docMk/>
            <pc:sldMk cId="409174594" sldId="305"/>
            <ac:picMk id="3" creationId="{F57FD4FD-934D-D246-F583-348B54934D8A}"/>
          </ac:picMkLst>
        </pc:picChg>
      </pc:sldChg>
      <pc:sldChg chg="modSp">
        <pc:chgData name="FABIO ANDRES LLANO CASTAÑO" userId="S::fallano@findeter.gov.co::d7f3d237-ebd8-4abe-98dc-bf55ea8ee2e1" providerId="AD" clId="Web-{68555B30-8053-0D7C-490A-A676849D0513}" dt="2023-01-31T19:53:16.855" v="1101" actId="20577"/>
        <pc:sldMkLst>
          <pc:docMk/>
          <pc:sldMk cId="1223707924" sldId="309"/>
        </pc:sldMkLst>
        <pc:spChg chg="mod">
          <ac:chgData name="FABIO ANDRES LLANO CASTAÑO" userId="S::fallano@findeter.gov.co::d7f3d237-ebd8-4abe-98dc-bf55ea8ee2e1" providerId="AD" clId="Web-{68555B30-8053-0D7C-490A-A676849D0513}" dt="2023-01-31T19:53:16.855" v="1101" actId="20577"/>
          <ac:spMkLst>
            <pc:docMk/>
            <pc:sldMk cId="1223707924" sldId="309"/>
            <ac:spMk id="11" creationId="{E10B8B72-5C6E-4887-A7B5-0AB937EC13AD}"/>
          </ac:spMkLst>
        </pc:spChg>
      </pc:sldChg>
      <pc:sldChg chg="modSp">
        <pc:chgData name="FABIO ANDRES LLANO CASTAÑO" userId="S::fallano@findeter.gov.co::d7f3d237-ebd8-4abe-98dc-bf55ea8ee2e1" providerId="AD" clId="Web-{68555B30-8053-0D7C-490A-A676849D0513}" dt="2023-01-31T18:47:18.070" v="432" actId="20577"/>
        <pc:sldMkLst>
          <pc:docMk/>
          <pc:sldMk cId="1662828479" sldId="312"/>
        </pc:sldMkLst>
        <pc:spChg chg="mod">
          <ac:chgData name="FABIO ANDRES LLANO CASTAÑO" userId="S::fallano@findeter.gov.co::d7f3d237-ebd8-4abe-98dc-bf55ea8ee2e1" providerId="AD" clId="Web-{68555B30-8053-0D7C-490A-A676849D0513}" dt="2023-01-31T18:47:18.070" v="432" actId="20577"/>
          <ac:spMkLst>
            <pc:docMk/>
            <pc:sldMk cId="1662828479" sldId="312"/>
            <ac:spMk id="2" creationId="{DDDA03F9-5C2A-835C-6E4B-E9F54A6B0850}"/>
          </ac:spMkLst>
        </pc:spChg>
        <pc:spChg chg="mod">
          <ac:chgData name="FABIO ANDRES LLANO CASTAÑO" userId="S::fallano@findeter.gov.co::d7f3d237-ebd8-4abe-98dc-bf55ea8ee2e1" providerId="AD" clId="Web-{68555B30-8053-0D7C-490A-A676849D0513}" dt="2023-01-31T18:46:59.444" v="425" actId="20577"/>
          <ac:spMkLst>
            <pc:docMk/>
            <pc:sldMk cId="1662828479" sldId="312"/>
            <ac:spMk id="17" creationId="{909A1431-CBDE-4114-ABB6-6181E228B43B}"/>
          </ac:spMkLst>
        </pc:spChg>
        <pc:graphicFrameChg chg="mod modGraphic">
          <ac:chgData name="FABIO ANDRES LLANO CASTAÑO" userId="S::fallano@findeter.gov.co::d7f3d237-ebd8-4abe-98dc-bf55ea8ee2e1" providerId="AD" clId="Web-{68555B30-8053-0D7C-490A-A676849D0513}" dt="2023-01-31T16:58:31.605" v="21"/>
          <ac:graphicFrameMkLst>
            <pc:docMk/>
            <pc:sldMk cId="1662828479" sldId="312"/>
            <ac:graphicFrameMk id="18" creationId="{A463C165-020C-4E5F-A993-33AC16B92A29}"/>
          </ac:graphicFrameMkLst>
        </pc:graphicFrameChg>
      </pc:sldChg>
      <pc:sldChg chg="addSp delSp modSp">
        <pc:chgData name="FABIO ANDRES LLANO CASTAÑO" userId="S::fallano@findeter.gov.co::d7f3d237-ebd8-4abe-98dc-bf55ea8ee2e1" providerId="AD" clId="Web-{68555B30-8053-0D7C-490A-A676849D0513}" dt="2023-01-31T18:53:36.926" v="515" actId="1076"/>
        <pc:sldMkLst>
          <pc:docMk/>
          <pc:sldMk cId="1503274020" sldId="417"/>
        </pc:sldMkLst>
        <pc:picChg chg="del">
          <ac:chgData name="FABIO ANDRES LLANO CASTAÑO" userId="S::fallano@findeter.gov.co::d7f3d237-ebd8-4abe-98dc-bf55ea8ee2e1" providerId="AD" clId="Web-{68555B30-8053-0D7C-490A-A676849D0513}" dt="2023-01-31T18:49:34.277" v="457"/>
          <ac:picMkLst>
            <pc:docMk/>
            <pc:sldMk cId="1503274020" sldId="417"/>
            <ac:picMk id="2" creationId="{B5B3812C-65E5-CC35-8B8C-5D45783AF15E}"/>
          </ac:picMkLst>
        </pc:picChg>
        <pc:picChg chg="del">
          <ac:chgData name="FABIO ANDRES LLANO CASTAÑO" userId="S::fallano@findeter.gov.co::d7f3d237-ebd8-4abe-98dc-bf55ea8ee2e1" providerId="AD" clId="Web-{68555B30-8053-0D7C-490A-A676849D0513}" dt="2023-01-31T18:49:34.887" v="458"/>
          <ac:picMkLst>
            <pc:docMk/>
            <pc:sldMk cId="1503274020" sldId="417"/>
            <ac:picMk id="3" creationId="{DCD9B5F4-5562-5514-7AC4-A039C5A27F8F}"/>
          </ac:picMkLst>
        </pc:picChg>
        <pc:picChg chg="del">
          <ac:chgData name="FABIO ANDRES LLANO CASTAÑO" userId="S::fallano@findeter.gov.co::d7f3d237-ebd8-4abe-98dc-bf55ea8ee2e1" providerId="AD" clId="Web-{68555B30-8053-0D7C-490A-A676849D0513}" dt="2023-01-31T18:49:35.606" v="459"/>
          <ac:picMkLst>
            <pc:docMk/>
            <pc:sldMk cId="1503274020" sldId="417"/>
            <ac:picMk id="4" creationId="{AF440AA3-BA44-9B0B-179A-A9B5D6DD608A}"/>
          </ac:picMkLst>
        </pc:picChg>
        <pc:picChg chg="del">
          <ac:chgData name="FABIO ANDRES LLANO CASTAÑO" userId="S::fallano@findeter.gov.co::d7f3d237-ebd8-4abe-98dc-bf55ea8ee2e1" providerId="AD" clId="Web-{68555B30-8053-0D7C-490A-A676849D0513}" dt="2023-01-31T18:49:36.543" v="461"/>
          <ac:picMkLst>
            <pc:docMk/>
            <pc:sldMk cId="1503274020" sldId="417"/>
            <ac:picMk id="5" creationId="{B4793D1A-3301-9070-1010-6A36F1EEC9AF}"/>
          </ac:picMkLst>
        </pc:picChg>
        <pc:picChg chg="add mod">
          <ac:chgData name="FABIO ANDRES LLANO CASTAÑO" userId="S::fallano@findeter.gov.co::d7f3d237-ebd8-4abe-98dc-bf55ea8ee2e1" providerId="AD" clId="Web-{68555B30-8053-0D7C-490A-A676849D0513}" dt="2023-01-31T18:53:24.613" v="512" actId="14100"/>
          <ac:picMkLst>
            <pc:docMk/>
            <pc:sldMk cId="1503274020" sldId="417"/>
            <ac:picMk id="9" creationId="{794E30F7-E5F5-ADE4-4AD0-725EFCEE0849}"/>
          </ac:picMkLst>
        </pc:picChg>
        <pc:picChg chg="del">
          <ac:chgData name="FABIO ANDRES LLANO CASTAÑO" userId="S::fallano@findeter.gov.co::d7f3d237-ebd8-4abe-98dc-bf55ea8ee2e1" providerId="AD" clId="Web-{68555B30-8053-0D7C-490A-A676849D0513}" dt="2023-01-31T18:49:37.168" v="462"/>
          <ac:picMkLst>
            <pc:docMk/>
            <pc:sldMk cId="1503274020" sldId="417"/>
            <ac:picMk id="10" creationId="{9EB159DE-2A98-6BC4-4993-73F7CE9668DD}"/>
          </ac:picMkLst>
        </pc:picChg>
        <pc:picChg chg="del">
          <ac:chgData name="FABIO ANDRES LLANO CASTAÑO" userId="S::fallano@findeter.gov.co::d7f3d237-ebd8-4abe-98dc-bf55ea8ee2e1" providerId="AD" clId="Web-{68555B30-8053-0D7C-490A-A676849D0513}" dt="2023-01-31T18:49:36.168" v="460"/>
          <ac:picMkLst>
            <pc:docMk/>
            <pc:sldMk cId="1503274020" sldId="417"/>
            <ac:picMk id="11" creationId="{C6342A2E-7681-A1D1-AF2A-9687C421DD30}"/>
          </ac:picMkLst>
        </pc:picChg>
        <pc:picChg chg="add mod">
          <ac:chgData name="FABIO ANDRES LLANO CASTAÑO" userId="S::fallano@findeter.gov.co::d7f3d237-ebd8-4abe-98dc-bf55ea8ee2e1" providerId="AD" clId="Web-{68555B30-8053-0D7C-490A-A676849D0513}" dt="2023-01-31T18:53:16.878" v="508" actId="1076"/>
          <ac:picMkLst>
            <pc:docMk/>
            <pc:sldMk cId="1503274020" sldId="417"/>
            <ac:picMk id="12" creationId="{AFEB7C61-2DD8-DE3D-AC59-F6C640328347}"/>
          </ac:picMkLst>
        </pc:picChg>
        <pc:picChg chg="add mod">
          <ac:chgData name="FABIO ANDRES LLANO CASTAÑO" userId="S::fallano@findeter.gov.co::d7f3d237-ebd8-4abe-98dc-bf55ea8ee2e1" providerId="AD" clId="Web-{68555B30-8053-0D7C-490A-A676849D0513}" dt="2023-01-31T18:53:36.926" v="515" actId="1076"/>
          <ac:picMkLst>
            <pc:docMk/>
            <pc:sldMk cId="1503274020" sldId="417"/>
            <ac:picMk id="14" creationId="{DAED3C2C-FB07-6915-AEC4-8018DD73E19D}"/>
          </ac:picMkLst>
        </pc:picChg>
      </pc:sldChg>
      <pc:sldChg chg="addSp delSp modSp">
        <pc:chgData name="FABIO ANDRES LLANO CASTAÑO" userId="S::fallano@findeter.gov.co::d7f3d237-ebd8-4abe-98dc-bf55ea8ee2e1" providerId="AD" clId="Web-{68555B30-8053-0D7C-490A-A676849D0513}" dt="2023-01-31T18:54:22.349" v="530" actId="1076"/>
        <pc:sldMkLst>
          <pc:docMk/>
          <pc:sldMk cId="2980279314" sldId="418"/>
        </pc:sldMkLst>
        <pc:picChg chg="add mod">
          <ac:chgData name="FABIO ANDRES LLANO CASTAÑO" userId="S::fallano@findeter.gov.co::d7f3d237-ebd8-4abe-98dc-bf55ea8ee2e1" providerId="AD" clId="Web-{68555B30-8053-0D7C-490A-A676849D0513}" dt="2023-01-31T18:54:22.287" v="526" actId="1076"/>
          <ac:picMkLst>
            <pc:docMk/>
            <pc:sldMk cId="2980279314" sldId="418"/>
            <ac:picMk id="2" creationId="{9CB570F6-CC96-A186-E311-F2BE9FF133F2}"/>
          </ac:picMkLst>
        </pc:picChg>
        <pc:picChg chg="add mod">
          <ac:chgData name="FABIO ANDRES LLANO CASTAÑO" userId="S::fallano@findeter.gov.co::d7f3d237-ebd8-4abe-98dc-bf55ea8ee2e1" providerId="AD" clId="Web-{68555B30-8053-0D7C-490A-A676849D0513}" dt="2023-01-31T18:54:22.318" v="528" actId="1076"/>
          <ac:picMkLst>
            <pc:docMk/>
            <pc:sldMk cId="2980279314" sldId="418"/>
            <ac:picMk id="3" creationId="{0C26A102-F84D-B210-1A98-E85C42E6DFE6}"/>
          </ac:picMkLst>
        </pc:picChg>
        <pc:picChg chg="add mod">
          <ac:chgData name="FABIO ANDRES LLANO CASTAÑO" userId="S::fallano@findeter.gov.co::d7f3d237-ebd8-4abe-98dc-bf55ea8ee2e1" providerId="AD" clId="Web-{68555B30-8053-0D7C-490A-A676849D0513}" dt="2023-01-31T18:54:22.349" v="530" actId="1076"/>
          <ac:picMkLst>
            <pc:docMk/>
            <pc:sldMk cId="2980279314" sldId="418"/>
            <ac:picMk id="4" creationId="{96A60521-006B-2028-50DA-BB727BA54BE4}"/>
          </ac:picMkLst>
        </pc:picChg>
        <pc:picChg chg="add mod">
          <ac:chgData name="FABIO ANDRES LLANO CASTAÑO" userId="S::fallano@findeter.gov.co::d7f3d237-ebd8-4abe-98dc-bf55ea8ee2e1" providerId="AD" clId="Web-{68555B30-8053-0D7C-490A-A676849D0513}" dt="2023-01-31T18:54:22.302" v="527" actId="1076"/>
          <ac:picMkLst>
            <pc:docMk/>
            <pc:sldMk cId="2980279314" sldId="418"/>
            <ac:picMk id="5" creationId="{349A8D3B-26A6-1765-3729-8E79E7408A31}"/>
          </ac:picMkLst>
        </pc:picChg>
        <pc:picChg chg="del">
          <ac:chgData name="FABIO ANDRES LLANO CASTAÑO" userId="S::fallano@findeter.gov.co::d7f3d237-ebd8-4abe-98dc-bf55ea8ee2e1" providerId="AD" clId="Web-{68555B30-8053-0D7C-490A-A676849D0513}" dt="2023-01-31T18:47:28.742" v="436"/>
          <ac:picMkLst>
            <pc:docMk/>
            <pc:sldMk cId="2980279314" sldId="418"/>
            <ac:picMk id="9" creationId="{0F6CC8E9-EEB9-D720-74FC-656E6D837B03}"/>
          </ac:picMkLst>
        </pc:picChg>
        <pc:picChg chg="del">
          <ac:chgData name="FABIO ANDRES LLANO CASTAÑO" userId="S::fallano@findeter.gov.co::d7f3d237-ebd8-4abe-98dc-bf55ea8ee2e1" providerId="AD" clId="Web-{68555B30-8053-0D7C-490A-A676849D0513}" dt="2023-01-31T18:47:27.851" v="434"/>
          <ac:picMkLst>
            <pc:docMk/>
            <pc:sldMk cId="2980279314" sldId="418"/>
            <ac:picMk id="10" creationId="{E7275A5E-1C44-FA84-31A5-1DAB01A125B5}"/>
          </ac:picMkLst>
        </pc:picChg>
        <pc:picChg chg="add mod">
          <ac:chgData name="FABIO ANDRES LLANO CASTAÑO" userId="S::fallano@findeter.gov.co::d7f3d237-ebd8-4abe-98dc-bf55ea8ee2e1" providerId="AD" clId="Web-{68555B30-8053-0D7C-490A-A676849D0513}" dt="2023-01-31T18:54:22.334" v="529" actId="1076"/>
          <ac:picMkLst>
            <pc:docMk/>
            <pc:sldMk cId="2980279314" sldId="418"/>
            <ac:picMk id="11" creationId="{FACFCE28-6D4B-EAE0-DA22-D6DCDC9187E9}"/>
          </ac:picMkLst>
        </pc:picChg>
        <pc:picChg chg="del">
          <ac:chgData name="FABIO ANDRES LLANO CASTAÑO" userId="S::fallano@findeter.gov.co::d7f3d237-ebd8-4abe-98dc-bf55ea8ee2e1" providerId="AD" clId="Web-{68555B30-8053-0D7C-490A-A676849D0513}" dt="2023-01-31T18:47:29.977" v="437"/>
          <ac:picMkLst>
            <pc:docMk/>
            <pc:sldMk cId="2980279314" sldId="418"/>
            <ac:picMk id="14" creationId="{8A67351A-FB4C-C09A-F9ED-A5E9C317CD3C}"/>
          </ac:picMkLst>
        </pc:picChg>
        <pc:picChg chg="del">
          <ac:chgData name="FABIO ANDRES LLANO CASTAÑO" userId="S::fallano@findeter.gov.co::d7f3d237-ebd8-4abe-98dc-bf55ea8ee2e1" providerId="AD" clId="Web-{68555B30-8053-0D7C-490A-A676849D0513}" dt="2023-01-31T18:47:30.008" v="438"/>
          <ac:picMkLst>
            <pc:docMk/>
            <pc:sldMk cId="2980279314" sldId="418"/>
            <ac:picMk id="16" creationId="{B7BF260D-132D-8CD0-8412-E192E1544B21}"/>
          </ac:picMkLst>
        </pc:picChg>
        <pc:picChg chg="del">
          <ac:chgData name="FABIO ANDRES LLANO CASTAÑO" userId="S::fallano@findeter.gov.co::d7f3d237-ebd8-4abe-98dc-bf55ea8ee2e1" providerId="AD" clId="Web-{68555B30-8053-0D7C-490A-A676849D0513}" dt="2023-01-31T18:47:28.398" v="435"/>
          <ac:picMkLst>
            <pc:docMk/>
            <pc:sldMk cId="2980279314" sldId="418"/>
            <ac:picMk id="17" creationId="{5BFD1250-A450-75B2-4807-FE9974FD10E0}"/>
          </ac:picMkLst>
        </pc:picChg>
      </pc:sldChg>
      <pc:sldChg chg="addSp delSp modSp">
        <pc:chgData name="FABIO ANDRES LLANO CASTAÑO" userId="S::fallano@findeter.gov.co::d7f3d237-ebd8-4abe-98dc-bf55ea8ee2e1" providerId="AD" clId="Web-{68555B30-8053-0D7C-490A-A676849D0513}" dt="2023-01-31T18:55:28.992" v="553" actId="1076"/>
        <pc:sldMkLst>
          <pc:docMk/>
          <pc:sldMk cId="3168326263" sldId="450"/>
        </pc:sldMkLst>
        <pc:spChg chg="mod">
          <ac:chgData name="FABIO ANDRES LLANO CASTAÑO" userId="S::fallano@findeter.gov.co::d7f3d237-ebd8-4abe-98dc-bf55ea8ee2e1" providerId="AD" clId="Web-{68555B30-8053-0D7C-490A-A676849D0513}" dt="2023-01-31T18:55:25.398" v="552" actId="1076"/>
          <ac:spMkLst>
            <pc:docMk/>
            <pc:sldMk cId="3168326263" sldId="450"/>
            <ac:spMk id="13" creationId="{B372B412-4289-4F77-B628-509988C3BDBD}"/>
          </ac:spMkLst>
        </pc:spChg>
        <pc:picChg chg="del">
          <ac:chgData name="FABIO ANDRES LLANO CASTAÑO" userId="S::fallano@findeter.gov.co::d7f3d237-ebd8-4abe-98dc-bf55ea8ee2e1" providerId="AD" clId="Web-{68555B30-8053-0D7C-490A-A676849D0513}" dt="2023-01-31T18:48:45.338" v="449"/>
          <ac:picMkLst>
            <pc:docMk/>
            <pc:sldMk cId="3168326263" sldId="450"/>
            <ac:picMk id="2" creationId="{B8364715-DB5F-2538-3F2D-9176BEAA2D52}"/>
          </ac:picMkLst>
        </pc:picChg>
        <pc:picChg chg="del">
          <ac:chgData name="FABIO ANDRES LLANO CASTAÑO" userId="S::fallano@findeter.gov.co::d7f3d237-ebd8-4abe-98dc-bf55ea8ee2e1" providerId="AD" clId="Web-{68555B30-8053-0D7C-490A-A676849D0513}" dt="2023-01-31T18:48:44.417" v="448"/>
          <ac:picMkLst>
            <pc:docMk/>
            <pc:sldMk cId="3168326263" sldId="450"/>
            <ac:picMk id="3" creationId="{475C50BB-3C41-1FBE-A575-0652844EDC6B}"/>
          </ac:picMkLst>
        </pc:picChg>
        <pc:picChg chg="add mod">
          <ac:chgData name="FABIO ANDRES LLANO CASTAÑO" userId="S::fallano@findeter.gov.co::d7f3d237-ebd8-4abe-98dc-bf55ea8ee2e1" providerId="AD" clId="Web-{68555B30-8053-0D7C-490A-A676849D0513}" dt="2023-01-31T18:55:22.945" v="546" actId="1076"/>
          <ac:picMkLst>
            <pc:docMk/>
            <pc:sldMk cId="3168326263" sldId="450"/>
            <ac:picMk id="4" creationId="{96263A10-A88C-489A-DF7A-9016F95FC493}"/>
          </ac:picMkLst>
        </pc:picChg>
        <pc:picChg chg="add mod">
          <ac:chgData name="FABIO ANDRES LLANO CASTAÑO" userId="S::fallano@findeter.gov.co::d7f3d237-ebd8-4abe-98dc-bf55ea8ee2e1" providerId="AD" clId="Web-{68555B30-8053-0D7C-490A-A676849D0513}" dt="2023-01-31T18:55:22.976" v="549" actId="1076"/>
          <ac:picMkLst>
            <pc:docMk/>
            <pc:sldMk cId="3168326263" sldId="450"/>
            <ac:picMk id="5" creationId="{6F4A9624-450B-09D7-FEC3-84B7D47B9FB7}"/>
          </ac:picMkLst>
        </pc:picChg>
        <pc:picChg chg="del">
          <ac:chgData name="FABIO ANDRES LLANO CASTAÑO" userId="S::fallano@findeter.gov.co::d7f3d237-ebd8-4abe-98dc-bf55ea8ee2e1" providerId="AD" clId="Web-{68555B30-8053-0D7C-490A-A676849D0513}" dt="2023-01-31T18:48:43.838" v="447"/>
          <ac:picMkLst>
            <pc:docMk/>
            <pc:sldMk cId="3168326263" sldId="450"/>
            <ac:picMk id="9" creationId="{6E32B8B6-F308-6D99-519E-7B435425FADA}"/>
          </ac:picMkLst>
        </pc:picChg>
        <pc:picChg chg="del">
          <ac:chgData name="FABIO ANDRES LLANO CASTAÑO" userId="S::fallano@findeter.gov.co::d7f3d237-ebd8-4abe-98dc-bf55ea8ee2e1" providerId="AD" clId="Web-{68555B30-8053-0D7C-490A-A676849D0513}" dt="2023-01-31T18:48:45.807" v="450"/>
          <ac:picMkLst>
            <pc:docMk/>
            <pc:sldMk cId="3168326263" sldId="450"/>
            <ac:picMk id="10" creationId="{39D334BB-0861-A268-15F0-A6D87EF64009}"/>
          </ac:picMkLst>
        </pc:picChg>
        <pc:picChg chg="del">
          <ac:chgData name="FABIO ANDRES LLANO CASTAÑO" userId="S::fallano@findeter.gov.co::d7f3d237-ebd8-4abe-98dc-bf55ea8ee2e1" providerId="AD" clId="Web-{68555B30-8053-0D7C-490A-A676849D0513}" dt="2023-01-31T18:48:43.666" v="446"/>
          <ac:picMkLst>
            <pc:docMk/>
            <pc:sldMk cId="3168326263" sldId="450"/>
            <ac:picMk id="11" creationId="{A65CE0FB-A171-2C26-F856-FDE7D1CCA86E}"/>
          </ac:picMkLst>
        </pc:picChg>
        <pc:picChg chg="del">
          <ac:chgData name="FABIO ANDRES LLANO CASTAÑO" userId="S::fallano@findeter.gov.co::d7f3d237-ebd8-4abe-98dc-bf55ea8ee2e1" providerId="AD" clId="Web-{68555B30-8053-0D7C-490A-A676849D0513}" dt="2023-01-31T18:48:42.713" v="445"/>
          <ac:picMkLst>
            <pc:docMk/>
            <pc:sldMk cId="3168326263" sldId="450"/>
            <ac:picMk id="12" creationId="{E96DC703-4D4C-70A0-2AE5-A6EA103D24E8}"/>
          </ac:picMkLst>
        </pc:picChg>
        <pc:picChg chg="add mod">
          <ac:chgData name="FABIO ANDRES LLANO CASTAÑO" userId="S::fallano@findeter.gov.co::d7f3d237-ebd8-4abe-98dc-bf55ea8ee2e1" providerId="AD" clId="Web-{68555B30-8053-0D7C-490A-A676849D0513}" dt="2023-01-31T18:55:22.976" v="548" actId="1076"/>
          <ac:picMkLst>
            <pc:docMk/>
            <pc:sldMk cId="3168326263" sldId="450"/>
            <ac:picMk id="14" creationId="{9ABAABBC-36B8-7A42-C877-D960C294DA2C}"/>
          </ac:picMkLst>
        </pc:picChg>
        <pc:picChg chg="add mod">
          <ac:chgData name="FABIO ANDRES LLANO CASTAÑO" userId="S::fallano@findeter.gov.co::d7f3d237-ebd8-4abe-98dc-bf55ea8ee2e1" providerId="AD" clId="Web-{68555B30-8053-0D7C-490A-A676849D0513}" dt="2023-01-31T18:55:28.992" v="553" actId="1076"/>
          <ac:picMkLst>
            <pc:docMk/>
            <pc:sldMk cId="3168326263" sldId="450"/>
            <ac:picMk id="15" creationId="{54953375-394F-FB95-655B-2DD2BE6A0470}"/>
          </ac:picMkLst>
        </pc:picChg>
        <pc:picChg chg="add mod">
          <ac:chgData name="FABIO ANDRES LLANO CASTAÑO" userId="S::fallano@findeter.gov.co::d7f3d237-ebd8-4abe-98dc-bf55ea8ee2e1" providerId="AD" clId="Web-{68555B30-8053-0D7C-490A-A676849D0513}" dt="2023-01-31T18:55:22.992" v="550" actId="1076"/>
          <ac:picMkLst>
            <pc:docMk/>
            <pc:sldMk cId="3168326263" sldId="450"/>
            <ac:picMk id="16" creationId="{A11B1688-DB77-1856-FC0C-B1EE9C7C1D20}"/>
          </ac:picMkLst>
        </pc:picChg>
        <pc:picChg chg="add mod">
          <ac:chgData name="FABIO ANDRES LLANO CASTAÑO" userId="S::fallano@findeter.gov.co::d7f3d237-ebd8-4abe-98dc-bf55ea8ee2e1" providerId="AD" clId="Web-{68555B30-8053-0D7C-490A-A676849D0513}" dt="2023-01-31T18:55:23.007" v="551" actId="1076"/>
          <ac:picMkLst>
            <pc:docMk/>
            <pc:sldMk cId="3168326263" sldId="450"/>
            <ac:picMk id="17" creationId="{BD9ADBE9-AF3B-CFE9-6352-7FCB2D4F00E9}"/>
          </ac:picMkLst>
        </pc:picChg>
      </pc:sldChg>
      <pc:sldChg chg="delSp del">
        <pc:chgData name="FABIO ANDRES LLANO CASTAÑO" userId="S::fallano@findeter.gov.co::d7f3d237-ebd8-4abe-98dc-bf55ea8ee2e1" providerId="AD" clId="Web-{68555B30-8053-0D7C-490A-A676849D0513}" dt="2023-01-31T19:25:37.267" v="777"/>
        <pc:sldMkLst>
          <pc:docMk/>
          <pc:sldMk cId="4149373900" sldId="453"/>
        </pc:sldMkLst>
        <pc:spChg chg="del">
          <ac:chgData name="FABIO ANDRES LLANO CASTAÑO" userId="S::fallano@findeter.gov.co::d7f3d237-ebd8-4abe-98dc-bf55ea8ee2e1" providerId="AD" clId="Web-{68555B30-8053-0D7C-490A-A676849D0513}" dt="2023-01-31T19:24:50.859" v="761"/>
          <ac:spMkLst>
            <pc:docMk/>
            <pc:sldMk cId="4149373900" sldId="453"/>
            <ac:spMk id="8" creationId="{4CC9529A-BCD9-E309-47EB-4EFB9AB1C350}"/>
          </ac:spMkLst>
        </pc:spChg>
        <pc:picChg chg="del">
          <ac:chgData name="FABIO ANDRES LLANO CASTAÑO" userId="S::fallano@findeter.gov.co::d7f3d237-ebd8-4abe-98dc-bf55ea8ee2e1" providerId="AD" clId="Web-{68555B30-8053-0D7C-490A-A676849D0513}" dt="2023-01-31T18:58:57.999" v="700"/>
          <ac:picMkLst>
            <pc:docMk/>
            <pc:sldMk cId="4149373900" sldId="453"/>
            <ac:picMk id="2" creationId="{0643C635-29DA-B683-9042-806038136BC2}"/>
          </ac:picMkLst>
        </pc:picChg>
      </pc:sldChg>
      <pc:sldChg chg="addSp delSp modSp">
        <pc:chgData name="FABIO ANDRES LLANO CASTAÑO" userId="S::fallano@findeter.gov.co::d7f3d237-ebd8-4abe-98dc-bf55ea8ee2e1" providerId="AD" clId="Web-{68555B30-8053-0D7C-490A-A676849D0513}" dt="2023-01-31T19:45:12.374" v="940" actId="1076"/>
        <pc:sldMkLst>
          <pc:docMk/>
          <pc:sldMk cId="2233884592" sldId="495"/>
        </pc:sldMkLst>
        <pc:spChg chg="add mod">
          <ac:chgData name="FABIO ANDRES LLANO CASTAÑO" userId="S::fallano@findeter.gov.co::d7f3d237-ebd8-4abe-98dc-bf55ea8ee2e1" providerId="AD" clId="Web-{68555B30-8053-0D7C-490A-A676849D0513}" dt="2023-01-31T19:45:12.374" v="940" actId="1076"/>
          <ac:spMkLst>
            <pc:docMk/>
            <pc:sldMk cId="2233884592" sldId="495"/>
            <ac:spMk id="10" creationId="{96917F42-3D48-5DAD-11EC-3FE9CBE12CDE}"/>
          </ac:spMkLst>
        </pc:spChg>
        <pc:picChg chg="del">
          <ac:chgData name="FABIO ANDRES LLANO CASTAÑO" userId="S::fallano@findeter.gov.co::d7f3d237-ebd8-4abe-98dc-bf55ea8ee2e1" providerId="AD" clId="Web-{68555B30-8053-0D7C-490A-A676849D0513}" dt="2023-01-31T18:59:00.061" v="701"/>
          <ac:picMkLst>
            <pc:docMk/>
            <pc:sldMk cId="2233884592" sldId="495"/>
            <ac:picMk id="2" creationId="{17055B15-D2DA-A5FF-1A32-C5F266E7CF88}"/>
          </ac:picMkLst>
        </pc:picChg>
        <pc:picChg chg="add mod">
          <ac:chgData name="FABIO ANDRES LLANO CASTAÑO" userId="S::fallano@findeter.gov.co::d7f3d237-ebd8-4abe-98dc-bf55ea8ee2e1" providerId="AD" clId="Web-{68555B30-8053-0D7C-490A-A676849D0513}" dt="2023-01-31T19:24:47.578" v="757" actId="1076"/>
          <ac:picMkLst>
            <pc:docMk/>
            <pc:sldMk cId="2233884592" sldId="495"/>
            <ac:picMk id="2" creationId="{A7EF3DFD-39E1-D046-D5F8-439BDDD3C34C}"/>
          </ac:picMkLst>
        </pc:picChg>
        <pc:picChg chg="add mod">
          <ac:chgData name="FABIO ANDRES LLANO CASTAÑO" userId="S::fallano@findeter.gov.co::d7f3d237-ebd8-4abe-98dc-bf55ea8ee2e1" providerId="AD" clId="Web-{68555B30-8053-0D7C-490A-A676849D0513}" dt="2023-01-31T19:24:47.594" v="758" actId="1076"/>
          <ac:picMkLst>
            <pc:docMk/>
            <pc:sldMk cId="2233884592" sldId="495"/>
            <ac:picMk id="7" creationId="{30BB5186-BCAA-C527-34F3-8E6A1EF38AB9}"/>
          </ac:picMkLst>
        </pc:picChg>
        <pc:picChg chg="del">
          <ac:chgData name="FABIO ANDRES LLANO CASTAÑO" userId="S::fallano@findeter.gov.co::d7f3d237-ebd8-4abe-98dc-bf55ea8ee2e1" providerId="AD" clId="Web-{68555B30-8053-0D7C-490A-A676849D0513}" dt="2023-01-31T18:59:00.796" v="702"/>
          <ac:picMkLst>
            <pc:docMk/>
            <pc:sldMk cId="2233884592" sldId="495"/>
            <ac:picMk id="7" creationId="{4C657DC0-8DC9-EE6F-9BBC-B953EB7FD303}"/>
          </ac:picMkLst>
        </pc:picChg>
        <pc:picChg chg="add mod">
          <ac:chgData name="FABIO ANDRES LLANO CASTAÑO" userId="S::fallano@findeter.gov.co::d7f3d237-ebd8-4abe-98dc-bf55ea8ee2e1" providerId="AD" clId="Web-{68555B30-8053-0D7C-490A-A676849D0513}" dt="2023-01-31T19:24:47.609" v="759" actId="1076"/>
          <ac:picMkLst>
            <pc:docMk/>
            <pc:sldMk cId="2233884592" sldId="495"/>
            <ac:picMk id="8" creationId="{9C0DAB79-BCBF-976E-EDBD-96F0C2DB9AF0}"/>
          </ac:picMkLst>
        </pc:picChg>
        <pc:picChg chg="add mod">
          <ac:chgData name="FABIO ANDRES LLANO CASTAÑO" userId="S::fallano@findeter.gov.co::d7f3d237-ebd8-4abe-98dc-bf55ea8ee2e1" providerId="AD" clId="Web-{68555B30-8053-0D7C-490A-A676849D0513}" dt="2023-01-31T19:24:47.625" v="760" actId="1076"/>
          <ac:picMkLst>
            <pc:docMk/>
            <pc:sldMk cId="2233884592" sldId="495"/>
            <ac:picMk id="9" creationId="{AD4D1127-C034-A5F9-EAF2-BF7C39CD1AA7}"/>
          </ac:picMkLst>
        </pc:picChg>
      </pc:sldChg>
      <pc:sldChg chg="addSp delSp modSp">
        <pc:chgData name="FABIO ANDRES LLANO CASTAÑO" userId="S::fallano@findeter.gov.co::d7f3d237-ebd8-4abe-98dc-bf55ea8ee2e1" providerId="AD" clId="Web-{68555B30-8053-0D7C-490A-A676849D0513}" dt="2023-01-31T19:35:30.188" v="908" actId="1076"/>
        <pc:sldMkLst>
          <pc:docMk/>
          <pc:sldMk cId="3675475954" sldId="509"/>
        </pc:sldMkLst>
        <pc:spChg chg="mod">
          <ac:chgData name="FABIO ANDRES LLANO CASTAÑO" userId="S::fallano@findeter.gov.co::d7f3d237-ebd8-4abe-98dc-bf55ea8ee2e1" providerId="AD" clId="Web-{68555B30-8053-0D7C-490A-A676849D0513}" dt="2023-01-31T18:57:41.449" v="574" actId="1076"/>
          <ac:spMkLst>
            <pc:docMk/>
            <pc:sldMk cId="3675475954" sldId="509"/>
            <ac:spMk id="9" creationId="{B422D37B-477D-48A9-B972-8328698848A1}"/>
          </ac:spMkLst>
        </pc:spChg>
        <pc:spChg chg="mod">
          <ac:chgData name="FABIO ANDRES LLANO CASTAÑO" userId="S::fallano@findeter.gov.co::d7f3d237-ebd8-4abe-98dc-bf55ea8ee2e1" providerId="AD" clId="Web-{68555B30-8053-0D7C-490A-A676849D0513}" dt="2023-01-31T19:35:05.859" v="903" actId="1076"/>
          <ac:spMkLst>
            <pc:docMk/>
            <pc:sldMk cId="3675475954" sldId="509"/>
            <ac:spMk id="10" creationId="{9DC4716F-86A4-EF5E-D203-C9C966A4C94D}"/>
          </ac:spMkLst>
        </pc:spChg>
        <pc:picChg chg="add mod">
          <ac:chgData name="FABIO ANDRES LLANO CASTAÑO" userId="S::fallano@findeter.gov.co::d7f3d237-ebd8-4abe-98dc-bf55ea8ee2e1" providerId="AD" clId="Web-{68555B30-8053-0D7C-490A-A676849D0513}" dt="2023-01-31T19:35:23.735" v="905" actId="1076"/>
          <ac:picMkLst>
            <pc:docMk/>
            <pc:sldMk cId="3675475954" sldId="509"/>
            <ac:picMk id="2" creationId="{9AEB6CBE-FDFA-886F-3B4D-67A5ED16F175}"/>
          </ac:picMkLst>
        </pc:picChg>
        <pc:picChg chg="del">
          <ac:chgData name="FABIO ANDRES LLANO CASTAÑO" userId="S::fallano@findeter.gov.co::d7f3d237-ebd8-4abe-98dc-bf55ea8ee2e1" providerId="AD" clId="Web-{68555B30-8053-0D7C-490A-A676849D0513}" dt="2023-01-31T18:55:35.992" v="555"/>
          <ac:picMkLst>
            <pc:docMk/>
            <pc:sldMk cId="3675475954" sldId="509"/>
            <ac:picMk id="3" creationId="{8CA2431B-415E-6270-9D60-A2E7D15354A5}"/>
          </ac:picMkLst>
        </pc:picChg>
        <pc:picChg chg="del">
          <ac:chgData name="FABIO ANDRES LLANO CASTAÑO" userId="S::fallano@findeter.gov.co::d7f3d237-ebd8-4abe-98dc-bf55ea8ee2e1" providerId="AD" clId="Web-{68555B30-8053-0D7C-490A-A676849D0513}" dt="2023-01-31T18:55:35.148" v="554"/>
          <ac:picMkLst>
            <pc:docMk/>
            <pc:sldMk cId="3675475954" sldId="509"/>
            <ac:picMk id="4" creationId="{8957A89A-F459-F711-1D26-7478E593553E}"/>
          </ac:picMkLst>
        </pc:picChg>
        <pc:picChg chg="del">
          <ac:chgData name="FABIO ANDRES LLANO CASTAÑO" userId="S::fallano@findeter.gov.co::d7f3d237-ebd8-4abe-98dc-bf55ea8ee2e1" providerId="AD" clId="Web-{68555B30-8053-0D7C-490A-A676849D0513}" dt="2023-01-31T18:55:36.461" v="556"/>
          <ac:picMkLst>
            <pc:docMk/>
            <pc:sldMk cId="3675475954" sldId="509"/>
            <ac:picMk id="5" creationId="{05872E76-65CD-B6F7-EB48-A5F374580078}"/>
          </ac:picMkLst>
        </pc:picChg>
        <pc:picChg chg="add del mod">
          <ac:chgData name="FABIO ANDRES LLANO CASTAÑO" userId="S::fallano@findeter.gov.co::d7f3d237-ebd8-4abe-98dc-bf55ea8ee2e1" providerId="AD" clId="Web-{68555B30-8053-0D7C-490A-A676849D0513}" dt="2023-01-31T18:56:35.478" v="565"/>
          <ac:picMkLst>
            <pc:docMk/>
            <pc:sldMk cId="3675475954" sldId="509"/>
            <ac:picMk id="11" creationId="{7FE6F51A-4F71-11F0-84B3-889730594F35}"/>
          </ac:picMkLst>
        </pc:picChg>
        <pc:picChg chg="add mod">
          <ac:chgData name="FABIO ANDRES LLANO CASTAÑO" userId="S::fallano@findeter.gov.co::d7f3d237-ebd8-4abe-98dc-bf55ea8ee2e1" providerId="AD" clId="Web-{68555B30-8053-0D7C-490A-A676849D0513}" dt="2023-01-31T19:35:26.657" v="906" actId="1076"/>
          <ac:picMkLst>
            <pc:docMk/>
            <pc:sldMk cId="3675475954" sldId="509"/>
            <ac:picMk id="12" creationId="{30EB3204-EE12-B2E9-AF04-54B9957C72AD}"/>
          </ac:picMkLst>
        </pc:picChg>
        <pc:picChg chg="add mod">
          <ac:chgData name="FABIO ANDRES LLANO CASTAÑO" userId="S::fallano@findeter.gov.co::d7f3d237-ebd8-4abe-98dc-bf55ea8ee2e1" providerId="AD" clId="Web-{68555B30-8053-0D7C-490A-A676849D0513}" dt="2023-01-31T19:35:30.188" v="908" actId="1076"/>
          <ac:picMkLst>
            <pc:docMk/>
            <pc:sldMk cId="3675475954" sldId="509"/>
            <ac:picMk id="13" creationId="{1DB76CDF-E5D9-5223-FFD3-5923346BACB2}"/>
          </ac:picMkLst>
        </pc:picChg>
      </pc:sldChg>
      <pc:sldChg chg="addSp delSp modSp add replId">
        <pc:chgData name="FABIO ANDRES LLANO CASTAÑO" userId="S::fallano@findeter.gov.co::d7f3d237-ebd8-4abe-98dc-bf55ea8ee2e1" providerId="AD" clId="Web-{68555B30-8053-0D7C-490A-A676849D0513}" dt="2023-01-31T19:51:35.072" v="1096" actId="14100"/>
        <pc:sldMkLst>
          <pc:docMk/>
          <pc:sldMk cId="626258309" sldId="553"/>
        </pc:sldMkLst>
        <pc:spChg chg="mod">
          <ac:chgData name="FABIO ANDRES LLANO CASTAÑO" userId="S::fallano@findeter.gov.co::d7f3d237-ebd8-4abe-98dc-bf55ea8ee2e1" providerId="AD" clId="Web-{68555B30-8053-0D7C-490A-A676849D0513}" dt="2023-01-31T19:51:33.134" v="1095" actId="1076"/>
          <ac:spMkLst>
            <pc:docMk/>
            <pc:sldMk cId="626258309" sldId="553"/>
            <ac:spMk id="6" creationId="{2AFC55C8-079D-4B7B-B886-6D6772288915}"/>
          </ac:spMkLst>
        </pc:spChg>
        <pc:spChg chg="add mod">
          <ac:chgData name="FABIO ANDRES LLANO CASTAÑO" userId="S::fallano@findeter.gov.co::d7f3d237-ebd8-4abe-98dc-bf55ea8ee2e1" providerId="AD" clId="Web-{68555B30-8053-0D7C-490A-A676849D0513}" dt="2023-01-31T19:51:35.072" v="1096" actId="14100"/>
          <ac:spMkLst>
            <pc:docMk/>
            <pc:sldMk cId="626258309" sldId="553"/>
            <ac:spMk id="11" creationId="{96917F42-3D48-5DAD-11EC-3FE9CBE12CDE}"/>
          </ac:spMkLst>
        </pc:spChg>
        <pc:picChg chg="add del mod">
          <ac:chgData name="FABIO ANDRES LLANO CASTAÑO" userId="S::fallano@findeter.gov.co::d7f3d237-ebd8-4abe-98dc-bf55ea8ee2e1" providerId="AD" clId="Web-{68555B30-8053-0D7C-490A-A676849D0513}" dt="2023-01-31T19:19:16.851" v="706"/>
          <ac:picMkLst>
            <pc:docMk/>
            <pc:sldMk cId="626258309" sldId="553"/>
            <ac:picMk id="2" creationId="{32F2B53C-29D1-3ED0-3233-D1D8577D82A3}"/>
          </ac:picMkLst>
        </pc:picChg>
        <pc:picChg chg="add del mod">
          <ac:chgData name="FABIO ANDRES LLANO CASTAÑO" userId="S::fallano@findeter.gov.co::d7f3d237-ebd8-4abe-98dc-bf55ea8ee2e1" providerId="AD" clId="Web-{68555B30-8053-0D7C-490A-A676849D0513}" dt="2023-01-31T19:19:28.039" v="711"/>
          <ac:picMkLst>
            <pc:docMk/>
            <pc:sldMk cId="626258309" sldId="553"/>
            <ac:picMk id="7" creationId="{E4D15EEF-ADB8-3EF6-C3A5-5BD73E6782FD}"/>
          </ac:picMkLst>
        </pc:picChg>
        <pc:picChg chg="add mod">
          <ac:chgData name="FABIO ANDRES LLANO CASTAÑO" userId="S::fallano@findeter.gov.co::d7f3d237-ebd8-4abe-98dc-bf55ea8ee2e1" providerId="AD" clId="Web-{68555B30-8053-0D7C-490A-A676849D0513}" dt="2023-01-31T19:25:17.391" v="769" actId="1076"/>
          <ac:picMkLst>
            <pc:docMk/>
            <pc:sldMk cId="626258309" sldId="553"/>
            <ac:picMk id="8" creationId="{55528053-150B-7DCF-D697-DBC445580B96}"/>
          </ac:picMkLst>
        </pc:picChg>
        <pc:picChg chg="add mod">
          <ac:chgData name="FABIO ANDRES LLANO CASTAÑO" userId="S::fallano@findeter.gov.co::d7f3d237-ebd8-4abe-98dc-bf55ea8ee2e1" providerId="AD" clId="Web-{68555B30-8053-0D7C-490A-A676849D0513}" dt="2023-01-31T19:21:57.214" v="735" actId="1076"/>
          <ac:picMkLst>
            <pc:docMk/>
            <pc:sldMk cId="626258309" sldId="553"/>
            <ac:picMk id="9" creationId="{07391A2E-F717-BE51-E17B-453AC6B30DE3}"/>
          </ac:picMkLst>
        </pc:picChg>
        <pc:picChg chg="add mod">
          <ac:chgData name="FABIO ANDRES LLANO CASTAÑO" userId="S::fallano@findeter.gov.co::d7f3d237-ebd8-4abe-98dc-bf55ea8ee2e1" providerId="AD" clId="Web-{68555B30-8053-0D7C-490A-A676849D0513}" dt="2023-01-31T19:22:03.418" v="737" actId="14100"/>
          <ac:picMkLst>
            <pc:docMk/>
            <pc:sldMk cId="626258309" sldId="553"/>
            <ac:picMk id="10" creationId="{03707744-1835-0BA0-00B8-DF32E2B68DA8}"/>
          </ac:picMkLst>
        </pc:picChg>
      </pc:sldChg>
    </pc:docChg>
  </pc:docChgLst>
  <pc:docChgLst>
    <pc:chgData name="YERSON ARIAS RIVERA" userId="53f716da-bdfb-4156-86cd-f5d50ede033a" providerId="ADAL" clId="{06AD7C99-24E7-409F-8C22-F328F43F3088}"/>
    <pc:docChg chg="modSld">
      <pc:chgData name="YERSON ARIAS RIVERA" userId="53f716da-bdfb-4156-86cd-f5d50ede033a" providerId="ADAL" clId="{06AD7C99-24E7-409F-8C22-F328F43F3088}" dt="2023-01-31T23:34:35.953" v="12" actId="20577"/>
      <pc:docMkLst>
        <pc:docMk/>
      </pc:docMkLst>
      <pc:sldChg chg="modSp mod">
        <pc:chgData name="YERSON ARIAS RIVERA" userId="53f716da-bdfb-4156-86cd-f5d50ede033a" providerId="ADAL" clId="{06AD7C99-24E7-409F-8C22-F328F43F3088}" dt="2023-01-31T23:34:35.953" v="12" actId="20577"/>
        <pc:sldMkLst>
          <pc:docMk/>
          <pc:sldMk cId="3882490962" sldId="359"/>
        </pc:sldMkLst>
        <pc:spChg chg="mod">
          <ac:chgData name="YERSON ARIAS RIVERA" userId="53f716da-bdfb-4156-86cd-f5d50ede033a" providerId="ADAL" clId="{06AD7C99-24E7-409F-8C22-F328F43F3088}" dt="2023-01-31T23:34:35.953" v="12" actId="20577"/>
          <ac:spMkLst>
            <pc:docMk/>
            <pc:sldMk cId="3882490962" sldId="359"/>
            <ac:spMk id="5" creationId="{5CBB1A53-EB72-4CE6-BA32-41088A885838}"/>
          </ac:spMkLst>
        </pc:spChg>
      </pc:sldChg>
    </pc:docChg>
  </pc:docChgLst>
  <pc:docChgLst>
    <pc:chgData name="MARIA ALEJANDRA RODRIGUEZ VILLAREAL" userId="18866f0e-0fca-4ebe-91fb-97353587e1c9" providerId="ADAL" clId="{5853EDA2-EBA0-47D0-A088-D43C4431D99F}"/>
    <pc:docChg chg="custSel modSld">
      <pc:chgData name="MARIA ALEJANDRA RODRIGUEZ VILLAREAL" userId="18866f0e-0fca-4ebe-91fb-97353587e1c9" providerId="ADAL" clId="{5853EDA2-EBA0-47D0-A088-D43C4431D99F}" dt="2023-02-01T02:51:32.065" v="493"/>
      <pc:docMkLst>
        <pc:docMk/>
      </pc:docMkLst>
      <pc:sldChg chg="delSp modSp mod">
        <pc:chgData name="MARIA ALEJANDRA RODRIGUEZ VILLAREAL" userId="18866f0e-0fca-4ebe-91fb-97353587e1c9" providerId="ADAL" clId="{5853EDA2-EBA0-47D0-A088-D43C4431D99F}" dt="2023-02-01T02:48:36.225" v="240" actId="20577"/>
        <pc:sldMkLst>
          <pc:docMk/>
          <pc:sldMk cId="4280517110" sldId="510"/>
        </pc:sldMkLst>
        <pc:spChg chg="mod">
          <ac:chgData name="MARIA ALEJANDRA RODRIGUEZ VILLAREAL" userId="18866f0e-0fca-4ebe-91fb-97353587e1c9" providerId="ADAL" clId="{5853EDA2-EBA0-47D0-A088-D43C4431D99F}" dt="2023-02-01T02:48:36.225" v="240" actId="20577"/>
          <ac:spMkLst>
            <pc:docMk/>
            <pc:sldMk cId="4280517110" sldId="510"/>
            <ac:spMk id="16" creationId="{61BB126E-430E-482F-81FB-CDF28713A8DB}"/>
          </ac:spMkLst>
        </pc:spChg>
        <pc:spChg chg="mod">
          <ac:chgData name="MARIA ALEJANDRA RODRIGUEZ VILLAREAL" userId="18866f0e-0fca-4ebe-91fb-97353587e1c9" providerId="ADAL" clId="{5853EDA2-EBA0-47D0-A088-D43C4431D99F}" dt="2023-02-01T02:46:30.542" v="97" actId="20577"/>
          <ac:spMkLst>
            <pc:docMk/>
            <pc:sldMk cId="4280517110" sldId="510"/>
            <ac:spMk id="17" creationId="{945942D9-98FA-4FB0-A163-78F5ACDE8658}"/>
          </ac:spMkLst>
        </pc:spChg>
        <pc:graphicFrameChg chg="modGraphic">
          <ac:chgData name="MARIA ALEJANDRA RODRIGUEZ VILLAREAL" userId="18866f0e-0fca-4ebe-91fb-97353587e1c9" providerId="ADAL" clId="{5853EDA2-EBA0-47D0-A088-D43C4431D99F}" dt="2023-02-01T02:44:46.855" v="15" actId="20577"/>
          <ac:graphicFrameMkLst>
            <pc:docMk/>
            <pc:sldMk cId="4280517110" sldId="510"/>
            <ac:graphicFrameMk id="13" creationId="{D9FD7E8D-10C2-4918-9075-D20EAA12F066}"/>
          </ac:graphicFrameMkLst>
        </pc:graphicFrameChg>
        <pc:picChg chg="del">
          <ac:chgData name="MARIA ALEJANDRA RODRIGUEZ VILLAREAL" userId="18866f0e-0fca-4ebe-91fb-97353587e1c9" providerId="ADAL" clId="{5853EDA2-EBA0-47D0-A088-D43C4431D99F}" dt="2023-02-01T02:46:25.487" v="96" actId="478"/>
          <ac:picMkLst>
            <pc:docMk/>
            <pc:sldMk cId="4280517110" sldId="510"/>
            <ac:picMk id="9" creationId="{4E655E6D-5CD3-48F4-9AEC-95CA8ACFB51B}"/>
          </ac:picMkLst>
        </pc:picChg>
      </pc:sldChg>
      <pc:sldChg chg="modSp mod">
        <pc:chgData name="MARIA ALEJANDRA RODRIGUEZ VILLAREAL" userId="18866f0e-0fca-4ebe-91fb-97353587e1c9" providerId="ADAL" clId="{5853EDA2-EBA0-47D0-A088-D43C4431D99F}" dt="2023-02-01T02:49:02.154" v="252" actId="20577"/>
        <pc:sldMkLst>
          <pc:docMk/>
          <pc:sldMk cId="4276370728" sldId="513"/>
        </pc:sldMkLst>
        <pc:spChg chg="mod">
          <ac:chgData name="MARIA ALEJANDRA RODRIGUEZ VILLAREAL" userId="18866f0e-0fca-4ebe-91fb-97353587e1c9" providerId="ADAL" clId="{5853EDA2-EBA0-47D0-A088-D43C4431D99F}" dt="2023-02-01T02:49:02.154" v="252" actId="20577"/>
          <ac:spMkLst>
            <pc:docMk/>
            <pc:sldMk cId="4276370728" sldId="513"/>
            <ac:spMk id="33" creationId="{D29800F6-FC8C-4228-8E36-C4A2E02FFE6A}"/>
          </ac:spMkLst>
        </pc:spChg>
        <pc:cxnChg chg="mod">
          <ac:chgData name="MARIA ALEJANDRA RODRIGUEZ VILLAREAL" userId="18866f0e-0fca-4ebe-91fb-97353587e1c9" providerId="ADAL" clId="{5853EDA2-EBA0-47D0-A088-D43C4431D99F}" dt="2023-02-01T02:48:52.106" v="247" actId="1037"/>
          <ac:cxnSpMkLst>
            <pc:docMk/>
            <pc:sldMk cId="4276370728" sldId="513"/>
            <ac:cxnSpMk id="41" creationId="{A373EB6C-629E-46E0-AC2A-CB5A1F963347}"/>
          </ac:cxnSpMkLst>
        </pc:cxnChg>
      </pc:sldChg>
      <pc:sldChg chg="modSp mod">
        <pc:chgData name="MARIA ALEJANDRA RODRIGUEZ VILLAREAL" userId="18866f0e-0fca-4ebe-91fb-97353587e1c9" providerId="ADAL" clId="{5853EDA2-EBA0-47D0-A088-D43C4431D99F}" dt="2023-02-01T02:50:38.645" v="443" actId="20577"/>
        <pc:sldMkLst>
          <pc:docMk/>
          <pc:sldMk cId="2305571649" sldId="514"/>
        </pc:sldMkLst>
        <pc:spChg chg="mod">
          <ac:chgData name="MARIA ALEJANDRA RODRIGUEZ VILLAREAL" userId="18866f0e-0fca-4ebe-91fb-97353587e1c9" providerId="ADAL" clId="{5853EDA2-EBA0-47D0-A088-D43C4431D99F}" dt="2023-02-01T02:50:38.645" v="443" actId="20577"/>
          <ac:spMkLst>
            <pc:docMk/>
            <pc:sldMk cId="2305571649" sldId="514"/>
            <ac:spMk id="7" creationId="{519CA782-9833-4389-AC54-E0F19AE15782}"/>
          </ac:spMkLst>
        </pc:spChg>
        <pc:graphicFrameChg chg="modGraphic">
          <ac:chgData name="MARIA ALEJANDRA RODRIGUEZ VILLAREAL" userId="18866f0e-0fca-4ebe-91fb-97353587e1c9" providerId="ADAL" clId="{5853EDA2-EBA0-47D0-A088-D43C4431D99F}" dt="2023-02-01T02:49:15.913" v="254" actId="20577"/>
          <ac:graphicFrameMkLst>
            <pc:docMk/>
            <pc:sldMk cId="2305571649" sldId="514"/>
            <ac:graphicFrameMk id="4" creationId="{F234D9DA-9003-43ED-80D0-7DCC9CC6567C}"/>
          </ac:graphicFrameMkLst>
        </pc:graphicFrameChg>
      </pc:sldChg>
      <pc:sldChg chg="modSp mod">
        <pc:chgData name="MARIA ALEJANDRA RODRIGUEZ VILLAREAL" userId="18866f0e-0fca-4ebe-91fb-97353587e1c9" providerId="ADAL" clId="{5853EDA2-EBA0-47D0-A088-D43C4431D99F}" dt="2023-02-01T02:51:32.065" v="493"/>
        <pc:sldMkLst>
          <pc:docMk/>
          <pc:sldMk cId="1167913680" sldId="535"/>
        </pc:sldMkLst>
        <pc:spChg chg="mod">
          <ac:chgData name="MARIA ALEJANDRA RODRIGUEZ VILLAREAL" userId="18866f0e-0fca-4ebe-91fb-97353587e1c9" providerId="ADAL" clId="{5853EDA2-EBA0-47D0-A088-D43C4431D99F}" dt="2023-02-01T02:51:32.065" v="493"/>
          <ac:spMkLst>
            <pc:docMk/>
            <pc:sldMk cId="1167913680" sldId="535"/>
            <ac:spMk id="8" creationId="{BAB32681-8AE7-4179-BD8C-E35E691A9A12}"/>
          </ac:spMkLst>
        </pc:spChg>
      </pc:sldChg>
      <pc:sldChg chg="modSp mod">
        <pc:chgData name="MARIA ALEJANDRA RODRIGUEZ VILLAREAL" userId="18866f0e-0fca-4ebe-91fb-97353587e1c9" providerId="ADAL" clId="{5853EDA2-EBA0-47D0-A088-D43C4431D99F}" dt="2023-02-01T02:51:19.559" v="488" actId="20577"/>
        <pc:sldMkLst>
          <pc:docMk/>
          <pc:sldMk cId="1204072338" sldId="536"/>
        </pc:sldMkLst>
        <pc:spChg chg="mod">
          <ac:chgData name="MARIA ALEJANDRA RODRIGUEZ VILLAREAL" userId="18866f0e-0fca-4ebe-91fb-97353587e1c9" providerId="ADAL" clId="{5853EDA2-EBA0-47D0-A088-D43C4431D99F}" dt="2023-02-01T02:51:19.559" v="488" actId="20577"/>
          <ac:spMkLst>
            <pc:docMk/>
            <pc:sldMk cId="1204072338" sldId="536"/>
            <ac:spMk id="8" creationId="{BAB32681-8AE7-4179-BD8C-E35E691A9A12}"/>
          </ac:spMkLst>
        </pc:spChg>
      </pc:sldChg>
    </pc:docChg>
  </pc:docChgLst>
  <pc:docChgLst>
    <pc:chgData name="OLGA MARIA MUÑOZ MUÑOZ" userId="S::ommunoz@findeter.gov.co::876d8df6-fd60-42e2-ba65-9d22fde90de5" providerId="AD" clId="Web-{5D0E65A4-8D01-1A19-D464-23D05C3FA377}"/>
    <pc:docChg chg="addSld modSld modSection">
      <pc:chgData name="OLGA MARIA MUÑOZ MUÑOZ" userId="S::ommunoz@findeter.gov.co::876d8df6-fd60-42e2-ba65-9d22fde90de5" providerId="AD" clId="Web-{5D0E65A4-8D01-1A19-D464-23D05C3FA377}" dt="2023-03-01T02:30:08.324" v="56" actId="14100"/>
      <pc:docMkLst>
        <pc:docMk/>
      </pc:docMkLst>
      <pc:sldChg chg="addSp delSp modSp">
        <pc:chgData name="OLGA MARIA MUÑOZ MUÑOZ" userId="S::ommunoz@findeter.gov.co::876d8df6-fd60-42e2-ba65-9d22fde90de5" providerId="AD" clId="Web-{5D0E65A4-8D01-1A19-D464-23D05C3FA377}" dt="2023-03-01T02:24:12.048" v="43" actId="1076"/>
        <pc:sldMkLst>
          <pc:docMk/>
          <pc:sldMk cId="3912079131" sldId="624"/>
        </pc:sldMkLst>
        <pc:spChg chg="add del mod">
          <ac:chgData name="OLGA MARIA MUÑOZ MUÑOZ" userId="S::ommunoz@findeter.gov.co::876d8df6-fd60-42e2-ba65-9d22fde90de5" providerId="AD" clId="Web-{5D0E65A4-8D01-1A19-D464-23D05C3FA377}" dt="2023-03-01T02:20:23.245" v="22"/>
          <ac:spMkLst>
            <pc:docMk/>
            <pc:sldMk cId="3912079131" sldId="624"/>
            <ac:spMk id="3" creationId="{D05AE4AF-1E29-9039-1164-112ED030A4EF}"/>
          </ac:spMkLst>
        </pc:spChg>
        <pc:spChg chg="mod">
          <ac:chgData name="OLGA MARIA MUÑOZ MUÑOZ" userId="S::ommunoz@findeter.gov.co::876d8df6-fd60-42e2-ba65-9d22fde90de5" providerId="AD" clId="Web-{5D0E65A4-8D01-1A19-D464-23D05C3FA377}" dt="2023-03-01T02:23:19.328" v="39" actId="1076"/>
          <ac:spMkLst>
            <pc:docMk/>
            <pc:sldMk cId="3912079131" sldId="624"/>
            <ac:spMk id="5" creationId="{38B95464-6422-5219-E366-4A813496F17C}"/>
          </ac:spMkLst>
        </pc:spChg>
        <pc:spChg chg="add mod">
          <ac:chgData name="OLGA MARIA MUÑOZ MUÑOZ" userId="S::ommunoz@findeter.gov.co::876d8df6-fd60-42e2-ba65-9d22fde90de5" providerId="AD" clId="Web-{5D0E65A4-8D01-1A19-D464-23D05C3FA377}" dt="2023-03-01T02:23:12.828" v="37" actId="1076"/>
          <ac:spMkLst>
            <pc:docMk/>
            <pc:sldMk cId="3912079131" sldId="624"/>
            <ac:spMk id="7" creationId="{B2AC91BD-AF28-1EE0-FA36-E65BA0FEDFB4}"/>
          </ac:spMkLst>
        </pc:spChg>
        <pc:picChg chg="add mod">
          <ac:chgData name="OLGA MARIA MUÑOZ MUÑOZ" userId="S::ommunoz@findeter.gov.co::876d8df6-fd60-42e2-ba65-9d22fde90de5" providerId="AD" clId="Web-{5D0E65A4-8D01-1A19-D464-23D05C3FA377}" dt="2023-03-01T02:24:08.783" v="42" actId="1076"/>
          <ac:picMkLst>
            <pc:docMk/>
            <pc:sldMk cId="3912079131" sldId="624"/>
            <ac:picMk id="2" creationId="{90075536-74E5-0742-0C51-13598181473F}"/>
          </ac:picMkLst>
        </pc:picChg>
        <pc:picChg chg="add del mod">
          <ac:chgData name="OLGA MARIA MUÑOZ MUÑOZ" userId="S::ommunoz@findeter.gov.co::876d8df6-fd60-42e2-ba65-9d22fde90de5" providerId="AD" clId="Web-{5D0E65A4-8D01-1A19-D464-23D05C3FA377}" dt="2023-03-01T02:20:44.777" v="26"/>
          <ac:picMkLst>
            <pc:docMk/>
            <pc:sldMk cId="3912079131" sldId="624"/>
            <ac:picMk id="6" creationId="{DB81293D-BD5F-11E8-AE88-A717AE3D37A4}"/>
          </ac:picMkLst>
        </pc:picChg>
        <pc:picChg chg="add mod">
          <ac:chgData name="OLGA MARIA MUÑOZ MUÑOZ" userId="S::ommunoz@findeter.gov.co::876d8df6-fd60-42e2-ba65-9d22fde90de5" providerId="AD" clId="Web-{5D0E65A4-8D01-1A19-D464-23D05C3FA377}" dt="2023-03-01T02:24:12.048" v="43" actId="1076"/>
          <ac:picMkLst>
            <pc:docMk/>
            <pc:sldMk cId="3912079131" sldId="624"/>
            <ac:picMk id="8" creationId="{F89EF982-3868-C28A-1B19-39FC8B175E94}"/>
          </ac:picMkLst>
        </pc:picChg>
      </pc:sldChg>
      <pc:sldChg chg="addSp delSp modSp add replId">
        <pc:chgData name="OLGA MARIA MUÑOZ MUÑOZ" userId="S::ommunoz@findeter.gov.co::876d8df6-fd60-42e2-ba65-9d22fde90de5" providerId="AD" clId="Web-{5D0E65A4-8D01-1A19-D464-23D05C3FA377}" dt="2023-03-01T02:30:08.324" v="56" actId="14100"/>
        <pc:sldMkLst>
          <pc:docMk/>
          <pc:sldMk cId="2622616833" sldId="650"/>
        </pc:sldMkLst>
        <pc:spChg chg="mod">
          <ac:chgData name="OLGA MARIA MUÑOZ MUÑOZ" userId="S::ommunoz@findeter.gov.co::876d8df6-fd60-42e2-ba65-9d22fde90de5" providerId="AD" clId="Web-{5D0E65A4-8D01-1A19-D464-23D05C3FA377}" dt="2023-03-01T02:24:00.673" v="40" actId="1076"/>
          <ac:spMkLst>
            <pc:docMk/>
            <pc:sldMk cId="2622616833" sldId="650"/>
            <ac:spMk id="5" creationId="{38B95464-6422-5219-E366-4A813496F17C}"/>
          </ac:spMkLst>
        </pc:spChg>
        <pc:picChg chg="del">
          <ac:chgData name="OLGA MARIA MUÑOZ MUÑOZ" userId="S::ommunoz@findeter.gov.co::876d8df6-fd60-42e2-ba65-9d22fde90de5" providerId="AD" clId="Web-{5D0E65A4-8D01-1A19-D464-23D05C3FA377}" dt="2023-03-01T02:14:35.095" v="6"/>
          <ac:picMkLst>
            <pc:docMk/>
            <pc:sldMk cId="2622616833" sldId="650"/>
            <ac:picMk id="2" creationId="{90075536-74E5-0742-0C51-13598181473F}"/>
          </ac:picMkLst>
        </pc:picChg>
        <pc:picChg chg="add mod">
          <ac:chgData name="OLGA MARIA MUÑOZ MUÑOZ" userId="S::ommunoz@findeter.gov.co::876d8df6-fd60-42e2-ba65-9d22fde90de5" providerId="AD" clId="Web-{5D0E65A4-8D01-1A19-D464-23D05C3FA377}" dt="2023-03-01T02:29:27.494" v="54" actId="1076"/>
          <ac:picMkLst>
            <pc:docMk/>
            <pc:sldMk cId="2622616833" sldId="650"/>
            <ac:picMk id="3" creationId="{E8691A43-E6BD-202B-7E0A-07F237875628}"/>
          </ac:picMkLst>
        </pc:picChg>
        <pc:picChg chg="add mod">
          <ac:chgData name="OLGA MARIA MUÑOZ MUÑOZ" userId="S::ommunoz@findeter.gov.co::876d8df6-fd60-42e2-ba65-9d22fde90de5" providerId="AD" clId="Web-{5D0E65A4-8D01-1A19-D464-23D05C3FA377}" dt="2023-03-01T02:30:08.324" v="56" actId="14100"/>
          <ac:picMkLst>
            <pc:docMk/>
            <pc:sldMk cId="2622616833" sldId="650"/>
            <ac:picMk id="6" creationId="{0B14895E-0B69-F2AF-84BF-71AE6216CF24}"/>
          </ac:picMkLst>
        </pc:pic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F6E3665C-593E-4A73-A020-662BCEA5DE04}"/>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CO"/>
          </a:p>
        </p:txBody>
      </p:sp>
      <p:sp>
        <p:nvSpPr>
          <p:cNvPr id="3" name="Marcador de fecha 2">
            <a:extLst>
              <a:ext uri="{FF2B5EF4-FFF2-40B4-BE49-F238E27FC236}">
                <a16:creationId xmlns:a16="http://schemas.microsoft.com/office/drawing/2014/main" id="{F149B836-F407-4254-B834-2915E9575942}"/>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3AFCA172-B17E-4A02-99E6-E6F78939935D}" type="datetimeFigureOut">
              <a:rPr lang="es-CO" smtClean="0"/>
              <a:t>1/03/2023</a:t>
            </a:fld>
            <a:endParaRPr lang="es-CO"/>
          </a:p>
        </p:txBody>
      </p:sp>
      <p:sp>
        <p:nvSpPr>
          <p:cNvPr id="4" name="Marcador de pie de página 3">
            <a:extLst>
              <a:ext uri="{FF2B5EF4-FFF2-40B4-BE49-F238E27FC236}">
                <a16:creationId xmlns:a16="http://schemas.microsoft.com/office/drawing/2014/main" id="{E050DD03-C259-4361-9E09-28602B8E36A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s-CO"/>
          </a:p>
        </p:txBody>
      </p:sp>
      <p:sp>
        <p:nvSpPr>
          <p:cNvPr id="5" name="Marcador de número de diapositiva 4">
            <a:extLst>
              <a:ext uri="{FF2B5EF4-FFF2-40B4-BE49-F238E27FC236}">
                <a16:creationId xmlns:a16="http://schemas.microsoft.com/office/drawing/2014/main" id="{715362D1-B7D3-4D03-A39F-54D881B2C414}"/>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C7B04A6E-FC00-4EA4-9459-4715450FD932}" type="slidenum">
              <a:rPr lang="es-CO" smtClean="0"/>
              <a:t>‹Nº›</a:t>
            </a:fld>
            <a:endParaRPr lang="es-CO"/>
          </a:p>
        </p:txBody>
      </p:sp>
    </p:spTree>
    <p:extLst>
      <p:ext uri="{BB962C8B-B14F-4D97-AF65-F5344CB8AC3E}">
        <p14:creationId xmlns:p14="http://schemas.microsoft.com/office/powerpoint/2010/main" val="339764431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CO"/>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244FF47-BEFF-7B47-B76F-6BF6320639DC}" type="datetimeFigureOut">
              <a:rPr lang="es-CO" smtClean="0"/>
              <a:t>1/03/2023</a:t>
            </a:fld>
            <a:endParaRPr lang="es-CO"/>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CO"/>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CO"/>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2038D65-6D77-2D49-A508-EE1B31E85E3A}" type="slidenum">
              <a:rPr lang="es-CO" smtClean="0"/>
              <a:t>‹Nº›</a:t>
            </a:fld>
            <a:endParaRPr lang="es-CO"/>
          </a:p>
        </p:txBody>
      </p:sp>
    </p:spTree>
    <p:extLst>
      <p:ext uri="{BB962C8B-B14F-4D97-AF65-F5344CB8AC3E}">
        <p14:creationId xmlns:p14="http://schemas.microsoft.com/office/powerpoint/2010/main" val="42612599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O"/>
          </a:p>
        </p:txBody>
      </p:sp>
      <p:sp>
        <p:nvSpPr>
          <p:cNvPr id="4" name="Marcador de número de diapositiva 3"/>
          <p:cNvSpPr>
            <a:spLocks noGrp="1"/>
          </p:cNvSpPr>
          <p:nvPr>
            <p:ph type="sldNum" sz="quarter" idx="5"/>
          </p:nvPr>
        </p:nvSpPr>
        <p:spPr/>
        <p:txBody>
          <a:bodyPr/>
          <a:lstStyle/>
          <a:p>
            <a:fld id="{52038D65-6D77-2D49-A508-EE1B31E85E3A}" type="slidenum">
              <a:rPr lang="es-CO" smtClean="0"/>
              <a:t>30</a:t>
            </a:fld>
            <a:endParaRPr lang="es-CO"/>
          </a:p>
        </p:txBody>
      </p:sp>
    </p:spTree>
    <p:extLst>
      <p:ext uri="{BB962C8B-B14F-4D97-AF65-F5344CB8AC3E}">
        <p14:creationId xmlns:p14="http://schemas.microsoft.com/office/powerpoint/2010/main" val="217844126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O"/>
          </a:p>
        </p:txBody>
      </p:sp>
      <p:sp>
        <p:nvSpPr>
          <p:cNvPr id="4" name="Marcador de número de diapositiva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52038D65-6D77-2D49-A508-EE1B31E85E3A}" type="slidenum">
              <a:rPr kumimoji="0" lang="es-CO"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52</a:t>
            </a:fld>
            <a:endParaRPr kumimoji="0" lang="es-CO"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16588485"/>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Master" Target="../slideMasters/slideMaster1.xml"/><Relationship Id="rId5" Type="http://schemas.openxmlformats.org/officeDocument/2006/relationships/image" Target="../media/image9.png"/><Relationship Id="rId4" Type="http://schemas.openxmlformats.org/officeDocument/2006/relationships/image" Target="../media/image8.pn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image" Target="../media/image11.png"/><Relationship Id="rId1" Type="http://schemas.openxmlformats.org/officeDocument/2006/relationships/slideMaster" Target="../slideMasters/slideMaster2.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3" Type="http://schemas.openxmlformats.org/officeDocument/2006/relationships/image" Target="../media/image19.png"/><Relationship Id="rId7" Type="http://schemas.openxmlformats.org/officeDocument/2006/relationships/image" Target="../media/image23.png"/><Relationship Id="rId2" Type="http://schemas.openxmlformats.org/officeDocument/2006/relationships/image" Target="../media/image18.jpeg"/><Relationship Id="rId1" Type="http://schemas.openxmlformats.org/officeDocument/2006/relationships/slideMaster" Target="../slideMasters/slideMaster4.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Portada">
    <p:spTree>
      <p:nvGrpSpPr>
        <p:cNvPr id="1" name=""/>
        <p:cNvGrpSpPr/>
        <p:nvPr/>
      </p:nvGrpSpPr>
      <p:grpSpPr>
        <a:xfrm>
          <a:off x="0" y="0"/>
          <a:ext cx="0" cy="0"/>
          <a:chOff x="0" y="0"/>
          <a:chExt cx="0" cy="0"/>
        </a:xfrm>
      </p:grpSpPr>
      <p:sp>
        <p:nvSpPr>
          <p:cNvPr id="8" name="Rectángulo 7">
            <a:extLst>
              <a:ext uri="{FF2B5EF4-FFF2-40B4-BE49-F238E27FC236}">
                <a16:creationId xmlns:a16="http://schemas.microsoft.com/office/drawing/2014/main" id="{4F2117E2-24ED-4F8A-881C-54BC6D691169}"/>
              </a:ext>
            </a:extLst>
          </p:cNvPr>
          <p:cNvSpPr/>
          <p:nvPr userDrawn="1"/>
        </p:nvSpPr>
        <p:spPr>
          <a:xfrm>
            <a:off x="0" y="0"/>
            <a:ext cx="12192000" cy="6858000"/>
          </a:xfrm>
          <a:prstGeom prst="rect">
            <a:avLst/>
          </a:prstGeom>
          <a:solidFill>
            <a:srgbClr val="112D6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pic>
        <p:nvPicPr>
          <p:cNvPr id="27" name="Imagen 26" descr="Imagen que contiene paraguas, tabla, hombre, sostener&#10;&#10;Descripción generada automáticamente">
            <a:extLst>
              <a:ext uri="{FF2B5EF4-FFF2-40B4-BE49-F238E27FC236}">
                <a16:creationId xmlns:a16="http://schemas.microsoft.com/office/drawing/2014/main" id="{E8077B43-D4C4-41FE-9CBA-82FAE7441126}"/>
              </a:ext>
            </a:extLst>
          </p:cNvPr>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a:off x="-1" y="0"/>
            <a:ext cx="4191229" cy="6858000"/>
          </a:xfrm>
          <a:prstGeom prst="rect">
            <a:avLst/>
          </a:prstGeom>
        </p:spPr>
      </p:pic>
      <p:pic>
        <p:nvPicPr>
          <p:cNvPr id="30" name="Imagen 29">
            <a:extLst>
              <a:ext uri="{FF2B5EF4-FFF2-40B4-BE49-F238E27FC236}">
                <a16:creationId xmlns:a16="http://schemas.microsoft.com/office/drawing/2014/main" id="{3BB42CB9-7B7E-4F1A-A61B-6104305C4AFD}"/>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8100444" y="2986344"/>
            <a:ext cx="4091555" cy="3871656"/>
          </a:xfrm>
          <a:prstGeom prst="rect">
            <a:avLst/>
          </a:prstGeom>
        </p:spPr>
      </p:pic>
      <p:sp>
        <p:nvSpPr>
          <p:cNvPr id="31" name="Título 1">
            <a:extLst>
              <a:ext uri="{FF2B5EF4-FFF2-40B4-BE49-F238E27FC236}">
                <a16:creationId xmlns:a16="http://schemas.microsoft.com/office/drawing/2014/main" id="{24B0721C-8C4D-4386-874E-7A2FB3601AA6}"/>
              </a:ext>
            </a:extLst>
          </p:cNvPr>
          <p:cNvSpPr>
            <a:spLocks noGrp="1"/>
          </p:cNvSpPr>
          <p:nvPr>
            <p:ph type="ctrTitle" hasCustomPrompt="1"/>
          </p:nvPr>
        </p:nvSpPr>
        <p:spPr>
          <a:xfrm>
            <a:off x="4448014" y="1503335"/>
            <a:ext cx="6028840" cy="2006628"/>
          </a:xfrm>
        </p:spPr>
        <p:txBody>
          <a:bodyPr anchor="b">
            <a:normAutofit/>
          </a:bodyPr>
          <a:lstStyle>
            <a:lvl1pPr algn="l">
              <a:defRPr lang="es-CO" sz="3400" b="1" kern="1200" dirty="0">
                <a:solidFill>
                  <a:schemeClr val="bg1"/>
                </a:solidFill>
                <a:latin typeface="Helvetica"/>
                <a:ea typeface="+mn-ea"/>
                <a:cs typeface="Helvetica"/>
              </a:defRPr>
            </a:lvl1pPr>
          </a:lstStyle>
          <a:p>
            <a:r>
              <a:rPr lang="es-ES"/>
              <a:t>Título de la presentación (Helvética 34 puntos)</a:t>
            </a:r>
            <a:endParaRPr lang="es-CO"/>
          </a:p>
        </p:txBody>
      </p:sp>
      <p:sp>
        <p:nvSpPr>
          <p:cNvPr id="32" name="Subtítulo 2">
            <a:extLst>
              <a:ext uri="{FF2B5EF4-FFF2-40B4-BE49-F238E27FC236}">
                <a16:creationId xmlns:a16="http://schemas.microsoft.com/office/drawing/2014/main" id="{5394B015-1F5B-4982-91B3-53EA156843C3}"/>
              </a:ext>
            </a:extLst>
          </p:cNvPr>
          <p:cNvSpPr>
            <a:spLocks noGrp="1"/>
          </p:cNvSpPr>
          <p:nvPr>
            <p:ph type="subTitle" idx="1" hasCustomPrompt="1"/>
          </p:nvPr>
        </p:nvSpPr>
        <p:spPr>
          <a:xfrm>
            <a:off x="4448014" y="3789734"/>
            <a:ext cx="6028840" cy="1655762"/>
          </a:xfrm>
        </p:spPr>
        <p:txBody>
          <a:bodyPr>
            <a:normAutofit/>
          </a:bodyPr>
          <a:lstStyle>
            <a:lvl1pPr marL="0" indent="0" algn="l">
              <a:buNone/>
              <a:defRPr lang="es-CO" sz="2400" kern="1200" dirty="0">
                <a:solidFill>
                  <a:schemeClr val="bg1"/>
                </a:solidFill>
                <a:latin typeface="Helvetica" panose="020B0604020202020204" pitchFamily="34" charset="0"/>
                <a:ea typeface="+mn-ea"/>
                <a:cs typeface="Helvetica"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Subtítulo de la presentación (Helvética 24)</a:t>
            </a:r>
            <a:endParaRPr lang="es-CO"/>
          </a:p>
        </p:txBody>
      </p:sp>
      <p:sp>
        <p:nvSpPr>
          <p:cNvPr id="7" name="Marcador de pie de página 1">
            <a:extLst>
              <a:ext uri="{FF2B5EF4-FFF2-40B4-BE49-F238E27FC236}">
                <a16:creationId xmlns:a16="http://schemas.microsoft.com/office/drawing/2014/main" id="{F47BDAE0-DF79-4AD0-8345-814DC2AC2993}"/>
              </a:ext>
            </a:extLst>
          </p:cNvPr>
          <p:cNvSpPr txBox="1">
            <a:spLocks/>
          </p:cNvSpPr>
          <p:nvPr userDrawn="1"/>
        </p:nvSpPr>
        <p:spPr>
          <a:xfrm rot="16200000">
            <a:off x="-1874838" y="5297217"/>
            <a:ext cx="4114800" cy="365125"/>
          </a:xfrm>
          <a:prstGeom prst="rect">
            <a:avLst/>
          </a:prstGeom>
        </p:spPr>
        <p:txBody>
          <a:bodyPr vert="horz" lIns="91440" tIns="45720" rIns="91440" bIns="45720" rtlCol="0" anchor="ctr"/>
          <a:lstStyle>
            <a:defPPr>
              <a:defRPr lang="en-US"/>
            </a:defPPr>
            <a:lvl1pPr marL="0" algn="ctr" defTabSz="457200" rtl="0" eaLnBrk="1" latinLnBrk="0" hangingPunct="1">
              <a:defRPr lang="es-CO" sz="1000" kern="1200">
                <a:solidFill>
                  <a:schemeClr val="tx1">
                    <a:tint val="75000"/>
                  </a:schemeClr>
                </a:solidFill>
                <a:latin typeface="Helvetica" pitchFamily="2" charset="0"/>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CO"/>
              <a:t>CCOM-FO-001 V14 / 2-Sep-2022 / Clasificada</a:t>
            </a:r>
          </a:p>
        </p:txBody>
      </p:sp>
    </p:spTree>
    <p:extLst>
      <p:ext uri="{BB962C8B-B14F-4D97-AF65-F5344CB8AC3E}">
        <p14:creationId xmlns:p14="http://schemas.microsoft.com/office/powerpoint/2010/main" val="39213614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Encabezado de sección Tipo 1">
    <p:spTree>
      <p:nvGrpSpPr>
        <p:cNvPr id="1" name=""/>
        <p:cNvGrpSpPr/>
        <p:nvPr/>
      </p:nvGrpSpPr>
      <p:grpSpPr>
        <a:xfrm>
          <a:off x="0" y="0"/>
          <a:ext cx="0" cy="0"/>
          <a:chOff x="0" y="0"/>
          <a:chExt cx="0" cy="0"/>
        </a:xfrm>
      </p:grpSpPr>
      <p:pic>
        <p:nvPicPr>
          <p:cNvPr id="11" name="Imagen 10">
            <a:extLst>
              <a:ext uri="{FF2B5EF4-FFF2-40B4-BE49-F238E27FC236}">
                <a16:creationId xmlns:a16="http://schemas.microsoft.com/office/drawing/2014/main" id="{B64BD87C-441A-894C-9C2F-F2144A341D50}"/>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pic>
        <p:nvPicPr>
          <p:cNvPr id="13" name="Imagen 12">
            <a:extLst>
              <a:ext uri="{FF2B5EF4-FFF2-40B4-BE49-F238E27FC236}">
                <a16:creationId xmlns:a16="http://schemas.microsoft.com/office/drawing/2014/main" id="{24D2DADF-C77D-5847-A1DC-3F3E41CA2947}"/>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706704" y="4723"/>
            <a:ext cx="3485296" cy="1812354"/>
          </a:xfrm>
          <a:prstGeom prst="rect">
            <a:avLst/>
          </a:prstGeom>
        </p:spPr>
      </p:pic>
      <p:sp>
        <p:nvSpPr>
          <p:cNvPr id="5" name="Marcador de fecha 4">
            <a:extLst>
              <a:ext uri="{FF2B5EF4-FFF2-40B4-BE49-F238E27FC236}">
                <a16:creationId xmlns:a16="http://schemas.microsoft.com/office/drawing/2014/main" id="{6E15F918-95DA-4F1A-B745-A01634D75EE0}"/>
              </a:ext>
            </a:extLst>
          </p:cNvPr>
          <p:cNvSpPr>
            <a:spLocks noGrp="1"/>
          </p:cNvSpPr>
          <p:nvPr>
            <p:ph type="dt" sz="half" idx="10"/>
          </p:nvPr>
        </p:nvSpPr>
        <p:spPr/>
        <p:txBody>
          <a:bodyPr/>
          <a:lstStyle/>
          <a:p>
            <a:endParaRPr lang="es-CO"/>
          </a:p>
        </p:txBody>
      </p:sp>
      <p:sp>
        <p:nvSpPr>
          <p:cNvPr id="6" name="Marcador de pie de página 5">
            <a:extLst>
              <a:ext uri="{FF2B5EF4-FFF2-40B4-BE49-F238E27FC236}">
                <a16:creationId xmlns:a16="http://schemas.microsoft.com/office/drawing/2014/main" id="{4659B2E9-00E9-4887-92EF-D64FD1F46610}"/>
              </a:ext>
            </a:extLst>
          </p:cNvPr>
          <p:cNvSpPr>
            <a:spLocks noGrp="1"/>
          </p:cNvSpPr>
          <p:nvPr>
            <p:ph type="ftr" sz="quarter" idx="11"/>
          </p:nvPr>
        </p:nvSpPr>
        <p:spPr/>
        <p:txBody>
          <a:bodyPr/>
          <a:lstStyle/>
          <a:p>
            <a:r>
              <a:rPr lang="es-CO"/>
              <a:t>CCOM-FO-001 V2 / 19-Jul-2022 / Clasificada</a:t>
            </a:r>
          </a:p>
        </p:txBody>
      </p:sp>
      <p:sp>
        <p:nvSpPr>
          <p:cNvPr id="7" name="Marcador de número de diapositiva 6">
            <a:extLst>
              <a:ext uri="{FF2B5EF4-FFF2-40B4-BE49-F238E27FC236}">
                <a16:creationId xmlns:a16="http://schemas.microsoft.com/office/drawing/2014/main" id="{3E9E1F9D-4641-4E48-9874-1BE6BDA17D2D}"/>
              </a:ext>
            </a:extLst>
          </p:cNvPr>
          <p:cNvSpPr>
            <a:spLocks noGrp="1"/>
          </p:cNvSpPr>
          <p:nvPr>
            <p:ph type="sldNum" sz="quarter" idx="12"/>
          </p:nvPr>
        </p:nvSpPr>
        <p:spPr/>
        <p:txBody>
          <a:bodyPr/>
          <a:lstStyle/>
          <a:p>
            <a:fld id="{80A1B78A-D2AA-4EB1-9E00-A5BD42699FC9}" type="slidenum">
              <a:rPr lang="es-CO" smtClean="0"/>
              <a:t>‹Nº›</a:t>
            </a:fld>
            <a:endParaRPr lang="es-CO"/>
          </a:p>
        </p:txBody>
      </p:sp>
      <p:sp>
        <p:nvSpPr>
          <p:cNvPr id="9" name="Marcador de posición de imagen 2">
            <a:extLst>
              <a:ext uri="{FF2B5EF4-FFF2-40B4-BE49-F238E27FC236}">
                <a16:creationId xmlns:a16="http://schemas.microsoft.com/office/drawing/2014/main" id="{E3031B57-AD32-7C4A-9DF3-4310F1D9BE14}"/>
              </a:ext>
            </a:extLst>
          </p:cNvPr>
          <p:cNvSpPr>
            <a:spLocks noGrp="1"/>
          </p:cNvSpPr>
          <p:nvPr>
            <p:ph type="pic" idx="13" hasCustomPrompt="1"/>
          </p:nvPr>
        </p:nvSpPr>
        <p:spPr>
          <a:xfrm>
            <a:off x="0" y="0"/>
            <a:ext cx="6214690" cy="6109515"/>
          </a:xfrm>
          <a:custGeom>
            <a:avLst/>
            <a:gdLst>
              <a:gd name="connsiteX0" fmla="*/ 0 w 6172200"/>
              <a:gd name="connsiteY0" fmla="*/ 812287 h 4873625"/>
              <a:gd name="connsiteX1" fmla="*/ 812287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812287 h 4873625"/>
              <a:gd name="connsiteX1" fmla="*/ 812287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812287 h 4873625"/>
              <a:gd name="connsiteX1" fmla="*/ 1488336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0 h 4876064"/>
              <a:gd name="connsiteX1" fmla="*/ 1488336 w 6172200"/>
              <a:gd name="connsiteY1" fmla="*/ 2439 h 4876064"/>
              <a:gd name="connsiteX2" fmla="*/ 5359913 w 6172200"/>
              <a:gd name="connsiteY2" fmla="*/ 2439 h 4876064"/>
              <a:gd name="connsiteX3" fmla="*/ 6172200 w 6172200"/>
              <a:gd name="connsiteY3" fmla="*/ 814726 h 4876064"/>
              <a:gd name="connsiteX4" fmla="*/ 6172200 w 6172200"/>
              <a:gd name="connsiteY4" fmla="*/ 4063777 h 4876064"/>
              <a:gd name="connsiteX5" fmla="*/ 5359913 w 6172200"/>
              <a:gd name="connsiteY5" fmla="*/ 4876064 h 4876064"/>
              <a:gd name="connsiteX6" fmla="*/ 812287 w 6172200"/>
              <a:gd name="connsiteY6" fmla="*/ 4876064 h 4876064"/>
              <a:gd name="connsiteX7" fmla="*/ 0 w 6172200"/>
              <a:gd name="connsiteY7" fmla="*/ 4063777 h 4876064"/>
              <a:gd name="connsiteX8" fmla="*/ 0 w 6172200"/>
              <a:gd name="connsiteY8" fmla="*/ 0 h 4876064"/>
              <a:gd name="connsiteX0" fmla="*/ 10274 w 6182474"/>
              <a:gd name="connsiteY0" fmla="*/ 0 h 4876064"/>
              <a:gd name="connsiteX1" fmla="*/ 1498610 w 6182474"/>
              <a:gd name="connsiteY1" fmla="*/ 2439 h 4876064"/>
              <a:gd name="connsiteX2" fmla="*/ 5370187 w 6182474"/>
              <a:gd name="connsiteY2" fmla="*/ 2439 h 4876064"/>
              <a:gd name="connsiteX3" fmla="*/ 6182474 w 6182474"/>
              <a:gd name="connsiteY3" fmla="*/ 814726 h 4876064"/>
              <a:gd name="connsiteX4" fmla="*/ 6182474 w 6182474"/>
              <a:gd name="connsiteY4" fmla="*/ 4063777 h 4876064"/>
              <a:gd name="connsiteX5" fmla="*/ 5370187 w 6182474"/>
              <a:gd name="connsiteY5" fmla="*/ 4876064 h 4876064"/>
              <a:gd name="connsiteX6" fmla="*/ 822561 w 6182474"/>
              <a:gd name="connsiteY6" fmla="*/ 4876064 h 4876064"/>
              <a:gd name="connsiteX7" fmla="*/ 0 w 6182474"/>
              <a:gd name="connsiteY7" fmla="*/ 1998672 h 4876064"/>
              <a:gd name="connsiteX8" fmla="*/ 10274 w 6182474"/>
              <a:gd name="connsiteY8" fmla="*/ 0 h 4876064"/>
              <a:gd name="connsiteX0" fmla="*/ 17336 w 6189536"/>
              <a:gd name="connsiteY0" fmla="*/ 0 h 4876064"/>
              <a:gd name="connsiteX1" fmla="*/ 1505672 w 6189536"/>
              <a:gd name="connsiteY1" fmla="*/ 2439 h 4876064"/>
              <a:gd name="connsiteX2" fmla="*/ 5377249 w 6189536"/>
              <a:gd name="connsiteY2" fmla="*/ 2439 h 4876064"/>
              <a:gd name="connsiteX3" fmla="*/ 6189536 w 6189536"/>
              <a:gd name="connsiteY3" fmla="*/ 814726 h 4876064"/>
              <a:gd name="connsiteX4" fmla="*/ 6189536 w 6189536"/>
              <a:gd name="connsiteY4" fmla="*/ 4063777 h 4876064"/>
              <a:gd name="connsiteX5" fmla="*/ 5377249 w 6189536"/>
              <a:gd name="connsiteY5" fmla="*/ 4876064 h 4876064"/>
              <a:gd name="connsiteX6" fmla="*/ 367286 w 6189536"/>
              <a:gd name="connsiteY6" fmla="*/ 2810958 h 4876064"/>
              <a:gd name="connsiteX7" fmla="*/ 7062 w 6189536"/>
              <a:gd name="connsiteY7" fmla="*/ 1998672 h 4876064"/>
              <a:gd name="connsiteX8" fmla="*/ 17336 w 6189536"/>
              <a:gd name="connsiteY8" fmla="*/ 0 h 4876064"/>
              <a:gd name="connsiteX0" fmla="*/ 10274 w 6182474"/>
              <a:gd name="connsiteY0" fmla="*/ 0 h 4876064"/>
              <a:gd name="connsiteX1" fmla="*/ 1498610 w 6182474"/>
              <a:gd name="connsiteY1" fmla="*/ 2439 h 4876064"/>
              <a:gd name="connsiteX2" fmla="*/ 5370187 w 6182474"/>
              <a:gd name="connsiteY2" fmla="*/ 2439 h 4876064"/>
              <a:gd name="connsiteX3" fmla="*/ 6182474 w 6182474"/>
              <a:gd name="connsiteY3" fmla="*/ 814726 h 4876064"/>
              <a:gd name="connsiteX4" fmla="*/ 6182474 w 6182474"/>
              <a:gd name="connsiteY4" fmla="*/ 4063777 h 4876064"/>
              <a:gd name="connsiteX5" fmla="*/ 5370187 w 6182474"/>
              <a:gd name="connsiteY5" fmla="*/ 4876064 h 4876064"/>
              <a:gd name="connsiteX6" fmla="*/ 360224 w 6182474"/>
              <a:gd name="connsiteY6" fmla="*/ 2810958 h 4876064"/>
              <a:gd name="connsiteX7" fmla="*/ 0 w 6182474"/>
              <a:gd name="connsiteY7" fmla="*/ 1998672 h 4876064"/>
              <a:gd name="connsiteX8" fmla="*/ 10274 w 6182474"/>
              <a:gd name="connsiteY8" fmla="*/ 0 h 4876064"/>
              <a:gd name="connsiteX0" fmla="*/ 10274 w 6182474"/>
              <a:gd name="connsiteY0" fmla="*/ 0 h 5143192"/>
              <a:gd name="connsiteX1" fmla="*/ 1498610 w 6182474"/>
              <a:gd name="connsiteY1" fmla="*/ 2439 h 5143192"/>
              <a:gd name="connsiteX2" fmla="*/ 5370187 w 6182474"/>
              <a:gd name="connsiteY2" fmla="*/ 2439 h 5143192"/>
              <a:gd name="connsiteX3" fmla="*/ 6182474 w 6182474"/>
              <a:gd name="connsiteY3" fmla="*/ 814726 h 5143192"/>
              <a:gd name="connsiteX4" fmla="*/ 6182474 w 6182474"/>
              <a:gd name="connsiteY4" fmla="*/ 4063777 h 5143192"/>
              <a:gd name="connsiteX5" fmla="*/ 2061908 w 6182474"/>
              <a:gd name="connsiteY5" fmla="*/ 5143192 h 5143192"/>
              <a:gd name="connsiteX6" fmla="*/ 360224 w 6182474"/>
              <a:gd name="connsiteY6" fmla="*/ 2810958 h 5143192"/>
              <a:gd name="connsiteX7" fmla="*/ 0 w 6182474"/>
              <a:gd name="connsiteY7" fmla="*/ 1998672 h 5143192"/>
              <a:gd name="connsiteX8" fmla="*/ 10274 w 6182474"/>
              <a:gd name="connsiteY8" fmla="*/ 0 h 5143192"/>
              <a:gd name="connsiteX0" fmla="*/ 10274 w 6182474"/>
              <a:gd name="connsiteY0" fmla="*/ 0 h 5334539"/>
              <a:gd name="connsiteX1" fmla="*/ 1498610 w 6182474"/>
              <a:gd name="connsiteY1" fmla="*/ 2439 h 5334539"/>
              <a:gd name="connsiteX2" fmla="*/ 5370187 w 6182474"/>
              <a:gd name="connsiteY2" fmla="*/ 2439 h 5334539"/>
              <a:gd name="connsiteX3" fmla="*/ 6182474 w 6182474"/>
              <a:gd name="connsiteY3" fmla="*/ 814726 h 5334539"/>
              <a:gd name="connsiteX4" fmla="*/ 3110501 w 6182474"/>
              <a:gd name="connsiteY4" fmla="*/ 5132289 h 5334539"/>
              <a:gd name="connsiteX5" fmla="*/ 2061908 w 6182474"/>
              <a:gd name="connsiteY5" fmla="*/ 5143192 h 5334539"/>
              <a:gd name="connsiteX6" fmla="*/ 360224 w 6182474"/>
              <a:gd name="connsiteY6" fmla="*/ 2810958 h 5334539"/>
              <a:gd name="connsiteX7" fmla="*/ 0 w 6182474"/>
              <a:gd name="connsiteY7" fmla="*/ 1998672 h 5334539"/>
              <a:gd name="connsiteX8" fmla="*/ 10274 w 6182474"/>
              <a:gd name="connsiteY8" fmla="*/ 0 h 5334539"/>
              <a:gd name="connsiteX0" fmla="*/ 10274 w 5532670"/>
              <a:gd name="connsiteY0" fmla="*/ 0 h 5334539"/>
              <a:gd name="connsiteX1" fmla="*/ 1498610 w 5532670"/>
              <a:gd name="connsiteY1" fmla="*/ 2439 h 5334539"/>
              <a:gd name="connsiteX2" fmla="*/ 5370187 w 5532670"/>
              <a:gd name="connsiteY2" fmla="*/ 2439 h 5334539"/>
              <a:gd name="connsiteX3" fmla="*/ 5196154 w 5532670"/>
              <a:gd name="connsiteY3" fmla="*/ 3352443 h 5334539"/>
              <a:gd name="connsiteX4" fmla="*/ 3110501 w 5532670"/>
              <a:gd name="connsiteY4" fmla="*/ 5132289 h 5334539"/>
              <a:gd name="connsiteX5" fmla="*/ 2061908 w 5532670"/>
              <a:gd name="connsiteY5" fmla="*/ 5143192 h 5334539"/>
              <a:gd name="connsiteX6" fmla="*/ 360224 w 5532670"/>
              <a:gd name="connsiteY6" fmla="*/ 2810958 h 5334539"/>
              <a:gd name="connsiteX7" fmla="*/ 0 w 5532670"/>
              <a:gd name="connsiteY7" fmla="*/ 1998672 h 5334539"/>
              <a:gd name="connsiteX8" fmla="*/ 10274 w 5532670"/>
              <a:gd name="connsiteY8" fmla="*/ 0 h 5334539"/>
              <a:gd name="connsiteX0" fmla="*/ 10274 w 5558319"/>
              <a:gd name="connsiteY0" fmla="*/ 0 h 5334539"/>
              <a:gd name="connsiteX1" fmla="*/ 1498610 w 5558319"/>
              <a:gd name="connsiteY1" fmla="*/ 2439 h 5334539"/>
              <a:gd name="connsiteX2" fmla="*/ 5401009 w 5558319"/>
              <a:gd name="connsiteY2" fmla="*/ 2447689 h 5334539"/>
              <a:gd name="connsiteX3" fmla="*/ 5196154 w 5558319"/>
              <a:gd name="connsiteY3" fmla="*/ 3352443 h 5334539"/>
              <a:gd name="connsiteX4" fmla="*/ 3110501 w 5558319"/>
              <a:gd name="connsiteY4" fmla="*/ 5132289 h 5334539"/>
              <a:gd name="connsiteX5" fmla="*/ 2061908 w 5558319"/>
              <a:gd name="connsiteY5" fmla="*/ 5143192 h 5334539"/>
              <a:gd name="connsiteX6" fmla="*/ 360224 w 5558319"/>
              <a:gd name="connsiteY6" fmla="*/ 2810958 h 5334539"/>
              <a:gd name="connsiteX7" fmla="*/ 0 w 5558319"/>
              <a:gd name="connsiteY7" fmla="*/ 1998672 h 5334539"/>
              <a:gd name="connsiteX8" fmla="*/ 10274 w 5558319"/>
              <a:gd name="connsiteY8" fmla="*/ 0 h 5334539"/>
              <a:gd name="connsiteX0" fmla="*/ 10274 w 5558319"/>
              <a:gd name="connsiteY0" fmla="*/ 110576 h 5445115"/>
              <a:gd name="connsiteX1" fmla="*/ 3460974 w 5558319"/>
              <a:gd name="connsiteY1" fmla="*/ 0 h 5445115"/>
              <a:gd name="connsiteX2" fmla="*/ 5401009 w 5558319"/>
              <a:gd name="connsiteY2" fmla="*/ 2558265 h 5445115"/>
              <a:gd name="connsiteX3" fmla="*/ 5196154 w 5558319"/>
              <a:gd name="connsiteY3" fmla="*/ 3463019 h 5445115"/>
              <a:gd name="connsiteX4" fmla="*/ 3110501 w 5558319"/>
              <a:gd name="connsiteY4" fmla="*/ 5242865 h 5445115"/>
              <a:gd name="connsiteX5" fmla="*/ 2061908 w 5558319"/>
              <a:gd name="connsiteY5" fmla="*/ 5253768 h 5445115"/>
              <a:gd name="connsiteX6" fmla="*/ 360224 w 5558319"/>
              <a:gd name="connsiteY6" fmla="*/ 2921534 h 5445115"/>
              <a:gd name="connsiteX7" fmla="*/ 0 w 5558319"/>
              <a:gd name="connsiteY7" fmla="*/ 2109248 h 5445115"/>
              <a:gd name="connsiteX8" fmla="*/ 10274 w 5558319"/>
              <a:gd name="connsiteY8" fmla="*/ 110576 h 5445115"/>
              <a:gd name="connsiteX0" fmla="*/ 133564 w 5681609"/>
              <a:gd name="connsiteY0" fmla="*/ 110576 h 5445115"/>
              <a:gd name="connsiteX1" fmla="*/ 3584264 w 5681609"/>
              <a:gd name="connsiteY1" fmla="*/ 0 h 5445115"/>
              <a:gd name="connsiteX2" fmla="*/ 5524299 w 5681609"/>
              <a:gd name="connsiteY2" fmla="*/ 2558265 h 5445115"/>
              <a:gd name="connsiteX3" fmla="*/ 5319444 w 5681609"/>
              <a:gd name="connsiteY3" fmla="*/ 3463019 h 5445115"/>
              <a:gd name="connsiteX4" fmla="*/ 3233791 w 5681609"/>
              <a:gd name="connsiteY4" fmla="*/ 5242865 h 5445115"/>
              <a:gd name="connsiteX5" fmla="*/ 2185198 w 5681609"/>
              <a:gd name="connsiteY5" fmla="*/ 5253768 h 5445115"/>
              <a:gd name="connsiteX6" fmla="*/ 483514 w 5681609"/>
              <a:gd name="connsiteY6" fmla="*/ 2921534 h 5445115"/>
              <a:gd name="connsiteX7" fmla="*/ 0 w 5681609"/>
              <a:gd name="connsiteY7" fmla="*/ 1081832 h 5445115"/>
              <a:gd name="connsiteX8" fmla="*/ 133564 w 5681609"/>
              <a:gd name="connsiteY8" fmla="*/ 110576 h 5445115"/>
              <a:gd name="connsiteX0" fmla="*/ 133564 w 5681609"/>
              <a:gd name="connsiteY0" fmla="*/ 110576 h 5445115"/>
              <a:gd name="connsiteX1" fmla="*/ 3584264 w 5681609"/>
              <a:gd name="connsiteY1" fmla="*/ 0 h 5445115"/>
              <a:gd name="connsiteX2" fmla="*/ 5524299 w 5681609"/>
              <a:gd name="connsiteY2" fmla="*/ 2558265 h 5445115"/>
              <a:gd name="connsiteX3" fmla="*/ 5319444 w 5681609"/>
              <a:gd name="connsiteY3" fmla="*/ 3463019 h 5445115"/>
              <a:gd name="connsiteX4" fmla="*/ 3233791 w 5681609"/>
              <a:gd name="connsiteY4" fmla="*/ 5242865 h 5445115"/>
              <a:gd name="connsiteX5" fmla="*/ 2185198 w 5681609"/>
              <a:gd name="connsiteY5" fmla="*/ 5253768 h 5445115"/>
              <a:gd name="connsiteX6" fmla="*/ 206112 w 5681609"/>
              <a:gd name="connsiteY6" fmla="*/ 2448923 h 5445115"/>
              <a:gd name="connsiteX7" fmla="*/ 0 w 5681609"/>
              <a:gd name="connsiteY7" fmla="*/ 1081832 h 5445115"/>
              <a:gd name="connsiteX8" fmla="*/ 133564 w 5681609"/>
              <a:gd name="connsiteY8" fmla="*/ 110576 h 5445115"/>
              <a:gd name="connsiteX0" fmla="*/ 133564 w 5681609"/>
              <a:gd name="connsiteY0" fmla="*/ 0 h 5334539"/>
              <a:gd name="connsiteX1" fmla="*/ 3415388 w 5681609"/>
              <a:gd name="connsiteY1" fmla="*/ 4754 h 5334539"/>
              <a:gd name="connsiteX2" fmla="*/ 5524299 w 5681609"/>
              <a:gd name="connsiteY2" fmla="*/ 2447689 h 5334539"/>
              <a:gd name="connsiteX3" fmla="*/ 5319444 w 5681609"/>
              <a:gd name="connsiteY3" fmla="*/ 3352443 h 5334539"/>
              <a:gd name="connsiteX4" fmla="*/ 3233791 w 5681609"/>
              <a:gd name="connsiteY4" fmla="*/ 5132289 h 5334539"/>
              <a:gd name="connsiteX5" fmla="*/ 2185198 w 5681609"/>
              <a:gd name="connsiteY5" fmla="*/ 5143192 h 5334539"/>
              <a:gd name="connsiteX6" fmla="*/ 206112 w 5681609"/>
              <a:gd name="connsiteY6" fmla="*/ 2338347 h 5334539"/>
              <a:gd name="connsiteX7" fmla="*/ 0 w 5681609"/>
              <a:gd name="connsiteY7" fmla="*/ 971256 h 5334539"/>
              <a:gd name="connsiteX8" fmla="*/ 133564 w 5681609"/>
              <a:gd name="connsiteY8" fmla="*/ 0 h 5334539"/>
              <a:gd name="connsiteX0" fmla="*/ 133564 w 5681609"/>
              <a:gd name="connsiteY0" fmla="*/ 0 h 5334539"/>
              <a:gd name="connsiteX1" fmla="*/ 3415388 w 5681609"/>
              <a:gd name="connsiteY1" fmla="*/ 4754 h 5334539"/>
              <a:gd name="connsiteX2" fmla="*/ 5524299 w 5681609"/>
              <a:gd name="connsiteY2" fmla="*/ 2447689 h 5334539"/>
              <a:gd name="connsiteX3" fmla="*/ 5319444 w 5681609"/>
              <a:gd name="connsiteY3" fmla="*/ 3352443 h 5334539"/>
              <a:gd name="connsiteX4" fmla="*/ 3233791 w 5681609"/>
              <a:gd name="connsiteY4" fmla="*/ 5132289 h 5334539"/>
              <a:gd name="connsiteX5" fmla="*/ 2185198 w 5681609"/>
              <a:gd name="connsiteY5" fmla="*/ 5143192 h 5334539"/>
              <a:gd name="connsiteX6" fmla="*/ 206112 w 5681609"/>
              <a:gd name="connsiteY6" fmla="*/ 2338347 h 5334539"/>
              <a:gd name="connsiteX7" fmla="*/ 0 w 5681609"/>
              <a:gd name="connsiteY7" fmla="*/ 971256 h 5334539"/>
              <a:gd name="connsiteX8" fmla="*/ 133564 w 5681609"/>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57685"/>
              <a:gd name="connsiteY0" fmla="*/ 0 h 5334539"/>
              <a:gd name="connsiteX1" fmla="*/ 3415388 w 5557685"/>
              <a:gd name="connsiteY1" fmla="*/ 4754 h 5334539"/>
              <a:gd name="connsiteX2" fmla="*/ 5322472 w 5557685"/>
              <a:gd name="connsiteY2" fmla="*/ 2184078 h 5334539"/>
              <a:gd name="connsiteX3" fmla="*/ 5319444 w 5557685"/>
              <a:gd name="connsiteY3" fmla="*/ 3352443 h 5334539"/>
              <a:gd name="connsiteX4" fmla="*/ 3233791 w 5557685"/>
              <a:gd name="connsiteY4" fmla="*/ 5132289 h 5334539"/>
              <a:gd name="connsiteX5" fmla="*/ 2185198 w 5557685"/>
              <a:gd name="connsiteY5" fmla="*/ 5143192 h 5334539"/>
              <a:gd name="connsiteX6" fmla="*/ 206112 w 5557685"/>
              <a:gd name="connsiteY6" fmla="*/ 2338347 h 5334539"/>
              <a:gd name="connsiteX7" fmla="*/ 0 w 5557685"/>
              <a:gd name="connsiteY7" fmla="*/ 971256 h 5334539"/>
              <a:gd name="connsiteX8" fmla="*/ 133564 w 5557685"/>
              <a:gd name="connsiteY8" fmla="*/ 0 h 5334539"/>
              <a:gd name="connsiteX0" fmla="*/ 133564 w 5623525"/>
              <a:gd name="connsiteY0" fmla="*/ 0 h 5334539"/>
              <a:gd name="connsiteX1" fmla="*/ 3415388 w 5623525"/>
              <a:gd name="connsiteY1" fmla="*/ 4754 h 5334539"/>
              <a:gd name="connsiteX2" fmla="*/ 5322472 w 5623525"/>
              <a:gd name="connsiteY2" fmla="*/ 2184078 h 5334539"/>
              <a:gd name="connsiteX3" fmla="*/ 5319444 w 5623525"/>
              <a:gd name="connsiteY3" fmla="*/ 3352443 h 5334539"/>
              <a:gd name="connsiteX4" fmla="*/ 3233791 w 5623525"/>
              <a:gd name="connsiteY4" fmla="*/ 5132289 h 5334539"/>
              <a:gd name="connsiteX5" fmla="*/ 2185198 w 5623525"/>
              <a:gd name="connsiteY5" fmla="*/ 5143192 h 5334539"/>
              <a:gd name="connsiteX6" fmla="*/ 206112 w 5623525"/>
              <a:gd name="connsiteY6" fmla="*/ 2338347 h 5334539"/>
              <a:gd name="connsiteX7" fmla="*/ 0 w 5623525"/>
              <a:gd name="connsiteY7" fmla="*/ 971256 h 5334539"/>
              <a:gd name="connsiteX8" fmla="*/ 133564 w 5623525"/>
              <a:gd name="connsiteY8" fmla="*/ 0 h 5334539"/>
              <a:gd name="connsiteX0" fmla="*/ 133564 w 5625277"/>
              <a:gd name="connsiteY0" fmla="*/ 0 h 5334539"/>
              <a:gd name="connsiteX1" fmla="*/ 3415388 w 5625277"/>
              <a:gd name="connsiteY1" fmla="*/ 4754 h 5334539"/>
              <a:gd name="connsiteX2" fmla="*/ 5322472 w 5625277"/>
              <a:gd name="connsiteY2" fmla="*/ 2184078 h 5334539"/>
              <a:gd name="connsiteX3" fmla="*/ 5319444 w 5625277"/>
              <a:gd name="connsiteY3" fmla="*/ 3352443 h 5334539"/>
              <a:gd name="connsiteX4" fmla="*/ 3233791 w 5625277"/>
              <a:gd name="connsiteY4" fmla="*/ 5132289 h 5334539"/>
              <a:gd name="connsiteX5" fmla="*/ 2185198 w 5625277"/>
              <a:gd name="connsiteY5" fmla="*/ 5143192 h 5334539"/>
              <a:gd name="connsiteX6" fmla="*/ 206112 w 5625277"/>
              <a:gd name="connsiteY6" fmla="*/ 2338347 h 5334539"/>
              <a:gd name="connsiteX7" fmla="*/ 0 w 5625277"/>
              <a:gd name="connsiteY7" fmla="*/ 971256 h 5334539"/>
              <a:gd name="connsiteX8" fmla="*/ 133564 w 5625277"/>
              <a:gd name="connsiteY8" fmla="*/ 0 h 5334539"/>
              <a:gd name="connsiteX0" fmla="*/ 133564 w 5623524"/>
              <a:gd name="connsiteY0" fmla="*/ 0 h 5334539"/>
              <a:gd name="connsiteX1" fmla="*/ 3415388 w 5623524"/>
              <a:gd name="connsiteY1" fmla="*/ 4754 h 5334539"/>
              <a:gd name="connsiteX2" fmla="*/ 5322472 w 5623524"/>
              <a:gd name="connsiteY2" fmla="*/ 2184078 h 5334539"/>
              <a:gd name="connsiteX3" fmla="*/ 5319444 w 5623524"/>
              <a:gd name="connsiteY3" fmla="*/ 3352443 h 5334539"/>
              <a:gd name="connsiteX4" fmla="*/ 3233791 w 5623524"/>
              <a:gd name="connsiteY4" fmla="*/ 5132289 h 5334539"/>
              <a:gd name="connsiteX5" fmla="*/ 2185198 w 5623524"/>
              <a:gd name="connsiteY5" fmla="*/ 5143192 h 5334539"/>
              <a:gd name="connsiteX6" fmla="*/ 206112 w 5623524"/>
              <a:gd name="connsiteY6" fmla="*/ 2338347 h 5334539"/>
              <a:gd name="connsiteX7" fmla="*/ 0 w 5623524"/>
              <a:gd name="connsiteY7" fmla="*/ 971256 h 5334539"/>
              <a:gd name="connsiteX8" fmla="*/ 133564 w 5623524"/>
              <a:gd name="connsiteY8" fmla="*/ 0 h 5334539"/>
              <a:gd name="connsiteX0" fmla="*/ 133564 w 5631119"/>
              <a:gd name="connsiteY0" fmla="*/ 0 h 5334539"/>
              <a:gd name="connsiteX1" fmla="*/ 3415388 w 5631119"/>
              <a:gd name="connsiteY1" fmla="*/ 4754 h 5334539"/>
              <a:gd name="connsiteX2" fmla="*/ 5322472 w 5631119"/>
              <a:gd name="connsiteY2" fmla="*/ 2184078 h 5334539"/>
              <a:gd name="connsiteX3" fmla="*/ 5319444 w 5631119"/>
              <a:gd name="connsiteY3" fmla="*/ 3352443 h 5334539"/>
              <a:gd name="connsiteX4" fmla="*/ 3233791 w 5631119"/>
              <a:gd name="connsiteY4" fmla="*/ 5132289 h 5334539"/>
              <a:gd name="connsiteX5" fmla="*/ 2185198 w 5631119"/>
              <a:gd name="connsiteY5" fmla="*/ 5143192 h 5334539"/>
              <a:gd name="connsiteX6" fmla="*/ 206112 w 5631119"/>
              <a:gd name="connsiteY6" fmla="*/ 2338347 h 5334539"/>
              <a:gd name="connsiteX7" fmla="*/ 0 w 5631119"/>
              <a:gd name="connsiteY7" fmla="*/ 971256 h 5334539"/>
              <a:gd name="connsiteX8" fmla="*/ 133564 w 5631119"/>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8200"/>
              <a:gd name="connsiteX1" fmla="*/ 3415388 w 5624182"/>
              <a:gd name="connsiteY1" fmla="*/ 4754 h 5338200"/>
              <a:gd name="connsiteX2" fmla="*/ 5322472 w 5624182"/>
              <a:gd name="connsiteY2" fmla="*/ 2184078 h 5338200"/>
              <a:gd name="connsiteX3" fmla="*/ 5319444 w 5624182"/>
              <a:gd name="connsiteY3" fmla="*/ 3352443 h 5338200"/>
              <a:gd name="connsiteX4" fmla="*/ 3233791 w 5624182"/>
              <a:gd name="connsiteY4" fmla="*/ 5132289 h 5338200"/>
              <a:gd name="connsiteX5" fmla="*/ 2185198 w 5624182"/>
              <a:gd name="connsiteY5" fmla="*/ 5143192 h 5338200"/>
              <a:gd name="connsiteX6" fmla="*/ 206112 w 5624182"/>
              <a:gd name="connsiteY6" fmla="*/ 2338347 h 5338200"/>
              <a:gd name="connsiteX7" fmla="*/ 0 w 5624182"/>
              <a:gd name="connsiteY7" fmla="*/ 971256 h 5338200"/>
              <a:gd name="connsiteX8" fmla="*/ 133564 w 5624182"/>
              <a:gd name="connsiteY8" fmla="*/ 0 h 5338200"/>
              <a:gd name="connsiteX0" fmla="*/ 133564 w 5624182"/>
              <a:gd name="connsiteY0" fmla="*/ 0 h 5369267"/>
              <a:gd name="connsiteX1" fmla="*/ 3415388 w 5624182"/>
              <a:gd name="connsiteY1" fmla="*/ 4754 h 5369267"/>
              <a:gd name="connsiteX2" fmla="*/ 5322472 w 5624182"/>
              <a:gd name="connsiteY2" fmla="*/ 2184078 h 5369267"/>
              <a:gd name="connsiteX3" fmla="*/ 5319444 w 5624182"/>
              <a:gd name="connsiteY3" fmla="*/ 3352443 h 5369267"/>
              <a:gd name="connsiteX4" fmla="*/ 3233791 w 5624182"/>
              <a:gd name="connsiteY4" fmla="*/ 5132289 h 5369267"/>
              <a:gd name="connsiteX5" fmla="*/ 2185198 w 5624182"/>
              <a:gd name="connsiteY5" fmla="*/ 5143192 h 5369267"/>
              <a:gd name="connsiteX6" fmla="*/ 206112 w 5624182"/>
              <a:gd name="connsiteY6" fmla="*/ 2338347 h 5369267"/>
              <a:gd name="connsiteX7" fmla="*/ 0 w 5624182"/>
              <a:gd name="connsiteY7" fmla="*/ 971256 h 5369267"/>
              <a:gd name="connsiteX8" fmla="*/ 133564 w 5624182"/>
              <a:gd name="connsiteY8" fmla="*/ 0 h 5369267"/>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206112 w 5624182"/>
              <a:gd name="connsiteY6" fmla="*/ 233834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26109"/>
              <a:gd name="connsiteX1" fmla="*/ 3415388 w 5624182"/>
              <a:gd name="connsiteY1" fmla="*/ 4754 h 5326109"/>
              <a:gd name="connsiteX2" fmla="*/ 5322472 w 5624182"/>
              <a:gd name="connsiteY2" fmla="*/ 2184078 h 5326109"/>
              <a:gd name="connsiteX3" fmla="*/ 5319444 w 5624182"/>
              <a:gd name="connsiteY3" fmla="*/ 3352443 h 5326109"/>
              <a:gd name="connsiteX4" fmla="*/ 3233791 w 5624182"/>
              <a:gd name="connsiteY4" fmla="*/ 5132289 h 5326109"/>
              <a:gd name="connsiteX5" fmla="*/ 2115176 w 5624182"/>
              <a:gd name="connsiteY5" fmla="*/ 5060814 h 5326109"/>
              <a:gd name="connsiteX6" fmla="*/ 131971 w 5624182"/>
              <a:gd name="connsiteY6" fmla="*/ 2453677 h 5326109"/>
              <a:gd name="connsiteX7" fmla="*/ 0 w 5624182"/>
              <a:gd name="connsiteY7" fmla="*/ 971256 h 5326109"/>
              <a:gd name="connsiteX8" fmla="*/ 133564 w 5624182"/>
              <a:gd name="connsiteY8" fmla="*/ 0 h 5326109"/>
              <a:gd name="connsiteX0" fmla="*/ 133564 w 5624182"/>
              <a:gd name="connsiteY0" fmla="*/ 0 h 5326109"/>
              <a:gd name="connsiteX1" fmla="*/ 3415388 w 5624182"/>
              <a:gd name="connsiteY1" fmla="*/ 4754 h 5326109"/>
              <a:gd name="connsiteX2" fmla="*/ 5322472 w 5624182"/>
              <a:gd name="connsiteY2" fmla="*/ 2184078 h 5326109"/>
              <a:gd name="connsiteX3" fmla="*/ 5319444 w 5624182"/>
              <a:gd name="connsiteY3" fmla="*/ 3352443 h 5326109"/>
              <a:gd name="connsiteX4" fmla="*/ 3233791 w 5624182"/>
              <a:gd name="connsiteY4" fmla="*/ 5132289 h 5326109"/>
              <a:gd name="connsiteX5" fmla="*/ 2115176 w 5624182"/>
              <a:gd name="connsiteY5" fmla="*/ 5060814 h 5326109"/>
              <a:gd name="connsiteX6" fmla="*/ 131971 w 5624182"/>
              <a:gd name="connsiteY6" fmla="*/ 2453677 h 5326109"/>
              <a:gd name="connsiteX7" fmla="*/ 0 w 5624182"/>
              <a:gd name="connsiteY7" fmla="*/ 971256 h 5326109"/>
              <a:gd name="connsiteX8" fmla="*/ 133564 w 5624182"/>
              <a:gd name="connsiteY8" fmla="*/ 0 h 5326109"/>
              <a:gd name="connsiteX0" fmla="*/ 133564 w 5624182"/>
              <a:gd name="connsiteY0" fmla="*/ 0 h 5349957"/>
              <a:gd name="connsiteX1" fmla="*/ 3415388 w 5624182"/>
              <a:gd name="connsiteY1" fmla="*/ 4754 h 5349957"/>
              <a:gd name="connsiteX2" fmla="*/ 5322472 w 5624182"/>
              <a:gd name="connsiteY2" fmla="*/ 2184078 h 5349957"/>
              <a:gd name="connsiteX3" fmla="*/ 5319444 w 5624182"/>
              <a:gd name="connsiteY3" fmla="*/ 3352443 h 5349957"/>
              <a:gd name="connsiteX4" fmla="*/ 3233791 w 5624182"/>
              <a:gd name="connsiteY4" fmla="*/ 5132289 h 5349957"/>
              <a:gd name="connsiteX5" fmla="*/ 2115176 w 5624182"/>
              <a:gd name="connsiteY5" fmla="*/ 5060814 h 5349957"/>
              <a:gd name="connsiteX6" fmla="*/ 131971 w 5624182"/>
              <a:gd name="connsiteY6" fmla="*/ 2453677 h 5349957"/>
              <a:gd name="connsiteX7" fmla="*/ 0 w 5624182"/>
              <a:gd name="connsiteY7" fmla="*/ 971256 h 5349957"/>
              <a:gd name="connsiteX8" fmla="*/ 133564 w 5624182"/>
              <a:gd name="connsiteY8" fmla="*/ 0 h 5349957"/>
              <a:gd name="connsiteX0" fmla="*/ 133564 w 5624182"/>
              <a:gd name="connsiteY0" fmla="*/ 0 h 5348154"/>
              <a:gd name="connsiteX1" fmla="*/ 3415388 w 5624182"/>
              <a:gd name="connsiteY1" fmla="*/ 4754 h 5348154"/>
              <a:gd name="connsiteX2" fmla="*/ 5322472 w 5624182"/>
              <a:gd name="connsiteY2" fmla="*/ 2184078 h 5348154"/>
              <a:gd name="connsiteX3" fmla="*/ 5319444 w 5624182"/>
              <a:gd name="connsiteY3" fmla="*/ 3352443 h 5348154"/>
              <a:gd name="connsiteX4" fmla="*/ 3233791 w 5624182"/>
              <a:gd name="connsiteY4" fmla="*/ 5132289 h 5348154"/>
              <a:gd name="connsiteX5" fmla="*/ 2115176 w 5624182"/>
              <a:gd name="connsiteY5" fmla="*/ 5060814 h 5348154"/>
              <a:gd name="connsiteX6" fmla="*/ 131971 w 5624182"/>
              <a:gd name="connsiteY6" fmla="*/ 2453677 h 5348154"/>
              <a:gd name="connsiteX7" fmla="*/ 0 w 5624182"/>
              <a:gd name="connsiteY7" fmla="*/ 971256 h 5348154"/>
              <a:gd name="connsiteX8" fmla="*/ 133564 w 5624182"/>
              <a:gd name="connsiteY8" fmla="*/ 0 h 5348154"/>
              <a:gd name="connsiteX0" fmla="*/ 133564 w 5624182"/>
              <a:gd name="connsiteY0" fmla="*/ 0 h 5358471"/>
              <a:gd name="connsiteX1" fmla="*/ 3415388 w 5624182"/>
              <a:gd name="connsiteY1" fmla="*/ 4754 h 5358471"/>
              <a:gd name="connsiteX2" fmla="*/ 5322472 w 5624182"/>
              <a:gd name="connsiteY2" fmla="*/ 2184078 h 5358471"/>
              <a:gd name="connsiteX3" fmla="*/ 5319444 w 5624182"/>
              <a:gd name="connsiteY3" fmla="*/ 3352443 h 5358471"/>
              <a:gd name="connsiteX4" fmla="*/ 3233791 w 5624182"/>
              <a:gd name="connsiteY4" fmla="*/ 5132289 h 5358471"/>
              <a:gd name="connsiteX5" fmla="*/ 2115176 w 5624182"/>
              <a:gd name="connsiteY5" fmla="*/ 5060814 h 5358471"/>
              <a:gd name="connsiteX6" fmla="*/ 131971 w 5624182"/>
              <a:gd name="connsiteY6" fmla="*/ 2453677 h 5358471"/>
              <a:gd name="connsiteX7" fmla="*/ 0 w 5624182"/>
              <a:gd name="connsiteY7" fmla="*/ 971256 h 5358471"/>
              <a:gd name="connsiteX8" fmla="*/ 133564 w 5624182"/>
              <a:gd name="connsiteY8" fmla="*/ 0 h 5358471"/>
              <a:gd name="connsiteX0" fmla="*/ 133564 w 5624182"/>
              <a:gd name="connsiteY0" fmla="*/ 0 h 5354907"/>
              <a:gd name="connsiteX1" fmla="*/ 3415388 w 5624182"/>
              <a:gd name="connsiteY1" fmla="*/ 4754 h 5354907"/>
              <a:gd name="connsiteX2" fmla="*/ 5322472 w 5624182"/>
              <a:gd name="connsiteY2" fmla="*/ 2184078 h 5354907"/>
              <a:gd name="connsiteX3" fmla="*/ 5319444 w 5624182"/>
              <a:gd name="connsiteY3" fmla="*/ 3352443 h 5354907"/>
              <a:gd name="connsiteX4" fmla="*/ 3233791 w 5624182"/>
              <a:gd name="connsiteY4" fmla="*/ 5132289 h 5354907"/>
              <a:gd name="connsiteX5" fmla="*/ 2115176 w 5624182"/>
              <a:gd name="connsiteY5" fmla="*/ 5060814 h 5354907"/>
              <a:gd name="connsiteX6" fmla="*/ 131971 w 5624182"/>
              <a:gd name="connsiteY6" fmla="*/ 2453677 h 5354907"/>
              <a:gd name="connsiteX7" fmla="*/ 0 w 5624182"/>
              <a:gd name="connsiteY7" fmla="*/ 971256 h 5354907"/>
              <a:gd name="connsiteX8" fmla="*/ 133564 w 5624182"/>
              <a:gd name="connsiteY8" fmla="*/ 0 h 5354907"/>
              <a:gd name="connsiteX0" fmla="*/ 5878 w 5496496"/>
              <a:gd name="connsiteY0" fmla="*/ 0 h 5354907"/>
              <a:gd name="connsiteX1" fmla="*/ 3287702 w 5496496"/>
              <a:gd name="connsiteY1" fmla="*/ 4754 h 5354907"/>
              <a:gd name="connsiteX2" fmla="*/ 5194786 w 5496496"/>
              <a:gd name="connsiteY2" fmla="*/ 2184078 h 5354907"/>
              <a:gd name="connsiteX3" fmla="*/ 5191758 w 5496496"/>
              <a:gd name="connsiteY3" fmla="*/ 3352443 h 5354907"/>
              <a:gd name="connsiteX4" fmla="*/ 3106105 w 5496496"/>
              <a:gd name="connsiteY4" fmla="*/ 5132289 h 5354907"/>
              <a:gd name="connsiteX5" fmla="*/ 1987490 w 5496496"/>
              <a:gd name="connsiteY5" fmla="*/ 5060814 h 5354907"/>
              <a:gd name="connsiteX6" fmla="*/ 4285 w 5496496"/>
              <a:gd name="connsiteY6" fmla="*/ 2453677 h 5354907"/>
              <a:gd name="connsiteX7" fmla="*/ 0 w 5496496"/>
              <a:gd name="connsiteY7" fmla="*/ 991851 h 5354907"/>
              <a:gd name="connsiteX8" fmla="*/ 5878 w 5496496"/>
              <a:gd name="connsiteY8" fmla="*/ 0 h 5354907"/>
              <a:gd name="connsiteX0" fmla="*/ 5878 w 5217135"/>
              <a:gd name="connsiteY0" fmla="*/ 0 h 5354907"/>
              <a:gd name="connsiteX1" fmla="*/ 3287702 w 5217135"/>
              <a:gd name="connsiteY1" fmla="*/ 4754 h 5354907"/>
              <a:gd name="connsiteX2" fmla="*/ 1642311 w 5217135"/>
              <a:gd name="connsiteY2" fmla="*/ 1782256 h 5354907"/>
              <a:gd name="connsiteX3" fmla="*/ 5191758 w 5217135"/>
              <a:gd name="connsiteY3" fmla="*/ 3352443 h 5354907"/>
              <a:gd name="connsiteX4" fmla="*/ 3106105 w 5217135"/>
              <a:gd name="connsiteY4" fmla="*/ 5132289 h 5354907"/>
              <a:gd name="connsiteX5" fmla="*/ 1987490 w 5217135"/>
              <a:gd name="connsiteY5" fmla="*/ 5060814 h 5354907"/>
              <a:gd name="connsiteX6" fmla="*/ 4285 w 5217135"/>
              <a:gd name="connsiteY6" fmla="*/ 2453677 h 5354907"/>
              <a:gd name="connsiteX7" fmla="*/ 0 w 5217135"/>
              <a:gd name="connsiteY7" fmla="*/ 991851 h 5354907"/>
              <a:gd name="connsiteX8" fmla="*/ 5878 w 5217135"/>
              <a:gd name="connsiteY8" fmla="*/ 0 h 5354907"/>
              <a:gd name="connsiteX0" fmla="*/ 5878 w 3437423"/>
              <a:gd name="connsiteY0" fmla="*/ 0 h 5427925"/>
              <a:gd name="connsiteX1" fmla="*/ 3287702 w 3437423"/>
              <a:gd name="connsiteY1" fmla="*/ 4754 h 5427925"/>
              <a:gd name="connsiteX2" fmla="*/ 1642311 w 3437423"/>
              <a:gd name="connsiteY2" fmla="*/ 1782256 h 5427925"/>
              <a:gd name="connsiteX3" fmla="*/ 2899544 w 3437423"/>
              <a:gd name="connsiteY3" fmla="*/ 1635565 h 5427925"/>
              <a:gd name="connsiteX4" fmla="*/ 3106105 w 3437423"/>
              <a:gd name="connsiteY4" fmla="*/ 5132289 h 5427925"/>
              <a:gd name="connsiteX5" fmla="*/ 1987490 w 3437423"/>
              <a:gd name="connsiteY5" fmla="*/ 5060814 h 5427925"/>
              <a:gd name="connsiteX6" fmla="*/ 4285 w 3437423"/>
              <a:gd name="connsiteY6" fmla="*/ 2453677 h 5427925"/>
              <a:gd name="connsiteX7" fmla="*/ 0 w 3437423"/>
              <a:gd name="connsiteY7" fmla="*/ 991851 h 5427925"/>
              <a:gd name="connsiteX8" fmla="*/ 5878 w 3437423"/>
              <a:gd name="connsiteY8" fmla="*/ 0 h 5427925"/>
              <a:gd name="connsiteX0" fmla="*/ 5878 w 4878877"/>
              <a:gd name="connsiteY0" fmla="*/ 0 h 5089750"/>
              <a:gd name="connsiteX1" fmla="*/ 3287702 w 4878877"/>
              <a:gd name="connsiteY1" fmla="*/ 4754 h 5089750"/>
              <a:gd name="connsiteX2" fmla="*/ 1642311 w 4878877"/>
              <a:gd name="connsiteY2" fmla="*/ 1782256 h 5089750"/>
              <a:gd name="connsiteX3" fmla="*/ 2899544 w 4878877"/>
              <a:gd name="connsiteY3" fmla="*/ 1635565 h 5089750"/>
              <a:gd name="connsiteX4" fmla="*/ 4868644 w 4878877"/>
              <a:gd name="connsiteY4" fmla="*/ 3241897 h 5089750"/>
              <a:gd name="connsiteX5" fmla="*/ 1987490 w 4878877"/>
              <a:gd name="connsiteY5" fmla="*/ 5060814 h 5089750"/>
              <a:gd name="connsiteX6" fmla="*/ 4285 w 4878877"/>
              <a:gd name="connsiteY6" fmla="*/ 2453677 h 5089750"/>
              <a:gd name="connsiteX7" fmla="*/ 0 w 4878877"/>
              <a:gd name="connsiteY7" fmla="*/ 991851 h 5089750"/>
              <a:gd name="connsiteX8" fmla="*/ 5878 w 4878877"/>
              <a:gd name="connsiteY8" fmla="*/ 0 h 5089750"/>
              <a:gd name="connsiteX0" fmla="*/ 5878 w 5088153"/>
              <a:gd name="connsiteY0" fmla="*/ 0 h 4313604"/>
              <a:gd name="connsiteX1" fmla="*/ 3287702 w 5088153"/>
              <a:gd name="connsiteY1" fmla="*/ 4754 h 4313604"/>
              <a:gd name="connsiteX2" fmla="*/ 1642311 w 5088153"/>
              <a:gd name="connsiteY2" fmla="*/ 1782256 h 4313604"/>
              <a:gd name="connsiteX3" fmla="*/ 2899544 w 5088153"/>
              <a:gd name="connsiteY3" fmla="*/ 1635565 h 4313604"/>
              <a:gd name="connsiteX4" fmla="*/ 4868644 w 5088153"/>
              <a:gd name="connsiteY4" fmla="*/ 3241897 h 4313604"/>
              <a:gd name="connsiteX5" fmla="*/ 4882438 w 5088153"/>
              <a:gd name="connsiteY5" fmla="*/ 4266301 h 4313604"/>
              <a:gd name="connsiteX6" fmla="*/ 4285 w 5088153"/>
              <a:gd name="connsiteY6" fmla="*/ 2453677 h 4313604"/>
              <a:gd name="connsiteX7" fmla="*/ 0 w 5088153"/>
              <a:gd name="connsiteY7" fmla="*/ 991851 h 4313604"/>
              <a:gd name="connsiteX8" fmla="*/ 5878 w 5088153"/>
              <a:gd name="connsiteY8" fmla="*/ 0 h 4313604"/>
              <a:gd name="connsiteX0" fmla="*/ 5878 w 5088153"/>
              <a:gd name="connsiteY0" fmla="*/ 0 h 6301389"/>
              <a:gd name="connsiteX1" fmla="*/ 3287702 w 5088153"/>
              <a:gd name="connsiteY1" fmla="*/ 4754 h 6301389"/>
              <a:gd name="connsiteX2" fmla="*/ 1642311 w 5088153"/>
              <a:gd name="connsiteY2" fmla="*/ 1782256 h 6301389"/>
              <a:gd name="connsiteX3" fmla="*/ 2899544 w 5088153"/>
              <a:gd name="connsiteY3" fmla="*/ 1635565 h 6301389"/>
              <a:gd name="connsiteX4" fmla="*/ 4868644 w 5088153"/>
              <a:gd name="connsiteY4" fmla="*/ 3241897 h 6301389"/>
              <a:gd name="connsiteX5" fmla="*/ 4882438 w 5088153"/>
              <a:gd name="connsiteY5" fmla="*/ 4266301 h 6301389"/>
              <a:gd name="connsiteX6" fmla="*/ 3118408 w 5088153"/>
              <a:gd name="connsiteY6" fmla="*/ 6134005 h 6301389"/>
              <a:gd name="connsiteX7" fmla="*/ 0 w 5088153"/>
              <a:gd name="connsiteY7" fmla="*/ 991851 h 6301389"/>
              <a:gd name="connsiteX8" fmla="*/ 5878 w 5088153"/>
              <a:gd name="connsiteY8" fmla="*/ 0 h 6301389"/>
              <a:gd name="connsiteX0" fmla="*/ 46 w 5082321"/>
              <a:gd name="connsiteY0" fmla="*/ 0 h 6301389"/>
              <a:gd name="connsiteX1" fmla="*/ 3281870 w 5082321"/>
              <a:gd name="connsiteY1" fmla="*/ 4754 h 6301389"/>
              <a:gd name="connsiteX2" fmla="*/ 1636479 w 5082321"/>
              <a:gd name="connsiteY2" fmla="*/ 1782256 h 6301389"/>
              <a:gd name="connsiteX3" fmla="*/ 2893712 w 5082321"/>
              <a:gd name="connsiteY3" fmla="*/ 1635565 h 6301389"/>
              <a:gd name="connsiteX4" fmla="*/ 4862812 w 5082321"/>
              <a:gd name="connsiteY4" fmla="*/ 3241897 h 6301389"/>
              <a:gd name="connsiteX5" fmla="*/ 4876606 w 5082321"/>
              <a:gd name="connsiteY5" fmla="*/ 4266301 h 6301389"/>
              <a:gd name="connsiteX6" fmla="*/ 3112576 w 5082321"/>
              <a:gd name="connsiteY6" fmla="*/ 6134005 h 6301389"/>
              <a:gd name="connsiteX7" fmla="*/ 185947 w 5082321"/>
              <a:gd name="connsiteY7" fmla="*/ 4142503 h 6301389"/>
              <a:gd name="connsiteX8" fmla="*/ 46 w 5082321"/>
              <a:gd name="connsiteY8" fmla="*/ 0 h 6301389"/>
              <a:gd name="connsiteX0" fmla="*/ 234187 w 4896374"/>
              <a:gd name="connsiteY0" fmla="*/ 3365074 h 6296635"/>
              <a:gd name="connsiteX1" fmla="*/ 3095923 w 4896374"/>
              <a:gd name="connsiteY1" fmla="*/ 0 h 6296635"/>
              <a:gd name="connsiteX2" fmla="*/ 1450532 w 4896374"/>
              <a:gd name="connsiteY2" fmla="*/ 1777502 h 6296635"/>
              <a:gd name="connsiteX3" fmla="*/ 2707765 w 4896374"/>
              <a:gd name="connsiteY3" fmla="*/ 1630811 h 6296635"/>
              <a:gd name="connsiteX4" fmla="*/ 4676865 w 4896374"/>
              <a:gd name="connsiteY4" fmla="*/ 3237143 h 6296635"/>
              <a:gd name="connsiteX5" fmla="*/ 4690659 w 4896374"/>
              <a:gd name="connsiteY5" fmla="*/ 4261547 h 6296635"/>
              <a:gd name="connsiteX6" fmla="*/ 2926629 w 4896374"/>
              <a:gd name="connsiteY6" fmla="*/ 6129251 h 6296635"/>
              <a:gd name="connsiteX7" fmla="*/ 0 w 4896374"/>
              <a:gd name="connsiteY7" fmla="*/ 4137749 h 6296635"/>
              <a:gd name="connsiteX8" fmla="*/ 234187 w 4896374"/>
              <a:gd name="connsiteY8" fmla="*/ 3365074 h 6296635"/>
              <a:gd name="connsiteX0" fmla="*/ 234187 w 4896374"/>
              <a:gd name="connsiteY0" fmla="*/ 1841409 h 4772970"/>
              <a:gd name="connsiteX1" fmla="*/ 1150738 w 4896374"/>
              <a:gd name="connsiteY1" fmla="*/ 823343 h 4772970"/>
              <a:gd name="connsiteX2" fmla="*/ 1450532 w 4896374"/>
              <a:gd name="connsiteY2" fmla="*/ 253837 h 4772970"/>
              <a:gd name="connsiteX3" fmla="*/ 2707765 w 4896374"/>
              <a:gd name="connsiteY3" fmla="*/ 107146 h 4772970"/>
              <a:gd name="connsiteX4" fmla="*/ 4676865 w 4896374"/>
              <a:gd name="connsiteY4" fmla="*/ 1713478 h 4772970"/>
              <a:gd name="connsiteX5" fmla="*/ 4690659 w 4896374"/>
              <a:gd name="connsiteY5" fmla="*/ 2737882 h 4772970"/>
              <a:gd name="connsiteX6" fmla="*/ 2926629 w 4896374"/>
              <a:gd name="connsiteY6" fmla="*/ 4605586 h 4772970"/>
              <a:gd name="connsiteX7" fmla="*/ 0 w 4896374"/>
              <a:gd name="connsiteY7" fmla="*/ 2614084 h 4772970"/>
              <a:gd name="connsiteX8" fmla="*/ 234187 w 4896374"/>
              <a:gd name="connsiteY8" fmla="*/ 1841409 h 4772970"/>
              <a:gd name="connsiteX0" fmla="*/ 97203 w 4759390"/>
              <a:gd name="connsiteY0" fmla="*/ 1841409 h 4772970"/>
              <a:gd name="connsiteX1" fmla="*/ 1013754 w 4759390"/>
              <a:gd name="connsiteY1" fmla="*/ 823343 h 4772970"/>
              <a:gd name="connsiteX2" fmla="*/ 1313548 w 4759390"/>
              <a:gd name="connsiteY2" fmla="*/ 253837 h 4772970"/>
              <a:gd name="connsiteX3" fmla="*/ 2570781 w 4759390"/>
              <a:gd name="connsiteY3" fmla="*/ 107146 h 4772970"/>
              <a:gd name="connsiteX4" fmla="*/ 4539881 w 4759390"/>
              <a:gd name="connsiteY4" fmla="*/ 1713478 h 4772970"/>
              <a:gd name="connsiteX5" fmla="*/ 4553675 w 4759390"/>
              <a:gd name="connsiteY5" fmla="*/ 2737882 h 4772970"/>
              <a:gd name="connsiteX6" fmla="*/ 2789645 w 4759390"/>
              <a:gd name="connsiteY6" fmla="*/ 4605586 h 4772970"/>
              <a:gd name="connsiteX7" fmla="*/ 0 w 4759390"/>
              <a:gd name="connsiteY7" fmla="*/ 4358358 h 4772970"/>
              <a:gd name="connsiteX8" fmla="*/ 97203 w 4759390"/>
              <a:gd name="connsiteY8" fmla="*/ 1841409 h 4772970"/>
              <a:gd name="connsiteX0" fmla="*/ 67 w 4881430"/>
              <a:gd name="connsiteY0" fmla="*/ 2416746 h 4772970"/>
              <a:gd name="connsiteX1" fmla="*/ 1135794 w 4881430"/>
              <a:gd name="connsiteY1" fmla="*/ 823343 h 4772970"/>
              <a:gd name="connsiteX2" fmla="*/ 1435588 w 4881430"/>
              <a:gd name="connsiteY2" fmla="*/ 253837 h 4772970"/>
              <a:gd name="connsiteX3" fmla="*/ 2692821 w 4881430"/>
              <a:gd name="connsiteY3" fmla="*/ 107146 h 4772970"/>
              <a:gd name="connsiteX4" fmla="*/ 4661921 w 4881430"/>
              <a:gd name="connsiteY4" fmla="*/ 1713478 h 4772970"/>
              <a:gd name="connsiteX5" fmla="*/ 4675715 w 4881430"/>
              <a:gd name="connsiteY5" fmla="*/ 2737882 h 4772970"/>
              <a:gd name="connsiteX6" fmla="*/ 2911685 w 4881430"/>
              <a:gd name="connsiteY6" fmla="*/ 4605586 h 4772970"/>
              <a:gd name="connsiteX7" fmla="*/ 122040 w 4881430"/>
              <a:gd name="connsiteY7" fmla="*/ 4358358 h 4772970"/>
              <a:gd name="connsiteX8" fmla="*/ 67 w 4881430"/>
              <a:gd name="connsiteY8" fmla="*/ 2416746 h 4772970"/>
              <a:gd name="connsiteX0" fmla="*/ 197658 w 5079021"/>
              <a:gd name="connsiteY0" fmla="*/ 2416746 h 5000290"/>
              <a:gd name="connsiteX1" fmla="*/ 1333385 w 5079021"/>
              <a:gd name="connsiteY1" fmla="*/ 823343 h 5000290"/>
              <a:gd name="connsiteX2" fmla="*/ 1633179 w 5079021"/>
              <a:gd name="connsiteY2" fmla="*/ 253837 h 5000290"/>
              <a:gd name="connsiteX3" fmla="*/ 2890412 w 5079021"/>
              <a:gd name="connsiteY3" fmla="*/ 107146 h 5000290"/>
              <a:gd name="connsiteX4" fmla="*/ 4859512 w 5079021"/>
              <a:gd name="connsiteY4" fmla="*/ 1713478 h 5000290"/>
              <a:gd name="connsiteX5" fmla="*/ 4873306 w 5079021"/>
              <a:gd name="connsiteY5" fmla="*/ 2737882 h 5000290"/>
              <a:gd name="connsiteX6" fmla="*/ 3109276 w 5079021"/>
              <a:gd name="connsiteY6" fmla="*/ 4605586 h 5000290"/>
              <a:gd name="connsiteX7" fmla="*/ 0 w 5079021"/>
              <a:gd name="connsiteY7" fmla="*/ 4906298 h 5000290"/>
              <a:gd name="connsiteX8" fmla="*/ 197658 w 5079021"/>
              <a:gd name="connsiteY8" fmla="*/ 2416746 h 5000290"/>
              <a:gd name="connsiteX0" fmla="*/ 627 w 5084677"/>
              <a:gd name="connsiteY0" fmla="*/ 2563794 h 5000290"/>
              <a:gd name="connsiteX1" fmla="*/ 1339041 w 5084677"/>
              <a:gd name="connsiteY1" fmla="*/ 823343 h 5000290"/>
              <a:gd name="connsiteX2" fmla="*/ 1638835 w 5084677"/>
              <a:gd name="connsiteY2" fmla="*/ 253837 h 5000290"/>
              <a:gd name="connsiteX3" fmla="*/ 2896068 w 5084677"/>
              <a:gd name="connsiteY3" fmla="*/ 107146 h 5000290"/>
              <a:gd name="connsiteX4" fmla="*/ 4865168 w 5084677"/>
              <a:gd name="connsiteY4" fmla="*/ 1713478 h 5000290"/>
              <a:gd name="connsiteX5" fmla="*/ 4878962 w 5084677"/>
              <a:gd name="connsiteY5" fmla="*/ 2737882 h 5000290"/>
              <a:gd name="connsiteX6" fmla="*/ 3114932 w 5084677"/>
              <a:gd name="connsiteY6" fmla="*/ 4605586 h 5000290"/>
              <a:gd name="connsiteX7" fmla="*/ 5656 w 5084677"/>
              <a:gd name="connsiteY7" fmla="*/ 4906298 h 5000290"/>
              <a:gd name="connsiteX8" fmla="*/ 627 w 5084677"/>
              <a:gd name="connsiteY8" fmla="*/ 2563794 h 5000290"/>
              <a:gd name="connsiteX0" fmla="*/ 20 w 5084070"/>
              <a:gd name="connsiteY0" fmla="*/ 2563794 h 4772970"/>
              <a:gd name="connsiteX1" fmla="*/ 1338434 w 5084070"/>
              <a:gd name="connsiteY1" fmla="*/ 823343 h 4772970"/>
              <a:gd name="connsiteX2" fmla="*/ 1638228 w 5084070"/>
              <a:gd name="connsiteY2" fmla="*/ 253837 h 4772970"/>
              <a:gd name="connsiteX3" fmla="*/ 2895461 w 5084070"/>
              <a:gd name="connsiteY3" fmla="*/ 107146 h 4772970"/>
              <a:gd name="connsiteX4" fmla="*/ 4864561 w 5084070"/>
              <a:gd name="connsiteY4" fmla="*/ 1713478 h 4772970"/>
              <a:gd name="connsiteX5" fmla="*/ 4878355 w 5084070"/>
              <a:gd name="connsiteY5" fmla="*/ 2737882 h 4772970"/>
              <a:gd name="connsiteX6" fmla="*/ 3114325 w 5084070"/>
              <a:gd name="connsiteY6" fmla="*/ 4605586 h 4772970"/>
              <a:gd name="connsiteX7" fmla="*/ 438243 w 5084070"/>
              <a:gd name="connsiteY7" fmla="*/ 4465156 h 4772970"/>
              <a:gd name="connsiteX8" fmla="*/ 20 w 5084070"/>
              <a:gd name="connsiteY8" fmla="*/ 2563794 h 4772970"/>
              <a:gd name="connsiteX0" fmla="*/ 881 w 5084931"/>
              <a:gd name="connsiteY0" fmla="*/ 2563794 h 4985355"/>
              <a:gd name="connsiteX1" fmla="*/ 1339295 w 5084931"/>
              <a:gd name="connsiteY1" fmla="*/ 823343 h 4985355"/>
              <a:gd name="connsiteX2" fmla="*/ 1639089 w 5084931"/>
              <a:gd name="connsiteY2" fmla="*/ 253837 h 4985355"/>
              <a:gd name="connsiteX3" fmla="*/ 2896322 w 5084931"/>
              <a:gd name="connsiteY3" fmla="*/ 107146 h 4985355"/>
              <a:gd name="connsiteX4" fmla="*/ 4865422 w 5084931"/>
              <a:gd name="connsiteY4" fmla="*/ 1713478 h 4985355"/>
              <a:gd name="connsiteX5" fmla="*/ 4879216 w 5084931"/>
              <a:gd name="connsiteY5" fmla="*/ 2737882 h 4985355"/>
              <a:gd name="connsiteX6" fmla="*/ 3115186 w 5084931"/>
              <a:gd name="connsiteY6" fmla="*/ 4605586 h 4985355"/>
              <a:gd name="connsiteX7" fmla="*/ 1936 w 5084931"/>
              <a:gd name="connsiteY7" fmla="*/ 4890402 h 4985355"/>
              <a:gd name="connsiteX8" fmla="*/ 881 w 5084931"/>
              <a:gd name="connsiteY8" fmla="*/ 2563794 h 4985355"/>
              <a:gd name="connsiteX0" fmla="*/ 881 w 5084931"/>
              <a:gd name="connsiteY0" fmla="*/ 2563794 h 4890402"/>
              <a:gd name="connsiteX1" fmla="*/ 1339295 w 5084931"/>
              <a:gd name="connsiteY1" fmla="*/ 823343 h 4890402"/>
              <a:gd name="connsiteX2" fmla="*/ 1639089 w 5084931"/>
              <a:gd name="connsiteY2" fmla="*/ 253837 h 4890402"/>
              <a:gd name="connsiteX3" fmla="*/ 2896322 w 5084931"/>
              <a:gd name="connsiteY3" fmla="*/ 107146 h 4890402"/>
              <a:gd name="connsiteX4" fmla="*/ 4865422 w 5084931"/>
              <a:gd name="connsiteY4" fmla="*/ 1713478 h 4890402"/>
              <a:gd name="connsiteX5" fmla="*/ 4879216 w 5084931"/>
              <a:gd name="connsiteY5" fmla="*/ 2737882 h 4890402"/>
              <a:gd name="connsiteX6" fmla="*/ 3115186 w 5084931"/>
              <a:gd name="connsiteY6" fmla="*/ 4605586 h 4890402"/>
              <a:gd name="connsiteX7" fmla="*/ 1936 w 5084931"/>
              <a:gd name="connsiteY7" fmla="*/ 4890402 h 4890402"/>
              <a:gd name="connsiteX8" fmla="*/ 881 w 5084931"/>
              <a:gd name="connsiteY8" fmla="*/ 2563794 h 4890402"/>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15186 w 5084931"/>
              <a:gd name="connsiteY6" fmla="*/ 4605586 h 4918221"/>
              <a:gd name="connsiteX7" fmla="*/ 1936 w 5084931"/>
              <a:gd name="connsiteY7" fmla="*/ 4918221 h 4918221"/>
              <a:gd name="connsiteX8" fmla="*/ 881 w 5084931"/>
              <a:gd name="connsiteY8" fmla="*/ 2563794 h 4918221"/>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15186 w 5084931"/>
              <a:gd name="connsiteY6" fmla="*/ 4605586 h 4918221"/>
              <a:gd name="connsiteX7" fmla="*/ 1936 w 5084931"/>
              <a:gd name="connsiteY7" fmla="*/ 4918221 h 4918221"/>
              <a:gd name="connsiteX8" fmla="*/ 881 w 5084931"/>
              <a:gd name="connsiteY8" fmla="*/ 2563794 h 4918221"/>
              <a:gd name="connsiteX0" fmla="*/ 881 w 5084931"/>
              <a:gd name="connsiteY0" fmla="*/ 2563794 h 5048747"/>
              <a:gd name="connsiteX1" fmla="*/ 1339295 w 5084931"/>
              <a:gd name="connsiteY1" fmla="*/ 823343 h 5048747"/>
              <a:gd name="connsiteX2" fmla="*/ 1639089 w 5084931"/>
              <a:gd name="connsiteY2" fmla="*/ 253837 h 5048747"/>
              <a:gd name="connsiteX3" fmla="*/ 2896322 w 5084931"/>
              <a:gd name="connsiteY3" fmla="*/ 107146 h 5048747"/>
              <a:gd name="connsiteX4" fmla="*/ 4865422 w 5084931"/>
              <a:gd name="connsiteY4" fmla="*/ 1713478 h 5048747"/>
              <a:gd name="connsiteX5" fmla="*/ 4879216 w 5084931"/>
              <a:gd name="connsiteY5" fmla="*/ 2737882 h 5048747"/>
              <a:gd name="connsiteX6" fmla="*/ 3139032 w 5084931"/>
              <a:gd name="connsiteY6" fmla="*/ 4891733 h 5048747"/>
              <a:gd name="connsiteX7" fmla="*/ 1936 w 5084931"/>
              <a:gd name="connsiteY7" fmla="*/ 4918221 h 5048747"/>
              <a:gd name="connsiteX8" fmla="*/ 881 w 5084931"/>
              <a:gd name="connsiteY8" fmla="*/ 2563794 h 5048747"/>
              <a:gd name="connsiteX0" fmla="*/ 881 w 5084931"/>
              <a:gd name="connsiteY0" fmla="*/ 2563794 h 5048747"/>
              <a:gd name="connsiteX1" fmla="*/ 1339295 w 5084931"/>
              <a:gd name="connsiteY1" fmla="*/ 823343 h 5048747"/>
              <a:gd name="connsiteX2" fmla="*/ 1639089 w 5084931"/>
              <a:gd name="connsiteY2" fmla="*/ 253837 h 5048747"/>
              <a:gd name="connsiteX3" fmla="*/ 2896322 w 5084931"/>
              <a:gd name="connsiteY3" fmla="*/ 107146 h 5048747"/>
              <a:gd name="connsiteX4" fmla="*/ 4865422 w 5084931"/>
              <a:gd name="connsiteY4" fmla="*/ 1713478 h 5048747"/>
              <a:gd name="connsiteX5" fmla="*/ 4879216 w 5084931"/>
              <a:gd name="connsiteY5" fmla="*/ 2737882 h 5048747"/>
              <a:gd name="connsiteX6" fmla="*/ 3139032 w 5084931"/>
              <a:gd name="connsiteY6" fmla="*/ 4891733 h 5048747"/>
              <a:gd name="connsiteX7" fmla="*/ 1936 w 5084931"/>
              <a:gd name="connsiteY7" fmla="*/ 4918221 h 5048747"/>
              <a:gd name="connsiteX8" fmla="*/ 881 w 5084931"/>
              <a:gd name="connsiteY8" fmla="*/ 2563794 h 5048747"/>
              <a:gd name="connsiteX0" fmla="*/ 881 w 5084931"/>
              <a:gd name="connsiteY0" fmla="*/ 2563794 h 5090993"/>
              <a:gd name="connsiteX1" fmla="*/ 1339295 w 5084931"/>
              <a:gd name="connsiteY1" fmla="*/ 823343 h 5090993"/>
              <a:gd name="connsiteX2" fmla="*/ 1639089 w 5084931"/>
              <a:gd name="connsiteY2" fmla="*/ 253837 h 5090993"/>
              <a:gd name="connsiteX3" fmla="*/ 2896322 w 5084931"/>
              <a:gd name="connsiteY3" fmla="*/ 107146 h 5090993"/>
              <a:gd name="connsiteX4" fmla="*/ 4865422 w 5084931"/>
              <a:gd name="connsiteY4" fmla="*/ 1713478 h 5090993"/>
              <a:gd name="connsiteX5" fmla="*/ 4879216 w 5084931"/>
              <a:gd name="connsiteY5" fmla="*/ 2737882 h 5090993"/>
              <a:gd name="connsiteX6" fmla="*/ 3150955 w 5084931"/>
              <a:gd name="connsiteY6" fmla="*/ 4935450 h 5090993"/>
              <a:gd name="connsiteX7" fmla="*/ 1936 w 5084931"/>
              <a:gd name="connsiteY7" fmla="*/ 4918221 h 5090993"/>
              <a:gd name="connsiteX8" fmla="*/ 881 w 5084931"/>
              <a:gd name="connsiteY8" fmla="*/ 2563794 h 5090993"/>
              <a:gd name="connsiteX0" fmla="*/ 881 w 5084931"/>
              <a:gd name="connsiteY0" fmla="*/ 2563794 h 5067946"/>
              <a:gd name="connsiteX1" fmla="*/ 1339295 w 5084931"/>
              <a:gd name="connsiteY1" fmla="*/ 823343 h 5067946"/>
              <a:gd name="connsiteX2" fmla="*/ 1639089 w 5084931"/>
              <a:gd name="connsiteY2" fmla="*/ 253837 h 5067946"/>
              <a:gd name="connsiteX3" fmla="*/ 2896322 w 5084931"/>
              <a:gd name="connsiteY3" fmla="*/ 107146 h 5067946"/>
              <a:gd name="connsiteX4" fmla="*/ 4865422 w 5084931"/>
              <a:gd name="connsiteY4" fmla="*/ 1713478 h 5067946"/>
              <a:gd name="connsiteX5" fmla="*/ 4879216 w 5084931"/>
              <a:gd name="connsiteY5" fmla="*/ 2737882 h 5067946"/>
              <a:gd name="connsiteX6" fmla="*/ 3139032 w 5084931"/>
              <a:gd name="connsiteY6" fmla="*/ 4911604 h 5067946"/>
              <a:gd name="connsiteX7" fmla="*/ 1936 w 5084931"/>
              <a:gd name="connsiteY7" fmla="*/ 4918221 h 5067946"/>
              <a:gd name="connsiteX8" fmla="*/ 881 w 5084931"/>
              <a:gd name="connsiteY8" fmla="*/ 2563794 h 5067946"/>
              <a:gd name="connsiteX0" fmla="*/ 881 w 5084931"/>
              <a:gd name="connsiteY0" fmla="*/ 2563794 h 5067946"/>
              <a:gd name="connsiteX1" fmla="*/ 1339295 w 5084931"/>
              <a:gd name="connsiteY1" fmla="*/ 823343 h 5067946"/>
              <a:gd name="connsiteX2" fmla="*/ 1639089 w 5084931"/>
              <a:gd name="connsiteY2" fmla="*/ 253837 h 5067946"/>
              <a:gd name="connsiteX3" fmla="*/ 2896322 w 5084931"/>
              <a:gd name="connsiteY3" fmla="*/ 107146 h 5067946"/>
              <a:gd name="connsiteX4" fmla="*/ 4865422 w 5084931"/>
              <a:gd name="connsiteY4" fmla="*/ 1713478 h 5067946"/>
              <a:gd name="connsiteX5" fmla="*/ 4879216 w 5084931"/>
              <a:gd name="connsiteY5" fmla="*/ 2737882 h 5067946"/>
              <a:gd name="connsiteX6" fmla="*/ 3139032 w 5084931"/>
              <a:gd name="connsiteY6" fmla="*/ 4911604 h 5067946"/>
              <a:gd name="connsiteX7" fmla="*/ 1936 w 5084931"/>
              <a:gd name="connsiteY7" fmla="*/ 4918221 h 5067946"/>
              <a:gd name="connsiteX8" fmla="*/ 881 w 5084931"/>
              <a:gd name="connsiteY8" fmla="*/ 2563794 h 5067946"/>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39032 w 5084931"/>
              <a:gd name="connsiteY6" fmla="*/ 4911604 h 4918221"/>
              <a:gd name="connsiteX7" fmla="*/ 1936 w 5084931"/>
              <a:gd name="connsiteY7" fmla="*/ 4918221 h 4918221"/>
              <a:gd name="connsiteX8" fmla="*/ 881 w 5084931"/>
              <a:gd name="connsiteY8" fmla="*/ 2563794 h 4918221"/>
              <a:gd name="connsiteX0" fmla="*/ 881 w 5111046"/>
              <a:gd name="connsiteY0" fmla="*/ 2563794 h 4918221"/>
              <a:gd name="connsiteX1" fmla="*/ 1339295 w 5111046"/>
              <a:gd name="connsiteY1" fmla="*/ 823343 h 4918221"/>
              <a:gd name="connsiteX2" fmla="*/ 1639089 w 5111046"/>
              <a:gd name="connsiteY2" fmla="*/ 253837 h 4918221"/>
              <a:gd name="connsiteX3" fmla="*/ 2896322 w 5111046"/>
              <a:gd name="connsiteY3" fmla="*/ 107146 h 4918221"/>
              <a:gd name="connsiteX4" fmla="*/ 4865422 w 5111046"/>
              <a:gd name="connsiteY4" fmla="*/ 1713478 h 4918221"/>
              <a:gd name="connsiteX5" fmla="*/ 4926908 w 5111046"/>
              <a:gd name="connsiteY5" fmla="*/ 2753779 h 4918221"/>
              <a:gd name="connsiteX6" fmla="*/ 3139032 w 5111046"/>
              <a:gd name="connsiteY6" fmla="*/ 4911604 h 4918221"/>
              <a:gd name="connsiteX7" fmla="*/ 1936 w 5111046"/>
              <a:gd name="connsiteY7" fmla="*/ 4918221 h 4918221"/>
              <a:gd name="connsiteX8" fmla="*/ 881 w 5111046"/>
              <a:gd name="connsiteY8" fmla="*/ 2563794 h 4918221"/>
              <a:gd name="connsiteX0" fmla="*/ 881 w 5111046"/>
              <a:gd name="connsiteY0" fmla="*/ 2563794 h 4918221"/>
              <a:gd name="connsiteX1" fmla="*/ 1339295 w 5111046"/>
              <a:gd name="connsiteY1" fmla="*/ 823343 h 4918221"/>
              <a:gd name="connsiteX2" fmla="*/ 1639089 w 5111046"/>
              <a:gd name="connsiteY2" fmla="*/ 253837 h 4918221"/>
              <a:gd name="connsiteX3" fmla="*/ 2896322 w 5111046"/>
              <a:gd name="connsiteY3" fmla="*/ 107146 h 4918221"/>
              <a:gd name="connsiteX4" fmla="*/ 4865422 w 5111046"/>
              <a:gd name="connsiteY4" fmla="*/ 1713478 h 4918221"/>
              <a:gd name="connsiteX5" fmla="*/ 4926908 w 5111046"/>
              <a:gd name="connsiteY5" fmla="*/ 2753779 h 4918221"/>
              <a:gd name="connsiteX6" fmla="*/ 3139032 w 5111046"/>
              <a:gd name="connsiteY6" fmla="*/ 4911604 h 4918221"/>
              <a:gd name="connsiteX7" fmla="*/ 1936 w 5111046"/>
              <a:gd name="connsiteY7" fmla="*/ 4918221 h 4918221"/>
              <a:gd name="connsiteX8" fmla="*/ 881 w 5111046"/>
              <a:gd name="connsiteY8" fmla="*/ 2563794 h 4918221"/>
              <a:gd name="connsiteX0" fmla="*/ 881 w 5145378"/>
              <a:gd name="connsiteY0" fmla="*/ 2563794 h 4918221"/>
              <a:gd name="connsiteX1" fmla="*/ 1339295 w 5145378"/>
              <a:gd name="connsiteY1" fmla="*/ 823343 h 4918221"/>
              <a:gd name="connsiteX2" fmla="*/ 1639089 w 5145378"/>
              <a:gd name="connsiteY2" fmla="*/ 253837 h 4918221"/>
              <a:gd name="connsiteX3" fmla="*/ 2896322 w 5145378"/>
              <a:gd name="connsiteY3" fmla="*/ 107146 h 4918221"/>
              <a:gd name="connsiteX4" fmla="*/ 4865422 w 5145378"/>
              <a:gd name="connsiteY4" fmla="*/ 1713478 h 4918221"/>
              <a:gd name="connsiteX5" fmla="*/ 4926908 w 5145378"/>
              <a:gd name="connsiteY5" fmla="*/ 2753779 h 4918221"/>
              <a:gd name="connsiteX6" fmla="*/ 3139032 w 5145378"/>
              <a:gd name="connsiteY6" fmla="*/ 4911604 h 4918221"/>
              <a:gd name="connsiteX7" fmla="*/ 1936 w 5145378"/>
              <a:gd name="connsiteY7" fmla="*/ 4918221 h 4918221"/>
              <a:gd name="connsiteX8" fmla="*/ 881 w 5145378"/>
              <a:gd name="connsiteY8" fmla="*/ 2563794 h 4918221"/>
              <a:gd name="connsiteX0" fmla="*/ 881 w 5052584"/>
              <a:gd name="connsiteY0" fmla="*/ 2563794 h 4918221"/>
              <a:gd name="connsiteX1" fmla="*/ 1339295 w 5052584"/>
              <a:gd name="connsiteY1" fmla="*/ 823343 h 4918221"/>
              <a:gd name="connsiteX2" fmla="*/ 1639089 w 5052584"/>
              <a:gd name="connsiteY2" fmla="*/ 253837 h 4918221"/>
              <a:gd name="connsiteX3" fmla="*/ 2896322 w 5052584"/>
              <a:gd name="connsiteY3" fmla="*/ 107146 h 4918221"/>
              <a:gd name="connsiteX4" fmla="*/ 4551456 w 5052584"/>
              <a:gd name="connsiteY4" fmla="*/ 1892319 h 4918221"/>
              <a:gd name="connsiteX5" fmla="*/ 4926908 w 5052584"/>
              <a:gd name="connsiteY5" fmla="*/ 2753779 h 4918221"/>
              <a:gd name="connsiteX6" fmla="*/ 3139032 w 5052584"/>
              <a:gd name="connsiteY6" fmla="*/ 4911604 h 4918221"/>
              <a:gd name="connsiteX7" fmla="*/ 1936 w 5052584"/>
              <a:gd name="connsiteY7" fmla="*/ 4918221 h 4918221"/>
              <a:gd name="connsiteX8" fmla="*/ 881 w 5052584"/>
              <a:gd name="connsiteY8" fmla="*/ 2563794 h 4918221"/>
              <a:gd name="connsiteX0" fmla="*/ 881 w 5105592"/>
              <a:gd name="connsiteY0" fmla="*/ 2563794 h 4918221"/>
              <a:gd name="connsiteX1" fmla="*/ 1339295 w 5105592"/>
              <a:gd name="connsiteY1" fmla="*/ 823343 h 4918221"/>
              <a:gd name="connsiteX2" fmla="*/ 1639089 w 5105592"/>
              <a:gd name="connsiteY2" fmla="*/ 253837 h 4918221"/>
              <a:gd name="connsiteX3" fmla="*/ 2896322 w 5105592"/>
              <a:gd name="connsiteY3" fmla="*/ 107146 h 4918221"/>
              <a:gd name="connsiteX4" fmla="*/ 4762091 w 5105592"/>
              <a:gd name="connsiteY4" fmla="*/ 1641941 h 4918221"/>
              <a:gd name="connsiteX5" fmla="*/ 4926908 w 5105592"/>
              <a:gd name="connsiteY5" fmla="*/ 2753779 h 4918221"/>
              <a:gd name="connsiteX6" fmla="*/ 3139032 w 5105592"/>
              <a:gd name="connsiteY6" fmla="*/ 4911604 h 4918221"/>
              <a:gd name="connsiteX7" fmla="*/ 1936 w 5105592"/>
              <a:gd name="connsiteY7" fmla="*/ 4918221 h 4918221"/>
              <a:gd name="connsiteX8" fmla="*/ 881 w 5105592"/>
              <a:gd name="connsiteY8" fmla="*/ 2563794 h 4918221"/>
              <a:gd name="connsiteX0" fmla="*/ 881 w 5133565"/>
              <a:gd name="connsiteY0" fmla="*/ 2563794 h 4918221"/>
              <a:gd name="connsiteX1" fmla="*/ 1339295 w 5133565"/>
              <a:gd name="connsiteY1" fmla="*/ 823343 h 4918221"/>
              <a:gd name="connsiteX2" fmla="*/ 1639089 w 5133565"/>
              <a:gd name="connsiteY2" fmla="*/ 253837 h 4918221"/>
              <a:gd name="connsiteX3" fmla="*/ 2896322 w 5133565"/>
              <a:gd name="connsiteY3" fmla="*/ 107146 h 4918221"/>
              <a:gd name="connsiteX4" fmla="*/ 4837602 w 5133565"/>
              <a:gd name="connsiteY4" fmla="*/ 1713478 h 4918221"/>
              <a:gd name="connsiteX5" fmla="*/ 4926908 w 5133565"/>
              <a:gd name="connsiteY5" fmla="*/ 2753779 h 4918221"/>
              <a:gd name="connsiteX6" fmla="*/ 3139032 w 5133565"/>
              <a:gd name="connsiteY6" fmla="*/ 4911604 h 4918221"/>
              <a:gd name="connsiteX7" fmla="*/ 1936 w 5133565"/>
              <a:gd name="connsiteY7" fmla="*/ 4918221 h 4918221"/>
              <a:gd name="connsiteX8" fmla="*/ 881 w 5133565"/>
              <a:gd name="connsiteY8" fmla="*/ 2563794 h 4918221"/>
              <a:gd name="connsiteX0" fmla="*/ 881 w 5124103"/>
              <a:gd name="connsiteY0" fmla="*/ 2563794 h 4918221"/>
              <a:gd name="connsiteX1" fmla="*/ 1339295 w 5124103"/>
              <a:gd name="connsiteY1" fmla="*/ 823343 h 4918221"/>
              <a:gd name="connsiteX2" fmla="*/ 1639089 w 5124103"/>
              <a:gd name="connsiteY2" fmla="*/ 253837 h 4918221"/>
              <a:gd name="connsiteX3" fmla="*/ 2896322 w 5124103"/>
              <a:gd name="connsiteY3" fmla="*/ 107146 h 4918221"/>
              <a:gd name="connsiteX4" fmla="*/ 4813756 w 5124103"/>
              <a:gd name="connsiteY4" fmla="*/ 1955907 h 4918221"/>
              <a:gd name="connsiteX5" fmla="*/ 4926908 w 5124103"/>
              <a:gd name="connsiteY5" fmla="*/ 2753779 h 4918221"/>
              <a:gd name="connsiteX6" fmla="*/ 3139032 w 5124103"/>
              <a:gd name="connsiteY6" fmla="*/ 4911604 h 4918221"/>
              <a:gd name="connsiteX7" fmla="*/ 1936 w 5124103"/>
              <a:gd name="connsiteY7" fmla="*/ 4918221 h 4918221"/>
              <a:gd name="connsiteX8" fmla="*/ 881 w 5124103"/>
              <a:gd name="connsiteY8" fmla="*/ 2563794 h 4918221"/>
              <a:gd name="connsiteX0" fmla="*/ 881 w 5122584"/>
              <a:gd name="connsiteY0" fmla="*/ 2563794 h 4918221"/>
              <a:gd name="connsiteX1" fmla="*/ 1339295 w 5122584"/>
              <a:gd name="connsiteY1" fmla="*/ 823343 h 4918221"/>
              <a:gd name="connsiteX2" fmla="*/ 1639089 w 5122584"/>
              <a:gd name="connsiteY2" fmla="*/ 253837 h 4918221"/>
              <a:gd name="connsiteX3" fmla="*/ 2896322 w 5122584"/>
              <a:gd name="connsiteY3" fmla="*/ 107146 h 4918221"/>
              <a:gd name="connsiteX4" fmla="*/ 4809782 w 5122584"/>
              <a:gd name="connsiteY4" fmla="*/ 1677710 h 4918221"/>
              <a:gd name="connsiteX5" fmla="*/ 4926908 w 5122584"/>
              <a:gd name="connsiteY5" fmla="*/ 2753779 h 4918221"/>
              <a:gd name="connsiteX6" fmla="*/ 3139032 w 5122584"/>
              <a:gd name="connsiteY6" fmla="*/ 4911604 h 4918221"/>
              <a:gd name="connsiteX7" fmla="*/ 1936 w 5122584"/>
              <a:gd name="connsiteY7" fmla="*/ 4918221 h 4918221"/>
              <a:gd name="connsiteX8" fmla="*/ 881 w 5122584"/>
              <a:gd name="connsiteY8" fmla="*/ 2563794 h 4918221"/>
              <a:gd name="connsiteX0" fmla="*/ 881 w 5154949"/>
              <a:gd name="connsiteY0" fmla="*/ 2563794 h 4918221"/>
              <a:gd name="connsiteX1" fmla="*/ 1339295 w 5154949"/>
              <a:gd name="connsiteY1" fmla="*/ 823343 h 4918221"/>
              <a:gd name="connsiteX2" fmla="*/ 1639089 w 5154949"/>
              <a:gd name="connsiteY2" fmla="*/ 253837 h 4918221"/>
              <a:gd name="connsiteX3" fmla="*/ 2896322 w 5154949"/>
              <a:gd name="connsiteY3" fmla="*/ 107146 h 4918221"/>
              <a:gd name="connsiteX4" fmla="*/ 4809782 w 5154949"/>
              <a:gd name="connsiteY4" fmla="*/ 1677710 h 4918221"/>
              <a:gd name="connsiteX5" fmla="*/ 4926908 w 5154949"/>
              <a:gd name="connsiteY5" fmla="*/ 2753779 h 4918221"/>
              <a:gd name="connsiteX6" fmla="*/ 3139032 w 5154949"/>
              <a:gd name="connsiteY6" fmla="*/ 4911604 h 4918221"/>
              <a:gd name="connsiteX7" fmla="*/ 1936 w 5154949"/>
              <a:gd name="connsiteY7" fmla="*/ 4918221 h 4918221"/>
              <a:gd name="connsiteX8" fmla="*/ 881 w 5154949"/>
              <a:gd name="connsiteY8" fmla="*/ 2563794 h 4918221"/>
              <a:gd name="connsiteX0" fmla="*/ 881 w 5153649"/>
              <a:gd name="connsiteY0" fmla="*/ 2563794 h 4918221"/>
              <a:gd name="connsiteX1" fmla="*/ 1339295 w 5153649"/>
              <a:gd name="connsiteY1" fmla="*/ 823343 h 4918221"/>
              <a:gd name="connsiteX2" fmla="*/ 1639089 w 5153649"/>
              <a:gd name="connsiteY2" fmla="*/ 253837 h 4918221"/>
              <a:gd name="connsiteX3" fmla="*/ 2896322 w 5153649"/>
              <a:gd name="connsiteY3" fmla="*/ 107146 h 4918221"/>
              <a:gd name="connsiteX4" fmla="*/ 4809782 w 5153649"/>
              <a:gd name="connsiteY4" fmla="*/ 1677710 h 4918221"/>
              <a:gd name="connsiteX5" fmla="*/ 4926908 w 5153649"/>
              <a:gd name="connsiteY5" fmla="*/ 2753779 h 4918221"/>
              <a:gd name="connsiteX6" fmla="*/ 3139032 w 5153649"/>
              <a:gd name="connsiteY6" fmla="*/ 4911604 h 4918221"/>
              <a:gd name="connsiteX7" fmla="*/ 1936 w 5153649"/>
              <a:gd name="connsiteY7" fmla="*/ 4918221 h 4918221"/>
              <a:gd name="connsiteX8" fmla="*/ 881 w 5153649"/>
              <a:gd name="connsiteY8" fmla="*/ 2563794 h 4918221"/>
              <a:gd name="connsiteX0" fmla="*/ 881 w 5153649"/>
              <a:gd name="connsiteY0" fmla="*/ 2563794 h 4918221"/>
              <a:gd name="connsiteX1" fmla="*/ 1339295 w 5153649"/>
              <a:gd name="connsiteY1" fmla="*/ 823343 h 4918221"/>
              <a:gd name="connsiteX2" fmla="*/ 1639089 w 5153649"/>
              <a:gd name="connsiteY2" fmla="*/ 253837 h 4918221"/>
              <a:gd name="connsiteX3" fmla="*/ 2896322 w 5153649"/>
              <a:gd name="connsiteY3" fmla="*/ 107146 h 4918221"/>
              <a:gd name="connsiteX4" fmla="*/ 4809782 w 5153649"/>
              <a:gd name="connsiteY4" fmla="*/ 1677710 h 4918221"/>
              <a:gd name="connsiteX5" fmla="*/ 4926908 w 5153649"/>
              <a:gd name="connsiteY5" fmla="*/ 2753779 h 4918221"/>
              <a:gd name="connsiteX6" fmla="*/ 3139032 w 5153649"/>
              <a:gd name="connsiteY6" fmla="*/ 4911604 h 4918221"/>
              <a:gd name="connsiteX7" fmla="*/ 1936 w 5153649"/>
              <a:gd name="connsiteY7" fmla="*/ 4918221 h 4918221"/>
              <a:gd name="connsiteX8" fmla="*/ 881 w 5153649"/>
              <a:gd name="connsiteY8" fmla="*/ 2563794 h 4918221"/>
              <a:gd name="connsiteX0" fmla="*/ 881 w 5119761"/>
              <a:gd name="connsiteY0" fmla="*/ 2563794 h 4918221"/>
              <a:gd name="connsiteX1" fmla="*/ 1339295 w 5119761"/>
              <a:gd name="connsiteY1" fmla="*/ 823343 h 4918221"/>
              <a:gd name="connsiteX2" fmla="*/ 1639089 w 5119761"/>
              <a:gd name="connsiteY2" fmla="*/ 253837 h 4918221"/>
              <a:gd name="connsiteX3" fmla="*/ 2951961 w 5119761"/>
              <a:gd name="connsiteY3" fmla="*/ 158811 h 4918221"/>
              <a:gd name="connsiteX4" fmla="*/ 4809782 w 5119761"/>
              <a:gd name="connsiteY4" fmla="*/ 1677710 h 4918221"/>
              <a:gd name="connsiteX5" fmla="*/ 4926908 w 5119761"/>
              <a:gd name="connsiteY5" fmla="*/ 2753779 h 4918221"/>
              <a:gd name="connsiteX6" fmla="*/ 3139032 w 5119761"/>
              <a:gd name="connsiteY6" fmla="*/ 4911604 h 4918221"/>
              <a:gd name="connsiteX7" fmla="*/ 1936 w 5119761"/>
              <a:gd name="connsiteY7" fmla="*/ 4918221 h 4918221"/>
              <a:gd name="connsiteX8" fmla="*/ 881 w 5119761"/>
              <a:gd name="connsiteY8" fmla="*/ 2563794 h 4918221"/>
              <a:gd name="connsiteX0" fmla="*/ 881 w 5119761"/>
              <a:gd name="connsiteY0" fmla="*/ 2563794 h 4918221"/>
              <a:gd name="connsiteX1" fmla="*/ 1339295 w 5119761"/>
              <a:gd name="connsiteY1" fmla="*/ 823343 h 4918221"/>
              <a:gd name="connsiteX2" fmla="*/ 1639089 w 5119761"/>
              <a:gd name="connsiteY2" fmla="*/ 253837 h 4918221"/>
              <a:gd name="connsiteX3" fmla="*/ 2951961 w 5119761"/>
              <a:gd name="connsiteY3" fmla="*/ 158811 h 4918221"/>
              <a:gd name="connsiteX4" fmla="*/ 4809782 w 5119761"/>
              <a:gd name="connsiteY4" fmla="*/ 1677710 h 4918221"/>
              <a:gd name="connsiteX5" fmla="*/ 4926908 w 5119761"/>
              <a:gd name="connsiteY5" fmla="*/ 2753779 h 4918221"/>
              <a:gd name="connsiteX6" fmla="*/ 3139032 w 5119761"/>
              <a:gd name="connsiteY6" fmla="*/ 4911604 h 4918221"/>
              <a:gd name="connsiteX7" fmla="*/ 1936 w 5119761"/>
              <a:gd name="connsiteY7" fmla="*/ 4918221 h 4918221"/>
              <a:gd name="connsiteX8" fmla="*/ 881 w 5119761"/>
              <a:gd name="connsiteY8" fmla="*/ 2563794 h 4918221"/>
              <a:gd name="connsiteX0" fmla="*/ 881 w 5152020"/>
              <a:gd name="connsiteY0" fmla="*/ 2563794 h 4918221"/>
              <a:gd name="connsiteX1" fmla="*/ 1339295 w 5152020"/>
              <a:gd name="connsiteY1" fmla="*/ 823343 h 4918221"/>
              <a:gd name="connsiteX2" fmla="*/ 1639089 w 5152020"/>
              <a:gd name="connsiteY2" fmla="*/ 253837 h 4918221"/>
              <a:gd name="connsiteX3" fmla="*/ 2951961 w 5152020"/>
              <a:gd name="connsiteY3" fmla="*/ 158811 h 4918221"/>
              <a:gd name="connsiteX4" fmla="*/ 4809782 w 5152020"/>
              <a:gd name="connsiteY4" fmla="*/ 1677710 h 4918221"/>
              <a:gd name="connsiteX5" fmla="*/ 4926908 w 5152020"/>
              <a:gd name="connsiteY5" fmla="*/ 2753779 h 4918221"/>
              <a:gd name="connsiteX6" fmla="*/ 3139032 w 5152020"/>
              <a:gd name="connsiteY6" fmla="*/ 4911604 h 4918221"/>
              <a:gd name="connsiteX7" fmla="*/ 1936 w 5152020"/>
              <a:gd name="connsiteY7" fmla="*/ 4918221 h 4918221"/>
              <a:gd name="connsiteX8" fmla="*/ 881 w 5152020"/>
              <a:gd name="connsiteY8" fmla="*/ 2563794 h 4918221"/>
              <a:gd name="connsiteX0" fmla="*/ 881 w 5148289"/>
              <a:gd name="connsiteY0" fmla="*/ 2563794 h 4918221"/>
              <a:gd name="connsiteX1" fmla="*/ 1339295 w 5148289"/>
              <a:gd name="connsiteY1" fmla="*/ 823343 h 4918221"/>
              <a:gd name="connsiteX2" fmla="*/ 1639089 w 5148289"/>
              <a:gd name="connsiteY2" fmla="*/ 253837 h 4918221"/>
              <a:gd name="connsiteX3" fmla="*/ 2951961 w 5148289"/>
              <a:gd name="connsiteY3" fmla="*/ 158811 h 4918221"/>
              <a:gd name="connsiteX4" fmla="*/ 4809782 w 5148289"/>
              <a:gd name="connsiteY4" fmla="*/ 1677710 h 4918221"/>
              <a:gd name="connsiteX5" fmla="*/ 4926908 w 5148289"/>
              <a:gd name="connsiteY5" fmla="*/ 2753779 h 4918221"/>
              <a:gd name="connsiteX6" fmla="*/ 3139032 w 5148289"/>
              <a:gd name="connsiteY6" fmla="*/ 4911604 h 4918221"/>
              <a:gd name="connsiteX7" fmla="*/ 1936 w 5148289"/>
              <a:gd name="connsiteY7" fmla="*/ 4918221 h 4918221"/>
              <a:gd name="connsiteX8" fmla="*/ 881 w 5148289"/>
              <a:gd name="connsiteY8" fmla="*/ 2563794 h 4918221"/>
              <a:gd name="connsiteX0" fmla="*/ 881 w 5150985"/>
              <a:gd name="connsiteY0" fmla="*/ 2563794 h 4918221"/>
              <a:gd name="connsiteX1" fmla="*/ 1339295 w 5150985"/>
              <a:gd name="connsiteY1" fmla="*/ 823343 h 4918221"/>
              <a:gd name="connsiteX2" fmla="*/ 1639089 w 5150985"/>
              <a:gd name="connsiteY2" fmla="*/ 253837 h 4918221"/>
              <a:gd name="connsiteX3" fmla="*/ 2951961 w 5150985"/>
              <a:gd name="connsiteY3" fmla="*/ 158811 h 4918221"/>
              <a:gd name="connsiteX4" fmla="*/ 4809782 w 5150985"/>
              <a:gd name="connsiteY4" fmla="*/ 1677710 h 4918221"/>
              <a:gd name="connsiteX5" fmla="*/ 4926908 w 5150985"/>
              <a:gd name="connsiteY5" fmla="*/ 2753779 h 4918221"/>
              <a:gd name="connsiteX6" fmla="*/ 3139032 w 5150985"/>
              <a:gd name="connsiteY6" fmla="*/ 4911604 h 4918221"/>
              <a:gd name="connsiteX7" fmla="*/ 1936 w 5150985"/>
              <a:gd name="connsiteY7" fmla="*/ 4918221 h 4918221"/>
              <a:gd name="connsiteX8" fmla="*/ 881 w 5150985"/>
              <a:gd name="connsiteY8" fmla="*/ 2563794 h 4918221"/>
              <a:gd name="connsiteX0" fmla="*/ 881 w 5150985"/>
              <a:gd name="connsiteY0" fmla="*/ 2563794 h 4918221"/>
              <a:gd name="connsiteX1" fmla="*/ 1339295 w 5150985"/>
              <a:gd name="connsiteY1" fmla="*/ 823343 h 4918221"/>
              <a:gd name="connsiteX2" fmla="*/ 1639089 w 5150985"/>
              <a:gd name="connsiteY2" fmla="*/ 253837 h 4918221"/>
              <a:gd name="connsiteX3" fmla="*/ 2951961 w 5150985"/>
              <a:gd name="connsiteY3" fmla="*/ 158811 h 4918221"/>
              <a:gd name="connsiteX4" fmla="*/ 4809782 w 5150985"/>
              <a:gd name="connsiteY4" fmla="*/ 1677710 h 4918221"/>
              <a:gd name="connsiteX5" fmla="*/ 4926908 w 5150985"/>
              <a:gd name="connsiteY5" fmla="*/ 2753779 h 4918221"/>
              <a:gd name="connsiteX6" fmla="*/ 3139032 w 5150985"/>
              <a:gd name="connsiteY6" fmla="*/ 4911604 h 4918221"/>
              <a:gd name="connsiteX7" fmla="*/ 1936 w 5150985"/>
              <a:gd name="connsiteY7" fmla="*/ 4918221 h 4918221"/>
              <a:gd name="connsiteX8" fmla="*/ 881 w 5150985"/>
              <a:gd name="connsiteY8" fmla="*/ 2563794 h 4918221"/>
              <a:gd name="connsiteX0" fmla="*/ 881 w 5150985"/>
              <a:gd name="connsiteY0" fmla="*/ 2534559 h 4888986"/>
              <a:gd name="connsiteX1" fmla="*/ 1339295 w 5150985"/>
              <a:gd name="connsiteY1" fmla="*/ 794108 h 4888986"/>
              <a:gd name="connsiteX2" fmla="*/ 1666909 w 5150985"/>
              <a:gd name="connsiteY2" fmla="*/ 256397 h 4888986"/>
              <a:gd name="connsiteX3" fmla="*/ 2951961 w 5150985"/>
              <a:gd name="connsiteY3" fmla="*/ 129576 h 4888986"/>
              <a:gd name="connsiteX4" fmla="*/ 4809782 w 5150985"/>
              <a:gd name="connsiteY4" fmla="*/ 1648475 h 4888986"/>
              <a:gd name="connsiteX5" fmla="*/ 4926908 w 5150985"/>
              <a:gd name="connsiteY5" fmla="*/ 2724544 h 4888986"/>
              <a:gd name="connsiteX6" fmla="*/ 3139032 w 5150985"/>
              <a:gd name="connsiteY6" fmla="*/ 4882369 h 4888986"/>
              <a:gd name="connsiteX7" fmla="*/ 1936 w 5150985"/>
              <a:gd name="connsiteY7" fmla="*/ 4888986 h 4888986"/>
              <a:gd name="connsiteX8" fmla="*/ 881 w 5150985"/>
              <a:gd name="connsiteY8" fmla="*/ 2534559 h 4888986"/>
              <a:gd name="connsiteX0" fmla="*/ 881 w 5150985"/>
              <a:gd name="connsiteY0" fmla="*/ 2653329 h 5007756"/>
              <a:gd name="connsiteX1" fmla="*/ 1339295 w 5150985"/>
              <a:gd name="connsiteY1" fmla="*/ 912878 h 5007756"/>
              <a:gd name="connsiteX2" fmla="*/ 1666909 w 5150985"/>
              <a:gd name="connsiteY2" fmla="*/ 375167 h 5007756"/>
              <a:gd name="connsiteX3" fmla="*/ 2951961 w 5150985"/>
              <a:gd name="connsiteY3" fmla="*/ 248346 h 5007756"/>
              <a:gd name="connsiteX4" fmla="*/ 4809782 w 5150985"/>
              <a:gd name="connsiteY4" fmla="*/ 1767245 h 5007756"/>
              <a:gd name="connsiteX5" fmla="*/ 4926908 w 5150985"/>
              <a:gd name="connsiteY5" fmla="*/ 2843314 h 5007756"/>
              <a:gd name="connsiteX6" fmla="*/ 3139032 w 5150985"/>
              <a:gd name="connsiteY6" fmla="*/ 5001139 h 5007756"/>
              <a:gd name="connsiteX7" fmla="*/ 1936 w 5150985"/>
              <a:gd name="connsiteY7" fmla="*/ 5007756 h 5007756"/>
              <a:gd name="connsiteX8" fmla="*/ 881 w 5150985"/>
              <a:gd name="connsiteY8" fmla="*/ 2653329 h 5007756"/>
              <a:gd name="connsiteX0" fmla="*/ 881 w 5150985"/>
              <a:gd name="connsiteY0" fmla="*/ 2578236 h 4932663"/>
              <a:gd name="connsiteX1" fmla="*/ 1339295 w 5150985"/>
              <a:gd name="connsiteY1" fmla="*/ 837785 h 4932663"/>
              <a:gd name="connsiteX2" fmla="*/ 1698703 w 5150985"/>
              <a:gd name="connsiteY2" fmla="*/ 435199 h 4932663"/>
              <a:gd name="connsiteX3" fmla="*/ 2951961 w 5150985"/>
              <a:gd name="connsiteY3" fmla="*/ 173253 h 4932663"/>
              <a:gd name="connsiteX4" fmla="*/ 4809782 w 5150985"/>
              <a:gd name="connsiteY4" fmla="*/ 1692152 h 4932663"/>
              <a:gd name="connsiteX5" fmla="*/ 4926908 w 5150985"/>
              <a:gd name="connsiteY5" fmla="*/ 2768221 h 4932663"/>
              <a:gd name="connsiteX6" fmla="*/ 3139032 w 5150985"/>
              <a:gd name="connsiteY6" fmla="*/ 4926046 h 4932663"/>
              <a:gd name="connsiteX7" fmla="*/ 1936 w 5150985"/>
              <a:gd name="connsiteY7" fmla="*/ 4932663 h 4932663"/>
              <a:gd name="connsiteX8" fmla="*/ 881 w 5150985"/>
              <a:gd name="connsiteY8" fmla="*/ 2578236 h 4932663"/>
              <a:gd name="connsiteX0" fmla="*/ 881 w 5150985"/>
              <a:gd name="connsiteY0" fmla="*/ 2667984 h 5022411"/>
              <a:gd name="connsiteX1" fmla="*/ 1339295 w 5150985"/>
              <a:gd name="connsiteY1" fmla="*/ 927533 h 5022411"/>
              <a:gd name="connsiteX2" fmla="*/ 1662935 w 5150985"/>
              <a:gd name="connsiteY2" fmla="*/ 365977 h 5022411"/>
              <a:gd name="connsiteX3" fmla="*/ 2951961 w 5150985"/>
              <a:gd name="connsiteY3" fmla="*/ 263001 h 5022411"/>
              <a:gd name="connsiteX4" fmla="*/ 4809782 w 5150985"/>
              <a:gd name="connsiteY4" fmla="*/ 1781900 h 5022411"/>
              <a:gd name="connsiteX5" fmla="*/ 4926908 w 5150985"/>
              <a:gd name="connsiteY5" fmla="*/ 2857969 h 5022411"/>
              <a:gd name="connsiteX6" fmla="*/ 3139032 w 5150985"/>
              <a:gd name="connsiteY6" fmla="*/ 5015794 h 5022411"/>
              <a:gd name="connsiteX7" fmla="*/ 1936 w 5150985"/>
              <a:gd name="connsiteY7" fmla="*/ 5022411 h 5022411"/>
              <a:gd name="connsiteX8" fmla="*/ 881 w 5150985"/>
              <a:gd name="connsiteY8" fmla="*/ 2667984 h 5022411"/>
              <a:gd name="connsiteX0" fmla="*/ 881 w 5150985"/>
              <a:gd name="connsiteY0" fmla="*/ 2658367 h 5012794"/>
              <a:gd name="connsiteX1" fmla="*/ 1339295 w 5150985"/>
              <a:gd name="connsiteY1" fmla="*/ 917916 h 5012794"/>
              <a:gd name="connsiteX2" fmla="*/ 1662935 w 5150985"/>
              <a:gd name="connsiteY2" fmla="*/ 356360 h 5012794"/>
              <a:gd name="connsiteX3" fmla="*/ 2951961 w 5150985"/>
              <a:gd name="connsiteY3" fmla="*/ 253384 h 5012794"/>
              <a:gd name="connsiteX4" fmla="*/ 4809782 w 5150985"/>
              <a:gd name="connsiteY4" fmla="*/ 1772283 h 5012794"/>
              <a:gd name="connsiteX5" fmla="*/ 4926908 w 5150985"/>
              <a:gd name="connsiteY5" fmla="*/ 2848352 h 5012794"/>
              <a:gd name="connsiteX6" fmla="*/ 3139032 w 5150985"/>
              <a:gd name="connsiteY6" fmla="*/ 5006177 h 5012794"/>
              <a:gd name="connsiteX7" fmla="*/ 1936 w 5150985"/>
              <a:gd name="connsiteY7" fmla="*/ 5012794 h 5012794"/>
              <a:gd name="connsiteX8" fmla="*/ 881 w 5150985"/>
              <a:gd name="connsiteY8" fmla="*/ 2658367 h 5012794"/>
              <a:gd name="connsiteX0" fmla="*/ 881 w 5150985"/>
              <a:gd name="connsiteY0" fmla="*/ 2680771 h 5035198"/>
              <a:gd name="connsiteX1" fmla="*/ 1339295 w 5150985"/>
              <a:gd name="connsiteY1" fmla="*/ 940320 h 5035198"/>
              <a:gd name="connsiteX2" fmla="*/ 1662935 w 5150985"/>
              <a:gd name="connsiteY2" fmla="*/ 378764 h 5035198"/>
              <a:gd name="connsiteX3" fmla="*/ 2951961 w 5150985"/>
              <a:gd name="connsiteY3" fmla="*/ 275788 h 5035198"/>
              <a:gd name="connsiteX4" fmla="*/ 4809782 w 5150985"/>
              <a:gd name="connsiteY4" fmla="*/ 1794687 h 5035198"/>
              <a:gd name="connsiteX5" fmla="*/ 4926908 w 5150985"/>
              <a:gd name="connsiteY5" fmla="*/ 2870756 h 5035198"/>
              <a:gd name="connsiteX6" fmla="*/ 3139032 w 5150985"/>
              <a:gd name="connsiteY6" fmla="*/ 5028581 h 5035198"/>
              <a:gd name="connsiteX7" fmla="*/ 1936 w 5150985"/>
              <a:gd name="connsiteY7" fmla="*/ 5035198 h 5035198"/>
              <a:gd name="connsiteX8" fmla="*/ 881 w 5150985"/>
              <a:gd name="connsiteY8" fmla="*/ 2680771 h 5035198"/>
              <a:gd name="connsiteX0" fmla="*/ 881 w 5122178"/>
              <a:gd name="connsiteY0" fmla="*/ 2702207 h 5056634"/>
              <a:gd name="connsiteX1" fmla="*/ 1339295 w 5122178"/>
              <a:gd name="connsiteY1" fmla="*/ 961756 h 5056634"/>
              <a:gd name="connsiteX2" fmla="*/ 1662935 w 5122178"/>
              <a:gd name="connsiteY2" fmla="*/ 400200 h 5056634"/>
              <a:gd name="connsiteX3" fmla="*/ 2904270 w 5122178"/>
              <a:gd name="connsiteY3" fmla="*/ 253507 h 5056634"/>
              <a:gd name="connsiteX4" fmla="*/ 4809782 w 5122178"/>
              <a:gd name="connsiteY4" fmla="*/ 1816123 h 5056634"/>
              <a:gd name="connsiteX5" fmla="*/ 4926908 w 5122178"/>
              <a:gd name="connsiteY5" fmla="*/ 2892192 h 5056634"/>
              <a:gd name="connsiteX6" fmla="*/ 3139032 w 5122178"/>
              <a:gd name="connsiteY6" fmla="*/ 5050017 h 5056634"/>
              <a:gd name="connsiteX7" fmla="*/ 1936 w 5122178"/>
              <a:gd name="connsiteY7" fmla="*/ 5056634 h 5056634"/>
              <a:gd name="connsiteX8" fmla="*/ 881 w 5122178"/>
              <a:gd name="connsiteY8" fmla="*/ 2702207 h 5056634"/>
              <a:gd name="connsiteX0" fmla="*/ 881 w 5122178"/>
              <a:gd name="connsiteY0" fmla="*/ 2706672 h 5061099"/>
              <a:gd name="connsiteX1" fmla="*/ 1339295 w 5122178"/>
              <a:gd name="connsiteY1" fmla="*/ 966221 h 5061099"/>
              <a:gd name="connsiteX2" fmla="*/ 1662935 w 5122178"/>
              <a:gd name="connsiteY2" fmla="*/ 404665 h 5061099"/>
              <a:gd name="connsiteX3" fmla="*/ 2904270 w 5122178"/>
              <a:gd name="connsiteY3" fmla="*/ 257972 h 5061099"/>
              <a:gd name="connsiteX4" fmla="*/ 4809782 w 5122178"/>
              <a:gd name="connsiteY4" fmla="*/ 1820588 h 5061099"/>
              <a:gd name="connsiteX5" fmla="*/ 4926908 w 5122178"/>
              <a:gd name="connsiteY5" fmla="*/ 2896657 h 5061099"/>
              <a:gd name="connsiteX6" fmla="*/ 3139032 w 5122178"/>
              <a:gd name="connsiteY6" fmla="*/ 5054482 h 5061099"/>
              <a:gd name="connsiteX7" fmla="*/ 1936 w 5122178"/>
              <a:gd name="connsiteY7" fmla="*/ 5061099 h 5061099"/>
              <a:gd name="connsiteX8" fmla="*/ 881 w 5122178"/>
              <a:gd name="connsiteY8" fmla="*/ 2706672 h 5061099"/>
              <a:gd name="connsiteX0" fmla="*/ 881 w 5150382"/>
              <a:gd name="connsiteY0" fmla="*/ 2706672 h 5061099"/>
              <a:gd name="connsiteX1" fmla="*/ 1339295 w 5150382"/>
              <a:gd name="connsiteY1" fmla="*/ 966221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229924 w 5150382"/>
              <a:gd name="connsiteY6" fmla="*/ 4933291 h 5061099"/>
              <a:gd name="connsiteX7" fmla="*/ 1936 w 5150382"/>
              <a:gd name="connsiteY7" fmla="*/ 5061099 h 5061099"/>
              <a:gd name="connsiteX8" fmla="*/ 881 w 5150382"/>
              <a:gd name="connsiteY8" fmla="*/ 2706672 h 5061099"/>
              <a:gd name="connsiteX0" fmla="*/ 9045 w 5158546"/>
              <a:gd name="connsiteY0" fmla="*/ 2706672 h 4933291"/>
              <a:gd name="connsiteX1" fmla="*/ 1271949 w 5158546"/>
              <a:gd name="connsiteY1" fmla="*/ 970195 h 4933291"/>
              <a:gd name="connsiteX2" fmla="*/ 1671099 w 5158546"/>
              <a:gd name="connsiteY2" fmla="*/ 404665 h 4933291"/>
              <a:gd name="connsiteX3" fmla="*/ 2912434 w 5158546"/>
              <a:gd name="connsiteY3" fmla="*/ 257972 h 4933291"/>
              <a:gd name="connsiteX4" fmla="*/ 4817946 w 5158546"/>
              <a:gd name="connsiteY4" fmla="*/ 1820588 h 4933291"/>
              <a:gd name="connsiteX5" fmla="*/ 4935072 w 5158546"/>
              <a:gd name="connsiteY5" fmla="*/ 2896657 h 4933291"/>
              <a:gd name="connsiteX6" fmla="*/ 3238088 w 5158546"/>
              <a:gd name="connsiteY6" fmla="*/ 4933291 h 4933291"/>
              <a:gd name="connsiteX7" fmla="*/ 0 w 5158546"/>
              <a:gd name="connsiteY7" fmla="*/ 3828987 h 4933291"/>
              <a:gd name="connsiteX8" fmla="*/ 9045 w 5158546"/>
              <a:gd name="connsiteY8" fmla="*/ 2706672 h 4933291"/>
              <a:gd name="connsiteX0" fmla="*/ 9045 w 5158546"/>
              <a:gd name="connsiteY0" fmla="*/ 2706672 h 4933291"/>
              <a:gd name="connsiteX1" fmla="*/ 1271949 w 5158546"/>
              <a:gd name="connsiteY1" fmla="*/ 970195 h 4933291"/>
              <a:gd name="connsiteX2" fmla="*/ 1671099 w 5158546"/>
              <a:gd name="connsiteY2" fmla="*/ 404665 h 4933291"/>
              <a:gd name="connsiteX3" fmla="*/ 2912434 w 5158546"/>
              <a:gd name="connsiteY3" fmla="*/ 257972 h 4933291"/>
              <a:gd name="connsiteX4" fmla="*/ 4817946 w 5158546"/>
              <a:gd name="connsiteY4" fmla="*/ 1820588 h 4933291"/>
              <a:gd name="connsiteX5" fmla="*/ 4935072 w 5158546"/>
              <a:gd name="connsiteY5" fmla="*/ 2896657 h 4933291"/>
              <a:gd name="connsiteX6" fmla="*/ 3238088 w 5158546"/>
              <a:gd name="connsiteY6" fmla="*/ 4933291 h 4933291"/>
              <a:gd name="connsiteX7" fmla="*/ 0 w 5158546"/>
              <a:gd name="connsiteY7" fmla="*/ 3828987 h 4933291"/>
              <a:gd name="connsiteX8" fmla="*/ 9045 w 5158546"/>
              <a:gd name="connsiteY8" fmla="*/ 2706672 h 4933291"/>
              <a:gd name="connsiteX0" fmla="*/ 37 w 5149538"/>
              <a:gd name="connsiteY0" fmla="*/ 2706672 h 4933291"/>
              <a:gd name="connsiteX1" fmla="*/ 1262941 w 5149538"/>
              <a:gd name="connsiteY1" fmla="*/ 970195 h 4933291"/>
              <a:gd name="connsiteX2" fmla="*/ 1662091 w 5149538"/>
              <a:gd name="connsiteY2" fmla="*/ 404665 h 4933291"/>
              <a:gd name="connsiteX3" fmla="*/ 2903426 w 5149538"/>
              <a:gd name="connsiteY3" fmla="*/ 257972 h 4933291"/>
              <a:gd name="connsiteX4" fmla="*/ 4808938 w 5149538"/>
              <a:gd name="connsiteY4" fmla="*/ 1820588 h 4933291"/>
              <a:gd name="connsiteX5" fmla="*/ 4926064 w 5149538"/>
              <a:gd name="connsiteY5" fmla="*/ 2896657 h 4933291"/>
              <a:gd name="connsiteX6" fmla="*/ 3229080 w 5149538"/>
              <a:gd name="connsiteY6" fmla="*/ 4933291 h 4933291"/>
              <a:gd name="connsiteX7" fmla="*/ 233375 w 5149538"/>
              <a:gd name="connsiteY7" fmla="*/ 3404818 h 4933291"/>
              <a:gd name="connsiteX8" fmla="*/ 37 w 5149538"/>
              <a:gd name="connsiteY8" fmla="*/ 2706672 h 4933291"/>
              <a:gd name="connsiteX0" fmla="*/ 881 w 5150382"/>
              <a:gd name="connsiteY0" fmla="*/ 2706672 h 4933291"/>
              <a:gd name="connsiteX1" fmla="*/ 1263785 w 5150382"/>
              <a:gd name="connsiteY1" fmla="*/ 970195 h 4933291"/>
              <a:gd name="connsiteX2" fmla="*/ 1662935 w 5150382"/>
              <a:gd name="connsiteY2" fmla="*/ 404665 h 4933291"/>
              <a:gd name="connsiteX3" fmla="*/ 2904270 w 5150382"/>
              <a:gd name="connsiteY3" fmla="*/ 257972 h 4933291"/>
              <a:gd name="connsiteX4" fmla="*/ 4809782 w 5150382"/>
              <a:gd name="connsiteY4" fmla="*/ 1820588 h 4933291"/>
              <a:gd name="connsiteX5" fmla="*/ 4926908 w 5150382"/>
              <a:gd name="connsiteY5" fmla="*/ 2896657 h 4933291"/>
              <a:gd name="connsiteX6" fmla="*/ 3229924 w 5150382"/>
              <a:gd name="connsiteY6" fmla="*/ 4933291 h 4933291"/>
              <a:gd name="connsiteX7" fmla="*/ 1936 w 5150382"/>
              <a:gd name="connsiteY7" fmla="*/ 3606803 h 4933291"/>
              <a:gd name="connsiteX8" fmla="*/ 881 w 5150382"/>
              <a:gd name="connsiteY8" fmla="*/ 2706672 h 4933291"/>
              <a:gd name="connsiteX0" fmla="*/ 881 w 5150382"/>
              <a:gd name="connsiteY0" fmla="*/ 2706672 h 4044555"/>
              <a:gd name="connsiteX1" fmla="*/ 1263785 w 5150382"/>
              <a:gd name="connsiteY1" fmla="*/ 970195 h 4044555"/>
              <a:gd name="connsiteX2" fmla="*/ 1662935 w 5150382"/>
              <a:gd name="connsiteY2" fmla="*/ 404665 h 4044555"/>
              <a:gd name="connsiteX3" fmla="*/ 2904270 w 5150382"/>
              <a:gd name="connsiteY3" fmla="*/ 257972 h 4044555"/>
              <a:gd name="connsiteX4" fmla="*/ 4809782 w 5150382"/>
              <a:gd name="connsiteY4" fmla="*/ 1820588 h 4044555"/>
              <a:gd name="connsiteX5" fmla="*/ 4926908 w 5150382"/>
              <a:gd name="connsiteY5" fmla="*/ 2896657 h 4044555"/>
              <a:gd name="connsiteX6" fmla="*/ 3997470 w 5150382"/>
              <a:gd name="connsiteY6" fmla="*/ 4044555 h 4044555"/>
              <a:gd name="connsiteX7" fmla="*/ 1936 w 5150382"/>
              <a:gd name="connsiteY7" fmla="*/ 3606803 h 4044555"/>
              <a:gd name="connsiteX8" fmla="*/ 881 w 5150382"/>
              <a:gd name="connsiteY8" fmla="*/ 2706672 h 4044555"/>
              <a:gd name="connsiteX0" fmla="*/ 881 w 5150382"/>
              <a:gd name="connsiteY0" fmla="*/ 2706672 h 4044555"/>
              <a:gd name="connsiteX1" fmla="*/ 1263785 w 5150382"/>
              <a:gd name="connsiteY1" fmla="*/ 970195 h 4044555"/>
              <a:gd name="connsiteX2" fmla="*/ 1662935 w 5150382"/>
              <a:gd name="connsiteY2" fmla="*/ 404665 h 4044555"/>
              <a:gd name="connsiteX3" fmla="*/ 2904270 w 5150382"/>
              <a:gd name="connsiteY3" fmla="*/ 257972 h 4044555"/>
              <a:gd name="connsiteX4" fmla="*/ 4809782 w 5150382"/>
              <a:gd name="connsiteY4" fmla="*/ 1820588 h 4044555"/>
              <a:gd name="connsiteX5" fmla="*/ 4926908 w 5150382"/>
              <a:gd name="connsiteY5" fmla="*/ 2896657 h 4044555"/>
              <a:gd name="connsiteX6" fmla="*/ 3997470 w 5150382"/>
              <a:gd name="connsiteY6" fmla="*/ 4044555 h 4044555"/>
              <a:gd name="connsiteX7" fmla="*/ 1936 w 5150382"/>
              <a:gd name="connsiteY7" fmla="*/ 3606803 h 4044555"/>
              <a:gd name="connsiteX8" fmla="*/ 881 w 5150382"/>
              <a:gd name="connsiteY8" fmla="*/ 2706672 h 4044555"/>
              <a:gd name="connsiteX0" fmla="*/ 881 w 5150382"/>
              <a:gd name="connsiteY0" fmla="*/ 2706672 h 3882967"/>
              <a:gd name="connsiteX1" fmla="*/ 1263785 w 5150382"/>
              <a:gd name="connsiteY1" fmla="*/ 970195 h 3882967"/>
              <a:gd name="connsiteX2" fmla="*/ 1662935 w 5150382"/>
              <a:gd name="connsiteY2" fmla="*/ 404665 h 3882967"/>
              <a:gd name="connsiteX3" fmla="*/ 2904270 w 5150382"/>
              <a:gd name="connsiteY3" fmla="*/ 257972 h 3882967"/>
              <a:gd name="connsiteX4" fmla="*/ 4809782 w 5150382"/>
              <a:gd name="connsiteY4" fmla="*/ 1820588 h 3882967"/>
              <a:gd name="connsiteX5" fmla="*/ 4926908 w 5150382"/>
              <a:gd name="connsiteY5" fmla="*/ 2896657 h 3882967"/>
              <a:gd name="connsiteX6" fmla="*/ 4199456 w 5150382"/>
              <a:gd name="connsiteY6" fmla="*/ 3882967 h 3882967"/>
              <a:gd name="connsiteX7" fmla="*/ 1936 w 5150382"/>
              <a:gd name="connsiteY7" fmla="*/ 3606803 h 3882967"/>
              <a:gd name="connsiteX8" fmla="*/ 881 w 5150382"/>
              <a:gd name="connsiteY8" fmla="*/ 2706672 h 3882967"/>
              <a:gd name="connsiteX0" fmla="*/ 881 w 5150382"/>
              <a:gd name="connsiteY0" fmla="*/ 2706672 h 3882967"/>
              <a:gd name="connsiteX1" fmla="*/ 1263785 w 5150382"/>
              <a:gd name="connsiteY1" fmla="*/ 970195 h 3882967"/>
              <a:gd name="connsiteX2" fmla="*/ 1662935 w 5150382"/>
              <a:gd name="connsiteY2" fmla="*/ 404665 h 3882967"/>
              <a:gd name="connsiteX3" fmla="*/ 2904270 w 5150382"/>
              <a:gd name="connsiteY3" fmla="*/ 257972 h 3882967"/>
              <a:gd name="connsiteX4" fmla="*/ 4809782 w 5150382"/>
              <a:gd name="connsiteY4" fmla="*/ 1820588 h 3882967"/>
              <a:gd name="connsiteX5" fmla="*/ 4926908 w 5150382"/>
              <a:gd name="connsiteY5" fmla="*/ 2896657 h 3882967"/>
              <a:gd name="connsiteX6" fmla="*/ 4199456 w 5150382"/>
              <a:gd name="connsiteY6" fmla="*/ 3882967 h 3882967"/>
              <a:gd name="connsiteX7" fmla="*/ 1936 w 5150382"/>
              <a:gd name="connsiteY7" fmla="*/ 3606803 h 3882967"/>
              <a:gd name="connsiteX8" fmla="*/ 881 w 5150382"/>
              <a:gd name="connsiteY8" fmla="*/ 2706672 h 3882967"/>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4481"/>
              <a:gd name="connsiteY0" fmla="*/ 2706672 h 3610286"/>
              <a:gd name="connsiteX1" fmla="*/ 1263785 w 5154481"/>
              <a:gd name="connsiteY1" fmla="*/ 970195 h 3610286"/>
              <a:gd name="connsiteX2" fmla="*/ 1662935 w 5154481"/>
              <a:gd name="connsiteY2" fmla="*/ 404665 h 3610286"/>
              <a:gd name="connsiteX3" fmla="*/ 2904270 w 5154481"/>
              <a:gd name="connsiteY3" fmla="*/ 257972 h 3610286"/>
              <a:gd name="connsiteX4" fmla="*/ 4809782 w 5154481"/>
              <a:gd name="connsiteY4" fmla="*/ 1820588 h 3610286"/>
              <a:gd name="connsiteX5" fmla="*/ 4926908 w 5154481"/>
              <a:gd name="connsiteY5" fmla="*/ 2896657 h 3610286"/>
              <a:gd name="connsiteX6" fmla="*/ 4401441 w 5154481"/>
              <a:gd name="connsiteY6" fmla="*/ 3610286 h 3610286"/>
              <a:gd name="connsiteX7" fmla="*/ 1936 w 5154481"/>
              <a:gd name="connsiteY7" fmla="*/ 3606803 h 3610286"/>
              <a:gd name="connsiteX8" fmla="*/ 881 w 5154481"/>
              <a:gd name="connsiteY8" fmla="*/ 2706672 h 3610286"/>
              <a:gd name="connsiteX0" fmla="*/ 881 w 5142162"/>
              <a:gd name="connsiteY0" fmla="*/ 2857783 h 3761397"/>
              <a:gd name="connsiteX1" fmla="*/ 1263785 w 5142162"/>
              <a:gd name="connsiteY1" fmla="*/ 1121306 h 3761397"/>
              <a:gd name="connsiteX2" fmla="*/ 1662935 w 5142162"/>
              <a:gd name="connsiteY2" fmla="*/ 555776 h 3761397"/>
              <a:gd name="connsiteX3" fmla="*/ 2604278 w 5142162"/>
              <a:gd name="connsiteY3" fmla="*/ 164474 h 3761397"/>
              <a:gd name="connsiteX4" fmla="*/ 4809782 w 5142162"/>
              <a:gd name="connsiteY4" fmla="*/ 1971699 h 3761397"/>
              <a:gd name="connsiteX5" fmla="*/ 4926908 w 5142162"/>
              <a:gd name="connsiteY5" fmla="*/ 3047768 h 3761397"/>
              <a:gd name="connsiteX6" fmla="*/ 4401441 w 5142162"/>
              <a:gd name="connsiteY6" fmla="*/ 3761397 h 3761397"/>
              <a:gd name="connsiteX7" fmla="*/ 1936 w 5142162"/>
              <a:gd name="connsiteY7" fmla="*/ 3757914 h 3761397"/>
              <a:gd name="connsiteX8" fmla="*/ 881 w 5142162"/>
              <a:gd name="connsiteY8" fmla="*/ 2857783 h 3761397"/>
              <a:gd name="connsiteX0" fmla="*/ 881 w 5142162"/>
              <a:gd name="connsiteY0" fmla="*/ 2727331 h 3630945"/>
              <a:gd name="connsiteX1" fmla="*/ 1263785 w 5142162"/>
              <a:gd name="connsiteY1" fmla="*/ 990854 h 3630945"/>
              <a:gd name="connsiteX2" fmla="*/ 1662935 w 5142162"/>
              <a:gd name="connsiteY2" fmla="*/ 425324 h 3630945"/>
              <a:gd name="connsiteX3" fmla="*/ 2604278 w 5142162"/>
              <a:gd name="connsiteY3" fmla="*/ 34022 h 3630945"/>
              <a:gd name="connsiteX4" fmla="*/ 4809782 w 5142162"/>
              <a:gd name="connsiteY4" fmla="*/ 1841247 h 3630945"/>
              <a:gd name="connsiteX5" fmla="*/ 4926908 w 5142162"/>
              <a:gd name="connsiteY5" fmla="*/ 2917316 h 3630945"/>
              <a:gd name="connsiteX6" fmla="*/ 4401441 w 5142162"/>
              <a:gd name="connsiteY6" fmla="*/ 3630945 h 3630945"/>
              <a:gd name="connsiteX7" fmla="*/ 1936 w 5142162"/>
              <a:gd name="connsiteY7" fmla="*/ 3627462 h 3630945"/>
              <a:gd name="connsiteX8" fmla="*/ 881 w 5142162"/>
              <a:gd name="connsiteY8" fmla="*/ 2727331 h 3630945"/>
              <a:gd name="connsiteX0" fmla="*/ 881 w 5139684"/>
              <a:gd name="connsiteY0" fmla="*/ 2619396 h 3523010"/>
              <a:gd name="connsiteX1" fmla="*/ 1263785 w 5139684"/>
              <a:gd name="connsiteY1" fmla="*/ 882919 h 3523010"/>
              <a:gd name="connsiteX2" fmla="*/ 1662935 w 5139684"/>
              <a:gd name="connsiteY2" fmla="*/ 317389 h 3523010"/>
              <a:gd name="connsiteX3" fmla="*/ 2650431 w 5139684"/>
              <a:gd name="connsiteY3" fmla="*/ 133774 h 3523010"/>
              <a:gd name="connsiteX4" fmla="*/ 4809782 w 5139684"/>
              <a:gd name="connsiteY4" fmla="*/ 1733312 h 3523010"/>
              <a:gd name="connsiteX5" fmla="*/ 4926908 w 5139684"/>
              <a:gd name="connsiteY5" fmla="*/ 2809381 h 3523010"/>
              <a:gd name="connsiteX6" fmla="*/ 4401441 w 5139684"/>
              <a:gd name="connsiteY6" fmla="*/ 3523010 h 3523010"/>
              <a:gd name="connsiteX7" fmla="*/ 1936 w 5139684"/>
              <a:gd name="connsiteY7" fmla="*/ 3519527 h 3523010"/>
              <a:gd name="connsiteX8" fmla="*/ 881 w 5139684"/>
              <a:gd name="connsiteY8" fmla="*/ 2619396 h 3523010"/>
              <a:gd name="connsiteX0" fmla="*/ 881 w 5139684"/>
              <a:gd name="connsiteY0" fmla="*/ 2658592 h 3562206"/>
              <a:gd name="connsiteX1" fmla="*/ 1263785 w 5139684"/>
              <a:gd name="connsiteY1" fmla="*/ 922115 h 3562206"/>
              <a:gd name="connsiteX2" fmla="*/ 2004463 w 5139684"/>
              <a:gd name="connsiteY2" fmla="*/ 430429 h 3562206"/>
              <a:gd name="connsiteX3" fmla="*/ 2650431 w 5139684"/>
              <a:gd name="connsiteY3" fmla="*/ 172970 h 3562206"/>
              <a:gd name="connsiteX4" fmla="*/ 4809782 w 5139684"/>
              <a:gd name="connsiteY4" fmla="*/ 1772508 h 3562206"/>
              <a:gd name="connsiteX5" fmla="*/ 4926908 w 5139684"/>
              <a:gd name="connsiteY5" fmla="*/ 2848577 h 3562206"/>
              <a:gd name="connsiteX6" fmla="*/ 4401441 w 5139684"/>
              <a:gd name="connsiteY6" fmla="*/ 3562206 h 3562206"/>
              <a:gd name="connsiteX7" fmla="*/ 1936 w 5139684"/>
              <a:gd name="connsiteY7" fmla="*/ 3558723 h 3562206"/>
              <a:gd name="connsiteX8" fmla="*/ 881 w 5139684"/>
              <a:gd name="connsiteY8" fmla="*/ 2658592 h 3562206"/>
              <a:gd name="connsiteX0" fmla="*/ 881 w 5139684"/>
              <a:gd name="connsiteY0" fmla="*/ 2636644 h 3540258"/>
              <a:gd name="connsiteX1" fmla="*/ 1263785 w 5139684"/>
              <a:gd name="connsiteY1" fmla="*/ 900167 h 3540258"/>
              <a:gd name="connsiteX2" fmla="*/ 2004463 w 5139684"/>
              <a:gd name="connsiteY2" fmla="*/ 408481 h 3540258"/>
              <a:gd name="connsiteX3" fmla="*/ 2650431 w 5139684"/>
              <a:gd name="connsiteY3" fmla="*/ 151022 h 3540258"/>
              <a:gd name="connsiteX4" fmla="*/ 4809782 w 5139684"/>
              <a:gd name="connsiteY4" fmla="*/ 1750560 h 3540258"/>
              <a:gd name="connsiteX5" fmla="*/ 4926908 w 5139684"/>
              <a:gd name="connsiteY5" fmla="*/ 2826629 h 3540258"/>
              <a:gd name="connsiteX6" fmla="*/ 4401441 w 5139684"/>
              <a:gd name="connsiteY6" fmla="*/ 3540258 h 3540258"/>
              <a:gd name="connsiteX7" fmla="*/ 1936 w 5139684"/>
              <a:gd name="connsiteY7" fmla="*/ 3536775 h 3540258"/>
              <a:gd name="connsiteX8" fmla="*/ 881 w 5139684"/>
              <a:gd name="connsiteY8" fmla="*/ 2636644 h 3540258"/>
              <a:gd name="connsiteX0" fmla="*/ 881 w 5139684"/>
              <a:gd name="connsiteY0" fmla="*/ 2640797 h 3544411"/>
              <a:gd name="connsiteX1" fmla="*/ 1263785 w 5139684"/>
              <a:gd name="connsiteY1" fmla="*/ 904320 h 3544411"/>
              <a:gd name="connsiteX2" fmla="*/ 1902928 w 5139684"/>
              <a:gd name="connsiteY2" fmla="*/ 403404 h 3544411"/>
              <a:gd name="connsiteX3" fmla="*/ 2650431 w 5139684"/>
              <a:gd name="connsiteY3" fmla="*/ 155175 h 3544411"/>
              <a:gd name="connsiteX4" fmla="*/ 4809782 w 5139684"/>
              <a:gd name="connsiteY4" fmla="*/ 1754713 h 3544411"/>
              <a:gd name="connsiteX5" fmla="*/ 4926908 w 5139684"/>
              <a:gd name="connsiteY5" fmla="*/ 2830782 h 3544411"/>
              <a:gd name="connsiteX6" fmla="*/ 4401441 w 5139684"/>
              <a:gd name="connsiteY6" fmla="*/ 3544411 h 3544411"/>
              <a:gd name="connsiteX7" fmla="*/ 1936 w 5139684"/>
              <a:gd name="connsiteY7" fmla="*/ 3540928 h 3544411"/>
              <a:gd name="connsiteX8" fmla="*/ 881 w 5139684"/>
              <a:gd name="connsiteY8" fmla="*/ 2640797 h 3544411"/>
              <a:gd name="connsiteX0" fmla="*/ 881 w 5139684"/>
              <a:gd name="connsiteY0" fmla="*/ 2658517 h 3562131"/>
              <a:gd name="connsiteX1" fmla="*/ 1263785 w 5139684"/>
              <a:gd name="connsiteY1" fmla="*/ 922040 h 3562131"/>
              <a:gd name="connsiteX2" fmla="*/ 1902928 w 5139684"/>
              <a:gd name="connsiteY2" fmla="*/ 421124 h 3562131"/>
              <a:gd name="connsiteX3" fmla="*/ 2650431 w 5139684"/>
              <a:gd name="connsiteY3" fmla="*/ 172895 h 3562131"/>
              <a:gd name="connsiteX4" fmla="*/ 4809782 w 5139684"/>
              <a:gd name="connsiteY4" fmla="*/ 1772433 h 3562131"/>
              <a:gd name="connsiteX5" fmla="*/ 4926908 w 5139684"/>
              <a:gd name="connsiteY5" fmla="*/ 2848502 h 3562131"/>
              <a:gd name="connsiteX6" fmla="*/ 4401441 w 5139684"/>
              <a:gd name="connsiteY6" fmla="*/ 3562131 h 3562131"/>
              <a:gd name="connsiteX7" fmla="*/ 1936 w 5139684"/>
              <a:gd name="connsiteY7" fmla="*/ 3558648 h 3562131"/>
              <a:gd name="connsiteX8" fmla="*/ 881 w 5139684"/>
              <a:gd name="connsiteY8" fmla="*/ 2658517 h 3562131"/>
              <a:gd name="connsiteX0" fmla="*/ 881 w 5135281"/>
              <a:gd name="connsiteY0" fmla="*/ 2789183 h 3692797"/>
              <a:gd name="connsiteX1" fmla="*/ 1263785 w 5135281"/>
              <a:gd name="connsiteY1" fmla="*/ 1052706 h 3692797"/>
              <a:gd name="connsiteX2" fmla="*/ 1902928 w 5135281"/>
              <a:gd name="connsiteY2" fmla="*/ 551790 h 3692797"/>
              <a:gd name="connsiteX3" fmla="*/ 2733505 w 5135281"/>
              <a:gd name="connsiteY3" fmla="*/ 109720 h 3692797"/>
              <a:gd name="connsiteX4" fmla="*/ 4809782 w 5135281"/>
              <a:gd name="connsiteY4" fmla="*/ 1903099 h 3692797"/>
              <a:gd name="connsiteX5" fmla="*/ 4926908 w 5135281"/>
              <a:gd name="connsiteY5" fmla="*/ 2979168 h 3692797"/>
              <a:gd name="connsiteX6" fmla="*/ 4401441 w 5135281"/>
              <a:gd name="connsiteY6" fmla="*/ 3692797 h 3692797"/>
              <a:gd name="connsiteX7" fmla="*/ 1936 w 5135281"/>
              <a:gd name="connsiteY7" fmla="*/ 3689314 h 3692797"/>
              <a:gd name="connsiteX8" fmla="*/ 881 w 5135281"/>
              <a:gd name="connsiteY8" fmla="*/ 2789183 h 3692797"/>
              <a:gd name="connsiteX0" fmla="*/ 881 w 5135281"/>
              <a:gd name="connsiteY0" fmla="*/ 2714469 h 3618083"/>
              <a:gd name="connsiteX1" fmla="*/ 1263785 w 5135281"/>
              <a:gd name="connsiteY1" fmla="*/ 977992 h 3618083"/>
              <a:gd name="connsiteX2" fmla="*/ 1902928 w 5135281"/>
              <a:gd name="connsiteY2" fmla="*/ 477076 h 3618083"/>
              <a:gd name="connsiteX3" fmla="*/ 2733505 w 5135281"/>
              <a:gd name="connsiteY3" fmla="*/ 35006 h 3618083"/>
              <a:gd name="connsiteX4" fmla="*/ 4809782 w 5135281"/>
              <a:gd name="connsiteY4" fmla="*/ 1828385 h 3618083"/>
              <a:gd name="connsiteX5" fmla="*/ 4926908 w 5135281"/>
              <a:gd name="connsiteY5" fmla="*/ 2904454 h 3618083"/>
              <a:gd name="connsiteX6" fmla="*/ 4401441 w 5135281"/>
              <a:gd name="connsiteY6" fmla="*/ 3618083 h 3618083"/>
              <a:gd name="connsiteX7" fmla="*/ 1936 w 5135281"/>
              <a:gd name="connsiteY7" fmla="*/ 3614600 h 3618083"/>
              <a:gd name="connsiteX8" fmla="*/ 881 w 5135281"/>
              <a:gd name="connsiteY8" fmla="*/ 2714469 h 3618083"/>
              <a:gd name="connsiteX0" fmla="*/ 881 w 5135767"/>
              <a:gd name="connsiteY0" fmla="*/ 2640637 h 3544251"/>
              <a:gd name="connsiteX1" fmla="*/ 1263785 w 5135767"/>
              <a:gd name="connsiteY1" fmla="*/ 904160 h 3544251"/>
              <a:gd name="connsiteX2" fmla="*/ 1902928 w 5135767"/>
              <a:gd name="connsiteY2" fmla="*/ 403244 h 3544251"/>
              <a:gd name="connsiteX3" fmla="*/ 2724275 w 5135767"/>
              <a:gd name="connsiteY3" fmla="*/ 67325 h 3544251"/>
              <a:gd name="connsiteX4" fmla="*/ 4809782 w 5135767"/>
              <a:gd name="connsiteY4" fmla="*/ 1754553 h 3544251"/>
              <a:gd name="connsiteX5" fmla="*/ 4926908 w 5135767"/>
              <a:gd name="connsiteY5" fmla="*/ 2830622 h 3544251"/>
              <a:gd name="connsiteX6" fmla="*/ 4401441 w 5135767"/>
              <a:gd name="connsiteY6" fmla="*/ 3544251 h 3544251"/>
              <a:gd name="connsiteX7" fmla="*/ 1936 w 5135767"/>
              <a:gd name="connsiteY7" fmla="*/ 3540768 h 3544251"/>
              <a:gd name="connsiteX8" fmla="*/ 881 w 5135767"/>
              <a:gd name="connsiteY8" fmla="*/ 2640637 h 3544251"/>
              <a:gd name="connsiteX0" fmla="*/ 881 w 5134797"/>
              <a:gd name="connsiteY0" fmla="*/ 2703870 h 3607484"/>
              <a:gd name="connsiteX1" fmla="*/ 1263785 w 5134797"/>
              <a:gd name="connsiteY1" fmla="*/ 967393 h 3607484"/>
              <a:gd name="connsiteX2" fmla="*/ 1902928 w 5134797"/>
              <a:gd name="connsiteY2" fmla="*/ 466477 h 3607484"/>
              <a:gd name="connsiteX3" fmla="*/ 2742735 w 5134797"/>
              <a:gd name="connsiteY3" fmla="*/ 38252 h 3607484"/>
              <a:gd name="connsiteX4" fmla="*/ 4809782 w 5134797"/>
              <a:gd name="connsiteY4" fmla="*/ 1817786 h 3607484"/>
              <a:gd name="connsiteX5" fmla="*/ 4926908 w 5134797"/>
              <a:gd name="connsiteY5" fmla="*/ 2893855 h 3607484"/>
              <a:gd name="connsiteX6" fmla="*/ 4401441 w 5134797"/>
              <a:gd name="connsiteY6" fmla="*/ 3607484 h 3607484"/>
              <a:gd name="connsiteX7" fmla="*/ 1936 w 5134797"/>
              <a:gd name="connsiteY7" fmla="*/ 3604001 h 3607484"/>
              <a:gd name="connsiteX8" fmla="*/ 881 w 5134797"/>
              <a:gd name="connsiteY8" fmla="*/ 2703870 h 3607484"/>
              <a:gd name="connsiteX0" fmla="*/ 881 w 4996518"/>
              <a:gd name="connsiteY0" fmla="*/ 2801009 h 3704623"/>
              <a:gd name="connsiteX1" fmla="*/ 1263785 w 4996518"/>
              <a:gd name="connsiteY1" fmla="*/ 1064532 h 3704623"/>
              <a:gd name="connsiteX2" fmla="*/ 1902928 w 4996518"/>
              <a:gd name="connsiteY2" fmla="*/ 563616 h 3704623"/>
              <a:gd name="connsiteX3" fmla="*/ 2742735 w 4996518"/>
              <a:gd name="connsiteY3" fmla="*/ 135391 h 3704623"/>
              <a:gd name="connsiteX4" fmla="*/ 3951344 w 4996518"/>
              <a:gd name="connsiteY4" fmla="*/ 267277 h 3704623"/>
              <a:gd name="connsiteX5" fmla="*/ 4926908 w 4996518"/>
              <a:gd name="connsiteY5" fmla="*/ 2990994 h 3704623"/>
              <a:gd name="connsiteX6" fmla="*/ 4401441 w 4996518"/>
              <a:gd name="connsiteY6" fmla="*/ 3704623 h 3704623"/>
              <a:gd name="connsiteX7" fmla="*/ 1936 w 4996518"/>
              <a:gd name="connsiteY7" fmla="*/ 3701140 h 3704623"/>
              <a:gd name="connsiteX8" fmla="*/ 881 w 4996518"/>
              <a:gd name="connsiteY8" fmla="*/ 2801009 h 3704623"/>
              <a:gd name="connsiteX0" fmla="*/ 881 w 5011411"/>
              <a:gd name="connsiteY0" fmla="*/ 2680232 h 3583846"/>
              <a:gd name="connsiteX1" fmla="*/ 1263785 w 5011411"/>
              <a:gd name="connsiteY1" fmla="*/ 943755 h 3583846"/>
              <a:gd name="connsiteX2" fmla="*/ 1902928 w 5011411"/>
              <a:gd name="connsiteY2" fmla="*/ 442839 h 3583846"/>
              <a:gd name="connsiteX3" fmla="*/ 2742735 w 5011411"/>
              <a:gd name="connsiteY3" fmla="*/ 14614 h 3583846"/>
              <a:gd name="connsiteX4" fmla="*/ 3951344 w 5011411"/>
              <a:gd name="connsiteY4" fmla="*/ 146500 h 3583846"/>
              <a:gd name="connsiteX5" fmla="*/ 4926908 w 5011411"/>
              <a:gd name="connsiteY5" fmla="*/ 2870217 h 3583846"/>
              <a:gd name="connsiteX6" fmla="*/ 4401441 w 5011411"/>
              <a:gd name="connsiteY6" fmla="*/ 3583846 h 3583846"/>
              <a:gd name="connsiteX7" fmla="*/ 1936 w 5011411"/>
              <a:gd name="connsiteY7" fmla="*/ 3580363 h 3583846"/>
              <a:gd name="connsiteX8" fmla="*/ 881 w 5011411"/>
              <a:gd name="connsiteY8" fmla="*/ 2680232 h 3583846"/>
              <a:gd name="connsiteX0" fmla="*/ 881 w 5011411"/>
              <a:gd name="connsiteY0" fmla="*/ 2691968 h 3595582"/>
              <a:gd name="connsiteX1" fmla="*/ 1263785 w 5011411"/>
              <a:gd name="connsiteY1" fmla="*/ 955491 h 3595582"/>
              <a:gd name="connsiteX2" fmla="*/ 1902928 w 5011411"/>
              <a:gd name="connsiteY2" fmla="*/ 454575 h 3595582"/>
              <a:gd name="connsiteX3" fmla="*/ 2742735 w 5011411"/>
              <a:gd name="connsiteY3" fmla="*/ 26350 h 3595582"/>
              <a:gd name="connsiteX4" fmla="*/ 3951344 w 5011411"/>
              <a:gd name="connsiteY4" fmla="*/ 158236 h 3595582"/>
              <a:gd name="connsiteX5" fmla="*/ 4926908 w 5011411"/>
              <a:gd name="connsiteY5" fmla="*/ 2881953 h 3595582"/>
              <a:gd name="connsiteX6" fmla="*/ 4401441 w 5011411"/>
              <a:gd name="connsiteY6" fmla="*/ 3595582 h 3595582"/>
              <a:gd name="connsiteX7" fmla="*/ 1936 w 5011411"/>
              <a:gd name="connsiteY7" fmla="*/ 3592099 h 3595582"/>
              <a:gd name="connsiteX8" fmla="*/ 881 w 5011411"/>
              <a:gd name="connsiteY8" fmla="*/ 2691968 h 3595582"/>
              <a:gd name="connsiteX0" fmla="*/ 881 w 5011411"/>
              <a:gd name="connsiteY0" fmla="*/ 2708362 h 3611976"/>
              <a:gd name="connsiteX1" fmla="*/ 1263785 w 5011411"/>
              <a:gd name="connsiteY1" fmla="*/ 971885 h 3611976"/>
              <a:gd name="connsiteX2" fmla="*/ 1902928 w 5011411"/>
              <a:gd name="connsiteY2" fmla="*/ 470969 h 3611976"/>
              <a:gd name="connsiteX3" fmla="*/ 2742735 w 5011411"/>
              <a:gd name="connsiteY3" fmla="*/ 42744 h 3611976"/>
              <a:gd name="connsiteX4" fmla="*/ 3951344 w 5011411"/>
              <a:gd name="connsiteY4" fmla="*/ 174630 h 3611976"/>
              <a:gd name="connsiteX5" fmla="*/ 4926908 w 5011411"/>
              <a:gd name="connsiteY5" fmla="*/ 2898347 h 3611976"/>
              <a:gd name="connsiteX6" fmla="*/ 4401441 w 5011411"/>
              <a:gd name="connsiteY6" fmla="*/ 3611976 h 3611976"/>
              <a:gd name="connsiteX7" fmla="*/ 1936 w 5011411"/>
              <a:gd name="connsiteY7" fmla="*/ 3608493 h 3611976"/>
              <a:gd name="connsiteX8" fmla="*/ 881 w 5011411"/>
              <a:gd name="connsiteY8" fmla="*/ 2708362 h 3611976"/>
              <a:gd name="connsiteX0" fmla="*/ 881 w 5008661"/>
              <a:gd name="connsiteY0" fmla="*/ 2708362 h 3611976"/>
              <a:gd name="connsiteX1" fmla="*/ 1263785 w 5008661"/>
              <a:gd name="connsiteY1" fmla="*/ 971885 h 3611976"/>
              <a:gd name="connsiteX2" fmla="*/ 1902928 w 5008661"/>
              <a:gd name="connsiteY2" fmla="*/ 470969 h 3611976"/>
              <a:gd name="connsiteX3" fmla="*/ 2742735 w 5008661"/>
              <a:gd name="connsiteY3" fmla="*/ 42744 h 3611976"/>
              <a:gd name="connsiteX4" fmla="*/ 3951344 w 5008661"/>
              <a:gd name="connsiteY4" fmla="*/ 174630 h 3611976"/>
              <a:gd name="connsiteX5" fmla="*/ 4926908 w 5008661"/>
              <a:gd name="connsiteY5" fmla="*/ 2898347 h 3611976"/>
              <a:gd name="connsiteX6" fmla="*/ 4401441 w 5008661"/>
              <a:gd name="connsiteY6" fmla="*/ 3611976 h 3611976"/>
              <a:gd name="connsiteX7" fmla="*/ 1936 w 5008661"/>
              <a:gd name="connsiteY7" fmla="*/ 3608493 h 3611976"/>
              <a:gd name="connsiteX8" fmla="*/ 881 w 5008661"/>
              <a:gd name="connsiteY8" fmla="*/ 2708362 h 3611976"/>
              <a:gd name="connsiteX0" fmla="*/ 881 w 4523972"/>
              <a:gd name="connsiteY0" fmla="*/ 2708362 h 3611976"/>
              <a:gd name="connsiteX1" fmla="*/ 1263785 w 4523972"/>
              <a:gd name="connsiteY1" fmla="*/ 971885 h 3611976"/>
              <a:gd name="connsiteX2" fmla="*/ 1902928 w 4523972"/>
              <a:gd name="connsiteY2" fmla="*/ 470969 h 3611976"/>
              <a:gd name="connsiteX3" fmla="*/ 2742735 w 4523972"/>
              <a:gd name="connsiteY3" fmla="*/ 42744 h 3611976"/>
              <a:gd name="connsiteX4" fmla="*/ 3951344 w 4523972"/>
              <a:gd name="connsiteY4" fmla="*/ 174630 h 3611976"/>
              <a:gd name="connsiteX5" fmla="*/ 4133083 w 4523972"/>
              <a:gd name="connsiteY5" fmla="*/ 706099 h 3611976"/>
              <a:gd name="connsiteX6" fmla="*/ 4401441 w 4523972"/>
              <a:gd name="connsiteY6" fmla="*/ 3611976 h 3611976"/>
              <a:gd name="connsiteX7" fmla="*/ 1936 w 4523972"/>
              <a:gd name="connsiteY7" fmla="*/ 3608493 h 3611976"/>
              <a:gd name="connsiteX8" fmla="*/ 881 w 4523972"/>
              <a:gd name="connsiteY8" fmla="*/ 2708362 h 3611976"/>
              <a:gd name="connsiteX0" fmla="*/ 881 w 4533029"/>
              <a:gd name="connsiteY0" fmla="*/ 2708362 h 3611976"/>
              <a:gd name="connsiteX1" fmla="*/ 1263785 w 4533029"/>
              <a:gd name="connsiteY1" fmla="*/ 971885 h 3611976"/>
              <a:gd name="connsiteX2" fmla="*/ 1902928 w 4533029"/>
              <a:gd name="connsiteY2" fmla="*/ 470969 h 3611976"/>
              <a:gd name="connsiteX3" fmla="*/ 2742735 w 4533029"/>
              <a:gd name="connsiteY3" fmla="*/ 42744 h 3611976"/>
              <a:gd name="connsiteX4" fmla="*/ 3951344 w 4533029"/>
              <a:gd name="connsiteY4" fmla="*/ 174630 h 3611976"/>
              <a:gd name="connsiteX5" fmla="*/ 4243849 w 4533029"/>
              <a:gd name="connsiteY5" fmla="*/ 909170 h 3611976"/>
              <a:gd name="connsiteX6" fmla="*/ 4401441 w 4533029"/>
              <a:gd name="connsiteY6" fmla="*/ 3611976 h 3611976"/>
              <a:gd name="connsiteX7" fmla="*/ 1936 w 4533029"/>
              <a:gd name="connsiteY7" fmla="*/ 3608493 h 3611976"/>
              <a:gd name="connsiteX8" fmla="*/ 881 w 4533029"/>
              <a:gd name="connsiteY8" fmla="*/ 2708362 h 3611976"/>
              <a:gd name="connsiteX0" fmla="*/ 881 w 4522245"/>
              <a:gd name="connsiteY0" fmla="*/ 2708362 h 3611976"/>
              <a:gd name="connsiteX1" fmla="*/ 1263785 w 4522245"/>
              <a:gd name="connsiteY1" fmla="*/ 971885 h 3611976"/>
              <a:gd name="connsiteX2" fmla="*/ 1902928 w 4522245"/>
              <a:gd name="connsiteY2" fmla="*/ 470969 h 3611976"/>
              <a:gd name="connsiteX3" fmla="*/ 2742735 w 4522245"/>
              <a:gd name="connsiteY3" fmla="*/ 42744 h 3611976"/>
              <a:gd name="connsiteX4" fmla="*/ 3951344 w 4522245"/>
              <a:gd name="connsiteY4" fmla="*/ 174630 h 3611976"/>
              <a:gd name="connsiteX5" fmla="*/ 4110007 w 4522245"/>
              <a:gd name="connsiteY5" fmla="*/ 886094 h 3611976"/>
              <a:gd name="connsiteX6" fmla="*/ 4401441 w 4522245"/>
              <a:gd name="connsiteY6" fmla="*/ 3611976 h 3611976"/>
              <a:gd name="connsiteX7" fmla="*/ 1936 w 4522245"/>
              <a:gd name="connsiteY7" fmla="*/ 3608493 h 3611976"/>
              <a:gd name="connsiteX8" fmla="*/ 881 w 4522245"/>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359065"/>
              <a:gd name="connsiteY0" fmla="*/ 2708362 h 5435004"/>
              <a:gd name="connsiteX1" fmla="*/ 1263785 w 4359065"/>
              <a:gd name="connsiteY1" fmla="*/ 971885 h 5435004"/>
              <a:gd name="connsiteX2" fmla="*/ 1902928 w 4359065"/>
              <a:gd name="connsiteY2" fmla="*/ 470969 h 5435004"/>
              <a:gd name="connsiteX3" fmla="*/ 2742735 w 4359065"/>
              <a:gd name="connsiteY3" fmla="*/ 42744 h 5435004"/>
              <a:gd name="connsiteX4" fmla="*/ 3951344 w 4359065"/>
              <a:gd name="connsiteY4" fmla="*/ 174630 h 5435004"/>
              <a:gd name="connsiteX5" fmla="*/ 4234619 w 4359065"/>
              <a:gd name="connsiteY5" fmla="*/ 918401 h 5435004"/>
              <a:gd name="connsiteX6" fmla="*/ 3164552 w 4359065"/>
              <a:gd name="connsiteY6" fmla="*/ 5435004 h 5435004"/>
              <a:gd name="connsiteX7" fmla="*/ 1936 w 4359065"/>
              <a:gd name="connsiteY7" fmla="*/ 3608493 h 5435004"/>
              <a:gd name="connsiteX8" fmla="*/ 881 w 4359065"/>
              <a:gd name="connsiteY8" fmla="*/ 2708362 h 543500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3697 h 5878019"/>
              <a:gd name="connsiteX1" fmla="*/ 1319168 w 4359065"/>
              <a:gd name="connsiteY1" fmla="*/ 2471795 h 5878019"/>
              <a:gd name="connsiteX2" fmla="*/ 1902928 w 4359065"/>
              <a:gd name="connsiteY2" fmla="*/ 466304 h 5878019"/>
              <a:gd name="connsiteX3" fmla="*/ 2742735 w 4359065"/>
              <a:gd name="connsiteY3" fmla="*/ 38079 h 5878019"/>
              <a:gd name="connsiteX4" fmla="*/ 3951344 w 4359065"/>
              <a:gd name="connsiteY4" fmla="*/ 169965 h 5878019"/>
              <a:gd name="connsiteX5" fmla="*/ 4234619 w 4359065"/>
              <a:gd name="connsiteY5" fmla="*/ 913736 h 5878019"/>
              <a:gd name="connsiteX6" fmla="*/ 3127630 w 4359065"/>
              <a:gd name="connsiteY6" fmla="*/ 5878019 h 5878019"/>
              <a:gd name="connsiteX7" fmla="*/ 1936 w 4359065"/>
              <a:gd name="connsiteY7" fmla="*/ 3603828 h 5878019"/>
              <a:gd name="connsiteX8" fmla="*/ 881 w 4359065"/>
              <a:gd name="connsiteY8" fmla="*/ 2703697 h 5878019"/>
              <a:gd name="connsiteX0" fmla="*/ 881 w 4359065"/>
              <a:gd name="connsiteY0" fmla="*/ 2709349 h 5883671"/>
              <a:gd name="connsiteX1" fmla="*/ 1319168 w 4359065"/>
              <a:gd name="connsiteY1" fmla="*/ 2477447 h 5883671"/>
              <a:gd name="connsiteX2" fmla="*/ 1902928 w 4359065"/>
              <a:gd name="connsiteY2" fmla="*/ 471956 h 5883671"/>
              <a:gd name="connsiteX3" fmla="*/ 2742735 w 4359065"/>
              <a:gd name="connsiteY3" fmla="*/ 43731 h 5883671"/>
              <a:gd name="connsiteX4" fmla="*/ 3951344 w 4359065"/>
              <a:gd name="connsiteY4" fmla="*/ 175617 h 5883671"/>
              <a:gd name="connsiteX5" fmla="*/ 4234619 w 4359065"/>
              <a:gd name="connsiteY5" fmla="*/ 919388 h 5883671"/>
              <a:gd name="connsiteX6" fmla="*/ 3127630 w 4359065"/>
              <a:gd name="connsiteY6" fmla="*/ 5883671 h 5883671"/>
              <a:gd name="connsiteX7" fmla="*/ 1936 w 4359065"/>
              <a:gd name="connsiteY7" fmla="*/ 3609480 h 5883671"/>
              <a:gd name="connsiteX8" fmla="*/ 881 w 4359065"/>
              <a:gd name="connsiteY8" fmla="*/ 2709349 h 5883671"/>
              <a:gd name="connsiteX0" fmla="*/ 881 w 4359065"/>
              <a:gd name="connsiteY0" fmla="*/ 2708364 h 5882686"/>
              <a:gd name="connsiteX1" fmla="*/ 1319168 w 4359065"/>
              <a:gd name="connsiteY1" fmla="*/ 2476462 h 5882686"/>
              <a:gd name="connsiteX2" fmla="*/ 1902928 w 4359065"/>
              <a:gd name="connsiteY2" fmla="*/ 470971 h 5882686"/>
              <a:gd name="connsiteX3" fmla="*/ 2742735 w 4359065"/>
              <a:gd name="connsiteY3" fmla="*/ 42746 h 5882686"/>
              <a:gd name="connsiteX4" fmla="*/ 3951344 w 4359065"/>
              <a:gd name="connsiteY4" fmla="*/ 174632 h 5882686"/>
              <a:gd name="connsiteX5" fmla="*/ 4234619 w 4359065"/>
              <a:gd name="connsiteY5" fmla="*/ 918403 h 5882686"/>
              <a:gd name="connsiteX6" fmla="*/ 3127630 w 4359065"/>
              <a:gd name="connsiteY6" fmla="*/ 5882686 h 5882686"/>
              <a:gd name="connsiteX7" fmla="*/ 1936 w 4359065"/>
              <a:gd name="connsiteY7" fmla="*/ 3608495 h 5882686"/>
              <a:gd name="connsiteX8" fmla="*/ 881 w 4359065"/>
              <a:gd name="connsiteY8" fmla="*/ 2708364 h 5882686"/>
              <a:gd name="connsiteX0" fmla="*/ 4 w 4358188"/>
              <a:gd name="connsiteY0" fmla="*/ 2708364 h 5897665"/>
              <a:gd name="connsiteX1" fmla="*/ 1318291 w 4358188"/>
              <a:gd name="connsiteY1" fmla="*/ 2476462 h 5897665"/>
              <a:gd name="connsiteX2" fmla="*/ 1902051 w 4358188"/>
              <a:gd name="connsiteY2" fmla="*/ 470971 h 5897665"/>
              <a:gd name="connsiteX3" fmla="*/ 2741858 w 4358188"/>
              <a:gd name="connsiteY3" fmla="*/ 42746 h 5897665"/>
              <a:gd name="connsiteX4" fmla="*/ 3950467 w 4358188"/>
              <a:gd name="connsiteY4" fmla="*/ 174632 h 5897665"/>
              <a:gd name="connsiteX5" fmla="*/ 4233742 w 4358188"/>
              <a:gd name="connsiteY5" fmla="*/ 918403 h 5897665"/>
              <a:gd name="connsiteX6" fmla="*/ 3126753 w 4358188"/>
              <a:gd name="connsiteY6" fmla="*/ 5882686 h 5897665"/>
              <a:gd name="connsiteX7" fmla="*/ 2765599 w 4358188"/>
              <a:gd name="connsiteY7" fmla="*/ 5897665 h 5897665"/>
              <a:gd name="connsiteX8" fmla="*/ 4 w 4358188"/>
              <a:gd name="connsiteY8" fmla="*/ 2708364 h 5897665"/>
              <a:gd name="connsiteX0" fmla="*/ 417050 w 3039897"/>
              <a:gd name="connsiteY0" fmla="*/ 4356013 h 5897665"/>
              <a:gd name="connsiteX1" fmla="*/ 0 w 3039897"/>
              <a:gd name="connsiteY1" fmla="*/ 2476462 h 5897665"/>
              <a:gd name="connsiteX2" fmla="*/ 583760 w 3039897"/>
              <a:gd name="connsiteY2" fmla="*/ 470971 h 5897665"/>
              <a:gd name="connsiteX3" fmla="*/ 1423567 w 3039897"/>
              <a:gd name="connsiteY3" fmla="*/ 42746 h 5897665"/>
              <a:gd name="connsiteX4" fmla="*/ 2632176 w 3039897"/>
              <a:gd name="connsiteY4" fmla="*/ 174632 h 5897665"/>
              <a:gd name="connsiteX5" fmla="*/ 2915451 w 3039897"/>
              <a:gd name="connsiteY5" fmla="*/ 918403 h 5897665"/>
              <a:gd name="connsiteX6" fmla="*/ 1808462 w 3039897"/>
              <a:gd name="connsiteY6" fmla="*/ 5882686 h 5897665"/>
              <a:gd name="connsiteX7" fmla="*/ 1447308 w 3039897"/>
              <a:gd name="connsiteY7" fmla="*/ 5897665 h 5897665"/>
              <a:gd name="connsiteX8" fmla="*/ 417050 w 3039897"/>
              <a:gd name="connsiteY8" fmla="*/ 4356013 h 5897665"/>
              <a:gd name="connsiteX0" fmla="*/ 52445 w 2675292"/>
              <a:gd name="connsiteY0" fmla="*/ 4356013 h 5897665"/>
              <a:gd name="connsiteX1" fmla="*/ 0 w 2675292"/>
              <a:gd name="connsiteY1" fmla="*/ 3676431 h 5897665"/>
              <a:gd name="connsiteX2" fmla="*/ 219155 w 2675292"/>
              <a:gd name="connsiteY2" fmla="*/ 470971 h 5897665"/>
              <a:gd name="connsiteX3" fmla="*/ 1058962 w 2675292"/>
              <a:gd name="connsiteY3" fmla="*/ 42746 h 5897665"/>
              <a:gd name="connsiteX4" fmla="*/ 2267571 w 2675292"/>
              <a:gd name="connsiteY4" fmla="*/ 174632 h 5897665"/>
              <a:gd name="connsiteX5" fmla="*/ 2550846 w 2675292"/>
              <a:gd name="connsiteY5" fmla="*/ 918403 h 5897665"/>
              <a:gd name="connsiteX6" fmla="*/ 1443857 w 2675292"/>
              <a:gd name="connsiteY6" fmla="*/ 5882686 h 5897665"/>
              <a:gd name="connsiteX7" fmla="*/ 1082703 w 2675292"/>
              <a:gd name="connsiteY7" fmla="*/ 5897665 h 5897665"/>
              <a:gd name="connsiteX8" fmla="*/ 52445 w 2675292"/>
              <a:gd name="connsiteY8" fmla="*/ 4356013 h 5897665"/>
              <a:gd name="connsiteX0" fmla="*/ 52445 w 2675292"/>
              <a:gd name="connsiteY0" fmla="*/ 4356013 h 5897665"/>
              <a:gd name="connsiteX1" fmla="*/ 0 w 2675292"/>
              <a:gd name="connsiteY1" fmla="*/ 3676431 h 5897665"/>
              <a:gd name="connsiteX2" fmla="*/ 219155 w 2675292"/>
              <a:gd name="connsiteY2" fmla="*/ 470971 h 5897665"/>
              <a:gd name="connsiteX3" fmla="*/ 1058962 w 2675292"/>
              <a:gd name="connsiteY3" fmla="*/ 42746 h 5897665"/>
              <a:gd name="connsiteX4" fmla="*/ 2267571 w 2675292"/>
              <a:gd name="connsiteY4" fmla="*/ 174632 h 5897665"/>
              <a:gd name="connsiteX5" fmla="*/ 2550846 w 2675292"/>
              <a:gd name="connsiteY5" fmla="*/ 918403 h 5897665"/>
              <a:gd name="connsiteX6" fmla="*/ 1443857 w 2675292"/>
              <a:gd name="connsiteY6" fmla="*/ 5882686 h 5897665"/>
              <a:gd name="connsiteX7" fmla="*/ 1082703 w 2675292"/>
              <a:gd name="connsiteY7" fmla="*/ 5897665 h 5897665"/>
              <a:gd name="connsiteX8" fmla="*/ 52445 w 2675292"/>
              <a:gd name="connsiteY8" fmla="*/ 4356013 h 5897665"/>
              <a:gd name="connsiteX0" fmla="*/ 9 w 2622856"/>
              <a:gd name="connsiteY0" fmla="*/ 4356013 h 5897665"/>
              <a:gd name="connsiteX1" fmla="*/ 302939 w 2622856"/>
              <a:gd name="connsiteY1" fmla="*/ 3431823 h 5897665"/>
              <a:gd name="connsiteX2" fmla="*/ 166719 w 2622856"/>
              <a:gd name="connsiteY2" fmla="*/ 470971 h 5897665"/>
              <a:gd name="connsiteX3" fmla="*/ 1006526 w 2622856"/>
              <a:gd name="connsiteY3" fmla="*/ 42746 h 5897665"/>
              <a:gd name="connsiteX4" fmla="*/ 2215135 w 2622856"/>
              <a:gd name="connsiteY4" fmla="*/ 174632 h 5897665"/>
              <a:gd name="connsiteX5" fmla="*/ 2498410 w 2622856"/>
              <a:gd name="connsiteY5" fmla="*/ 918403 h 5897665"/>
              <a:gd name="connsiteX6" fmla="*/ 1391421 w 2622856"/>
              <a:gd name="connsiteY6" fmla="*/ 5882686 h 5897665"/>
              <a:gd name="connsiteX7" fmla="*/ 1030267 w 2622856"/>
              <a:gd name="connsiteY7" fmla="*/ 5897665 h 5897665"/>
              <a:gd name="connsiteX8" fmla="*/ 9 w 2622856"/>
              <a:gd name="connsiteY8" fmla="*/ 4356013 h 5897665"/>
              <a:gd name="connsiteX0" fmla="*/ 6292 w 2629139"/>
              <a:gd name="connsiteY0" fmla="*/ 4356013 h 5897665"/>
              <a:gd name="connsiteX1" fmla="*/ 0 w 2629139"/>
              <a:gd name="connsiteY1" fmla="*/ 3376440 h 5897665"/>
              <a:gd name="connsiteX2" fmla="*/ 173002 w 2629139"/>
              <a:gd name="connsiteY2" fmla="*/ 470971 h 5897665"/>
              <a:gd name="connsiteX3" fmla="*/ 1012809 w 2629139"/>
              <a:gd name="connsiteY3" fmla="*/ 42746 h 5897665"/>
              <a:gd name="connsiteX4" fmla="*/ 2221418 w 2629139"/>
              <a:gd name="connsiteY4" fmla="*/ 174632 h 5897665"/>
              <a:gd name="connsiteX5" fmla="*/ 2504693 w 2629139"/>
              <a:gd name="connsiteY5" fmla="*/ 918403 h 5897665"/>
              <a:gd name="connsiteX6" fmla="*/ 1397704 w 2629139"/>
              <a:gd name="connsiteY6" fmla="*/ 5882686 h 5897665"/>
              <a:gd name="connsiteX7" fmla="*/ 1036550 w 2629139"/>
              <a:gd name="connsiteY7" fmla="*/ 5897665 h 5897665"/>
              <a:gd name="connsiteX8" fmla="*/ 6292 w 2629139"/>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292807 w 2634123"/>
              <a:gd name="connsiteY0" fmla="*/ 4416011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92807 w 2634123"/>
              <a:gd name="connsiteY8" fmla="*/ 4416011 h 5897665"/>
              <a:gd name="connsiteX0" fmla="*/ 131272 w 2634123"/>
              <a:gd name="connsiteY0" fmla="*/ 52329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31272 w 2634123"/>
              <a:gd name="connsiteY8" fmla="*/ 5232913 h 5897665"/>
              <a:gd name="connsiteX0" fmla="*/ 131272 w 2634123"/>
              <a:gd name="connsiteY0" fmla="*/ 52329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31272 w 2634123"/>
              <a:gd name="connsiteY8" fmla="*/ 5232913 h 5897665"/>
              <a:gd name="connsiteX0" fmla="*/ 223577 w 2634123"/>
              <a:gd name="connsiteY0" fmla="*/ 5888280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23577 w 2634123"/>
              <a:gd name="connsiteY8" fmla="*/ 5888280 h 5897665"/>
              <a:gd name="connsiteX0" fmla="*/ 223577 w 2634123"/>
              <a:gd name="connsiteY0" fmla="*/ 5888280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23577 w 2634123"/>
              <a:gd name="connsiteY8" fmla="*/ 5888280 h 5897665"/>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402688 w 2634123"/>
              <a:gd name="connsiteY6" fmla="*/ 5882686 h 5898523"/>
              <a:gd name="connsiteX7" fmla="*/ 1041534 w 2634123"/>
              <a:gd name="connsiteY7" fmla="*/ 5897665 h 5898523"/>
              <a:gd name="connsiteX8" fmla="*/ 223577 w 2634123"/>
              <a:gd name="connsiteY8" fmla="*/ 5888280 h 5898523"/>
              <a:gd name="connsiteX0" fmla="*/ 223577 w 2634123"/>
              <a:gd name="connsiteY0" fmla="*/ 5888280 h 5910378"/>
              <a:gd name="connsiteX1" fmla="*/ 4984 w 2634123"/>
              <a:gd name="connsiteY1" fmla="*/ 3376440 h 5910378"/>
              <a:gd name="connsiteX2" fmla="*/ 177986 w 2634123"/>
              <a:gd name="connsiteY2" fmla="*/ 470971 h 5910378"/>
              <a:gd name="connsiteX3" fmla="*/ 1017793 w 2634123"/>
              <a:gd name="connsiteY3" fmla="*/ 42746 h 5910378"/>
              <a:gd name="connsiteX4" fmla="*/ 2226402 w 2634123"/>
              <a:gd name="connsiteY4" fmla="*/ 174632 h 5910378"/>
              <a:gd name="connsiteX5" fmla="*/ 2509677 w 2634123"/>
              <a:gd name="connsiteY5" fmla="*/ 918403 h 5910378"/>
              <a:gd name="connsiteX6" fmla="*/ 1402688 w 2634123"/>
              <a:gd name="connsiteY6" fmla="*/ 5910378 h 5910378"/>
              <a:gd name="connsiteX7" fmla="*/ 1041534 w 2634123"/>
              <a:gd name="connsiteY7" fmla="*/ 5897665 h 5910378"/>
              <a:gd name="connsiteX8" fmla="*/ 223577 w 2634123"/>
              <a:gd name="connsiteY8" fmla="*/ 5888280 h 5910378"/>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393458 w 2634123"/>
              <a:gd name="connsiteY6" fmla="*/ 5707306 h 5898523"/>
              <a:gd name="connsiteX7" fmla="*/ 1041534 w 2634123"/>
              <a:gd name="connsiteY7" fmla="*/ 5897665 h 5898523"/>
              <a:gd name="connsiteX8" fmla="*/ 223577 w 2634123"/>
              <a:gd name="connsiteY8" fmla="*/ 5888280 h 5898523"/>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388843 w 2634123"/>
              <a:gd name="connsiteY6" fmla="*/ 5891917 h 5898523"/>
              <a:gd name="connsiteX7" fmla="*/ 1041534 w 2634123"/>
              <a:gd name="connsiteY7" fmla="*/ 5897665 h 5898523"/>
              <a:gd name="connsiteX8" fmla="*/ 223577 w 2634123"/>
              <a:gd name="connsiteY8" fmla="*/ 5888280 h 5898523"/>
              <a:gd name="connsiteX0" fmla="*/ 223577 w 2634123"/>
              <a:gd name="connsiteY0" fmla="*/ 5888280 h 5891917"/>
              <a:gd name="connsiteX1" fmla="*/ 4984 w 2634123"/>
              <a:gd name="connsiteY1" fmla="*/ 3376440 h 5891917"/>
              <a:gd name="connsiteX2" fmla="*/ 177986 w 2634123"/>
              <a:gd name="connsiteY2" fmla="*/ 470971 h 5891917"/>
              <a:gd name="connsiteX3" fmla="*/ 1017793 w 2634123"/>
              <a:gd name="connsiteY3" fmla="*/ 42746 h 5891917"/>
              <a:gd name="connsiteX4" fmla="*/ 2226402 w 2634123"/>
              <a:gd name="connsiteY4" fmla="*/ 174632 h 5891917"/>
              <a:gd name="connsiteX5" fmla="*/ 2509677 w 2634123"/>
              <a:gd name="connsiteY5" fmla="*/ 918403 h 5891917"/>
              <a:gd name="connsiteX6" fmla="*/ 1388843 w 2634123"/>
              <a:gd name="connsiteY6" fmla="*/ 5891917 h 5891917"/>
              <a:gd name="connsiteX7" fmla="*/ 1032304 w 2634123"/>
              <a:gd name="connsiteY7" fmla="*/ 5809974 h 5891917"/>
              <a:gd name="connsiteX8" fmla="*/ 223577 w 2634123"/>
              <a:gd name="connsiteY8" fmla="*/ 5888280 h 5891917"/>
              <a:gd name="connsiteX0" fmla="*/ 223577 w 2634123"/>
              <a:gd name="connsiteY0" fmla="*/ 5888280 h 5898522"/>
              <a:gd name="connsiteX1" fmla="*/ 4984 w 2634123"/>
              <a:gd name="connsiteY1" fmla="*/ 3376440 h 5898522"/>
              <a:gd name="connsiteX2" fmla="*/ 177986 w 2634123"/>
              <a:gd name="connsiteY2" fmla="*/ 470971 h 5898522"/>
              <a:gd name="connsiteX3" fmla="*/ 1017793 w 2634123"/>
              <a:gd name="connsiteY3" fmla="*/ 42746 h 5898522"/>
              <a:gd name="connsiteX4" fmla="*/ 2226402 w 2634123"/>
              <a:gd name="connsiteY4" fmla="*/ 174632 h 5898522"/>
              <a:gd name="connsiteX5" fmla="*/ 2509677 w 2634123"/>
              <a:gd name="connsiteY5" fmla="*/ 918403 h 5898522"/>
              <a:gd name="connsiteX6" fmla="*/ 1388843 w 2634123"/>
              <a:gd name="connsiteY6" fmla="*/ 5891917 h 5898522"/>
              <a:gd name="connsiteX7" fmla="*/ 880001 w 2634123"/>
              <a:gd name="connsiteY7" fmla="*/ 5897664 h 5898522"/>
              <a:gd name="connsiteX8" fmla="*/ 223577 w 2634123"/>
              <a:gd name="connsiteY8" fmla="*/ 5888280 h 5898522"/>
              <a:gd name="connsiteX0" fmla="*/ 223577 w 2634123"/>
              <a:gd name="connsiteY0" fmla="*/ 5902126 h 5902126"/>
              <a:gd name="connsiteX1" fmla="*/ 4984 w 2634123"/>
              <a:gd name="connsiteY1" fmla="*/ 3376440 h 5902126"/>
              <a:gd name="connsiteX2" fmla="*/ 177986 w 2634123"/>
              <a:gd name="connsiteY2" fmla="*/ 470971 h 5902126"/>
              <a:gd name="connsiteX3" fmla="*/ 1017793 w 2634123"/>
              <a:gd name="connsiteY3" fmla="*/ 42746 h 5902126"/>
              <a:gd name="connsiteX4" fmla="*/ 2226402 w 2634123"/>
              <a:gd name="connsiteY4" fmla="*/ 174632 h 5902126"/>
              <a:gd name="connsiteX5" fmla="*/ 2509677 w 2634123"/>
              <a:gd name="connsiteY5" fmla="*/ 918403 h 5902126"/>
              <a:gd name="connsiteX6" fmla="*/ 1388843 w 2634123"/>
              <a:gd name="connsiteY6" fmla="*/ 5891917 h 5902126"/>
              <a:gd name="connsiteX7" fmla="*/ 880001 w 2634123"/>
              <a:gd name="connsiteY7" fmla="*/ 5897664 h 5902126"/>
              <a:gd name="connsiteX8" fmla="*/ 223577 w 2634123"/>
              <a:gd name="connsiteY8" fmla="*/ 5902126 h 5902126"/>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88843 w 2634123"/>
              <a:gd name="connsiteY6" fmla="*/ 5891917 h 5902279"/>
              <a:gd name="connsiteX7" fmla="*/ 796925 w 2634123"/>
              <a:gd name="connsiteY7" fmla="*/ 5902279 h 5902279"/>
              <a:gd name="connsiteX8" fmla="*/ 223577 w 2634123"/>
              <a:gd name="connsiteY8" fmla="*/ 5902126 h 5902279"/>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273462 w 2634123"/>
              <a:gd name="connsiteY6" fmla="*/ 5758075 h 5902279"/>
              <a:gd name="connsiteX7" fmla="*/ 796925 w 2634123"/>
              <a:gd name="connsiteY7" fmla="*/ 5902279 h 5902279"/>
              <a:gd name="connsiteX8" fmla="*/ 223577 w 2634123"/>
              <a:gd name="connsiteY8" fmla="*/ 5902126 h 5902279"/>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223577 w 2634123"/>
              <a:gd name="connsiteY8" fmla="*/ 5902126 h 5902279"/>
              <a:gd name="connsiteX0" fmla="*/ 325113 w 2634123"/>
              <a:gd name="connsiteY0" fmla="*/ 5745207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325113 w 2634123"/>
              <a:gd name="connsiteY8" fmla="*/ 5745207 h 5902279"/>
              <a:gd name="connsiteX0" fmla="*/ 214347 w 2634123"/>
              <a:gd name="connsiteY0" fmla="*/ 5879049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214347 w 2634123"/>
              <a:gd name="connsiteY8" fmla="*/ 5879049 h 5902279"/>
              <a:gd name="connsiteX0" fmla="*/ 214347 w 2634123"/>
              <a:gd name="connsiteY0" fmla="*/ 5879049 h 5887302"/>
              <a:gd name="connsiteX1" fmla="*/ 4984 w 2634123"/>
              <a:gd name="connsiteY1" fmla="*/ 3376440 h 5887302"/>
              <a:gd name="connsiteX2" fmla="*/ 177986 w 2634123"/>
              <a:gd name="connsiteY2" fmla="*/ 470971 h 5887302"/>
              <a:gd name="connsiteX3" fmla="*/ 1017793 w 2634123"/>
              <a:gd name="connsiteY3" fmla="*/ 42746 h 5887302"/>
              <a:gd name="connsiteX4" fmla="*/ 2226402 w 2634123"/>
              <a:gd name="connsiteY4" fmla="*/ 174632 h 5887302"/>
              <a:gd name="connsiteX5" fmla="*/ 2509677 w 2634123"/>
              <a:gd name="connsiteY5" fmla="*/ 918403 h 5887302"/>
              <a:gd name="connsiteX6" fmla="*/ 1398073 w 2634123"/>
              <a:gd name="connsiteY6" fmla="*/ 5887302 h 5887302"/>
              <a:gd name="connsiteX7" fmla="*/ 796925 w 2634123"/>
              <a:gd name="connsiteY7" fmla="*/ 5814589 h 5887302"/>
              <a:gd name="connsiteX8" fmla="*/ 214347 w 2634123"/>
              <a:gd name="connsiteY8" fmla="*/ 5879049 h 5887302"/>
              <a:gd name="connsiteX0" fmla="*/ 214347 w 2634123"/>
              <a:gd name="connsiteY0" fmla="*/ 5879049 h 5902280"/>
              <a:gd name="connsiteX1" fmla="*/ 4984 w 2634123"/>
              <a:gd name="connsiteY1" fmla="*/ 3376440 h 5902280"/>
              <a:gd name="connsiteX2" fmla="*/ 177986 w 2634123"/>
              <a:gd name="connsiteY2" fmla="*/ 470971 h 5902280"/>
              <a:gd name="connsiteX3" fmla="*/ 1017793 w 2634123"/>
              <a:gd name="connsiteY3" fmla="*/ 42746 h 5902280"/>
              <a:gd name="connsiteX4" fmla="*/ 2226402 w 2634123"/>
              <a:gd name="connsiteY4" fmla="*/ 174632 h 5902280"/>
              <a:gd name="connsiteX5" fmla="*/ 2509677 w 2634123"/>
              <a:gd name="connsiteY5" fmla="*/ 918403 h 5902280"/>
              <a:gd name="connsiteX6" fmla="*/ 1398073 w 2634123"/>
              <a:gd name="connsiteY6" fmla="*/ 5887302 h 5902280"/>
              <a:gd name="connsiteX7" fmla="*/ 792310 w 2634123"/>
              <a:gd name="connsiteY7" fmla="*/ 5902280 h 5902280"/>
              <a:gd name="connsiteX8" fmla="*/ 214347 w 2634123"/>
              <a:gd name="connsiteY8" fmla="*/ 5879049 h 5902280"/>
              <a:gd name="connsiteX0" fmla="*/ 218962 w 2634123"/>
              <a:gd name="connsiteY0" fmla="*/ 5906741 h 5906741"/>
              <a:gd name="connsiteX1" fmla="*/ 4984 w 2634123"/>
              <a:gd name="connsiteY1" fmla="*/ 3376440 h 5906741"/>
              <a:gd name="connsiteX2" fmla="*/ 177986 w 2634123"/>
              <a:gd name="connsiteY2" fmla="*/ 470971 h 5906741"/>
              <a:gd name="connsiteX3" fmla="*/ 1017793 w 2634123"/>
              <a:gd name="connsiteY3" fmla="*/ 42746 h 5906741"/>
              <a:gd name="connsiteX4" fmla="*/ 2226402 w 2634123"/>
              <a:gd name="connsiteY4" fmla="*/ 174632 h 5906741"/>
              <a:gd name="connsiteX5" fmla="*/ 2509677 w 2634123"/>
              <a:gd name="connsiteY5" fmla="*/ 918403 h 5906741"/>
              <a:gd name="connsiteX6" fmla="*/ 1398073 w 2634123"/>
              <a:gd name="connsiteY6" fmla="*/ 5887302 h 5906741"/>
              <a:gd name="connsiteX7" fmla="*/ 792310 w 2634123"/>
              <a:gd name="connsiteY7" fmla="*/ 5902280 h 5906741"/>
              <a:gd name="connsiteX8" fmla="*/ 218962 w 2634123"/>
              <a:gd name="connsiteY8" fmla="*/ 5906741 h 5906741"/>
              <a:gd name="connsiteX0" fmla="*/ 218962 w 2634123"/>
              <a:gd name="connsiteY0" fmla="*/ 5906741 h 5906741"/>
              <a:gd name="connsiteX1" fmla="*/ 4984 w 2634123"/>
              <a:gd name="connsiteY1" fmla="*/ 3376440 h 5906741"/>
              <a:gd name="connsiteX2" fmla="*/ 177986 w 2634123"/>
              <a:gd name="connsiteY2" fmla="*/ 470971 h 5906741"/>
              <a:gd name="connsiteX3" fmla="*/ 1017793 w 2634123"/>
              <a:gd name="connsiteY3" fmla="*/ 42746 h 5906741"/>
              <a:gd name="connsiteX4" fmla="*/ 2226402 w 2634123"/>
              <a:gd name="connsiteY4" fmla="*/ 174632 h 5906741"/>
              <a:gd name="connsiteX5" fmla="*/ 2509677 w 2634123"/>
              <a:gd name="connsiteY5" fmla="*/ 918403 h 5906741"/>
              <a:gd name="connsiteX6" fmla="*/ 1398073 w 2634123"/>
              <a:gd name="connsiteY6" fmla="*/ 5905763 h 5906741"/>
              <a:gd name="connsiteX7" fmla="*/ 792310 w 2634123"/>
              <a:gd name="connsiteY7" fmla="*/ 5902280 h 5906741"/>
              <a:gd name="connsiteX8" fmla="*/ 218962 w 2634123"/>
              <a:gd name="connsiteY8" fmla="*/ 5906741 h 5906741"/>
              <a:gd name="connsiteX0" fmla="*/ 218962 w 3659608"/>
              <a:gd name="connsiteY0" fmla="*/ 5919875 h 5919875"/>
              <a:gd name="connsiteX1" fmla="*/ 4984 w 3659608"/>
              <a:gd name="connsiteY1" fmla="*/ 3389574 h 5919875"/>
              <a:gd name="connsiteX2" fmla="*/ 177986 w 3659608"/>
              <a:gd name="connsiteY2" fmla="*/ 484105 h 5919875"/>
              <a:gd name="connsiteX3" fmla="*/ 1017793 w 3659608"/>
              <a:gd name="connsiteY3" fmla="*/ 55880 h 5919875"/>
              <a:gd name="connsiteX4" fmla="*/ 2226402 w 3659608"/>
              <a:gd name="connsiteY4" fmla="*/ 187766 h 5919875"/>
              <a:gd name="connsiteX5" fmla="*/ 3610239 w 3659608"/>
              <a:gd name="connsiteY5" fmla="*/ 2208189 h 5919875"/>
              <a:gd name="connsiteX6" fmla="*/ 1398073 w 3659608"/>
              <a:gd name="connsiteY6" fmla="*/ 5918897 h 5919875"/>
              <a:gd name="connsiteX7" fmla="*/ 792310 w 3659608"/>
              <a:gd name="connsiteY7" fmla="*/ 5915414 h 5919875"/>
              <a:gd name="connsiteX8" fmla="*/ 218962 w 3659608"/>
              <a:gd name="connsiteY8" fmla="*/ 5919875 h 5919875"/>
              <a:gd name="connsiteX0" fmla="*/ 218962 w 3939148"/>
              <a:gd name="connsiteY0" fmla="*/ 5946390 h 5946390"/>
              <a:gd name="connsiteX1" fmla="*/ 4984 w 3939148"/>
              <a:gd name="connsiteY1" fmla="*/ 3416089 h 5946390"/>
              <a:gd name="connsiteX2" fmla="*/ 177986 w 3939148"/>
              <a:gd name="connsiteY2" fmla="*/ 510620 h 5946390"/>
              <a:gd name="connsiteX3" fmla="*/ 1017793 w 3939148"/>
              <a:gd name="connsiteY3" fmla="*/ 82395 h 5946390"/>
              <a:gd name="connsiteX4" fmla="*/ 3690150 w 3939148"/>
              <a:gd name="connsiteY4" fmla="*/ 1446911 h 5946390"/>
              <a:gd name="connsiteX5" fmla="*/ 3610239 w 3939148"/>
              <a:gd name="connsiteY5" fmla="*/ 2234704 h 5946390"/>
              <a:gd name="connsiteX6" fmla="*/ 1398073 w 3939148"/>
              <a:gd name="connsiteY6" fmla="*/ 5945412 h 5946390"/>
              <a:gd name="connsiteX7" fmla="*/ 792310 w 3939148"/>
              <a:gd name="connsiteY7" fmla="*/ 5941929 h 5946390"/>
              <a:gd name="connsiteX8" fmla="*/ 218962 w 3939148"/>
              <a:gd name="connsiteY8" fmla="*/ 5946390 h 5946390"/>
              <a:gd name="connsiteX0" fmla="*/ 218962 w 3830078"/>
              <a:gd name="connsiteY0" fmla="*/ 5786310 h 5786310"/>
              <a:gd name="connsiteX1" fmla="*/ 4984 w 3830078"/>
              <a:gd name="connsiteY1" fmla="*/ 3256009 h 5786310"/>
              <a:gd name="connsiteX2" fmla="*/ 177986 w 3830078"/>
              <a:gd name="connsiteY2" fmla="*/ 350540 h 5786310"/>
              <a:gd name="connsiteX3" fmla="*/ 2613607 w 3830078"/>
              <a:gd name="connsiteY3" fmla="*/ 186450 h 5786310"/>
              <a:gd name="connsiteX4" fmla="*/ 3690150 w 3830078"/>
              <a:gd name="connsiteY4" fmla="*/ 1286831 h 5786310"/>
              <a:gd name="connsiteX5" fmla="*/ 3610239 w 3830078"/>
              <a:gd name="connsiteY5" fmla="*/ 2074624 h 5786310"/>
              <a:gd name="connsiteX6" fmla="*/ 1398073 w 3830078"/>
              <a:gd name="connsiteY6" fmla="*/ 5785332 h 5786310"/>
              <a:gd name="connsiteX7" fmla="*/ 792310 w 3830078"/>
              <a:gd name="connsiteY7" fmla="*/ 5781849 h 5786310"/>
              <a:gd name="connsiteX8" fmla="*/ 218962 w 3830078"/>
              <a:gd name="connsiteY8" fmla="*/ 5786310 h 5786310"/>
              <a:gd name="connsiteX0" fmla="*/ 214265 w 3825381"/>
              <a:gd name="connsiteY0" fmla="*/ 5834556 h 5834556"/>
              <a:gd name="connsiteX1" fmla="*/ 287 w 3825381"/>
              <a:gd name="connsiteY1" fmla="*/ 3304255 h 5834556"/>
              <a:gd name="connsiteX2" fmla="*/ 1703069 w 3825381"/>
              <a:gd name="connsiteY2" fmla="*/ 321748 h 5834556"/>
              <a:gd name="connsiteX3" fmla="*/ 2608910 w 3825381"/>
              <a:gd name="connsiteY3" fmla="*/ 234696 h 5834556"/>
              <a:gd name="connsiteX4" fmla="*/ 3685453 w 3825381"/>
              <a:gd name="connsiteY4" fmla="*/ 1335077 h 5834556"/>
              <a:gd name="connsiteX5" fmla="*/ 3605542 w 3825381"/>
              <a:gd name="connsiteY5" fmla="*/ 2122870 h 5834556"/>
              <a:gd name="connsiteX6" fmla="*/ 1393376 w 3825381"/>
              <a:gd name="connsiteY6" fmla="*/ 5833578 h 5834556"/>
              <a:gd name="connsiteX7" fmla="*/ 787613 w 3825381"/>
              <a:gd name="connsiteY7" fmla="*/ 5830095 h 5834556"/>
              <a:gd name="connsiteX8" fmla="*/ 214265 w 3825381"/>
              <a:gd name="connsiteY8" fmla="*/ 5834556 h 5834556"/>
              <a:gd name="connsiteX0" fmla="*/ 665431 w 4276547"/>
              <a:gd name="connsiteY0" fmla="*/ 5834556 h 5834556"/>
              <a:gd name="connsiteX1" fmla="*/ 223 w 4276547"/>
              <a:gd name="connsiteY1" fmla="*/ 2676935 h 5834556"/>
              <a:gd name="connsiteX2" fmla="*/ 2154235 w 4276547"/>
              <a:gd name="connsiteY2" fmla="*/ 321748 h 5834556"/>
              <a:gd name="connsiteX3" fmla="*/ 3060076 w 4276547"/>
              <a:gd name="connsiteY3" fmla="*/ 234696 h 5834556"/>
              <a:gd name="connsiteX4" fmla="*/ 4136619 w 4276547"/>
              <a:gd name="connsiteY4" fmla="*/ 1335077 h 5834556"/>
              <a:gd name="connsiteX5" fmla="*/ 4056708 w 4276547"/>
              <a:gd name="connsiteY5" fmla="*/ 2122870 h 5834556"/>
              <a:gd name="connsiteX6" fmla="*/ 1844542 w 4276547"/>
              <a:gd name="connsiteY6" fmla="*/ 5833578 h 5834556"/>
              <a:gd name="connsiteX7" fmla="*/ 1238779 w 4276547"/>
              <a:gd name="connsiteY7" fmla="*/ 5830095 h 5834556"/>
              <a:gd name="connsiteX8" fmla="*/ 665431 w 4276547"/>
              <a:gd name="connsiteY8" fmla="*/ 5834556 h 5834556"/>
              <a:gd name="connsiteX0" fmla="*/ 128113 w 4300515"/>
              <a:gd name="connsiteY0" fmla="*/ 3677454 h 5833578"/>
              <a:gd name="connsiteX1" fmla="*/ 24191 w 4300515"/>
              <a:gd name="connsiteY1" fmla="*/ 2676935 h 5833578"/>
              <a:gd name="connsiteX2" fmla="*/ 2178203 w 4300515"/>
              <a:gd name="connsiteY2" fmla="*/ 321748 h 5833578"/>
              <a:gd name="connsiteX3" fmla="*/ 3084044 w 4300515"/>
              <a:gd name="connsiteY3" fmla="*/ 234696 h 5833578"/>
              <a:gd name="connsiteX4" fmla="*/ 4160587 w 4300515"/>
              <a:gd name="connsiteY4" fmla="*/ 1335077 h 5833578"/>
              <a:gd name="connsiteX5" fmla="*/ 4080676 w 4300515"/>
              <a:gd name="connsiteY5" fmla="*/ 2122870 h 5833578"/>
              <a:gd name="connsiteX6" fmla="*/ 1868510 w 4300515"/>
              <a:gd name="connsiteY6" fmla="*/ 5833578 h 5833578"/>
              <a:gd name="connsiteX7" fmla="*/ 1262747 w 4300515"/>
              <a:gd name="connsiteY7" fmla="*/ 5830095 h 5833578"/>
              <a:gd name="connsiteX8" fmla="*/ 128113 w 4300515"/>
              <a:gd name="connsiteY8" fmla="*/ 3677454 h 5833578"/>
              <a:gd name="connsiteX0" fmla="*/ 128113 w 4300515"/>
              <a:gd name="connsiteY0" fmla="*/ 3677454 h 5833578"/>
              <a:gd name="connsiteX1" fmla="*/ 24191 w 4300515"/>
              <a:gd name="connsiteY1" fmla="*/ 2676935 h 5833578"/>
              <a:gd name="connsiteX2" fmla="*/ 2178203 w 4300515"/>
              <a:gd name="connsiteY2" fmla="*/ 321748 h 5833578"/>
              <a:gd name="connsiteX3" fmla="*/ 3084044 w 4300515"/>
              <a:gd name="connsiteY3" fmla="*/ 234696 h 5833578"/>
              <a:gd name="connsiteX4" fmla="*/ 4160587 w 4300515"/>
              <a:gd name="connsiteY4" fmla="*/ 1335077 h 5833578"/>
              <a:gd name="connsiteX5" fmla="*/ 4080676 w 4300515"/>
              <a:gd name="connsiteY5" fmla="*/ 2122870 h 5833578"/>
              <a:gd name="connsiteX6" fmla="*/ 1868510 w 4300515"/>
              <a:gd name="connsiteY6" fmla="*/ 5833578 h 5833578"/>
              <a:gd name="connsiteX7" fmla="*/ 128113 w 4300515"/>
              <a:gd name="connsiteY7" fmla="*/ 3677454 h 5833578"/>
              <a:gd name="connsiteX0" fmla="*/ 1844543 w 4276548"/>
              <a:gd name="connsiteY0" fmla="*/ 5833578 h 5833578"/>
              <a:gd name="connsiteX1" fmla="*/ 224 w 4276548"/>
              <a:gd name="connsiteY1" fmla="*/ 2676935 h 5833578"/>
              <a:gd name="connsiteX2" fmla="*/ 2154236 w 4276548"/>
              <a:gd name="connsiteY2" fmla="*/ 321748 h 5833578"/>
              <a:gd name="connsiteX3" fmla="*/ 3060077 w 4276548"/>
              <a:gd name="connsiteY3" fmla="*/ 234696 h 5833578"/>
              <a:gd name="connsiteX4" fmla="*/ 4136620 w 4276548"/>
              <a:gd name="connsiteY4" fmla="*/ 1335077 h 5833578"/>
              <a:gd name="connsiteX5" fmla="*/ 4056709 w 4276548"/>
              <a:gd name="connsiteY5" fmla="*/ 2122870 h 5833578"/>
              <a:gd name="connsiteX6" fmla="*/ 1844543 w 4276548"/>
              <a:gd name="connsiteY6" fmla="*/ 5833578 h 5833578"/>
              <a:gd name="connsiteX0" fmla="*/ 0 w 4357988"/>
              <a:gd name="connsiteY0" fmla="*/ 5173240 h 5173240"/>
              <a:gd name="connsiteX1" fmla="*/ 81664 w 4357988"/>
              <a:gd name="connsiteY1" fmla="*/ 2676935 h 5173240"/>
              <a:gd name="connsiteX2" fmla="*/ 2235676 w 4357988"/>
              <a:gd name="connsiteY2" fmla="*/ 321748 h 5173240"/>
              <a:gd name="connsiteX3" fmla="*/ 3141517 w 4357988"/>
              <a:gd name="connsiteY3" fmla="*/ 234696 h 5173240"/>
              <a:gd name="connsiteX4" fmla="*/ 4218060 w 4357988"/>
              <a:gd name="connsiteY4" fmla="*/ 1335077 h 5173240"/>
              <a:gd name="connsiteX5" fmla="*/ 4138149 w 4357988"/>
              <a:gd name="connsiteY5" fmla="*/ 2122870 h 5173240"/>
              <a:gd name="connsiteX6" fmla="*/ 0 w 4357988"/>
              <a:gd name="connsiteY6" fmla="*/ 5173240 h 5173240"/>
              <a:gd name="connsiteX0" fmla="*/ 546 w 4358534"/>
              <a:gd name="connsiteY0" fmla="*/ 5173240 h 5173240"/>
              <a:gd name="connsiteX1" fmla="*/ 82210 w 4358534"/>
              <a:gd name="connsiteY1" fmla="*/ 2676935 h 5173240"/>
              <a:gd name="connsiteX2" fmla="*/ 2236222 w 4358534"/>
              <a:gd name="connsiteY2" fmla="*/ 321748 h 5173240"/>
              <a:gd name="connsiteX3" fmla="*/ 3142063 w 4358534"/>
              <a:gd name="connsiteY3" fmla="*/ 234696 h 5173240"/>
              <a:gd name="connsiteX4" fmla="*/ 4218606 w 4358534"/>
              <a:gd name="connsiteY4" fmla="*/ 1335077 h 5173240"/>
              <a:gd name="connsiteX5" fmla="*/ 4138695 w 4358534"/>
              <a:gd name="connsiteY5" fmla="*/ 2122870 h 5173240"/>
              <a:gd name="connsiteX6" fmla="*/ 546 w 4358534"/>
              <a:gd name="connsiteY6" fmla="*/ 5173240 h 5173240"/>
              <a:gd name="connsiteX0" fmla="*/ 546 w 4358534"/>
              <a:gd name="connsiteY0" fmla="*/ 5173240 h 5173240"/>
              <a:gd name="connsiteX1" fmla="*/ 82210 w 4358534"/>
              <a:gd name="connsiteY1" fmla="*/ 2676935 h 5173240"/>
              <a:gd name="connsiteX2" fmla="*/ 2236222 w 4358534"/>
              <a:gd name="connsiteY2" fmla="*/ 321748 h 5173240"/>
              <a:gd name="connsiteX3" fmla="*/ 3142063 w 4358534"/>
              <a:gd name="connsiteY3" fmla="*/ 234696 h 5173240"/>
              <a:gd name="connsiteX4" fmla="*/ 4218606 w 4358534"/>
              <a:gd name="connsiteY4" fmla="*/ 1335077 h 5173240"/>
              <a:gd name="connsiteX5" fmla="*/ 4138695 w 4358534"/>
              <a:gd name="connsiteY5" fmla="*/ 2122870 h 5173240"/>
              <a:gd name="connsiteX6" fmla="*/ 546 w 4358534"/>
              <a:gd name="connsiteY6" fmla="*/ 5173240 h 5173240"/>
              <a:gd name="connsiteX0" fmla="*/ 23786 w 4286814"/>
              <a:gd name="connsiteY0" fmla="*/ 4789601 h 4789601"/>
              <a:gd name="connsiteX1" fmla="*/ 10490 w 4286814"/>
              <a:gd name="connsiteY1" fmla="*/ 2676935 h 4789601"/>
              <a:gd name="connsiteX2" fmla="*/ 2164502 w 4286814"/>
              <a:gd name="connsiteY2" fmla="*/ 321748 h 4789601"/>
              <a:gd name="connsiteX3" fmla="*/ 3070343 w 4286814"/>
              <a:gd name="connsiteY3" fmla="*/ 234696 h 4789601"/>
              <a:gd name="connsiteX4" fmla="*/ 4146886 w 4286814"/>
              <a:gd name="connsiteY4" fmla="*/ 1335077 h 4789601"/>
              <a:gd name="connsiteX5" fmla="*/ 4066975 w 4286814"/>
              <a:gd name="connsiteY5" fmla="*/ 2122870 h 4789601"/>
              <a:gd name="connsiteX6" fmla="*/ 23786 w 4286814"/>
              <a:gd name="connsiteY6" fmla="*/ 4789601 h 4789601"/>
              <a:gd name="connsiteX0" fmla="*/ 490 w 4366074"/>
              <a:gd name="connsiteY0" fmla="*/ 5123861 h 5123861"/>
              <a:gd name="connsiteX1" fmla="*/ 89750 w 4366074"/>
              <a:gd name="connsiteY1" fmla="*/ 2676935 h 5123861"/>
              <a:gd name="connsiteX2" fmla="*/ 2243762 w 4366074"/>
              <a:gd name="connsiteY2" fmla="*/ 321748 h 5123861"/>
              <a:gd name="connsiteX3" fmla="*/ 3149603 w 4366074"/>
              <a:gd name="connsiteY3" fmla="*/ 234696 h 5123861"/>
              <a:gd name="connsiteX4" fmla="*/ 4226146 w 4366074"/>
              <a:gd name="connsiteY4" fmla="*/ 1335077 h 5123861"/>
              <a:gd name="connsiteX5" fmla="*/ 4146235 w 4366074"/>
              <a:gd name="connsiteY5" fmla="*/ 2122870 h 5123861"/>
              <a:gd name="connsiteX6" fmla="*/ 490 w 4366074"/>
              <a:gd name="connsiteY6" fmla="*/ 5123861 h 5123861"/>
              <a:gd name="connsiteX0" fmla="*/ 490 w 4366074"/>
              <a:gd name="connsiteY0" fmla="*/ 5123861 h 5123861"/>
              <a:gd name="connsiteX1" fmla="*/ 89750 w 4366074"/>
              <a:gd name="connsiteY1" fmla="*/ 2676935 h 5123861"/>
              <a:gd name="connsiteX2" fmla="*/ 2243762 w 4366074"/>
              <a:gd name="connsiteY2" fmla="*/ 321748 h 5123861"/>
              <a:gd name="connsiteX3" fmla="*/ 3149603 w 4366074"/>
              <a:gd name="connsiteY3" fmla="*/ 234696 h 5123861"/>
              <a:gd name="connsiteX4" fmla="*/ 4226146 w 4366074"/>
              <a:gd name="connsiteY4" fmla="*/ 1335077 h 5123861"/>
              <a:gd name="connsiteX5" fmla="*/ 4146235 w 4366074"/>
              <a:gd name="connsiteY5" fmla="*/ 2122870 h 5123861"/>
              <a:gd name="connsiteX6" fmla="*/ 490 w 4366074"/>
              <a:gd name="connsiteY6" fmla="*/ 5123861 h 5123861"/>
              <a:gd name="connsiteX0" fmla="*/ 490 w 4347945"/>
              <a:gd name="connsiteY0" fmla="*/ 5123861 h 5123861"/>
              <a:gd name="connsiteX1" fmla="*/ 89750 w 4347945"/>
              <a:gd name="connsiteY1" fmla="*/ 2676935 h 5123861"/>
              <a:gd name="connsiteX2" fmla="*/ 2243762 w 4347945"/>
              <a:gd name="connsiteY2" fmla="*/ 321748 h 5123861"/>
              <a:gd name="connsiteX3" fmla="*/ 3149603 w 4347945"/>
              <a:gd name="connsiteY3" fmla="*/ 234696 h 5123861"/>
              <a:gd name="connsiteX4" fmla="*/ 4226146 w 4347945"/>
              <a:gd name="connsiteY4" fmla="*/ 1335077 h 5123861"/>
              <a:gd name="connsiteX5" fmla="*/ 4112050 w 4347945"/>
              <a:gd name="connsiteY5" fmla="*/ 2084886 h 5123861"/>
              <a:gd name="connsiteX6" fmla="*/ 490 w 4347945"/>
              <a:gd name="connsiteY6" fmla="*/ 5123861 h 5123861"/>
              <a:gd name="connsiteX0" fmla="*/ 490 w 4355804"/>
              <a:gd name="connsiteY0" fmla="*/ 5123861 h 5123861"/>
              <a:gd name="connsiteX1" fmla="*/ 89750 w 4355804"/>
              <a:gd name="connsiteY1" fmla="*/ 2676935 h 5123861"/>
              <a:gd name="connsiteX2" fmla="*/ 2243762 w 4355804"/>
              <a:gd name="connsiteY2" fmla="*/ 321748 h 5123861"/>
              <a:gd name="connsiteX3" fmla="*/ 3149603 w 4355804"/>
              <a:gd name="connsiteY3" fmla="*/ 234696 h 5123861"/>
              <a:gd name="connsiteX4" fmla="*/ 4226146 w 4355804"/>
              <a:gd name="connsiteY4" fmla="*/ 1335077 h 5123861"/>
              <a:gd name="connsiteX5" fmla="*/ 4127244 w 4355804"/>
              <a:gd name="connsiteY5" fmla="*/ 2153257 h 5123861"/>
              <a:gd name="connsiteX6" fmla="*/ 490 w 4355804"/>
              <a:gd name="connsiteY6" fmla="*/ 5123861 h 5123861"/>
              <a:gd name="connsiteX0" fmla="*/ 490 w 4355804"/>
              <a:gd name="connsiteY0" fmla="*/ 5123861 h 5123861"/>
              <a:gd name="connsiteX1" fmla="*/ 89750 w 4355804"/>
              <a:gd name="connsiteY1" fmla="*/ 2676935 h 5123861"/>
              <a:gd name="connsiteX2" fmla="*/ 2243762 w 4355804"/>
              <a:gd name="connsiteY2" fmla="*/ 321748 h 5123861"/>
              <a:gd name="connsiteX3" fmla="*/ 3149603 w 4355804"/>
              <a:gd name="connsiteY3" fmla="*/ 234696 h 5123861"/>
              <a:gd name="connsiteX4" fmla="*/ 4226146 w 4355804"/>
              <a:gd name="connsiteY4" fmla="*/ 1335077 h 5123861"/>
              <a:gd name="connsiteX5" fmla="*/ 4127244 w 4355804"/>
              <a:gd name="connsiteY5" fmla="*/ 2153257 h 5123861"/>
              <a:gd name="connsiteX6" fmla="*/ 490 w 4355804"/>
              <a:gd name="connsiteY6" fmla="*/ 5123861 h 5123861"/>
              <a:gd name="connsiteX0" fmla="*/ 490 w 4419765"/>
              <a:gd name="connsiteY0" fmla="*/ 5123861 h 5123861"/>
              <a:gd name="connsiteX1" fmla="*/ 89750 w 4419765"/>
              <a:gd name="connsiteY1" fmla="*/ 2676935 h 5123861"/>
              <a:gd name="connsiteX2" fmla="*/ 2243762 w 4419765"/>
              <a:gd name="connsiteY2" fmla="*/ 321748 h 5123861"/>
              <a:gd name="connsiteX3" fmla="*/ 3149603 w 4419765"/>
              <a:gd name="connsiteY3" fmla="*/ 234696 h 5123861"/>
              <a:gd name="connsiteX4" fmla="*/ 4226146 w 4419765"/>
              <a:gd name="connsiteY4" fmla="*/ 1335077 h 5123861"/>
              <a:gd name="connsiteX5" fmla="*/ 4127244 w 4419765"/>
              <a:gd name="connsiteY5" fmla="*/ 2153257 h 5123861"/>
              <a:gd name="connsiteX6" fmla="*/ 490 w 4419765"/>
              <a:gd name="connsiteY6" fmla="*/ 5123861 h 5123861"/>
              <a:gd name="connsiteX0" fmla="*/ 490 w 4513880"/>
              <a:gd name="connsiteY0" fmla="*/ 5123861 h 5123861"/>
              <a:gd name="connsiteX1" fmla="*/ 89750 w 4513880"/>
              <a:gd name="connsiteY1" fmla="*/ 2676935 h 5123861"/>
              <a:gd name="connsiteX2" fmla="*/ 2243762 w 4513880"/>
              <a:gd name="connsiteY2" fmla="*/ 321748 h 5123861"/>
              <a:gd name="connsiteX3" fmla="*/ 3149603 w 4513880"/>
              <a:gd name="connsiteY3" fmla="*/ 234696 h 5123861"/>
              <a:gd name="connsiteX4" fmla="*/ 4226146 w 4513880"/>
              <a:gd name="connsiteY4" fmla="*/ 1335077 h 5123861"/>
              <a:gd name="connsiteX5" fmla="*/ 4127244 w 4513880"/>
              <a:gd name="connsiteY5" fmla="*/ 2153257 h 5123861"/>
              <a:gd name="connsiteX6" fmla="*/ 490 w 4513880"/>
              <a:gd name="connsiteY6" fmla="*/ 5123861 h 5123861"/>
              <a:gd name="connsiteX0" fmla="*/ 490 w 4441585"/>
              <a:gd name="connsiteY0" fmla="*/ 5151463 h 5151463"/>
              <a:gd name="connsiteX1" fmla="*/ 89750 w 4441585"/>
              <a:gd name="connsiteY1" fmla="*/ 2704537 h 5151463"/>
              <a:gd name="connsiteX2" fmla="*/ 2243762 w 4441585"/>
              <a:gd name="connsiteY2" fmla="*/ 349350 h 5151463"/>
              <a:gd name="connsiteX3" fmla="*/ 3521845 w 4441585"/>
              <a:gd name="connsiteY3" fmla="*/ 197726 h 5151463"/>
              <a:gd name="connsiteX4" fmla="*/ 4226146 w 4441585"/>
              <a:gd name="connsiteY4" fmla="*/ 1362679 h 5151463"/>
              <a:gd name="connsiteX5" fmla="*/ 4127244 w 4441585"/>
              <a:gd name="connsiteY5" fmla="*/ 2180859 h 5151463"/>
              <a:gd name="connsiteX6" fmla="*/ 490 w 4441585"/>
              <a:gd name="connsiteY6" fmla="*/ 5151463 h 5151463"/>
              <a:gd name="connsiteX0" fmla="*/ 490 w 4462360"/>
              <a:gd name="connsiteY0" fmla="*/ 5033322 h 5033322"/>
              <a:gd name="connsiteX1" fmla="*/ 89750 w 4462360"/>
              <a:gd name="connsiteY1" fmla="*/ 2586396 h 5033322"/>
              <a:gd name="connsiteX2" fmla="*/ 2243762 w 4462360"/>
              <a:gd name="connsiteY2" fmla="*/ 231209 h 5033322"/>
              <a:gd name="connsiteX3" fmla="*/ 3119215 w 4462360"/>
              <a:gd name="connsiteY3" fmla="*/ 448030 h 5033322"/>
              <a:gd name="connsiteX4" fmla="*/ 4226146 w 4462360"/>
              <a:gd name="connsiteY4" fmla="*/ 1244538 h 5033322"/>
              <a:gd name="connsiteX5" fmla="*/ 4127244 w 4462360"/>
              <a:gd name="connsiteY5" fmla="*/ 2062718 h 5033322"/>
              <a:gd name="connsiteX6" fmla="*/ 490 w 4462360"/>
              <a:gd name="connsiteY6" fmla="*/ 5033322 h 5033322"/>
              <a:gd name="connsiteX0" fmla="*/ 490 w 4452969"/>
              <a:gd name="connsiteY0" fmla="*/ 5094539 h 5094539"/>
              <a:gd name="connsiteX1" fmla="*/ 89750 w 4452969"/>
              <a:gd name="connsiteY1" fmla="*/ 2647613 h 5094539"/>
              <a:gd name="connsiteX2" fmla="*/ 2243762 w 4452969"/>
              <a:gd name="connsiteY2" fmla="*/ 292426 h 5094539"/>
              <a:gd name="connsiteX3" fmla="*/ 3297740 w 4452969"/>
              <a:gd name="connsiteY3" fmla="*/ 285141 h 5094539"/>
              <a:gd name="connsiteX4" fmla="*/ 4226146 w 4452969"/>
              <a:gd name="connsiteY4" fmla="*/ 1305755 h 5094539"/>
              <a:gd name="connsiteX5" fmla="*/ 4127244 w 4452969"/>
              <a:gd name="connsiteY5" fmla="*/ 2123935 h 5094539"/>
              <a:gd name="connsiteX6" fmla="*/ 490 w 4452969"/>
              <a:gd name="connsiteY6" fmla="*/ 5094539 h 5094539"/>
              <a:gd name="connsiteX0" fmla="*/ 490 w 4452969"/>
              <a:gd name="connsiteY0" fmla="*/ 5123793 h 5123793"/>
              <a:gd name="connsiteX1" fmla="*/ 89750 w 4452969"/>
              <a:gd name="connsiteY1" fmla="*/ 2676867 h 5123793"/>
              <a:gd name="connsiteX2" fmla="*/ 2243762 w 4452969"/>
              <a:gd name="connsiteY2" fmla="*/ 321680 h 5123793"/>
              <a:gd name="connsiteX3" fmla="*/ 3297740 w 4452969"/>
              <a:gd name="connsiteY3" fmla="*/ 314395 h 5123793"/>
              <a:gd name="connsiteX4" fmla="*/ 4226146 w 4452969"/>
              <a:gd name="connsiteY4" fmla="*/ 1335009 h 5123793"/>
              <a:gd name="connsiteX5" fmla="*/ 4127244 w 4452969"/>
              <a:gd name="connsiteY5" fmla="*/ 2153189 h 5123793"/>
              <a:gd name="connsiteX6" fmla="*/ 490 w 4452969"/>
              <a:gd name="connsiteY6" fmla="*/ 5123793 h 5123793"/>
              <a:gd name="connsiteX0" fmla="*/ 490 w 4483510"/>
              <a:gd name="connsiteY0" fmla="*/ 5123793 h 5123793"/>
              <a:gd name="connsiteX1" fmla="*/ 89750 w 4483510"/>
              <a:gd name="connsiteY1" fmla="*/ 2676867 h 5123793"/>
              <a:gd name="connsiteX2" fmla="*/ 2243762 w 4483510"/>
              <a:gd name="connsiteY2" fmla="*/ 321680 h 5123793"/>
              <a:gd name="connsiteX3" fmla="*/ 3297740 w 4483510"/>
              <a:gd name="connsiteY3" fmla="*/ 314395 h 5123793"/>
              <a:gd name="connsiteX4" fmla="*/ 4226146 w 4483510"/>
              <a:gd name="connsiteY4" fmla="*/ 1335009 h 5123793"/>
              <a:gd name="connsiteX5" fmla="*/ 4127244 w 4483510"/>
              <a:gd name="connsiteY5" fmla="*/ 2153189 h 5123793"/>
              <a:gd name="connsiteX6" fmla="*/ 490 w 4483510"/>
              <a:gd name="connsiteY6" fmla="*/ 5123793 h 5123793"/>
              <a:gd name="connsiteX0" fmla="*/ 490 w 4500598"/>
              <a:gd name="connsiteY0" fmla="*/ 5123793 h 5123793"/>
              <a:gd name="connsiteX1" fmla="*/ 89750 w 4500598"/>
              <a:gd name="connsiteY1" fmla="*/ 2676867 h 5123793"/>
              <a:gd name="connsiteX2" fmla="*/ 2243762 w 4500598"/>
              <a:gd name="connsiteY2" fmla="*/ 321680 h 5123793"/>
              <a:gd name="connsiteX3" fmla="*/ 3297740 w 4500598"/>
              <a:gd name="connsiteY3" fmla="*/ 314395 h 5123793"/>
              <a:gd name="connsiteX4" fmla="*/ 4226146 w 4500598"/>
              <a:gd name="connsiteY4" fmla="*/ 1335009 h 5123793"/>
              <a:gd name="connsiteX5" fmla="*/ 4127244 w 4500598"/>
              <a:gd name="connsiteY5" fmla="*/ 2153189 h 5123793"/>
              <a:gd name="connsiteX6" fmla="*/ 490 w 4500598"/>
              <a:gd name="connsiteY6" fmla="*/ 5123793 h 5123793"/>
              <a:gd name="connsiteX0" fmla="*/ 490 w 4494615"/>
              <a:gd name="connsiteY0" fmla="*/ 5123793 h 5123793"/>
              <a:gd name="connsiteX1" fmla="*/ 89750 w 4494615"/>
              <a:gd name="connsiteY1" fmla="*/ 2676867 h 5123793"/>
              <a:gd name="connsiteX2" fmla="*/ 2243762 w 4494615"/>
              <a:gd name="connsiteY2" fmla="*/ 321680 h 5123793"/>
              <a:gd name="connsiteX3" fmla="*/ 3297740 w 4494615"/>
              <a:gd name="connsiteY3" fmla="*/ 314395 h 5123793"/>
              <a:gd name="connsiteX4" fmla="*/ 4226146 w 4494615"/>
              <a:gd name="connsiteY4" fmla="*/ 1335009 h 5123793"/>
              <a:gd name="connsiteX5" fmla="*/ 4127244 w 4494615"/>
              <a:gd name="connsiteY5" fmla="*/ 2153189 h 5123793"/>
              <a:gd name="connsiteX6" fmla="*/ 490 w 4494615"/>
              <a:gd name="connsiteY6" fmla="*/ 5123793 h 5123793"/>
              <a:gd name="connsiteX0" fmla="*/ 490 w 4505110"/>
              <a:gd name="connsiteY0" fmla="*/ 5123793 h 5123793"/>
              <a:gd name="connsiteX1" fmla="*/ 89750 w 4505110"/>
              <a:gd name="connsiteY1" fmla="*/ 2676867 h 5123793"/>
              <a:gd name="connsiteX2" fmla="*/ 2243762 w 4505110"/>
              <a:gd name="connsiteY2" fmla="*/ 321680 h 5123793"/>
              <a:gd name="connsiteX3" fmla="*/ 3297740 w 4505110"/>
              <a:gd name="connsiteY3" fmla="*/ 314395 h 5123793"/>
              <a:gd name="connsiteX4" fmla="*/ 4226146 w 4505110"/>
              <a:gd name="connsiteY4" fmla="*/ 1335009 h 5123793"/>
              <a:gd name="connsiteX5" fmla="*/ 4127244 w 4505110"/>
              <a:gd name="connsiteY5" fmla="*/ 2153189 h 5123793"/>
              <a:gd name="connsiteX6" fmla="*/ 490 w 4505110"/>
              <a:gd name="connsiteY6" fmla="*/ 5123793 h 5123793"/>
              <a:gd name="connsiteX0" fmla="*/ 490 w 4505110"/>
              <a:gd name="connsiteY0" fmla="*/ 5078540 h 5078540"/>
              <a:gd name="connsiteX1" fmla="*/ 89750 w 4505110"/>
              <a:gd name="connsiteY1" fmla="*/ 2631614 h 5078540"/>
              <a:gd name="connsiteX2" fmla="*/ 2281747 w 4505110"/>
              <a:gd name="connsiteY2" fmla="*/ 299217 h 5078540"/>
              <a:gd name="connsiteX3" fmla="*/ 3297740 w 4505110"/>
              <a:gd name="connsiteY3" fmla="*/ 269142 h 5078540"/>
              <a:gd name="connsiteX4" fmla="*/ 4226146 w 4505110"/>
              <a:gd name="connsiteY4" fmla="*/ 1289756 h 5078540"/>
              <a:gd name="connsiteX5" fmla="*/ 4127244 w 4505110"/>
              <a:gd name="connsiteY5" fmla="*/ 2107936 h 5078540"/>
              <a:gd name="connsiteX6" fmla="*/ 490 w 4505110"/>
              <a:gd name="connsiteY6" fmla="*/ 5078540 h 5078540"/>
              <a:gd name="connsiteX0" fmla="*/ 490 w 4505110"/>
              <a:gd name="connsiteY0" fmla="*/ 5119729 h 5119729"/>
              <a:gd name="connsiteX1" fmla="*/ 89750 w 4505110"/>
              <a:gd name="connsiteY1" fmla="*/ 2672803 h 5119729"/>
              <a:gd name="connsiteX2" fmla="*/ 2281747 w 4505110"/>
              <a:gd name="connsiteY2" fmla="*/ 340406 h 5119729"/>
              <a:gd name="connsiteX3" fmla="*/ 3297740 w 4505110"/>
              <a:gd name="connsiteY3" fmla="*/ 310331 h 5119729"/>
              <a:gd name="connsiteX4" fmla="*/ 4226146 w 4505110"/>
              <a:gd name="connsiteY4" fmla="*/ 1330945 h 5119729"/>
              <a:gd name="connsiteX5" fmla="*/ 4127244 w 4505110"/>
              <a:gd name="connsiteY5" fmla="*/ 2149125 h 5119729"/>
              <a:gd name="connsiteX6" fmla="*/ 490 w 4505110"/>
              <a:gd name="connsiteY6" fmla="*/ 5119729 h 5119729"/>
              <a:gd name="connsiteX0" fmla="*/ 490 w 4505110"/>
              <a:gd name="connsiteY0" fmla="*/ 5134925 h 5134925"/>
              <a:gd name="connsiteX1" fmla="*/ 89750 w 4505110"/>
              <a:gd name="connsiteY1" fmla="*/ 2687999 h 5134925"/>
              <a:gd name="connsiteX2" fmla="*/ 2281747 w 4505110"/>
              <a:gd name="connsiteY2" fmla="*/ 355602 h 5134925"/>
              <a:gd name="connsiteX3" fmla="*/ 3297740 w 4505110"/>
              <a:gd name="connsiteY3" fmla="*/ 325527 h 5134925"/>
              <a:gd name="connsiteX4" fmla="*/ 4226146 w 4505110"/>
              <a:gd name="connsiteY4" fmla="*/ 1346141 h 5134925"/>
              <a:gd name="connsiteX5" fmla="*/ 4127244 w 4505110"/>
              <a:gd name="connsiteY5" fmla="*/ 2164321 h 5134925"/>
              <a:gd name="connsiteX6" fmla="*/ 490 w 4505110"/>
              <a:gd name="connsiteY6" fmla="*/ 5134925 h 5134925"/>
              <a:gd name="connsiteX0" fmla="*/ 490 w 4505110"/>
              <a:gd name="connsiteY0" fmla="*/ 5057235 h 5057235"/>
              <a:gd name="connsiteX1" fmla="*/ 89750 w 4505110"/>
              <a:gd name="connsiteY1" fmla="*/ 2610309 h 5057235"/>
              <a:gd name="connsiteX2" fmla="*/ 2312134 w 4505110"/>
              <a:gd name="connsiteY2" fmla="*/ 369075 h 5057235"/>
              <a:gd name="connsiteX3" fmla="*/ 3297740 w 4505110"/>
              <a:gd name="connsiteY3" fmla="*/ 247837 h 5057235"/>
              <a:gd name="connsiteX4" fmla="*/ 4226146 w 4505110"/>
              <a:gd name="connsiteY4" fmla="*/ 1268451 h 5057235"/>
              <a:gd name="connsiteX5" fmla="*/ 4127244 w 4505110"/>
              <a:gd name="connsiteY5" fmla="*/ 2086631 h 5057235"/>
              <a:gd name="connsiteX6" fmla="*/ 490 w 4505110"/>
              <a:gd name="connsiteY6" fmla="*/ 5057235 h 5057235"/>
              <a:gd name="connsiteX0" fmla="*/ 490 w 4505110"/>
              <a:gd name="connsiteY0" fmla="*/ 5114358 h 5114358"/>
              <a:gd name="connsiteX1" fmla="*/ 89750 w 4505110"/>
              <a:gd name="connsiteY1" fmla="*/ 2667432 h 5114358"/>
              <a:gd name="connsiteX2" fmla="*/ 2270352 w 4505110"/>
              <a:gd name="connsiteY2" fmla="*/ 342633 h 5114358"/>
              <a:gd name="connsiteX3" fmla="*/ 3297740 w 4505110"/>
              <a:gd name="connsiteY3" fmla="*/ 304960 h 5114358"/>
              <a:gd name="connsiteX4" fmla="*/ 4226146 w 4505110"/>
              <a:gd name="connsiteY4" fmla="*/ 1325574 h 5114358"/>
              <a:gd name="connsiteX5" fmla="*/ 4127244 w 4505110"/>
              <a:gd name="connsiteY5" fmla="*/ 2143754 h 5114358"/>
              <a:gd name="connsiteX6" fmla="*/ 490 w 4505110"/>
              <a:gd name="connsiteY6" fmla="*/ 5114358 h 5114358"/>
              <a:gd name="connsiteX0" fmla="*/ 490 w 4505110"/>
              <a:gd name="connsiteY0" fmla="*/ 5114358 h 5114358"/>
              <a:gd name="connsiteX1" fmla="*/ 89750 w 4505110"/>
              <a:gd name="connsiteY1" fmla="*/ 2667432 h 5114358"/>
              <a:gd name="connsiteX2" fmla="*/ 2270352 w 4505110"/>
              <a:gd name="connsiteY2" fmla="*/ 342633 h 5114358"/>
              <a:gd name="connsiteX3" fmla="*/ 3297740 w 4505110"/>
              <a:gd name="connsiteY3" fmla="*/ 304960 h 5114358"/>
              <a:gd name="connsiteX4" fmla="*/ 4226146 w 4505110"/>
              <a:gd name="connsiteY4" fmla="*/ 1325574 h 5114358"/>
              <a:gd name="connsiteX5" fmla="*/ 4127244 w 4505110"/>
              <a:gd name="connsiteY5" fmla="*/ 2143754 h 5114358"/>
              <a:gd name="connsiteX6" fmla="*/ 490 w 4505110"/>
              <a:gd name="connsiteY6" fmla="*/ 5114358 h 5114358"/>
              <a:gd name="connsiteX0" fmla="*/ 490 w 4505110"/>
              <a:gd name="connsiteY0" fmla="*/ 5124132 h 5124132"/>
              <a:gd name="connsiteX1" fmla="*/ 89750 w 4505110"/>
              <a:gd name="connsiteY1" fmla="*/ 2677206 h 5124132"/>
              <a:gd name="connsiteX2" fmla="*/ 2270352 w 4505110"/>
              <a:gd name="connsiteY2" fmla="*/ 352407 h 5124132"/>
              <a:gd name="connsiteX3" fmla="*/ 3297740 w 4505110"/>
              <a:gd name="connsiteY3" fmla="*/ 314734 h 5124132"/>
              <a:gd name="connsiteX4" fmla="*/ 4226146 w 4505110"/>
              <a:gd name="connsiteY4" fmla="*/ 1335348 h 5124132"/>
              <a:gd name="connsiteX5" fmla="*/ 4127244 w 4505110"/>
              <a:gd name="connsiteY5" fmla="*/ 2153528 h 5124132"/>
              <a:gd name="connsiteX6" fmla="*/ 490 w 4505110"/>
              <a:gd name="connsiteY6" fmla="*/ 5124132 h 5124132"/>
              <a:gd name="connsiteX0" fmla="*/ 10175 w 4514795"/>
              <a:gd name="connsiteY0" fmla="*/ 5124132 h 5124132"/>
              <a:gd name="connsiteX1" fmla="*/ 15871 w 4514795"/>
              <a:gd name="connsiteY1" fmla="*/ 2768368 h 5124132"/>
              <a:gd name="connsiteX2" fmla="*/ 2280037 w 4514795"/>
              <a:gd name="connsiteY2" fmla="*/ 352407 h 5124132"/>
              <a:gd name="connsiteX3" fmla="*/ 3307425 w 4514795"/>
              <a:gd name="connsiteY3" fmla="*/ 314734 h 5124132"/>
              <a:gd name="connsiteX4" fmla="*/ 4235831 w 4514795"/>
              <a:gd name="connsiteY4" fmla="*/ 1335348 h 5124132"/>
              <a:gd name="connsiteX5" fmla="*/ 4136929 w 4514795"/>
              <a:gd name="connsiteY5" fmla="*/ 2153528 h 5124132"/>
              <a:gd name="connsiteX6" fmla="*/ 10175 w 4514795"/>
              <a:gd name="connsiteY6" fmla="*/ 5124132 h 5124132"/>
              <a:gd name="connsiteX0" fmla="*/ 10175 w 4514795"/>
              <a:gd name="connsiteY0" fmla="*/ 5124132 h 5124132"/>
              <a:gd name="connsiteX1" fmla="*/ 15871 w 4514795"/>
              <a:gd name="connsiteY1" fmla="*/ 2768368 h 5124132"/>
              <a:gd name="connsiteX2" fmla="*/ 2280037 w 4514795"/>
              <a:gd name="connsiteY2" fmla="*/ 352407 h 5124132"/>
              <a:gd name="connsiteX3" fmla="*/ 3307425 w 4514795"/>
              <a:gd name="connsiteY3" fmla="*/ 314734 h 5124132"/>
              <a:gd name="connsiteX4" fmla="*/ 4235831 w 4514795"/>
              <a:gd name="connsiteY4" fmla="*/ 1335348 h 5124132"/>
              <a:gd name="connsiteX5" fmla="*/ 4136929 w 4514795"/>
              <a:gd name="connsiteY5" fmla="*/ 2153528 h 5124132"/>
              <a:gd name="connsiteX6" fmla="*/ 10175 w 4514795"/>
              <a:gd name="connsiteY6" fmla="*/ 5124132 h 5124132"/>
              <a:gd name="connsiteX0" fmla="*/ 3451 w 4508071"/>
              <a:gd name="connsiteY0" fmla="*/ 5124132 h 5124132"/>
              <a:gd name="connsiteX1" fmla="*/ 9147 w 4508071"/>
              <a:gd name="connsiteY1" fmla="*/ 2768368 h 5124132"/>
              <a:gd name="connsiteX2" fmla="*/ 2273313 w 4508071"/>
              <a:gd name="connsiteY2" fmla="*/ 352407 h 5124132"/>
              <a:gd name="connsiteX3" fmla="*/ 3300701 w 4508071"/>
              <a:gd name="connsiteY3" fmla="*/ 314734 h 5124132"/>
              <a:gd name="connsiteX4" fmla="*/ 4229107 w 4508071"/>
              <a:gd name="connsiteY4" fmla="*/ 1335348 h 5124132"/>
              <a:gd name="connsiteX5" fmla="*/ 4130205 w 4508071"/>
              <a:gd name="connsiteY5" fmla="*/ 2153528 h 5124132"/>
              <a:gd name="connsiteX6" fmla="*/ 3451 w 4508071"/>
              <a:gd name="connsiteY6" fmla="*/ 5124132 h 5124132"/>
              <a:gd name="connsiteX0" fmla="*/ 0 w 4504620"/>
              <a:gd name="connsiteY0" fmla="*/ 5124132 h 5124132"/>
              <a:gd name="connsiteX1" fmla="*/ 5696 w 4504620"/>
              <a:gd name="connsiteY1" fmla="*/ 2768368 h 5124132"/>
              <a:gd name="connsiteX2" fmla="*/ 2269862 w 4504620"/>
              <a:gd name="connsiteY2" fmla="*/ 352407 h 5124132"/>
              <a:gd name="connsiteX3" fmla="*/ 3297250 w 4504620"/>
              <a:gd name="connsiteY3" fmla="*/ 314734 h 5124132"/>
              <a:gd name="connsiteX4" fmla="*/ 4225656 w 4504620"/>
              <a:gd name="connsiteY4" fmla="*/ 1335348 h 5124132"/>
              <a:gd name="connsiteX5" fmla="*/ 4126754 w 4504620"/>
              <a:gd name="connsiteY5" fmla="*/ 2153528 h 5124132"/>
              <a:gd name="connsiteX6" fmla="*/ 0 w 4504620"/>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428517 w 4499040"/>
              <a:gd name="connsiteY0" fmla="*/ 3270684 h 3270684"/>
              <a:gd name="connsiteX1" fmla="*/ 116 w 4499040"/>
              <a:gd name="connsiteY1" fmla="*/ 2768368 h 3270684"/>
              <a:gd name="connsiteX2" fmla="*/ 2264282 w 4499040"/>
              <a:gd name="connsiteY2" fmla="*/ 352407 h 3270684"/>
              <a:gd name="connsiteX3" fmla="*/ 3291670 w 4499040"/>
              <a:gd name="connsiteY3" fmla="*/ 314734 h 3270684"/>
              <a:gd name="connsiteX4" fmla="*/ 4220076 w 4499040"/>
              <a:gd name="connsiteY4" fmla="*/ 1335348 h 3270684"/>
              <a:gd name="connsiteX5" fmla="*/ 4121174 w 4499040"/>
              <a:gd name="connsiteY5" fmla="*/ 2153528 h 3270684"/>
              <a:gd name="connsiteX6" fmla="*/ 428517 w 4499040"/>
              <a:gd name="connsiteY6" fmla="*/ 3270684 h 3270684"/>
              <a:gd name="connsiteX0" fmla="*/ 374880 w 4445403"/>
              <a:gd name="connsiteY0" fmla="*/ 3270684 h 3270684"/>
              <a:gd name="connsiteX1" fmla="*/ 132 w 4445403"/>
              <a:gd name="connsiteY1" fmla="*/ 929554 h 3270684"/>
              <a:gd name="connsiteX2" fmla="*/ 2210645 w 4445403"/>
              <a:gd name="connsiteY2" fmla="*/ 352407 h 3270684"/>
              <a:gd name="connsiteX3" fmla="*/ 3238033 w 4445403"/>
              <a:gd name="connsiteY3" fmla="*/ 314734 h 3270684"/>
              <a:gd name="connsiteX4" fmla="*/ 4166439 w 4445403"/>
              <a:gd name="connsiteY4" fmla="*/ 1335348 h 3270684"/>
              <a:gd name="connsiteX5" fmla="*/ 4067537 w 4445403"/>
              <a:gd name="connsiteY5" fmla="*/ 2153528 h 3270684"/>
              <a:gd name="connsiteX6" fmla="*/ 374880 w 4445403"/>
              <a:gd name="connsiteY6" fmla="*/ 3270684 h 3270684"/>
              <a:gd name="connsiteX0" fmla="*/ 370004 w 4440527"/>
              <a:gd name="connsiteY0" fmla="*/ 3799928 h 3799928"/>
              <a:gd name="connsiteX1" fmla="*/ 134 w 4440527"/>
              <a:gd name="connsiteY1" fmla="*/ 219915 h 3799928"/>
              <a:gd name="connsiteX2" fmla="*/ 2205769 w 4440527"/>
              <a:gd name="connsiteY2" fmla="*/ 881651 h 3799928"/>
              <a:gd name="connsiteX3" fmla="*/ 3233157 w 4440527"/>
              <a:gd name="connsiteY3" fmla="*/ 843978 h 3799928"/>
              <a:gd name="connsiteX4" fmla="*/ 4161563 w 4440527"/>
              <a:gd name="connsiteY4" fmla="*/ 1864592 h 3799928"/>
              <a:gd name="connsiteX5" fmla="*/ 4062661 w 4440527"/>
              <a:gd name="connsiteY5" fmla="*/ 2682772 h 3799928"/>
              <a:gd name="connsiteX6" fmla="*/ 370004 w 4440527"/>
              <a:gd name="connsiteY6" fmla="*/ 3799928 h 3799928"/>
              <a:gd name="connsiteX0" fmla="*/ 203 w 4480435"/>
              <a:gd name="connsiteY0" fmla="*/ 2634207 h 2912129"/>
              <a:gd name="connsiteX1" fmla="*/ 40042 w 4480435"/>
              <a:gd name="connsiteY1" fmla="*/ 219915 h 2912129"/>
              <a:gd name="connsiteX2" fmla="*/ 2245677 w 4480435"/>
              <a:gd name="connsiteY2" fmla="*/ 881651 h 2912129"/>
              <a:gd name="connsiteX3" fmla="*/ 3273065 w 4480435"/>
              <a:gd name="connsiteY3" fmla="*/ 843978 h 2912129"/>
              <a:gd name="connsiteX4" fmla="*/ 4201471 w 4480435"/>
              <a:gd name="connsiteY4" fmla="*/ 1864592 h 2912129"/>
              <a:gd name="connsiteX5" fmla="*/ 4102569 w 4480435"/>
              <a:gd name="connsiteY5" fmla="*/ 2682772 h 2912129"/>
              <a:gd name="connsiteX6" fmla="*/ 203 w 4480435"/>
              <a:gd name="connsiteY6" fmla="*/ 2634207 h 2912129"/>
              <a:gd name="connsiteX0" fmla="*/ 72 w 4480304"/>
              <a:gd name="connsiteY0" fmla="*/ 2485908 h 2763830"/>
              <a:gd name="connsiteX1" fmla="*/ 108195 w 4480304"/>
              <a:gd name="connsiteY1" fmla="*/ 232573 h 2763830"/>
              <a:gd name="connsiteX2" fmla="*/ 2245546 w 4480304"/>
              <a:gd name="connsiteY2" fmla="*/ 733352 h 2763830"/>
              <a:gd name="connsiteX3" fmla="*/ 3272934 w 4480304"/>
              <a:gd name="connsiteY3" fmla="*/ 695679 h 2763830"/>
              <a:gd name="connsiteX4" fmla="*/ 4201340 w 4480304"/>
              <a:gd name="connsiteY4" fmla="*/ 1716293 h 2763830"/>
              <a:gd name="connsiteX5" fmla="*/ 4102438 w 4480304"/>
              <a:gd name="connsiteY5" fmla="*/ 2534473 h 2763830"/>
              <a:gd name="connsiteX6" fmla="*/ 72 w 4480304"/>
              <a:gd name="connsiteY6" fmla="*/ 2485908 h 2763830"/>
              <a:gd name="connsiteX0" fmla="*/ 25049 w 4505281"/>
              <a:gd name="connsiteY0" fmla="*/ 2674893 h 2952815"/>
              <a:gd name="connsiteX1" fmla="*/ 1479 w 4505281"/>
              <a:gd name="connsiteY1" fmla="*/ 216703 h 2952815"/>
              <a:gd name="connsiteX2" fmla="*/ 2270523 w 4505281"/>
              <a:gd name="connsiteY2" fmla="*/ 922337 h 2952815"/>
              <a:gd name="connsiteX3" fmla="*/ 3297911 w 4505281"/>
              <a:gd name="connsiteY3" fmla="*/ 884664 h 2952815"/>
              <a:gd name="connsiteX4" fmla="*/ 4226317 w 4505281"/>
              <a:gd name="connsiteY4" fmla="*/ 1905278 h 2952815"/>
              <a:gd name="connsiteX5" fmla="*/ 4127415 w 4505281"/>
              <a:gd name="connsiteY5" fmla="*/ 2723458 h 2952815"/>
              <a:gd name="connsiteX6" fmla="*/ 25049 w 4505281"/>
              <a:gd name="connsiteY6" fmla="*/ 2674893 h 2952815"/>
              <a:gd name="connsiteX0" fmla="*/ 25049 w 4505281"/>
              <a:gd name="connsiteY0" fmla="*/ 2660261 h 2951272"/>
              <a:gd name="connsiteX1" fmla="*/ 1479 w 4505281"/>
              <a:gd name="connsiteY1" fmla="*/ 216703 h 2951272"/>
              <a:gd name="connsiteX2" fmla="*/ 2270523 w 4505281"/>
              <a:gd name="connsiteY2" fmla="*/ 922337 h 2951272"/>
              <a:gd name="connsiteX3" fmla="*/ 3297911 w 4505281"/>
              <a:gd name="connsiteY3" fmla="*/ 884664 h 2951272"/>
              <a:gd name="connsiteX4" fmla="*/ 4226317 w 4505281"/>
              <a:gd name="connsiteY4" fmla="*/ 1905278 h 2951272"/>
              <a:gd name="connsiteX5" fmla="*/ 4127415 w 4505281"/>
              <a:gd name="connsiteY5" fmla="*/ 2723458 h 2951272"/>
              <a:gd name="connsiteX6" fmla="*/ 25049 w 4505281"/>
              <a:gd name="connsiteY6" fmla="*/ 2660261 h 2951272"/>
              <a:gd name="connsiteX0" fmla="*/ 462652 w 4503910"/>
              <a:gd name="connsiteY0" fmla="*/ 2431018 h 2929640"/>
              <a:gd name="connsiteX1" fmla="*/ 108 w 4503910"/>
              <a:gd name="connsiteY1" fmla="*/ 216703 h 2929640"/>
              <a:gd name="connsiteX2" fmla="*/ 2269152 w 4503910"/>
              <a:gd name="connsiteY2" fmla="*/ 922337 h 2929640"/>
              <a:gd name="connsiteX3" fmla="*/ 3296540 w 4503910"/>
              <a:gd name="connsiteY3" fmla="*/ 884664 h 2929640"/>
              <a:gd name="connsiteX4" fmla="*/ 4224946 w 4503910"/>
              <a:gd name="connsiteY4" fmla="*/ 1905278 h 2929640"/>
              <a:gd name="connsiteX5" fmla="*/ 4126044 w 4503910"/>
              <a:gd name="connsiteY5" fmla="*/ 2723458 h 2929640"/>
              <a:gd name="connsiteX6" fmla="*/ 462652 w 4503910"/>
              <a:gd name="connsiteY6" fmla="*/ 2431018 h 2929640"/>
              <a:gd name="connsiteX0" fmla="*/ 3955 w 4508575"/>
              <a:gd name="connsiteY0" fmla="*/ 2670015 h 2952298"/>
              <a:gd name="connsiteX1" fmla="*/ 4773 w 4508575"/>
              <a:gd name="connsiteY1" fmla="*/ 216703 h 2952298"/>
              <a:gd name="connsiteX2" fmla="*/ 2273817 w 4508575"/>
              <a:gd name="connsiteY2" fmla="*/ 922337 h 2952298"/>
              <a:gd name="connsiteX3" fmla="*/ 3301205 w 4508575"/>
              <a:gd name="connsiteY3" fmla="*/ 884664 h 2952298"/>
              <a:gd name="connsiteX4" fmla="*/ 4229611 w 4508575"/>
              <a:gd name="connsiteY4" fmla="*/ 1905278 h 2952298"/>
              <a:gd name="connsiteX5" fmla="*/ 4130709 w 4508575"/>
              <a:gd name="connsiteY5" fmla="*/ 2723458 h 2952298"/>
              <a:gd name="connsiteX6" fmla="*/ 3955 w 4508575"/>
              <a:gd name="connsiteY6" fmla="*/ 2670015 h 2952298"/>
              <a:gd name="connsiteX0" fmla="*/ 24 w 4504644"/>
              <a:gd name="connsiteY0" fmla="*/ 2697192 h 2979475"/>
              <a:gd name="connsiteX1" fmla="*/ 322756 w 4504644"/>
              <a:gd name="connsiteY1" fmla="*/ 214615 h 2979475"/>
              <a:gd name="connsiteX2" fmla="*/ 2269886 w 4504644"/>
              <a:gd name="connsiteY2" fmla="*/ 949514 h 2979475"/>
              <a:gd name="connsiteX3" fmla="*/ 3297274 w 4504644"/>
              <a:gd name="connsiteY3" fmla="*/ 911841 h 2979475"/>
              <a:gd name="connsiteX4" fmla="*/ 4225680 w 4504644"/>
              <a:gd name="connsiteY4" fmla="*/ 1932455 h 2979475"/>
              <a:gd name="connsiteX5" fmla="*/ 4126778 w 4504644"/>
              <a:gd name="connsiteY5" fmla="*/ 2750635 h 2979475"/>
              <a:gd name="connsiteX6" fmla="*/ 24 w 4504644"/>
              <a:gd name="connsiteY6" fmla="*/ 2697192 h 2979475"/>
              <a:gd name="connsiteX0" fmla="*/ 906 w 4505526"/>
              <a:gd name="connsiteY0" fmla="*/ 2679070 h 2961353"/>
              <a:gd name="connsiteX1" fmla="*/ 11479 w 4505526"/>
              <a:gd name="connsiteY1" fmla="*/ 216003 h 2961353"/>
              <a:gd name="connsiteX2" fmla="*/ 2270768 w 4505526"/>
              <a:gd name="connsiteY2" fmla="*/ 931392 h 2961353"/>
              <a:gd name="connsiteX3" fmla="*/ 3298156 w 4505526"/>
              <a:gd name="connsiteY3" fmla="*/ 893719 h 2961353"/>
              <a:gd name="connsiteX4" fmla="*/ 4226562 w 4505526"/>
              <a:gd name="connsiteY4" fmla="*/ 1914333 h 2961353"/>
              <a:gd name="connsiteX5" fmla="*/ 4127660 w 4505526"/>
              <a:gd name="connsiteY5" fmla="*/ 2732513 h 2961353"/>
              <a:gd name="connsiteX6" fmla="*/ 906 w 4505526"/>
              <a:gd name="connsiteY6" fmla="*/ 2679070 h 2961353"/>
              <a:gd name="connsiteX0" fmla="*/ 7410 w 4512030"/>
              <a:gd name="connsiteY0" fmla="*/ 2688128 h 2970411"/>
              <a:gd name="connsiteX1" fmla="*/ 3351 w 4512030"/>
              <a:gd name="connsiteY1" fmla="*/ 215306 h 2970411"/>
              <a:gd name="connsiteX2" fmla="*/ 2277272 w 4512030"/>
              <a:gd name="connsiteY2" fmla="*/ 940450 h 2970411"/>
              <a:gd name="connsiteX3" fmla="*/ 3304660 w 4512030"/>
              <a:gd name="connsiteY3" fmla="*/ 902777 h 2970411"/>
              <a:gd name="connsiteX4" fmla="*/ 4233066 w 4512030"/>
              <a:gd name="connsiteY4" fmla="*/ 1923391 h 2970411"/>
              <a:gd name="connsiteX5" fmla="*/ 4134164 w 4512030"/>
              <a:gd name="connsiteY5" fmla="*/ 2741571 h 2970411"/>
              <a:gd name="connsiteX6" fmla="*/ 7410 w 4512030"/>
              <a:gd name="connsiteY6" fmla="*/ 2688128 h 2970411"/>
              <a:gd name="connsiteX0" fmla="*/ 4213 w 4508833"/>
              <a:gd name="connsiteY0" fmla="*/ 2688128 h 2970411"/>
              <a:gd name="connsiteX1" fmla="*/ 154 w 4508833"/>
              <a:gd name="connsiteY1" fmla="*/ 215306 h 2970411"/>
              <a:gd name="connsiteX2" fmla="*/ 2274075 w 4508833"/>
              <a:gd name="connsiteY2" fmla="*/ 940450 h 2970411"/>
              <a:gd name="connsiteX3" fmla="*/ 3301463 w 4508833"/>
              <a:gd name="connsiteY3" fmla="*/ 902777 h 2970411"/>
              <a:gd name="connsiteX4" fmla="*/ 4229869 w 4508833"/>
              <a:gd name="connsiteY4" fmla="*/ 1923391 h 2970411"/>
              <a:gd name="connsiteX5" fmla="*/ 4130967 w 4508833"/>
              <a:gd name="connsiteY5" fmla="*/ 2741571 h 2970411"/>
              <a:gd name="connsiteX6" fmla="*/ 4213 w 4508833"/>
              <a:gd name="connsiteY6" fmla="*/ 2688128 h 2970411"/>
              <a:gd name="connsiteX0" fmla="*/ 6670 w 4511290"/>
              <a:gd name="connsiteY0" fmla="*/ 2688128 h 2970411"/>
              <a:gd name="connsiteX1" fmla="*/ 2611 w 4511290"/>
              <a:gd name="connsiteY1" fmla="*/ 215306 h 2970411"/>
              <a:gd name="connsiteX2" fmla="*/ 2276532 w 4511290"/>
              <a:gd name="connsiteY2" fmla="*/ 940450 h 2970411"/>
              <a:gd name="connsiteX3" fmla="*/ 3303920 w 4511290"/>
              <a:gd name="connsiteY3" fmla="*/ 902777 h 2970411"/>
              <a:gd name="connsiteX4" fmla="*/ 4232326 w 4511290"/>
              <a:gd name="connsiteY4" fmla="*/ 1923391 h 2970411"/>
              <a:gd name="connsiteX5" fmla="*/ 4133424 w 4511290"/>
              <a:gd name="connsiteY5" fmla="*/ 2741571 h 2970411"/>
              <a:gd name="connsiteX6" fmla="*/ 6670 w 4511290"/>
              <a:gd name="connsiteY6" fmla="*/ 2688128 h 2970411"/>
              <a:gd name="connsiteX0" fmla="*/ 4059 w 4508679"/>
              <a:gd name="connsiteY0" fmla="*/ 2688128 h 2970411"/>
              <a:gd name="connsiteX1" fmla="*/ 0 w 4508679"/>
              <a:gd name="connsiteY1" fmla="*/ 215306 h 2970411"/>
              <a:gd name="connsiteX2" fmla="*/ 2273921 w 4508679"/>
              <a:gd name="connsiteY2" fmla="*/ 940450 h 2970411"/>
              <a:gd name="connsiteX3" fmla="*/ 3301309 w 4508679"/>
              <a:gd name="connsiteY3" fmla="*/ 902777 h 2970411"/>
              <a:gd name="connsiteX4" fmla="*/ 4229715 w 4508679"/>
              <a:gd name="connsiteY4" fmla="*/ 1923391 h 2970411"/>
              <a:gd name="connsiteX5" fmla="*/ 4130813 w 4508679"/>
              <a:gd name="connsiteY5" fmla="*/ 2741571 h 2970411"/>
              <a:gd name="connsiteX6" fmla="*/ 4059 w 4508679"/>
              <a:gd name="connsiteY6" fmla="*/ 2688128 h 2970411"/>
              <a:gd name="connsiteX0" fmla="*/ 4805 w 4509425"/>
              <a:gd name="connsiteY0" fmla="*/ 2688128 h 2970411"/>
              <a:gd name="connsiteX1" fmla="*/ 746 w 4509425"/>
              <a:gd name="connsiteY1" fmla="*/ 215306 h 2970411"/>
              <a:gd name="connsiteX2" fmla="*/ 2274667 w 4509425"/>
              <a:gd name="connsiteY2" fmla="*/ 940450 h 2970411"/>
              <a:gd name="connsiteX3" fmla="*/ 3302055 w 4509425"/>
              <a:gd name="connsiteY3" fmla="*/ 902777 h 2970411"/>
              <a:gd name="connsiteX4" fmla="*/ 4230461 w 4509425"/>
              <a:gd name="connsiteY4" fmla="*/ 1923391 h 2970411"/>
              <a:gd name="connsiteX5" fmla="*/ 4131559 w 4509425"/>
              <a:gd name="connsiteY5" fmla="*/ 2741571 h 2970411"/>
              <a:gd name="connsiteX6" fmla="*/ 4805 w 4509425"/>
              <a:gd name="connsiteY6" fmla="*/ 2688128 h 2970411"/>
              <a:gd name="connsiteX0" fmla="*/ 4805 w 4509425"/>
              <a:gd name="connsiteY0" fmla="*/ 2688128 h 2970411"/>
              <a:gd name="connsiteX1" fmla="*/ 746 w 4509425"/>
              <a:gd name="connsiteY1" fmla="*/ 215306 h 2970411"/>
              <a:gd name="connsiteX2" fmla="*/ 2274667 w 4509425"/>
              <a:gd name="connsiteY2" fmla="*/ 940450 h 2970411"/>
              <a:gd name="connsiteX3" fmla="*/ 3302055 w 4509425"/>
              <a:gd name="connsiteY3" fmla="*/ 902777 h 2970411"/>
              <a:gd name="connsiteX4" fmla="*/ 4230461 w 4509425"/>
              <a:gd name="connsiteY4" fmla="*/ 1923391 h 2970411"/>
              <a:gd name="connsiteX5" fmla="*/ 4131559 w 4509425"/>
              <a:gd name="connsiteY5" fmla="*/ 2741571 h 2970411"/>
              <a:gd name="connsiteX6" fmla="*/ 4805 w 4509425"/>
              <a:gd name="connsiteY6" fmla="*/ 2688128 h 2970411"/>
              <a:gd name="connsiteX0" fmla="*/ 4805 w 4450765"/>
              <a:gd name="connsiteY0" fmla="*/ 2688128 h 2970411"/>
              <a:gd name="connsiteX1" fmla="*/ 746 w 4450765"/>
              <a:gd name="connsiteY1" fmla="*/ 215306 h 2970411"/>
              <a:gd name="connsiteX2" fmla="*/ 2274667 w 4450765"/>
              <a:gd name="connsiteY2" fmla="*/ 940450 h 2970411"/>
              <a:gd name="connsiteX3" fmla="*/ 3526419 w 4450765"/>
              <a:gd name="connsiteY3" fmla="*/ 2468452 h 2970411"/>
              <a:gd name="connsiteX4" fmla="*/ 4230461 w 4450765"/>
              <a:gd name="connsiteY4" fmla="*/ 1923391 h 2970411"/>
              <a:gd name="connsiteX5" fmla="*/ 4131559 w 4450765"/>
              <a:gd name="connsiteY5" fmla="*/ 2741571 h 2970411"/>
              <a:gd name="connsiteX6" fmla="*/ 4805 w 4450765"/>
              <a:gd name="connsiteY6" fmla="*/ 2688128 h 2970411"/>
              <a:gd name="connsiteX0" fmla="*/ 4805 w 4450765"/>
              <a:gd name="connsiteY0" fmla="*/ 2620168 h 2902451"/>
              <a:gd name="connsiteX1" fmla="*/ 746 w 4450765"/>
              <a:gd name="connsiteY1" fmla="*/ 147346 h 2902451"/>
              <a:gd name="connsiteX2" fmla="*/ 3235532 w 4450765"/>
              <a:gd name="connsiteY2" fmla="*/ 2277208 h 2902451"/>
              <a:gd name="connsiteX3" fmla="*/ 3526419 w 4450765"/>
              <a:gd name="connsiteY3" fmla="*/ 2400492 h 2902451"/>
              <a:gd name="connsiteX4" fmla="*/ 4230461 w 4450765"/>
              <a:gd name="connsiteY4" fmla="*/ 1855431 h 2902451"/>
              <a:gd name="connsiteX5" fmla="*/ 4131559 w 4450765"/>
              <a:gd name="connsiteY5" fmla="*/ 2673611 h 2902451"/>
              <a:gd name="connsiteX6" fmla="*/ 4805 w 4450765"/>
              <a:gd name="connsiteY6" fmla="*/ 2620168 h 2902451"/>
              <a:gd name="connsiteX0" fmla="*/ 4805 w 4250432"/>
              <a:gd name="connsiteY0" fmla="*/ 2620168 h 4802875"/>
              <a:gd name="connsiteX1" fmla="*/ 746 w 4250432"/>
              <a:gd name="connsiteY1" fmla="*/ 147346 h 4802875"/>
              <a:gd name="connsiteX2" fmla="*/ 3235532 w 4250432"/>
              <a:gd name="connsiteY2" fmla="*/ 2277208 h 4802875"/>
              <a:gd name="connsiteX3" fmla="*/ 3526419 w 4250432"/>
              <a:gd name="connsiteY3" fmla="*/ 2400492 h 4802875"/>
              <a:gd name="connsiteX4" fmla="*/ 4230461 w 4250432"/>
              <a:gd name="connsiteY4" fmla="*/ 1855431 h 4802875"/>
              <a:gd name="connsiteX5" fmla="*/ 2658558 w 4250432"/>
              <a:gd name="connsiteY5" fmla="*/ 4683138 h 4802875"/>
              <a:gd name="connsiteX6" fmla="*/ 4805 w 4250432"/>
              <a:gd name="connsiteY6" fmla="*/ 2620168 h 4802875"/>
              <a:gd name="connsiteX0" fmla="*/ 4805 w 3627296"/>
              <a:gd name="connsiteY0" fmla="*/ 2620168 h 4802875"/>
              <a:gd name="connsiteX1" fmla="*/ 746 w 3627296"/>
              <a:gd name="connsiteY1" fmla="*/ 147346 h 4802875"/>
              <a:gd name="connsiteX2" fmla="*/ 3235532 w 3627296"/>
              <a:gd name="connsiteY2" fmla="*/ 2277208 h 4802875"/>
              <a:gd name="connsiteX3" fmla="*/ 3526419 w 3627296"/>
              <a:gd name="connsiteY3" fmla="*/ 2400492 h 4802875"/>
              <a:gd name="connsiteX4" fmla="*/ 3479328 w 3627296"/>
              <a:gd name="connsiteY4" fmla="*/ 4333196 h 4802875"/>
              <a:gd name="connsiteX5" fmla="*/ 2658558 w 3627296"/>
              <a:gd name="connsiteY5" fmla="*/ 4683138 h 4802875"/>
              <a:gd name="connsiteX6" fmla="*/ 4805 w 3627296"/>
              <a:gd name="connsiteY6" fmla="*/ 2620168 h 4802875"/>
              <a:gd name="connsiteX0" fmla="*/ 4805 w 4557060"/>
              <a:gd name="connsiteY0" fmla="*/ 2620168 h 4802875"/>
              <a:gd name="connsiteX1" fmla="*/ 746 w 4557060"/>
              <a:gd name="connsiteY1" fmla="*/ 147346 h 4802875"/>
              <a:gd name="connsiteX2" fmla="*/ 3235532 w 4557060"/>
              <a:gd name="connsiteY2" fmla="*/ 2277208 h 4802875"/>
              <a:gd name="connsiteX3" fmla="*/ 4555569 w 4557060"/>
              <a:gd name="connsiteY3" fmla="*/ 3946657 h 4802875"/>
              <a:gd name="connsiteX4" fmla="*/ 3479328 w 4557060"/>
              <a:gd name="connsiteY4" fmla="*/ 4333196 h 4802875"/>
              <a:gd name="connsiteX5" fmla="*/ 2658558 w 4557060"/>
              <a:gd name="connsiteY5" fmla="*/ 4683138 h 4802875"/>
              <a:gd name="connsiteX6" fmla="*/ 4805 w 4557060"/>
              <a:gd name="connsiteY6" fmla="*/ 2620168 h 4802875"/>
              <a:gd name="connsiteX0" fmla="*/ 4805 w 4715207"/>
              <a:gd name="connsiteY0" fmla="*/ 2594769 h 4777476"/>
              <a:gd name="connsiteX1" fmla="*/ 746 w 4715207"/>
              <a:gd name="connsiteY1" fmla="*/ 121947 h 4777476"/>
              <a:gd name="connsiteX2" fmla="*/ 4259805 w 4715207"/>
              <a:gd name="connsiteY2" fmla="*/ 3183411 h 4777476"/>
              <a:gd name="connsiteX3" fmla="*/ 4555569 w 4715207"/>
              <a:gd name="connsiteY3" fmla="*/ 3921258 h 4777476"/>
              <a:gd name="connsiteX4" fmla="*/ 3479328 w 4715207"/>
              <a:gd name="connsiteY4" fmla="*/ 4307797 h 4777476"/>
              <a:gd name="connsiteX5" fmla="*/ 2658558 w 4715207"/>
              <a:gd name="connsiteY5" fmla="*/ 4657739 h 4777476"/>
              <a:gd name="connsiteX6" fmla="*/ 4805 w 4715207"/>
              <a:gd name="connsiteY6" fmla="*/ 2594769 h 4777476"/>
              <a:gd name="connsiteX0" fmla="*/ 4805 w 4693492"/>
              <a:gd name="connsiteY0" fmla="*/ 2594769 h 4777476"/>
              <a:gd name="connsiteX1" fmla="*/ 746 w 4693492"/>
              <a:gd name="connsiteY1" fmla="*/ 121947 h 4777476"/>
              <a:gd name="connsiteX2" fmla="*/ 4259805 w 4693492"/>
              <a:gd name="connsiteY2" fmla="*/ 3183411 h 4777476"/>
              <a:gd name="connsiteX3" fmla="*/ 4511672 w 4693492"/>
              <a:gd name="connsiteY3" fmla="*/ 4033440 h 4777476"/>
              <a:gd name="connsiteX4" fmla="*/ 3479328 w 4693492"/>
              <a:gd name="connsiteY4" fmla="*/ 4307797 h 4777476"/>
              <a:gd name="connsiteX5" fmla="*/ 2658558 w 4693492"/>
              <a:gd name="connsiteY5" fmla="*/ 4657739 h 4777476"/>
              <a:gd name="connsiteX6" fmla="*/ 4805 w 4693492"/>
              <a:gd name="connsiteY6" fmla="*/ 2594769 h 4777476"/>
              <a:gd name="connsiteX0" fmla="*/ 4805 w 4690646"/>
              <a:gd name="connsiteY0" fmla="*/ 2589410 h 4772117"/>
              <a:gd name="connsiteX1" fmla="*/ 746 w 4690646"/>
              <a:gd name="connsiteY1" fmla="*/ 116588 h 4772117"/>
              <a:gd name="connsiteX2" fmla="*/ 4254927 w 4690646"/>
              <a:gd name="connsiteY2" fmla="*/ 3426804 h 4772117"/>
              <a:gd name="connsiteX3" fmla="*/ 4511672 w 4690646"/>
              <a:gd name="connsiteY3" fmla="*/ 4028081 h 4772117"/>
              <a:gd name="connsiteX4" fmla="*/ 3479328 w 4690646"/>
              <a:gd name="connsiteY4" fmla="*/ 4302438 h 4772117"/>
              <a:gd name="connsiteX5" fmla="*/ 2658558 w 4690646"/>
              <a:gd name="connsiteY5" fmla="*/ 4652380 h 4772117"/>
              <a:gd name="connsiteX6" fmla="*/ 4805 w 4690646"/>
              <a:gd name="connsiteY6" fmla="*/ 2589410 h 4772117"/>
              <a:gd name="connsiteX0" fmla="*/ 4805 w 4682212"/>
              <a:gd name="connsiteY0" fmla="*/ 2594768 h 4777475"/>
              <a:gd name="connsiteX1" fmla="*/ 746 w 4682212"/>
              <a:gd name="connsiteY1" fmla="*/ 121946 h 4777475"/>
              <a:gd name="connsiteX2" fmla="*/ 4240295 w 4682212"/>
              <a:gd name="connsiteY2" fmla="*/ 3183411 h 4777475"/>
              <a:gd name="connsiteX3" fmla="*/ 4511672 w 4682212"/>
              <a:gd name="connsiteY3" fmla="*/ 4033439 h 4777475"/>
              <a:gd name="connsiteX4" fmla="*/ 3479328 w 4682212"/>
              <a:gd name="connsiteY4" fmla="*/ 4307796 h 4777475"/>
              <a:gd name="connsiteX5" fmla="*/ 2658558 w 4682212"/>
              <a:gd name="connsiteY5" fmla="*/ 4657738 h 4777475"/>
              <a:gd name="connsiteX6" fmla="*/ 4805 w 4682212"/>
              <a:gd name="connsiteY6" fmla="*/ 2594768 h 4777475"/>
              <a:gd name="connsiteX0" fmla="*/ 4805 w 4676680"/>
              <a:gd name="connsiteY0" fmla="*/ 2591977 h 4774684"/>
              <a:gd name="connsiteX1" fmla="*/ 746 w 4676680"/>
              <a:gd name="connsiteY1" fmla="*/ 119155 h 4774684"/>
              <a:gd name="connsiteX2" fmla="*/ 4230541 w 4676680"/>
              <a:gd name="connsiteY2" fmla="*/ 3307435 h 4774684"/>
              <a:gd name="connsiteX3" fmla="*/ 4511672 w 4676680"/>
              <a:gd name="connsiteY3" fmla="*/ 4030648 h 4774684"/>
              <a:gd name="connsiteX4" fmla="*/ 3479328 w 4676680"/>
              <a:gd name="connsiteY4" fmla="*/ 4305005 h 4774684"/>
              <a:gd name="connsiteX5" fmla="*/ 2658558 w 4676680"/>
              <a:gd name="connsiteY5" fmla="*/ 4654947 h 4774684"/>
              <a:gd name="connsiteX6" fmla="*/ 4805 w 4676680"/>
              <a:gd name="connsiteY6" fmla="*/ 2591977 h 4774684"/>
              <a:gd name="connsiteX0" fmla="*/ 4805 w 4685006"/>
              <a:gd name="connsiteY0" fmla="*/ 2594549 h 4777256"/>
              <a:gd name="connsiteX1" fmla="*/ 746 w 4685006"/>
              <a:gd name="connsiteY1" fmla="*/ 121727 h 4777256"/>
              <a:gd name="connsiteX2" fmla="*/ 4245173 w 4685006"/>
              <a:gd name="connsiteY2" fmla="*/ 3192948 h 4777256"/>
              <a:gd name="connsiteX3" fmla="*/ 4511672 w 4685006"/>
              <a:gd name="connsiteY3" fmla="*/ 4033220 h 4777256"/>
              <a:gd name="connsiteX4" fmla="*/ 3479328 w 4685006"/>
              <a:gd name="connsiteY4" fmla="*/ 4307577 h 4777256"/>
              <a:gd name="connsiteX5" fmla="*/ 2658558 w 4685006"/>
              <a:gd name="connsiteY5" fmla="*/ 4657519 h 4777256"/>
              <a:gd name="connsiteX6" fmla="*/ 4805 w 4685006"/>
              <a:gd name="connsiteY6" fmla="*/ 2594549 h 4777256"/>
              <a:gd name="connsiteX0" fmla="*/ 4805 w 4610048"/>
              <a:gd name="connsiteY0" fmla="*/ 2594549 h 4777256"/>
              <a:gd name="connsiteX1" fmla="*/ 746 w 4610048"/>
              <a:gd name="connsiteY1" fmla="*/ 121727 h 4777256"/>
              <a:gd name="connsiteX2" fmla="*/ 4245173 w 4610048"/>
              <a:gd name="connsiteY2" fmla="*/ 3192948 h 4777256"/>
              <a:gd name="connsiteX3" fmla="*/ 4511672 w 4610048"/>
              <a:gd name="connsiteY3" fmla="*/ 4033220 h 4777256"/>
              <a:gd name="connsiteX4" fmla="*/ 3479328 w 4610048"/>
              <a:gd name="connsiteY4" fmla="*/ 4307577 h 4777256"/>
              <a:gd name="connsiteX5" fmla="*/ 2658558 w 4610048"/>
              <a:gd name="connsiteY5" fmla="*/ 4657519 h 4777256"/>
              <a:gd name="connsiteX6" fmla="*/ 4805 w 4610048"/>
              <a:gd name="connsiteY6" fmla="*/ 2594549 h 4777256"/>
              <a:gd name="connsiteX0" fmla="*/ 4805 w 4656598"/>
              <a:gd name="connsiteY0" fmla="*/ 2593357 h 4776064"/>
              <a:gd name="connsiteX1" fmla="*/ 746 w 4656598"/>
              <a:gd name="connsiteY1" fmla="*/ 120535 h 4776064"/>
              <a:gd name="connsiteX2" fmla="*/ 4337846 w 4656598"/>
              <a:gd name="connsiteY2" fmla="*/ 3245409 h 4776064"/>
              <a:gd name="connsiteX3" fmla="*/ 4511672 w 4656598"/>
              <a:gd name="connsiteY3" fmla="*/ 4032028 h 4776064"/>
              <a:gd name="connsiteX4" fmla="*/ 3479328 w 4656598"/>
              <a:gd name="connsiteY4" fmla="*/ 4306385 h 4776064"/>
              <a:gd name="connsiteX5" fmla="*/ 2658558 w 4656598"/>
              <a:gd name="connsiteY5" fmla="*/ 4656327 h 4776064"/>
              <a:gd name="connsiteX6" fmla="*/ 4805 w 4656598"/>
              <a:gd name="connsiteY6" fmla="*/ 2593357 h 4776064"/>
              <a:gd name="connsiteX0" fmla="*/ 4805 w 4660224"/>
              <a:gd name="connsiteY0" fmla="*/ 2593357 h 4776064"/>
              <a:gd name="connsiteX1" fmla="*/ 746 w 4660224"/>
              <a:gd name="connsiteY1" fmla="*/ 120535 h 4776064"/>
              <a:gd name="connsiteX2" fmla="*/ 4337846 w 4660224"/>
              <a:gd name="connsiteY2" fmla="*/ 3245409 h 4776064"/>
              <a:gd name="connsiteX3" fmla="*/ 4511672 w 4660224"/>
              <a:gd name="connsiteY3" fmla="*/ 4032028 h 4776064"/>
              <a:gd name="connsiteX4" fmla="*/ 3479328 w 4660224"/>
              <a:gd name="connsiteY4" fmla="*/ 4306385 h 4776064"/>
              <a:gd name="connsiteX5" fmla="*/ 2658558 w 4660224"/>
              <a:gd name="connsiteY5" fmla="*/ 4656327 h 4776064"/>
              <a:gd name="connsiteX6" fmla="*/ 4805 w 4660224"/>
              <a:gd name="connsiteY6" fmla="*/ 2593357 h 4776064"/>
              <a:gd name="connsiteX0" fmla="*/ 4805 w 4660224"/>
              <a:gd name="connsiteY0" fmla="*/ 2627662 h 4810369"/>
              <a:gd name="connsiteX1" fmla="*/ 746 w 4660224"/>
              <a:gd name="connsiteY1" fmla="*/ 154840 h 4810369"/>
              <a:gd name="connsiteX2" fmla="*/ 4337846 w 4660224"/>
              <a:gd name="connsiteY2" fmla="*/ 3279714 h 4810369"/>
              <a:gd name="connsiteX3" fmla="*/ 4511672 w 4660224"/>
              <a:gd name="connsiteY3" fmla="*/ 4066333 h 4810369"/>
              <a:gd name="connsiteX4" fmla="*/ 3479328 w 4660224"/>
              <a:gd name="connsiteY4" fmla="*/ 4340690 h 4810369"/>
              <a:gd name="connsiteX5" fmla="*/ 2658558 w 4660224"/>
              <a:gd name="connsiteY5" fmla="*/ 4690632 h 4810369"/>
              <a:gd name="connsiteX6" fmla="*/ 4805 w 4660224"/>
              <a:gd name="connsiteY6" fmla="*/ 2627662 h 4810369"/>
              <a:gd name="connsiteX0" fmla="*/ 4805 w 4721916"/>
              <a:gd name="connsiteY0" fmla="*/ 2627662 h 4810369"/>
              <a:gd name="connsiteX1" fmla="*/ 746 w 4721916"/>
              <a:gd name="connsiteY1" fmla="*/ 154840 h 4810369"/>
              <a:gd name="connsiteX2" fmla="*/ 4337846 w 4721916"/>
              <a:gd name="connsiteY2" fmla="*/ 3279714 h 4810369"/>
              <a:gd name="connsiteX3" fmla="*/ 4511672 w 4721916"/>
              <a:gd name="connsiteY3" fmla="*/ 4066333 h 4810369"/>
              <a:gd name="connsiteX4" fmla="*/ 3479328 w 4721916"/>
              <a:gd name="connsiteY4" fmla="*/ 4340690 h 4810369"/>
              <a:gd name="connsiteX5" fmla="*/ 2658558 w 4721916"/>
              <a:gd name="connsiteY5" fmla="*/ 4690632 h 4810369"/>
              <a:gd name="connsiteX6" fmla="*/ 4805 w 4721916"/>
              <a:gd name="connsiteY6" fmla="*/ 2627662 h 4810369"/>
              <a:gd name="connsiteX0" fmla="*/ 4805 w 4635005"/>
              <a:gd name="connsiteY0" fmla="*/ 2627662 h 4810369"/>
              <a:gd name="connsiteX1" fmla="*/ 746 w 4635005"/>
              <a:gd name="connsiteY1" fmla="*/ 154840 h 4810369"/>
              <a:gd name="connsiteX2" fmla="*/ 4337846 w 4635005"/>
              <a:gd name="connsiteY2" fmla="*/ 3279714 h 4810369"/>
              <a:gd name="connsiteX3" fmla="*/ 4511672 w 4635005"/>
              <a:gd name="connsiteY3" fmla="*/ 4066333 h 4810369"/>
              <a:gd name="connsiteX4" fmla="*/ 3479328 w 4635005"/>
              <a:gd name="connsiteY4" fmla="*/ 4340690 h 4810369"/>
              <a:gd name="connsiteX5" fmla="*/ 2658558 w 4635005"/>
              <a:gd name="connsiteY5" fmla="*/ 4690632 h 4810369"/>
              <a:gd name="connsiteX6" fmla="*/ 4805 w 4635005"/>
              <a:gd name="connsiteY6" fmla="*/ 2627662 h 4810369"/>
              <a:gd name="connsiteX0" fmla="*/ 4805 w 4723539"/>
              <a:gd name="connsiteY0" fmla="*/ 2627662 h 4810369"/>
              <a:gd name="connsiteX1" fmla="*/ 746 w 4723539"/>
              <a:gd name="connsiteY1" fmla="*/ 154840 h 4810369"/>
              <a:gd name="connsiteX2" fmla="*/ 4337846 w 4723539"/>
              <a:gd name="connsiteY2" fmla="*/ 3279714 h 4810369"/>
              <a:gd name="connsiteX3" fmla="*/ 4511672 w 4723539"/>
              <a:gd name="connsiteY3" fmla="*/ 4066333 h 4810369"/>
              <a:gd name="connsiteX4" fmla="*/ 3479328 w 4723539"/>
              <a:gd name="connsiteY4" fmla="*/ 4340690 h 4810369"/>
              <a:gd name="connsiteX5" fmla="*/ 2658558 w 4723539"/>
              <a:gd name="connsiteY5" fmla="*/ 4690632 h 4810369"/>
              <a:gd name="connsiteX6" fmla="*/ 4805 w 4723539"/>
              <a:gd name="connsiteY6" fmla="*/ 2627662 h 4810369"/>
              <a:gd name="connsiteX0" fmla="*/ 4805 w 4723539"/>
              <a:gd name="connsiteY0" fmla="*/ 2472822 h 4655529"/>
              <a:gd name="connsiteX1" fmla="*/ 746 w 4723539"/>
              <a:gd name="connsiteY1" fmla="*/ 0 h 4655529"/>
              <a:gd name="connsiteX2" fmla="*/ 4337846 w 4723539"/>
              <a:gd name="connsiteY2" fmla="*/ 3124874 h 4655529"/>
              <a:gd name="connsiteX3" fmla="*/ 4511672 w 4723539"/>
              <a:gd name="connsiteY3" fmla="*/ 3911493 h 4655529"/>
              <a:gd name="connsiteX4" fmla="*/ 3479328 w 4723539"/>
              <a:gd name="connsiteY4" fmla="*/ 4185850 h 4655529"/>
              <a:gd name="connsiteX5" fmla="*/ 2658558 w 4723539"/>
              <a:gd name="connsiteY5" fmla="*/ 4535792 h 4655529"/>
              <a:gd name="connsiteX6" fmla="*/ 4805 w 4723539"/>
              <a:gd name="connsiteY6" fmla="*/ 2472822 h 4655529"/>
              <a:gd name="connsiteX0" fmla="*/ 4805 w 4723539"/>
              <a:gd name="connsiteY0" fmla="*/ 2472822 h 4655529"/>
              <a:gd name="connsiteX1" fmla="*/ 746 w 4723539"/>
              <a:gd name="connsiteY1" fmla="*/ 0 h 4655529"/>
              <a:gd name="connsiteX2" fmla="*/ 4337846 w 4723539"/>
              <a:gd name="connsiteY2" fmla="*/ 3124874 h 4655529"/>
              <a:gd name="connsiteX3" fmla="*/ 4511672 w 4723539"/>
              <a:gd name="connsiteY3" fmla="*/ 3911493 h 4655529"/>
              <a:gd name="connsiteX4" fmla="*/ 3479328 w 4723539"/>
              <a:gd name="connsiteY4" fmla="*/ 4185850 h 4655529"/>
              <a:gd name="connsiteX5" fmla="*/ 2658558 w 4723539"/>
              <a:gd name="connsiteY5" fmla="*/ 4535792 h 4655529"/>
              <a:gd name="connsiteX6" fmla="*/ 4805 w 4723539"/>
              <a:gd name="connsiteY6" fmla="*/ 2472822 h 4655529"/>
              <a:gd name="connsiteX0" fmla="*/ 4805 w 4723539"/>
              <a:gd name="connsiteY0" fmla="*/ 2472822 h 4655529"/>
              <a:gd name="connsiteX1" fmla="*/ 746 w 4723539"/>
              <a:gd name="connsiteY1" fmla="*/ 0 h 4655529"/>
              <a:gd name="connsiteX2" fmla="*/ 4337846 w 4723539"/>
              <a:gd name="connsiteY2" fmla="*/ 3124874 h 4655529"/>
              <a:gd name="connsiteX3" fmla="*/ 4511672 w 4723539"/>
              <a:gd name="connsiteY3" fmla="*/ 3911493 h 4655529"/>
              <a:gd name="connsiteX4" fmla="*/ 3479328 w 4723539"/>
              <a:gd name="connsiteY4" fmla="*/ 4185850 h 4655529"/>
              <a:gd name="connsiteX5" fmla="*/ 2658558 w 4723539"/>
              <a:gd name="connsiteY5" fmla="*/ 4535792 h 4655529"/>
              <a:gd name="connsiteX6" fmla="*/ 4805 w 4723539"/>
              <a:gd name="connsiteY6" fmla="*/ 2472822 h 4655529"/>
              <a:gd name="connsiteX0" fmla="*/ 4805 w 4670044"/>
              <a:gd name="connsiteY0" fmla="*/ 2472822 h 5173813"/>
              <a:gd name="connsiteX1" fmla="*/ 746 w 4670044"/>
              <a:gd name="connsiteY1" fmla="*/ 0 h 5173813"/>
              <a:gd name="connsiteX2" fmla="*/ 4337846 w 4670044"/>
              <a:gd name="connsiteY2" fmla="*/ 3124874 h 5173813"/>
              <a:gd name="connsiteX3" fmla="*/ 4511672 w 4670044"/>
              <a:gd name="connsiteY3" fmla="*/ 3911493 h 5173813"/>
              <a:gd name="connsiteX4" fmla="*/ 3352514 w 4670044"/>
              <a:gd name="connsiteY4" fmla="*/ 5166226 h 5173813"/>
              <a:gd name="connsiteX5" fmla="*/ 2658558 w 4670044"/>
              <a:gd name="connsiteY5" fmla="*/ 4535792 h 5173813"/>
              <a:gd name="connsiteX6" fmla="*/ 4805 w 4670044"/>
              <a:gd name="connsiteY6" fmla="*/ 2472822 h 5173813"/>
              <a:gd name="connsiteX0" fmla="*/ 4805 w 4670044"/>
              <a:gd name="connsiteY0" fmla="*/ 2472822 h 5209085"/>
              <a:gd name="connsiteX1" fmla="*/ 746 w 4670044"/>
              <a:gd name="connsiteY1" fmla="*/ 0 h 5209085"/>
              <a:gd name="connsiteX2" fmla="*/ 4337846 w 4670044"/>
              <a:gd name="connsiteY2" fmla="*/ 3124874 h 5209085"/>
              <a:gd name="connsiteX3" fmla="*/ 4511672 w 4670044"/>
              <a:gd name="connsiteY3" fmla="*/ 3911493 h 5209085"/>
              <a:gd name="connsiteX4" fmla="*/ 3352514 w 4670044"/>
              <a:gd name="connsiteY4" fmla="*/ 5166226 h 5209085"/>
              <a:gd name="connsiteX5" fmla="*/ 2463459 w 4670044"/>
              <a:gd name="connsiteY5" fmla="*/ 5082072 h 5209085"/>
              <a:gd name="connsiteX6" fmla="*/ 4805 w 4670044"/>
              <a:gd name="connsiteY6" fmla="*/ 2472822 h 5209085"/>
              <a:gd name="connsiteX0" fmla="*/ 4805 w 4670044"/>
              <a:gd name="connsiteY0" fmla="*/ 2472822 h 5308891"/>
              <a:gd name="connsiteX1" fmla="*/ 746 w 4670044"/>
              <a:gd name="connsiteY1" fmla="*/ 0 h 5308891"/>
              <a:gd name="connsiteX2" fmla="*/ 4337846 w 4670044"/>
              <a:gd name="connsiteY2" fmla="*/ 3124874 h 5308891"/>
              <a:gd name="connsiteX3" fmla="*/ 4511672 w 4670044"/>
              <a:gd name="connsiteY3" fmla="*/ 3911493 h 5308891"/>
              <a:gd name="connsiteX4" fmla="*/ 3352514 w 4670044"/>
              <a:gd name="connsiteY4" fmla="*/ 5166226 h 5308891"/>
              <a:gd name="connsiteX5" fmla="*/ 2463459 w 4670044"/>
              <a:gd name="connsiteY5" fmla="*/ 5082072 h 5308891"/>
              <a:gd name="connsiteX6" fmla="*/ 4805 w 4670044"/>
              <a:gd name="connsiteY6" fmla="*/ 2472822 h 5308891"/>
              <a:gd name="connsiteX0" fmla="*/ 4805 w 4670044"/>
              <a:gd name="connsiteY0" fmla="*/ 2472822 h 5357099"/>
              <a:gd name="connsiteX1" fmla="*/ 746 w 4670044"/>
              <a:gd name="connsiteY1" fmla="*/ 0 h 5357099"/>
              <a:gd name="connsiteX2" fmla="*/ 4337846 w 4670044"/>
              <a:gd name="connsiteY2" fmla="*/ 3124874 h 5357099"/>
              <a:gd name="connsiteX3" fmla="*/ 4511672 w 4670044"/>
              <a:gd name="connsiteY3" fmla="*/ 3911493 h 5357099"/>
              <a:gd name="connsiteX4" fmla="*/ 3352514 w 4670044"/>
              <a:gd name="connsiteY4" fmla="*/ 5166226 h 5357099"/>
              <a:gd name="connsiteX5" fmla="*/ 2463459 w 4670044"/>
              <a:gd name="connsiteY5" fmla="*/ 5082072 h 5357099"/>
              <a:gd name="connsiteX6" fmla="*/ 4805 w 4670044"/>
              <a:gd name="connsiteY6" fmla="*/ 2472822 h 5357099"/>
              <a:gd name="connsiteX0" fmla="*/ 4805 w 4738245"/>
              <a:gd name="connsiteY0" fmla="*/ 2472822 h 5357099"/>
              <a:gd name="connsiteX1" fmla="*/ 746 w 4738245"/>
              <a:gd name="connsiteY1" fmla="*/ 0 h 5357099"/>
              <a:gd name="connsiteX2" fmla="*/ 4337846 w 4738245"/>
              <a:gd name="connsiteY2" fmla="*/ 3124874 h 5357099"/>
              <a:gd name="connsiteX3" fmla="*/ 4511672 w 4738245"/>
              <a:gd name="connsiteY3" fmla="*/ 3911493 h 5357099"/>
              <a:gd name="connsiteX4" fmla="*/ 3352514 w 4738245"/>
              <a:gd name="connsiteY4" fmla="*/ 5166226 h 5357099"/>
              <a:gd name="connsiteX5" fmla="*/ 2463459 w 4738245"/>
              <a:gd name="connsiteY5" fmla="*/ 5082072 h 5357099"/>
              <a:gd name="connsiteX6" fmla="*/ 4805 w 4738245"/>
              <a:gd name="connsiteY6" fmla="*/ 2472822 h 5357099"/>
              <a:gd name="connsiteX0" fmla="*/ 4805 w 4738245"/>
              <a:gd name="connsiteY0" fmla="*/ 2472822 h 5375693"/>
              <a:gd name="connsiteX1" fmla="*/ 746 w 4738245"/>
              <a:gd name="connsiteY1" fmla="*/ 0 h 5375693"/>
              <a:gd name="connsiteX2" fmla="*/ 4337846 w 4738245"/>
              <a:gd name="connsiteY2" fmla="*/ 3124874 h 5375693"/>
              <a:gd name="connsiteX3" fmla="*/ 4511672 w 4738245"/>
              <a:gd name="connsiteY3" fmla="*/ 3911493 h 5375693"/>
              <a:gd name="connsiteX4" fmla="*/ 3352514 w 4738245"/>
              <a:gd name="connsiteY4" fmla="*/ 5166226 h 5375693"/>
              <a:gd name="connsiteX5" fmla="*/ 2463459 w 4738245"/>
              <a:gd name="connsiteY5" fmla="*/ 5082072 h 5375693"/>
              <a:gd name="connsiteX6" fmla="*/ 4805 w 4738245"/>
              <a:gd name="connsiteY6" fmla="*/ 2472822 h 5375693"/>
              <a:gd name="connsiteX0" fmla="*/ 4805 w 4738245"/>
              <a:gd name="connsiteY0" fmla="*/ 2472822 h 5375693"/>
              <a:gd name="connsiteX1" fmla="*/ 746 w 4738245"/>
              <a:gd name="connsiteY1" fmla="*/ 0 h 5375693"/>
              <a:gd name="connsiteX2" fmla="*/ 4337846 w 4738245"/>
              <a:gd name="connsiteY2" fmla="*/ 3124874 h 5375693"/>
              <a:gd name="connsiteX3" fmla="*/ 4511672 w 4738245"/>
              <a:gd name="connsiteY3" fmla="*/ 3911493 h 5375693"/>
              <a:gd name="connsiteX4" fmla="*/ 3352514 w 4738245"/>
              <a:gd name="connsiteY4" fmla="*/ 5166226 h 5375693"/>
              <a:gd name="connsiteX5" fmla="*/ 2463459 w 4738245"/>
              <a:gd name="connsiteY5" fmla="*/ 5082072 h 5375693"/>
              <a:gd name="connsiteX6" fmla="*/ 4805 w 4738245"/>
              <a:gd name="connsiteY6" fmla="*/ 2472822 h 5375693"/>
              <a:gd name="connsiteX0" fmla="*/ 4805 w 4738245"/>
              <a:gd name="connsiteY0" fmla="*/ 2472822 h 5375693"/>
              <a:gd name="connsiteX1" fmla="*/ 746 w 4738245"/>
              <a:gd name="connsiteY1" fmla="*/ 0 h 5375693"/>
              <a:gd name="connsiteX2" fmla="*/ 4337846 w 4738245"/>
              <a:gd name="connsiteY2" fmla="*/ 3124874 h 5375693"/>
              <a:gd name="connsiteX3" fmla="*/ 4511672 w 4738245"/>
              <a:gd name="connsiteY3" fmla="*/ 3911493 h 5375693"/>
              <a:gd name="connsiteX4" fmla="*/ 3352514 w 4738245"/>
              <a:gd name="connsiteY4" fmla="*/ 5166226 h 5375693"/>
              <a:gd name="connsiteX5" fmla="*/ 2463459 w 4738245"/>
              <a:gd name="connsiteY5" fmla="*/ 5082072 h 5375693"/>
              <a:gd name="connsiteX6" fmla="*/ 4805 w 4738245"/>
              <a:gd name="connsiteY6" fmla="*/ 2472822 h 5375693"/>
              <a:gd name="connsiteX0" fmla="*/ 57841 w 4737629"/>
              <a:gd name="connsiteY0" fmla="*/ 2482577 h 5375693"/>
              <a:gd name="connsiteX1" fmla="*/ 130 w 4737629"/>
              <a:gd name="connsiteY1" fmla="*/ 0 h 5375693"/>
              <a:gd name="connsiteX2" fmla="*/ 4337230 w 4737629"/>
              <a:gd name="connsiteY2" fmla="*/ 3124874 h 5375693"/>
              <a:gd name="connsiteX3" fmla="*/ 4511056 w 4737629"/>
              <a:gd name="connsiteY3" fmla="*/ 3911493 h 5375693"/>
              <a:gd name="connsiteX4" fmla="*/ 3351898 w 4737629"/>
              <a:gd name="connsiteY4" fmla="*/ 5166226 h 5375693"/>
              <a:gd name="connsiteX5" fmla="*/ 2462843 w 4737629"/>
              <a:gd name="connsiteY5" fmla="*/ 5082072 h 5375693"/>
              <a:gd name="connsiteX6" fmla="*/ 57841 w 4737629"/>
              <a:gd name="connsiteY6" fmla="*/ 2482577 h 5375693"/>
              <a:gd name="connsiteX0" fmla="*/ 4805 w 4738245"/>
              <a:gd name="connsiteY0" fmla="*/ 2487454 h 5375693"/>
              <a:gd name="connsiteX1" fmla="*/ 746 w 4738245"/>
              <a:gd name="connsiteY1" fmla="*/ 0 h 5375693"/>
              <a:gd name="connsiteX2" fmla="*/ 4337846 w 4738245"/>
              <a:gd name="connsiteY2" fmla="*/ 3124874 h 5375693"/>
              <a:gd name="connsiteX3" fmla="*/ 4511672 w 4738245"/>
              <a:gd name="connsiteY3" fmla="*/ 3911493 h 5375693"/>
              <a:gd name="connsiteX4" fmla="*/ 3352514 w 4738245"/>
              <a:gd name="connsiteY4" fmla="*/ 5166226 h 5375693"/>
              <a:gd name="connsiteX5" fmla="*/ 2463459 w 4738245"/>
              <a:gd name="connsiteY5" fmla="*/ 5082072 h 5375693"/>
              <a:gd name="connsiteX6" fmla="*/ 4805 w 4738245"/>
              <a:gd name="connsiteY6" fmla="*/ 2487454 h 5375693"/>
              <a:gd name="connsiteX0" fmla="*/ 4059 w 4737499"/>
              <a:gd name="connsiteY0" fmla="*/ 2487454 h 5375693"/>
              <a:gd name="connsiteX1" fmla="*/ 0 w 4737499"/>
              <a:gd name="connsiteY1" fmla="*/ 0 h 5375693"/>
              <a:gd name="connsiteX2" fmla="*/ 4337100 w 4737499"/>
              <a:gd name="connsiteY2" fmla="*/ 3124874 h 5375693"/>
              <a:gd name="connsiteX3" fmla="*/ 4510926 w 4737499"/>
              <a:gd name="connsiteY3" fmla="*/ 3911493 h 5375693"/>
              <a:gd name="connsiteX4" fmla="*/ 3351768 w 4737499"/>
              <a:gd name="connsiteY4" fmla="*/ 5166226 h 5375693"/>
              <a:gd name="connsiteX5" fmla="*/ 2462713 w 4737499"/>
              <a:gd name="connsiteY5" fmla="*/ 5082072 h 5375693"/>
              <a:gd name="connsiteX6" fmla="*/ 4059 w 4737499"/>
              <a:gd name="connsiteY6" fmla="*/ 2487454 h 5375693"/>
              <a:gd name="connsiteX0" fmla="*/ 4059 w 4737499"/>
              <a:gd name="connsiteY0" fmla="*/ 2487454 h 5375693"/>
              <a:gd name="connsiteX1" fmla="*/ 0 w 4737499"/>
              <a:gd name="connsiteY1" fmla="*/ 0 h 5375693"/>
              <a:gd name="connsiteX2" fmla="*/ 4337100 w 4737499"/>
              <a:gd name="connsiteY2" fmla="*/ 3124874 h 5375693"/>
              <a:gd name="connsiteX3" fmla="*/ 4510926 w 4737499"/>
              <a:gd name="connsiteY3" fmla="*/ 3911493 h 5375693"/>
              <a:gd name="connsiteX4" fmla="*/ 3351768 w 4737499"/>
              <a:gd name="connsiteY4" fmla="*/ 5166226 h 5375693"/>
              <a:gd name="connsiteX5" fmla="*/ 2462713 w 4737499"/>
              <a:gd name="connsiteY5" fmla="*/ 5082072 h 5375693"/>
              <a:gd name="connsiteX6" fmla="*/ 4059 w 4737499"/>
              <a:gd name="connsiteY6" fmla="*/ 2487454 h 5375693"/>
              <a:gd name="connsiteX0" fmla="*/ 24882 w 4758322"/>
              <a:gd name="connsiteY0" fmla="*/ 2487454 h 5375693"/>
              <a:gd name="connsiteX1" fmla="*/ 20823 w 4758322"/>
              <a:gd name="connsiteY1" fmla="*/ 0 h 5375693"/>
              <a:gd name="connsiteX2" fmla="*/ 4357923 w 4758322"/>
              <a:gd name="connsiteY2" fmla="*/ 3124874 h 5375693"/>
              <a:gd name="connsiteX3" fmla="*/ 4531749 w 4758322"/>
              <a:gd name="connsiteY3" fmla="*/ 3911493 h 5375693"/>
              <a:gd name="connsiteX4" fmla="*/ 3372591 w 4758322"/>
              <a:gd name="connsiteY4" fmla="*/ 5166226 h 5375693"/>
              <a:gd name="connsiteX5" fmla="*/ 2483536 w 4758322"/>
              <a:gd name="connsiteY5" fmla="*/ 5082072 h 5375693"/>
              <a:gd name="connsiteX6" fmla="*/ 24882 w 4758322"/>
              <a:gd name="connsiteY6" fmla="*/ 2487454 h 5375693"/>
              <a:gd name="connsiteX0" fmla="*/ 4059 w 4737499"/>
              <a:gd name="connsiteY0" fmla="*/ 2487454 h 5375693"/>
              <a:gd name="connsiteX1" fmla="*/ 0 w 4737499"/>
              <a:gd name="connsiteY1" fmla="*/ 0 h 5375693"/>
              <a:gd name="connsiteX2" fmla="*/ 4337100 w 4737499"/>
              <a:gd name="connsiteY2" fmla="*/ 3124874 h 5375693"/>
              <a:gd name="connsiteX3" fmla="*/ 4510926 w 4737499"/>
              <a:gd name="connsiteY3" fmla="*/ 3911493 h 5375693"/>
              <a:gd name="connsiteX4" fmla="*/ 3351768 w 4737499"/>
              <a:gd name="connsiteY4" fmla="*/ 5166226 h 5375693"/>
              <a:gd name="connsiteX5" fmla="*/ 2462713 w 4737499"/>
              <a:gd name="connsiteY5" fmla="*/ 5082072 h 5375693"/>
              <a:gd name="connsiteX6" fmla="*/ 4059 w 4737499"/>
              <a:gd name="connsiteY6" fmla="*/ 2487454 h 5375693"/>
              <a:gd name="connsiteX0" fmla="*/ 9710 w 4743150"/>
              <a:gd name="connsiteY0" fmla="*/ 2487454 h 5375693"/>
              <a:gd name="connsiteX1" fmla="*/ 5651 w 4743150"/>
              <a:gd name="connsiteY1" fmla="*/ 0 h 5375693"/>
              <a:gd name="connsiteX2" fmla="*/ 4342751 w 4743150"/>
              <a:gd name="connsiteY2" fmla="*/ 3124874 h 5375693"/>
              <a:gd name="connsiteX3" fmla="*/ 4516577 w 4743150"/>
              <a:gd name="connsiteY3" fmla="*/ 3911493 h 5375693"/>
              <a:gd name="connsiteX4" fmla="*/ 3357419 w 4743150"/>
              <a:gd name="connsiteY4" fmla="*/ 5166226 h 5375693"/>
              <a:gd name="connsiteX5" fmla="*/ 2468364 w 4743150"/>
              <a:gd name="connsiteY5" fmla="*/ 5082072 h 5375693"/>
              <a:gd name="connsiteX6" fmla="*/ 9710 w 4743150"/>
              <a:gd name="connsiteY6" fmla="*/ 2487454 h 5375693"/>
              <a:gd name="connsiteX0" fmla="*/ 4059 w 4737499"/>
              <a:gd name="connsiteY0" fmla="*/ 2487454 h 5375693"/>
              <a:gd name="connsiteX1" fmla="*/ 0 w 4737499"/>
              <a:gd name="connsiteY1" fmla="*/ 0 h 5375693"/>
              <a:gd name="connsiteX2" fmla="*/ 4337100 w 4737499"/>
              <a:gd name="connsiteY2" fmla="*/ 3124874 h 5375693"/>
              <a:gd name="connsiteX3" fmla="*/ 4510926 w 4737499"/>
              <a:gd name="connsiteY3" fmla="*/ 3911493 h 5375693"/>
              <a:gd name="connsiteX4" fmla="*/ 3351768 w 4737499"/>
              <a:gd name="connsiteY4" fmla="*/ 5166226 h 5375693"/>
              <a:gd name="connsiteX5" fmla="*/ 2462713 w 4737499"/>
              <a:gd name="connsiteY5" fmla="*/ 5082072 h 5375693"/>
              <a:gd name="connsiteX6" fmla="*/ 4059 w 4737499"/>
              <a:gd name="connsiteY6" fmla="*/ 2487454 h 5375693"/>
              <a:gd name="connsiteX0" fmla="*/ 4059 w 4737499"/>
              <a:gd name="connsiteY0" fmla="*/ 2487454 h 5375693"/>
              <a:gd name="connsiteX1" fmla="*/ 0 w 4737499"/>
              <a:gd name="connsiteY1" fmla="*/ 0 h 5375693"/>
              <a:gd name="connsiteX2" fmla="*/ 4337100 w 4737499"/>
              <a:gd name="connsiteY2" fmla="*/ 3124874 h 5375693"/>
              <a:gd name="connsiteX3" fmla="*/ 4510926 w 4737499"/>
              <a:gd name="connsiteY3" fmla="*/ 3911493 h 5375693"/>
              <a:gd name="connsiteX4" fmla="*/ 3351768 w 4737499"/>
              <a:gd name="connsiteY4" fmla="*/ 5166226 h 5375693"/>
              <a:gd name="connsiteX5" fmla="*/ 2462713 w 4737499"/>
              <a:gd name="connsiteY5" fmla="*/ 5082072 h 5375693"/>
              <a:gd name="connsiteX6" fmla="*/ 4059 w 4737499"/>
              <a:gd name="connsiteY6" fmla="*/ 2487454 h 5375693"/>
              <a:gd name="connsiteX0" fmla="*/ 69 w 4733509"/>
              <a:gd name="connsiteY0" fmla="*/ 2497209 h 5385448"/>
              <a:gd name="connsiteX1" fmla="*/ 98437 w 4733509"/>
              <a:gd name="connsiteY1" fmla="*/ 0 h 5385448"/>
              <a:gd name="connsiteX2" fmla="*/ 4333110 w 4733509"/>
              <a:gd name="connsiteY2" fmla="*/ 3134629 h 5385448"/>
              <a:gd name="connsiteX3" fmla="*/ 4506936 w 4733509"/>
              <a:gd name="connsiteY3" fmla="*/ 3921248 h 5385448"/>
              <a:gd name="connsiteX4" fmla="*/ 3347778 w 4733509"/>
              <a:gd name="connsiteY4" fmla="*/ 5175981 h 5385448"/>
              <a:gd name="connsiteX5" fmla="*/ 2458723 w 4733509"/>
              <a:gd name="connsiteY5" fmla="*/ 5091827 h 5385448"/>
              <a:gd name="connsiteX6" fmla="*/ 69 w 4733509"/>
              <a:gd name="connsiteY6" fmla="*/ 2497209 h 5385448"/>
              <a:gd name="connsiteX0" fmla="*/ 615 w 4734055"/>
              <a:gd name="connsiteY0" fmla="*/ 2458189 h 5346428"/>
              <a:gd name="connsiteX1" fmla="*/ 1433 w 4734055"/>
              <a:gd name="connsiteY1" fmla="*/ 0 h 5346428"/>
              <a:gd name="connsiteX2" fmla="*/ 4333656 w 4734055"/>
              <a:gd name="connsiteY2" fmla="*/ 3095609 h 5346428"/>
              <a:gd name="connsiteX3" fmla="*/ 4507482 w 4734055"/>
              <a:gd name="connsiteY3" fmla="*/ 3882228 h 5346428"/>
              <a:gd name="connsiteX4" fmla="*/ 3348324 w 4734055"/>
              <a:gd name="connsiteY4" fmla="*/ 5136961 h 5346428"/>
              <a:gd name="connsiteX5" fmla="*/ 2459269 w 4734055"/>
              <a:gd name="connsiteY5" fmla="*/ 5052807 h 5346428"/>
              <a:gd name="connsiteX6" fmla="*/ 615 w 4734055"/>
              <a:gd name="connsiteY6" fmla="*/ 2458189 h 5346428"/>
              <a:gd name="connsiteX0" fmla="*/ 615 w 4730463"/>
              <a:gd name="connsiteY0" fmla="*/ 2458189 h 5346428"/>
              <a:gd name="connsiteX1" fmla="*/ 1433 w 4730463"/>
              <a:gd name="connsiteY1" fmla="*/ 0 h 5346428"/>
              <a:gd name="connsiteX2" fmla="*/ 4333656 w 4730463"/>
              <a:gd name="connsiteY2" fmla="*/ 3095609 h 5346428"/>
              <a:gd name="connsiteX3" fmla="*/ 4507482 w 4730463"/>
              <a:gd name="connsiteY3" fmla="*/ 3882228 h 5346428"/>
              <a:gd name="connsiteX4" fmla="*/ 3348324 w 4730463"/>
              <a:gd name="connsiteY4" fmla="*/ 5136961 h 5346428"/>
              <a:gd name="connsiteX5" fmla="*/ 2459269 w 4730463"/>
              <a:gd name="connsiteY5" fmla="*/ 5052807 h 5346428"/>
              <a:gd name="connsiteX6" fmla="*/ 615 w 4730463"/>
              <a:gd name="connsiteY6" fmla="*/ 2458189 h 5346428"/>
              <a:gd name="connsiteX0" fmla="*/ 615 w 4730463"/>
              <a:gd name="connsiteY0" fmla="*/ 2550933 h 5439172"/>
              <a:gd name="connsiteX1" fmla="*/ 1433 w 4730463"/>
              <a:gd name="connsiteY1" fmla="*/ 92744 h 5439172"/>
              <a:gd name="connsiteX2" fmla="*/ 784551 w 4730463"/>
              <a:gd name="connsiteY2" fmla="*/ 775116 h 5439172"/>
              <a:gd name="connsiteX3" fmla="*/ 4333656 w 4730463"/>
              <a:gd name="connsiteY3" fmla="*/ 3188353 h 5439172"/>
              <a:gd name="connsiteX4" fmla="*/ 4507482 w 4730463"/>
              <a:gd name="connsiteY4" fmla="*/ 3974972 h 5439172"/>
              <a:gd name="connsiteX5" fmla="*/ 3348324 w 4730463"/>
              <a:gd name="connsiteY5" fmla="*/ 5229705 h 5439172"/>
              <a:gd name="connsiteX6" fmla="*/ 2459269 w 4730463"/>
              <a:gd name="connsiteY6" fmla="*/ 5145551 h 5439172"/>
              <a:gd name="connsiteX7" fmla="*/ 615 w 4730463"/>
              <a:gd name="connsiteY7" fmla="*/ 2550933 h 5439172"/>
              <a:gd name="connsiteX0" fmla="*/ 615 w 4730463"/>
              <a:gd name="connsiteY0" fmla="*/ 2550933 h 5439172"/>
              <a:gd name="connsiteX1" fmla="*/ 1433 w 4730463"/>
              <a:gd name="connsiteY1" fmla="*/ 92744 h 5439172"/>
              <a:gd name="connsiteX2" fmla="*/ 784551 w 4730463"/>
              <a:gd name="connsiteY2" fmla="*/ 775116 h 5439172"/>
              <a:gd name="connsiteX3" fmla="*/ 4333656 w 4730463"/>
              <a:gd name="connsiteY3" fmla="*/ 3188353 h 5439172"/>
              <a:gd name="connsiteX4" fmla="*/ 4507482 w 4730463"/>
              <a:gd name="connsiteY4" fmla="*/ 3974972 h 5439172"/>
              <a:gd name="connsiteX5" fmla="*/ 3348324 w 4730463"/>
              <a:gd name="connsiteY5" fmla="*/ 5229705 h 5439172"/>
              <a:gd name="connsiteX6" fmla="*/ 2459269 w 4730463"/>
              <a:gd name="connsiteY6" fmla="*/ 5145551 h 5439172"/>
              <a:gd name="connsiteX7" fmla="*/ 615 w 4730463"/>
              <a:gd name="connsiteY7" fmla="*/ 2550933 h 5439172"/>
              <a:gd name="connsiteX0" fmla="*/ 615 w 4730463"/>
              <a:gd name="connsiteY0" fmla="*/ 2550933 h 5439172"/>
              <a:gd name="connsiteX1" fmla="*/ 1433 w 4730463"/>
              <a:gd name="connsiteY1" fmla="*/ 92744 h 5439172"/>
              <a:gd name="connsiteX2" fmla="*/ 784551 w 4730463"/>
              <a:gd name="connsiteY2" fmla="*/ 775116 h 5439172"/>
              <a:gd name="connsiteX3" fmla="*/ 4333656 w 4730463"/>
              <a:gd name="connsiteY3" fmla="*/ 3188353 h 5439172"/>
              <a:gd name="connsiteX4" fmla="*/ 4507482 w 4730463"/>
              <a:gd name="connsiteY4" fmla="*/ 3974972 h 5439172"/>
              <a:gd name="connsiteX5" fmla="*/ 3348324 w 4730463"/>
              <a:gd name="connsiteY5" fmla="*/ 5229705 h 5439172"/>
              <a:gd name="connsiteX6" fmla="*/ 2459269 w 4730463"/>
              <a:gd name="connsiteY6" fmla="*/ 5145551 h 5439172"/>
              <a:gd name="connsiteX7" fmla="*/ 615 w 4730463"/>
              <a:gd name="connsiteY7" fmla="*/ 2550933 h 5439172"/>
              <a:gd name="connsiteX0" fmla="*/ 615 w 4730463"/>
              <a:gd name="connsiteY0" fmla="*/ 2550933 h 5439172"/>
              <a:gd name="connsiteX1" fmla="*/ 1433 w 4730463"/>
              <a:gd name="connsiteY1" fmla="*/ 92744 h 5439172"/>
              <a:gd name="connsiteX2" fmla="*/ 784551 w 4730463"/>
              <a:gd name="connsiteY2" fmla="*/ 775116 h 5439172"/>
              <a:gd name="connsiteX3" fmla="*/ 4333656 w 4730463"/>
              <a:gd name="connsiteY3" fmla="*/ 3188353 h 5439172"/>
              <a:gd name="connsiteX4" fmla="*/ 4507482 w 4730463"/>
              <a:gd name="connsiteY4" fmla="*/ 3974972 h 5439172"/>
              <a:gd name="connsiteX5" fmla="*/ 3348324 w 4730463"/>
              <a:gd name="connsiteY5" fmla="*/ 5229705 h 5439172"/>
              <a:gd name="connsiteX6" fmla="*/ 2459269 w 4730463"/>
              <a:gd name="connsiteY6" fmla="*/ 5145551 h 5439172"/>
              <a:gd name="connsiteX7" fmla="*/ 615 w 4730463"/>
              <a:gd name="connsiteY7" fmla="*/ 2550933 h 5439172"/>
              <a:gd name="connsiteX0" fmla="*/ 615 w 4730463"/>
              <a:gd name="connsiteY0" fmla="*/ 2119578 h 5007817"/>
              <a:gd name="connsiteX1" fmla="*/ 1433 w 4730463"/>
              <a:gd name="connsiteY1" fmla="*/ 266126 h 5007817"/>
              <a:gd name="connsiteX2" fmla="*/ 784551 w 4730463"/>
              <a:gd name="connsiteY2" fmla="*/ 343761 h 5007817"/>
              <a:gd name="connsiteX3" fmla="*/ 4333656 w 4730463"/>
              <a:gd name="connsiteY3" fmla="*/ 2756998 h 5007817"/>
              <a:gd name="connsiteX4" fmla="*/ 4507482 w 4730463"/>
              <a:gd name="connsiteY4" fmla="*/ 3543617 h 5007817"/>
              <a:gd name="connsiteX5" fmla="*/ 3348324 w 4730463"/>
              <a:gd name="connsiteY5" fmla="*/ 4798350 h 5007817"/>
              <a:gd name="connsiteX6" fmla="*/ 2459269 w 4730463"/>
              <a:gd name="connsiteY6" fmla="*/ 4714196 h 5007817"/>
              <a:gd name="connsiteX7" fmla="*/ 615 w 4730463"/>
              <a:gd name="connsiteY7" fmla="*/ 2119578 h 5007817"/>
              <a:gd name="connsiteX0" fmla="*/ 615 w 4730463"/>
              <a:gd name="connsiteY0" fmla="*/ 2032964 h 4921203"/>
              <a:gd name="connsiteX1" fmla="*/ 1433 w 4730463"/>
              <a:gd name="connsiteY1" fmla="*/ 179512 h 4921203"/>
              <a:gd name="connsiteX2" fmla="*/ 784551 w 4730463"/>
              <a:gd name="connsiteY2" fmla="*/ 257147 h 4921203"/>
              <a:gd name="connsiteX3" fmla="*/ 4333656 w 4730463"/>
              <a:gd name="connsiteY3" fmla="*/ 2670384 h 4921203"/>
              <a:gd name="connsiteX4" fmla="*/ 4507482 w 4730463"/>
              <a:gd name="connsiteY4" fmla="*/ 3457003 h 4921203"/>
              <a:gd name="connsiteX5" fmla="*/ 3348324 w 4730463"/>
              <a:gd name="connsiteY5" fmla="*/ 4711736 h 4921203"/>
              <a:gd name="connsiteX6" fmla="*/ 2459269 w 4730463"/>
              <a:gd name="connsiteY6" fmla="*/ 4627582 h 4921203"/>
              <a:gd name="connsiteX7" fmla="*/ 615 w 4730463"/>
              <a:gd name="connsiteY7" fmla="*/ 2032964 h 4921203"/>
              <a:gd name="connsiteX0" fmla="*/ 615 w 4730463"/>
              <a:gd name="connsiteY0" fmla="*/ 1962835 h 4851074"/>
              <a:gd name="connsiteX1" fmla="*/ 1433 w 4730463"/>
              <a:gd name="connsiteY1" fmla="*/ 406046 h 4851074"/>
              <a:gd name="connsiteX2" fmla="*/ 784551 w 4730463"/>
              <a:gd name="connsiteY2" fmla="*/ 187018 h 4851074"/>
              <a:gd name="connsiteX3" fmla="*/ 4333656 w 4730463"/>
              <a:gd name="connsiteY3" fmla="*/ 2600255 h 4851074"/>
              <a:gd name="connsiteX4" fmla="*/ 4507482 w 4730463"/>
              <a:gd name="connsiteY4" fmla="*/ 3386874 h 4851074"/>
              <a:gd name="connsiteX5" fmla="*/ 3348324 w 4730463"/>
              <a:gd name="connsiteY5" fmla="*/ 4641607 h 4851074"/>
              <a:gd name="connsiteX6" fmla="*/ 2459269 w 4730463"/>
              <a:gd name="connsiteY6" fmla="*/ 4557453 h 4851074"/>
              <a:gd name="connsiteX7" fmla="*/ 615 w 4730463"/>
              <a:gd name="connsiteY7" fmla="*/ 1962835 h 4851074"/>
              <a:gd name="connsiteX0" fmla="*/ 615 w 4730463"/>
              <a:gd name="connsiteY0" fmla="*/ 2006502 h 4894741"/>
              <a:gd name="connsiteX1" fmla="*/ 1433 w 4730463"/>
              <a:gd name="connsiteY1" fmla="*/ 244330 h 4894741"/>
              <a:gd name="connsiteX2" fmla="*/ 784551 w 4730463"/>
              <a:gd name="connsiteY2" fmla="*/ 230685 h 4894741"/>
              <a:gd name="connsiteX3" fmla="*/ 4333656 w 4730463"/>
              <a:gd name="connsiteY3" fmla="*/ 2643922 h 4894741"/>
              <a:gd name="connsiteX4" fmla="*/ 4507482 w 4730463"/>
              <a:gd name="connsiteY4" fmla="*/ 3430541 h 4894741"/>
              <a:gd name="connsiteX5" fmla="*/ 3348324 w 4730463"/>
              <a:gd name="connsiteY5" fmla="*/ 4685274 h 4894741"/>
              <a:gd name="connsiteX6" fmla="*/ 2459269 w 4730463"/>
              <a:gd name="connsiteY6" fmla="*/ 4601120 h 4894741"/>
              <a:gd name="connsiteX7" fmla="*/ 615 w 4730463"/>
              <a:gd name="connsiteY7" fmla="*/ 2006502 h 4894741"/>
              <a:gd name="connsiteX0" fmla="*/ 615 w 4730463"/>
              <a:gd name="connsiteY0" fmla="*/ 1783439 h 4671678"/>
              <a:gd name="connsiteX1" fmla="*/ 1433 w 4730463"/>
              <a:gd name="connsiteY1" fmla="*/ 21267 h 4671678"/>
              <a:gd name="connsiteX2" fmla="*/ 784551 w 4730463"/>
              <a:gd name="connsiteY2" fmla="*/ 7622 h 4671678"/>
              <a:gd name="connsiteX3" fmla="*/ 4333656 w 4730463"/>
              <a:gd name="connsiteY3" fmla="*/ 2420859 h 4671678"/>
              <a:gd name="connsiteX4" fmla="*/ 4507482 w 4730463"/>
              <a:gd name="connsiteY4" fmla="*/ 3207478 h 4671678"/>
              <a:gd name="connsiteX5" fmla="*/ 3348324 w 4730463"/>
              <a:gd name="connsiteY5" fmla="*/ 4462211 h 4671678"/>
              <a:gd name="connsiteX6" fmla="*/ 2459269 w 4730463"/>
              <a:gd name="connsiteY6" fmla="*/ 4378057 h 4671678"/>
              <a:gd name="connsiteX7" fmla="*/ 615 w 4730463"/>
              <a:gd name="connsiteY7" fmla="*/ 1783439 h 4671678"/>
              <a:gd name="connsiteX0" fmla="*/ 615 w 4730463"/>
              <a:gd name="connsiteY0" fmla="*/ 1783439 h 4671678"/>
              <a:gd name="connsiteX1" fmla="*/ 1433 w 4730463"/>
              <a:gd name="connsiteY1" fmla="*/ 21267 h 4671678"/>
              <a:gd name="connsiteX2" fmla="*/ 784551 w 4730463"/>
              <a:gd name="connsiteY2" fmla="*/ 7622 h 4671678"/>
              <a:gd name="connsiteX3" fmla="*/ 4333656 w 4730463"/>
              <a:gd name="connsiteY3" fmla="*/ 2420859 h 4671678"/>
              <a:gd name="connsiteX4" fmla="*/ 4507482 w 4730463"/>
              <a:gd name="connsiteY4" fmla="*/ 3207478 h 4671678"/>
              <a:gd name="connsiteX5" fmla="*/ 3348324 w 4730463"/>
              <a:gd name="connsiteY5" fmla="*/ 4462211 h 4671678"/>
              <a:gd name="connsiteX6" fmla="*/ 2459269 w 4730463"/>
              <a:gd name="connsiteY6" fmla="*/ 4378057 h 4671678"/>
              <a:gd name="connsiteX7" fmla="*/ 615 w 4730463"/>
              <a:gd name="connsiteY7" fmla="*/ 1783439 h 4671678"/>
              <a:gd name="connsiteX0" fmla="*/ 615 w 4730463"/>
              <a:gd name="connsiteY0" fmla="*/ 1783439 h 4671678"/>
              <a:gd name="connsiteX1" fmla="*/ 1433 w 4730463"/>
              <a:gd name="connsiteY1" fmla="*/ 21267 h 4671678"/>
              <a:gd name="connsiteX2" fmla="*/ 784551 w 4730463"/>
              <a:gd name="connsiteY2" fmla="*/ 7622 h 4671678"/>
              <a:gd name="connsiteX3" fmla="*/ 4333656 w 4730463"/>
              <a:gd name="connsiteY3" fmla="*/ 2420859 h 4671678"/>
              <a:gd name="connsiteX4" fmla="*/ 4507482 w 4730463"/>
              <a:gd name="connsiteY4" fmla="*/ 3207478 h 4671678"/>
              <a:gd name="connsiteX5" fmla="*/ 3348324 w 4730463"/>
              <a:gd name="connsiteY5" fmla="*/ 4462211 h 4671678"/>
              <a:gd name="connsiteX6" fmla="*/ 2459269 w 4730463"/>
              <a:gd name="connsiteY6" fmla="*/ 4378057 h 4671678"/>
              <a:gd name="connsiteX7" fmla="*/ 615 w 4730463"/>
              <a:gd name="connsiteY7" fmla="*/ 1783439 h 4671678"/>
              <a:gd name="connsiteX0" fmla="*/ 615 w 4730463"/>
              <a:gd name="connsiteY0" fmla="*/ 1763813 h 4652052"/>
              <a:gd name="connsiteX1" fmla="*/ 1433 w 4730463"/>
              <a:gd name="connsiteY1" fmla="*/ 1641 h 4652052"/>
              <a:gd name="connsiteX2" fmla="*/ 802398 w 4730463"/>
              <a:gd name="connsiteY2" fmla="*/ 202155 h 4652052"/>
              <a:gd name="connsiteX3" fmla="*/ 4333656 w 4730463"/>
              <a:gd name="connsiteY3" fmla="*/ 2401233 h 4652052"/>
              <a:gd name="connsiteX4" fmla="*/ 4507482 w 4730463"/>
              <a:gd name="connsiteY4" fmla="*/ 3187852 h 4652052"/>
              <a:gd name="connsiteX5" fmla="*/ 3348324 w 4730463"/>
              <a:gd name="connsiteY5" fmla="*/ 4442585 h 4652052"/>
              <a:gd name="connsiteX6" fmla="*/ 2459269 w 4730463"/>
              <a:gd name="connsiteY6" fmla="*/ 4358431 h 4652052"/>
              <a:gd name="connsiteX7" fmla="*/ 615 w 4730463"/>
              <a:gd name="connsiteY7" fmla="*/ 1763813 h 4652052"/>
              <a:gd name="connsiteX0" fmla="*/ 615 w 4730463"/>
              <a:gd name="connsiteY0" fmla="*/ 1762172 h 4650411"/>
              <a:gd name="connsiteX1" fmla="*/ 1433 w 4730463"/>
              <a:gd name="connsiteY1" fmla="*/ 0 h 4650411"/>
              <a:gd name="connsiteX2" fmla="*/ 802398 w 4730463"/>
              <a:gd name="connsiteY2" fmla="*/ 200514 h 4650411"/>
              <a:gd name="connsiteX3" fmla="*/ 4333656 w 4730463"/>
              <a:gd name="connsiteY3" fmla="*/ 2399592 h 4650411"/>
              <a:gd name="connsiteX4" fmla="*/ 4507482 w 4730463"/>
              <a:gd name="connsiteY4" fmla="*/ 3186211 h 4650411"/>
              <a:gd name="connsiteX5" fmla="*/ 3348324 w 4730463"/>
              <a:gd name="connsiteY5" fmla="*/ 4440944 h 4650411"/>
              <a:gd name="connsiteX6" fmla="*/ 2459269 w 4730463"/>
              <a:gd name="connsiteY6" fmla="*/ 4356790 h 4650411"/>
              <a:gd name="connsiteX7" fmla="*/ 615 w 4730463"/>
              <a:gd name="connsiteY7" fmla="*/ 1762172 h 4650411"/>
              <a:gd name="connsiteX0" fmla="*/ 615 w 4730463"/>
              <a:gd name="connsiteY0" fmla="*/ 1762172 h 4650411"/>
              <a:gd name="connsiteX1" fmla="*/ 1433 w 4730463"/>
              <a:gd name="connsiteY1" fmla="*/ 0 h 4650411"/>
              <a:gd name="connsiteX2" fmla="*/ 820245 w 4730463"/>
              <a:gd name="connsiteY2" fmla="*/ 13124 h 4650411"/>
              <a:gd name="connsiteX3" fmla="*/ 4333656 w 4730463"/>
              <a:gd name="connsiteY3" fmla="*/ 2399592 h 4650411"/>
              <a:gd name="connsiteX4" fmla="*/ 4507482 w 4730463"/>
              <a:gd name="connsiteY4" fmla="*/ 3186211 h 4650411"/>
              <a:gd name="connsiteX5" fmla="*/ 3348324 w 4730463"/>
              <a:gd name="connsiteY5" fmla="*/ 4440944 h 4650411"/>
              <a:gd name="connsiteX6" fmla="*/ 2459269 w 4730463"/>
              <a:gd name="connsiteY6" fmla="*/ 4356790 h 4650411"/>
              <a:gd name="connsiteX7" fmla="*/ 615 w 4730463"/>
              <a:gd name="connsiteY7" fmla="*/ 1762172 h 4650411"/>
              <a:gd name="connsiteX0" fmla="*/ 615 w 4730463"/>
              <a:gd name="connsiteY0" fmla="*/ 1762172 h 4650411"/>
              <a:gd name="connsiteX1" fmla="*/ 1433 w 4730463"/>
              <a:gd name="connsiteY1" fmla="*/ 0 h 4650411"/>
              <a:gd name="connsiteX2" fmla="*/ 820245 w 4730463"/>
              <a:gd name="connsiteY2" fmla="*/ 13124 h 4650411"/>
              <a:gd name="connsiteX3" fmla="*/ 4333656 w 4730463"/>
              <a:gd name="connsiteY3" fmla="*/ 2399592 h 4650411"/>
              <a:gd name="connsiteX4" fmla="*/ 4507482 w 4730463"/>
              <a:gd name="connsiteY4" fmla="*/ 3186211 h 4650411"/>
              <a:gd name="connsiteX5" fmla="*/ 3348324 w 4730463"/>
              <a:gd name="connsiteY5" fmla="*/ 4440944 h 4650411"/>
              <a:gd name="connsiteX6" fmla="*/ 2459269 w 4730463"/>
              <a:gd name="connsiteY6" fmla="*/ 4356790 h 4650411"/>
              <a:gd name="connsiteX7" fmla="*/ 615 w 4730463"/>
              <a:gd name="connsiteY7" fmla="*/ 1762172 h 4650411"/>
              <a:gd name="connsiteX0" fmla="*/ 615 w 4730463"/>
              <a:gd name="connsiteY0" fmla="*/ 1762172 h 4650411"/>
              <a:gd name="connsiteX1" fmla="*/ 1433 w 4730463"/>
              <a:gd name="connsiteY1" fmla="*/ 0 h 4650411"/>
              <a:gd name="connsiteX2" fmla="*/ 820245 w 4730463"/>
              <a:gd name="connsiteY2" fmla="*/ 13124 h 4650411"/>
              <a:gd name="connsiteX3" fmla="*/ 4333656 w 4730463"/>
              <a:gd name="connsiteY3" fmla="*/ 2399592 h 4650411"/>
              <a:gd name="connsiteX4" fmla="*/ 4507482 w 4730463"/>
              <a:gd name="connsiteY4" fmla="*/ 3186211 h 4650411"/>
              <a:gd name="connsiteX5" fmla="*/ 3348324 w 4730463"/>
              <a:gd name="connsiteY5" fmla="*/ 4440944 h 4650411"/>
              <a:gd name="connsiteX6" fmla="*/ 2459269 w 4730463"/>
              <a:gd name="connsiteY6" fmla="*/ 4356790 h 4650411"/>
              <a:gd name="connsiteX7" fmla="*/ 615 w 4730463"/>
              <a:gd name="connsiteY7" fmla="*/ 1762172 h 4650411"/>
              <a:gd name="connsiteX0" fmla="*/ 615 w 4730463"/>
              <a:gd name="connsiteY0" fmla="*/ 1762172 h 4650411"/>
              <a:gd name="connsiteX1" fmla="*/ 1433 w 4730463"/>
              <a:gd name="connsiteY1" fmla="*/ 0 h 4650411"/>
              <a:gd name="connsiteX2" fmla="*/ 820245 w 4730463"/>
              <a:gd name="connsiteY2" fmla="*/ 13124 h 4650411"/>
              <a:gd name="connsiteX3" fmla="*/ 4333656 w 4730463"/>
              <a:gd name="connsiteY3" fmla="*/ 2399592 h 4650411"/>
              <a:gd name="connsiteX4" fmla="*/ 4507482 w 4730463"/>
              <a:gd name="connsiteY4" fmla="*/ 3186211 h 4650411"/>
              <a:gd name="connsiteX5" fmla="*/ 3348324 w 4730463"/>
              <a:gd name="connsiteY5" fmla="*/ 4440944 h 4650411"/>
              <a:gd name="connsiteX6" fmla="*/ 2459269 w 4730463"/>
              <a:gd name="connsiteY6" fmla="*/ 4356790 h 4650411"/>
              <a:gd name="connsiteX7" fmla="*/ 615 w 4730463"/>
              <a:gd name="connsiteY7" fmla="*/ 1762172 h 46504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730463" h="4650411">
                <a:moveTo>
                  <a:pt x="615" y="1762172"/>
                </a:moveTo>
                <a:cubicBezTo>
                  <a:pt x="-2549" y="957049"/>
                  <a:pt x="7837" y="982227"/>
                  <a:pt x="1433" y="0"/>
                </a:cubicBezTo>
                <a:cubicBezTo>
                  <a:pt x="485217" y="22491"/>
                  <a:pt x="508972" y="-765"/>
                  <a:pt x="820245" y="13124"/>
                </a:cubicBezTo>
                <a:cubicBezTo>
                  <a:pt x="1789941" y="872972"/>
                  <a:pt x="2882421" y="1618039"/>
                  <a:pt x="4333656" y="2399592"/>
                </a:cubicBezTo>
                <a:cubicBezTo>
                  <a:pt x="4812264" y="2664606"/>
                  <a:pt x="4842417" y="2841109"/>
                  <a:pt x="4507482" y="3186211"/>
                </a:cubicBezTo>
                <a:cubicBezTo>
                  <a:pt x="4244371" y="3457309"/>
                  <a:pt x="3609767" y="4147273"/>
                  <a:pt x="3348324" y="4440944"/>
                </a:cubicBezTo>
                <a:cubicBezTo>
                  <a:pt x="3031344" y="4796998"/>
                  <a:pt x="2772040" y="4651951"/>
                  <a:pt x="2459269" y="4356790"/>
                </a:cubicBezTo>
                <a:cubicBezTo>
                  <a:pt x="1448392" y="3407892"/>
                  <a:pt x="985514" y="2980330"/>
                  <a:pt x="615" y="1762172"/>
                </a:cubicBezTo>
                <a:close/>
              </a:path>
            </a:pathLst>
          </a:custGeom>
          <a:solidFill>
            <a:srgbClr val="9DC4E7"/>
          </a:solidFill>
        </p:spPr>
        <p:txBody>
          <a:bodyPr>
            <a:normAutofit/>
          </a:bodyPr>
          <a:lstStyle>
            <a:lvl1pPr marL="0" indent="0">
              <a:buNone/>
              <a:defRPr lang="es-CO" sz="2000" kern="1200" dirty="0">
                <a:solidFill>
                  <a:schemeClr val="bg1"/>
                </a:solidFill>
                <a:latin typeface="Helvetica" pitchFamily="2" charset="0"/>
                <a:ea typeface="+mn-ea"/>
                <a:cs typeface="+mn-cs"/>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CO"/>
              <a:t>Clic en el icono para agregar imagen</a:t>
            </a:r>
          </a:p>
        </p:txBody>
      </p:sp>
      <p:sp>
        <p:nvSpPr>
          <p:cNvPr id="10" name="Título 1">
            <a:extLst>
              <a:ext uri="{FF2B5EF4-FFF2-40B4-BE49-F238E27FC236}">
                <a16:creationId xmlns:a16="http://schemas.microsoft.com/office/drawing/2014/main" id="{DF46E357-001F-4D45-80E8-8068A0F82549}"/>
              </a:ext>
            </a:extLst>
          </p:cNvPr>
          <p:cNvSpPr>
            <a:spLocks noGrp="1"/>
          </p:cNvSpPr>
          <p:nvPr>
            <p:ph type="ctrTitle" hasCustomPrompt="1"/>
          </p:nvPr>
        </p:nvSpPr>
        <p:spPr>
          <a:xfrm>
            <a:off x="6531647" y="3852823"/>
            <a:ext cx="5055750" cy="2006628"/>
          </a:xfrm>
        </p:spPr>
        <p:txBody>
          <a:bodyPr anchor="t">
            <a:normAutofit/>
          </a:bodyPr>
          <a:lstStyle>
            <a:lvl1pPr algn="l">
              <a:defRPr lang="es-CO" sz="2400" kern="1200" dirty="0">
                <a:solidFill>
                  <a:schemeClr val="bg1"/>
                </a:solidFill>
                <a:latin typeface="Helvetica" panose="020B0604020202020204" pitchFamily="34" charset="0"/>
                <a:ea typeface="+mn-ea"/>
                <a:cs typeface="Helvetica" panose="020B0604020202020204" pitchFamily="34" charset="0"/>
              </a:defRPr>
            </a:lvl1pPr>
          </a:lstStyle>
          <a:p>
            <a:r>
              <a:rPr lang="es-ES"/>
              <a:t>Subtítulo de la sección</a:t>
            </a:r>
            <a:br>
              <a:rPr lang="es-ES"/>
            </a:br>
            <a:r>
              <a:rPr lang="es-ES"/>
              <a:t>(Helvética 24 puntos)</a:t>
            </a:r>
            <a:endParaRPr lang="es-CO"/>
          </a:p>
        </p:txBody>
      </p:sp>
      <p:sp>
        <p:nvSpPr>
          <p:cNvPr id="12" name="Subtítulo 2">
            <a:extLst>
              <a:ext uri="{FF2B5EF4-FFF2-40B4-BE49-F238E27FC236}">
                <a16:creationId xmlns:a16="http://schemas.microsoft.com/office/drawing/2014/main" id="{AD348400-C9CE-F64E-A527-F444EF748C41}"/>
              </a:ext>
            </a:extLst>
          </p:cNvPr>
          <p:cNvSpPr>
            <a:spLocks noGrp="1"/>
          </p:cNvSpPr>
          <p:nvPr>
            <p:ph type="subTitle" idx="14" hasCustomPrompt="1"/>
          </p:nvPr>
        </p:nvSpPr>
        <p:spPr>
          <a:xfrm>
            <a:off x="6531647" y="1986177"/>
            <a:ext cx="5055750" cy="1655762"/>
          </a:xfrm>
        </p:spPr>
        <p:txBody>
          <a:bodyPr anchor="b">
            <a:normAutofit/>
          </a:bodyPr>
          <a:lstStyle>
            <a:lvl1pPr marL="0" indent="0" algn="l">
              <a:buNone/>
              <a:defRPr lang="es-CO" sz="3400" b="1" kern="1200" dirty="0">
                <a:solidFill>
                  <a:srgbClr val="AFC910"/>
                </a:solidFill>
                <a:latin typeface="Helvetica"/>
                <a:ea typeface="+mn-ea"/>
                <a:cs typeface="Helvetica"/>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Título de sección (Helvética 34 puntos)</a:t>
            </a:r>
            <a:endParaRPr lang="es-CO"/>
          </a:p>
        </p:txBody>
      </p:sp>
      <p:sp>
        <p:nvSpPr>
          <p:cNvPr id="14" name="Marcador de pie de página 1">
            <a:extLst>
              <a:ext uri="{FF2B5EF4-FFF2-40B4-BE49-F238E27FC236}">
                <a16:creationId xmlns:a16="http://schemas.microsoft.com/office/drawing/2014/main" id="{F0FB39F5-8FBD-4BC0-BC35-093AF84A173B}"/>
              </a:ext>
            </a:extLst>
          </p:cNvPr>
          <p:cNvSpPr txBox="1">
            <a:spLocks/>
          </p:cNvSpPr>
          <p:nvPr userDrawn="1"/>
        </p:nvSpPr>
        <p:spPr>
          <a:xfrm rot="16200000">
            <a:off x="-1874838" y="5198330"/>
            <a:ext cx="4114800" cy="365125"/>
          </a:xfrm>
          <a:prstGeom prst="rect">
            <a:avLst/>
          </a:prstGeom>
        </p:spPr>
        <p:txBody>
          <a:bodyPr vert="horz" lIns="91440" tIns="45720" rIns="91440" bIns="45720" rtlCol="0" anchor="ctr"/>
          <a:lstStyle>
            <a:defPPr>
              <a:defRPr lang="en-US"/>
            </a:defPPr>
            <a:lvl1pPr marL="0" algn="ctr" defTabSz="457200" rtl="0" eaLnBrk="1" latinLnBrk="0" hangingPunct="1">
              <a:defRPr lang="es-CO" sz="1000" kern="1200">
                <a:solidFill>
                  <a:schemeClr val="tx1">
                    <a:tint val="75000"/>
                  </a:schemeClr>
                </a:solidFill>
                <a:latin typeface="Helvetica" pitchFamily="2" charset="0"/>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CO"/>
              <a:t>CCOM-FO-001 V14 / 2-Sep-2022 / Clasificada</a:t>
            </a:r>
          </a:p>
        </p:txBody>
      </p:sp>
    </p:spTree>
    <p:extLst>
      <p:ext uri="{BB962C8B-B14F-4D97-AF65-F5344CB8AC3E}">
        <p14:creationId xmlns:p14="http://schemas.microsoft.com/office/powerpoint/2010/main" val="2440318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Encabezado de sección Tipo 2">
    <p:spTree>
      <p:nvGrpSpPr>
        <p:cNvPr id="1" name=""/>
        <p:cNvGrpSpPr/>
        <p:nvPr/>
      </p:nvGrpSpPr>
      <p:grpSpPr>
        <a:xfrm>
          <a:off x="0" y="0"/>
          <a:ext cx="0" cy="0"/>
          <a:chOff x="0" y="0"/>
          <a:chExt cx="0" cy="0"/>
        </a:xfrm>
      </p:grpSpPr>
      <p:pic>
        <p:nvPicPr>
          <p:cNvPr id="9" name="Imagen 8">
            <a:extLst>
              <a:ext uri="{FF2B5EF4-FFF2-40B4-BE49-F238E27FC236}">
                <a16:creationId xmlns:a16="http://schemas.microsoft.com/office/drawing/2014/main" id="{76291E0B-06CA-A043-9745-FCE2450B8AFC}"/>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pic>
        <p:nvPicPr>
          <p:cNvPr id="11" name="Imagen 10">
            <a:extLst>
              <a:ext uri="{FF2B5EF4-FFF2-40B4-BE49-F238E27FC236}">
                <a16:creationId xmlns:a16="http://schemas.microsoft.com/office/drawing/2014/main" id="{72302CC6-35C0-C04E-A6CC-D872E40F4478}"/>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706704" y="0"/>
            <a:ext cx="3485296" cy="1812354"/>
          </a:xfrm>
          <a:prstGeom prst="rect">
            <a:avLst/>
          </a:prstGeom>
        </p:spPr>
      </p:pic>
      <p:sp>
        <p:nvSpPr>
          <p:cNvPr id="5" name="Marcador de fecha 4">
            <a:extLst>
              <a:ext uri="{FF2B5EF4-FFF2-40B4-BE49-F238E27FC236}">
                <a16:creationId xmlns:a16="http://schemas.microsoft.com/office/drawing/2014/main" id="{6E15F918-95DA-4F1A-B745-A01634D75EE0}"/>
              </a:ext>
            </a:extLst>
          </p:cNvPr>
          <p:cNvSpPr>
            <a:spLocks noGrp="1"/>
          </p:cNvSpPr>
          <p:nvPr>
            <p:ph type="dt" sz="half" idx="10"/>
          </p:nvPr>
        </p:nvSpPr>
        <p:spPr/>
        <p:txBody>
          <a:bodyPr/>
          <a:lstStyle/>
          <a:p>
            <a:endParaRPr lang="es-CO"/>
          </a:p>
        </p:txBody>
      </p:sp>
      <p:sp>
        <p:nvSpPr>
          <p:cNvPr id="6" name="Marcador de pie de página 5">
            <a:extLst>
              <a:ext uri="{FF2B5EF4-FFF2-40B4-BE49-F238E27FC236}">
                <a16:creationId xmlns:a16="http://schemas.microsoft.com/office/drawing/2014/main" id="{4659B2E9-00E9-4887-92EF-D64FD1F46610}"/>
              </a:ext>
            </a:extLst>
          </p:cNvPr>
          <p:cNvSpPr>
            <a:spLocks noGrp="1"/>
          </p:cNvSpPr>
          <p:nvPr>
            <p:ph type="ftr" sz="quarter" idx="11"/>
          </p:nvPr>
        </p:nvSpPr>
        <p:spPr/>
        <p:txBody>
          <a:bodyPr/>
          <a:lstStyle/>
          <a:p>
            <a:r>
              <a:rPr lang="es-CO"/>
              <a:t>CCOM-FO-001 V2 / 19-Jul-2022 / Clasificada</a:t>
            </a:r>
          </a:p>
        </p:txBody>
      </p:sp>
      <p:sp>
        <p:nvSpPr>
          <p:cNvPr id="7" name="Marcador de número de diapositiva 6">
            <a:extLst>
              <a:ext uri="{FF2B5EF4-FFF2-40B4-BE49-F238E27FC236}">
                <a16:creationId xmlns:a16="http://schemas.microsoft.com/office/drawing/2014/main" id="{3E9E1F9D-4641-4E48-9874-1BE6BDA17D2D}"/>
              </a:ext>
            </a:extLst>
          </p:cNvPr>
          <p:cNvSpPr>
            <a:spLocks noGrp="1"/>
          </p:cNvSpPr>
          <p:nvPr>
            <p:ph type="sldNum" sz="quarter" idx="12"/>
          </p:nvPr>
        </p:nvSpPr>
        <p:spPr/>
        <p:txBody>
          <a:bodyPr/>
          <a:lstStyle/>
          <a:p>
            <a:fld id="{80A1B78A-D2AA-4EB1-9E00-A5BD42699FC9}" type="slidenum">
              <a:rPr lang="es-CO" smtClean="0"/>
              <a:t>‹Nº›</a:t>
            </a:fld>
            <a:endParaRPr lang="es-CO"/>
          </a:p>
        </p:txBody>
      </p:sp>
      <p:sp>
        <p:nvSpPr>
          <p:cNvPr id="10" name="Título 1">
            <a:extLst>
              <a:ext uri="{FF2B5EF4-FFF2-40B4-BE49-F238E27FC236}">
                <a16:creationId xmlns:a16="http://schemas.microsoft.com/office/drawing/2014/main" id="{DF46E357-001F-4D45-80E8-8068A0F82549}"/>
              </a:ext>
            </a:extLst>
          </p:cNvPr>
          <p:cNvSpPr>
            <a:spLocks noGrp="1"/>
          </p:cNvSpPr>
          <p:nvPr>
            <p:ph type="ctrTitle" hasCustomPrompt="1"/>
          </p:nvPr>
        </p:nvSpPr>
        <p:spPr>
          <a:xfrm>
            <a:off x="6531647" y="3852823"/>
            <a:ext cx="5055750" cy="2006628"/>
          </a:xfrm>
        </p:spPr>
        <p:txBody>
          <a:bodyPr anchor="t">
            <a:normAutofit/>
          </a:bodyPr>
          <a:lstStyle>
            <a:lvl1pPr algn="l">
              <a:defRPr lang="es-CO" sz="2400" kern="1200" dirty="0">
                <a:solidFill>
                  <a:schemeClr val="bg1"/>
                </a:solidFill>
                <a:latin typeface="Helvetica" panose="020B0604020202020204" pitchFamily="34" charset="0"/>
                <a:ea typeface="+mn-ea"/>
                <a:cs typeface="Helvetica" panose="020B0604020202020204" pitchFamily="34" charset="0"/>
              </a:defRPr>
            </a:lvl1pPr>
          </a:lstStyle>
          <a:p>
            <a:r>
              <a:rPr lang="es-ES"/>
              <a:t>Subtítulo de la sección</a:t>
            </a:r>
            <a:br>
              <a:rPr lang="es-ES"/>
            </a:br>
            <a:r>
              <a:rPr lang="es-ES"/>
              <a:t>(Helvética 24 puntos)</a:t>
            </a:r>
            <a:endParaRPr lang="es-CO"/>
          </a:p>
        </p:txBody>
      </p:sp>
      <p:sp>
        <p:nvSpPr>
          <p:cNvPr id="12" name="Subtítulo 2">
            <a:extLst>
              <a:ext uri="{FF2B5EF4-FFF2-40B4-BE49-F238E27FC236}">
                <a16:creationId xmlns:a16="http://schemas.microsoft.com/office/drawing/2014/main" id="{AD348400-C9CE-F64E-A527-F444EF748C41}"/>
              </a:ext>
            </a:extLst>
          </p:cNvPr>
          <p:cNvSpPr>
            <a:spLocks noGrp="1"/>
          </p:cNvSpPr>
          <p:nvPr>
            <p:ph type="subTitle" idx="14" hasCustomPrompt="1"/>
          </p:nvPr>
        </p:nvSpPr>
        <p:spPr>
          <a:xfrm>
            <a:off x="6531647" y="1986177"/>
            <a:ext cx="5055750" cy="1655762"/>
          </a:xfrm>
        </p:spPr>
        <p:txBody>
          <a:bodyPr anchor="b">
            <a:normAutofit/>
          </a:bodyPr>
          <a:lstStyle>
            <a:lvl1pPr marL="0" indent="0" algn="l">
              <a:buNone/>
              <a:defRPr lang="es-CO" sz="3400" b="1" kern="1200" dirty="0">
                <a:solidFill>
                  <a:srgbClr val="AFC910"/>
                </a:solidFill>
                <a:latin typeface="Helvetica"/>
                <a:ea typeface="+mn-ea"/>
                <a:cs typeface="Helvetica"/>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Título de sección opc.2 (Helvética 34 puntos)</a:t>
            </a:r>
            <a:endParaRPr lang="es-CO"/>
          </a:p>
        </p:txBody>
      </p:sp>
      <p:sp>
        <p:nvSpPr>
          <p:cNvPr id="17" name="Marcador de posición de imagen 2">
            <a:extLst>
              <a:ext uri="{FF2B5EF4-FFF2-40B4-BE49-F238E27FC236}">
                <a16:creationId xmlns:a16="http://schemas.microsoft.com/office/drawing/2014/main" id="{F9948CDE-B14E-AE43-BB48-E38B81D90E2F}"/>
              </a:ext>
            </a:extLst>
          </p:cNvPr>
          <p:cNvSpPr>
            <a:spLocks noGrp="1"/>
          </p:cNvSpPr>
          <p:nvPr>
            <p:ph type="pic" idx="1" hasCustomPrompt="1"/>
          </p:nvPr>
        </p:nvSpPr>
        <p:spPr>
          <a:xfrm>
            <a:off x="-4119" y="756402"/>
            <a:ext cx="6232436" cy="6125633"/>
          </a:xfrm>
          <a:custGeom>
            <a:avLst/>
            <a:gdLst>
              <a:gd name="connsiteX0" fmla="*/ 0 w 6172200"/>
              <a:gd name="connsiteY0" fmla="*/ 812287 h 4873625"/>
              <a:gd name="connsiteX1" fmla="*/ 812287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812287 h 4873625"/>
              <a:gd name="connsiteX1" fmla="*/ 812287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812287 h 4873625"/>
              <a:gd name="connsiteX1" fmla="*/ 1488336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0 h 4876064"/>
              <a:gd name="connsiteX1" fmla="*/ 1488336 w 6172200"/>
              <a:gd name="connsiteY1" fmla="*/ 2439 h 4876064"/>
              <a:gd name="connsiteX2" fmla="*/ 5359913 w 6172200"/>
              <a:gd name="connsiteY2" fmla="*/ 2439 h 4876064"/>
              <a:gd name="connsiteX3" fmla="*/ 6172200 w 6172200"/>
              <a:gd name="connsiteY3" fmla="*/ 814726 h 4876064"/>
              <a:gd name="connsiteX4" fmla="*/ 6172200 w 6172200"/>
              <a:gd name="connsiteY4" fmla="*/ 4063777 h 4876064"/>
              <a:gd name="connsiteX5" fmla="*/ 5359913 w 6172200"/>
              <a:gd name="connsiteY5" fmla="*/ 4876064 h 4876064"/>
              <a:gd name="connsiteX6" fmla="*/ 812287 w 6172200"/>
              <a:gd name="connsiteY6" fmla="*/ 4876064 h 4876064"/>
              <a:gd name="connsiteX7" fmla="*/ 0 w 6172200"/>
              <a:gd name="connsiteY7" fmla="*/ 4063777 h 4876064"/>
              <a:gd name="connsiteX8" fmla="*/ 0 w 6172200"/>
              <a:gd name="connsiteY8" fmla="*/ 0 h 4876064"/>
              <a:gd name="connsiteX0" fmla="*/ 10274 w 6182474"/>
              <a:gd name="connsiteY0" fmla="*/ 0 h 4876064"/>
              <a:gd name="connsiteX1" fmla="*/ 1498610 w 6182474"/>
              <a:gd name="connsiteY1" fmla="*/ 2439 h 4876064"/>
              <a:gd name="connsiteX2" fmla="*/ 5370187 w 6182474"/>
              <a:gd name="connsiteY2" fmla="*/ 2439 h 4876064"/>
              <a:gd name="connsiteX3" fmla="*/ 6182474 w 6182474"/>
              <a:gd name="connsiteY3" fmla="*/ 814726 h 4876064"/>
              <a:gd name="connsiteX4" fmla="*/ 6182474 w 6182474"/>
              <a:gd name="connsiteY4" fmla="*/ 4063777 h 4876064"/>
              <a:gd name="connsiteX5" fmla="*/ 5370187 w 6182474"/>
              <a:gd name="connsiteY5" fmla="*/ 4876064 h 4876064"/>
              <a:gd name="connsiteX6" fmla="*/ 822561 w 6182474"/>
              <a:gd name="connsiteY6" fmla="*/ 4876064 h 4876064"/>
              <a:gd name="connsiteX7" fmla="*/ 0 w 6182474"/>
              <a:gd name="connsiteY7" fmla="*/ 1998672 h 4876064"/>
              <a:gd name="connsiteX8" fmla="*/ 10274 w 6182474"/>
              <a:gd name="connsiteY8" fmla="*/ 0 h 4876064"/>
              <a:gd name="connsiteX0" fmla="*/ 17336 w 6189536"/>
              <a:gd name="connsiteY0" fmla="*/ 0 h 4876064"/>
              <a:gd name="connsiteX1" fmla="*/ 1505672 w 6189536"/>
              <a:gd name="connsiteY1" fmla="*/ 2439 h 4876064"/>
              <a:gd name="connsiteX2" fmla="*/ 5377249 w 6189536"/>
              <a:gd name="connsiteY2" fmla="*/ 2439 h 4876064"/>
              <a:gd name="connsiteX3" fmla="*/ 6189536 w 6189536"/>
              <a:gd name="connsiteY3" fmla="*/ 814726 h 4876064"/>
              <a:gd name="connsiteX4" fmla="*/ 6189536 w 6189536"/>
              <a:gd name="connsiteY4" fmla="*/ 4063777 h 4876064"/>
              <a:gd name="connsiteX5" fmla="*/ 5377249 w 6189536"/>
              <a:gd name="connsiteY5" fmla="*/ 4876064 h 4876064"/>
              <a:gd name="connsiteX6" fmla="*/ 367286 w 6189536"/>
              <a:gd name="connsiteY6" fmla="*/ 2810958 h 4876064"/>
              <a:gd name="connsiteX7" fmla="*/ 7062 w 6189536"/>
              <a:gd name="connsiteY7" fmla="*/ 1998672 h 4876064"/>
              <a:gd name="connsiteX8" fmla="*/ 17336 w 6189536"/>
              <a:gd name="connsiteY8" fmla="*/ 0 h 4876064"/>
              <a:gd name="connsiteX0" fmla="*/ 10274 w 6182474"/>
              <a:gd name="connsiteY0" fmla="*/ 0 h 4876064"/>
              <a:gd name="connsiteX1" fmla="*/ 1498610 w 6182474"/>
              <a:gd name="connsiteY1" fmla="*/ 2439 h 4876064"/>
              <a:gd name="connsiteX2" fmla="*/ 5370187 w 6182474"/>
              <a:gd name="connsiteY2" fmla="*/ 2439 h 4876064"/>
              <a:gd name="connsiteX3" fmla="*/ 6182474 w 6182474"/>
              <a:gd name="connsiteY3" fmla="*/ 814726 h 4876064"/>
              <a:gd name="connsiteX4" fmla="*/ 6182474 w 6182474"/>
              <a:gd name="connsiteY4" fmla="*/ 4063777 h 4876064"/>
              <a:gd name="connsiteX5" fmla="*/ 5370187 w 6182474"/>
              <a:gd name="connsiteY5" fmla="*/ 4876064 h 4876064"/>
              <a:gd name="connsiteX6" fmla="*/ 360224 w 6182474"/>
              <a:gd name="connsiteY6" fmla="*/ 2810958 h 4876064"/>
              <a:gd name="connsiteX7" fmla="*/ 0 w 6182474"/>
              <a:gd name="connsiteY7" fmla="*/ 1998672 h 4876064"/>
              <a:gd name="connsiteX8" fmla="*/ 10274 w 6182474"/>
              <a:gd name="connsiteY8" fmla="*/ 0 h 4876064"/>
              <a:gd name="connsiteX0" fmla="*/ 10274 w 6182474"/>
              <a:gd name="connsiteY0" fmla="*/ 0 h 5143192"/>
              <a:gd name="connsiteX1" fmla="*/ 1498610 w 6182474"/>
              <a:gd name="connsiteY1" fmla="*/ 2439 h 5143192"/>
              <a:gd name="connsiteX2" fmla="*/ 5370187 w 6182474"/>
              <a:gd name="connsiteY2" fmla="*/ 2439 h 5143192"/>
              <a:gd name="connsiteX3" fmla="*/ 6182474 w 6182474"/>
              <a:gd name="connsiteY3" fmla="*/ 814726 h 5143192"/>
              <a:gd name="connsiteX4" fmla="*/ 6182474 w 6182474"/>
              <a:gd name="connsiteY4" fmla="*/ 4063777 h 5143192"/>
              <a:gd name="connsiteX5" fmla="*/ 2061908 w 6182474"/>
              <a:gd name="connsiteY5" fmla="*/ 5143192 h 5143192"/>
              <a:gd name="connsiteX6" fmla="*/ 360224 w 6182474"/>
              <a:gd name="connsiteY6" fmla="*/ 2810958 h 5143192"/>
              <a:gd name="connsiteX7" fmla="*/ 0 w 6182474"/>
              <a:gd name="connsiteY7" fmla="*/ 1998672 h 5143192"/>
              <a:gd name="connsiteX8" fmla="*/ 10274 w 6182474"/>
              <a:gd name="connsiteY8" fmla="*/ 0 h 5143192"/>
              <a:gd name="connsiteX0" fmla="*/ 10274 w 6182474"/>
              <a:gd name="connsiteY0" fmla="*/ 0 h 5334539"/>
              <a:gd name="connsiteX1" fmla="*/ 1498610 w 6182474"/>
              <a:gd name="connsiteY1" fmla="*/ 2439 h 5334539"/>
              <a:gd name="connsiteX2" fmla="*/ 5370187 w 6182474"/>
              <a:gd name="connsiteY2" fmla="*/ 2439 h 5334539"/>
              <a:gd name="connsiteX3" fmla="*/ 6182474 w 6182474"/>
              <a:gd name="connsiteY3" fmla="*/ 814726 h 5334539"/>
              <a:gd name="connsiteX4" fmla="*/ 3110501 w 6182474"/>
              <a:gd name="connsiteY4" fmla="*/ 5132289 h 5334539"/>
              <a:gd name="connsiteX5" fmla="*/ 2061908 w 6182474"/>
              <a:gd name="connsiteY5" fmla="*/ 5143192 h 5334539"/>
              <a:gd name="connsiteX6" fmla="*/ 360224 w 6182474"/>
              <a:gd name="connsiteY6" fmla="*/ 2810958 h 5334539"/>
              <a:gd name="connsiteX7" fmla="*/ 0 w 6182474"/>
              <a:gd name="connsiteY7" fmla="*/ 1998672 h 5334539"/>
              <a:gd name="connsiteX8" fmla="*/ 10274 w 6182474"/>
              <a:gd name="connsiteY8" fmla="*/ 0 h 5334539"/>
              <a:gd name="connsiteX0" fmla="*/ 10274 w 5532670"/>
              <a:gd name="connsiteY0" fmla="*/ 0 h 5334539"/>
              <a:gd name="connsiteX1" fmla="*/ 1498610 w 5532670"/>
              <a:gd name="connsiteY1" fmla="*/ 2439 h 5334539"/>
              <a:gd name="connsiteX2" fmla="*/ 5370187 w 5532670"/>
              <a:gd name="connsiteY2" fmla="*/ 2439 h 5334539"/>
              <a:gd name="connsiteX3" fmla="*/ 5196154 w 5532670"/>
              <a:gd name="connsiteY3" fmla="*/ 3352443 h 5334539"/>
              <a:gd name="connsiteX4" fmla="*/ 3110501 w 5532670"/>
              <a:gd name="connsiteY4" fmla="*/ 5132289 h 5334539"/>
              <a:gd name="connsiteX5" fmla="*/ 2061908 w 5532670"/>
              <a:gd name="connsiteY5" fmla="*/ 5143192 h 5334539"/>
              <a:gd name="connsiteX6" fmla="*/ 360224 w 5532670"/>
              <a:gd name="connsiteY6" fmla="*/ 2810958 h 5334539"/>
              <a:gd name="connsiteX7" fmla="*/ 0 w 5532670"/>
              <a:gd name="connsiteY7" fmla="*/ 1998672 h 5334539"/>
              <a:gd name="connsiteX8" fmla="*/ 10274 w 5532670"/>
              <a:gd name="connsiteY8" fmla="*/ 0 h 5334539"/>
              <a:gd name="connsiteX0" fmla="*/ 10274 w 5558319"/>
              <a:gd name="connsiteY0" fmla="*/ 0 h 5334539"/>
              <a:gd name="connsiteX1" fmla="*/ 1498610 w 5558319"/>
              <a:gd name="connsiteY1" fmla="*/ 2439 h 5334539"/>
              <a:gd name="connsiteX2" fmla="*/ 5401009 w 5558319"/>
              <a:gd name="connsiteY2" fmla="*/ 2447689 h 5334539"/>
              <a:gd name="connsiteX3" fmla="*/ 5196154 w 5558319"/>
              <a:gd name="connsiteY3" fmla="*/ 3352443 h 5334539"/>
              <a:gd name="connsiteX4" fmla="*/ 3110501 w 5558319"/>
              <a:gd name="connsiteY4" fmla="*/ 5132289 h 5334539"/>
              <a:gd name="connsiteX5" fmla="*/ 2061908 w 5558319"/>
              <a:gd name="connsiteY5" fmla="*/ 5143192 h 5334539"/>
              <a:gd name="connsiteX6" fmla="*/ 360224 w 5558319"/>
              <a:gd name="connsiteY6" fmla="*/ 2810958 h 5334539"/>
              <a:gd name="connsiteX7" fmla="*/ 0 w 5558319"/>
              <a:gd name="connsiteY7" fmla="*/ 1998672 h 5334539"/>
              <a:gd name="connsiteX8" fmla="*/ 10274 w 5558319"/>
              <a:gd name="connsiteY8" fmla="*/ 0 h 5334539"/>
              <a:gd name="connsiteX0" fmla="*/ 10274 w 5558319"/>
              <a:gd name="connsiteY0" fmla="*/ 110576 h 5445115"/>
              <a:gd name="connsiteX1" fmla="*/ 3460974 w 5558319"/>
              <a:gd name="connsiteY1" fmla="*/ 0 h 5445115"/>
              <a:gd name="connsiteX2" fmla="*/ 5401009 w 5558319"/>
              <a:gd name="connsiteY2" fmla="*/ 2558265 h 5445115"/>
              <a:gd name="connsiteX3" fmla="*/ 5196154 w 5558319"/>
              <a:gd name="connsiteY3" fmla="*/ 3463019 h 5445115"/>
              <a:gd name="connsiteX4" fmla="*/ 3110501 w 5558319"/>
              <a:gd name="connsiteY4" fmla="*/ 5242865 h 5445115"/>
              <a:gd name="connsiteX5" fmla="*/ 2061908 w 5558319"/>
              <a:gd name="connsiteY5" fmla="*/ 5253768 h 5445115"/>
              <a:gd name="connsiteX6" fmla="*/ 360224 w 5558319"/>
              <a:gd name="connsiteY6" fmla="*/ 2921534 h 5445115"/>
              <a:gd name="connsiteX7" fmla="*/ 0 w 5558319"/>
              <a:gd name="connsiteY7" fmla="*/ 2109248 h 5445115"/>
              <a:gd name="connsiteX8" fmla="*/ 10274 w 5558319"/>
              <a:gd name="connsiteY8" fmla="*/ 110576 h 5445115"/>
              <a:gd name="connsiteX0" fmla="*/ 133564 w 5681609"/>
              <a:gd name="connsiteY0" fmla="*/ 110576 h 5445115"/>
              <a:gd name="connsiteX1" fmla="*/ 3584264 w 5681609"/>
              <a:gd name="connsiteY1" fmla="*/ 0 h 5445115"/>
              <a:gd name="connsiteX2" fmla="*/ 5524299 w 5681609"/>
              <a:gd name="connsiteY2" fmla="*/ 2558265 h 5445115"/>
              <a:gd name="connsiteX3" fmla="*/ 5319444 w 5681609"/>
              <a:gd name="connsiteY3" fmla="*/ 3463019 h 5445115"/>
              <a:gd name="connsiteX4" fmla="*/ 3233791 w 5681609"/>
              <a:gd name="connsiteY4" fmla="*/ 5242865 h 5445115"/>
              <a:gd name="connsiteX5" fmla="*/ 2185198 w 5681609"/>
              <a:gd name="connsiteY5" fmla="*/ 5253768 h 5445115"/>
              <a:gd name="connsiteX6" fmla="*/ 483514 w 5681609"/>
              <a:gd name="connsiteY6" fmla="*/ 2921534 h 5445115"/>
              <a:gd name="connsiteX7" fmla="*/ 0 w 5681609"/>
              <a:gd name="connsiteY7" fmla="*/ 1081832 h 5445115"/>
              <a:gd name="connsiteX8" fmla="*/ 133564 w 5681609"/>
              <a:gd name="connsiteY8" fmla="*/ 110576 h 5445115"/>
              <a:gd name="connsiteX0" fmla="*/ 133564 w 5681609"/>
              <a:gd name="connsiteY0" fmla="*/ 110576 h 5445115"/>
              <a:gd name="connsiteX1" fmla="*/ 3584264 w 5681609"/>
              <a:gd name="connsiteY1" fmla="*/ 0 h 5445115"/>
              <a:gd name="connsiteX2" fmla="*/ 5524299 w 5681609"/>
              <a:gd name="connsiteY2" fmla="*/ 2558265 h 5445115"/>
              <a:gd name="connsiteX3" fmla="*/ 5319444 w 5681609"/>
              <a:gd name="connsiteY3" fmla="*/ 3463019 h 5445115"/>
              <a:gd name="connsiteX4" fmla="*/ 3233791 w 5681609"/>
              <a:gd name="connsiteY4" fmla="*/ 5242865 h 5445115"/>
              <a:gd name="connsiteX5" fmla="*/ 2185198 w 5681609"/>
              <a:gd name="connsiteY5" fmla="*/ 5253768 h 5445115"/>
              <a:gd name="connsiteX6" fmla="*/ 206112 w 5681609"/>
              <a:gd name="connsiteY6" fmla="*/ 2448923 h 5445115"/>
              <a:gd name="connsiteX7" fmla="*/ 0 w 5681609"/>
              <a:gd name="connsiteY7" fmla="*/ 1081832 h 5445115"/>
              <a:gd name="connsiteX8" fmla="*/ 133564 w 5681609"/>
              <a:gd name="connsiteY8" fmla="*/ 110576 h 5445115"/>
              <a:gd name="connsiteX0" fmla="*/ 133564 w 5681609"/>
              <a:gd name="connsiteY0" fmla="*/ 0 h 5334539"/>
              <a:gd name="connsiteX1" fmla="*/ 3415388 w 5681609"/>
              <a:gd name="connsiteY1" fmla="*/ 4754 h 5334539"/>
              <a:gd name="connsiteX2" fmla="*/ 5524299 w 5681609"/>
              <a:gd name="connsiteY2" fmla="*/ 2447689 h 5334539"/>
              <a:gd name="connsiteX3" fmla="*/ 5319444 w 5681609"/>
              <a:gd name="connsiteY3" fmla="*/ 3352443 h 5334539"/>
              <a:gd name="connsiteX4" fmla="*/ 3233791 w 5681609"/>
              <a:gd name="connsiteY4" fmla="*/ 5132289 h 5334539"/>
              <a:gd name="connsiteX5" fmla="*/ 2185198 w 5681609"/>
              <a:gd name="connsiteY5" fmla="*/ 5143192 h 5334539"/>
              <a:gd name="connsiteX6" fmla="*/ 206112 w 5681609"/>
              <a:gd name="connsiteY6" fmla="*/ 2338347 h 5334539"/>
              <a:gd name="connsiteX7" fmla="*/ 0 w 5681609"/>
              <a:gd name="connsiteY7" fmla="*/ 971256 h 5334539"/>
              <a:gd name="connsiteX8" fmla="*/ 133564 w 5681609"/>
              <a:gd name="connsiteY8" fmla="*/ 0 h 5334539"/>
              <a:gd name="connsiteX0" fmla="*/ 133564 w 5681609"/>
              <a:gd name="connsiteY0" fmla="*/ 0 h 5334539"/>
              <a:gd name="connsiteX1" fmla="*/ 3415388 w 5681609"/>
              <a:gd name="connsiteY1" fmla="*/ 4754 h 5334539"/>
              <a:gd name="connsiteX2" fmla="*/ 5524299 w 5681609"/>
              <a:gd name="connsiteY2" fmla="*/ 2447689 h 5334539"/>
              <a:gd name="connsiteX3" fmla="*/ 5319444 w 5681609"/>
              <a:gd name="connsiteY3" fmla="*/ 3352443 h 5334539"/>
              <a:gd name="connsiteX4" fmla="*/ 3233791 w 5681609"/>
              <a:gd name="connsiteY4" fmla="*/ 5132289 h 5334539"/>
              <a:gd name="connsiteX5" fmla="*/ 2185198 w 5681609"/>
              <a:gd name="connsiteY5" fmla="*/ 5143192 h 5334539"/>
              <a:gd name="connsiteX6" fmla="*/ 206112 w 5681609"/>
              <a:gd name="connsiteY6" fmla="*/ 2338347 h 5334539"/>
              <a:gd name="connsiteX7" fmla="*/ 0 w 5681609"/>
              <a:gd name="connsiteY7" fmla="*/ 971256 h 5334539"/>
              <a:gd name="connsiteX8" fmla="*/ 133564 w 5681609"/>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57685"/>
              <a:gd name="connsiteY0" fmla="*/ 0 h 5334539"/>
              <a:gd name="connsiteX1" fmla="*/ 3415388 w 5557685"/>
              <a:gd name="connsiteY1" fmla="*/ 4754 h 5334539"/>
              <a:gd name="connsiteX2" fmla="*/ 5322472 w 5557685"/>
              <a:gd name="connsiteY2" fmla="*/ 2184078 h 5334539"/>
              <a:gd name="connsiteX3" fmla="*/ 5319444 w 5557685"/>
              <a:gd name="connsiteY3" fmla="*/ 3352443 h 5334539"/>
              <a:gd name="connsiteX4" fmla="*/ 3233791 w 5557685"/>
              <a:gd name="connsiteY4" fmla="*/ 5132289 h 5334539"/>
              <a:gd name="connsiteX5" fmla="*/ 2185198 w 5557685"/>
              <a:gd name="connsiteY5" fmla="*/ 5143192 h 5334539"/>
              <a:gd name="connsiteX6" fmla="*/ 206112 w 5557685"/>
              <a:gd name="connsiteY6" fmla="*/ 2338347 h 5334539"/>
              <a:gd name="connsiteX7" fmla="*/ 0 w 5557685"/>
              <a:gd name="connsiteY7" fmla="*/ 971256 h 5334539"/>
              <a:gd name="connsiteX8" fmla="*/ 133564 w 5557685"/>
              <a:gd name="connsiteY8" fmla="*/ 0 h 5334539"/>
              <a:gd name="connsiteX0" fmla="*/ 133564 w 5623525"/>
              <a:gd name="connsiteY0" fmla="*/ 0 h 5334539"/>
              <a:gd name="connsiteX1" fmla="*/ 3415388 w 5623525"/>
              <a:gd name="connsiteY1" fmla="*/ 4754 h 5334539"/>
              <a:gd name="connsiteX2" fmla="*/ 5322472 w 5623525"/>
              <a:gd name="connsiteY2" fmla="*/ 2184078 h 5334539"/>
              <a:gd name="connsiteX3" fmla="*/ 5319444 w 5623525"/>
              <a:gd name="connsiteY3" fmla="*/ 3352443 h 5334539"/>
              <a:gd name="connsiteX4" fmla="*/ 3233791 w 5623525"/>
              <a:gd name="connsiteY4" fmla="*/ 5132289 h 5334539"/>
              <a:gd name="connsiteX5" fmla="*/ 2185198 w 5623525"/>
              <a:gd name="connsiteY5" fmla="*/ 5143192 h 5334539"/>
              <a:gd name="connsiteX6" fmla="*/ 206112 w 5623525"/>
              <a:gd name="connsiteY6" fmla="*/ 2338347 h 5334539"/>
              <a:gd name="connsiteX7" fmla="*/ 0 w 5623525"/>
              <a:gd name="connsiteY7" fmla="*/ 971256 h 5334539"/>
              <a:gd name="connsiteX8" fmla="*/ 133564 w 5623525"/>
              <a:gd name="connsiteY8" fmla="*/ 0 h 5334539"/>
              <a:gd name="connsiteX0" fmla="*/ 133564 w 5625277"/>
              <a:gd name="connsiteY0" fmla="*/ 0 h 5334539"/>
              <a:gd name="connsiteX1" fmla="*/ 3415388 w 5625277"/>
              <a:gd name="connsiteY1" fmla="*/ 4754 h 5334539"/>
              <a:gd name="connsiteX2" fmla="*/ 5322472 w 5625277"/>
              <a:gd name="connsiteY2" fmla="*/ 2184078 h 5334539"/>
              <a:gd name="connsiteX3" fmla="*/ 5319444 w 5625277"/>
              <a:gd name="connsiteY3" fmla="*/ 3352443 h 5334539"/>
              <a:gd name="connsiteX4" fmla="*/ 3233791 w 5625277"/>
              <a:gd name="connsiteY4" fmla="*/ 5132289 h 5334539"/>
              <a:gd name="connsiteX5" fmla="*/ 2185198 w 5625277"/>
              <a:gd name="connsiteY5" fmla="*/ 5143192 h 5334539"/>
              <a:gd name="connsiteX6" fmla="*/ 206112 w 5625277"/>
              <a:gd name="connsiteY6" fmla="*/ 2338347 h 5334539"/>
              <a:gd name="connsiteX7" fmla="*/ 0 w 5625277"/>
              <a:gd name="connsiteY7" fmla="*/ 971256 h 5334539"/>
              <a:gd name="connsiteX8" fmla="*/ 133564 w 5625277"/>
              <a:gd name="connsiteY8" fmla="*/ 0 h 5334539"/>
              <a:gd name="connsiteX0" fmla="*/ 133564 w 5623524"/>
              <a:gd name="connsiteY0" fmla="*/ 0 h 5334539"/>
              <a:gd name="connsiteX1" fmla="*/ 3415388 w 5623524"/>
              <a:gd name="connsiteY1" fmla="*/ 4754 h 5334539"/>
              <a:gd name="connsiteX2" fmla="*/ 5322472 w 5623524"/>
              <a:gd name="connsiteY2" fmla="*/ 2184078 h 5334539"/>
              <a:gd name="connsiteX3" fmla="*/ 5319444 w 5623524"/>
              <a:gd name="connsiteY3" fmla="*/ 3352443 h 5334539"/>
              <a:gd name="connsiteX4" fmla="*/ 3233791 w 5623524"/>
              <a:gd name="connsiteY4" fmla="*/ 5132289 h 5334539"/>
              <a:gd name="connsiteX5" fmla="*/ 2185198 w 5623524"/>
              <a:gd name="connsiteY5" fmla="*/ 5143192 h 5334539"/>
              <a:gd name="connsiteX6" fmla="*/ 206112 w 5623524"/>
              <a:gd name="connsiteY6" fmla="*/ 2338347 h 5334539"/>
              <a:gd name="connsiteX7" fmla="*/ 0 w 5623524"/>
              <a:gd name="connsiteY7" fmla="*/ 971256 h 5334539"/>
              <a:gd name="connsiteX8" fmla="*/ 133564 w 5623524"/>
              <a:gd name="connsiteY8" fmla="*/ 0 h 5334539"/>
              <a:gd name="connsiteX0" fmla="*/ 133564 w 5631119"/>
              <a:gd name="connsiteY0" fmla="*/ 0 h 5334539"/>
              <a:gd name="connsiteX1" fmla="*/ 3415388 w 5631119"/>
              <a:gd name="connsiteY1" fmla="*/ 4754 h 5334539"/>
              <a:gd name="connsiteX2" fmla="*/ 5322472 w 5631119"/>
              <a:gd name="connsiteY2" fmla="*/ 2184078 h 5334539"/>
              <a:gd name="connsiteX3" fmla="*/ 5319444 w 5631119"/>
              <a:gd name="connsiteY3" fmla="*/ 3352443 h 5334539"/>
              <a:gd name="connsiteX4" fmla="*/ 3233791 w 5631119"/>
              <a:gd name="connsiteY4" fmla="*/ 5132289 h 5334539"/>
              <a:gd name="connsiteX5" fmla="*/ 2185198 w 5631119"/>
              <a:gd name="connsiteY5" fmla="*/ 5143192 h 5334539"/>
              <a:gd name="connsiteX6" fmla="*/ 206112 w 5631119"/>
              <a:gd name="connsiteY6" fmla="*/ 2338347 h 5334539"/>
              <a:gd name="connsiteX7" fmla="*/ 0 w 5631119"/>
              <a:gd name="connsiteY7" fmla="*/ 971256 h 5334539"/>
              <a:gd name="connsiteX8" fmla="*/ 133564 w 5631119"/>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8200"/>
              <a:gd name="connsiteX1" fmla="*/ 3415388 w 5624182"/>
              <a:gd name="connsiteY1" fmla="*/ 4754 h 5338200"/>
              <a:gd name="connsiteX2" fmla="*/ 5322472 w 5624182"/>
              <a:gd name="connsiteY2" fmla="*/ 2184078 h 5338200"/>
              <a:gd name="connsiteX3" fmla="*/ 5319444 w 5624182"/>
              <a:gd name="connsiteY3" fmla="*/ 3352443 h 5338200"/>
              <a:gd name="connsiteX4" fmla="*/ 3233791 w 5624182"/>
              <a:gd name="connsiteY4" fmla="*/ 5132289 h 5338200"/>
              <a:gd name="connsiteX5" fmla="*/ 2185198 w 5624182"/>
              <a:gd name="connsiteY5" fmla="*/ 5143192 h 5338200"/>
              <a:gd name="connsiteX6" fmla="*/ 206112 w 5624182"/>
              <a:gd name="connsiteY6" fmla="*/ 2338347 h 5338200"/>
              <a:gd name="connsiteX7" fmla="*/ 0 w 5624182"/>
              <a:gd name="connsiteY7" fmla="*/ 971256 h 5338200"/>
              <a:gd name="connsiteX8" fmla="*/ 133564 w 5624182"/>
              <a:gd name="connsiteY8" fmla="*/ 0 h 5338200"/>
              <a:gd name="connsiteX0" fmla="*/ 133564 w 5624182"/>
              <a:gd name="connsiteY0" fmla="*/ 0 h 5369267"/>
              <a:gd name="connsiteX1" fmla="*/ 3415388 w 5624182"/>
              <a:gd name="connsiteY1" fmla="*/ 4754 h 5369267"/>
              <a:gd name="connsiteX2" fmla="*/ 5322472 w 5624182"/>
              <a:gd name="connsiteY2" fmla="*/ 2184078 h 5369267"/>
              <a:gd name="connsiteX3" fmla="*/ 5319444 w 5624182"/>
              <a:gd name="connsiteY3" fmla="*/ 3352443 h 5369267"/>
              <a:gd name="connsiteX4" fmla="*/ 3233791 w 5624182"/>
              <a:gd name="connsiteY4" fmla="*/ 5132289 h 5369267"/>
              <a:gd name="connsiteX5" fmla="*/ 2185198 w 5624182"/>
              <a:gd name="connsiteY5" fmla="*/ 5143192 h 5369267"/>
              <a:gd name="connsiteX6" fmla="*/ 206112 w 5624182"/>
              <a:gd name="connsiteY6" fmla="*/ 2338347 h 5369267"/>
              <a:gd name="connsiteX7" fmla="*/ 0 w 5624182"/>
              <a:gd name="connsiteY7" fmla="*/ 971256 h 5369267"/>
              <a:gd name="connsiteX8" fmla="*/ 133564 w 5624182"/>
              <a:gd name="connsiteY8" fmla="*/ 0 h 5369267"/>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206112 w 5624182"/>
              <a:gd name="connsiteY6" fmla="*/ 233834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26109"/>
              <a:gd name="connsiteX1" fmla="*/ 3415388 w 5624182"/>
              <a:gd name="connsiteY1" fmla="*/ 4754 h 5326109"/>
              <a:gd name="connsiteX2" fmla="*/ 5322472 w 5624182"/>
              <a:gd name="connsiteY2" fmla="*/ 2184078 h 5326109"/>
              <a:gd name="connsiteX3" fmla="*/ 5319444 w 5624182"/>
              <a:gd name="connsiteY3" fmla="*/ 3352443 h 5326109"/>
              <a:gd name="connsiteX4" fmla="*/ 3233791 w 5624182"/>
              <a:gd name="connsiteY4" fmla="*/ 5132289 h 5326109"/>
              <a:gd name="connsiteX5" fmla="*/ 2115176 w 5624182"/>
              <a:gd name="connsiteY5" fmla="*/ 5060814 h 5326109"/>
              <a:gd name="connsiteX6" fmla="*/ 131971 w 5624182"/>
              <a:gd name="connsiteY6" fmla="*/ 2453677 h 5326109"/>
              <a:gd name="connsiteX7" fmla="*/ 0 w 5624182"/>
              <a:gd name="connsiteY7" fmla="*/ 971256 h 5326109"/>
              <a:gd name="connsiteX8" fmla="*/ 133564 w 5624182"/>
              <a:gd name="connsiteY8" fmla="*/ 0 h 5326109"/>
              <a:gd name="connsiteX0" fmla="*/ 133564 w 5624182"/>
              <a:gd name="connsiteY0" fmla="*/ 0 h 5326109"/>
              <a:gd name="connsiteX1" fmla="*/ 3415388 w 5624182"/>
              <a:gd name="connsiteY1" fmla="*/ 4754 h 5326109"/>
              <a:gd name="connsiteX2" fmla="*/ 5322472 w 5624182"/>
              <a:gd name="connsiteY2" fmla="*/ 2184078 h 5326109"/>
              <a:gd name="connsiteX3" fmla="*/ 5319444 w 5624182"/>
              <a:gd name="connsiteY3" fmla="*/ 3352443 h 5326109"/>
              <a:gd name="connsiteX4" fmla="*/ 3233791 w 5624182"/>
              <a:gd name="connsiteY4" fmla="*/ 5132289 h 5326109"/>
              <a:gd name="connsiteX5" fmla="*/ 2115176 w 5624182"/>
              <a:gd name="connsiteY5" fmla="*/ 5060814 h 5326109"/>
              <a:gd name="connsiteX6" fmla="*/ 131971 w 5624182"/>
              <a:gd name="connsiteY6" fmla="*/ 2453677 h 5326109"/>
              <a:gd name="connsiteX7" fmla="*/ 0 w 5624182"/>
              <a:gd name="connsiteY7" fmla="*/ 971256 h 5326109"/>
              <a:gd name="connsiteX8" fmla="*/ 133564 w 5624182"/>
              <a:gd name="connsiteY8" fmla="*/ 0 h 5326109"/>
              <a:gd name="connsiteX0" fmla="*/ 133564 w 5624182"/>
              <a:gd name="connsiteY0" fmla="*/ 0 h 5349957"/>
              <a:gd name="connsiteX1" fmla="*/ 3415388 w 5624182"/>
              <a:gd name="connsiteY1" fmla="*/ 4754 h 5349957"/>
              <a:gd name="connsiteX2" fmla="*/ 5322472 w 5624182"/>
              <a:gd name="connsiteY2" fmla="*/ 2184078 h 5349957"/>
              <a:gd name="connsiteX3" fmla="*/ 5319444 w 5624182"/>
              <a:gd name="connsiteY3" fmla="*/ 3352443 h 5349957"/>
              <a:gd name="connsiteX4" fmla="*/ 3233791 w 5624182"/>
              <a:gd name="connsiteY4" fmla="*/ 5132289 h 5349957"/>
              <a:gd name="connsiteX5" fmla="*/ 2115176 w 5624182"/>
              <a:gd name="connsiteY5" fmla="*/ 5060814 h 5349957"/>
              <a:gd name="connsiteX6" fmla="*/ 131971 w 5624182"/>
              <a:gd name="connsiteY6" fmla="*/ 2453677 h 5349957"/>
              <a:gd name="connsiteX7" fmla="*/ 0 w 5624182"/>
              <a:gd name="connsiteY7" fmla="*/ 971256 h 5349957"/>
              <a:gd name="connsiteX8" fmla="*/ 133564 w 5624182"/>
              <a:gd name="connsiteY8" fmla="*/ 0 h 5349957"/>
              <a:gd name="connsiteX0" fmla="*/ 133564 w 5624182"/>
              <a:gd name="connsiteY0" fmla="*/ 0 h 5348154"/>
              <a:gd name="connsiteX1" fmla="*/ 3415388 w 5624182"/>
              <a:gd name="connsiteY1" fmla="*/ 4754 h 5348154"/>
              <a:gd name="connsiteX2" fmla="*/ 5322472 w 5624182"/>
              <a:gd name="connsiteY2" fmla="*/ 2184078 h 5348154"/>
              <a:gd name="connsiteX3" fmla="*/ 5319444 w 5624182"/>
              <a:gd name="connsiteY3" fmla="*/ 3352443 h 5348154"/>
              <a:gd name="connsiteX4" fmla="*/ 3233791 w 5624182"/>
              <a:gd name="connsiteY4" fmla="*/ 5132289 h 5348154"/>
              <a:gd name="connsiteX5" fmla="*/ 2115176 w 5624182"/>
              <a:gd name="connsiteY5" fmla="*/ 5060814 h 5348154"/>
              <a:gd name="connsiteX6" fmla="*/ 131971 w 5624182"/>
              <a:gd name="connsiteY6" fmla="*/ 2453677 h 5348154"/>
              <a:gd name="connsiteX7" fmla="*/ 0 w 5624182"/>
              <a:gd name="connsiteY7" fmla="*/ 971256 h 5348154"/>
              <a:gd name="connsiteX8" fmla="*/ 133564 w 5624182"/>
              <a:gd name="connsiteY8" fmla="*/ 0 h 5348154"/>
              <a:gd name="connsiteX0" fmla="*/ 133564 w 5624182"/>
              <a:gd name="connsiteY0" fmla="*/ 0 h 5358471"/>
              <a:gd name="connsiteX1" fmla="*/ 3415388 w 5624182"/>
              <a:gd name="connsiteY1" fmla="*/ 4754 h 5358471"/>
              <a:gd name="connsiteX2" fmla="*/ 5322472 w 5624182"/>
              <a:gd name="connsiteY2" fmla="*/ 2184078 h 5358471"/>
              <a:gd name="connsiteX3" fmla="*/ 5319444 w 5624182"/>
              <a:gd name="connsiteY3" fmla="*/ 3352443 h 5358471"/>
              <a:gd name="connsiteX4" fmla="*/ 3233791 w 5624182"/>
              <a:gd name="connsiteY4" fmla="*/ 5132289 h 5358471"/>
              <a:gd name="connsiteX5" fmla="*/ 2115176 w 5624182"/>
              <a:gd name="connsiteY5" fmla="*/ 5060814 h 5358471"/>
              <a:gd name="connsiteX6" fmla="*/ 131971 w 5624182"/>
              <a:gd name="connsiteY6" fmla="*/ 2453677 h 5358471"/>
              <a:gd name="connsiteX7" fmla="*/ 0 w 5624182"/>
              <a:gd name="connsiteY7" fmla="*/ 971256 h 5358471"/>
              <a:gd name="connsiteX8" fmla="*/ 133564 w 5624182"/>
              <a:gd name="connsiteY8" fmla="*/ 0 h 5358471"/>
              <a:gd name="connsiteX0" fmla="*/ 133564 w 5624182"/>
              <a:gd name="connsiteY0" fmla="*/ 0 h 5354907"/>
              <a:gd name="connsiteX1" fmla="*/ 3415388 w 5624182"/>
              <a:gd name="connsiteY1" fmla="*/ 4754 h 5354907"/>
              <a:gd name="connsiteX2" fmla="*/ 5322472 w 5624182"/>
              <a:gd name="connsiteY2" fmla="*/ 2184078 h 5354907"/>
              <a:gd name="connsiteX3" fmla="*/ 5319444 w 5624182"/>
              <a:gd name="connsiteY3" fmla="*/ 3352443 h 5354907"/>
              <a:gd name="connsiteX4" fmla="*/ 3233791 w 5624182"/>
              <a:gd name="connsiteY4" fmla="*/ 5132289 h 5354907"/>
              <a:gd name="connsiteX5" fmla="*/ 2115176 w 5624182"/>
              <a:gd name="connsiteY5" fmla="*/ 5060814 h 5354907"/>
              <a:gd name="connsiteX6" fmla="*/ 131971 w 5624182"/>
              <a:gd name="connsiteY6" fmla="*/ 2453677 h 5354907"/>
              <a:gd name="connsiteX7" fmla="*/ 0 w 5624182"/>
              <a:gd name="connsiteY7" fmla="*/ 971256 h 5354907"/>
              <a:gd name="connsiteX8" fmla="*/ 133564 w 5624182"/>
              <a:gd name="connsiteY8" fmla="*/ 0 h 5354907"/>
              <a:gd name="connsiteX0" fmla="*/ 5878 w 5496496"/>
              <a:gd name="connsiteY0" fmla="*/ 0 h 5354907"/>
              <a:gd name="connsiteX1" fmla="*/ 3287702 w 5496496"/>
              <a:gd name="connsiteY1" fmla="*/ 4754 h 5354907"/>
              <a:gd name="connsiteX2" fmla="*/ 5194786 w 5496496"/>
              <a:gd name="connsiteY2" fmla="*/ 2184078 h 5354907"/>
              <a:gd name="connsiteX3" fmla="*/ 5191758 w 5496496"/>
              <a:gd name="connsiteY3" fmla="*/ 3352443 h 5354907"/>
              <a:gd name="connsiteX4" fmla="*/ 3106105 w 5496496"/>
              <a:gd name="connsiteY4" fmla="*/ 5132289 h 5354907"/>
              <a:gd name="connsiteX5" fmla="*/ 1987490 w 5496496"/>
              <a:gd name="connsiteY5" fmla="*/ 5060814 h 5354907"/>
              <a:gd name="connsiteX6" fmla="*/ 4285 w 5496496"/>
              <a:gd name="connsiteY6" fmla="*/ 2453677 h 5354907"/>
              <a:gd name="connsiteX7" fmla="*/ 0 w 5496496"/>
              <a:gd name="connsiteY7" fmla="*/ 991851 h 5354907"/>
              <a:gd name="connsiteX8" fmla="*/ 5878 w 5496496"/>
              <a:gd name="connsiteY8" fmla="*/ 0 h 5354907"/>
              <a:gd name="connsiteX0" fmla="*/ 5878 w 5217135"/>
              <a:gd name="connsiteY0" fmla="*/ 0 h 5354907"/>
              <a:gd name="connsiteX1" fmla="*/ 3287702 w 5217135"/>
              <a:gd name="connsiteY1" fmla="*/ 4754 h 5354907"/>
              <a:gd name="connsiteX2" fmla="*/ 1642311 w 5217135"/>
              <a:gd name="connsiteY2" fmla="*/ 1782256 h 5354907"/>
              <a:gd name="connsiteX3" fmla="*/ 5191758 w 5217135"/>
              <a:gd name="connsiteY3" fmla="*/ 3352443 h 5354907"/>
              <a:gd name="connsiteX4" fmla="*/ 3106105 w 5217135"/>
              <a:gd name="connsiteY4" fmla="*/ 5132289 h 5354907"/>
              <a:gd name="connsiteX5" fmla="*/ 1987490 w 5217135"/>
              <a:gd name="connsiteY5" fmla="*/ 5060814 h 5354907"/>
              <a:gd name="connsiteX6" fmla="*/ 4285 w 5217135"/>
              <a:gd name="connsiteY6" fmla="*/ 2453677 h 5354907"/>
              <a:gd name="connsiteX7" fmla="*/ 0 w 5217135"/>
              <a:gd name="connsiteY7" fmla="*/ 991851 h 5354907"/>
              <a:gd name="connsiteX8" fmla="*/ 5878 w 5217135"/>
              <a:gd name="connsiteY8" fmla="*/ 0 h 5354907"/>
              <a:gd name="connsiteX0" fmla="*/ 5878 w 3437423"/>
              <a:gd name="connsiteY0" fmla="*/ 0 h 5427925"/>
              <a:gd name="connsiteX1" fmla="*/ 3287702 w 3437423"/>
              <a:gd name="connsiteY1" fmla="*/ 4754 h 5427925"/>
              <a:gd name="connsiteX2" fmla="*/ 1642311 w 3437423"/>
              <a:gd name="connsiteY2" fmla="*/ 1782256 h 5427925"/>
              <a:gd name="connsiteX3" fmla="*/ 2899544 w 3437423"/>
              <a:gd name="connsiteY3" fmla="*/ 1635565 h 5427925"/>
              <a:gd name="connsiteX4" fmla="*/ 3106105 w 3437423"/>
              <a:gd name="connsiteY4" fmla="*/ 5132289 h 5427925"/>
              <a:gd name="connsiteX5" fmla="*/ 1987490 w 3437423"/>
              <a:gd name="connsiteY5" fmla="*/ 5060814 h 5427925"/>
              <a:gd name="connsiteX6" fmla="*/ 4285 w 3437423"/>
              <a:gd name="connsiteY6" fmla="*/ 2453677 h 5427925"/>
              <a:gd name="connsiteX7" fmla="*/ 0 w 3437423"/>
              <a:gd name="connsiteY7" fmla="*/ 991851 h 5427925"/>
              <a:gd name="connsiteX8" fmla="*/ 5878 w 3437423"/>
              <a:gd name="connsiteY8" fmla="*/ 0 h 5427925"/>
              <a:gd name="connsiteX0" fmla="*/ 5878 w 4878877"/>
              <a:gd name="connsiteY0" fmla="*/ 0 h 5089750"/>
              <a:gd name="connsiteX1" fmla="*/ 3287702 w 4878877"/>
              <a:gd name="connsiteY1" fmla="*/ 4754 h 5089750"/>
              <a:gd name="connsiteX2" fmla="*/ 1642311 w 4878877"/>
              <a:gd name="connsiteY2" fmla="*/ 1782256 h 5089750"/>
              <a:gd name="connsiteX3" fmla="*/ 2899544 w 4878877"/>
              <a:gd name="connsiteY3" fmla="*/ 1635565 h 5089750"/>
              <a:gd name="connsiteX4" fmla="*/ 4868644 w 4878877"/>
              <a:gd name="connsiteY4" fmla="*/ 3241897 h 5089750"/>
              <a:gd name="connsiteX5" fmla="*/ 1987490 w 4878877"/>
              <a:gd name="connsiteY5" fmla="*/ 5060814 h 5089750"/>
              <a:gd name="connsiteX6" fmla="*/ 4285 w 4878877"/>
              <a:gd name="connsiteY6" fmla="*/ 2453677 h 5089750"/>
              <a:gd name="connsiteX7" fmla="*/ 0 w 4878877"/>
              <a:gd name="connsiteY7" fmla="*/ 991851 h 5089750"/>
              <a:gd name="connsiteX8" fmla="*/ 5878 w 4878877"/>
              <a:gd name="connsiteY8" fmla="*/ 0 h 5089750"/>
              <a:gd name="connsiteX0" fmla="*/ 5878 w 5088153"/>
              <a:gd name="connsiteY0" fmla="*/ 0 h 4313604"/>
              <a:gd name="connsiteX1" fmla="*/ 3287702 w 5088153"/>
              <a:gd name="connsiteY1" fmla="*/ 4754 h 4313604"/>
              <a:gd name="connsiteX2" fmla="*/ 1642311 w 5088153"/>
              <a:gd name="connsiteY2" fmla="*/ 1782256 h 4313604"/>
              <a:gd name="connsiteX3" fmla="*/ 2899544 w 5088153"/>
              <a:gd name="connsiteY3" fmla="*/ 1635565 h 4313604"/>
              <a:gd name="connsiteX4" fmla="*/ 4868644 w 5088153"/>
              <a:gd name="connsiteY4" fmla="*/ 3241897 h 4313604"/>
              <a:gd name="connsiteX5" fmla="*/ 4882438 w 5088153"/>
              <a:gd name="connsiteY5" fmla="*/ 4266301 h 4313604"/>
              <a:gd name="connsiteX6" fmla="*/ 4285 w 5088153"/>
              <a:gd name="connsiteY6" fmla="*/ 2453677 h 4313604"/>
              <a:gd name="connsiteX7" fmla="*/ 0 w 5088153"/>
              <a:gd name="connsiteY7" fmla="*/ 991851 h 4313604"/>
              <a:gd name="connsiteX8" fmla="*/ 5878 w 5088153"/>
              <a:gd name="connsiteY8" fmla="*/ 0 h 4313604"/>
              <a:gd name="connsiteX0" fmla="*/ 5878 w 5088153"/>
              <a:gd name="connsiteY0" fmla="*/ 0 h 6301389"/>
              <a:gd name="connsiteX1" fmla="*/ 3287702 w 5088153"/>
              <a:gd name="connsiteY1" fmla="*/ 4754 h 6301389"/>
              <a:gd name="connsiteX2" fmla="*/ 1642311 w 5088153"/>
              <a:gd name="connsiteY2" fmla="*/ 1782256 h 6301389"/>
              <a:gd name="connsiteX3" fmla="*/ 2899544 w 5088153"/>
              <a:gd name="connsiteY3" fmla="*/ 1635565 h 6301389"/>
              <a:gd name="connsiteX4" fmla="*/ 4868644 w 5088153"/>
              <a:gd name="connsiteY4" fmla="*/ 3241897 h 6301389"/>
              <a:gd name="connsiteX5" fmla="*/ 4882438 w 5088153"/>
              <a:gd name="connsiteY5" fmla="*/ 4266301 h 6301389"/>
              <a:gd name="connsiteX6" fmla="*/ 3118408 w 5088153"/>
              <a:gd name="connsiteY6" fmla="*/ 6134005 h 6301389"/>
              <a:gd name="connsiteX7" fmla="*/ 0 w 5088153"/>
              <a:gd name="connsiteY7" fmla="*/ 991851 h 6301389"/>
              <a:gd name="connsiteX8" fmla="*/ 5878 w 5088153"/>
              <a:gd name="connsiteY8" fmla="*/ 0 h 6301389"/>
              <a:gd name="connsiteX0" fmla="*/ 46 w 5082321"/>
              <a:gd name="connsiteY0" fmla="*/ 0 h 6301389"/>
              <a:gd name="connsiteX1" fmla="*/ 3281870 w 5082321"/>
              <a:gd name="connsiteY1" fmla="*/ 4754 h 6301389"/>
              <a:gd name="connsiteX2" fmla="*/ 1636479 w 5082321"/>
              <a:gd name="connsiteY2" fmla="*/ 1782256 h 6301389"/>
              <a:gd name="connsiteX3" fmla="*/ 2893712 w 5082321"/>
              <a:gd name="connsiteY3" fmla="*/ 1635565 h 6301389"/>
              <a:gd name="connsiteX4" fmla="*/ 4862812 w 5082321"/>
              <a:gd name="connsiteY4" fmla="*/ 3241897 h 6301389"/>
              <a:gd name="connsiteX5" fmla="*/ 4876606 w 5082321"/>
              <a:gd name="connsiteY5" fmla="*/ 4266301 h 6301389"/>
              <a:gd name="connsiteX6" fmla="*/ 3112576 w 5082321"/>
              <a:gd name="connsiteY6" fmla="*/ 6134005 h 6301389"/>
              <a:gd name="connsiteX7" fmla="*/ 185947 w 5082321"/>
              <a:gd name="connsiteY7" fmla="*/ 4142503 h 6301389"/>
              <a:gd name="connsiteX8" fmla="*/ 46 w 5082321"/>
              <a:gd name="connsiteY8" fmla="*/ 0 h 6301389"/>
              <a:gd name="connsiteX0" fmla="*/ 234187 w 4896374"/>
              <a:gd name="connsiteY0" fmla="*/ 3365074 h 6296635"/>
              <a:gd name="connsiteX1" fmla="*/ 3095923 w 4896374"/>
              <a:gd name="connsiteY1" fmla="*/ 0 h 6296635"/>
              <a:gd name="connsiteX2" fmla="*/ 1450532 w 4896374"/>
              <a:gd name="connsiteY2" fmla="*/ 1777502 h 6296635"/>
              <a:gd name="connsiteX3" fmla="*/ 2707765 w 4896374"/>
              <a:gd name="connsiteY3" fmla="*/ 1630811 h 6296635"/>
              <a:gd name="connsiteX4" fmla="*/ 4676865 w 4896374"/>
              <a:gd name="connsiteY4" fmla="*/ 3237143 h 6296635"/>
              <a:gd name="connsiteX5" fmla="*/ 4690659 w 4896374"/>
              <a:gd name="connsiteY5" fmla="*/ 4261547 h 6296635"/>
              <a:gd name="connsiteX6" fmla="*/ 2926629 w 4896374"/>
              <a:gd name="connsiteY6" fmla="*/ 6129251 h 6296635"/>
              <a:gd name="connsiteX7" fmla="*/ 0 w 4896374"/>
              <a:gd name="connsiteY7" fmla="*/ 4137749 h 6296635"/>
              <a:gd name="connsiteX8" fmla="*/ 234187 w 4896374"/>
              <a:gd name="connsiteY8" fmla="*/ 3365074 h 6296635"/>
              <a:gd name="connsiteX0" fmla="*/ 234187 w 4896374"/>
              <a:gd name="connsiteY0" fmla="*/ 1841409 h 4772970"/>
              <a:gd name="connsiteX1" fmla="*/ 1150738 w 4896374"/>
              <a:gd name="connsiteY1" fmla="*/ 823343 h 4772970"/>
              <a:gd name="connsiteX2" fmla="*/ 1450532 w 4896374"/>
              <a:gd name="connsiteY2" fmla="*/ 253837 h 4772970"/>
              <a:gd name="connsiteX3" fmla="*/ 2707765 w 4896374"/>
              <a:gd name="connsiteY3" fmla="*/ 107146 h 4772970"/>
              <a:gd name="connsiteX4" fmla="*/ 4676865 w 4896374"/>
              <a:gd name="connsiteY4" fmla="*/ 1713478 h 4772970"/>
              <a:gd name="connsiteX5" fmla="*/ 4690659 w 4896374"/>
              <a:gd name="connsiteY5" fmla="*/ 2737882 h 4772970"/>
              <a:gd name="connsiteX6" fmla="*/ 2926629 w 4896374"/>
              <a:gd name="connsiteY6" fmla="*/ 4605586 h 4772970"/>
              <a:gd name="connsiteX7" fmla="*/ 0 w 4896374"/>
              <a:gd name="connsiteY7" fmla="*/ 2614084 h 4772970"/>
              <a:gd name="connsiteX8" fmla="*/ 234187 w 4896374"/>
              <a:gd name="connsiteY8" fmla="*/ 1841409 h 4772970"/>
              <a:gd name="connsiteX0" fmla="*/ 97203 w 4759390"/>
              <a:gd name="connsiteY0" fmla="*/ 1841409 h 4772970"/>
              <a:gd name="connsiteX1" fmla="*/ 1013754 w 4759390"/>
              <a:gd name="connsiteY1" fmla="*/ 823343 h 4772970"/>
              <a:gd name="connsiteX2" fmla="*/ 1313548 w 4759390"/>
              <a:gd name="connsiteY2" fmla="*/ 253837 h 4772970"/>
              <a:gd name="connsiteX3" fmla="*/ 2570781 w 4759390"/>
              <a:gd name="connsiteY3" fmla="*/ 107146 h 4772970"/>
              <a:gd name="connsiteX4" fmla="*/ 4539881 w 4759390"/>
              <a:gd name="connsiteY4" fmla="*/ 1713478 h 4772970"/>
              <a:gd name="connsiteX5" fmla="*/ 4553675 w 4759390"/>
              <a:gd name="connsiteY5" fmla="*/ 2737882 h 4772970"/>
              <a:gd name="connsiteX6" fmla="*/ 2789645 w 4759390"/>
              <a:gd name="connsiteY6" fmla="*/ 4605586 h 4772970"/>
              <a:gd name="connsiteX7" fmla="*/ 0 w 4759390"/>
              <a:gd name="connsiteY7" fmla="*/ 4358358 h 4772970"/>
              <a:gd name="connsiteX8" fmla="*/ 97203 w 4759390"/>
              <a:gd name="connsiteY8" fmla="*/ 1841409 h 4772970"/>
              <a:gd name="connsiteX0" fmla="*/ 67 w 4881430"/>
              <a:gd name="connsiteY0" fmla="*/ 2416746 h 4772970"/>
              <a:gd name="connsiteX1" fmla="*/ 1135794 w 4881430"/>
              <a:gd name="connsiteY1" fmla="*/ 823343 h 4772970"/>
              <a:gd name="connsiteX2" fmla="*/ 1435588 w 4881430"/>
              <a:gd name="connsiteY2" fmla="*/ 253837 h 4772970"/>
              <a:gd name="connsiteX3" fmla="*/ 2692821 w 4881430"/>
              <a:gd name="connsiteY3" fmla="*/ 107146 h 4772970"/>
              <a:gd name="connsiteX4" fmla="*/ 4661921 w 4881430"/>
              <a:gd name="connsiteY4" fmla="*/ 1713478 h 4772970"/>
              <a:gd name="connsiteX5" fmla="*/ 4675715 w 4881430"/>
              <a:gd name="connsiteY5" fmla="*/ 2737882 h 4772970"/>
              <a:gd name="connsiteX6" fmla="*/ 2911685 w 4881430"/>
              <a:gd name="connsiteY6" fmla="*/ 4605586 h 4772970"/>
              <a:gd name="connsiteX7" fmla="*/ 122040 w 4881430"/>
              <a:gd name="connsiteY7" fmla="*/ 4358358 h 4772970"/>
              <a:gd name="connsiteX8" fmla="*/ 67 w 4881430"/>
              <a:gd name="connsiteY8" fmla="*/ 2416746 h 4772970"/>
              <a:gd name="connsiteX0" fmla="*/ 197658 w 5079021"/>
              <a:gd name="connsiteY0" fmla="*/ 2416746 h 5000290"/>
              <a:gd name="connsiteX1" fmla="*/ 1333385 w 5079021"/>
              <a:gd name="connsiteY1" fmla="*/ 823343 h 5000290"/>
              <a:gd name="connsiteX2" fmla="*/ 1633179 w 5079021"/>
              <a:gd name="connsiteY2" fmla="*/ 253837 h 5000290"/>
              <a:gd name="connsiteX3" fmla="*/ 2890412 w 5079021"/>
              <a:gd name="connsiteY3" fmla="*/ 107146 h 5000290"/>
              <a:gd name="connsiteX4" fmla="*/ 4859512 w 5079021"/>
              <a:gd name="connsiteY4" fmla="*/ 1713478 h 5000290"/>
              <a:gd name="connsiteX5" fmla="*/ 4873306 w 5079021"/>
              <a:gd name="connsiteY5" fmla="*/ 2737882 h 5000290"/>
              <a:gd name="connsiteX6" fmla="*/ 3109276 w 5079021"/>
              <a:gd name="connsiteY6" fmla="*/ 4605586 h 5000290"/>
              <a:gd name="connsiteX7" fmla="*/ 0 w 5079021"/>
              <a:gd name="connsiteY7" fmla="*/ 4906298 h 5000290"/>
              <a:gd name="connsiteX8" fmla="*/ 197658 w 5079021"/>
              <a:gd name="connsiteY8" fmla="*/ 2416746 h 5000290"/>
              <a:gd name="connsiteX0" fmla="*/ 627 w 5084677"/>
              <a:gd name="connsiteY0" fmla="*/ 2563794 h 5000290"/>
              <a:gd name="connsiteX1" fmla="*/ 1339041 w 5084677"/>
              <a:gd name="connsiteY1" fmla="*/ 823343 h 5000290"/>
              <a:gd name="connsiteX2" fmla="*/ 1638835 w 5084677"/>
              <a:gd name="connsiteY2" fmla="*/ 253837 h 5000290"/>
              <a:gd name="connsiteX3" fmla="*/ 2896068 w 5084677"/>
              <a:gd name="connsiteY3" fmla="*/ 107146 h 5000290"/>
              <a:gd name="connsiteX4" fmla="*/ 4865168 w 5084677"/>
              <a:gd name="connsiteY4" fmla="*/ 1713478 h 5000290"/>
              <a:gd name="connsiteX5" fmla="*/ 4878962 w 5084677"/>
              <a:gd name="connsiteY5" fmla="*/ 2737882 h 5000290"/>
              <a:gd name="connsiteX6" fmla="*/ 3114932 w 5084677"/>
              <a:gd name="connsiteY6" fmla="*/ 4605586 h 5000290"/>
              <a:gd name="connsiteX7" fmla="*/ 5656 w 5084677"/>
              <a:gd name="connsiteY7" fmla="*/ 4906298 h 5000290"/>
              <a:gd name="connsiteX8" fmla="*/ 627 w 5084677"/>
              <a:gd name="connsiteY8" fmla="*/ 2563794 h 5000290"/>
              <a:gd name="connsiteX0" fmla="*/ 20 w 5084070"/>
              <a:gd name="connsiteY0" fmla="*/ 2563794 h 4772970"/>
              <a:gd name="connsiteX1" fmla="*/ 1338434 w 5084070"/>
              <a:gd name="connsiteY1" fmla="*/ 823343 h 4772970"/>
              <a:gd name="connsiteX2" fmla="*/ 1638228 w 5084070"/>
              <a:gd name="connsiteY2" fmla="*/ 253837 h 4772970"/>
              <a:gd name="connsiteX3" fmla="*/ 2895461 w 5084070"/>
              <a:gd name="connsiteY3" fmla="*/ 107146 h 4772970"/>
              <a:gd name="connsiteX4" fmla="*/ 4864561 w 5084070"/>
              <a:gd name="connsiteY4" fmla="*/ 1713478 h 4772970"/>
              <a:gd name="connsiteX5" fmla="*/ 4878355 w 5084070"/>
              <a:gd name="connsiteY5" fmla="*/ 2737882 h 4772970"/>
              <a:gd name="connsiteX6" fmla="*/ 3114325 w 5084070"/>
              <a:gd name="connsiteY6" fmla="*/ 4605586 h 4772970"/>
              <a:gd name="connsiteX7" fmla="*/ 438243 w 5084070"/>
              <a:gd name="connsiteY7" fmla="*/ 4465156 h 4772970"/>
              <a:gd name="connsiteX8" fmla="*/ 20 w 5084070"/>
              <a:gd name="connsiteY8" fmla="*/ 2563794 h 4772970"/>
              <a:gd name="connsiteX0" fmla="*/ 881 w 5084931"/>
              <a:gd name="connsiteY0" fmla="*/ 2563794 h 4985355"/>
              <a:gd name="connsiteX1" fmla="*/ 1339295 w 5084931"/>
              <a:gd name="connsiteY1" fmla="*/ 823343 h 4985355"/>
              <a:gd name="connsiteX2" fmla="*/ 1639089 w 5084931"/>
              <a:gd name="connsiteY2" fmla="*/ 253837 h 4985355"/>
              <a:gd name="connsiteX3" fmla="*/ 2896322 w 5084931"/>
              <a:gd name="connsiteY3" fmla="*/ 107146 h 4985355"/>
              <a:gd name="connsiteX4" fmla="*/ 4865422 w 5084931"/>
              <a:gd name="connsiteY4" fmla="*/ 1713478 h 4985355"/>
              <a:gd name="connsiteX5" fmla="*/ 4879216 w 5084931"/>
              <a:gd name="connsiteY5" fmla="*/ 2737882 h 4985355"/>
              <a:gd name="connsiteX6" fmla="*/ 3115186 w 5084931"/>
              <a:gd name="connsiteY6" fmla="*/ 4605586 h 4985355"/>
              <a:gd name="connsiteX7" fmla="*/ 1936 w 5084931"/>
              <a:gd name="connsiteY7" fmla="*/ 4890402 h 4985355"/>
              <a:gd name="connsiteX8" fmla="*/ 881 w 5084931"/>
              <a:gd name="connsiteY8" fmla="*/ 2563794 h 4985355"/>
              <a:gd name="connsiteX0" fmla="*/ 881 w 5084931"/>
              <a:gd name="connsiteY0" fmla="*/ 2563794 h 4890402"/>
              <a:gd name="connsiteX1" fmla="*/ 1339295 w 5084931"/>
              <a:gd name="connsiteY1" fmla="*/ 823343 h 4890402"/>
              <a:gd name="connsiteX2" fmla="*/ 1639089 w 5084931"/>
              <a:gd name="connsiteY2" fmla="*/ 253837 h 4890402"/>
              <a:gd name="connsiteX3" fmla="*/ 2896322 w 5084931"/>
              <a:gd name="connsiteY3" fmla="*/ 107146 h 4890402"/>
              <a:gd name="connsiteX4" fmla="*/ 4865422 w 5084931"/>
              <a:gd name="connsiteY4" fmla="*/ 1713478 h 4890402"/>
              <a:gd name="connsiteX5" fmla="*/ 4879216 w 5084931"/>
              <a:gd name="connsiteY5" fmla="*/ 2737882 h 4890402"/>
              <a:gd name="connsiteX6" fmla="*/ 3115186 w 5084931"/>
              <a:gd name="connsiteY6" fmla="*/ 4605586 h 4890402"/>
              <a:gd name="connsiteX7" fmla="*/ 1936 w 5084931"/>
              <a:gd name="connsiteY7" fmla="*/ 4890402 h 4890402"/>
              <a:gd name="connsiteX8" fmla="*/ 881 w 5084931"/>
              <a:gd name="connsiteY8" fmla="*/ 2563794 h 4890402"/>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15186 w 5084931"/>
              <a:gd name="connsiteY6" fmla="*/ 4605586 h 4918221"/>
              <a:gd name="connsiteX7" fmla="*/ 1936 w 5084931"/>
              <a:gd name="connsiteY7" fmla="*/ 4918221 h 4918221"/>
              <a:gd name="connsiteX8" fmla="*/ 881 w 5084931"/>
              <a:gd name="connsiteY8" fmla="*/ 2563794 h 4918221"/>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15186 w 5084931"/>
              <a:gd name="connsiteY6" fmla="*/ 4605586 h 4918221"/>
              <a:gd name="connsiteX7" fmla="*/ 1936 w 5084931"/>
              <a:gd name="connsiteY7" fmla="*/ 4918221 h 4918221"/>
              <a:gd name="connsiteX8" fmla="*/ 881 w 5084931"/>
              <a:gd name="connsiteY8" fmla="*/ 2563794 h 4918221"/>
              <a:gd name="connsiteX0" fmla="*/ 881 w 5084931"/>
              <a:gd name="connsiteY0" fmla="*/ 2563794 h 5048747"/>
              <a:gd name="connsiteX1" fmla="*/ 1339295 w 5084931"/>
              <a:gd name="connsiteY1" fmla="*/ 823343 h 5048747"/>
              <a:gd name="connsiteX2" fmla="*/ 1639089 w 5084931"/>
              <a:gd name="connsiteY2" fmla="*/ 253837 h 5048747"/>
              <a:gd name="connsiteX3" fmla="*/ 2896322 w 5084931"/>
              <a:gd name="connsiteY3" fmla="*/ 107146 h 5048747"/>
              <a:gd name="connsiteX4" fmla="*/ 4865422 w 5084931"/>
              <a:gd name="connsiteY4" fmla="*/ 1713478 h 5048747"/>
              <a:gd name="connsiteX5" fmla="*/ 4879216 w 5084931"/>
              <a:gd name="connsiteY5" fmla="*/ 2737882 h 5048747"/>
              <a:gd name="connsiteX6" fmla="*/ 3139032 w 5084931"/>
              <a:gd name="connsiteY6" fmla="*/ 4891733 h 5048747"/>
              <a:gd name="connsiteX7" fmla="*/ 1936 w 5084931"/>
              <a:gd name="connsiteY7" fmla="*/ 4918221 h 5048747"/>
              <a:gd name="connsiteX8" fmla="*/ 881 w 5084931"/>
              <a:gd name="connsiteY8" fmla="*/ 2563794 h 5048747"/>
              <a:gd name="connsiteX0" fmla="*/ 881 w 5084931"/>
              <a:gd name="connsiteY0" fmla="*/ 2563794 h 5048747"/>
              <a:gd name="connsiteX1" fmla="*/ 1339295 w 5084931"/>
              <a:gd name="connsiteY1" fmla="*/ 823343 h 5048747"/>
              <a:gd name="connsiteX2" fmla="*/ 1639089 w 5084931"/>
              <a:gd name="connsiteY2" fmla="*/ 253837 h 5048747"/>
              <a:gd name="connsiteX3" fmla="*/ 2896322 w 5084931"/>
              <a:gd name="connsiteY3" fmla="*/ 107146 h 5048747"/>
              <a:gd name="connsiteX4" fmla="*/ 4865422 w 5084931"/>
              <a:gd name="connsiteY4" fmla="*/ 1713478 h 5048747"/>
              <a:gd name="connsiteX5" fmla="*/ 4879216 w 5084931"/>
              <a:gd name="connsiteY5" fmla="*/ 2737882 h 5048747"/>
              <a:gd name="connsiteX6" fmla="*/ 3139032 w 5084931"/>
              <a:gd name="connsiteY6" fmla="*/ 4891733 h 5048747"/>
              <a:gd name="connsiteX7" fmla="*/ 1936 w 5084931"/>
              <a:gd name="connsiteY7" fmla="*/ 4918221 h 5048747"/>
              <a:gd name="connsiteX8" fmla="*/ 881 w 5084931"/>
              <a:gd name="connsiteY8" fmla="*/ 2563794 h 5048747"/>
              <a:gd name="connsiteX0" fmla="*/ 881 w 5084931"/>
              <a:gd name="connsiteY0" fmla="*/ 2563794 h 5090993"/>
              <a:gd name="connsiteX1" fmla="*/ 1339295 w 5084931"/>
              <a:gd name="connsiteY1" fmla="*/ 823343 h 5090993"/>
              <a:gd name="connsiteX2" fmla="*/ 1639089 w 5084931"/>
              <a:gd name="connsiteY2" fmla="*/ 253837 h 5090993"/>
              <a:gd name="connsiteX3" fmla="*/ 2896322 w 5084931"/>
              <a:gd name="connsiteY3" fmla="*/ 107146 h 5090993"/>
              <a:gd name="connsiteX4" fmla="*/ 4865422 w 5084931"/>
              <a:gd name="connsiteY4" fmla="*/ 1713478 h 5090993"/>
              <a:gd name="connsiteX5" fmla="*/ 4879216 w 5084931"/>
              <a:gd name="connsiteY5" fmla="*/ 2737882 h 5090993"/>
              <a:gd name="connsiteX6" fmla="*/ 3150955 w 5084931"/>
              <a:gd name="connsiteY6" fmla="*/ 4935450 h 5090993"/>
              <a:gd name="connsiteX7" fmla="*/ 1936 w 5084931"/>
              <a:gd name="connsiteY7" fmla="*/ 4918221 h 5090993"/>
              <a:gd name="connsiteX8" fmla="*/ 881 w 5084931"/>
              <a:gd name="connsiteY8" fmla="*/ 2563794 h 5090993"/>
              <a:gd name="connsiteX0" fmla="*/ 881 w 5084931"/>
              <a:gd name="connsiteY0" fmla="*/ 2563794 h 5067946"/>
              <a:gd name="connsiteX1" fmla="*/ 1339295 w 5084931"/>
              <a:gd name="connsiteY1" fmla="*/ 823343 h 5067946"/>
              <a:gd name="connsiteX2" fmla="*/ 1639089 w 5084931"/>
              <a:gd name="connsiteY2" fmla="*/ 253837 h 5067946"/>
              <a:gd name="connsiteX3" fmla="*/ 2896322 w 5084931"/>
              <a:gd name="connsiteY3" fmla="*/ 107146 h 5067946"/>
              <a:gd name="connsiteX4" fmla="*/ 4865422 w 5084931"/>
              <a:gd name="connsiteY4" fmla="*/ 1713478 h 5067946"/>
              <a:gd name="connsiteX5" fmla="*/ 4879216 w 5084931"/>
              <a:gd name="connsiteY5" fmla="*/ 2737882 h 5067946"/>
              <a:gd name="connsiteX6" fmla="*/ 3139032 w 5084931"/>
              <a:gd name="connsiteY6" fmla="*/ 4911604 h 5067946"/>
              <a:gd name="connsiteX7" fmla="*/ 1936 w 5084931"/>
              <a:gd name="connsiteY7" fmla="*/ 4918221 h 5067946"/>
              <a:gd name="connsiteX8" fmla="*/ 881 w 5084931"/>
              <a:gd name="connsiteY8" fmla="*/ 2563794 h 5067946"/>
              <a:gd name="connsiteX0" fmla="*/ 881 w 5084931"/>
              <a:gd name="connsiteY0" fmla="*/ 2563794 h 5067946"/>
              <a:gd name="connsiteX1" fmla="*/ 1339295 w 5084931"/>
              <a:gd name="connsiteY1" fmla="*/ 823343 h 5067946"/>
              <a:gd name="connsiteX2" fmla="*/ 1639089 w 5084931"/>
              <a:gd name="connsiteY2" fmla="*/ 253837 h 5067946"/>
              <a:gd name="connsiteX3" fmla="*/ 2896322 w 5084931"/>
              <a:gd name="connsiteY3" fmla="*/ 107146 h 5067946"/>
              <a:gd name="connsiteX4" fmla="*/ 4865422 w 5084931"/>
              <a:gd name="connsiteY4" fmla="*/ 1713478 h 5067946"/>
              <a:gd name="connsiteX5" fmla="*/ 4879216 w 5084931"/>
              <a:gd name="connsiteY5" fmla="*/ 2737882 h 5067946"/>
              <a:gd name="connsiteX6" fmla="*/ 3139032 w 5084931"/>
              <a:gd name="connsiteY6" fmla="*/ 4911604 h 5067946"/>
              <a:gd name="connsiteX7" fmla="*/ 1936 w 5084931"/>
              <a:gd name="connsiteY7" fmla="*/ 4918221 h 5067946"/>
              <a:gd name="connsiteX8" fmla="*/ 881 w 5084931"/>
              <a:gd name="connsiteY8" fmla="*/ 2563794 h 5067946"/>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39032 w 5084931"/>
              <a:gd name="connsiteY6" fmla="*/ 4911604 h 4918221"/>
              <a:gd name="connsiteX7" fmla="*/ 1936 w 5084931"/>
              <a:gd name="connsiteY7" fmla="*/ 4918221 h 4918221"/>
              <a:gd name="connsiteX8" fmla="*/ 881 w 5084931"/>
              <a:gd name="connsiteY8" fmla="*/ 2563794 h 4918221"/>
              <a:gd name="connsiteX0" fmla="*/ 881 w 5111046"/>
              <a:gd name="connsiteY0" fmla="*/ 2563794 h 4918221"/>
              <a:gd name="connsiteX1" fmla="*/ 1339295 w 5111046"/>
              <a:gd name="connsiteY1" fmla="*/ 823343 h 4918221"/>
              <a:gd name="connsiteX2" fmla="*/ 1639089 w 5111046"/>
              <a:gd name="connsiteY2" fmla="*/ 253837 h 4918221"/>
              <a:gd name="connsiteX3" fmla="*/ 2896322 w 5111046"/>
              <a:gd name="connsiteY3" fmla="*/ 107146 h 4918221"/>
              <a:gd name="connsiteX4" fmla="*/ 4865422 w 5111046"/>
              <a:gd name="connsiteY4" fmla="*/ 1713478 h 4918221"/>
              <a:gd name="connsiteX5" fmla="*/ 4926908 w 5111046"/>
              <a:gd name="connsiteY5" fmla="*/ 2753779 h 4918221"/>
              <a:gd name="connsiteX6" fmla="*/ 3139032 w 5111046"/>
              <a:gd name="connsiteY6" fmla="*/ 4911604 h 4918221"/>
              <a:gd name="connsiteX7" fmla="*/ 1936 w 5111046"/>
              <a:gd name="connsiteY7" fmla="*/ 4918221 h 4918221"/>
              <a:gd name="connsiteX8" fmla="*/ 881 w 5111046"/>
              <a:gd name="connsiteY8" fmla="*/ 2563794 h 4918221"/>
              <a:gd name="connsiteX0" fmla="*/ 881 w 5111046"/>
              <a:gd name="connsiteY0" fmla="*/ 2563794 h 4918221"/>
              <a:gd name="connsiteX1" fmla="*/ 1339295 w 5111046"/>
              <a:gd name="connsiteY1" fmla="*/ 823343 h 4918221"/>
              <a:gd name="connsiteX2" fmla="*/ 1639089 w 5111046"/>
              <a:gd name="connsiteY2" fmla="*/ 253837 h 4918221"/>
              <a:gd name="connsiteX3" fmla="*/ 2896322 w 5111046"/>
              <a:gd name="connsiteY3" fmla="*/ 107146 h 4918221"/>
              <a:gd name="connsiteX4" fmla="*/ 4865422 w 5111046"/>
              <a:gd name="connsiteY4" fmla="*/ 1713478 h 4918221"/>
              <a:gd name="connsiteX5" fmla="*/ 4926908 w 5111046"/>
              <a:gd name="connsiteY5" fmla="*/ 2753779 h 4918221"/>
              <a:gd name="connsiteX6" fmla="*/ 3139032 w 5111046"/>
              <a:gd name="connsiteY6" fmla="*/ 4911604 h 4918221"/>
              <a:gd name="connsiteX7" fmla="*/ 1936 w 5111046"/>
              <a:gd name="connsiteY7" fmla="*/ 4918221 h 4918221"/>
              <a:gd name="connsiteX8" fmla="*/ 881 w 5111046"/>
              <a:gd name="connsiteY8" fmla="*/ 2563794 h 4918221"/>
              <a:gd name="connsiteX0" fmla="*/ 881 w 5145378"/>
              <a:gd name="connsiteY0" fmla="*/ 2563794 h 4918221"/>
              <a:gd name="connsiteX1" fmla="*/ 1339295 w 5145378"/>
              <a:gd name="connsiteY1" fmla="*/ 823343 h 4918221"/>
              <a:gd name="connsiteX2" fmla="*/ 1639089 w 5145378"/>
              <a:gd name="connsiteY2" fmla="*/ 253837 h 4918221"/>
              <a:gd name="connsiteX3" fmla="*/ 2896322 w 5145378"/>
              <a:gd name="connsiteY3" fmla="*/ 107146 h 4918221"/>
              <a:gd name="connsiteX4" fmla="*/ 4865422 w 5145378"/>
              <a:gd name="connsiteY4" fmla="*/ 1713478 h 4918221"/>
              <a:gd name="connsiteX5" fmla="*/ 4926908 w 5145378"/>
              <a:gd name="connsiteY5" fmla="*/ 2753779 h 4918221"/>
              <a:gd name="connsiteX6" fmla="*/ 3139032 w 5145378"/>
              <a:gd name="connsiteY6" fmla="*/ 4911604 h 4918221"/>
              <a:gd name="connsiteX7" fmla="*/ 1936 w 5145378"/>
              <a:gd name="connsiteY7" fmla="*/ 4918221 h 4918221"/>
              <a:gd name="connsiteX8" fmla="*/ 881 w 5145378"/>
              <a:gd name="connsiteY8" fmla="*/ 2563794 h 4918221"/>
              <a:gd name="connsiteX0" fmla="*/ 881 w 5052584"/>
              <a:gd name="connsiteY0" fmla="*/ 2563794 h 4918221"/>
              <a:gd name="connsiteX1" fmla="*/ 1339295 w 5052584"/>
              <a:gd name="connsiteY1" fmla="*/ 823343 h 4918221"/>
              <a:gd name="connsiteX2" fmla="*/ 1639089 w 5052584"/>
              <a:gd name="connsiteY2" fmla="*/ 253837 h 4918221"/>
              <a:gd name="connsiteX3" fmla="*/ 2896322 w 5052584"/>
              <a:gd name="connsiteY3" fmla="*/ 107146 h 4918221"/>
              <a:gd name="connsiteX4" fmla="*/ 4551456 w 5052584"/>
              <a:gd name="connsiteY4" fmla="*/ 1892319 h 4918221"/>
              <a:gd name="connsiteX5" fmla="*/ 4926908 w 5052584"/>
              <a:gd name="connsiteY5" fmla="*/ 2753779 h 4918221"/>
              <a:gd name="connsiteX6" fmla="*/ 3139032 w 5052584"/>
              <a:gd name="connsiteY6" fmla="*/ 4911604 h 4918221"/>
              <a:gd name="connsiteX7" fmla="*/ 1936 w 5052584"/>
              <a:gd name="connsiteY7" fmla="*/ 4918221 h 4918221"/>
              <a:gd name="connsiteX8" fmla="*/ 881 w 5052584"/>
              <a:gd name="connsiteY8" fmla="*/ 2563794 h 4918221"/>
              <a:gd name="connsiteX0" fmla="*/ 881 w 5105592"/>
              <a:gd name="connsiteY0" fmla="*/ 2563794 h 4918221"/>
              <a:gd name="connsiteX1" fmla="*/ 1339295 w 5105592"/>
              <a:gd name="connsiteY1" fmla="*/ 823343 h 4918221"/>
              <a:gd name="connsiteX2" fmla="*/ 1639089 w 5105592"/>
              <a:gd name="connsiteY2" fmla="*/ 253837 h 4918221"/>
              <a:gd name="connsiteX3" fmla="*/ 2896322 w 5105592"/>
              <a:gd name="connsiteY3" fmla="*/ 107146 h 4918221"/>
              <a:gd name="connsiteX4" fmla="*/ 4762091 w 5105592"/>
              <a:gd name="connsiteY4" fmla="*/ 1641941 h 4918221"/>
              <a:gd name="connsiteX5" fmla="*/ 4926908 w 5105592"/>
              <a:gd name="connsiteY5" fmla="*/ 2753779 h 4918221"/>
              <a:gd name="connsiteX6" fmla="*/ 3139032 w 5105592"/>
              <a:gd name="connsiteY6" fmla="*/ 4911604 h 4918221"/>
              <a:gd name="connsiteX7" fmla="*/ 1936 w 5105592"/>
              <a:gd name="connsiteY7" fmla="*/ 4918221 h 4918221"/>
              <a:gd name="connsiteX8" fmla="*/ 881 w 5105592"/>
              <a:gd name="connsiteY8" fmla="*/ 2563794 h 4918221"/>
              <a:gd name="connsiteX0" fmla="*/ 881 w 5133565"/>
              <a:gd name="connsiteY0" fmla="*/ 2563794 h 4918221"/>
              <a:gd name="connsiteX1" fmla="*/ 1339295 w 5133565"/>
              <a:gd name="connsiteY1" fmla="*/ 823343 h 4918221"/>
              <a:gd name="connsiteX2" fmla="*/ 1639089 w 5133565"/>
              <a:gd name="connsiteY2" fmla="*/ 253837 h 4918221"/>
              <a:gd name="connsiteX3" fmla="*/ 2896322 w 5133565"/>
              <a:gd name="connsiteY3" fmla="*/ 107146 h 4918221"/>
              <a:gd name="connsiteX4" fmla="*/ 4837602 w 5133565"/>
              <a:gd name="connsiteY4" fmla="*/ 1713478 h 4918221"/>
              <a:gd name="connsiteX5" fmla="*/ 4926908 w 5133565"/>
              <a:gd name="connsiteY5" fmla="*/ 2753779 h 4918221"/>
              <a:gd name="connsiteX6" fmla="*/ 3139032 w 5133565"/>
              <a:gd name="connsiteY6" fmla="*/ 4911604 h 4918221"/>
              <a:gd name="connsiteX7" fmla="*/ 1936 w 5133565"/>
              <a:gd name="connsiteY7" fmla="*/ 4918221 h 4918221"/>
              <a:gd name="connsiteX8" fmla="*/ 881 w 5133565"/>
              <a:gd name="connsiteY8" fmla="*/ 2563794 h 4918221"/>
              <a:gd name="connsiteX0" fmla="*/ 881 w 5124103"/>
              <a:gd name="connsiteY0" fmla="*/ 2563794 h 4918221"/>
              <a:gd name="connsiteX1" fmla="*/ 1339295 w 5124103"/>
              <a:gd name="connsiteY1" fmla="*/ 823343 h 4918221"/>
              <a:gd name="connsiteX2" fmla="*/ 1639089 w 5124103"/>
              <a:gd name="connsiteY2" fmla="*/ 253837 h 4918221"/>
              <a:gd name="connsiteX3" fmla="*/ 2896322 w 5124103"/>
              <a:gd name="connsiteY3" fmla="*/ 107146 h 4918221"/>
              <a:gd name="connsiteX4" fmla="*/ 4813756 w 5124103"/>
              <a:gd name="connsiteY4" fmla="*/ 1955907 h 4918221"/>
              <a:gd name="connsiteX5" fmla="*/ 4926908 w 5124103"/>
              <a:gd name="connsiteY5" fmla="*/ 2753779 h 4918221"/>
              <a:gd name="connsiteX6" fmla="*/ 3139032 w 5124103"/>
              <a:gd name="connsiteY6" fmla="*/ 4911604 h 4918221"/>
              <a:gd name="connsiteX7" fmla="*/ 1936 w 5124103"/>
              <a:gd name="connsiteY7" fmla="*/ 4918221 h 4918221"/>
              <a:gd name="connsiteX8" fmla="*/ 881 w 5124103"/>
              <a:gd name="connsiteY8" fmla="*/ 2563794 h 4918221"/>
              <a:gd name="connsiteX0" fmla="*/ 881 w 5122584"/>
              <a:gd name="connsiteY0" fmla="*/ 2563794 h 4918221"/>
              <a:gd name="connsiteX1" fmla="*/ 1339295 w 5122584"/>
              <a:gd name="connsiteY1" fmla="*/ 823343 h 4918221"/>
              <a:gd name="connsiteX2" fmla="*/ 1639089 w 5122584"/>
              <a:gd name="connsiteY2" fmla="*/ 253837 h 4918221"/>
              <a:gd name="connsiteX3" fmla="*/ 2896322 w 5122584"/>
              <a:gd name="connsiteY3" fmla="*/ 107146 h 4918221"/>
              <a:gd name="connsiteX4" fmla="*/ 4809782 w 5122584"/>
              <a:gd name="connsiteY4" fmla="*/ 1677710 h 4918221"/>
              <a:gd name="connsiteX5" fmla="*/ 4926908 w 5122584"/>
              <a:gd name="connsiteY5" fmla="*/ 2753779 h 4918221"/>
              <a:gd name="connsiteX6" fmla="*/ 3139032 w 5122584"/>
              <a:gd name="connsiteY6" fmla="*/ 4911604 h 4918221"/>
              <a:gd name="connsiteX7" fmla="*/ 1936 w 5122584"/>
              <a:gd name="connsiteY7" fmla="*/ 4918221 h 4918221"/>
              <a:gd name="connsiteX8" fmla="*/ 881 w 5122584"/>
              <a:gd name="connsiteY8" fmla="*/ 2563794 h 4918221"/>
              <a:gd name="connsiteX0" fmla="*/ 881 w 5154949"/>
              <a:gd name="connsiteY0" fmla="*/ 2563794 h 4918221"/>
              <a:gd name="connsiteX1" fmla="*/ 1339295 w 5154949"/>
              <a:gd name="connsiteY1" fmla="*/ 823343 h 4918221"/>
              <a:gd name="connsiteX2" fmla="*/ 1639089 w 5154949"/>
              <a:gd name="connsiteY2" fmla="*/ 253837 h 4918221"/>
              <a:gd name="connsiteX3" fmla="*/ 2896322 w 5154949"/>
              <a:gd name="connsiteY3" fmla="*/ 107146 h 4918221"/>
              <a:gd name="connsiteX4" fmla="*/ 4809782 w 5154949"/>
              <a:gd name="connsiteY4" fmla="*/ 1677710 h 4918221"/>
              <a:gd name="connsiteX5" fmla="*/ 4926908 w 5154949"/>
              <a:gd name="connsiteY5" fmla="*/ 2753779 h 4918221"/>
              <a:gd name="connsiteX6" fmla="*/ 3139032 w 5154949"/>
              <a:gd name="connsiteY6" fmla="*/ 4911604 h 4918221"/>
              <a:gd name="connsiteX7" fmla="*/ 1936 w 5154949"/>
              <a:gd name="connsiteY7" fmla="*/ 4918221 h 4918221"/>
              <a:gd name="connsiteX8" fmla="*/ 881 w 5154949"/>
              <a:gd name="connsiteY8" fmla="*/ 2563794 h 4918221"/>
              <a:gd name="connsiteX0" fmla="*/ 881 w 5153649"/>
              <a:gd name="connsiteY0" fmla="*/ 2563794 h 4918221"/>
              <a:gd name="connsiteX1" fmla="*/ 1339295 w 5153649"/>
              <a:gd name="connsiteY1" fmla="*/ 823343 h 4918221"/>
              <a:gd name="connsiteX2" fmla="*/ 1639089 w 5153649"/>
              <a:gd name="connsiteY2" fmla="*/ 253837 h 4918221"/>
              <a:gd name="connsiteX3" fmla="*/ 2896322 w 5153649"/>
              <a:gd name="connsiteY3" fmla="*/ 107146 h 4918221"/>
              <a:gd name="connsiteX4" fmla="*/ 4809782 w 5153649"/>
              <a:gd name="connsiteY4" fmla="*/ 1677710 h 4918221"/>
              <a:gd name="connsiteX5" fmla="*/ 4926908 w 5153649"/>
              <a:gd name="connsiteY5" fmla="*/ 2753779 h 4918221"/>
              <a:gd name="connsiteX6" fmla="*/ 3139032 w 5153649"/>
              <a:gd name="connsiteY6" fmla="*/ 4911604 h 4918221"/>
              <a:gd name="connsiteX7" fmla="*/ 1936 w 5153649"/>
              <a:gd name="connsiteY7" fmla="*/ 4918221 h 4918221"/>
              <a:gd name="connsiteX8" fmla="*/ 881 w 5153649"/>
              <a:gd name="connsiteY8" fmla="*/ 2563794 h 4918221"/>
              <a:gd name="connsiteX0" fmla="*/ 881 w 5153649"/>
              <a:gd name="connsiteY0" fmla="*/ 2563794 h 4918221"/>
              <a:gd name="connsiteX1" fmla="*/ 1339295 w 5153649"/>
              <a:gd name="connsiteY1" fmla="*/ 823343 h 4918221"/>
              <a:gd name="connsiteX2" fmla="*/ 1639089 w 5153649"/>
              <a:gd name="connsiteY2" fmla="*/ 253837 h 4918221"/>
              <a:gd name="connsiteX3" fmla="*/ 2896322 w 5153649"/>
              <a:gd name="connsiteY3" fmla="*/ 107146 h 4918221"/>
              <a:gd name="connsiteX4" fmla="*/ 4809782 w 5153649"/>
              <a:gd name="connsiteY4" fmla="*/ 1677710 h 4918221"/>
              <a:gd name="connsiteX5" fmla="*/ 4926908 w 5153649"/>
              <a:gd name="connsiteY5" fmla="*/ 2753779 h 4918221"/>
              <a:gd name="connsiteX6" fmla="*/ 3139032 w 5153649"/>
              <a:gd name="connsiteY6" fmla="*/ 4911604 h 4918221"/>
              <a:gd name="connsiteX7" fmla="*/ 1936 w 5153649"/>
              <a:gd name="connsiteY7" fmla="*/ 4918221 h 4918221"/>
              <a:gd name="connsiteX8" fmla="*/ 881 w 5153649"/>
              <a:gd name="connsiteY8" fmla="*/ 2563794 h 4918221"/>
              <a:gd name="connsiteX0" fmla="*/ 881 w 5119761"/>
              <a:gd name="connsiteY0" fmla="*/ 2563794 h 4918221"/>
              <a:gd name="connsiteX1" fmla="*/ 1339295 w 5119761"/>
              <a:gd name="connsiteY1" fmla="*/ 823343 h 4918221"/>
              <a:gd name="connsiteX2" fmla="*/ 1639089 w 5119761"/>
              <a:gd name="connsiteY2" fmla="*/ 253837 h 4918221"/>
              <a:gd name="connsiteX3" fmla="*/ 2951961 w 5119761"/>
              <a:gd name="connsiteY3" fmla="*/ 158811 h 4918221"/>
              <a:gd name="connsiteX4" fmla="*/ 4809782 w 5119761"/>
              <a:gd name="connsiteY4" fmla="*/ 1677710 h 4918221"/>
              <a:gd name="connsiteX5" fmla="*/ 4926908 w 5119761"/>
              <a:gd name="connsiteY5" fmla="*/ 2753779 h 4918221"/>
              <a:gd name="connsiteX6" fmla="*/ 3139032 w 5119761"/>
              <a:gd name="connsiteY6" fmla="*/ 4911604 h 4918221"/>
              <a:gd name="connsiteX7" fmla="*/ 1936 w 5119761"/>
              <a:gd name="connsiteY7" fmla="*/ 4918221 h 4918221"/>
              <a:gd name="connsiteX8" fmla="*/ 881 w 5119761"/>
              <a:gd name="connsiteY8" fmla="*/ 2563794 h 4918221"/>
              <a:gd name="connsiteX0" fmla="*/ 881 w 5119761"/>
              <a:gd name="connsiteY0" fmla="*/ 2563794 h 4918221"/>
              <a:gd name="connsiteX1" fmla="*/ 1339295 w 5119761"/>
              <a:gd name="connsiteY1" fmla="*/ 823343 h 4918221"/>
              <a:gd name="connsiteX2" fmla="*/ 1639089 w 5119761"/>
              <a:gd name="connsiteY2" fmla="*/ 253837 h 4918221"/>
              <a:gd name="connsiteX3" fmla="*/ 2951961 w 5119761"/>
              <a:gd name="connsiteY3" fmla="*/ 158811 h 4918221"/>
              <a:gd name="connsiteX4" fmla="*/ 4809782 w 5119761"/>
              <a:gd name="connsiteY4" fmla="*/ 1677710 h 4918221"/>
              <a:gd name="connsiteX5" fmla="*/ 4926908 w 5119761"/>
              <a:gd name="connsiteY5" fmla="*/ 2753779 h 4918221"/>
              <a:gd name="connsiteX6" fmla="*/ 3139032 w 5119761"/>
              <a:gd name="connsiteY6" fmla="*/ 4911604 h 4918221"/>
              <a:gd name="connsiteX7" fmla="*/ 1936 w 5119761"/>
              <a:gd name="connsiteY7" fmla="*/ 4918221 h 4918221"/>
              <a:gd name="connsiteX8" fmla="*/ 881 w 5119761"/>
              <a:gd name="connsiteY8" fmla="*/ 2563794 h 4918221"/>
              <a:gd name="connsiteX0" fmla="*/ 881 w 5152020"/>
              <a:gd name="connsiteY0" fmla="*/ 2563794 h 4918221"/>
              <a:gd name="connsiteX1" fmla="*/ 1339295 w 5152020"/>
              <a:gd name="connsiteY1" fmla="*/ 823343 h 4918221"/>
              <a:gd name="connsiteX2" fmla="*/ 1639089 w 5152020"/>
              <a:gd name="connsiteY2" fmla="*/ 253837 h 4918221"/>
              <a:gd name="connsiteX3" fmla="*/ 2951961 w 5152020"/>
              <a:gd name="connsiteY3" fmla="*/ 158811 h 4918221"/>
              <a:gd name="connsiteX4" fmla="*/ 4809782 w 5152020"/>
              <a:gd name="connsiteY4" fmla="*/ 1677710 h 4918221"/>
              <a:gd name="connsiteX5" fmla="*/ 4926908 w 5152020"/>
              <a:gd name="connsiteY5" fmla="*/ 2753779 h 4918221"/>
              <a:gd name="connsiteX6" fmla="*/ 3139032 w 5152020"/>
              <a:gd name="connsiteY6" fmla="*/ 4911604 h 4918221"/>
              <a:gd name="connsiteX7" fmla="*/ 1936 w 5152020"/>
              <a:gd name="connsiteY7" fmla="*/ 4918221 h 4918221"/>
              <a:gd name="connsiteX8" fmla="*/ 881 w 5152020"/>
              <a:gd name="connsiteY8" fmla="*/ 2563794 h 4918221"/>
              <a:gd name="connsiteX0" fmla="*/ 881 w 5148289"/>
              <a:gd name="connsiteY0" fmla="*/ 2563794 h 4918221"/>
              <a:gd name="connsiteX1" fmla="*/ 1339295 w 5148289"/>
              <a:gd name="connsiteY1" fmla="*/ 823343 h 4918221"/>
              <a:gd name="connsiteX2" fmla="*/ 1639089 w 5148289"/>
              <a:gd name="connsiteY2" fmla="*/ 253837 h 4918221"/>
              <a:gd name="connsiteX3" fmla="*/ 2951961 w 5148289"/>
              <a:gd name="connsiteY3" fmla="*/ 158811 h 4918221"/>
              <a:gd name="connsiteX4" fmla="*/ 4809782 w 5148289"/>
              <a:gd name="connsiteY4" fmla="*/ 1677710 h 4918221"/>
              <a:gd name="connsiteX5" fmla="*/ 4926908 w 5148289"/>
              <a:gd name="connsiteY5" fmla="*/ 2753779 h 4918221"/>
              <a:gd name="connsiteX6" fmla="*/ 3139032 w 5148289"/>
              <a:gd name="connsiteY6" fmla="*/ 4911604 h 4918221"/>
              <a:gd name="connsiteX7" fmla="*/ 1936 w 5148289"/>
              <a:gd name="connsiteY7" fmla="*/ 4918221 h 4918221"/>
              <a:gd name="connsiteX8" fmla="*/ 881 w 5148289"/>
              <a:gd name="connsiteY8" fmla="*/ 2563794 h 4918221"/>
              <a:gd name="connsiteX0" fmla="*/ 881 w 5150985"/>
              <a:gd name="connsiteY0" fmla="*/ 2563794 h 4918221"/>
              <a:gd name="connsiteX1" fmla="*/ 1339295 w 5150985"/>
              <a:gd name="connsiteY1" fmla="*/ 823343 h 4918221"/>
              <a:gd name="connsiteX2" fmla="*/ 1639089 w 5150985"/>
              <a:gd name="connsiteY2" fmla="*/ 253837 h 4918221"/>
              <a:gd name="connsiteX3" fmla="*/ 2951961 w 5150985"/>
              <a:gd name="connsiteY3" fmla="*/ 158811 h 4918221"/>
              <a:gd name="connsiteX4" fmla="*/ 4809782 w 5150985"/>
              <a:gd name="connsiteY4" fmla="*/ 1677710 h 4918221"/>
              <a:gd name="connsiteX5" fmla="*/ 4926908 w 5150985"/>
              <a:gd name="connsiteY5" fmla="*/ 2753779 h 4918221"/>
              <a:gd name="connsiteX6" fmla="*/ 3139032 w 5150985"/>
              <a:gd name="connsiteY6" fmla="*/ 4911604 h 4918221"/>
              <a:gd name="connsiteX7" fmla="*/ 1936 w 5150985"/>
              <a:gd name="connsiteY7" fmla="*/ 4918221 h 4918221"/>
              <a:gd name="connsiteX8" fmla="*/ 881 w 5150985"/>
              <a:gd name="connsiteY8" fmla="*/ 2563794 h 4918221"/>
              <a:gd name="connsiteX0" fmla="*/ 881 w 5150985"/>
              <a:gd name="connsiteY0" fmla="*/ 2563794 h 4918221"/>
              <a:gd name="connsiteX1" fmla="*/ 1339295 w 5150985"/>
              <a:gd name="connsiteY1" fmla="*/ 823343 h 4918221"/>
              <a:gd name="connsiteX2" fmla="*/ 1639089 w 5150985"/>
              <a:gd name="connsiteY2" fmla="*/ 253837 h 4918221"/>
              <a:gd name="connsiteX3" fmla="*/ 2951961 w 5150985"/>
              <a:gd name="connsiteY3" fmla="*/ 158811 h 4918221"/>
              <a:gd name="connsiteX4" fmla="*/ 4809782 w 5150985"/>
              <a:gd name="connsiteY4" fmla="*/ 1677710 h 4918221"/>
              <a:gd name="connsiteX5" fmla="*/ 4926908 w 5150985"/>
              <a:gd name="connsiteY5" fmla="*/ 2753779 h 4918221"/>
              <a:gd name="connsiteX6" fmla="*/ 3139032 w 5150985"/>
              <a:gd name="connsiteY6" fmla="*/ 4911604 h 4918221"/>
              <a:gd name="connsiteX7" fmla="*/ 1936 w 5150985"/>
              <a:gd name="connsiteY7" fmla="*/ 4918221 h 4918221"/>
              <a:gd name="connsiteX8" fmla="*/ 881 w 5150985"/>
              <a:gd name="connsiteY8" fmla="*/ 2563794 h 4918221"/>
              <a:gd name="connsiteX0" fmla="*/ 881 w 5150985"/>
              <a:gd name="connsiteY0" fmla="*/ 2534559 h 4888986"/>
              <a:gd name="connsiteX1" fmla="*/ 1339295 w 5150985"/>
              <a:gd name="connsiteY1" fmla="*/ 794108 h 4888986"/>
              <a:gd name="connsiteX2" fmla="*/ 1666909 w 5150985"/>
              <a:gd name="connsiteY2" fmla="*/ 256397 h 4888986"/>
              <a:gd name="connsiteX3" fmla="*/ 2951961 w 5150985"/>
              <a:gd name="connsiteY3" fmla="*/ 129576 h 4888986"/>
              <a:gd name="connsiteX4" fmla="*/ 4809782 w 5150985"/>
              <a:gd name="connsiteY4" fmla="*/ 1648475 h 4888986"/>
              <a:gd name="connsiteX5" fmla="*/ 4926908 w 5150985"/>
              <a:gd name="connsiteY5" fmla="*/ 2724544 h 4888986"/>
              <a:gd name="connsiteX6" fmla="*/ 3139032 w 5150985"/>
              <a:gd name="connsiteY6" fmla="*/ 4882369 h 4888986"/>
              <a:gd name="connsiteX7" fmla="*/ 1936 w 5150985"/>
              <a:gd name="connsiteY7" fmla="*/ 4888986 h 4888986"/>
              <a:gd name="connsiteX8" fmla="*/ 881 w 5150985"/>
              <a:gd name="connsiteY8" fmla="*/ 2534559 h 4888986"/>
              <a:gd name="connsiteX0" fmla="*/ 881 w 5150985"/>
              <a:gd name="connsiteY0" fmla="*/ 2653329 h 5007756"/>
              <a:gd name="connsiteX1" fmla="*/ 1339295 w 5150985"/>
              <a:gd name="connsiteY1" fmla="*/ 912878 h 5007756"/>
              <a:gd name="connsiteX2" fmla="*/ 1666909 w 5150985"/>
              <a:gd name="connsiteY2" fmla="*/ 375167 h 5007756"/>
              <a:gd name="connsiteX3" fmla="*/ 2951961 w 5150985"/>
              <a:gd name="connsiteY3" fmla="*/ 248346 h 5007756"/>
              <a:gd name="connsiteX4" fmla="*/ 4809782 w 5150985"/>
              <a:gd name="connsiteY4" fmla="*/ 1767245 h 5007756"/>
              <a:gd name="connsiteX5" fmla="*/ 4926908 w 5150985"/>
              <a:gd name="connsiteY5" fmla="*/ 2843314 h 5007756"/>
              <a:gd name="connsiteX6" fmla="*/ 3139032 w 5150985"/>
              <a:gd name="connsiteY6" fmla="*/ 5001139 h 5007756"/>
              <a:gd name="connsiteX7" fmla="*/ 1936 w 5150985"/>
              <a:gd name="connsiteY7" fmla="*/ 5007756 h 5007756"/>
              <a:gd name="connsiteX8" fmla="*/ 881 w 5150985"/>
              <a:gd name="connsiteY8" fmla="*/ 2653329 h 5007756"/>
              <a:gd name="connsiteX0" fmla="*/ 881 w 5150985"/>
              <a:gd name="connsiteY0" fmla="*/ 2578236 h 4932663"/>
              <a:gd name="connsiteX1" fmla="*/ 1339295 w 5150985"/>
              <a:gd name="connsiteY1" fmla="*/ 837785 h 4932663"/>
              <a:gd name="connsiteX2" fmla="*/ 1698703 w 5150985"/>
              <a:gd name="connsiteY2" fmla="*/ 435199 h 4932663"/>
              <a:gd name="connsiteX3" fmla="*/ 2951961 w 5150985"/>
              <a:gd name="connsiteY3" fmla="*/ 173253 h 4932663"/>
              <a:gd name="connsiteX4" fmla="*/ 4809782 w 5150985"/>
              <a:gd name="connsiteY4" fmla="*/ 1692152 h 4932663"/>
              <a:gd name="connsiteX5" fmla="*/ 4926908 w 5150985"/>
              <a:gd name="connsiteY5" fmla="*/ 2768221 h 4932663"/>
              <a:gd name="connsiteX6" fmla="*/ 3139032 w 5150985"/>
              <a:gd name="connsiteY6" fmla="*/ 4926046 h 4932663"/>
              <a:gd name="connsiteX7" fmla="*/ 1936 w 5150985"/>
              <a:gd name="connsiteY7" fmla="*/ 4932663 h 4932663"/>
              <a:gd name="connsiteX8" fmla="*/ 881 w 5150985"/>
              <a:gd name="connsiteY8" fmla="*/ 2578236 h 4932663"/>
              <a:gd name="connsiteX0" fmla="*/ 881 w 5150985"/>
              <a:gd name="connsiteY0" fmla="*/ 2667984 h 5022411"/>
              <a:gd name="connsiteX1" fmla="*/ 1339295 w 5150985"/>
              <a:gd name="connsiteY1" fmla="*/ 927533 h 5022411"/>
              <a:gd name="connsiteX2" fmla="*/ 1662935 w 5150985"/>
              <a:gd name="connsiteY2" fmla="*/ 365977 h 5022411"/>
              <a:gd name="connsiteX3" fmla="*/ 2951961 w 5150985"/>
              <a:gd name="connsiteY3" fmla="*/ 263001 h 5022411"/>
              <a:gd name="connsiteX4" fmla="*/ 4809782 w 5150985"/>
              <a:gd name="connsiteY4" fmla="*/ 1781900 h 5022411"/>
              <a:gd name="connsiteX5" fmla="*/ 4926908 w 5150985"/>
              <a:gd name="connsiteY5" fmla="*/ 2857969 h 5022411"/>
              <a:gd name="connsiteX6" fmla="*/ 3139032 w 5150985"/>
              <a:gd name="connsiteY6" fmla="*/ 5015794 h 5022411"/>
              <a:gd name="connsiteX7" fmla="*/ 1936 w 5150985"/>
              <a:gd name="connsiteY7" fmla="*/ 5022411 h 5022411"/>
              <a:gd name="connsiteX8" fmla="*/ 881 w 5150985"/>
              <a:gd name="connsiteY8" fmla="*/ 2667984 h 5022411"/>
              <a:gd name="connsiteX0" fmla="*/ 881 w 5150985"/>
              <a:gd name="connsiteY0" fmla="*/ 2658367 h 5012794"/>
              <a:gd name="connsiteX1" fmla="*/ 1339295 w 5150985"/>
              <a:gd name="connsiteY1" fmla="*/ 917916 h 5012794"/>
              <a:gd name="connsiteX2" fmla="*/ 1662935 w 5150985"/>
              <a:gd name="connsiteY2" fmla="*/ 356360 h 5012794"/>
              <a:gd name="connsiteX3" fmla="*/ 2951961 w 5150985"/>
              <a:gd name="connsiteY3" fmla="*/ 253384 h 5012794"/>
              <a:gd name="connsiteX4" fmla="*/ 4809782 w 5150985"/>
              <a:gd name="connsiteY4" fmla="*/ 1772283 h 5012794"/>
              <a:gd name="connsiteX5" fmla="*/ 4926908 w 5150985"/>
              <a:gd name="connsiteY5" fmla="*/ 2848352 h 5012794"/>
              <a:gd name="connsiteX6" fmla="*/ 3139032 w 5150985"/>
              <a:gd name="connsiteY6" fmla="*/ 5006177 h 5012794"/>
              <a:gd name="connsiteX7" fmla="*/ 1936 w 5150985"/>
              <a:gd name="connsiteY7" fmla="*/ 5012794 h 5012794"/>
              <a:gd name="connsiteX8" fmla="*/ 881 w 5150985"/>
              <a:gd name="connsiteY8" fmla="*/ 2658367 h 5012794"/>
              <a:gd name="connsiteX0" fmla="*/ 881 w 5150985"/>
              <a:gd name="connsiteY0" fmla="*/ 2680771 h 5035198"/>
              <a:gd name="connsiteX1" fmla="*/ 1339295 w 5150985"/>
              <a:gd name="connsiteY1" fmla="*/ 940320 h 5035198"/>
              <a:gd name="connsiteX2" fmla="*/ 1662935 w 5150985"/>
              <a:gd name="connsiteY2" fmla="*/ 378764 h 5035198"/>
              <a:gd name="connsiteX3" fmla="*/ 2951961 w 5150985"/>
              <a:gd name="connsiteY3" fmla="*/ 275788 h 5035198"/>
              <a:gd name="connsiteX4" fmla="*/ 4809782 w 5150985"/>
              <a:gd name="connsiteY4" fmla="*/ 1794687 h 5035198"/>
              <a:gd name="connsiteX5" fmla="*/ 4926908 w 5150985"/>
              <a:gd name="connsiteY5" fmla="*/ 2870756 h 5035198"/>
              <a:gd name="connsiteX6" fmla="*/ 3139032 w 5150985"/>
              <a:gd name="connsiteY6" fmla="*/ 5028581 h 5035198"/>
              <a:gd name="connsiteX7" fmla="*/ 1936 w 5150985"/>
              <a:gd name="connsiteY7" fmla="*/ 5035198 h 5035198"/>
              <a:gd name="connsiteX8" fmla="*/ 881 w 5150985"/>
              <a:gd name="connsiteY8" fmla="*/ 2680771 h 5035198"/>
              <a:gd name="connsiteX0" fmla="*/ 881 w 5122178"/>
              <a:gd name="connsiteY0" fmla="*/ 2702207 h 5056634"/>
              <a:gd name="connsiteX1" fmla="*/ 1339295 w 5122178"/>
              <a:gd name="connsiteY1" fmla="*/ 961756 h 5056634"/>
              <a:gd name="connsiteX2" fmla="*/ 1662935 w 5122178"/>
              <a:gd name="connsiteY2" fmla="*/ 400200 h 5056634"/>
              <a:gd name="connsiteX3" fmla="*/ 2904270 w 5122178"/>
              <a:gd name="connsiteY3" fmla="*/ 253507 h 5056634"/>
              <a:gd name="connsiteX4" fmla="*/ 4809782 w 5122178"/>
              <a:gd name="connsiteY4" fmla="*/ 1816123 h 5056634"/>
              <a:gd name="connsiteX5" fmla="*/ 4926908 w 5122178"/>
              <a:gd name="connsiteY5" fmla="*/ 2892192 h 5056634"/>
              <a:gd name="connsiteX6" fmla="*/ 3139032 w 5122178"/>
              <a:gd name="connsiteY6" fmla="*/ 5050017 h 5056634"/>
              <a:gd name="connsiteX7" fmla="*/ 1936 w 5122178"/>
              <a:gd name="connsiteY7" fmla="*/ 5056634 h 5056634"/>
              <a:gd name="connsiteX8" fmla="*/ 881 w 5122178"/>
              <a:gd name="connsiteY8" fmla="*/ 2702207 h 5056634"/>
              <a:gd name="connsiteX0" fmla="*/ 881 w 5122178"/>
              <a:gd name="connsiteY0" fmla="*/ 2706672 h 5061099"/>
              <a:gd name="connsiteX1" fmla="*/ 1339295 w 5122178"/>
              <a:gd name="connsiteY1" fmla="*/ 966221 h 5061099"/>
              <a:gd name="connsiteX2" fmla="*/ 1662935 w 5122178"/>
              <a:gd name="connsiteY2" fmla="*/ 404665 h 5061099"/>
              <a:gd name="connsiteX3" fmla="*/ 2904270 w 5122178"/>
              <a:gd name="connsiteY3" fmla="*/ 257972 h 5061099"/>
              <a:gd name="connsiteX4" fmla="*/ 4809782 w 5122178"/>
              <a:gd name="connsiteY4" fmla="*/ 1820588 h 5061099"/>
              <a:gd name="connsiteX5" fmla="*/ 4926908 w 5122178"/>
              <a:gd name="connsiteY5" fmla="*/ 2896657 h 5061099"/>
              <a:gd name="connsiteX6" fmla="*/ 3139032 w 5122178"/>
              <a:gd name="connsiteY6" fmla="*/ 5054482 h 5061099"/>
              <a:gd name="connsiteX7" fmla="*/ 1936 w 5122178"/>
              <a:gd name="connsiteY7" fmla="*/ 5061099 h 5061099"/>
              <a:gd name="connsiteX8" fmla="*/ 881 w 5122178"/>
              <a:gd name="connsiteY8" fmla="*/ 2706672 h 5061099"/>
              <a:gd name="connsiteX0" fmla="*/ 881 w 5150382"/>
              <a:gd name="connsiteY0" fmla="*/ 2706672 h 5061099"/>
              <a:gd name="connsiteX1" fmla="*/ 1339295 w 5150382"/>
              <a:gd name="connsiteY1" fmla="*/ 966221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229924 w 5150382"/>
              <a:gd name="connsiteY6" fmla="*/ 4933291 h 5061099"/>
              <a:gd name="connsiteX7" fmla="*/ 1936 w 5150382"/>
              <a:gd name="connsiteY7" fmla="*/ 5061099 h 5061099"/>
              <a:gd name="connsiteX8" fmla="*/ 881 w 5150382"/>
              <a:gd name="connsiteY8" fmla="*/ 2706672 h 5061099"/>
              <a:gd name="connsiteX0" fmla="*/ 9045 w 5158546"/>
              <a:gd name="connsiteY0" fmla="*/ 2706672 h 4933291"/>
              <a:gd name="connsiteX1" fmla="*/ 1271949 w 5158546"/>
              <a:gd name="connsiteY1" fmla="*/ 970195 h 4933291"/>
              <a:gd name="connsiteX2" fmla="*/ 1671099 w 5158546"/>
              <a:gd name="connsiteY2" fmla="*/ 404665 h 4933291"/>
              <a:gd name="connsiteX3" fmla="*/ 2912434 w 5158546"/>
              <a:gd name="connsiteY3" fmla="*/ 257972 h 4933291"/>
              <a:gd name="connsiteX4" fmla="*/ 4817946 w 5158546"/>
              <a:gd name="connsiteY4" fmla="*/ 1820588 h 4933291"/>
              <a:gd name="connsiteX5" fmla="*/ 4935072 w 5158546"/>
              <a:gd name="connsiteY5" fmla="*/ 2896657 h 4933291"/>
              <a:gd name="connsiteX6" fmla="*/ 3238088 w 5158546"/>
              <a:gd name="connsiteY6" fmla="*/ 4933291 h 4933291"/>
              <a:gd name="connsiteX7" fmla="*/ 0 w 5158546"/>
              <a:gd name="connsiteY7" fmla="*/ 3828987 h 4933291"/>
              <a:gd name="connsiteX8" fmla="*/ 9045 w 5158546"/>
              <a:gd name="connsiteY8" fmla="*/ 2706672 h 4933291"/>
              <a:gd name="connsiteX0" fmla="*/ 9045 w 5158546"/>
              <a:gd name="connsiteY0" fmla="*/ 2706672 h 4933291"/>
              <a:gd name="connsiteX1" fmla="*/ 1271949 w 5158546"/>
              <a:gd name="connsiteY1" fmla="*/ 970195 h 4933291"/>
              <a:gd name="connsiteX2" fmla="*/ 1671099 w 5158546"/>
              <a:gd name="connsiteY2" fmla="*/ 404665 h 4933291"/>
              <a:gd name="connsiteX3" fmla="*/ 2912434 w 5158546"/>
              <a:gd name="connsiteY3" fmla="*/ 257972 h 4933291"/>
              <a:gd name="connsiteX4" fmla="*/ 4817946 w 5158546"/>
              <a:gd name="connsiteY4" fmla="*/ 1820588 h 4933291"/>
              <a:gd name="connsiteX5" fmla="*/ 4935072 w 5158546"/>
              <a:gd name="connsiteY5" fmla="*/ 2896657 h 4933291"/>
              <a:gd name="connsiteX6" fmla="*/ 3238088 w 5158546"/>
              <a:gd name="connsiteY6" fmla="*/ 4933291 h 4933291"/>
              <a:gd name="connsiteX7" fmla="*/ 0 w 5158546"/>
              <a:gd name="connsiteY7" fmla="*/ 3828987 h 4933291"/>
              <a:gd name="connsiteX8" fmla="*/ 9045 w 5158546"/>
              <a:gd name="connsiteY8" fmla="*/ 2706672 h 4933291"/>
              <a:gd name="connsiteX0" fmla="*/ 37 w 5149538"/>
              <a:gd name="connsiteY0" fmla="*/ 2706672 h 4933291"/>
              <a:gd name="connsiteX1" fmla="*/ 1262941 w 5149538"/>
              <a:gd name="connsiteY1" fmla="*/ 970195 h 4933291"/>
              <a:gd name="connsiteX2" fmla="*/ 1662091 w 5149538"/>
              <a:gd name="connsiteY2" fmla="*/ 404665 h 4933291"/>
              <a:gd name="connsiteX3" fmla="*/ 2903426 w 5149538"/>
              <a:gd name="connsiteY3" fmla="*/ 257972 h 4933291"/>
              <a:gd name="connsiteX4" fmla="*/ 4808938 w 5149538"/>
              <a:gd name="connsiteY4" fmla="*/ 1820588 h 4933291"/>
              <a:gd name="connsiteX5" fmla="*/ 4926064 w 5149538"/>
              <a:gd name="connsiteY5" fmla="*/ 2896657 h 4933291"/>
              <a:gd name="connsiteX6" fmla="*/ 3229080 w 5149538"/>
              <a:gd name="connsiteY6" fmla="*/ 4933291 h 4933291"/>
              <a:gd name="connsiteX7" fmla="*/ 233375 w 5149538"/>
              <a:gd name="connsiteY7" fmla="*/ 3404818 h 4933291"/>
              <a:gd name="connsiteX8" fmla="*/ 37 w 5149538"/>
              <a:gd name="connsiteY8" fmla="*/ 2706672 h 4933291"/>
              <a:gd name="connsiteX0" fmla="*/ 881 w 5150382"/>
              <a:gd name="connsiteY0" fmla="*/ 2706672 h 4933291"/>
              <a:gd name="connsiteX1" fmla="*/ 1263785 w 5150382"/>
              <a:gd name="connsiteY1" fmla="*/ 970195 h 4933291"/>
              <a:gd name="connsiteX2" fmla="*/ 1662935 w 5150382"/>
              <a:gd name="connsiteY2" fmla="*/ 404665 h 4933291"/>
              <a:gd name="connsiteX3" fmla="*/ 2904270 w 5150382"/>
              <a:gd name="connsiteY3" fmla="*/ 257972 h 4933291"/>
              <a:gd name="connsiteX4" fmla="*/ 4809782 w 5150382"/>
              <a:gd name="connsiteY4" fmla="*/ 1820588 h 4933291"/>
              <a:gd name="connsiteX5" fmla="*/ 4926908 w 5150382"/>
              <a:gd name="connsiteY5" fmla="*/ 2896657 h 4933291"/>
              <a:gd name="connsiteX6" fmla="*/ 3229924 w 5150382"/>
              <a:gd name="connsiteY6" fmla="*/ 4933291 h 4933291"/>
              <a:gd name="connsiteX7" fmla="*/ 1936 w 5150382"/>
              <a:gd name="connsiteY7" fmla="*/ 3606803 h 4933291"/>
              <a:gd name="connsiteX8" fmla="*/ 881 w 5150382"/>
              <a:gd name="connsiteY8" fmla="*/ 2706672 h 4933291"/>
              <a:gd name="connsiteX0" fmla="*/ 881 w 5150382"/>
              <a:gd name="connsiteY0" fmla="*/ 2706672 h 4044555"/>
              <a:gd name="connsiteX1" fmla="*/ 1263785 w 5150382"/>
              <a:gd name="connsiteY1" fmla="*/ 970195 h 4044555"/>
              <a:gd name="connsiteX2" fmla="*/ 1662935 w 5150382"/>
              <a:gd name="connsiteY2" fmla="*/ 404665 h 4044555"/>
              <a:gd name="connsiteX3" fmla="*/ 2904270 w 5150382"/>
              <a:gd name="connsiteY3" fmla="*/ 257972 h 4044555"/>
              <a:gd name="connsiteX4" fmla="*/ 4809782 w 5150382"/>
              <a:gd name="connsiteY4" fmla="*/ 1820588 h 4044555"/>
              <a:gd name="connsiteX5" fmla="*/ 4926908 w 5150382"/>
              <a:gd name="connsiteY5" fmla="*/ 2896657 h 4044555"/>
              <a:gd name="connsiteX6" fmla="*/ 3997470 w 5150382"/>
              <a:gd name="connsiteY6" fmla="*/ 4044555 h 4044555"/>
              <a:gd name="connsiteX7" fmla="*/ 1936 w 5150382"/>
              <a:gd name="connsiteY7" fmla="*/ 3606803 h 4044555"/>
              <a:gd name="connsiteX8" fmla="*/ 881 w 5150382"/>
              <a:gd name="connsiteY8" fmla="*/ 2706672 h 4044555"/>
              <a:gd name="connsiteX0" fmla="*/ 881 w 5150382"/>
              <a:gd name="connsiteY0" fmla="*/ 2706672 h 4044555"/>
              <a:gd name="connsiteX1" fmla="*/ 1263785 w 5150382"/>
              <a:gd name="connsiteY1" fmla="*/ 970195 h 4044555"/>
              <a:gd name="connsiteX2" fmla="*/ 1662935 w 5150382"/>
              <a:gd name="connsiteY2" fmla="*/ 404665 h 4044555"/>
              <a:gd name="connsiteX3" fmla="*/ 2904270 w 5150382"/>
              <a:gd name="connsiteY3" fmla="*/ 257972 h 4044555"/>
              <a:gd name="connsiteX4" fmla="*/ 4809782 w 5150382"/>
              <a:gd name="connsiteY4" fmla="*/ 1820588 h 4044555"/>
              <a:gd name="connsiteX5" fmla="*/ 4926908 w 5150382"/>
              <a:gd name="connsiteY5" fmla="*/ 2896657 h 4044555"/>
              <a:gd name="connsiteX6" fmla="*/ 3997470 w 5150382"/>
              <a:gd name="connsiteY6" fmla="*/ 4044555 h 4044555"/>
              <a:gd name="connsiteX7" fmla="*/ 1936 w 5150382"/>
              <a:gd name="connsiteY7" fmla="*/ 3606803 h 4044555"/>
              <a:gd name="connsiteX8" fmla="*/ 881 w 5150382"/>
              <a:gd name="connsiteY8" fmla="*/ 2706672 h 4044555"/>
              <a:gd name="connsiteX0" fmla="*/ 881 w 5150382"/>
              <a:gd name="connsiteY0" fmla="*/ 2706672 h 3882967"/>
              <a:gd name="connsiteX1" fmla="*/ 1263785 w 5150382"/>
              <a:gd name="connsiteY1" fmla="*/ 970195 h 3882967"/>
              <a:gd name="connsiteX2" fmla="*/ 1662935 w 5150382"/>
              <a:gd name="connsiteY2" fmla="*/ 404665 h 3882967"/>
              <a:gd name="connsiteX3" fmla="*/ 2904270 w 5150382"/>
              <a:gd name="connsiteY3" fmla="*/ 257972 h 3882967"/>
              <a:gd name="connsiteX4" fmla="*/ 4809782 w 5150382"/>
              <a:gd name="connsiteY4" fmla="*/ 1820588 h 3882967"/>
              <a:gd name="connsiteX5" fmla="*/ 4926908 w 5150382"/>
              <a:gd name="connsiteY5" fmla="*/ 2896657 h 3882967"/>
              <a:gd name="connsiteX6" fmla="*/ 4199456 w 5150382"/>
              <a:gd name="connsiteY6" fmla="*/ 3882967 h 3882967"/>
              <a:gd name="connsiteX7" fmla="*/ 1936 w 5150382"/>
              <a:gd name="connsiteY7" fmla="*/ 3606803 h 3882967"/>
              <a:gd name="connsiteX8" fmla="*/ 881 w 5150382"/>
              <a:gd name="connsiteY8" fmla="*/ 2706672 h 3882967"/>
              <a:gd name="connsiteX0" fmla="*/ 881 w 5150382"/>
              <a:gd name="connsiteY0" fmla="*/ 2706672 h 3882967"/>
              <a:gd name="connsiteX1" fmla="*/ 1263785 w 5150382"/>
              <a:gd name="connsiteY1" fmla="*/ 970195 h 3882967"/>
              <a:gd name="connsiteX2" fmla="*/ 1662935 w 5150382"/>
              <a:gd name="connsiteY2" fmla="*/ 404665 h 3882967"/>
              <a:gd name="connsiteX3" fmla="*/ 2904270 w 5150382"/>
              <a:gd name="connsiteY3" fmla="*/ 257972 h 3882967"/>
              <a:gd name="connsiteX4" fmla="*/ 4809782 w 5150382"/>
              <a:gd name="connsiteY4" fmla="*/ 1820588 h 3882967"/>
              <a:gd name="connsiteX5" fmla="*/ 4926908 w 5150382"/>
              <a:gd name="connsiteY5" fmla="*/ 2896657 h 3882967"/>
              <a:gd name="connsiteX6" fmla="*/ 4199456 w 5150382"/>
              <a:gd name="connsiteY6" fmla="*/ 3882967 h 3882967"/>
              <a:gd name="connsiteX7" fmla="*/ 1936 w 5150382"/>
              <a:gd name="connsiteY7" fmla="*/ 3606803 h 3882967"/>
              <a:gd name="connsiteX8" fmla="*/ 881 w 5150382"/>
              <a:gd name="connsiteY8" fmla="*/ 2706672 h 3882967"/>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4481"/>
              <a:gd name="connsiteY0" fmla="*/ 2706672 h 3610286"/>
              <a:gd name="connsiteX1" fmla="*/ 1263785 w 5154481"/>
              <a:gd name="connsiteY1" fmla="*/ 970195 h 3610286"/>
              <a:gd name="connsiteX2" fmla="*/ 1662935 w 5154481"/>
              <a:gd name="connsiteY2" fmla="*/ 404665 h 3610286"/>
              <a:gd name="connsiteX3" fmla="*/ 2904270 w 5154481"/>
              <a:gd name="connsiteY3" fmla="*/ 257972 h 3610286"/>
              <a:gd name="connsiteX4" fmla="*/ 4809782 w 5154481"/>
              <a:gd name="connsiteY4" fmla="*/ 1820588 h 3610286"/>
              <a:gd name="connsiteX5" fmla="*/ 4926908 w 5154481"/>
              <a:gd name="connsiteY5" fmla="*/ 2896657 h 3610286"/>
              <a:gd name="connsiteX6" fmla="*/ 4401441 w 5154481"/>
              <a:gd name="connsiteY6" fmla="*/ 3610286 h 3610286"/>
              <a:gd name="connsiteX7" fmla="*/ 1936 w 5154481"/>
              <a:gd name="connsiteY7" fmla="*/ 3606803 h 3610286"/>
              <a:gd name="connsiteX8" fmla="*/ 881 w 5154481"/>
              <a:gd name="connsiteY8" fmla="*/ 2706672 h 3610286"/>
              <a:gd name="connsiteX0" fmla="*/ 881 w 5142162"/>
              <a:gd name="connsiteY0" fmla="*/ 2857783 h 3761397"/>
              <a:gd name="connsiteX1" fmla="*/ 1263785 w 5142162"/>
              <a:gd name="connsiteY1" fmla="*/ 1121306 h 3761397"/>
              <a:gd name="connsiteX2" fmla="*/ 1662935 w 5142162"/>
              <a:gd name="connsiteY2" fmla="*/ 555776 h 3761397"/>
              <a:gd name="connsiteX3" fmla="*/ 2604278 w 5142162"/>
              <a:gd name="connsiteY3" fmla="*/ 164474 h 3761397"/>
              <a:gd name="connsiteX4" fmla="*/ 4809782 w 5142162"/>
              <a:gd name="connsiteY4" fmla="*/ 1971699 h 3761397"/>
              <a:gd name="connsiteX5" fmla="*/ 4926908 w 5142162"/>
              <a:gd name="connsiteY5" fmla="*/ 3047768 h 3761397"/>
              <a:gd name="connsiteX6" fmla="*/ 4401441 w 5142162"/>
              <a:gd name="connsiteY6" fmla="*/ 3761397 h 3761397"/>
              <a:gd name="connsiteX7" fmla="*/ 1936 w 5142162"/>
              <a:gd name="connsiteY7" fmla="*/ 3757914 h 3761397"/>
              <a:gd name="connsiteX8" fmla="*/ 881 w 5142162"/>
              <a:gd name="connsiteY8" fmla="*/ 2857783 h 3761397"/>
              <a:gd name="connsiteX0" fmla="*/ 881 w 5142162"/>
              <a:gd name="connsiteY0" fmla="*/ 2727331 h 3630945"/>
              <a:gd name="connsiteX1" fmla="*/ 1263785 w 5142162"/>
              <a:gd name="connsiteY1" fmla="*/ 990854 h 3630945"/>
              <a:gd name="connsiteX2" fmla="*/ 1662935 w 5142162"/>
              <a:gd name="connsiteY2" fmla="*/ 425324 h 3630945"/>
              <a:gd name="connsiteX3" fmla="*/ 2604278 w 5142162"/>
              <a:gd name="connsiteY3" fmla="*/ 34022 h 3630945"/>
              <a:gd name="connsiteX4" fmla="*/ 4809782 w 5142162"/>
              <a:gd name="connsiteY4" fmla="*/ 1841247 h 3630945"/>
              <a:gd name="connsiteX5" fmla="*/ 4926908 w 5142162"/>
              <a:gd name="connsiteY5" fmla="*/ 2917316 h 3630945"/>
              <a:gd name="connsiteX6" fmla="*/ 4401441 w 5142162"/>
              <a:gd name="connsiteY6" fmla="*/ 3630945 h 3630945"/>
              <a:gd name="connsiteX7" fmla="*/ 1936 w 5142162"/>
              <a:gd name="connsiteY7" fmla="*/ 3627462 h 3630945"/>
              <a:gd name="connsiteX8" fmla="*/ 881 w 5142162"/>
              <a:gd name="connsiteY8" fmla="*/ 2727331 h 3630945"/>
              <a:gd name="connsiteX0" fmla="*/ 881 w 5139684"/>
              <a:gd name="connsiteY0" fmla="*/ 2619396 h 3523010"/>
              <a:gd name="connsiteX1" fmla="*/ 1263785 w 5139684"/>
              <a:gd name="connsiteY1" fmla="*/ 882919 h 3523010"/>
              <a:gd name="connsiteX2" fmla="*/ 1662935 w 5139684"/>
              <a:gd name="connsiteY2" fmla="*/ 317389 h 3523010"/>
              <a:gd name="connsiteX3" fmla="*/ 2650431 w 5139684"/>
              <a:gd name="connsiteY3" fmla="*/ 133774 h 3523010"/>
              <a:gd name="connsiteX4" fmla="*/ 4809782 w 5139684"/>
              <a:gd name="connsiteY4" fmla="*/ 1733312 h 3523010"/>
              <a:gd name="connsiteX5" fmla="*/ 4926908 w 5139684"/>
              <a:gd name="connsiteY5" fmla="*/ 2809381 h 3523010"/>
              <a:gd name="connsiteX6" fmla="*/ 4401441 w 5139684"/>
              <a:gd name="connsiteY6" fmla="*/ 3523010 h 3523010"/>
              <a:gd name="connsiteX7" fmla="*/ 1936 w 5139684"/>
              <a:gd name="connsiteY7" fmla="*/ 3519527 h 3523010"/>
              <a:gd name="connsiteX8" fmla="*/ 881 w 5139684"/>
              <a:gd name="connsiteY8" fmla="*/ 2619396 h 3523010"/>
              <a:gd name="connsiteX0" fmla="*/ 881 w 5139684"/>
              <a:gd name="connsiteY0" fmla="*/ 2658592 h 3562206"/>
              <a:gd name="connsiteX1" fmla="*/ 1263785 w 5139684"/>
              <a:gd name="connsiteY1" fmla="*/ 922115 h 3562206"/>
              <a:gd name="connsiteX2" fmla="*/ 2004463 w 5139684"/>
              <a:gd name="connsiteY2" fmla="*/ 430429 h 3562206"/>
              <a:gd name="connsiteX3" fmla="*/ 2650431 w 5139684"/>
              <a:gd name="connsiteY3" fmla="*/ 172970 h 3562206"/>
              <a:gd name="connsiteX4" fmla="*/ 4809782 w 5139684"/>
              <a:gd name="connsiteY4" fmla="*/ 1772508 h 3562206"/>
              <a:gd name="connsiteX5" fmla="*/ 4926908 w 5139684"/>
              <a:gd name="connsiteY5" fmla="*/ 2848577 h 3562206"/>
              <a:gd name="connsiteX6" fmla="*/ 4401441 w 5139684"/>
              <a:gd name="connsiteY6" fmla="*/ 3562206 h 3562206"/>
              <a:gd name="connsiteX7" fmla="*/ 1936 w 5139684"/>
              <a:gd name="connsiteY7" fmla="*/ 3558723 h 3562206"/>
              <a:gd name="connsiteX8" fmla="*/ 881 w 5139684"/>
              <a:gd name="connsiteY8" fmla="*/ 2658592 h 3562206"/>
              <a:gd name="connsiteX0" fmla="*/ 881 w 5139684"/>
              <a:gd name="connsiteY0" fmla="*/ 2636644 h 3540258"/>
              <a:gd name="connsiteX1" fmla="*/ 1263785 w 5139684"/>
              <a:gd name="connsiteY1" fmla="*/ 900167 h 3540258"/>
              <a:gd name="connsiteX2" fmla="*/ 2004463 w 5139684"/>
              <a:gd name="connsiteY2" fmla="*/ 408481 h 3540258"/>
              <a:gd name="connsiteX3" fmla="*/ 2650431 w 5139684"/>
              <a:gd name="connsiteY3" fmla="*/ 151022 h 3540258"/>
              <a:gd name="connsiteX4" fmla="*/ 4809782 w 5139684"/>
              <a:gd name="connsiteY4" fmla="*/ 1750560 h 3540258"/>
              <a:gd name="connsiteX5" fmla="*/ 4926908 w 5139684"/>
              <a:gd name="connsiteY5" fmla="*/ 2826629 h 3540258"/>
              <a:gd name="connsiteX6" fmla="*/ 4401441 w 5139684"/>
              <a:gd name="connsiteY6" fmla="*/ 3540258 h 3540258"/>
              <a:gd name="connsiteX7" fmla="*/ 1936 w 5139684"/>
              <a:gd name="connsiteY7" fmla="*/ 3536775 h 3540258"/>
              <a:gd name="connsiteX8" fmla="*/ 881 w 5139684"/>
              <a:gd name="connsiteY8" fmla="*/ 2636644 h 3540258"/>
              <a:gd name="connsiteX0" fmla="*/ 881 w 5139684"/>
              <a:gd name="connsiteY0" fmla="*/ 2640797 h 3544411"/>
              <a:gd name="connsiteX1" fmla="*/ 1263785 w 5139684"/>
              <a:gd name="connsiteY1" fmla="*/ 904320 h 3544411"/>
              <a:gd name="connsiteX2" fmla="*/ 1902928 w 5139684"/>
              <a:gd name="connsiteY2" fmla="*/ 403404 h 3544411"/>
              <a:gd name="connsiteX3" fmla="*/ 2650431 w 5139684"/>
              <a:gd name="connsiteY3" fmla="*/ 155175 h 3544411"/>
              <a:gd name="connsiteX4" fmla="*/ 4809782 w 5139684"/>
              <a:gd name="connsiteY4" fmla="*/ 1754713 h 3544411"/>
              <a:gd name="connsiteX5" fmla="*/ 4926908 w 5139684"/>
              <a:gd name="connsiteY5" fmla="*/ 2830782 h 3544411"/>
              <a:gd name="connsiteX6" fmla="*/ 4401441 w 5139684"/>
              <a:gd name="connsiteY6" fmla="*/ 3544411 h 3544411"/>
              <a:gd name="connsiteX7" fmla="*/ 1936 w 5139684"/>
              <a:gd name="connsiteY7" fmla="*/ 3540928 h 3544411"/>
              <a:gd name="connsiteX8" fmla="*/ 881 w 5139684"/>
              <a:gd name="connsiteY8" fmla="*/ 2640797 h 3544411"/>
              <a:gd name="connsiteX0" fmla="*/ 881 w 5139684"/>
              <a:gd name="connsiteY0" fmla="*/ 2658517 h 3562131"/>
              <a:gd name="connsiteX1" fmla="*/ 1263785 w 5139684"/>
              <a:gd name="connsiteY1" fmla="*/ 922040 h 3562131"/>
              <a:gd name="connsiteX2" fmla="*/ 1902928 w 5139684"/>
              <a:gd name="connsiteY2" fmla="*/ 421124 h 3562131"/>
              <a:gd name="connsiteX3" fmla="*/ 2650431 w 5139684"/>
              <a:gd name="connsiteY3" fmla="*/ 172895 h 3562131"/>
              <a:gd name="connsiteX4" fmla="*/ 4809782 w 5139684"/>
              <a:gd name="connsiteY4" fmla="*/ 1772433 h 3562131"/>
              <a:gd name="connsiteX5" fmla="*/ 4926908 w 5139684"/>
              <a:gd name="connsiteY5" fmla="*/ 2848502 h 3562131"/>
              <a:gd name="connsiteX6" fmla="*/ 4401441 w 5139684"/>
              <a:gd name="connsiteY6" fmla="*/ 3562131 h 3562131"/>
              <a:gd name="connsiteX7" fmla="*/ 1936 w 5139684"/>
              <a:gd name="connsiteY7" fmla="*/ 3558648 h 3562131"/>
              <a:gd name="connsiteX8" fmla="*/ 881 w 5139684"/>
              <a:gd name="connsiteY8" fmla="*/ 2658517 h 3562131"/>
              <a:gd name="connsiteX0" fmla="*/ 881 w 5135281"/>
              <a:gd name="connsiteY0" fmla="*/ 2789183 h 3692797"/>
              <a:gd name="connsiteX1" fmla="*/ 1263785 w 5135281"/>
              <a:gd name="connsiteY1" fmla="*/ 1052706 h 3692797"/>
              <a:gd name="connsiteX2" fmla="*/ 1902928 w 5135281"/>
              <a:gd name="connsiteY2" fmla="*/ 551790 h 3692797"/>
              <a:gd name="connsiteX3" fmla="*/ 2733505 w 5135281"/>
              <a:gd name="connsiteY3" fmla="*/ 109720 h 3692797"/>
              <a:gd name="connsiteX4" fmla="*/ 4809782 w 5135281"/>
              <a:gd name="connsiteY4" fmla="*/ 1903099 h 3692797"/>
              <a:gd name="connsiteX5" fmla="*/ 4926908 w 5135281"/>
              <a:gd name="connsiteY5" fmla="*/ 2979168 h 3692797"/>
              <a:gd name="connsiteX6" fmla="*/ 4401441 w 5135281"/>
              <a:gd name="connsiteY6" fmla="*/ 3692797 h 3692797"/>
              <a:gd name="connsiteX7" fmla="*/ 1936 w 5135281"/>
              <a:gd name="connsiteY7" fmla="*/ 3689314 h 3692797"/>
              <a:gd name="connsiteX8" fmla="*/ 881 w 5135281"/>
              <a:gd name="connsiteY8" fmla="*/ 2789183 h 3692797"/>
              <a:gd name="connsiteX0" fmla="*/ 881 w 5135281"/>
              <a:gd name="connsiteY0" fmla="*/ 2714469 h 3618083"/>
              <a:gd name="connsiteX1" fmla="*/ 1263785 w 5135281"/>
              <a:gd name="connsiteY1" fmla="*/ 977992 h 3618083"/>
              <a:gd name="connsiteX2" fmla="*/ 1902928 w 5135281"/>
              <a:gd name="connsiteY2" fmla="*/ 477076 h 3618083"/>
              <a:gd name="connsiteX3" fmla="*/ 2733505 w 5135281"/>
              <a:gd name="connsiteY3" fmla="*/ 35006 h 3618083"/>
              <a:gd name="connsiteX4" fmla="*/ 4809782 w 5135281"/>
              <a:gd name="connsiteY4" fmla="*/ 1828385 h 3618083"/>
              <a:gd name="connsiteX5" fmla="*/ 4926908 w 5135281"/>
              <a:gd name="connsiteY5" fmla="*/ 2904454 h 3618083"/>
              <a:gd name="connsiteX6" fmla="*/ 4401441 w 5135281"/>
              <a:gd name="connsiteY6" fmla="*/ 3618083 h 3618083"/>
              <a:gd name="connsiteX7" fmla="*/ 1936 w 5135281"/>
              <a:gd name="connsiteY7" fmla="*/ 3614600 h 3618083"/>
              <a:gd name="connsiteX8" fmla="*/ 881 w 5135281"/>
              <a:gd name="connsiteY8" fmla="*/ 2714469 h 3618083"/>
              <a:gd name="connsiteX0" fmla="*/ 881 w 5135767"/>
              <a:gd name="connsiteY0" fmla="*/ 2640637 h 3544251"/>
              <a:gd name="connsiteX1" fmla="*/ 1263785 w 5135767"/>
              <a:gd name="connsiteY1" fmla="*/ 904160 h 3544251"/>
              <a:gd name="connsiteX2" fmla="*/ 1902928 w 5135767"/>
              <a:gd name="connsiteY2" fmla="*/ 403244 h 3544251"/>
              <a:gd name="connsiteX3" fmla="*/ 2724275 w 5135767"/>
              <a:gd name="connsiteY3" fmla="*/ 67325 h 3544251"/>
              <a:gd name="connsiteX4" fmla="*/ 4809782 w 5135767"/>
              <a:gd name="connsiteY4" fmla="*/ 1754553 h 3544251"/>
              <a:gd name="connsiteX5" fmla="*/ 4926908 w 5135767"/>
              <a:gd name="connsiteY5" fmla="*/ 2830622 h 3544251"/>
              <a:gd name="connsiteX6" fmla="*/ 4401441 w 5135767"/>
              <a:gd name="connsiteY6" fmla="*/ 3544251 h 3544251"/>
              <a:gd name="connsiteX7" fmla="*/ 1936 w 5135767"/>
              <a:gd name="connsiteY7" fmla="*/ 3540768 h 3544251"/>
              <a:gd name="connsiteX8" fmla="*/ 881 w 5135767"/>
              <a:gd name="connsiteY8" fmla="*/ 2640637 h 3544251"/>
              <a:gd name="connsiteX0" fmla="*/ 881 w 5134797"/>
              <a:gd name="connsiteY0" fmla="*/ 2703870 h 3607484"/>
              <a:gd name="connsiteX1" fmla="*/ 1263785 w 5134797"/>
              <a:gd name="connsiteY1" fmla="*/ 967393 h 3607484"/>
              <a:gd name="connsiteX2" fmla="*/ 1902928 w 5134797"/>
              <a:gd name="connsiteY2" fmla="*/ 466477 h 3607484"/>
              <a:gd name="connsiteX3" fmla="*/ 2742735 w 5134797"/>
              <a:gd name="connsiteY3" fmla="*/ 38252 h 3607484"/>
              <a:gd name="connsiteX4" fmla="*/ 4809782 w 5134797"/>
              <a:gd name="connsiteY4" fmla="*/ 1817786 h 3607484"/>
              <a:gd name="connsiteX5" fmla="*/ 4926908 w 5134797"/>
              <a:gd name="connsiteY5" fmla="*/ 2893855 h 3607484"/>
              <a:gd name="connsiteX6" fmla="*/ 4401441 w 5134797"/>
              <a:gd name="connsiteY6" fmla="*/ 3607484 h 3607484"/>
              <a:gd name="connsiteX7" fmla="*/ 1936 w 5134797"/>
              <a:gd name="connsiteY7" fmla="*/ 3604001 h 3607484"/>
              <a:gd name="connsiteX8" fmla="*/ 881 w 5134797"/>
              <a:gd name="connsiteY8" fmla="*/ 2703870 h 3607484"/>
              <a:gd name="connsiteX0" fmla="*/ 881 w 4996518"/>
              <a:gd name="connsiteY0" fmla="*/ 2801009 h 3704623"/>
              <a:gd name="connsiteX1" fmla="*/ 1263785 w 4996518"/>
              <a:gd name="connsiteY1" fmla="*/ 1064532 h 3704623"/>
              <a:gd name="connsiteX2" fmla="*/ 1902928 w 4996518"/>
              <a:gd name="connsiteY2" fmla="*/ 563616 h 3704623"/>
              <a:gd name="connsiteX3" fmla="*/ 2742735 w 4996518"/>
              <a:gd name="connsiteY3" fmla="*/ 135391 h 3704623"/>
              <a:gd name="connsiteX4" fmla="*/ 3951344 w 4996518"/>
              <a:gd name="connsiteY4" fmla="*/ 267277 h 3704623"/>
              <a:gd name="connsiteX5" fmla="*/ 4926908 w 4996518"/>
              <a:gd name="connsiteY5" fmla="*/ 2990994 h 3704623"/>
              <a:gd name="connsiteX6" fmla="*/ 4401441 w 4996518"/>
              <a:gd name="connsiteY6" fmla="*/ 3704623 h 3704623"/>
              <a:gd name="connsiteX7" fmla="*/ 1936 w 4996518"/>
              <a:gd name="connsiteY7" fmla="*/ 3701140 h 3704623"/>
              <a:gd name="connsiteX8" fmla="*/ 881 w 4996518"/>
              <a:gd name="connsiteY8" fmla="*/ 2801009 h 3704623"/>
              <a:gd name="connsiteX0" fmla="*/ 881 w 5011411"/>
              <a:gd name="connsiteY0" fmla="*/ 2680232 h 3583846"/>
              <a:gd name="connsiteX1" fmla="*/ 1263785 w 5011411"/>
              <a:gd name="connsiteY1" fmla="*/ 943755 h 3583846"/>
              <a:gd name="connsiteX2" fmla="*/ 1902928 w 5011411"/>
              <a:gd name="connsiteY2" fmla="*/ 442839 h 3583846"/>
              <a:gd name="connsiteX3" fmla="*/ 2742735 w 5011411"/>
              <a:gd name="connsiteY3" fmla="*/ 14614 h 3583846"/>
              <a:gd name="connsiteX4" fmla="*/ 3951344 w 5011411"/>
              <a:gd name="connsiteY4" fmla="*/ 146500 h 3583846"/>
              <a:gd name="connsiteX5" fmla="*/ 4926908 w 5011411"/>
              <a:gd name="connsiteY5" fmla="*/ 2870217 h 3583846"/>
              <a:gd name="connsiteX6" fmla="*/ 4401441 w 5011411"/>
              <a:gd name="connsiteY6" fmla="*/ 3583846 h 3583846"/>
              <a:gd name="connsiteX7" fmla="*/ 1936 w 5011411"/>
              <a:gd name="connsiteY7" fmla="*/ 3580363 h 3583846"/>
              <a:gd name="connsiteX8" fmla="*/ 881 w 5011411"/>
              <a:gd name="connsiteY8" fmla="*/ 2680232 h 3583846"/>
              <a:gd name="connsiteX0" fmla="*/ 881 w 5011411"/>
              <a:gd name="connsiteY0" fmla="*/ 2691968 h 3595582"/>
              <a:gd name="connsiteX1" fmla="*/ 1263785 w 5011411"/>
              <a:gd name="connsiteY1" fmla="*/ 955491 h 3595582"/>
              <a:gd name="connsiteX2" fmla="*/ 1902928 w 5011411"/>
              <a:gd name="connsiteY2" fmla="*/ 454575 h 3595582"/>
              <a:gd name="connsiteX3" fmla="*/ 2742735 w 5011411"/>
              <a:gd name="connsiteY3" fmla="*/ 26350 h 3595582"/>
              <a:gd name="connsiteX4" fmla="*/ 3951344 w 5011411"/>
              <a:gd name="connsiteY4" fmla="*/ 158236 h 3595582"/>
              <a:gd name="connsiteX5" fmla="*/ 4926908 w 5011411"/>
              <a:gd name="connsiteY5" fmla="*/ 2881953 h 3595582"/>
              <a:gd name="connsiteX6" fmla="*/ 4401441 w 5011411"/>
              <a:gd name="connsiteY6" fmla="*/ 3595582 h 3595582"/>
              <a:gd name="connsiteX7" fmla="*/ 1936 w 5011411"/>
              <a:gd name="connsiteY7" fmla="*/ 3592099 h 3595582"/>
              <a:gd name="connsiteX8" fmla="*/ 881 w 5011411"/>
              <a:gd name="connsiteY8" fmla="*/ 2691968 h 3595582"/>
              <a:gd name="connsiteX0" fmla="*/ 881 w 5011411"/>
              <a:gd name="connsiteY0" fmla="*/ 2708362 h 3611976"/>
              <a:gd name="connsiteX1" fmla="*/ 1263785 w 5011411"/>
              <a:gd name="connsiteY1" fmla="*/ 971885 h 3611976"/>
              <a:gd name="connsiteX2" fmla="*/ 1902928 w 5011411"/>
              <a:gd name="connsiteY2" fmla="*/ 470969 h 3611976"/>
              <a:gd name="connsiteX3" fmla="*/ 2742735 w 5011411"/>
              <a:gd name="connsiteY3" fmla="*/ 42744 h 3611976"/>
              <a:gd name="connsiteX4" fmla="*/ 3951344 w 5011411"/>
              <a:gd name="connsiteY4" fmla="*/ 174630 h 3611976"/>
              <a:gd name="connsiteX5" fmla="*/ 4926908 w 5011411"/>
              <a:gd name="connsiteY5" fmla="*/ 2898347 h 3611976"/>
              <a:gd name="connsiteX6" fmla="*/ 4401441 w 5011411"/>
              <a:gd name="connsiteY6" fmla="*/ 3611976 h 3611976"/>
              <a:gd name="connsiteX7" fmla="*/ 1936 w 5011411"/>
              <a:gd name="connsiteY7" fmla="*/ 3608493 h 3611976"/>
              <a:gd name="connsiteX8" fmla="*/ 881 w 5011411"/>
              <a:gd name="connsiteY8" fmla="*/ 2708362 h 3611976"/>
              <a:gd name="connsiteX0" fmla="*/ 881 w 5008661"/>
              <a:gd name="connsiteY0" fmla="*/ 2708362 h 3611976"/>
              <a:gd name="connsiteX1" fmla="*/ 1263785 w 5008661"/>
              <a:gd name="connsiteY1" fmla="*/ 971885 h 3611976"/>
              <a:gd name="connsiteX2" fmla="*/ 1902928 w 5008661"/>
              <a:gd name="connsiteY2" fmla="*/ 470969 h 3611976"/>
              <a:gd name="connsiteX3" fmla="*/ 2742735 w 5008661"/>
              <a:gd name="connsiteY3" fmla="*/ 42744 h 3611976"/>
              <a:gd name="connsiteX4" fmla="*/ 3951344 w 5008661"/>
              <a:gd name="connsiteY4" fmla="*/ 174630 h 3611976"/>
              <a:gd name="connsiteX5" fmla="*/ 4926908 w 5008661"/>
              <a:gd name="connsiteY5" fmla="*/ 2898347 h 3611976"/>
              <a:gd name="connsiteX6" fmla="*/ 4401441 w 5008661"/>
              <a:gd name="connsiteY6" fmla="*/ 3611976 h 3611976"/>
              <a:gd name="connsiteX7" fmla="*/ 1936 w 5008661"/>
              <a:gd name="connsiteY7" fmla="*/ 3608493 h 3611976"/>
              <a:gd name="connsiteX8" fmla="*/ 881 w 5008661"/>
              <a:gd name="connsiteY8" fmla="*/ 2708362 h 3611976"/>
              <a:gd name="connsiteX0" fmla="*/ 881 w 4523972"/>
              <a:gd name="connsiteY0" fmla="*/ 2708362 h 3611976"/>
              <a:gd name="connsiteX1" fmla="*/ 1263785 w 4523972"/>
              <a:gd name="connsiteY1" fmla="*/ 971885 h 3611976"/>
              <a:gd name="connsiteX2" fmla="*/ 1902928 w 4523972"/>
              <a:gd name="connsiteY2" fmla="*/ 470969 h 3611976"/>
              <a:gd name="connsiteX3" fmla="*/ 2742735 w 4523972"/>
              <a:gd name="connsiteY3" fmla="*/ 42744 h 3611976"/>
              <a:gd name="connsiteX4" fmla="*/ 3951344 w 4523972"/>
              <a:gd name="connsiteY4" fmla="*/ 174630 h 3611976"/>
              <a:gd name="connsiteX5" fmla="*/ 4133083 w 4523972"/>
              <a:gd name="connsiteY5" fmla="*/ 706099 h 3611976"/>
              <a:gd name="connsiteX6" fmla="*/ 4401441 w 4523972"/>
              <a:gd name="connsiteY6" fmla="*/ 3611976 h 3611976"/>
              <a:gd name="connsiteX7" fmla="*/ 1936 w 4523972"/>
              <a:gd name="connsiteY7" fmla="*/ 3608493 h 3611976"/>
              <a:gd name="connsiteX8" fmla="*/ 881 w 4523972"/>
              <a:gd name="connsiteY8" fmla="*/ 2708362 h 3611976"/>
              <a:gd name="connsiteX0" fmla="*/ 881 w 4533029"/>
              <a:gd name="connsiteY0" fmla="*/ 2708362 h 3611976"/>
              <a:gd name="connsiteX1" fmla="*/ 1263785 w 4533029"/>
              <a:gd name="connsiteY1" fmla="*/ 971885 h 3611976"/>
              <a:gd name="connsiteX2" fmla="*/ 1902928 w 4533029"/>
              <a:gd name="connsiteY2" fmla="*/ 470969 h 3611976"/>
              <a:gd name="connsiteX3" fmla="*/ 2742735 w 4533029"/>
              <a:gd name="connsiteY3" fmla="*/ 42744 h 3611976"/>
              <a:gd name="connsiteX4" fmla="*/ 3951344 w 4533029"/>
              <a:gd name="connsiteY4" fmla="*/ 174630 h 3611976"/>
              <a:gd name="connsiteX5" fmla="*/ 4243849 w 4533029"/>
              <a:gd name="connsiteY5" fmla="*/ 909170 h 3611976"/>
              <a:gd name="connsiteX6" fmla="*/ 4401441 w 4533029"/>
              <a:gd name="connsiteY6" fmla="*/ 3611976 h 3611976"/>
              <a:gd name="connsiteX7" fmla="*/ 1936 w 4533029"/>
              <a:gd name="connsiteY7" fmla="*/ 3608493 h 3611976"/>
              <a:gd name="connsiteX8" fmla="*/ 881 w 4533029"/>
              <a:gd name="connsiteY8" fmla="*/ 2708362 h 3611976"/>
              <a:gd name="connsiteX0" fmla="*/ 881 w 4522245"/>
              <a:gd name="connsiteY0" fmla="*/ 2708362 h 3611976"/>
              <a:gd name="connsiteX1" fmla="*/ 1263785 w 4522245"/>
              <a:gd name="connsiteY1" fmla="*/ 971885 h 3611976"/>
              <a:gd name="connsiteX2" fmla="*/ 1902928 w 4522245"/>
              <a:gd name="connsiteY2" fmla="*/ 470969 h 3611976"/>
              <a:gd name="connsiteX3" fmla="*/ 2742735 w 4522245"/>
              <a:gd name="connsiteY3" fmla="*/ 42744 h 3611976"/>
              <a:gd name="connsiteX4" fmla="*/ 3951344 w 4522245"/>
              <a:gd name="connsiteY4" fmla="*/ 174630 h 3611976"/>
              <a:gd name="connsiteX5" fmla="*/ 4110007 w 4522245"/>
              <a:gd name="connsiteY5" fmla="*/ 886094 h 3611976"/>
              <a:gd name="connsiteX6" fmla="*/ 4401441 w 4522245"/>
              <a:gd name="connsiteY6" fmla="*/ 3611976 h 3611976"/>
              <a:gd name="connsiteX7" fmla="*/ 1936 w 4522245"/>
              <a:gd name="connsiteY7" fmla="*/ 3608493 h 3611976"/>
              <a:gd name="connsiteX8" fmla="*/ 881 w 4522245"/>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359065"/>
              <a:gd name="connsiteY0" fmla="*/ 2708362 h 5435004"/>
              <a:gd name="connsiteX1" fmla="*/ 1263785 w 4359065"/>
              <a:gd name="connsiteY1" fmla="*/ 971885 h 5435004"/>
              <a:gd name="connsiteX2" fmla="*/ 1902928 w 4359065"/>
              <a:gd name="connsiteY2" fmla="*/ 470969 h 5435004"/>
              <a:gd name="connsiteX3" fmla="*/ 2742735 w 4359065"/>
              <a:gd name="connsiteY3" fmla="*/ 42744 h 5435004"/>
              <a:gd name="connsiteX4" fmla="*/ 3951344 w 4359065"/>
              <a:gd name="connsiteY4" fmla="*/ 174630 h 5435004"/>
              <a:gd name="connsiteX5" fmla="*/ 4234619 w 4359065"/>
              <a:gd name="connsiteY5" fmla="*/ 918401 h 5435004"/>
              <a:gd name="connsiteX6" fmla="*/ 3164552 w 4359065"/>
              <a:gd name="connsiteY6" fmla="*/ 5435004 h 5435004"/>
              <a:gd name="connsiteX7" fmla="*/ 1936 w 4359065"/>
              <a:gd name="connsiteY7" fmla="*/ 3608493 h 5435004"/>
              <a:gd name="connsiteX8" fmla="*/ 881 w 4359065"/>
              <a:gd name="connsiteY8" fmla="*/ 2708362 h 543500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3697 h 5878019"/>
              <a:gd name="connsiteX1" fmla="*/ 1319168 w 4359065"/>
              <a:gd name="connsiteY1" fmla="*/ 2471795 h 5878019"/>
              <a:gd name="connsiteX2" fmla="*/ 1902928 w 4359065"/>
              <a:gd name="connsiteY2" fmla="*/ 466304 h 5878019"/>
              <a:gd name="connsiteX3" fmla="*/ 2742735 w 4359065"/>
              <a:gd name="connsiteY3" fmla="*/ 38079 h 5878019"/>
              <a:gd name="connsiteX4" fmla="*/ 3951344 w 4359065"/>
              <a:gd name="connsiteY4" fmla="*/ 169965 h 5878019"/>
              <a:gd name="connsiteX5" fmla="*/ 4234619 w 4359065"/>
              <a:gd name="connsiteY5" fmla="*/ 913736 h 5878019"/>
              <a:gd name="connsiteX6" fmla="*/ 3127630 w 4359065"/>
              <a:gd name="connsiteY6" fmla="*/ 5878019 h 5878019"/>
              <a:gd name="connsiteX7" fmla="*/ 1936 w 4359065"/>
              <a:gd name="connsiteY7" fmla="*/ 3603828 h 5878019"/>
              <a:gd name="connsiteX8" fmla="*/ 881 w 4359065"/>
              <a:gd name="connsiteY8" fmla="*/ 2703697 h 5878019"/>
              <a:gd name="connsiteX0" fmla="*/ 881 w 4359065"/>
              <a:gd name="connsiteY0" fmla="*/ 2709349 h 5883671"/>
              <a:gd name="connsiteX1" fmla="*/ 1319168 w 4359065"/>
              <a:gd name="connsiteY1" fmla="*/ 2477447 h 5883671"/>
              <a:gd name="connsiteX2" fmla="*/ 1902928 w 4359065"/>
              <a:gd name="connsiteY2" fmla="*/ 471956 h 5883671"/>
              <a:gd name="connsiteX3" fmla="*/ 2742735 w 4359065"/>
              <a:gd name="connsiteY3" fmla="*/ 43731 h 5883671"/>
              <a:gd name="connsiteX4" fmla="*/ 3951344 w 4359065"/>
              <a:gd name="connsiteY4" fmla="*/ 175617 h 5883671"/>
              <a:gd name="connsiteX5" fmla="*/ 4234619 w 4359065"/>
              <a:gd name="connsiteY5" fmla="*/ 919388 h 5883671"/>
              <a:gd name="connsiteX6" fmla="*/ 3127630 w 4359065"/>
              <a:gd name="connsiteY6" fmla="*/ 5883671 h 5883671"/>
              <a:gd name="connsiteX7" fmla="*/ 1936 w 4359065"/>
              <a:gd name="connsiteY7" fmla="*/ 3609480 h 5883671"/>
              <a:gd name="connsiteX8" fmla="*/ 881 w 4359065"/>
              <a:gd name="connsiteY8" fmla="*/ 2709349 h 5883671"/>
              <a:gd name="connsiteX0" fmla="*/ 881 w 4359065"/>
              <a:gd name="connsiteY0" fmla="*/ 2708364 h 5882686"/>
              <a:gd name="connsiteX1" fmla="*/ 1319168 w 4359065"/>
              <a:gd name="connsiteY1" fmla="*/ 2476462 h 5882686"/>
              <a:gd name="connsiteX2" fmla="*/ 1902928 w 4359065"/>
              <a:gd name="connsiteY2" fmla="*/ 470971 h 5882686"/>
              <a:gd name="connsiteX3" fmla="*/ 2742735 w 4359065"/>
              <a:gd name="connsiteY3" fmla="*/ 42746 h 5882686"/>
              <a:gd name="connsiteX4" fmla="*/ 3951344 w 4359065"/>
              <a:gd name="connsiteY4" fmla="*/ 174632 h 5882686"/>
              <a:gd name="connsiteX5" fmla="*/ 4234619 w 4359065"/>
              <a:gd name="connsiteY5" fmla="*/ 918403 h 5882686"/>
              <a:gd name="connsiteX6" fmla="*/ 3127630 w 4359065"/>
              <a:gd name="connsiteY6" fmla="*/ 5882686 h 5882686"/>
              <a:gd name="connsiteX7" fmla="*/ 1936 w 4359065"/>
              <a:gd name="connsiteY7" fmla="*/ 3608495 h 5882686"/>
              <a:gd name="connsiteX8" fmla="*/ 881 w 4359065"/>
              <a:gd name="connsiteY8" fmla="*/ 2708364 h 5882686"/>
              <a:gd name="connsiteX0" fmla="*/ 4 w 4358188"/>
              <a:gd name="connsiteY0" fmla="*/ 2708364 h 5897665"/>
              <a:gd name="connsiteX1" fmla="*/ 1318291 w 4358188"/>
              <a:gd name="connsiteY1" fmla="*/ 2476462 h 5897665"/>
              <a:gd name="connsiteX2" fmla="*/ 1902051 w 4358188"/>
              <a:gd name="connsiteY2" fmla="*/ 470971 h 5897665"/>
              <a:gd name="connsiteX3" fmla="*/ 2741858 w 4358188"/>
              <a:gd name="connsiteY3" fmla="*/ 42746 h 5897665"/>
              <a:gd name="connsiteX4" fmla="*/ 3950467 w 4358188"/>
              <a:gd name="connsiteY4" fmla="*/ 174632 h 5897665"/>
              <a:gd name="connsiteX5" fmla="*/ 4233742 w 4358188"/>
              <a:gd name="connsiteY5" fmla="*/ 918403 h 5897665"/>
              <a:gd name="connsiteX6" fmla="*/ 3126753 w 4358188"/>
              <a:gd name="connsiteY6" fmla="*/ 5882686 h 5897665"/>
              <a:gd name="connsiteX7" fmla="*/ 2765599 w 4358188"/>
              <a:gd name="connsiteY7" fmla="*/ 5897665 h 5897665"/>
              <a:gd name="connsiteX8" fmla="*/ 4 w 4358188"/>
              <a:gd name="connsiteY8" fmla="*/ 2708364 h 5897665"/>
              <a:gd name="connsiteX0" fmla="*/ 417050 w 3039897"/>
              <a:gd name="connsiteY0" fmla="*/ 4356013 h 5897665"/>
              <a:gd name="connsiteX1" fmla="*/ 0 w 3039897"/>
              <a:gd name="connsiteY1" fmla="*/ 2476462 h 5897665"/>
              <a:gd name="connsiteX2" fmla="*/ 583760 w 3039897"/>
              <a:gd name="connsiteY2" fmla="*/ 470971 h 5897665"/>
              <a:gd name="connsiteX3" fmla="*/ 1423567 w 3039897"/>
              <a:gd name="connsiteY3" fmla="*/ 42746 h 5897665"/>
              <a:gd name="connsiteX4" fmla="*/ 2632176 w 3039897"/>
              <a:gd name="connsiteY4" fmla="*/ 174632 h 5897665"/>
              <a:gd name="connsiteX5" fmla="*/ 2915451 w 3039897"/>
              <a:gd name="connsiteY5" fmla="*/ 918403 h 5897665"/>
              <a:gd name="connsiteX6" fmla="*/ 1808462 w 3039897"/>
              <a:gd name="connsiteY6" fmla="*/ 5882686 h 5897665"/>
              <a:gd name="connsiteX7" fmla="*/ 1447308 w 3039897"/>
              <a:gd name="connsiteY7" fmla="*/ 5897665 h 5897665"/>
              <a:gd name="connsiteX8" fmla="*/ 417050 w 3039897"/>
              <a:gd name="connsiteY8" fmla="*/ 4356013 h 5897665"/>
              <a:gd name="connsiteX0" fmla="*/ 52445 w 2675292"/>
              <a:gd name="connsiteY0" fmla="*/ 4356013 h 5897665"/>
              <a:gd name="connsiteX1" fmla="*/ 0 w 2675292"/>
              <a:gd name="connsiteY1" fmla="*/ 3676431 h 5897665"/>
              <a:gd name="connsiteX2" fmla="*/ 219155 w 2675292"/>
              <a:gd name="connsiteY2" fmla="*/ 470971 h 5897665"/>
              <a:gd name="connsiteX3" fmla="*/ 1058962 w 2675292"/>
              <a:gd name="connsiteY3" fmla="*/ 42746 h 5897665"/>
              <a:gd name="connsiteX4" fmla="*/ 2267571 w 2675292"/>
              <a:gd name="connsiteY4" fmla="*/ 174632 h 5897665"/>
              <a:gd name="connsiteX5" fmla="*/ 2550846 w 2675292"/>
              <a:gd name="connsiteY5" fmla="*/ 918403 h 5897665"/>
              <a:gd name="connsiteX6" fmla="*/ 1443857 w 2675292"/>
              <a:gd name="connsiteY6" fmla="*/ 5882686 h 5897665"/>
              <a:gd name="connsiteX7" fmla="*/ 1082703 w 2675292"/>
              <a:gd name="connsiteY7" fmla="*/ 5897665 h 5897665"/>
              <a:gd name="connsiteX8" fmla="*/ 52445 w 2675292"/>
              <a:gd name="connsiteY8" fmla="*/ 4356013 h 5897665"/>
              <a:gd name="connsiteX0" fmla="*/ 52445 w 2675292"/>
              <a:gd name="connsiteY0" fmla="*/ 4356013 h 5897665"/>
              <a:gd name="connsiteX1" fmla="*/ 0 w 2675292"/>
              <a:gd name="connsiteY1" fmla="*/ 3676431 h 5897665"/>
              <a:gd name="connsiteX2" fmla="*/ 219155 w 2675292"/>
              <a:gd name="connsiteY2" fmla="*/ 470971 h 5897665"/>
              <a:gd name="connsiteX3" fmla="*/ 1058962 w 2675292"/>
              <a:gd name="connsiteY3" fmla="*/ 42746 h 5897665"/>
              <a:gd name="connsiteX4" fmla="*/ 2267571 w 2675292"/>
              <a:gd name="connsiteY4" fmla="*/ 174632 h 5897665"/>
              <a:gd name="connsiteX5" fmla="*/ 2550846 w 2675292"/>
              <a:gd name="connsiteY5" fmla="*/ 918403 h 5897665"/>
              <a:gd name="connsiteX6" fmla="*/ 1443857 w 2675292"/>
              <a:gd name="connsiteY6" fmla="*/ 5882686 h 5897665"/>
              <a:gd name="connsiteX7" fmla="*/ 1082703 w 2675292"/>
              <a:gd name="connsiteY7" fmla="*/ 5897665 h 5897665"/>
              <a:gd name="connsiteX8" fmla="*/ 52445 w 2675292"/>
              <a:gd name="connsiteY8" fmla="*/ 4356013 h 5897665"/>
              <a:gd name="connsiteX0" fmla="*/ 9 w 2622856"/>
              <a:gd name="connsiteY0" fmla="*/ 4356013 h 5897665"/>
              <a:gd name="connsiteX1" fmla="*/ 302939 w 2622856"/>
              <a:gd name="connsiteY1" fmla="*/ 3431823 h 5897665"/>
              <a:gd name="connsiteX2" fmla="*/ 166719 w 2622856"/>
              <a:gd name="connsiteY2" fmla="*/ 470971 h 5897665"/>
              <a:gd name="connsiteX3" fmla="*/ 1006526 w 2622856"/>
              <a:gd name="connsiteY3" fmla="*/ 42746 h 5897665"/>
              <a:gd name="connsiteX4" fmla="*/ 2215135 w 2622856"/>
              <a:gd name="connsiteY4" fmla="*/ 174632 h 5897665"/>
              <a:gd name="connsiteX5" fmla="*/ 2498410 w 2622856"/>
              <a:gd name="connsiteY5" fmla="*/ 918403 h 5897665"/>
              <a:gd name="connsiteX6" fmla="*/ 1391421 w 2622856"/>
              <a:gd name="connsiteY6" fmla="*/ 5882686 h 5897665"/>
              <a:gd name="connsiteX7" fmla="*/ 1030267 w 2622856"/>
              <a:gd name="connsiteY7" fmla="*/ 5897665 h 5897665"/>
              <a:gd name="connsiteX8" fmla="*/ 9 w 2622856"/>
              <a:gd name="connsiteY8" fmla="*/ 4356013 h 5897665"/>
              <a:gd name="connsiteX0" fmla="*/ 6292 w 2629139"/>
              <a:gd name="connsiteY0" fmla="*/ 4356013 h 5897665"/>
              <a:gd name="connsiteX1" fmla="*/ 0 w 2629139"/>
              <a:gd name="connsiteY1" fmla="*/ 3376440 h 5897665"/>
              <a:gd name="connsiteX2" fmla="*/ 173002 w 2629139"/>
              <a:gd name="connsiteY2" fmla="*/ 470971 h 5897665"/>
              <a:gd name="connsiteX3" fmla="*/ 1012809 w 2629139"/>
              <a:gd name="connsiteY3" fmla="*/ 42746 h 5897665"/>
              <a:gd name="connsiteX4" fmla="*/ 2221418 w 2629139"/>
              <a:gd name="connsiteY4" fmla="*/ 174632 h 5897665"/>
              <a:gd name="connsiteX5" fmla="*/ 2504693 w 2629139"/>
              <a:gd name="connsiteY5" fmla="*/ 918403 h 5897665"/>
              <a:gd name="connsiteX6" fmla="*/ 1397704 w 2629139"/>
              <a:gd name="connsiteY6" fmla="*/ 5882686 h 5897665"/>
              <a:gd name="connsiteX7" fmla="*/ 1036550 w 2629139"/>
              <a:gd name="connsiteY7" fmla="*/ 5897665 h 5897665"/>
              <a:gd name="connsiteX8" fmla="*/ 6292 w 2629139"/>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292807 w 2634123"/>
              <a:gd name="connsiteY0" fmla="*/ 4416011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92807 w 2634123"/>
              <a:gd name="connsiteY8" fmla="*/ 4416011 h 5897665"/>
              <a:gd name="connsiteX0" fmla="*/ 131272 w 2634123"/>
              <a:gd name="connsiteY0" fmla="*/ 52329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31272 w 2634123"/>
              <a:gd name="connsiteY8" fmla="*/ 5232913 h 5897665"/>
              <a:gd name="connsiteX0" fmla="*/ 131272 w 2634123"/>
              <a:gd name="connsiteY0" fmla="*/ 52329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31272 w 2634123"/>
              <a:gd name="connsiteY8" fmla="*/ 5232913 h 5897665"/>
              <a:gd name="connsiteX0" fmla="*/ 223577 w 2634123"/>
              <a:gd name="connsiteY0" fmla="*/ 5888280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23577 w 2634123"/>
              <a:gd name="connsiteY8" fmla="*/ 5888280 h 5897665"/>
              <a:gd name="connsiteX0" fmla="*/ 223577 w 2634123"/>
              <a:gd name="connsiteY0" fmla="*/ 5888280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23577 w 2634123"/>
              <a:gd name="connsiteY8" fmla="*/ 5888280 h 5897665"/>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402688 w 2634123"/>
              <a:gd name="connsiteY6" fmla="*/ 5882686 h 5898523"/>
              <a:gd name="connsiteX7" fmla="*/ 1041534 w 2634123"/>
              <a:gd name="connsiteY7" fmla="*/ 5897665 h 5898523"/>
              <a:gd name="connsiteX8" fmla="*/ 223577 w 2634123"/>
              <a:gd name="connsiteY8" fmla="*/ 5888280 h 5898523"/>
              <a:gd name="connsiteX0" fmla="*/ 223577 w 2634123"/>
              <a:gd name="connsiteY0" fmla="*/ 5888280 h 5910378"/>
              <a:gd name="connsiteX1" fmla="*/ 4984 w 2634123"/>
              <a:gd name="connsiteY1" fmla="*/ 3376440 h 5910378"/>
              <a:gd name="connsiteX2" fmla="*/ 177986 w 2634123"/>
              <a:gd name="connsiteY2" fmla="*/ 470971 h 5910378"/>
              <a:gd name="connsiteX3" fmla="*/ 1017793 w 2634123"/>
              <a:gd name="connsiteY3" fmla="*/ 42746 h 5910378"/>
              <a:gd name="connsiteX4" fmla="*/ 2226402 w 2634123"/>
              <a:gd name="connsiteY4" fmla="*/ 174632 h 5910378"/>
              <a:gd name="connsiteX5" fmla="*/ 2509677 w 2634123"/>
              <a:gd name="connsiteY5" fmla="*/ 918403 h 5910378"/>
              <a:gd name="connsiteX6" fmla="*/ 1402688 w 2634123"/>
              <a:gd name="connsiteY6" fmla="*/ 5910378 h 5910378"/>
              <a:gd name="connsiteX7" fmla="*/ 1041534 w 2634123"/>
              <a:gd name="connsiteY7" fmla="*/ 5897665 h 5910378"/>
              <a:gd name="connsiteX8" fmla="*/ 223577 w 2634123"/>
              <a:gd name="connsiteY8" fmla="*/ 5888280 h 5910378"/>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393458 w 2634123"/>
              <a:gd name="connsiteY6" fmla="*/ 5707306 h 5898523"/>
              <a:gd name="connsiteX7" fmla="*/ 1041534 w 2634123"/>
              <a:gd name="connsiteY7" fmla="*/ 5897665 h 5898523"/>
              <a:gd name="connsiteX8" fmla="*/ 223577 w 2634123"/>
              <a:gd name="connsiteY8" fmla="*/ 5888280 h 5898523"/>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388843 w 2634123"/>
              <a:gd name="connsiteY6" fmla="*/ 5891917 h 5898523"/>
              <a:gd name="connsiteX7" fmla="*/ 1041534 w 2634123"/>
              <a:gd name="connsiteY7" fmla="*/ 5897665 h 5898523"/>
              <a:gd name="connsiteX8" fmla="*/ 223577 w 2634123"/>
              <a:gd name="connsiteY8" fmla="*/ 5888280 h 5898523"/>
              <a:gd name="connsiteX0" fmla="*/ 223577 w 2634123"/>
              <a:gd name="connsiteY0" fmla="*/ 5888280 h 5891917"/>
              <a:gd name="connsiteX1" fmla="*/ 4984 w 2634123"/>
              <a:gd name="connsiteY1" fmla="*/ 3376440 h 5891917"/>
              <a:gd name="connsiteX2" fmla="*/ 177986 w 2634123"/>
              <a:gd name="connsiteY2" fmla="*/ 470971 h 5891917"/>
              <a:gd name="connsiteX3" fmla="*/ 1017793 w 2634123"/>
              <a:gd name="connsiteY3" fmla="*/ 42746 h 5891917"/>
              <a:gd name="connsiteX4" fmla="*/ 2226402 w 2634123"/>
              <a:gd name="connsiteY4" fmla="*/ 174632 h 5891917"/>
              <a:gd name="connsiteX5" fmla="*/ 2509677 w 2634123"/>
              <a:gd name="connsiteY5" fmla="*/ 918403 h 5891917"/>
              <a:gd name="connsiteX6" fmla="*/ 1388843 w 2634123"/>
              <a:gd name="connsiteY6" fmla="*/ 5891917 h 5891917"/>
              <a:gd name="connsiteX7" fmla="*/ 1032304 w 2634123"/>
              <a:gd name="connsiteY7" fmla="*/ 5809974 h 5891917"/>
              <a:gd name="connsiteX8" fmla="*/ 223577 w 2634123"/>
              <a:gd name="connsiteY8" fmla="*/ 5888280 h 5891917"/>
              <a:gd name="connsiteX0" fmla="*/ 223577 w 2634123"/>
              <a:gd name="connsiteY0" fmla="*/ 5888280 h 5898522"/>
              <a:gd name="connsiteX1" fmla="*/ 4984 w 2634123"/>
              <a:gd name="connsiteY1" fmla="*/ 3376440 h 5898522"/>
              <a:gd name="connsiteX2" fmla="*/ 177986 w 2634123"/>
              <a:gd name="connsiteY2" fmla="*/ 470971 h 5898522"/>
              <a:gd name="connsiteX3" fmla="*/ 1017793 w 2634123"/>
              <a:gd name="connsiteY3" fmla="*/ 42746 h 5898522"/>
              <a:gd name="connsiteX4" fmla="*/ 2226402 w 2634123"/>
              <a:gd name="connsiteY4" fmla="*/ 174632 h 5898522"/>
              <a:gd name="connsiteX5" fmla="*/ 2509677 w 2634123"/>
              <a:gd name="connsiteY5" fmla="*/ 918403 h 5898522"/>
              <a:gd name="connsiteX6" fmla="*/ 1388843 w 2634123"/>
              <a:gd name="connsiteY6" fmla="*/ 5891917 h 5898522"/>
              <a:gd name="connsiteX7" fmla="*/ 880001 w 2634123"/>
              <a:gd name="connsiteY7" fmla="*/ 5897664 h 5898522"/>
              <a:gd name="connsiteX8" fmla="*/ 223577 w 2634123"/>
              <a:gd name="connsiteY8" fmla="*/ 5888280 h 5898522"/>
              <a:gd name="connsiteX0" fmla="*/ 223577 w 2634123"/>
              <a:gd name="connsiteY0" fmla="*/ 5902126 h 5902126"/>
              <a:gd name="connsiteX1" fmla="*/ 4984 w 2634123"/>
              <a:gd name="connsiteY1" fmla="*/ 3376440 h 5902126"/>
              <a:gd name="connsiteX2" fmla="*/ 177986 w 2634123"/>
              <a:gd name="connsiteY2" fmla="*/ 470971 h 5902126"/>
              <a:gd name="connsiteX3" fmla="*/ 1017793 w 2634123"/>
              <a:gd name="connsiteY3" fmla="*/ 42746 h 5902126"/>
              <a:gd name="connsiteX4" fmla="*/ 2226402 w 2634123"/>
              <a:gd name="connsiteY4" fmla="*/ 174632 h 5902126"/>
              <a:gd name="connsiteX5" fmla="*/ 2509677 w 2634123"/>
              <a:gd name="connsiteY5" fmla="*/ 918403 h 5902126"/>
              <a:gd name="connsiteX6" fmla="*/ 1388843 w 2634123"/>
              <a:gd name="connsiteY6" fmla="*/ 5891917 h 5902126"/>
              <a:gd name="connsiteX7" fmla="*/ 880001 w 2634123"/>
              <a:gd name="connsiteY7" fmla="*/ 5897664 h 5902126"/>
              <a:gd name="connsiteX8" fmla="*/ 223577 w 2634123"/>
              <a:gd name="connsiteY8" fmla="*/ 5902126 h 5902126"/>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88843 w 2634123"/>
              <a:gd name="connsiteY6" fmla="*/ 5891917 h 5902279"/>
              <a:gd name="connsiteX7" fmla="*/ 796925 w 2634123"/>
              <a:gd name="connsiteY7" fmla="*/ 5902279 h 5902279"/>
              <a:gd name="connsiteX8" fmla="*/ 223577 w 2634123"/>
              <a:gd name="connsiteY8" fmla="*/ 5902126 h 5902279"/>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273462 w 2634123"/>
              <a:gd name="connsiteY6" fmla="*/ 5758075 h 5902279"/>
              <a:gd name="connsiteX7" fmla="*/ 796925 w 2634123"/>
              <a:gd name="connsiteY7" fmla="*/ 5902279 h 5902279"/>
              <a:gd name="connsiteX8" fmla="*/ 223577 w 2634123"/>
              <a:gd name="connsiteY8" fmla="*/ 5902126 h 5902279"/>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223577 w 2634123"/>
              <a:gd name="connsiteY8" fmla="*/ 5902126 h 5902279"/>
              <a:gd name="connsiteX0" fmla="*/ 325113 w 2634123"/>
              <a:gd name="connsiteY0" fmla="*/ 5745207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325113 w 2634123"/>
              <a:gd name="connsiteY8" fmla="*/ 5745207 h 5902279"/>
              <a:gd name="connsiteX0" fmla="*/ 214347 w 2634123"/>
              <a:gd name="connsiteY0" fmla="*/ 5879049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214347 w 2634123"/>
              <a:gd name="connsiteY8" fmla="*/ 5879049 h 5902279"/>
              <a:gd name="connsiteX0" fmla="*/ 214347 w 2634123"/>
              <a:gd name="connsiteY0" fmla="*/ 5879049 h 5887302"/>
              <a:gd name="connsiteX1" fmla="*/ 4984 w 2634123"/>
              <a:gd name="connsiteY1" fmla="*/ 3376440 h 5887302"/>
              <a:gd name="connsiteX2" fmla="*/ 177986 w 2634123"/>
              <a:gd name="connsiteY2" fmla="*/ 470971 h 5887302"/>
              <a:gd name="connsiteX3" fmla="*/ 1017793 w 2634123"/>
              <a:gd name="connsiteY3" fmla="*/ 42746 h 5887302"/>
              <a:gd name="connsiteX4" fmla="*/ 2226402 w 2634123"/>
              <a:gd name="connsiteY4" fmla="*/ 174632 h 5887302"/>
              <a:gd name="connsiteX5" fmla="*/ 2509677 w 2634123"/>
              <a:gd name="connsiteY5" fmla="*/ 918403 h 5887302"/>
              <a:gd name="connsiteX6" fmla="*/ 1398073 w 2634123"/>
              <a:gd name="connsiteY6" fmla="*/ 5887302 h 5887302"/>
              <a:gd name="connsiteX7" fmla="*/ 796925 w 2634123"/>
              <a:gd name="connsiteY7" fmla="*/ 5814589 h 5887302"/>
              <a:gd name="connsiteX8" fmla="*/ 214347 w 2634123"/>
              <a:gd name="connsiteY8" fmla="*/ 5879049 h 5887302"/>
              <a:gd name="connsiteX0" fmla="*/ 214347 w 2634123"/>
              <a:gd name="connsiteY0" fmla="*/ 5879049 h 5902280"/>
              <a:gd name="connsiteX1" fmla="*/ 4984 w 2634123"/>
              <a:gd name="connsiteY1" fmla="*/ 3376440 h 5902280"/>
              <a:gd name="connsiteX2" fmla="*/ 177986 w 2634123"/>
              <a:gd name="connsiteY2" fmla="*/ 470971 h 5902280"/>
              <a:gd name="connsiteX3" fmla="*/ 1017793 w 2634123"/>
              <a:gd name="connsiteY3" fmla="*/ 42746 h 5902280"/>
              <a:gd name="connsiteX4" fmla="*/ 2226402 w 2634123"/>
              <a:gd name="connsiteY4" fmla="*/ 174632 h 5902280"/>
              <a:gd name="connsiteX5" fmla="*/ 2509677 w 2634123"/>
              <a:gd name="connsiteY5" fmla="*/ 918403 h 5902280"/>
              <a:gd name="connsiteX6" fmla="*/ 1398073 w 2634123"/>
              <a:gd name="connsiteY6" fmla="*/ 5887302 h 5902280"/>
              <a:gd name="connsiteX7" fmla="*/ 792310 w 2634123"/>
              <a:gd name="connsiteY7" fmla="*/ 5902280 h 5902280"/>
              <a:gd name="connsiteX8" fmla="*/ 214347 w 2634123"/>
              <a:gd name="connsiteY8" fmla="*/ 5879049 h 5902280"/>
              <a:gd name="connsiteX0" fmla="*/ 218962 w 2634123"/>
              <a:gd name="connsiteY0" fmla="*/ 5906741 h 5906741"/>
              <a:gd name="connsiteX1" fmla="*/ 4984 w 2634123"/>
              <a:gd name="connsiteY1" fmla="*/ 3376440 h 5906741"/>
              <a:gd name="connsiteX2" fmla="*/ 177986 w 2634123"/>
              <a:gd name="connsiteY2" fmla="*/ 470971 h 5906741"/>
              <a:gd name="connsiteX3" fmla="*/ 1017793 w 2634123"/>
              <a:gd name="connsiteY3" fmla="*/ 42746 h 5906741"/>
              <a:gd name="connsiteX4" fmla="*/ 2226402 w 2634123"/>
              <a:gd name="connsiteY4" fmla="*/ 174632 h 5906741"/>
              <a:gd name="connsiteX5" fmla="*/ 2509677 w 2634123"/>
              <a:gd name="connsiteY5" fmla="*/ 918403 h 5906741"/>
              <a:gd name="connsiteX6" fmla="*/ 1398073 w 2634123"/>
              <a:gd name="connsiteY6" fmla="*/ 5887302 h 5906741"/>
              <a:gd name="connsiteX7" fmla="*/ 792310 w 2634123"/>
              <a:gd name="connsiteY7" fmla="*/ 5902280 h 5906741"/>
              <a:gd name="connsiteX8" fmla="*/ 218962 w 2634123"/>
              <a:gd name="connsiteY8" fmla="*/ 5906741 h 5906741"/>
              <a:gd name="connsiteX0" fmla="*/ 218962 w 2634123"/>
              <a:gd name="connsiteY0" fmla="*/ 5906741 h 5906741"/>
              <a:gd name="connsiteX1" fmla="*/ 4984 w 2634123"/>
              <a:gd name="connsiteY1" fmla="*/ 3376440 h 5906741"/>
              <a:gd name="connsiteX2" fmla="*/ 177986 w 2634123"/>
              <a:gd name="connsiteY2" fmla="*/ 470971 h 5906741"/>
              <a:gd name="connsiteX3" fmla="*/ 1017793 w 2634123"/>
              <a:gd name="connsiteY3" fmla="*/ 42746 h 5906741"/>
              <a:gd name="connsiteX4" fmla="*/ 2226402 w 2634123"/>
              <a:gd name="connsiteY4" fmla="*/ 174632 h 5906741"/>
              <a:gd name="connsiteX5" fmla="*/ 2509677 w 2634123"/>
              <a:gd name="connsiteY5" fmla="*/ 918403 h 5906741"/>
              <a:gd name="connsiteX6" fmla="*/ 1398073 w 2634123"/>
              <a:gd name="connsiteY6" fmla="*/ 5905763 h 5906741"/>
              <a:gd name="connsiteX7" fmla="*/ 792310 w 2634123"/>
              <a:gd name="connsiteY7" fmla="*/ 5902280 h 5906741"/>
              <a:gd name="connsiteX8" fmla="*/ 218962 w 2634123"/>
              <a:gd name="connsiteY8" fmla="*/ 5906741 h 5906741"/>
              <a:gd name="connsiteX0" fmla="*/ 218962 w 3659608"/>
              <a:gd name="connsiteY0" fmla="*/ 5919875 h 5919875"/>
              <a:gd name="connsiteX1" fmla="*/ 4984 w 3659608"/>
              <a:gd name="connsiteY1" fmla="*/ 3389574 h 5919875"/>
              <a:gd name="connsiteX2" fmla="*/ 177986 w 3659608"/>
              <a:gd name="connsiteY2" fmla="*/ 484105 h 5919875"/>
              <a:gd name="connsiteX3" fmla="*/ 1017793 w 3659608"/>
              <a:gd name="connsiteY3" fmla="*/ 55880 h 5919875"/>
              <a:gd name="connsiteX4" fmla="*/ 2226402 w 3659608"/>
              <a:gd name="connsiteY4" fmla="*/ 187766 h 5919875"/>
              <a:gd name="connsiteX5" fmla="*/ 3610239 w 3659608"/>
              <a:gd name="connsiteY5" fmla="*/ 2208189 h 5919875"/>
              <a:gd name="connsiteX6" fmla="*/ 1398073 w 3659608"/>
              <a:gd name="connsiteY6" fmla="*/ 5918897 h 5919875"/>
              <a:gd name="connsiteX7" fmla="*/ 792310 w 3659608"/>
              <a:gd name="connsiteY7" fmla="*/ 5915414 h 5919875"/>
              <a:gd name="connsiteX8" fmla="*/ 218962 w 3659608"/>
              <a:gd name="connsiteY8" fmla="*/ 5919875 h 5919875"/>
              <a:gd name="connsiteX0" fmla="*/ 218962 w 3939148"/>
              <a:gd name="connsiteY0" fmla="*/ 5946390 h 5946390"/>
              <a:gd name="connsiteX1" fmla="*/ 4984 w 3939148"/>
              <a:gd name="connsiteY1" fmla="*/ 3416089 h 5946390"/>
              <a:gd name="connsiteX2" fmla="*/ 177986 w 3939148"/>
              <a:gd name="connsiteY2" fmla="*/ 510620 h 5946390"/>
              <a:gd name="connsiteX3" fmla="*/ 1017793 w 3939148"/>
              <a:gd name="connsiteY3" fmla="*/ 82395 h 5946390"/>
              <a:gd name="connsiteX4" fmla="*/ 3690150 w 3939148"/>
              <a:gd name="connsiteY4" fmla="*/ 1446911 h 5946390"/>
              <a:gd name="connsiteX5" fmla="*/ 3610239 w 3939148"/>
              <a:gd name="connsiteY5" fmla="*/ 2234704 h 5946390"/>
              <a:gd name="connsiteX6" fmla="*/ 1398073 w 3939148"/>
              <a:gd name="connsiteY6" fmla="*/ 5945412 h 5946390"/>
              <a:gd name="connsiteX7" fmla="*/ 792310 w 3939148"/>
              <a:gd name="connsiteY7" fmla="*/ 5941929 h 5946390"/>
              <a:gd name="connsiteX8" fmla="*/ 218962 w 3939148"/>
              <a:gd name="connsiteY8" fmla="*/ 5946390 h 5946390"/>
              <a:gd name="connsiteX0" fmla="*/ 218962 w 3830078"/>
              <a:gd name="connsiteY0" fmla="*/ 5786310 h 5786310"/>
              <a:gd name="connsiteX1" fmla="*/ 4984 w 3830078"/>
              <a:gd name="connsiteY1" fmla="*/ 3256009 h 5786310"/>
              <a:gd name="connsiteX2" fmla="*/ 177986 w 3830078"/>
              <a:gd name="connsiteY2" fmla="*/ 350540 h 5786310"/>
              <a:gd name="connsiteX3" fmla="*/ 2613607 w 3830078"/>
              <a:gd name="connsiteY3" fmla="*/ 186450 h 5786310"/>
              <a:gd name="connsiteX4" fmla="*/ 3690150 w 3830078"/>
              <a:gd name="connsiteY4" fmla="*/ 1286831 h 5786310"/>
              <a:gd name="connsiteX5" fmla="*/ 3610239 w 3830078"/>
              <a:gd name="connsiteY5" fmla="*/ 2074624 h 5786310"/>
              <a:gd name="connsiteX6" fmla="*/ 1398073 w 3830078"/>
              <a:gd name="connsiteY6" fmla="*/ 5785332 h 5786310"/>
              <a:gd name="connsiteX7" fmla="*/ 792310 w 3830078"/>
              <a:gd name="connsiteY7" fmla="*/ 5781849 h 5786310"/>
              <a:gd name="connsiteX8" fmla="*/ 218962 w 3830078"/>
              <a:gd name="connsiteY8" fmla="*/ 5786310 h 5786310"/>
              <a:gd name="connsiteX0" fmla="*/ 214265 w 3825381"/>
              <a:gd name="connsiteY0" fmla="*/ 5834556 h 5834556"/>
              <a:gd name="connsiteX1" fmla="*/ 287 w 3825381"/>
              <a:gd name="connsiteY1" fmla="*/ 3304255 h 5834556"/>
              <a:gd name="connsiteX2" fmla="*/ 1703069 w 3825381"/>
              <a:gd name="connsiteY2" fmla="*/ 321748 h 5834556"/>
              <a:gd name="connsiteX3" fmla="*/ 2608910 w 3825381"/>
              <a:gd name="connsiteY3" fmla="*/ 234696 h 5834556"/>
              <a:gd name="connsiteX4" fmla="*/ 3685453 w 3825381"/>
              <a:gd name="connsiteY4" fmla="*/ 1335077 h 5834556"/>
              <a:gd name="connsiteX5" fmla="*/ 3605542 w 3825381"/>
              <a:gd name="connsiteY5" fmla="*/ 2122870 h 5834556"/>
              <a:gd name="connsiteX6" fmla="*/ 1393376 w 3825381"/>
              <a:gd name="connsiteY6" fmla="*/ 5833578 h 5834556"/>
              <a:gd name="connsiteX7" fmla="*/ 787613 w 3825381"/>
              <a:gd name="connsiteY7" fmla="*/ 5830095 h 5834556"/>
              <a:gd name="connsiteX8" fmla="*/ 214265 w 3825381"/>
              <a:gd name="connsiteY8" fmla="*/ 5834556 h 5834556"/>
              <a:gd name="connsiteX0" fmla="*/ 665431 w 4276547"/>
              <a:gd name="connsiteY0" fmla="*/ 5834556 h 5834556"/>
              <a:gd name="connsiteX1" fmla="*/ 223 w 4276547"/>
              <a:gd name="connsiteY1" fmla="*/ 2676935 h 5834556"/>
              <a:gd name="connsiteX2" fmla="*/ 2154235 w 4276547"/>
              <a:gd name="connsiteY2" fmla="*/ 321748 h 5834556"/>
              <a:gd name="connsiteX3" fmla="*/ 3060076 w 4276547"/>
              <a:gd name="connsiteY3" fmla="*/ 234696 h 5834556"/>
              <a:gd name="connsiteX4" fmla="*/ 4136619 w 4276547"/>
              <a:gd name="connsiteY4" fmla="*/ 1335077 h 5834556"/>
              <a:gd name="connsiteX5" fmla="*/ 4056708 w 4276547"/>
              <a:gd name="connsiteY5" fmla="*/ 2122870 h 5834556"/>
              <a:gd name="connsiteX6" fmla="*/ 1844542 w 4276547"/>
              <a:gd name="connsiteY6" fmla="*/ 5833578 h 5834556"/>
              <a:gd name="connsiteX7" fmla="*/ 1238779 w 4276547"/>
              <a:gd name="connsiteY7" fmla="*/ 5830095 h 5834556"/>
              <a:gd name="connsiteX8" fmla="*/ 665431 w 4276547"/>
              <a:gd name="connsiteY8" fmla="*/ 5834556 h 5834556"/>
              <a:gd name="connsiteX0" fmla="*/ 128113 w 4300515"/>
              <a:gd name="connsiteY0" fmla="*/ 3677454 h 5833578"/>
              <a:gd name="connsiteX1" fmla="*/ 24191 w 4300515"/>
              <a:gd name="connsiteY1" fmla="*/ 2676935 h 5833578"/>
              <a:gd name="connsiteX2" fmla="*/ 2178203 w 4300515"/>
              <a:gd name="connsiteY2" fmla="*/ 321748 h 5833578"/>
              <a:gd name="connsiteX3" fmla="*/ 3084044 w 4300515"/>
              <a:gd name="connsiteY3" fmla="*/ 234696 h 5833578"/>
              <a:gd name="connsiteX4" fmla="*/ 4160587 w 4300515"/>
              <a:gd name="connsiteY4" fmla="*/ 1335077 h 5833578"/>
              <a:gd name="connsiteX5" fmla="*/ 4080676 w 4300515"/>
              <a:gd name="connsiteY5" fmla="*/ 2122870 h 5833578"/>
              <a:gd name="connsiteX6" fmla="*/ 1868510 w 4300515"/>
              <a:gd name="connsiteY6" fmla="*/ 5833578 h 5833578"/>
              <a:gd name="connsiteX7" fmla="*/ 1262747 w 4300515"/>
              <a:gd name="connsiteY7" fmla="*/ 5830095 h 5833578"/>
              <a:gd name="connsiteX8" fmla="*/ 128113 w 4300515"/>
              <a:gd name="connsiteY8" fmla="*/ 3677454 h 5833578"/>
              <a:gd name="connsiteX0" fmla="*/ 128113 w 4300515"/>
              <a:gd name="connsiteY0" fmla="*/ 3677454 h 5833578"/>
              <a:gd name="connsiteX1" fmla="*/ 24191 w 4300515"/>
              <a:gd name="connsiteY1" fmla="*/ 2676935 h 5833578"/>
              <a:gd name="connsiteX2" fmla="*/ 2178203 w 4300515"/>
              <a:gd name="connsiteY2" fmla="*/ 321748 h 5833578"/>
              <a:gd name="connsiteX3" fmla="*/ 3084044 w 4300515"/>
              <a:gd name="connsiteY3" fmla="*/ 234696 h 5833578"/>
              <a:gd name="connsiteX4" fmla="*/ 4160587 w 4300515"/>
              <a:gd name="connsiteY4" fmla="*/ 1335077 h 5833578"/>
              <a:gd name="connsiteX5" fmla="*/ 4080676 w 4300515"/>
              <a:gd name="connsiteY5" fmla="*/ 2122870 h 5833578"/>
              <a:gd name="connsiteX6" fmla="*/ 1868510 w 4300515"/>
              <a:gd name="connsiteY6" fmla="*/ 5833578 h 5833578"/>
              <a:gd name="connsiteX7" fmla="*/ 128113 w 4300515"/>
              <a:gd name="connsiteY7" fmla="*/ 3677454 h 5833578"/>
              <a:gd name="connsiteX0" fmla="*/ 1844543 w 4276548"/>
              <a:gd name="connsiteY0" fmla="*/ 5833578 h 5833578"/>
              <a:gd name="connsiteX1" fmla="*/ 224 w 4276548"/>
              <a:gd name="connsiteY1" fmla="*/ 2676935 h 5833578"/>
              <a:gd name="connsiteX2" fmla="*/ 2154236 w 4276548"/>
              <a:gd name="connsiteY2" fmla="*/ 321748 h 5833578"/>
              <a:gd name="connsiteX3" fmla="*/ 3060077 w 4276548"/>
              <a:gd name="connsiteY3" fmla="*/ 234696 h 5833578"/>
              <a:gd name="connsiteX4" fmla="*/ 4136620 w 4276548"/>
              <a:gd name="connsiteY4" fmla="*/ 1335077 h 5833578"/>
              <a:gd name="connsiteX5" fmla="*/ 4056709 w 4276548"/>
              <a:gd name="connsiteY5" fmla="*/ 2122870 h 5833578"/>
              <a:gd name="connsiteX6" fmla="*/ 1844543 w 4276548"/>
              <a:gd name="connsiteY6" fmla="*/ 5833578 h 5833578"/>
              <a:gd name="connsiteX0" fmla="*/ 0 w 4357988"/>
              <a:gd name="connsiteY0" fmla="*/ 5173240 h 5173240"/>
              <a:gd name="connsiteX1" fmla="*/ 81664 w 4357988"/>
              <a:gd name="connsiteY1" fmla="*/ 2676935 h 5173240"/>
              <a:gd name="connsiteX2" fmla="*/ 2235676 w 4357988"/>
              <a:gd name="connsiteY2" fmla="*/ 321748 h 5173240"/>
              <a:gd name="connsiteX3" fmla="*/ 3141517 w 4357988"/>
              <a:gd name="connsiteY3" fmla="*/ 234696 h 5173240"/>
              <a:gd name="connsiteX4" fmla="*/ 4218060 w 4357988"/>
              <a:gd name="connsiteY4" fmla="*/ 1335077 h 5173240"/>
              <a:gd name="connsiteX5" fmla="*/ 4138149 w 4357988"/>
              <a:gd name="connsiteY5" fmla="*/ 2122870 h 5173240"/>
              <a:gd name="connsiteX6" fmla="*/ 0 w 4357988"/>
              <a:gd name="connsiteY6" fmla="*/ 5173240 h 5173240"/>
              <a:gd name="connsiteX0" fmla="*/ 546 w 4358534"/>
              <a:gd name="connsiteY0" fmla="*/ 5173240 h 5173240"/>
              <a:gd name="connsiteX1" fmla="*/ 82210 w 4358534"/>
              <a:gd name="connsiteY1" fmla="*/ 2676935 h 5173240"/>
              <a:gd name="connsiteX2" fmla="*/ 2236222 w 4358534"/>
              <a:gd name="connsiteY2" fmla="*/ 321748 h 5173240"/>
              <a:gd name="connsiteX3" fmla="*/ 3142063 w 4358534"/>
              <a:gd name="connsiteY3" fmla="*/ 234696 h 5173240"/>
              <a:gd name="connsiteX4" fmla="*/ 4218606 w 4358534"/>
              <a:gd name="connsiteY4" fmla="*/ 1335077 h 5173240"/>
              <a:gd name="connsiteX5" fmla="*/ 4138695 w 4358534"/>
              <a:gd name="connsiteY5" fmla="*/ 2122870 h 5173240"/>
              <a:gd name="connsiteX6" fmla="*/ 546 w 4358534"/>
              <a:gd name="connsiteY6" fmla="*/ 5173240 h 5173240"/>
              <a:gd name="connsiteX0" fmla="*/ 546 w 4358534"/>
              <a:gd name="connsiteY0" fmla="*/ 5173240 h 5173240"/>
              <a:gd name="connsiteX1" fmla="*/ 82210 w 4358534"/>
              <a:gd name="connsiteY1" fmla="*/ 2676935 h 5173240"/>
              <a:gd name="connsiteX2" fmla="*/ 2236222 w 4358534"/>
              <a:gd name="connsiteY2" fmla="*/ 321748 h 5173240"/>
              <a:gd name="connsiteX3" fmla="*/ 3142063 w 4358534"/>
              <a:gd name="connsiteY3" fmla="*/ 234696 h 5173240"/>
              <a:gd name="connsiteX4" fmla="*/ 4218606 w 4358534"/>
              <a:gd name="connsiteY4" fmla="*/ 1335077 h 5173240"/>
              <a:gd name="connsiteX5" fmla="*/ 4138695 w 4358534"/>
              <a:gd name="connsiteY5" fmla="*/ 2122870 h 5173240"/>
              <a:gd name="connsiteX6" fmla="*/ 546 w 4358534"/>
              <a:gd name="connsiteY6" fmla="*/ 5173240 h 5173240"/>
              <a:gd name="connsiteX0" fmla="*/ 23786 w 4286814"/>
              <a:gd name="connsiteY0" fmla="*/ 4789601 h 4789601"/>
              <a:gd name="connsiteX1" fmla="*/ 10490 w 4286814"/>
              <a:gd name="connsiteY1" fmla="*/ 2676935 h 4789601"/>
              <a:gd name="connsiteX2" fmla="*/ 2164502 w 4286814"/>
              <a:gd name="connsiteY2" fmla="*/ 321748 h 4789601"/>
              <a:gd name="connsiteX3" fmla="*/ 3070343 w 4286814"/>
              <a:gd name="connsiteY3" fmla="*/ 234696 h 4789601"/>
              <a:gd name="connsiteX4" fmla="*/ 4146886 w 4286814"/>
              <a:gd name="connsiteY4" fmla="*/ 1335077 h 4789601"/>
              <a:gd name="connsiteX5" fmla="*/ 4066975 w 4286814"/>
              <a:gd name="connsiteY5" fmla="*/ 2122870 h 4789601"/>
              <a:gd name="connsiteX6" fmla="*/ 23786 w 4286814"/>
              <a:gd name="connsiteY6" fmla="*/ 4789601 h 4789601"/>
              <a:gd name="connsiteX0" fmla="*/ 490 w 4366074"/>
              <a:gd name="connsiteY0" fmla="*/ 5123861 h 5123861"/>
              <a:gd name="connsiteX1" fmla="*/ 89750 w 4366074"/>
              <a:gd name="connsiteY1" fmla="*/ 2676935 h 5123861"/>
              <a:gd name="connsiteX2" fmla="*/ 2243762 w 4366074"/>
              <a:gd name="connsiteY2" fmla="*/ 321748 h 5123861"/>
              <a:gd name="connsiteX3" fmla="*/ 3149603 w 4366074"/>
              <a:gd name="connsiteY3" fmla="*/ 234696 h 5123861"/>
              <a:gd name="connsiteX4" fmla="*/ 4226146 w 4366074"/>
              <a:gd name="connsiteY4" fmla="*/ 1335077 h 5123861"/>
              <a:gd name="connsiteX5" fmla="*/ 4146235 w 4366074"/>
              <a:gd name="connsiteY5" fmla="*/ 2122870 h 5123861"/>
              <a:gd name="connsiteX6" fmla="*/ 490 w 4366074"/>
              <a:gd name="connsiteY6" fmla="*/ 5123861 h 5123861"/>
              <a:gd name="connsiteX0" fmla="*/ 490 w 4366074"/>
              <a:gd name="connsiteY0" fmla="*/ 5123861 h 5123861"/>
              <a:gd name="connsiteX1" fmla="*/ 89750 w 4366074"/>
              <a:gd name="connsiteY1" fmla="*/ 2676935 h 5123861"/>
              <a:gd name="connsiteX2" fmla="*/ 2243762 w 4366074"/>
              <a:gd name="connsiteY2" fmla="*/ 321748 h 5123861"/>
              <a:gd name="connsiteX3" fmla="*/ 3149603 w 4366074"/>
              <a:gd name="connsiteY3" fmla="*/ 234696 h 5123861"/>
              <a:gd name="connsiteX4" fmla="*/ 4226146 w 4366074"/>
              <a:gd name="connsiteY4" fmla="*/ 1335077 h 5123861"/>
              <a:gd name="connsiteX5" fmla="*/ 4146235 w 4366074"/>
              <a:gd name="connsiteY5" fmla="*/ 2122870 h 5123861"/>
              <a:gd name="connsiteX6" fmla="*/ 490 w 4366074"/>
              <a:gd name="connsiteY6" fmla="*/ 5123861 h 5123861"/>
              <a:gd name="connsiteX0" fmla="*/ 490 w 4347945"/>
              <a:gd name="connsiteY0" fmla="*/ 5123861 h 5123861"/>
              <a:gd name="connsiteX1" fmla="*/ 89750 w 4347945"/>
              <a:gd name="connsiteY1" fmla="*/ 2676935 h 5123861"/>
              <a:gd name="connsiteX2" fmla="*/ 2243762 w 4347945"/>
              <a:gd name="connsiteY2" fmla="*/ 321748 h 5123861"/>
              <a:gd name="connsiteX3" fmla="*/ 3149603 w 4347945"/>
              <a:gd name="connsiteY3" fmla="*/ 234696 h 5123861"/>
              <a:gd name="connsiteX4" fmla="*/ 4226146 w 4347945"/>
              <a:gd name="connsiteY4" fmla="*/ 1335077 h 5123861"/>
              <a:gd name="connsiteX5" fmla="*/ 4112050 w 4347945"/>
              <a:gd name="connsiteY5" fmla="*/ 2084886 h 5123861"/>
              <a:gd name="connsiteX6" fmla="*/ 490 w 4347945"/>
              <a:gd name="connsiteY6" fmla="*/ 5123861 h 5123861"/>
              <a:gd name="connsiteX0" fmla="*/ 490 w 4355804"/>
              <a:gd name="connsiteY0" fmla="*/ 5123861 h 5123861"/>
              <a:gd name="connsiteX1" fmla="*/ 89750 w 4355804"/>
              <a:gd name="connsiteY1" fmla="*/ 2676935 h 5123861"/>
              <a:gd name="connsiteX2" fmla="*/ 2243762 w 4355804"/>
              <a:gd name="connsiteY2" fmla="*/ 321748 h 5123861"/>
              <a:gd name="connsiteX3" fmla="*/ 3149603 w 4355804"/>
              <a:gd name="connsiteY3" fmla="*/ 234696 h 5123861"/>
              <a:gd name="connsiteX4" fmla="*/ 4226146 w 4355804"/>
              <a:gd name="connsiteY4" fmla="*/ 1335077 h 5123861"/>
              <a:gd name="connsiteX5" fmla="*/ 4127244 w 4355804"/>
              <a:gd name="connsiteY5" fmla="*/ 2153257 h 5123861"/>
              <a:gd name="connsiteX6" fmla="*/ 490 w 4355804"/>
              <a:gd name="connsiteY6" fmla="*/ 5123861 h 5123861"/>
              <a:gd name="connsiteX0" fmla="*/ 490 w 4355804"/>
              <a:gd name="connsiteY0" fmla="*/ 5123861 h 5123861"/>
              <a:gd name="connsiteX1" fmla="*/ 89750 w 4355804"/>
              <a:gd name="connsiteY1" fmla="*/ 2676935 h 5123861"/>
              <a:gd name="connsiteX2" fmla="*/ 2243762 w 4355804"/>
              <a:gd name="connsiteY2" fmla="*/ 321748 h 5123861"/>
              <a:gd name="connsiteX3" fmla="*/ 3149603 w 4355804"/>
              <a:gd name="connsiteY3" fmla="*/ 234696 h 5123861"/>
              <a:gd name="connsiteX4" fmla="*/ 4226146 w 4355804"/>
              <a:gd name="connsiteY4" fmla="*/ 1335077 h 5123861"/>
              <a:gd name="connsiteX5" fmla="*/ 4127244 w 4355804"/>
              <a:gd name="connsiteY5" fmla="*/ 2153257 h 5123861"/>
              <a:gd name="connsiteX6" fmla="*/ 490 w 4355804"/>
              <a:gd name="connsiteY6" fmla="*/ 5123861 h 5123861"/>
              <a:gd name="connsiteX0" fmla="*/ 490 w 4419765"/>
              <a:gd name="connsiteY0" fmla="*/ 5123861 h 5123861"/>
              <a:gd name="connsiteX1" fmla="*/ 89750 w 4419765"/>
              <a:gd name="connsiteY1" fmla="*/ 2676935 h 5123861"/>
              <a:gd name="connsiteX2" fmla="*/ 2243762 w 4419765"/>
              <a:gd name="connsiteY2" fmla="*/ 321748 h 5123861"/>
              <a:gd name="connsiteX3" fmla="*/ 3149603 w 4419765"/>
              <a:gd name="connsiteY3" fmla="*/ 234696 h 5123861"/>
              <a:gd name="connsiteX4" fmla="*/ 4226146 w 4419765"/>
              <a:gd name="connsiteY4" fmla="*/ 1335077 h 5123861"/>
              <a:gd name="connsiteX5" fmla="*/ 4127244 w 4419765"/>
              <a:gd name="connsiteY5" fmla="*/ 2153257 h 5123861"/>
              <a:gd name="connsiteX6" fmla="*/ 490 w 4419765"/>
              <a:gd name="connsiteY6" fmla="*/ 5123861 h 5123861"/>
              <a:gd name="connsiteX0" fmla="*/ 490 w 4513880"/>
              <a:gd name="connsiteY0" fmla="*/ 5123861 h 5123861"/>
              <a:gd name="connsiteX1" fmla="*/ 89750 w 4513880"/>
              <a:gd name="connsiteY1" fmla="*/ 2676935 h 5123861"/>
              <a:gd name="connsiteX2" fmla="*/ 2243762 w 4513880"/>
              <a:gd name="connsiteY2" fmla="*/ 321748 h 5123861"/>
              <a:gd name="connsiteX3" fmla="*/ 3149603 w 4513880"/>
              <a:gd name="connsiteY3" fmla="*/ 234696 h 5123861"/>
              <a:gd name="connsiteX4" fmla="*/ 4226146 w 4513880"/>
              <a:gd name="connsiteY4" fmla="*/ 1335077 h 5123861"/>
              <a:gd name="connsiteX5" fmla="*/ 4127244 w 4513880"/>
              <a:gd name="connsiteY5" fmla="*/ 2153257 h 5123861"/>
              <a:gd name="connsiteX6" fmla="*/ 490 w 4513880"/>
              <a:gd name="connsiteY6" fmla="*/ 5123861 h 5123861"/>
              <a:gd name="connsiteX0" fmla="*/ 490 w 4441585"/>
              <a:gd name="connsiteY0" fmla="*/ 5151463 h 5151463"/>
              <a:gd name="connsiteX1" fmla="*/ 89750 w 4441585"/>
              <a:gd name="connsiteY1" fmla="*/ 2704537 h 5151463"/>
              <a:gd name="connsiteX2" fmla="*/ 2243762 w 4441585"/>
              <a:gd name="connsiteY2" fmla="*/ 349350 h 5151463"/>
              <a:gd name="connsiteX3" fmla="*/ 3521845 w 4441585"/>
              <a:gd name="connsiteY3" fmla="*/ 197726 h 5151463"/>
              <a:gd name="connsiteX4" fmla="*/ 4226146 w 4441585"/>
              <a:gd name="connsiteY4" fmla="*/ 1362679 h 5151463"/>
              <a:gd name="connsiteX5" fmla="*/ 4127244 w 4441585"/>
              <a:gd name="connsiteY5" fmla="*/ 2180859 h 5151463"/>
              <a:gd name="connsiteX6" fmla="*/ 490 w 4441585"/>
              <a:gd name="connsiteY6" fmla="*/ 5151463 h 5151463"/>
              <a:gd name="connsiteX0" fmla="*/ 490 w 4462360"/>
              <a:gd name="connsiteY0" fmla="*/ 5033322 h 5033322"/>
              <a:gd name="connsiteX1" fmla="*/ 89750 w 4462360"/>
              <a:gd name="connsiteY1" fmla="*/ 2586396 h 5033322"/>
              <a:gd name="connsiteX2" fmla="*/ 2243762 w 4462360"/>
              <a:gd name="connsiteY2" fmla="*/ 231209 h 5033322"/>
              <a:gd name="connsiteX3" fmla="*/ 3119215 w 4462360"/>
              <a:gd name="connsiteY3" fmla="*/ 448030 h 5033322"/>
              <a:gd name="connsiteX4" fmla="*/ 4226146 w 4462360"/>
              <a:gd name="connsiteY4" fmla="*/ 1244538 h 5033322"/>
              <a:gd name="connsiteX5" fmla="*/ 4127244 w 4462360"/>
              <a:gd name="connsiteY5" fmla="*/ 2062718 h 5033322"/>
              <a:gd name="connsiteX6" fmla="*/ 490 w 4462360"/>
              <a:gd name="connsiteY6" fmla="*/ 5033322 h 5033322"/>
              <a:gd name="connsiteX0" fmla="*/ 490 w 4452969"/>
              <a:gd name="connsiteY0" fmla="*/ 5094539 h 5094539"/>
              <a:gd name="connsiteX1" fmla="*/ 89750 w 4452969"/>
              <a:gd name="connsiteY1" fmla="*/ 2647613 h 5094539"/>
              <a:gd name="connsiteX2" fmla="*/ 2243762 w 4452969"/>
              <a:gd name="connsiteY2" fmla="*/ 292426 h 5094539"/>
              <a:gd name="connsiteX3" fmla="*/ 3297740 w 4452969"/>
              <a:gd name="connsiteY3" fmla="*/ 285141 h 5094539"/>
              <a:gd name="connsiteX4" fmla="*/ 4226146 w 4452969"/>
              <a:gd name="connsiteY4" fmla="*/ 1305755 h 5094539"/>
              <a:gd name="connsiteX5" fmla="*/ 4127244 w 4452969"/>
              <a:gd name="connsiteY5" fmla="*/ 2123935 h 5094539"/>
              <a:gd name="connsiteX6" fmla="*/ 490 w 4452969"/>
              <a:gd name="connsiteY6" fmla="*/ 5094539 h 5094539"/>
              <a:gd name="connsiteX0" fmla="*/ 490 w 4452969"/>
              <a:gd name="connsiteY0" fmla="*/ 5123793 h 5123793"/>
              <a:gd name="connsiteX1" fmla="*/ 89750 w 4452969"/>
              <a:gd name="connsiteY1" fmla="*/ 2676867 h 5123793"/>
              <a:gd name="connsiteX2" fmla="*/ 2243762 w 4452969"/>
              <a:gd name="connsiteY2" fmla="*/ 321680 h 5123793"/>
              <a:gd name="connsiteX3" fmla="*/ 3297740 w 4452969"/>
              <a:gd name="connsiteY3" fmla="*/ 314395 h 5123793"/>
              <a:gd name="connsiteX4" fmla="*/ 4226146 w 4452969"/>
              <a:gd name="connsiteY4" fmla="*/ 1335009 h 5123793"/>
              <a:gd name="connsiteX5" fmla="*/ 4127244 w 4452969"/>
              <a:gd name="connsiteY5" fmla="*/ 2153189 h 5123793"/>
              <a:gd name="connsiteX6" fmla="*/ 490 w 4452969"/>
              <a:gd name="connsiteY6" fmla="*/ 5123793 h 5123793"/>
              <a:gd name="connsiteX0" fmla="*/ 490 w 4483510"/>
              <a:gd name="connsiteY0" fmla="*/ 5123793 h 5123793"/>
              <a:gd name="connsiteX1" fmla="*/ 89750 w 4483510"/>
              <a:gd name="connsiteY1" fmla="*/ 2676867 h 5123793"/>
              <a:gd name="connsiteX2" fmla="*/ 2243762 w 4483510"/>
              <a:gd name="connsiteY2" fmla="*/ 321680 h 5123793"/>
              <a:gd name="connsiteX3" fmla="*/ 3297740 w 4483510"/>
              <a:gd name="connsiteY3" fmla="*/ 314395 h 5123793"/>
              <a:gd name="connsiteX4" fmla="*/ 4226146 w 4483510"/>
              <a:gd name="connsiteY4" fmla="*/ 1335009 h 5123793"/>
              <a:gd name="connsiteX5" fmla="*/ 4127244 w 4483510"/>
              <a:gd name="connsiteY5" fmla="*/ 2153189 h 5123793"/>
              <a:gd name="connsiteX6" fmla="*/ 490 w 4483510"/>
              <a:gd name="connsiteY6" fmla="*/ 5123793 h 5123793"/>
              <a:gd name="connsiteX0" fmla="*/ 490 w 4500598"/>
              <a:gd name="connsiteY0" fmla="*/ 5123793 h 5123793"/>
              <a:gd name="connsiteX1" fmla="*/ 89750 w 4500598"/>
              <a:gd name="connsiteY1" fmla="*/ 2676867 h 5123793"/>
              <a:gd name="connsiteX2" fmla="*/ 2243762 w 4500598"/>
              <a:gd name="connsiteY2" fmla="*/ 321680 h 5123793"/>
              <a:gd name="connsiteX3" fmla="*/ 3297740 w 4500598"/>
              <a:gd name="connsiteY3" fmla="*/ 314395 h 5123793"/>
              <a:gd name="connsiteX4" fmla="*/ 4226146 w 4500598"/>
              <a:gd name="connsiteY4" fmla="*/ 1335009 h 5123793"/>
              <a:gd name="connsiteX5" fmla="*/ 4127244 w 4500598"/>
              <a:gd name="connsiteY5" fmla="*/ 2153189 h 5123793"/>
              <a:gd name="connsiteX6" fmla="*/ 490 w 4500598"/>
              <a:gd name="connsiteY6" fmla="*/ 5123793 h 5123793"/>
              <a:gd name="connsiteX0" fmla="*/ 490 w 4494615"/>
              <a:gd name="connsiteY0" fmla="*/ 5123793 h 5123793"/>
              <a:gd name="connsiteX1" fmla="*/ 89750 w 4494615"/>
              <a:gd name="connsiteY1" fmla="*/ 2676867 h 5123793"/>
              <a:gd name="connsiteX2" fmla="*/ 2243762 w 4494615"/>
              <a:gd name="connsiteY2" fmla="*/ 321680 h 5123793"/>
              <a:gd name="connsiteX3" fmla="*/ 3297740 w 4494615"/>
              <a:gd name="connsiteY3" fmla="*/ 314395 h 5123793"/>
              <a:gd name="connsiteX4" fmla="*/ 4226146 w 4494615"/>
              <a:gd name="connsiteY4" fmla="*/ 1335009 h 5123793"/>
              <a:gd name="connsiteX5" fmla="*/ 4127244 w 4494615"/>
              <a:gd name="connsiteY5" fmla="*/ 2153189 h 5123793"/>
              <a:gd name="connsiteX6" fmla="*/ 490 w 4494615"/>
              <a:gd name="connsiteY6" fmla="*/ 5123793 h 5123793"/>
              <a:gd name="connsiteX0" fmla="*/ 490 w 4505110"/>
              <a:gd name="connsiteY0" fmla="*/ 5123793 h 5123793"/>
              <a:gd name="connsiteX1" fmla="*/ 89750 w 4505110"/>
              <a:gd name="connsiteY1" fmla="*/ 2676867 h 5123793"/>
              <a:gd name="connsiteX2" fmla="*/ 2243762 w 4505110"/>
              <a:gd name="connsiteY2" fmla="*/ 321680 h 5123793"/>
              <a:gd name="connsiteX3" fmla="*/ 3297740 w 4505110"/>
              <a:gd name="connsiteY3" fmla="*/ 314395 h 5123793"/>
              <a:gd name="connsiteX4" fmla="*/ 4226146 w 4505110"/>
              <a:gd name="connsiteY4" fmla="*/ 1335009 h 5123793"/>
              <a:gd name="connsiteX5" fmla="*/ 4127244 w 4505110"/>
              <a:gd name="connsiteY5" fmla="*/ 2153189 h 5123793"/>
              <a:gd name="connsiteX6" fmla="*/ 490 w 4505110"/>
              <a:gd name="connsiteY6" fmla="*/ 5123793 h 5123793"/>
              <a:gd name="connsiteX0" fmla="*/ 490 w 4505110"/>
              <a:gd name="connsiteY0" fmla="*/ 5078540 h 5078540"/>
              <a:gd name="connsiteX1" fmla="*/ 89750 w 4505110"/>
              <a:gd name="connsiteY1" fmla="*/ 2631614 h 5078540"/>
              <a:gd name="connsiteX2" fmla="*/ 2281747 w 4505110"/>
              <a:gd name="connsiteY2" fmla="*/ 299217 h 5078540"/>
              <a:gd name="connsiteX3" fmla="*/ 3297740 w 4505110"/>
              <a:gd name="connsiteY3" fmla="*/ 269142 h 5078540"/>
              <a:gd name="connsiteX4" fmla="*/ 4226146 w 4505110"/>
              <a:gd name="connsiteY4" fmla="*/ 1289756 h 5078540"/>
              <a:gd name="connsiteX5" fmla="*/ 4127244 w 4505110"/>
              <a:gd name="connsiteY5" fmla="*/ 2107936 h 5078540"/>
              <a:gd name="connsiteX6" fmla="*/ 490 w 4505110"/>
              <a:gd name="connsiteY6" fmla="*/ 5078540 h 5078540"/>
              <a:gd name="connsiteX0" fmla="*/ 490 w 4505110"/>
              <a:gd name="connsiteY0" fmla="*/ 5119729 h 5119729"/>
              <a:gd name="connsiteX1" fmla="*/ 89750 w 4505110"/>
              <a:gd name="connsiteY1" fmla="*/ 2672803 h 5119729"/>
              <a:gd name="connsiteX2" fmla="*/ 2281747 w 4505110"/>
              <a:gd name="connsiteY2" fmla="*/ 340406 h 5119729"/>
              <a:gd name="connsiteX3" fmla="*/ 3297740 w 4505110"/>
              <a:gd name="connsiteY3" fmla="*/ 310331 h 5119729"/>
              <a:gd name="connsiteX4" fmla="*/ 4226146 w 4505110"/>
              <a:gd name="connsiteY4" fmla="*/ 1330945 h 5119729"/>
              <a:gd name="connsiteX5" fmla="*/ 4127244 w 4505110"/>
              <a:gd name="connsiteY5" fmla="*/ 2149125 h 5119729"/>
              <a:gd name="connsiteX6" fmla="*/ 490 w 4505110"/>
              <a:gd name="connsiteY6" fmla="*/ 5119729 h 5119729"/>
              <a:gd name="connsiteX0" fmla="*/ 490 w 4505110"/>
              <a:gd name="connsiteY0" fmla="*/ 5134925 h 5134925"/>
              <a:gd name="connsiteX1" fmla="*/ 89750 w 4505110"/>
              <a:gd name="connsiteY1" fmla="*/ 2687999 h 5134925"/>
              <a:gd name="connsiteX2" fmla="*/ 2281747 w 4505110"/>
              <a:gd name="connsiteY2" fmla="*/ 355602 h 5134925"/>
              <a:gd name="connsiteX3" fmla="*/ 3297740 w 4505110"/>
              <a:gd name="connsiteY3" fmla="*/ 325527 h 5134925"/>
              <a:gd name="connsiteX4" fmla="*/ 4226146 w 4505110"/>
              <a:gd name="connsiteY4" fmla="*/ 1346141 h 5134925"/>
              <a:gd name="connsiteX5" fmla="*/ 4127244 w 4505110"/>
              <a:gd name="connsiteY5" fmla="*/ 2164321 h 5134925"/>
              <a:gd name="connsiteX6" fmla="*/ 490 w 4505110"/>
              <a:gd name="connsiteY6" fmla="*/ 5134925 h 5134925"/>
              <a:gd name="connsiteX0" fmla="*/ 490 w 4505110"/>
              <a:gd name="connsiteY0" fmla="*/ 5057235 h 5057235"/>
              <a:gd name="connsiteX1" fmla="*/ 89750 w 4505110"/>
              <a:gd name="connsiteY1" fmla="*/ 2610309 h 5057235"/>
              <a:gd name="connsiteX2" fmla="*/ 2312134 w 4505110"/>
              <a:gd name="connsiteY2" fmla="*/ 369075 h 5057235"/>
              <a:gd name="connsiteX3" fmla="*/ 3297740 w 4505110"/>
              <a:gd name="connsiteY3" fmla="*/ 247837 h 5057235"/>
              <a:gd name="connsiteX4" fmla="*/ 4226146 w 4505110"/>
              <a:gd name="connsiteY4" fmla="*/ 1268451 h 5057235"/>
              <a:gd name="connsiteX5" fmla="*/ 4127244 w 4505110"/>
              <a:gd name="connsiteY5" fmla="*/ 2086631 h 5057235"/>
              <a:gd name="connsiteX6" fmla="*/ 490 w 4505110"/>
              <a:gd name="connsiteY6" fmla="*/ 5057235 h 5057235"/>
              <a:gd name="connsiteX0" fmla="*/ 490 w 4505110"/>
              <a:gd name="connsiteY0" fmla="*/ 5114358 h 5114358"/>
              <a:gd name="connsiteX1" fmla="*/ 89750 w 4505110"/>
              <a:gd name="connsiteY1" fmla="*/ 2667432 h 5114358"/>
              <a:gd name="connsiteX2" fmla="*/ 2270352 w 4505110"/>
              <a:gd name="connsiteY2" fmla="*/ 342633 h 5114358"/>
              <a:gd name="connsiteX3" fmla="*/ 3297740 w 4505110"/>
              <a:gd name="connsiteY3" fmla="*/ 304960 h 5114358"/>
              <a:gd name="connsiteX4" fmla="*/ 4226146 w 4505110"/>
              <a:gd name="connsiteY4" fmla="*/ 1325574 h 5114358"/>
              <a:gd name="connsiteX5" fmla="*/ 4127244 w 4505110"/>
              <a:gd name="connsiteY5" fmla="*/ 2143754 h 5114358"/>
              <a:gd name="connsiteX6" fmla="*/ 490 w 4505110"/>
              <a:gd name="connsiteY6" fmla="*/ 5114358 h 5114358"/>
              <a:gd name="connsiteX0" fmla="*/ 490 w 4505110"/>
              <a:gd name="connsiteY0" fmla="*/ 5114358 h 5114358"/>
              <a:gd name="connsiteX1" fmla="*/ 89750 w 4505110"/>
              <a:gd name="connsiteY1" fmla="*/ 2667432 h 5114358"/>
              <a:gd name="connsiteX2" fmla="*/ 2270352 w 4505110"/>
              <a:gd name="connsiteY2" fmla="*/ 342633 h 5114358"/>
              <a:gd name="connsiteX3" fmla="*/ 3297740 w 4505110"/>
              <a:gd name="connsiteY3" fmla="*/ 304960 h 5114358"/>
              <a:gd name="connsiteX4" fmla="*/ 4226146 w 4505110"/>
              <a:gd name="connsiteY4" fmla="*/ 1325574 h 5114358"/>
              <a:gd name="connsiteX5" fmla="*/ 4127244 w 4505110"/>
              <a:gd name="connsiteY5" fmla="*/ 2143754 h 5114358"/>
              <a:gd name="connsiteX6" fmla="*/ 490 w 4505110"/>
              <a:gd name="connsiteY6" fmla="*/ 5114358 h 5114358"/>
              <a:gd name="connsiteX0" fmla="*/ 490 w 4505110"/>
              <a:gd name="connsiteY0" fmla="*/ 5124132 h 5124132"/>
              <a:gd name="connsiteX1" fmla="*/ 89750 w 4505110"/>
              <a:gd name="connsiteY1" fmla="*/ 2677206 h 5124132"/>
              <a:gd name="connsiteX2" fmla="*/ 2270352 w 4505110"/>
              <a:gd name="connsiteY2" fmla="*/ 352407 h 5124132"/>
              <a:gd name="connsiteX3" fmla="*/ 3297740 w 4505110"/>
              <a:gd name="connsiteY3" fmla="*/ 314734 h 5124132"/>
              <a:gd name="connsiteX4" fmla="*/ 4226146 w 4505110"/>
              <a:gd name="connsiteY4" fmla="*/ 1335348 h 5124132"/>
              <a:gd name="connsiteX5" fmla="*/ 4127244 w 4505110"/>
              <a:gd name="connsiteY5" fmla="*/ 2153528 h 5124132"/>
              <a:gd name="connsiteX6" fmla="*/ 490 w 4505110"/>
              <a:gd name="connsiteY6" fmla="*/ 5124132 h 5124132"/>
              <a:gd name="connsiteX0" fmla="*/ 10175 w 4514795"/>
              <a:gd name="connsiteY0" fmla="*/ 5124132 h 5124132"/>
              <a:gd name="connsiteX1" fmla="*/ 15871 w 4514795"/>
              <a:gd name="connsiteY1" fmla="*/ 2768368 h 5124132"/>
              <a:gd name="connsiteX2" fmla="*/ 2280037 w 4514795"/>
              <a:gd name="connsiteY2" fmla="*/ 352407 h 5124132"/>
              <a:gd name="connsiteX3" fmla="*/ 3307425 w 4514795"/>
              <a:gd name="connsiteY3" fmla="*/ 314734 h 5124132"/>
              <a:gd name="connsiteX4" fmla="*/ 4235831 w 4514795"/>
              <a:gd name="connsiteY4" fmla="*/ 1335348 h 5124132"/>
              <a:gd name="connsiteX5" fmla="*/ 4136929 w 4514795"/>
              <a:gd name="connsiteY5" fmla="*/ 2153528 h 5124132"/>
              <a:gd name="connsiteX6" fmla="*/ 10175 w 4514795"/>
              <a:gd name="connsiteY6" fmla="*/ 5124132 h 5124132"/>
              <a:gd name="connsiteX0" fmla="*/ 10175 w 4514795"/>
              <a:gd name="connsiteY0" fmla="*/ 5124132 h 5124132"/>
              <a:gd name="connsiteX1" fmla="*/ 15871 w 4514795"/>
              <a:gd name="connsiteY1" fmla="*/ 2768368 h 5124132"/>
              <a:gd name="connsiteX2" fmla="*/ 2280037 w 4514795"/>
              <a:gd name="connsiteY2" fmla="*/ 352407 h 5124132"/>
              <a:gd name="connsiteX3" fmla="*/ 3307425 w 4514795"/>
              <a:gd name="connsiteY3" fmla="*/ 314734 h 5124132"/>
              <a:gd name="connsiteX4" fmla="*/ 4235831 w 4514795"/>
              <a:gd name="connsiteY4" fmla="*/ 1335348 h 5124132"/>
              <a:gd name="connsiteX5" fmla="*/ 4136929 w 4514795"/>
              <a:gd name="connsiteY5" fmla="*/ 2153528 h 5124132"/>
              <a:gd name="connsiteX6" fmla="*/ 10175 w 4514795"/>
              <a:gd name="connsiteY6" fmla="*/ 5124132 h 5124132"/>
              <a:gd name="connsiteX0" fmla="*/ 3451 w 4508071"/>
              <a:gd name="connsiteY0" fmla="*/ 5124132 h 5124132"/>
              <a:gd name="connsiteX1" fmla="*/ 9147 w 4508071"/>
              <a:gd name="connsiteY1" fmla="*/ 2768368 h 5124132"/>
              <a:gd name="connsiteX2" fmla="*/ 2273313 w 4508071"/>
              <a:gd name="connsiteY2" fmla="*/ 352407 h 5124132"/>
              <a:gd name="connsiteX3" fmla="*/ 3300701 w 4508071"/>
              <a:gd name="connsiteY3" fmla="*/ 314734 h 5124132"/>
              <a:gd name="connsiteX4" fmla="*/ 4229107 w 4508071"/>
              <a:gd name="connsiteY4" fmla="*/ 1335348 h 5124132"/>
              <a:gd name="connsiteX5" fmla="*/ 4130205 w 4508071"/>
              <a:gd name="connsiteY5" fmla="*/ 2153528 h 5124132"/>
              <a:gd name="connsiteX6" fmla="*/ 3451 w 4508071"/>
              <a:gd name="connsiteY6" fmla="*/ 5124132 h 5124132"/>
              <a:gd name="connsiteX0" fmla="*/ 0 w 4504620"/>
              <a:gd name="connsiteY0" fmla="*/ 5124132 h 5124132"/>
              <a:gd name="connsiteX1" fmla="*/ 5696 w 4504620"/>
              <a:gd name="connsiteY1" fmla="*/ 2768368 h 5124132"/>
              <a:gd name="connsiteX2" fmla="*/ 2269862 w 4504620"/>
              <a:gd name="connsiteY2" fmla="*/ 352407 h 5124132"/>
              <a:gd name="connsiteX3" fmla="*/ 3297250 w 4504620"/>
              <a:gd name="connsiteY3" fmla="*/ 314734 h 5124132"/>
              <a:gd name="connsiteX4" fmla="*/ 4225656 w 4504620"/>
              <a:gd name="connsiteY4" fmla="*/ 1335348 h 5124132"/>
              <a:gd name="connsiteX5" fmla="*/ 4126754 w 4504620"/>
              <a:gd name="connsiteY5" fmla="*/ 2153528 h 5124132"/>
              <a:gd name="connsiteX6" fmla="*/ 0 w 4504620"/>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200460"/>
              <a:gd name="connsiteX1" fmla="*/ 7461 w 4506385"/>
              <a:gd name="connsiteY1" fmla="*/ 2768368 h 5200460"/>
              <a:gd name="connsiteX2" fmla="*/ 2271627 w 4506385"/>
              <a:gd name="connsiteY2" fmla="*/ 352407 h 5200460"/>
              <a:gd name="connsiteX3" fmla="*/ 3299015 w 4506385"/>
              <a:gd name="connsiteY3" fmla="*/ 314734 h 5200460"/>
              <a:gd name="connsiteX4" fmla="*/ 4227421 w 4506385"/>
              <a:gd name="connsiteY4" fmla="*/ 1335348 h 5200460"/>
              <a:gd name="connsiteX5" fmla="*/ 4128519 w 4506385"/>
              <a:gd name="connsiteY5" fmla="*/ 2153528 h 5200460"/>
              <a:gd name="connsiteX6" fmla="*/ 869009 w 4506385"/>
              <a:gd name="connsiteY6" fmla="*/ 4397773 h 5200460"/>
              <a:gd name="connsiteX7" fmla="*/ 1765 w 4506385"/>
              <a:gd name="connsiteY7" fmla="*/ 5124132 h 5200460"/>
              <a:gd name="connsiteX0" fmla="*/ 642 w 4513763"/>
              <a:gd name="connsiteY0" fmla="*/ 4410080 h 4696102"/>
              <a:gd name="connsiteX1" fmla="*/ 14839 w 4513763"/>
              <a:gd name="connsiteY1" fmla="*/ 2768368 h 4696102"/>
              <a:gd name="connsiteX2" fmla="*/ 2279005 w 4513763"/>
              <a:gd name="connsiteY2" fmla="*/ 352407 h 4696102"/>
              <a:gd name="connsiteX3" fmla="*/ 3306393 w 4513763"/>
              <a:gd name="connsiteY3" fmla="*/ 314734 h 4696102"/>
              <a:gd name="connsiteX4" fmla="*/ 4234799 w 4513763"/>
              <a:gd name="connsiteY4" fmla="*/ 1335348 h 4696102"/>
              <a:gd name="connsiteX5" fmla="*/ 4135897 w 4513763"/>
              <a:gd name="connsiteY5" fmla="*/ 2153528 h 4696102"/>
              <a:gd name="connsiteX6" fmla="*/ 876387 w 4513763"/>
              <a:gd name="connsiteY6" fmla="*/ 4397773 h 4696102"/>
              <a:gd name="connsiteX7" fmla="*/ 642 w 4513763"/>
              <a:gd name="connsiteY7" fmla="*/ 4410080 h 4696102"/>
              <a:gd name="connsiteX0" fmla="*/ 642 w 4513763"/>
              <a:gd name="connsiteY0" fmla="*/ 4410080 h 4619028"/>
              <a:gd name="connsiteX1" fmla="*/ 14839 w 4513763"/>
              <a:gd name="connsiteY1" fmla="*/ 2768368 h 4619028"/>
              <a:gd name="connsiteX2" fmla="*/ 2279005 w 4513763"/>
              <a:gd name="connsiteY2" fmla="*/ 352407 h 4619028"/>
              <a:gd name="connsiteX3" fmla="*/ 3306393 w 4513763"/>
              <a:gd name="connsiteY3" fmla="*/ 314734 h 4619028"/>
              <a:gd name="connsiteX4" fmla="*/ 4234799 w 4513763"/>
              <a:gd name="connsiteY4" fmla="*/ 1335348 h 4619028"/>
              <a:gd name="connsiteX5" fmla="*/ 4135897 w 4513763"/>
              <a:gd name="connsiteY5" fmla="*/ 2153528 h 4619028"/>
              <a:gd name="connsiteX6" fmla="*/ 876387 w 4513763"/>
              <a:gd name="connsiteY6" fmla="*/ 4397773 h 4619028"/>
              <a:gd name="connsiteX7" fmla="*/ 642 w 4513763"/>
              <a:gd name="connsiteY7" fmla="*/ 4410080 h 4619028"/>
              <a:gd name="connsiteX0" fmla="*/ 642 w 4513763"/>
              <a:gd name="connsiteY0" fmla="*/ 4410080 h 4410080"/>
              <a:gd name="connsiteX1" fmla="*/ 14839 w 4513763"/>
              <a:gd name="connsiteY1" fmla="*/ 2768368 h 4410080"/>
              <a:gd name="connsiteX2" fmla="*/ 2279005 w 4513763"/>
              <a:gd name="connsiteY2" fmla="*/ 352407 h 4410080"/>
              <a:gd name="connsiteX3" fmla="*/ 3306393 w 4513763"/>
              <a:gd name="connsiteY3" fmla="*/ 314734 h 4410080"/>
              <a:gd name="connsiteX4" fmla="*/ 4234799 w 4513763"/>
              <a:gd name="connsiteY4" fmla="*/ 1335348 h 4410080"/>
              <a:gd name="connsiteX5" fmla="*/ 4135897 w 4513763"/>
              <a:gd name="connsiteY5" fmla="*/ 2153528 h 4410080"/>
              <a:gd name="connsiteX6" fmla="*/ 876387 w 4513763"/>
              <a:gd name="connsiteY6" fmla="*/ 4397773 h 4410080"/>
              <a:gd name="connsiteX7" fmla="*/ 642 w 4513763"/>
              <a:gd name="connsiteY7" fmla="*/ 4410080 h 4410080"/>
              <a:gd name="connsiteX0" fmla="*/ 642 w 4513763"/>
              <a:gd name="connsiteY0" fmla="*/ 4410080 h 4410080"/>
              <a:gd name="connsiteX1" fmla="*/ 14839 w 4513763"/>
              <a:gd name="connsiteY1" fmla="*/ 2768368 h 4410080"/>
              <a:gd name="connsiteX2" fmla="*/ 2279005 w 4513763"/>
              <a:gd name="connsiteY2" fmla="*/ 352407 h 4410080"/>
              <a:gd name="connsiteX3" fmla="*/ 3306393 w 4513763"/>
              <a:gd name="connsiteY3" fmla="*/ 314734 h 4410080"/>
              <a:gd name="connsiteX4" fmla="*/ 4234799 w 4513763"/>
              <a:gd name="connsiteY4" fmla="*/ 1335348 h 4410080"/>
              <a:gd name="connsiteX5" fmla="*/ 4135897 w 4513763"/>
              <a:gd name="connsiteY5" fmla="*/ 2153528 h 4410080"/>
              <a:gd name="connsiteX6" fmla="*/ 876387 w 4513763"/>
              <a:gd name="connsiteY6" fmla="*/ 4397773 h 4410080"/>
              <a:gd name="connsiteX7" fmla="*/ 642 w 4513763"/>
              <a:gd name="connsiteY7" fmla="*/ 4410080 h 4410080"/>
              <a:gd name="connsiteX0" fmla="*/ 642 w 4513763"/>
              <a:gd name="connsiteY0" fmla="*/ 4410080 h 4410080"/>
              <a:gd name="connsiteX1" fmla="*/ 14839 w 4513763"/>
              <a:gd name="connsiteY1" fmla="*/ 2768368 h 4410080"/>
              <a:gd name="connsiteX2" fmla="*/ 2279005 w 4513763"/>
              <a:gd name="connsiteY2" fmla="*/ 352407 h 4410080"/>
              <a:gd name="connsiteX3" fmla="*/ 3306393 w 4513763"/>
              <a:gd name="connsiteY3" fmla="*/ 314734 h 4410080"/>
              <a:gd name="connsiteX4" fmla="*/ 4234799 w 4513763"/>
              <a:gd name="connsiteY4" fmla="*/ 1335348 h 4410080"/>
              <a:gd name="connsiteX5" fmla="*/ 4135897 w 4513763"/>
              <a:gd name="connsiteY5" fmla="*/ 2153528 h 4410080"/>
              <a:gd name="connsiteX6" fmla="*/ 876387 w 4513763"/>
              <a:gd name="connsiteY6" fmla="*/ 4397773 h 4410080"/>
              <a:gd name="connsiteX7" fmla="*/ 642 w 4513763"/>
              <a:gd name="connsiteY7" fmla="*/ 4410080 h 4410080"/>
              <a:gd name="connsiteX0" fmla="*/ 642 w 4513763"/>
              <a:gd name="connsiteY0" fmla="*/ 4410080 h 4410080"/>
              <a:gd name="connsiteX1" fmla="*/ 14839 w 4513763"/>
              <a:gd name="connsiteY1" fmla="*/ 2768368 h 4410080"/>
              <a:gd name="connsiteX2" fmla="*/ 2279005 w 4513763"/>
              <a:gd name="connsiteY2" fmla="*/ 352407 h 4410080"/>
              <a:gd name="connsiteX3" fmla="*/ 3306393 w 4513763"/>
              <a:gd name="connsiteY3" fmla="*/ 314734 h 4410080"/>
              <a:gd name="connsiteX4" fmla="*/ 4234799 w 4513763"/>
              <a:gd name="connsiteY4" fmla="*/ 1335348 h 4410080"/>
              <a:gd name="connsiteX5" fmla="*/ 4135897 w 4513763"/>
              <a:gd name="connsiteY5" fmla="*/ 2153528 h 4410080"/>
              <a:gd name="connsiteX6" fmla="*/ 714875 w 4513763"/>
              <a:gd name="connsiteY6" fmla="*/ 4227761 h 4410080"/>
              <a:gd name="connsiteX7" fmla="*/ 642 w 4513763"/>
              <a:gd name="connsiteY7" fmla="*/ 4410080 h 4410080"/>
              <a:gd name="connsiteX0" fmla="*/ 642 w 4513763"/>
              <a:gd name="connsiteY0" fmla="*/ 4410080 h 4410080"/>
              <a:gd name="connsiteX1" fmla="*/ 14839 w 4513763"/>
              <a:gd name="connsiteY1" fmla="*/ 2768368 h 4410080"/>
              <a:gd name="connsiteX2" fmla="*/ 2279005 w 4513763"/>
              <a:gd name="connsiteY2" fmla="*/ 352407 h 4410080"/>
              <a:gd name="connsiteX3" fmla="*/ 3306393 w 4513763"/>
              <a:gd name="connsiteY3" fmla="*/ 314734 h 4410080"/>
              <a:gd name="connsiteX4" fmla="*/ 4234799 w 4513763"/>
              <a:gd name="connsiteY4" fmla="*/ 1335348 h 4410080"/>
              <a:gd name="connsiteX5" fmla="*/ 4135897 w 4513763"/>
              <a:gd name="connsiteY5" fmla="*/ 2153528 h 4410080"/>
              <a:gd name="connsiteX6" fmla="*/ 808382 w 4513763"/>
              <a:gd name="connsiteY6" fmla="*/ 4380772 h 4410080"/>
              <a:gd name="connsiteX7" fmla="*/ 642 w 4513763"/>
              <a:gd name="connsiteY7" fmla="*/ 4410080 h 4410080"/>
              <a:gd name="connsiteX0" fmla="*/ 642 w 4513763"/>
              <a:gd name="connsiteY0" fmla="*/ 4410080 h 4410080"/>
              <a:gd name="connsiteX1" fmla="*/ 14839 w 4513763"/>
              <a:gd name="connsiteY1" fmla="*/ 2768368 h 4410080"/>
              <a:gd name="connsiteX2" fmla="*/ 2279005 w 4513763"/>
              <a:gd name="connsiteY2" fmla="*/ 352407 h 4410080"/>
              <a:gd name="connsiteX3" fmla="*/ 3306393 w 4513763"/>
              <a:gd name="connsiteY3" fmla="*/ 314734 h 4410080"/>
              <a:gd name="connsiteX4" fmla="*/ 4234799 w 4513763"/>
              <a:gd name="connsiteY4" fmla="*/ 1335348 h 4410080"/>
              <a:gd name="connsiteX5" fmla="*/ 4135897 w 4513763"/>
              <a:gd name="connsiteY5" fmla="*/ 2153528 h 4410080"/>
              <a:gd name="connsiteX6" fmla="*/ 808382 w 4513763"/>
              <a:gd name="connsiteY6" fmla="*/ 4380772 h 4410080"/>
              <a:gd name="connsiteX7" fmla="*/ 642 w 4513763"/>
              <a:gd name="connsiteY7" fmla="*/ 4410080 h 4410080"/>
              <a:gd name="connsiteX0" fmla="*/ 642 w 4513763"/>
              <a:gd name="connsiteY0" fmla="*/ 4410080 h 4410080"/>
              <a:gd name="connsiteX1" fmla="*/ 14839 w 4513763"/>
              <a:gd name="connsiteY1" fmla="*/ 2768368 h 4410080"/>
              <a:gd name="connsiteX2" fmla="*/ 2279005 w 4513763"/>
              <a:gd name="connsiteY2" fmla="*/ 352407 h 4410080"/>
              <a:gd name="connsiteX3" fmla="*/ 3306393 w 4513763"/>
              <a:gd name="connsiteY3" fmla="*/ 314734 h 4410080"/>
              <a:gd name="connsiteX4" fmla="*/ 4234799 w 4513763"/>
              <a:gd name="connsiteY4" fmla="*/ 1335348 h 4410080"/>
              <a:gd name="connsiteX5" fmla="*/ 4135897 w 4513763"/>
              <a:gd name="connsiteY5" fmla="*/ 2153528 h 4410080"/>
              <a:gd name="connsiteX6" fmla="*/ 808382 w 4513763"/>
              <a:gd name="connsiteY6" fmla="*/ 4380772 h 4410080"/>
              <a:gd name="connsiteX7" fmla="*/ 642 w 4513763"/>
              <a:gd name="connsiteY7" fmla="*/ 4410080 h 4410080"/>
              <a:gd name="connsiteX0" fmla="*/ 207053 w 4499158"/>
              <a:gd name="connsiteY0" fmla="*/ 3908543 h 4380939"/>
              <a:gd name="connsiteX1" fmla="*/ 234 w 4499158"/>
              <a:gd name="connsiteY1" fmla="*/ 2768368 h 4380939"/>
              <a:gd name="connsiteX2" fmla="*/ 2264400 w 4499158"/>
              <a:gd name="connsiteY2" fmla="*/ 352407 h 4380939"/>
              <a:gd name="connsiteX3" fmla="*/ 3291788 w 4499158"/>
              <a:gd name="connsiteY3" fmla="*/ 314734 h 4380939"/>
              <a:gd name="connsiteX4" fmla="*/ 4220194 w 4499158"/>
              <a:gd name="connsiteY4" fmla="*/ 1335348 h 4380939"/>
              <a:gd name="connsiteX5" fmla="*/ 4121292 w 4499158"/>
              <a:gd name="connsiteY5" fmla="*/ 2153528 h 4380939"/>
              <a:gd name="connsiteX6" fmla="*/ 793777 w 4499158"/>
              <a:gd name="connsiteY6" fmla="*/ 4380772 h 4380939"/>
              <a:gd name="connsiteX7" fmla="*/ 207053 w 4499158"/>
              <a:gd name="connsiteY7" fmla="*/ 3908543 h 4380939"/>
              <a:gd name="connsiteX0" fmla="*/ 13593 w 4501212"/>
              <a:gd name="connsiteY0" fmla="*/ 4393078 h 4393078"/>
              <a:gd name="connsiteX1" fmla="*/ 2288 w 4501212"/>
              <a:gd name="connsiteY1" fmla="*/ 2768368 h 4393078"/>
              <a:gd name="connsiteX2" fmla="*/ 2266454 w 4501212"/>
              <a:gd name="connsiteY2" fmla="*/ 352407 h 4393078"/>
              <a:gd name="connsiteX3" fmla="*/ 3293842 w 4501212"/>
              <a:gd name="connsiteY3" fmla="*/ 314734 h 4393078"/>
              <a:gd name="connsiteX4" fmla="*/ 4222248 w 4501212"/>
              <a:gd name="connsiteY4" fmla="*/ 1335348 h 4393078"/>
              <a:gd name="connsiteX5" fmla="*/ 4123346 w 4501212"/>
              <a:gd name="connsiteY5" fmla="*/ 2153528 h 4393078"/>
              <a:gd name="connsiteX6" fmla="*/ 795831 w 4501212"/>
              <a:gd name="connsiteY6" fmla="*/ 4380772 h 4393078"/>
              <a:gd name="connsiteX7" fmla="*/ 13593 w 4501212"/>
              <a:gd name="connsiteY7" fmla="*/ 4393078 h 4393078"/>
              <a:gd name="connsiteX0" fmla="*/ 86 w 4487705"/>
              <a:gd name="connsiteY0" fmla="*/ 4393078 h 4393078"/>
              <a:gd name="connsiteX1" fmla="*/ 90788 w 4487705"/>
              <a:gd name="connsiteY1" fmla="*/ 2836373 h 4393078"/>
              <a:gd name="connsiteX2" fmla="*/ 2252947 w 4487705"/>
              <a:gd name="connsiteY2" fmla="*/ 352407 h 4393078"/>
              <a:gd name="connsiteX3" fmla="*/ 3280335 w 4487705"/>
              <a:gd name="connsiteY3" fmla="*/ 314734 h 4393078"/>
              <a:gd name="connsiteX4" fmla="*/ 4208741 w 4487705"/>
              <a:gd name="connsiteY4" fmla="*/ 1335348 h 4393078"/>
              <a:gd name="connsiteX5" fmla="*/ 4109839 w 4487705"/>
              <a:gd name="connsiteY5" fmla="*/ 2153528 h 4393078"/>
              <a:gd name="connsiteX6" fmla="*/ 782324 w 4487705"/>
              <a:gd name="connsiteY6" fmla="*/ 4380772 h 4393078"/>
              <a:gd name="connsiteX7" fmla="*/ 86 w 4487705"/>
              <a:gd name="connsiteY7" fmla="*/ 4393078 h 4393078"/>
              <a:gd name="connsiteX0" fmla="*/ 21466 w 4509085"/>
              <a:gd name="connsiteY0" fmla="*/ 4393078 h 4393078"/>
              <a:gd name="connsiteX1" fmla="*/ 1660 w 4509085"/>
              <a:gd name="connsiteY1" fmla="*/ 2734366 h 4393078"/>
              <a:gd name="connsiteX2" fmla="*/ 2274327 w 4509085"/>
              <a:gd name="connsiteY2" fmla="*/ 352407 h 4393078"/>
              <a:gd name="connsiteX3" fmla="*/ 3301715 w 4509085"/>
              <a:gd name="connsiteY3" fmla="*/ 314734 h 4393078"/>
              <a:gd name="connsiteX4" fmla="*/ 4230121 w 4509085"/>
              <a:gd name="connsiteY4" fmla="*/ 1335348 h 4393078"/>
              <a:gd name="connsiteX5" fmla="*/ 4131219 w 4509085"/>
              <a:gd name="connsiteY5" fmla="*/ 2153528 h 4393078"/>
              <a:gd name="connsiteX6" fmla="*/ 803704 w 4509085"/>
              <a:gd name="connsiteY6" fmla="*/ 4380772 h 4393078"/>
              <a:gd name="connsiteX7" fmla="*/ 21466 w 4509085"/>
              <a:gd name="connsiteY7" fmla="*/ 4393078 h 4393078"/>
              <a:gd name="connsiteX0" fmla="*/ 19806 w 4507425"/>
              <a:gd name="connsiteY0" fmla="*/ 4393078 h 4393078"/>
              <a:gd name="connsiteX1" fmla="*/ 0 w 4507425"/>
              <a:gd name="connsiteY1" fmla="*/ 2734366 h 4393078"/>
              <a:gd name="connsiteX2" fmla="*/ 2272667 w 4507425"/>
              <a:gd name="connsiteY2" fmla="*/ 352407 h 4393078"/>
              <a:gd name="connsiteX3" fmla="*/ 3300055 w 4507425"/>
              <a:gd name="connsiteY3" fmla="*/ 314734 h 4393078"/>
              <a:gd name="connsiteX4" fmla="*/ 4228461 w 4507425"/>
              <a:gd name="connsiteY4" fmla="*/ 1335348 h 4393078"/>
              <a:gd name="connsiteX5" fmla="*/ 4129559 w 4507425"/>
              <a:gd name="connsiteY5" fmla="*/ 2153528 h 4393078"/>
              <a:gd name="connsiteX6" fmla="*/ 802044 w 4507425"/>
              <a:gd name="connsiteY6" fmla="*/ 4380772 h 4393078"/>
              <a:gd name="connsiteX7" fmla="*/ 19806 w 4507425"/>
              <a:gd name="connsiteY7" fmla="*/ 4393078 h 4393078"/>
              <a:gd name="connsiteX0" fmla="*/ 104812 w 4507425"/>
              <a:gd name="connsiteY0" fmla="*/ 4342074 h 4382059"/>
              <a:gd name="connsiteX1" fmla="*/ 0 w 4507425"/>
              <a:gd name="connsiteY1" fmla="*/ 2734366 h 4382059"/>
              <a:gd name="connsiteX2" fmla="*/ 2272667 w 4507425"/>
              <a:gd name="connsiteY2" fmla="*/ 352407 h 4382059"/>
              <a:gd name="connsiteX3" fmla="*/ 3300055 w 4507425"/>
              <a:gd name="connsiteY3" fmla="*/ 314734 h 4382059"/>
              <a:gd name="connsiteX4" fmla="*/ 4228461 w 4507425"/>
              <a:gd name="connsiteY4" fmla="*/ 1335348 h 4382059"/>
              <a:gd name="connsiteX5" fmla="*/ 4129559 w 4507425"/>
              <a:gd name="connsiteY5" fmla="*/ 2153528 h 4382059"/>
              <a:gd name="connsiteX6" fmla="*/ 802044 w 4507425"/>
              <a:gd name="connsiteY6" fmla="*/ 4380772 h 4382059"/>
              <a:gd name="connsiteX7" fmla="*/ 104812 w 4507425"/>
              <a:gd name="connsiteY7" fmla="*/ 4342074 h 4382059"/>
              <a:gd name="connsiteX0" fmla="*/ 11305 w 4507425"/>
              <a:gd name="connsiteY0" fmla="*/ 4401579 h 4401579"/>
              <a:gd name="connsiteX1" fmla="*/ 0 w 4507425"/>
              <a:gd name="connsiteY1" fmla="*/ 2734366 h 4401579"/>
              <a:gd name="connsiteX2" fmla="*/ 2272667 w 4507425"/>
              <a:gd name="connsiteY2" fmla="*/ 352407 h 4401579"/>
              <a:gd name="connsiteX3" fmla="*/ 3300055 w 4507425"/>
              <a:gd name="connsiteY3" fmla="*/ 314734 h 4401579"/>
              <a:gd name="connsiteX4" fmla="*/ 4228461 w 4507425"/>
              <a:gd name="connsiteY4" fmla="*/ 1335348 h 4401579"/>
              <a:gd name="connsiteX5" fmla="*/ 4129559 w 4507425"/>
              <a:gd name="connsiteY5" fmla="*/ 2153528 h 4401579"/>
              <a:gd name="connsiteX6" fmla="*/ 802044 w 4507425"/>
              <a:gd name="connsiteY6" fmla="*/ 4380772 h 4401579"/>
              <a:gd name="connsiteX7" fmla="*/ 11305 w 4507425"/>
              <a:gd name="connsiteY7" fmla="*/ 4401579 h 4401579"/>
              <a:gd name="connsiteX0" fmla="*/ 11305 w 4507425"/>
              <a:gd name="connsiteY0" fmla="*/ 4401579 h 4401579"/>
              <a:gd name="connsiteX1" fmla="*/ 0 w 4507425"/>
              <a:gd name="connsiteY1" fmla="*/ 2734366 h 4401579"/>
              <a:gd name="connsiteX2" fmla="*/ 2272667 w 4507425"/>
              <a:gd name="connsiteY2" fmla="*/ 352407 h 4401579"/>
              <a:gd name="connsiteX3" fmla="*/ 3300055 w 4507425"/>
              <a:gd name="connsiteY3" fmla="*/ 314734 h 4401579"/>
              <a:gd name="connsiteX4" fmla="*/ 4228461 w 4507425"/>
              <a:gd name="connsiteY4" fmla="*/ 1335348 h 4401579"/>
              <a:gd name="connsiteX5" fmla="*/ 4129559 w 4507425"/>
              <a:gd name="connsiteY5" fmla="*/ 2153528 h 4401579"/>
              <a:gd name="connsiteX6" fmla="*/ 802044 w 4507425"/>
              <a:gd name="connsiteY6" fmla="*/ 4380772 h 4401579"/>
              <a:gd name="connsiteX7" fmla="*/ 11305 w 4507425"/>
              <a:gd name="connsiteY7" fmla="*/ 4401579 h 4401579"/>
              <a:gd name="connsiteX0" fmla="*/ 11305 w 4507425"/>
              <a:gd name="connsiteY0" fmla="*/ 4430976 h 4430976"/>
              <a:gd name="connsiteX1" fmla="*/ 0 w 4507425"/>
              <a:gd name="connsiteY1" fmla="*/ 2763763 h 4430976"/>
              <a:gd name="connsiteX2" fmla="*/ 2272667 w 4507425"/>
              <a:gd name="connsiteY2" fmla="*/ 381804 h 4430976"/>
              <a:gd name="connsiteX3" fmla="*/ 3300055 w 4507425"/>
              <a:gd name="connsiteY3" fmla="*/ 344131 h 4430976"/>
              <a:gd name="connsiteX4" fmla="*/ 4228461 w 4507425"/>
              <a:gd name="connsiteY4" fmla="*/ 1364745 h 4430976"/>
              <a:gd name="connsiteX5" fmla="*/ 4129559 w 4507425"/>
              <a:gd name="connsiteY5" fmla="*/ 2182925 h 4430976"/>
              <a:gd name="connsiteX6" fmla="*/ 802044 w 4507425"/>
              <a:gd name="connsiteY6" fmla="*/ 4410169 h 4430976"/>
              <a:gd name="connsiteX7" fmla="*/ 11305 w 4507425"/>
              <a:gd name="connsiteY7" fmla="*/ 4430976 h 4430976"/>
              <a:gd name="connsiteX0" fmla="*/ 11305 w 4519253"/>
              <a:gd name="connsiteY0" fmla="*/ 4420248 h 4420248"/>
              <a:gd name="connsiteX1" fmla="*/ 0 w 4519253"/>
              <a:gd name="connsiteY1" fmla="*/ 2753035 h 4420248"/>
              <a:gd name="connsiteX2" fmla="*/ 2272667 w 4519253"/>
              <a:gd name="connsiteY2" fmla="*/ 371076 h 4420248"/>
              <a:gd name="connsiteX3" fmla="*/ 3300055 w 4519253"/>
              <a:gd name="connsiteY3" fmla="*/ 333403 h 4420248"/>
              <a:gd name="connsiteX4" fmla="*/ 4253963 w 4519253"/>
              <a:gd name="connsiteY4" fmla="*/ 1328514 h 4420248"/>
              <a:gd name="connsiteX5" fmla="*/ 4129559 w 4519253"/>
              <a:gd name="connsiteY5" fmla="*/ 2172197 h 4420248"/>
              <a:gd name="connsiteX6" fmla="*/ 802044 w 4519253"/>
              <a:gd name="connsiteY6" fmla="*/ 4399441 h 4420248"/>
              <a:gd name="connsiteX7" fmla="*/ 11305 w 4519253"/>
              <a:gd name="connsiteY7" fmla="*/ 4420248 h 4420248"/>
              <a:gd name="connsiteX0" fmla="*/ 11305 w 4519253"/>
              <a:gd name="connsiteY0" fmla="*/ 4445526 h 4445526"/>
              <a:gd name="connsiteX1" fmla="*/ 0 w 4519253"/>
              <a:gd name="connsiteY1" fmla="*/ 2778313 h 4445526"/>
              <a:gd name="connsiteX2" fmla="*/ 2272667 w 4519253"/>
              <a:gd name="connsiteY2" fmla="*/ 396354 h 4445526"/>
              <a:gd name="connsiteX3" fmla="*/ 3300055 w 4519253"/>
              <a:gd name="connsiteY3" fmla="*/ 358681 h 4445526"/>
              <a:gd name="connsiteX4" fmla="*/ 4253963 w 4519253"/>
              <a:gd name="connsiteY4" fmla="*/ 1353792 h 4445526"/>
              <a:gd name="connsiteX5" fmla="*/ 4129559 w 4519253"/>
              <a:gd name="connsiteY5" fmla="*/ 2197475 h 4445526"/>
              <a:gd name="connsiteX6" fmla="*/ 802044 w 4519253"/>
              <a:gd name="connsiteY6" fmla="*/ 4424719 h 4445526"/>
              <a:gd name="connsiteX7" fmla="*/ 11305 w 4519253"/>
              <a:gd name="connsiteY7" fmla="*/ 4445526 h 4445526"/>
              <a:gd name="connsiteX0" fmla="*/ 11305 w 4519253"/>
              <a:gd name="connsiteY0" fmla="*/ 4497113 h 4497113"/>
              <a:gd name="connsiteX1" fmla="*/ 0 w 4519253"/>
              <a:gd name="connsiteY1" fmla="*/ 2829900 h 4497113"/>
              <a:gd name="connsiteX2" fmla="*/ 2272667 w 4519253"/>
              <a:gd name="connsiteY2" fmla="*/ 447941 h 4497113"/>
              <a:gd name="connsiteX3" fmla="*/ 3546573 w 4519253"/>
              <a:gd name="connsiteY3" fmla="*/ 282759 h 4497113"/>
              <a:gd name="connsiteX4" fmla="*/ 4253963 w 4519253"/>
              <a:gd name="connsiteY4" fmla="*/ 1405379 h 4497113"/>
              <a:gd name="connsiteX5" fmla="*/ 4129559 w 4519253"/>
              <a:gd name="connsiteY5" fmla="*/ 2249062 h 4497113"/>
              <a:gd name="connsiteX6" fmla="*/ 802044 w 4519253"/>
              <a:gd name="connsiteY6" fmla="*/ 4476306 h 4497113"/>
              <a:gd name="connsiteX7" fmla="*/ 11305 w 4519253"/>
              <a:gd name="connsiteY7" fmla="*/ 4497113 h 4497113"/>
              <a:gd name="connsiteX0" fmla="*/ 11305 w 4519253"/>
              <a:gd name="connsiteY0" fmla="*/ 4384003 h 4384003"/>
              <a:gd name="connsiteX1" fmla="*/ 0 w 4519253"/>
              <a:gd name="connsiteY1" fmla="*/ 2716790 h 4384003"/>
              <a:gd name="connsiteX2" fmla="*/ 2272667 w 4519253"/>
              <a:gd name="connsiteY2" fmla="*/ 334831 h 4384003"/>
              <a:gd name="connsiteX3" fmla="*/ 3113041 w 4519253"/>
              <a:gd name="connsiteY3" fmla="*/ 492672 h 4384003"/>
              <a:gd name="connsiteX4" fmla="*/ 4253963 w 4519253"/>
              <a:gd name="connsiteY4" fmla="*/ 1292269 h 4384003"/>
              <a:gd name="connsiteX5" fmla="*/ 4129559 w 4519253"/>
              <a:gd name="connsiteY5" fmla="*/ 2135952 h 4384003"/>
              <a:gd name="connsiteX6" fmla="*/ 802044 w 4519253"/>
              <a:gd name="connsiteY6" fmla="*/ 4363196 h 4384003"/>
              <a:gd name="connsiteX7" fmla="*/ 11305 w 4519253"/>
              <a:gd name="connsiteY7" fmla="*/ 4384003 h 4384003"/>
              <a:gd name="connsiteX0" fmla="*/ 11305 w 4519253"/>
              <a:gd name="connsiteY0" fmla="*/ 4433445 h 4433445"/>
              <a:gd name="connsiteX1" fmla="*/ 0 w 4519253"/>
              <a:gd name="connsiteY1" fmla="*/ 2766232 h 4433445"/>
              <a:gd name="connsiteX2" fmla="*/ 2272667 w 4519253"/>
              <a:gd name="connsiteY2" fmla="*/ 384273 h 4433445"/>
              <a:gd name="connsiteX3" fmla="*/ 3359559 w 4519253"/>
              <a:gd name="connsiteY3" fmla="*/ 380602 h 4433445"/>
              <a:gd name="connsiteX4" fmla="*/ 4253963 w 4519253"/>
              <a:gd name="connsiteY4" fmla="*/ 1341711 h 4433445"/>
              <a:gd name="connsiteX5" fmla="*/ 4129559 w 4519253"/>
              <a:gd name="connsiteY5" fmla="*/ 2185394 h 4433445"/>
              <a:gd name="connsiteX6" fmla="*/ 802044 w 4519253"/>
              <a:gd name="connsiteY6" fmla="*/ 4412638 h 4433445"/>
              <a:gd name="connsiteX7" fmla="*/ 11305 w 4519253"/>
              <a:gd name="connsiteY7" fmla="*/ 4433445 h 4433445"/>
              <a:gd name="connsiteX0" fmla="*/ 11305 w 4519253"/>
              <a:gd name="connsiteY0" fmla="*/ 4438421 h 4438421"/>
              <a:gd name="connsiteX1" fmla="*/ 0 w 4519253"/>
              <a:gd name="connsiteY1" fmla="*/ 2771208 h 4438421"/>
              <a:gd name="connsiteX2" fmla="*/ 2272667 w 4519253"/>
              <a:gd name="connsiteY2" fmla="*/ 389249 h 4438421"/>
              <a:gd name="connsiteX3" fmla="*/ 3359559 w 4519253"/>
              <a:gd name="connsiteY3" fmla="*/ 385578 h 4438421"/>
              <a:gd name="connsiteX4" fmla="*/ 4253963 w 4519253"/>
              <a:gd name="connsiteY4" fmla="*/ 1346687 h 4438421"/>
              <a:gd name="connsiteX5" fmla="*/ 4129559 w 4519253"/>
              <a:gd name="connsiteY5" fmla="*/ 2190370 h 4438421"/>
              <a:gd name="connsiteX6" fmla="*/ 802044 w 4519253"/>
              <a:gd name="connsiteY6" fmla="*/ 4417614 h 4438421"/>
              <a:gd name="connsiteX7" fmla="*/ 11305 w 4519253"/>
              <a:gd name="connsiteY7" fmla="*/ 4438421 h 4438421"/>
              <a:gd name="connsiteX0" fmla="*/ 11305 w 4519253"/>
              <a:gd name="connsiteY0" fmla="*/ 4438421 h 4438421"/>
              <a:gd name="connsiteX1" fmla="*/ 0 w 4519253"/>
              <a:gd name="connsiteY1" fmla="*/ 2771208 h 4438421"/>
              <a:gd name="connsiteX2" fmla="*/ 2272667 w 4519253"/>
              <a:gd name="connsiteY2" fmla="*/ 389249 h 4438421"/>
              <a:gd name="connsiteX3" fmla="*/ 3359559 w 4519253"/>
              <a:gd name="connsiteY3" fmla="*/ 385578 h 4438421"/>
              <a:gd name="connsiteX4" fmla="*/ 4253963 w 4519253"/>
              <a:gd name="connsiteY4" fmla="*/ 1346687 h 4438421"/>
              <a:gd name="connsiteX5" fmla="*/ 4129559 w 4519253"/>
              <a:gd name="connsiteY5" fmla="*/ 2190370 h 4438421"/>
              <a:gd name="connsiteX6" fmla="*/ 802044 w 4519253"/>
              <a:gd name="connsiteY6" fmla="*/ 4417614 h 4438421"/>
              <a:gd name="connsiteX7" fmla="*/ 11305 w 4519253"/>
              <a:gd name="connsiteY7" fmla="*/ 4438421 h 4438421"/>
              <a:gd name="connsiteX0" fmla="*/ 11305 w 4519253"/>
              <a:gd name="connsiteY0" fmla="*/ 4445176 h 4445176"/>
              <a:gd name="connsiteX1" fmla="*/ 0 w 4519253"/>
              <a:gd name="connsiteY1" fmla="*/ 2777963 h 4445176"/>
              <a:gd name="connsiteX2" fmla="*/ 2272667 w 4519253"/>
              <a:gd name="connsiteY2" fmla="*/ 396004 h 4445176"/>
              <a:gd name="connsiteX3" fmla="*/ 3359559 w 4519253"/>
              <a:gd name="connsiteY3" fmla="*/ 392333 h 4445176"/>
              <a:gd name="connsiteX4" fmla="*/ 4253963 w 4519253"/>
              <a:gd name="connsiteY4" fmla="*/ 1353442 h 4445176"/>
              <a:gd name="connsiteX5" fmla="*/ 4129559 w 4519253"/>
              <a:gd name="connsiteY5" fmla="*/ 2197125 h 4445176"/>
              <a:gd name="connsiteX6" fmla="*/ 802044 w 4519253"/>
              <a:gd name="connsiteY6" fmla="*/ 4424369 h 4445176"/>
              <a:gd name="connsiteX7" fmla="*/ 11305 w 4519253"/>
              <a:gd name="connsiteY7" fmla="*/ 4445176 h 4445176"/>
              <a:gd name="connsiteX0" fmla="*/ 11305 w 4519253"/>
              <a:gd name="connsiteY0" fmla="*/ 4441812 h 4441812"/>
              <a:gd name="connsiteX1" fmla="*/ 0 w 4519253"/>
              <a:gd name="connsiteY1" fmla="*/ 2774599 h 4441812"/>
              <a:gd name="connsiteX2" fmla="*/ 2272667 w 4519253"/>
              <a:gd name="connsiteY2" fmla="*/ 392640 h 4441812"/>
              <a:gd name="connsiteX3" fmla="*/ 3359559 w 4519253"/>
              <a:gd name="connsiteY3" fmla="*/ 388969 h 4441812"/>
              <a:gd name="connsiteX4" fmla="*/ 4253963 w 4519253"/>
              <a:gd name="connsiteY4" fmla="*/ 1350078 h 4441812"/>
              <a:gd name="connsiteX5" fmla="*/ 4129559 w 4519253"/>
              <a:gd name="connsiteY5" fmla="*/ 2193761 h 4441812"/>
              <a:gd name="connsiteX6" fmla="*/ 802044 w 4519253"/>
              <a:gd name="connsiteY6" fmla="*/ 4421005 h 4441812"/>
              <a:gd name="connsiteX7" fmla="*/ 11305 w 4519253"/>
              <a:gd name="connsiteY7" fmla="*/ 4441812 h 4441812"/>
              <a:gd name="connsiteX0" fmla="*/ 11305 w 4519253"/>
              <a:gd name="connsiteY0" fmla="*/ 4441812 h 4441812"/>
              <a:gd name="connsiteX1" fmla="*/ 0 w 4519253"/>
              <a:gd name="connsiteY1" fmla="*/ 2774599 h 4441812"/>
              <a:gd name="connsiteX2" fmla="*/ 2272667 w 4519253"/>
              <a:gd name="connsiteY2" fmla="*/ 392640 h 4441812"/>
              <a:gd name="connsiteX3" fmla="*/ 3359559 w 4519253"/>
              <a:gd name="connsiteY3" fmla="*/ 388969 h 4441812"/>
              <a:gd name="connsiteX4" fmla="*/ 4253963 w 4519253"/>
              <a:gd name="connsiteY4" fmla="*/ 1350078 h 4441812"/>
              <a:gd name="connsiteX5" fmla="*/ 4129559 w 4519253"/>
              <a:gd name="connsiteY5" fmla="*/ 2193761 h 4441812"/>
              <a:gd name="connsiteX6" fmla="*/ 802044 w 4519253"/>
              <a:gd name="connsiteY6" fmla="*/ 4421005 h 4441812"/>
              <a:gd name="connsiteX7" fmla="*/ 11305 w 4519253"/>
              <a:gd name="connsiteY7" fmla="*/ 4441812 h 44418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519253" h="4441812">
                <a:moveTo>
                  <a:pt x="11305" y="4441812"/>
                </a:moveTo>
                <a:cubicBezTo>
                  <a:pt x="8139" y="3514752"/>
                  <a:pt x="8771" y="3704007"/>
                  <a:pt x="0" y="2774599"/>
                </a:cubicBezTo>
                <a:cubicBezTo>
                  <a:pt x="780601" y="1783637"/>
                  <a:pt x="1358186" y="1219805"/>
                  <a:pt x="2272667" y="392640"/>
                </a:cubicBezTo>
                <a:cubicBezTo>
                  <a:pt x="2987829" y="-328391"/>
                  <a:pt x="3119459" y="111734"/>
                  <a:pt x="3359559" y="388969"/>
                </a:cubicBezTo>
                <a:cubicBezTo>
                  <a:pt x="3630273" y="701553"/>
                  <a:pt x="4014975" y="1131612"/>
                  <a:pt x="4253963" y="1350078"/>
                </a:cubicBezTo>
                <a:cubicBezTo>
                  <a:pt x="4535448" y="1642690"/>
                  <a:pt x="4720347" y="1923133"/>
                  <a:pt x="4129559" y="2193761"/>
                </a:cubicBezTo>
                <a:cubicBezTo>
                  <a:pt x="2940779" y="2695665"/>
                  <a:pt x="1744855" y="3611381"/>
                  <a:pt x="802044" y="4421005"/>
                </a:cubicBezTo>
                <a:cubicBezTo>
                  <a:pt x="471279" y="4431571"/>
                  <a:pt x="511923" y="4432860"/>
                  <a:pt x="11305" y="4441812"/>
                </a:cubicBezTo>
                <a:close/>
              </a:path>
            </a:pathLst>
          </a:custGeom>
          <a:solidFill>
            <a:srgbClr val="9DC4E7"/>
          </a:solidFill>
        </p:spPr>
        <p:txBody>
          <a:bodyPr>
            <a:normAutofit/>
          </a:bodyPr>
          <a:lstStyle>
            <a:lvl1pPr marL="0" indent="0">
              <a:buNone/>
              <a:defRPr lang="es-CO" sz="2000" kern="1200" dirty="0">
                <a:solidFill>
                  <a:schemeClr val="bg1"/>
                </a:solidFill>
                <a:latin typeface="Helvetica" pitchFamily="2" charset="0"/>
                <a:ea typeface="+mn-ea"/>
                <a:cs typeface="+mn-cs"/>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CO"/>
              <a:t>Clic en el icono para agregar imagen</a:t>
            </a:r>
          </a:p>
        </p:txBody>
      </p:sp>
      <p:sp>
        <p:nvSpPr>
          <p:cNvPr id="13" name="Marcador de pie de página 1">
            <a:extLst>
              <a:ext uri="{FF2B5EF4-FFF2-40B4-BE49-F238E27FC236}">
                <a16:creationId xmlns:a16="http://schemas.microsoft.com/office/drawing/2014/main" id="{A904B637-17F5-4952-B5DF-E7FA0497675C}"/>
              </a:ext>
            </a:extLst>
          </p:cNvPr>
          <p:cNvSpPr txBox="1">
            <a:spLocks/>
          </p:cNvSpPr>
          <p:nvPr userDrawn="1"/>
        </p:nvSpPr>
        <p:spPr>
          <a:xfrm rot="16200000">
            <a:off x="-1874837" y="1189037"/>
            <a:ext cx="4114800" cy="365125"/>
          </a:xfrm>
          <a:prstGeom prst="rect">
            <a:avLst/>
          </a:prstGeom>
        </p:spPr>
        <p:txBody>
          <a:bodyPr vert="horz" lIns="91440" tIns="45720" rIns="91440" bIns="45720" rtlCol="0" anchor="ctr"/>
          <a:lstStyle>
            <a:defPPr>
              <a:defRPr lang="en-US"/>
            </a:defPPr>
            <a:lvl1pPr marL="0" algn="ctr" defTabSz="457200" rtl="0" eaLnBrk="1" latinLnBrk="0" hangingPunct="1">
              <a:defRPr lang="es-CO" sz="1000" kern="1200">
                <a:solidFill>
                  <a:schemeClr val="tx1">
                    <a:tint val="75000"/>
                  </a:schemeClr>
                </a:solidFill>
                <a:latin typeface="Helvetica" pitchFamily="2" charset="0"/>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CO"/>
              <a:t>CCOM-FO-001 V14 / 2-Sep-2022 / Clasificada</a:t>
            </a:r>
          </a:p>
        </p:txBody>
      </p:sp>
    </p:spTree>
    <p:extLst>
      <p:ext uri="{BB962C8B-B14F-4D97-AF65-F5344CB8AC3E}">
        <p14:creationId xmlns:p14="http://schemas.microsoft.com/office/powerpoint/2010/main" val="30412622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Diapositiva fondo claro con imagen">
    <p:spTree>
      <p:nvGrpSpPr>
        <p:cNvPr id="1" name=""/>
        <p:cNvGrpSpPr/>
        <p:nvPr/>
      </p:nvGrpSpPr>
      <p:grpSpPr>
        <a:xfrm>
          <a:off x="0" y="0"/>
          <a:ext cx="0" cy="0"/>
          <a:chOff x="0" y="0"/>
          <a:chExt cx="0" cy="0"/>
        </a:xfrm>
      </p:grpSpPr>
      <p:pic>
        <p:nvPicPr>
          <p:cNvPr id="7" name="Imagen 6">
            <a:extLst>
              <a:ext uri="{FF2B5EF4-FFF2-40B4-BE49-F238E27FC236}">
                <a16:creationId xmlns:a16="http://schemas.microsoft.com/office/drawing/2014/main" id="{1F5C08CA-5D66-4C41-A40D-DA1AE5526AA1}"/>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706704" y="4723"/>
            <a:ext cx="3485296" cy="1812354"/>
          </a:xfrm>
          <a:prstGeom prst="rect">
            <a:avLst/>
          </a:prstGeom>
        </p:spPr>
      </p:pic>
      <p:pic>
        <p:nvPicPr>
          <p:cNvPr id="8" name="Imagen 7">
            <a:extLst>
              <a:ext uri="{FF2B5EF4-FFF2-40B4-BE49-F238E27FC236}">
                <a16:creationId xmlns:a16="http://schemas.microsoft.com/office/drawing/2014/main" id="{9358829E-DC71-F14E-8666-46B5F3C6B63C}"/>
              </a:ext>
            </a:extLst>
          </p:cNvPr>
          <p:cNvPicPr>
            <a:picLocks noChangeAspect="1"/>
          </p:cNvPicPr>
          <p:nvPr userDrawn="1"/>
        </p:nvPicPr>
        <p:blipFill rotWithShape="1">
          <a:blip r:embed="rId3" cstate="email">
            <a:alphaModFix amt="35000"/>
            <a:extLst>
              <a:ext uri="{28A0092B-C50C-407E-A947-70E740481C1C}">
                <a14:useLocalDpi xmlns:a14="http://schemas.microsoft.com/office/drawing/2010/main"/>
              </a:ext>
            </a:extLst>
          </a:blip>
          <a:srcRect/>
          <a:stretch/>
        </p:blipFill>
        <p:spPr>
          <a:xfrm>
            <a:off x="-1" y="1"/>
            <a:ext cx="4607491" cy="6849776"/>
          </a:xfrm>
          <a:prstGeom prst="rect">
            <a:avLst/>
          </a:prstGeom>
        </p:spPr>
      </p:pic>
      <p:sp>
        <p:nvSpPr>
          <p:cNvPr id="9" name="Marcador de posición de imagen 2">
            <a:extLst>
              <a:ext uri="{FF2B5EF4-FFF2-40B4-BE49-F238E27FC236}">
                <a16:creationId xmlns:a16="http://schemas.microsoft.com/office/drawing/2014/main" id="{FBEAE203-6173-2B4D-A429-177C4EA3C29D}"/>
              </a:ext>
            </a:extLst>
          </p:cNvPr>
          <p:cNvSpPr>
            <a:spLocks noGrp="1"/>
          </p:cNvSpPr>
          <p:nvPr>
            <p:ph type="pic" idx="13" hasCustomPrompt="1"/>
          </p:nvPr>
        </p:nvSpPr>
        <p:spPr>
          <a:xfrm>
            <a:off x="-2683" y="648166"/>
            <a:ext cx="4800158" cy="5458172"/>
          </a:xfrm>
          <a:custGeom>
            <a:avLst/>
            <a:gdLst>
              <a:gd name="connsiteX0" fmla="*/ 0 w 6172200"/>
              <a:gd name="connsiteY0" fmla="*/ 812287 h 4873625"/>
              <a:gd name="connsiteX1" fmla="*/ 812287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812287 h 4873625"/>
              <a:gd name="connsiteX1" fmla="*/ 812287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812287 h 4873625"/>
              <a:gd name="connsiteX1" fmla="*/ 1488336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0 h 4876064"/>
              <a:gd name="connsiteX1" fmla="*/ 1488336 w 6172200"/>
              <a:gd name="connsiteY1" fmla="*/ 2439 h 4876064"/>
              <a:gd name="connsiteX2" fmla="*/ 5359913 w 6172200"/>
              <a:gd name="connsiteY2" fmla="*/ 2439 h 4876064"/>
              <a:gd name="connsiteX3" fmla="*/ 6172200 w 6172200"/>
              <a:gd name="connsiteY3" fmla="*/ 814726 h 4876064"/>
              <a:gd name="connsiteX4" fmla="*/ 6172200 w 6172200"/>
              <a:gd name="connsiteY4" fmla="*/ 4063777 h 4876064"/>
              <a:gd name="connsiteX5" fmla="*/ 5359913 w 6172200"/>
              <a:gd name="connsiteY5" fmla="*/ 4876064 h 4876064"/>
              <a:gd name="connsiteX6" fmla="*/ 812287 w 6172200"/>
              <a:gd name="connsiteY6" fmla="*/ 4876064 h 4876064"/>
              <a:gd name="connsiteX7" fmla="*/ 0 w 6172200"/>
              <a:gd name="connsiteY7" fmla="*/ 4063777 h 4876064"/>
              <a:gd name="connsiteX8" fmla="*/ 0 w 6172200"/>
              <a:gd name="connsiteY8" fmla="*/ 0 h 4876064"/>
              <a:gd name="connsiteX0" fmla="*/ 10274 w 6182474"/>
              <a:gd name="connsiteY0" fmla="*/ 0 h 4876064"/>
              <a:gd name="connsiteX1" fmla="*/ 1498610 w 6182474"/>
              <a:gd name="connsiteY1" fmla="*/ 2439 h 4876064"/>
              <a:gd name="connsiteX2" fmla="*/ 5370187 w 6182474"/>
              <a:gd name="connsiteY2" fmla="*/ 2439 h 4876064"/>
              <a:gd name="connsiteX3" fmla="*/ 6182474 w 6182474"/>
              <a:gd name="connsiteY3" fmla="*/ 814726 h 4876064"/>
              <a:gd name="connsiteX4" fmla="*/ 6182474 w 6182474"/>
              <a:gd name="connsiteY4" fmla="*/ 4063777 h 4876064"/>
              <a:gd name="connsiteX5" fmla="*/ 5370187 w 6182474"/>
              <a:gd name="connsiteY5" fmla="*/ 4876064 h 4876064"/>
              <a:gd name="connsiteX6" fmla="*/ 822561 w 6182474"/>
              <a:gd name="connsiteY6" fmla="*/ 4876064 h 4876064"/>
              <a:gd name="connsiteX7" fmla="*/ 0 w 6182474"/>
              <a:gd name="connsiteY7" fmla="*/ 1998672 h 4876064"/>
              <a:gd name="connsiteX8" fmla="*/ 10274 w 6182474"/>
              <a:gd name="connsiteY8" fmla="*/ 0 h 4876064"/>
              <a:gd name="connsiteX0" fmla="*/ 17336 w 6189536"/>
              <a:gd name="connsiteY0" fmla="*/ 0 h 4876064"/>
              <a:gd name="connsiteX1" fmla="*/ 1505672 w 6189536"/>
              <a:gd name="connsiteY1" fmla="*/ 2439 h 4876064"/>
              <a:gd name="connsiteX2" fmla="*/ 5377249 w 6189536"/>
              <a:gd name="connsiteY2" fmla="*/ 2439 h 4876064"/>
              <a:gd name="connsiteX3" fmla="*/ 6189536 w 6189536"/>
              <a:gd name="connsiteY3" fmla="*/ 814726 h 4876064"/>
              <a:gd name="connsiteX4" fmla="*/ 6189536 w 6189536"/>
              <a:gd name="connsiteY4" fmla="*/ 4063777 h 4876064"/>
              <a:gd name="connsiteX5" fmla="*/ 5377249 w 6189536"/>
              <a:gd name="connsiteY5" fmla="*/ 4876064 h 4876064"/>
              <a:gd name="connsiteX6" fmla="*/ 367286 w 6189536"/>
              <a:gd name="connsiteY6" fmla="*/ 2810958 h 4876064"/>
              <a:gd name="connsiteX7" fmla="*/ 7062 w 6189536"/>
              <a:gd name="connsiteY7" fmla="*/ 1998672 h 4876064"/>
              <a:gd name="connsiteX8" fmla="*/ 17336 w 6189536"/>
              <a:gd name="connsiteY8" fmla="*/ 0 h 4876064"/>
              <a:gd name="connsiteX0" fmla="*/ 10274 w 6182474"/>
              <a:gd name="connsiteY0" fmla="*/ 0 h 4876064"/>
              <a:gd name="connsiteX1" fmla="*/ 1498610 w 6182474"/>
              <a:gd name="connsiteY1" fmla="*/ 2439 h 4876064"/>
              <a:gd name="connsiteX2" fmla="*/ 5370187 w 6182474"/>
              <a:gd name="connsiteY2" fmla="*/ 2439 h 4876064"/>
              <a:gd name="connsiteX3" fmla="*/ 6182474 w 6182474"/>
              <a:gd name="connsiteY3" fmla="*/ 814726 h 4876064"/>
              <a:gd name="connsiteX4" fmla="*/ 6182474 w 6182474"/>
              <a:gd name="connsiteY4" fmla="*/ 4063777 h 4876064"/>
              <a:gd name="connsiteX5" fmla="*/ 5370187 w 6182474"/>
              <a:gd name="connsiteY5" fmla="*/ 4876064 h 4876064"/>
              <a:gd name="connsiteX6" fmla="*/ 360224 w 6182474"/>
              <a:gd name="connsiteY6" fmla="*/ 2810958 h 4876064"/>
              <a:gd name="connsiteX7" fmla="*/ 0 w 6182474"/>
              <a:gd name="connsiteY7" fmla="*/ 1998672 h 4876064"/>
              <a:gd name="connsiteX8" fmla="*/ 10274 w 6182474"/>
              <a:gd name="connsiteY8" fmla="*/ 0 h 4876064"/>
              <a:gd name="connsiteX0" fmla="*/ 10274 w 6182474"/>
              <a:gd name="connsiteY0" fmla="*/ 0 h 5143192"/>
              <a:gd name="connsiteX1" fmla="*/ 1498610 w 6182474"/>
              <a:gd name="connsiteY1" fmla="*/ 2439 h 5143192"/>
              <a:gd name="connsiteX2" fmla="*/ 5370187 w 6182474"/>
              <a:gd name="connsiteY2" fmla="*/ 2439 h 5143192"/>
              <a:gd name="connsiteX3" fmla="*/ 6182474 w 6182474"/>
              <a:gd name="connsiteY3" fmla="*/ 814726 h 5143192"/>
              <a:gd name="connsiteX4" fmla="*/ 6182474 w 6182474"/>
              <a:gd name="connsiteY4" fmla="*/ 4063777 h 5143192"/>
              <a:gd name="connsiteX5" fmla="*/ 2061908 w 6182474"/>
              <a:gd name="connsiteY5" fmla="*/ 5143192 h 5143192"/>
              <a:gd name="connsiteX6" fmla="*/ 360224 w 6182474"/>
              <a:gd name="connsiteY6" fmla="*/ 2810958 h 5143192"/>
              <a:gd name="connsiteX7" fmla="*/ 0 w 6182474"/>
              <a:gd name="connsiteY7" fmla="*/ 1998672 h 5143192"/>
              <a:gd name="connsiteX8" fmla="*/ 10274 w 6182474"/>
              <a:gd name="connsiteY8" fmla="*/ 0 h 5143192"/>
              <a:gd name="connsiteX0" fmla="*/ 10274 w 6182474"/>
              <a:gd name="connsiteY0" fmla="*/ 0 h 5334539"/>
              <a:gd name="connsiteX1" fmla="*/ 1498610 w 6182474"/>
              <a:gd name="connsiteY1" fmla="*/ 2439 h 5334539"/>
              <a:gd name="connsiteX2" fmla="*/ 5370187 w 6182474"/>
              <a:gd name="connsiteY2" fmla="*/ 2439 h 5334539"/>
              <a:gd name="connsiteX3" fmla="*/ 6182474 w 6182474"/>
              <a:gd name="connsiteY3" fmla="*/ 814726 h 5334539"/>
              <a:gd name="connsiteX4" fmla="*/ 3110501 w 6182474"/>
              <a:gd name="connsiteY4" fmla="*/ 5132289 h 5334539"/>
              <a:gd name="connsiteX5" fmla="*/ 2061908 w 6182474"/>
              <a:gd name="connsiteY5" fmla="*/ 5143192 h 5334539"/>
              <a:gd name="connsiteX6" fmla="*/ 360224 w 6182474"/>
              <a:gd name="connsiteY6" fmla="*/ 2810958 h 5334539"/>
              <a:gd name="connsiteX7" fmla="*/ 0 w 6182474"/>
              <a:gd name="connsiteY7" fmla="*/ 1998672 h 5334539"/>
              <a:gd name="connsiteX8" fmla="*/ 10274 w 6182474"/>
              <a:gd name="connsiteY8" fmla="*/ 0 h 5334539"/>
              <a:gd name="connsiteX0" fmla="*/ 10274 w 5532670"/>
              <a:gd name="connsiteY0" fmla="*/ 0 h 5334539"/>
              <a:gd name="connsiteX1" fmla="*/ 1498610 w 5532670"/>
              <a:gd name="connsiteY1" fmla="*/ 2439 h 5334539"/>
              <a:gd name="connsiteX2" fmla="*/ 5370187 w 5532670"/>
              <a:gd name="connsiteY2" fmla="*/ 2439 h 5334539"/>
              <a:gd name="connsiteX3" fmla="*/ 5196154 w 5532670"/>
              <a:gd name="connsiteY3" fmla="*/ 3352443 h 5334539"/>
              <a:gd name="connsiteX4" fmla="*/ 3110501 w 5532670"/>
              <a:gd name="connsiteY4" fmla="*/ 5132289 h 5334539"/>
              <a:gd name="connsiteX5" fmla="*/ 2061908 w 5532670"/>
              <a:gd name="connsiteY5" fmla="*/ 5143192 h 5334539"/>
              <a:gd name="connsiteX6" fmla="*/ 360224 w 5532670"/>
              <a:gd name="connsiteY6" fmla="*/ 2810958 h 5334539"/>
              <a:gd name="connsiteX7" fmla="*/ 0 w 5532670"/>
              <a:gd name="connsiteY7" fmla="*/ 1998672 h 5334539"/>
              <a:gd name="connsiteX8" fmla="*/ 10274 w 5532670"/>
              <a:gd name="connsiteY8" fmla="*/ 0 h 5334539"/>
              <a:gd name="connsiteX0" fmla="*/ 10274 w 5558319"/>
              <a:gd name="connsiteY0" fmla="*/ 0 h 5334539"/>
              <a:gd name="connsiteX1" fmla="*/ 1498610 w 5558319"/>
              <a:gd name="connsiteY1" fmla="*/ 2439 h 5334539"/>
              <a:gd name="connsiteX2" fmla="*/ 5401009 w 5558319"/>
              <a:gd name="connsiteY2" fmla="*/ 2447689 h 5334539"/>
              <a:gd name="connsiteX3" fmla="*/ 5196154 w 5558319"/>
              <a:gd name="connsiteY3" fmla="*/ 3352443 h 5334539"/>
              <a:gd name="connsiteX4" fmla="*/ 3110501 w 5558319"/>
              <a:gd name="connsiteY4" fmla="*/ 5132289 h 5334539"/>
              <a:gd name="connsiteX5" fmla="*/ 2061908 w 5558319"/>
              <a:gd name="connsiteY5" fmla="*/ 5143192 h 5334539"/>
              <a:gd name="connsiteX6" fmla="*/ 360224 w 5558319"/>
              <a:gd name="connsiteY6" fmla="*/ 2810958 h 5334539"/>
              <a:gd name="connsiteX7" fmla="*/ 0 w 5558319"/>
              <a:gd name="connsiteY7" fmla="*/ 1998672 h 5334539"/>
              <a:gd name="connsiteX8" fmla="*/ 10274 w 5558319"/>
              <a:gd name="connsiteY8" fmla="*/ 0 h 5334539"/>
              <a:gd name="connsiteX0" fmla="*/ 10274 w 5558319"/>
              <a:gd name="connsiteY0" fmla="*/ 110576 h 5445115"/>
              <a:gd name="connsiteX1" fmla="*/ 3460974 w 5558319"/>
              <a:gd name="connsiteY1" fmla="*/ 0 h 5445115"/>
              <a:gd name="connsiteX2" fmla="*/ 5401009 w 5558319"/>
              <a:gd name="connsiteY2" fmla="*/ 2558265 h 5445115"/>
              <a:gd name="connsiteX3" fmla="*/ 5196154 w 5558319"/>
              <a:gd name="connsiteY3" fmla="*/ 3463019 h 5445115"/>
              <a:gd name="connsiteX4" fmla="*/ 3110501 w 5558319"/>
              <a:gd name="connsiteY4" fmla="*/ 5242865 h 5445115"/>
              <a:gd name="connsiteX5" fmla="*/ 2061908 w 5558319"/>
              <a:gd name="connsiteY5" fmla="*/ 5253768 h 5445115"/>
              <a:gd name="connsiteX6" fmla="*/ 360224 w 5558319"/>
              <a:gd name="connsiteY6" fmla="*/ 2921534 h 5445115"/>
              <a:gd name="connsiteX7" fmla="*/ 0 w 5558319"/>
              <a:gd name="connsiteY7" fmla="*/ 2109248 h 5445115"/>
              <a:gd name="connsiteX8" fmla="*/ 10274 w 5558319"/>
              <a:gd name="connsiteY8" fmla="*/ 110576 h 5445115"/>
              <a:gd name="connsiteX0" fmla="*/ 133564 w 5681609"/>
              <a:gd name="connsiteY0" fmla="*/ 110576 h 5445115"/>
              <a:gd name="connsiteX1" fmla="*/ 3584264 w 5681609"/>
              <a:gd name="connsiteY1" fmla="*/ 0 h 5445115"/>
              <a:gd name="connsiteX2" fmla="*/ 5524299 w 5681609"/>
              <a:gd name="connsiteY2" fmla="*/ 2558265 h 5445115"/>
              <a:gd name="connsiteX3" fmla="*/ 5319444 w 5681609"/>
              <a:gd name="connsiteY3" fmla="*/ 3463019 h 5445115"/>
              <a:gd name="connsiteX4" fmla="*/ 3233791 w 5681609"/>
              <a:gd name="connsiteY4" fmla="*/ 5242865 h 5445115"/>
              <a:gd name="connsiteX5" fmla="*/ 2185198 w 5681609"/>
              <a:gd name="connsiteY5" fmla="*/ 5253768 h 5445115"/>
              <a:gd name="connsiteX6" fmla="*/ 483514 w 5681609"/>
              <a:gd name="connsiteY6" fmla="*/ 2921534 h 5445115"/>
              <a:gd name="connsiteX7" fmla="*/ 0 w 5681609"/>
              <a:gd name="connsiteY7" fmla="*/ 1081832 h 5445115"/>
              <a:gd name="connsiteX8" fmla="*/ 133564 w 5681609"/>
              <a:gd name="connsiteY8" fmla="*/ 110576 h 5445115"/>
              <a:gd name="connsiteX0" fmla="*/ 133564 w 5681609"/>
              <a:gd name="connsiteY0" fmla="*/ 110576 h 5445115"/>
              <a:gd name="connsiteX1" fmla="*/ 3584264 w 5681609"/>
              <a:gd name="connsiteY1" fmla="*/ 0 h 5445115"/>
              <a:gd name="connsiteX2" fmla="*/ 5524299 w 5681609"/>
              <a:gd name="connsiteY2" fmla="*/ 2558265 h 5445115"/>
              <a:gd name="connsiteX3" fmla="*/ 5319444 w 5681609"/>
              <a:gd name="connsiteY3" fmla="*/ 3463019 h 5445115"/>
              <a:gd name="connsiteX4" fmla="*/ 3233791 w 5681609"/>
              <a:gd name="connsiteY4" fmla="*/ 5242865 h 5445115"/>
              <a:gd name="connsiteX5" fmla="*/ 2185198 w 5681609"/>
              <a:gd name="connsiteY5" fmla="*/ 5253768 h 5445115"/>
              <a:gd name="connsiteX6" fmla="*/ 206112 w 5681609"/>
              <a:gd name="connsiteY6" fmla="*/ 2448923 h 5445115"/>
              <a:gd name="connsiteX7" fmla="*/ 0 w 5681609"/>
              <a:gd name="connsiteY7" fmla="*/ 1081832 h 5445115"/>
              <a:gd name="connsiteX8" fmla="*/ 133564 w 5681609"/>
              <a:gd name="connsiteY8" fmla="*/ 110576 h 5445115"/>
              <a:gd name="connsiteX0" fmla="*/ 133564 w 5681609"/>
              <a:gd name="connsiteY0" fmla="*/ 0 h 5334539"/>
              <a:gd name="connsiteX1" fmla="*/ 3415388 w 5681609"/>
              <a:gd name="connsiteY1" fmla="*/ 4754 h 5334539"/>
              <a:gd name="connsiteX2" fmla="*/ 5524299 w 5681609"/>
              <a:gd name="connsiteY2" fmla="*/ 2447689 h 5334539"/>
              <a:gd name="connsiteX3" fmla="*/ 5319444 w 5681609"/>
              <a:gd name="connsiteY3" fmla="*/ 3352443 h 5334539"/>
              <a:gd name="connsiteX4" fmla="*/ 3233791 w 5681609"/>
              <a:gd name="connsiteY4" fmla="*/ 5132289 h 5334539"/>
              <a:gd name="connsiteX5" fmla="*/ 2185198 w 5681609"/>
              <a:gd name="connsiteY5" fmla="*/ 5143192 h 5334539"/>
              <a:gd name="connsiteX6" fmla="*/ 206112 w 5681609"/>
              <a:gd name="connsiteY6" fmla="*/ 2338347 h 5334539"/>
              <a:gd name="connsiteX7" fmla="*/ 0 w 5681609"/>
              <a:gd name="connsiteY7" fmla="*/ 971256 h 5334539"/>
              <a:gd name="connsiteX8" fmla="*/ 133564 w 5681609"/>
              <a:gd name="connsiteY8" fmla="*/ 0 h 5334539"/>
              <a:gd name="connsiteX0" fmla="*/ 133564 w 5681609"/>
              <a:gd name="connsiteY0" fmla="*/ 0 h 5334539"/>
              <a:gd name="connsiteX1" fmla="*/ 3415388 w 5681609"/>
              <a:gd name="connsiteY1" fmla="*/ 4754 h 5334539"/>
              <a:gd name="connsiteX2" fmla="*/ 5524299 w 5681609"/>
              <a:gd name="connsiteY2" fmla="*/ 2447689 h 5334539"/>
              <a:gd name="connsiteX3" fmla="*/ 5319444 w 5681609"/>
              <a:gd name="connsiteY3" fmla="*/ 3352443 h 5334539"/>
              <a:gd name="connsiteX4" fmla="*/ 3233791 w 5681609"/>
              <a:gd name="connsiteY4" fmla="*/ 5132289 h 5334539"/>
              <a:gd name="connsiteX5" fmla="*/ 2185198 w 5681609"/>
              <a:gd name="connsiteY5" fmla="*/ 5143192 h 5334539"/>
              <a:gd name="connsiteX6" fmla="*/ 206112 w 5681609"/>
              <a:gd name="connsiteY6" fmla="*/ 2338347 h 5334539"/>
              <a:gd name="connsiteX7" fmla="*/ 0 w 5681609"/>
              <a:gd name="connsiteY7" fmla="*/ 971256 h 5334539"/>
              <a:gd name="connsiteX8" fmla="*/ 133564 w 5681609"/>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57685"/>
              <a:gd name="connsiteY0" fmla="*/ 0 h 5334539"/>
              <a:gd name="connsiteX1" fmla="*/ 3415388 w 5557685"/>
              <a:gd name="connsiteY1" fmla="*/ 4754 h 5334539"/>
              <a:gd name="connsiteX2" fmla="*/ 5322472 w 5557685"/>
              <a:gd name="connsiteY2" fmla="*/ 2184078 h 5334539"/>
              <a:gd name="connsiteX3" fmla="*/ 5319444 w 5557685"/>
              <a:gd name="connsiteY3" fmla="*/ 3352443 h 5334539"/>
              <a:gd name="connsiteX4" fmla="*/ 3233791 w 5557685"/>
              <a:gd name="connsiteY4" fmla="*/ 5132289 h 5334539"/>
              <a:gd name="connsiteX5" fmla="*/ 2185198 w 5557685"/>
              <a:gd name="connsiteY5" fmla="*/ 5143192 h 5334539"/>
              <a:gd name="connsiteX6" fmla="*/ 206112 w 5557685"/>
              <a:gd name="connsiteY6" fmla="*/ 2338347 h 5334539"/>
              <a:gd name="connsiteX7" fmla="*/ 0 w 5557685"/>
              <a:gd name="connsiteY7" fmla="*/ 971256 h 5334539"/>
              <a:gd name="connsiteX8" fmla="*/ 133564 w 5557685"/>
              <a:gd name="connsiteY8" fmla="*/ 0 h 5334539"/>
              <a:gd name="connsiteX0" fmla="*/ 133564 w 5623525"/>
              <a:gd name="connsiteY0" fmla="*/ 0 h 5334539"/>
              <a:gd name="connsiteX1" fmla="*/ 3415388 w 5623525"/>
              <a:gd name="connsiteY1" fmla="*/ 4754 h 5334539"/>
              <a:gd name="connsiteX2" fmla="*/ 5322472 w 5623525"/>
              <a:gd name="connsiteY2" fmla="*/ 2184078 h 5334539"/>
              <a:gd name="connsiteX3" fmla="*/ 5319444 w 5623525"/>
              <a:gd name="connsiteY3" fmla="*/ 3352443 h 5334539"/>
              <a:gd name="connsiteX4" fmla="*/ 3233791 w 5623525"/>
              <a:gd name="connsiteY4" fmla="*/ 5132289 h 5334539"/>
              <a:gd name="connsiteX5" fmla="*/ 2185198 w 5623525"/>
              <a:gd name="connsiteY5" fmla="*/ 5143192 h 5334539"/>
              <a:gd name="connsiteX6" fmla="*/ 206112 w 5623525"/>
              <a:gd name="connsiteY6" fmla="*/ 2338347 h 5334539"/>
              <a:gd name="connsiteX7" fmla="*/ 0 w 5623525"/>
              <a:gd name="connsiteY7" fmla="*/ 971256 h 5334539"/>
              <a:gd name="connsiteX8" fmla="*/ 133564 w 5623525"/>
              <a:gd name="connsiteY8" fmla="*/ 0 h 5334539"/>
              <a:gd name="connsiteX0" fmla="*/ 133564 w 5625277"/>
              <a:gd name="connsiteY0" fmla="*/ 0 h 5334539"/>
              <a:gd name="connsiteX1" fmla="*/ 3415388 w 5625277"/>
              <a:gd name="connsiteY1" fmla="*/ 4754 h 5334539"/>
              <a:gd name="connsiteX2" fmla="*/ 5322472 w 5625277"/>
              <a:gd name="connsiteY2" fmla="*/ 2184078 h 5334539"/>
              <a:gd name="connsiteX3" fmla="*/ 5319444 w 5625277"/>
              <a:gd name="connsiteY3" fmla="*/ 3352443 h 5334539"/>
              <a:gd name="connsiteX4" fmla="*/ 3233791 w 5625277"/>
              <a:gd name="connsiteY4" fmla="*/ 5132289 h 5334539"/>
              <a:gd name="connsiteX5" fmla="*/ 2185198 w 5625277"/>
              <a:gd name="connsiteY5" fmla="*/ 5143192 h 5334539"/>
              <a:gd name="connsiteX6" fmla="*/ 206112 w 5625277"/>
              <a:gd name="connsiteY6" fmla="*/ 2338347 h 5334539"/>
              <a:gd name="connsiteX7" fmla="*/ 0 w 5625277"/>
              <a:gd name="connsiteY7" fmla="*/ 971256 h 5334539"/>
              <a:gd name="connsiteX8" fmla="*/ 133564 w 5625277"/>
              <a:gd name="connsiteY8" fmla="*/ 0 h 5334539"/>
              <a:gd name="connsiteX0" fmla="*/ 133564 w 5623524"/>
              <a:gd name="connsiteY0" fmla="*/ 0 h 5334539"/>
              <a:gd name="connsiteX1" fmla="*/ 3415388 w 5623524"/>
              <a:gd name="connsiteY1" fmla="*/ 4754 h 5334539"/>
              <a:gd name="connsiteX2" fmla="*/ 5322472 w 5623524"/>
              <a:gd name="connsiteY2" fmla="*/ 2184078 h 5334539"/>
              <a:gd name="connsiteX3" fmla="*/ 5319444 w 5623524"/>
              <a:gd name="connsiteY3" fmla="*/ 3352443 h 5334539"/>
              <a:gd name="connsiteX4" fmla="*/ 3233791 w 5623524"/>
              <a:gd name="connsiteY4" fmla="*/ 5132289 h 5334539"/>
              <a:gd name="connsiteX5" fmla="*/ 2185198 w 5623524"/>
              <a:gd name="connsiteY5" fmla="*/ 5143192 h 5334539"/>
              <a:gd name="connsiteX6" fmla="*/ 206112 w 5623524"/>
              <a:gd name="connsiteY6" fmla="*/ 2338347 h 5334539"/>
              <a:gd name="connsiteX7" fmla="*/ 0 w 5623524"/>
              <a:gd name="connsiteY7" fmla="*/ 971256 h 5334539"/>
              <a:gd name="connsiteX8" fmla="*/ 133564 w 5623524"/>
              <a:gd name="connsiteY8" fmla="*/ 0 h 5334539"/>
              <a:gd name="connsiteX0" fmla="*/ 133564 w 5631119"/>
              <a:gd name="connsiteY0" fmla="*/ 0 h 5334539"/>
              <a:gd name="connsiteX1" fmla="*/ 3415388 w 5631119"/>
              <a:gd name="connsiteY1" fmla="*/ 4754 h 5334539"/>
              <a:gd name="connsiteX2" fmla="*/ 5322472 w 5631119"/>
              <a:gd name="connsiteY2" fmla="*/ 2184078 h 5334539"/>
              <a:gd name="connsiteX3" fmla="*/ 5319444 w 5631119"/>
              <a:gd name="connsiteY3" fmla="*/ 3352443 h 5334539"/>
              <a:gd name="connsiteX4" fmla="*/ 3233791 w 5631119"/>
              <a:gd name="connsiteY4" fmla="*/ 5132289 h 5334539"/>
              <a:gd name="connsiteX5" fmla="*/ 2185198 w 5631119"/>
              <a:gd name="connsiteY5" fmla="*/ 5143192 h 5334539"/>
              <a:gd name="connsiteX6" fmla="*/ 206112 w 5631119"/>
              <a:gd name="connsiteY6" fmla="*/ 2338347 h 5334539"/>
              <a:gd name="connsiteX7" fmla="*/ 0 w 5631119"/>
              <a:gd name="connsiteY7" fmla="*/ 971256 h 5334539"/>
              <a:gd name="connsiteX8" fmla="*/ 133564 w 5631119"/>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8200"/>
              <a:gd name="connsiteX1" fmla="*/ 3415388 w 5624182"/>
              <a:gd name="connsiteY1" fmla="*/ 4754 h 5338200"/>
              <a:gd name="connsiteX2" fmla="*/ 5322472 w 5624182"/>
              <a:gd name="connsiteY2" fmla="*/ 2184078 h 5338200"/>
              <a:gd name="connsiteX3" fmla="*/ 5319444 w 5624182"/>
              <a:gd name="connsiteY3" fmla="*/ 3352443 h 5338200"/>
              <a:gd name="connsiteX4" fmla="*/ 3233791 w 5624182"/>
              <a:gd name="connsiteY4" fmla="*/ 5132289 h 5338200"/>
              <a:gd name="connsiteX5" fmla="*/ 2185198 w 5624182"/>
              <a:gd name="connsiteY5" fmla="*/ 5143192 h 5338200"/>
              <a:gd name="connsiteX6" fmla="*/ 206112 w 5624182"/>
              <a:gd name="connsiteY6" fmla="*/ 2338347 h 5338200"/>
              <a:gd name="connsiteX7" fmla="*/ 0 w 5624182"/>
              <a:gd name="connsiteY7" fmla="*/ 971256 h 5338200"/>
              <a:gd name="connsiteX8" fmla="*/ 133564 w 5624182"/>
              <a:gd name="connsiteY8" fmla="*/ 0 h 5338200"/>
              <a:gd name="connsiteX0" fmla="*/ 133564 w 5624182"/>
              <a:gd name="connsiteY0" fmla="*/ 0 h 5369267"/>
              <a:gd name="connsiteX1" fmla="*/ 3415388 w 5624182"/>
              <a:gd name="connsiteY1" fmla="*/ 4754 h 5369267"/>
              <a:gd name="connsiteX2" fmla="*/ 5322472 w 5624182"/>
              <a:gd name="connsiteY2" fmla="*/ 2184078 h 5369267"/>
              <a:gd name="connsiteX3" fmla="*/ 5319444 w 5624182"/>
              <a:gd name="connsiteY3" fmla="*/ 3352443 h 5369267"/>
              <a:gd name="connsiteX4" fmla="*/ 3233791 w 5624182"/>
              <a:gd name="connsiteY4" fmla="*/ 5132289 h 5369267"/>
              <a:gd name="connsiteX5" fmla="*/ 2185198 w 5624182"/>
              <a:gd name="connsiteY5" fmla="*/ 5143192 h 5369267"/>
              <a:gd name="connsiteX6" fmla="*/ 206112 w 5624182"/>
              <a:gd name="connsiteY6" fmla="*/ 2338347 h 5369267"/>
              <a:gd name="connsiteX7" fmla="*/ 0 w 5624182"/>
              <a:gd name="connsiteY7" fmla="*/ 971256 h 5369267"/>
              <a:gd name="connsiteX8" fmla="*/ 133564 w 5624182"/>
              <a:gd name="connsiteY8" fmla="*/ 0 h 5369267"/>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206112 w 5624182"/>
              <a:gd name="connsiteY6" fmla="*/ 233834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26109"/>
              <a:gd name="connsiteX1" fmla="*/ 3415388 w 5624182"/>
              <a:gd name="connsiteY1" fmla="*/ 4754 h 5326109"/>
              <a:gd name="connsiteX2" fmla="*/ 5322472 w 5624182"/>
              <a:gd name="connsiteY2" fmla="*/ 2184078 h 5326109"/>
              <a:gd name="connsiteX3" fmla="*/ 5319444 w 5624182"/>
              <a:gd name="connsiteY3" fmla="*/ 3352443 h 5326109"/>
              <a:gd name="connsiteX4" fmla="*/ 3233791 w 5624182"/>
              <a:gd name="connsiteY4" fmla="*/ 5132289 h 5326109"/>
              <a:gd name="connsiteX5" fmla="*/ 2115176 w 5624182"/>
              <a:gd name="connsiteY5" fmla="*/ 5060814 h 5326109"/>
              <a:gd name="connsiteX6" fmla="*/ 131971 w 5624182"/>
              <a:gd name="connsiteY6" fmla="*/ 2453677 h 5326109"/>
              <a:gd name="connsiteX7" fmla="*/ 0 w 5624182"/>
              <a:gd name="connsiteY7" fmla="*/ 971256 h 5326109"/>
              <a:gd name="connsiteX8" fmla="*/ 133564 w 5624182"/>
              <a:gd name="connsiteY8" fmla="*/ 0 h 5326109"/>
              <a:gd name="connsiteX0" fmla="*/ 133564 w 5624182"/>
              <a:gd name="connsiteY0" fmla="*/ 0 h 5326109"/>
              <a:gd name="connsiteX1" fmla="*/ 3415388 w 5624182"/>
              <a:gd name="connsiteY1" fmla="*/ 4754 h 5326109"/>
              <a:gd name="connsiteX2" fmla="*/ 5322472 w 5624182"/>
              <a:gd name="connsiteY2" fmla="*/ 2184078 h 5326109"/>
              <a:gd name="connsiteX3" fmla="*/ 5319444 w 5624182"/>
              <a:gd name="connsiteY3" fmla="*/ 3352443 h 5326109"/>
              <a:gd name="connsiteX4" fmla="*/ 3233791 w 5624182"/>
              <a:gd name="connsiteY4" fmla="*/ 5132289 h 5326109"/>
              <a:gd name="connsiteX5" fmla="*/ 2115176 w 5624182"/>
              <a:gd name="connsiteY5" fmla="*/ 5060814 h 5326109"/>
              <a:gd name="connsiteX6" fmla="*/ 131971 w 5624182"/>
              <a:gd name="connsiteY6" fmla="*/ 2453677 h 5326109"/>
              <a:gd name="connsiteX7" fmla="*/ 0 w 5624182"/>
              <a:gd name="connsiteY7" fmla="*/ 971256 h 5326109"/>
              <a:gd name="connsiteX8" fmla="*/ 133564 w 5624182"/>
              <a:gd name="connsiteY8" fmla="*/ 0 h 5326109"/>
              <a:gd name="connsiteX0" fmla="*/ 133564 w 5624182"/>
              <a:gd name="connsiteY0" fmla="*/ 0 h 5349957"/>
              <a:gd name="connsiteX1" fmla="*/ 3415388 w 5624182"/>
              <a:gd name="connsiteY1" fmla="*/ 4754 h 5349957"/>
              <a:gd name="connsiteX2" fmla="*/ 5322472 w 5624182"/>
              <a:gd name="connsiteY2" fmla="*/ 2184078 h 5349957"/>
              <a:gd name="connsiteX3" fmla="*/ 5319444 w 5624182"/>
              <a:gd name="connsiteY3" fmla="*/ 3352443 h 5349957"/>
              <a:gd name="connsiteX4" fmla="*/ 3233791 w 5624182"/>
              <a:gd name="connsiteY4" fmla="*/ 5132289 h 5349957"/>
              <a:gd name="connsiteX5" fmla="*/ 2115176 w 5624182"/>
              <a:gd name="connsiteY5" fmla="*/ 5060814 h 5349957"/>
              <a:gd name="connsiteX6" fmla="*/ 131971 w 5624182"/>
              <a:gd name="connsiteY6" fmla="*/ 2453677 h 5349957"/>
              <a:gd name="connsiteX7" fmla="*/ 0 w 5624182"/>
              <a:gd name="connsiteY7" fmla="*/ 971256 h 5349957"/>
              <a:gd name="connsiteX8" fmla="*/ 133564 w 5624182"/>
              <a:gd name="connsiteY8" fmla="*/ 0 h 5349957"/>
              <a:gd name="connsiteX0" fmla="*/ 133564 w 5624182"/>
              <a:gd name="connsiteY0" fmla="*/ 0 h 5348154"/>
              <a:gd name="connsiteX1" fmla="*/ 3415388 w 5624182"/>
              <a:gd name="connsiteY1" fmla="*/ 4754 h 5348154"/>
              <a:gd name="connsiteX2" fmla="*/ 5322472 w 5624182"/>
              <a:gd name="connsiteY2" fmla="*/ 2184078 h 5348154"/>
              <a:gd name="connsiteX3" fmla="*/ 5319444 w 5624182"/>
              <a:gd name="connsiteY3" fmla="*/ 3352443 h 5348154"/>
              <a:gd name="connsiteX4" fmla="*/ 3233791 w 5624182"/>
              <a:gd name="connsiteY4" fmla="*/ 5132289 h 5348154"/>
              <a:gd name="connsiteX5" fmla="*/ 2115176 w 5624182"/>
              <a:gd name="connsiteY5" fmla="*/ 5060814 h 5348154"/>
              <a:gd name="connsiteX6" fmla="*/ 131971 w 5624182"/>
              <a:gd name="connsiteY6" fmla="*/ 2453677 h 5348154"/>
              <a:gd name="connsiteX7" fmla="*/ 0 w 5624182"/>
              <a:gd name="connsiteY7" fmla="*/ 971256 h 5348154"/>
              <a:gd name="connsiteX8" fmla="*/ 133564 w 5624182"/>
              <a:gd name="connsiteY8" fmla="*/ 0 h 5348154"/>
              <a:gd name="connsiteX0" fmla="*/ 133564 w 5624182"/>
              <a:gd name="connsiteY0" fmla="*/ 0 h 5358471"/>
              <a:gd name="connsiteX1" fmla="*/ 3415388 w 5624182"/>
              <a:gd name="connsiteY1" fmla="*/ 4754 h 5358471"/>
              <a:gd name="connsiteX2" fmla="*/ 5322472 w 5624182"/>
              <a:gd name="connsiteY2" fmla="*/ 2184078 h 5358471"/>
              <a:gd name="connsiteX3" fmla="*/ 5319444 w 5624182"/>
              <a:gd name="connsiteY3" fmla="*/ 3352443 h 5358471"/>
              <a:gd name="connsiteX4" fmla="*/ 3233791 w 5624182"/>
              <a:gd name="connsiteY4" fmla="*/ 5132289 h 5358471"/>
              <a:gd name="connsiteX5" fmla="*/ 2115176 w 5624182"/>
              <a:gd name="connsiteY5" fmla="*/ 5060814 h 5358471"/>
              <a:gd name="connsiteX6" fmla="*/ 131971 w 5624182"/>
              <a:gd name="connsiteY6" fmla="*/ 2453677 h 5358471"/>
              <a:gd name="connsiteX7" fmla="*/ 0 w 5624182"/>
              <a:gd name="connsiteY7" fmla="*/ 971256 h 5358471"/>
              <a:gd name="connsiteX8" fmla="*/ 133564 w 5624182"/>
              <a:gd name="connsiteY8" fmla="*/ 0 h 5358471"/>
              <a:gd name="connsiteX0" fmla="*/ 133564 w 5624182"/>
              <a:gd name="connsiteY0" fmla="*/ 0 h 5354907"/>
              <a:gd name="connsiteX1" fmla="*/ 3415388 w 5624182"/>
              <a:gd name="connsiteY1" fmla="*/ 4754 h 5354907"/>
              <a:gd name="connsiteX2" fmla="*/ 5322472 w 5624182"/>
              <a:gd name="connsiteY2" fmla="*/ 2184078 h 5354907"/>
              <a:gd name="connsiteX3" fmla="*/ 5319444 w 5624182"/>
              <a:gd name="connsiteY3" fmla="*/ 3352443 h 5354907"/>
              <a:gd name="connsiteX4" fmla="*/ 3233791 w 5624182"/>
              <a:gd name="connsiteY4" fmla="*/ 5132289 h 5354907"/>
              <a:gd name="connsiteX5" fmla="*/ 2115176 w 5624182"/>
              <a:gd name="connsiteY5" fmla="*/ 5060814 h 5354907"/>
              <a:gd name="connsiteX6" fmla="*/ 131971 w 5624182"/>
              <a:gd name="connsiteY6" fmla="*/ 2453677 h 5354907"/>
              <a:gd name="connsiteX7" fmla="*/ 0 w 5624182"/>
              <a:gd name="connsiteY7" fmla="*/ 971256 h 5354907"/>
              <a:gd name="connsiteX8" fmla="*/ 133564 w 5624182"/>
              <a:gd name="connsiteY8" fmla="*/ 0 h 5354907"/>
              <a:gd name="connsiteX0" fmla="*/ 5878 w 5496496"/>
              <a:gd name="connsiteY0" fmla="*/ 0 h 5354907"/>
              <a:gd name="connsiteX1" fmla="*/ 3287702 w 5496496"/>
              <a:gd name="connsiteY1" fmla="*/ 4754 h 5354907"/>
              <a:gd name="connsiteX2" fmla="*/ 5194786 w 5496496"/>
              <a:gd name="connsiteY2" fmla="*/ 2184078 h 5354907"/>
              <a:gd name="connsiteX3" fmla="*/ 5191758 w 5496496"/>
              <a:gd name="connsiteY3" fmla="*/ 3352443 h 5354907"/>
              <a:gd name="connsiteX4" fmla="*/ 3106105 w 5496496"/>
              <a:gd name="connsiteY4" fmla="*/ 5132289 h 5354907"/>
              <a:gd name="connsiteX5" fmla="*/ 1987490 w 5496496"/>
              <a:gd name="connsiteY5" fmla="*/ 5060814 h 5354907"/>
              <a:gd name="connsiteX6" fmla="*/ 4285 w 5496496"/>
              <a:gd name="connsiteY6" fmla="*/ 2453677 h 5354907"/>
              <a:gd name="connsiteX7" fmla="*/ 0 w 5496496"/>
              <a:gd name="connsiteY7" fmla="*/ 991851 h 5354907"/>
              <a:gd name="connsiteX8" fmla="*/ 5878 w 5496496"/>
              <a:gd name="connsiteY8" fmla="*/ 0 h 5354907"/>
              <a:gd name="connsiteX0" fmla="*/ 5878 w 5217135"/>
              <a:gd name="connsiteY0" fmla="*/ 0 h 5354907"/>
              <a:gd name="connsiteX1" fmla="*/ 3287702 w 5217135"/>
              <a:gd name="connsiteY1" fmla="*/ 4754 h 5354907"/>
              <a:gd name="connsiteX2" fmla="*/ 1642311 w 5217135"/>
              <a:gd name="connsiteY2" fmla="*/ 1782256 h 5354907"/>
              <a:gd name="connsiteX3" fmla="*/ 5191758 w 5217135"/>
              <a:gd name="connsiteY3" fmla="*/ 3352443 h 5354907"/>
              <a:gd name="connsiteX4" fmla="*/ 3106105 w 5217135"/>
              <a:gd name="connsiteY4" fmla="*/ 5132289 h 5354907"/>
              <a:gd name="connsiteX5" fmla="*/ 1987490 w 5217135"/>
              <a:gd name="connsiteY5" fmla="*/ 5060814 h 5354907"/>
              <a:gd name="connsiteX6" fmla="*/ 4285 w 5217135"/>
              <a:gd name="connsiteY6" fmla="*/ 2453677 h 5354907"/>
              <a:gd name="connsiteX7" fmla="*/ 0 w 5217135"/>
              <a:gd name="connsiteY7" fmla="*/ 991851 h 5354907"/>
              <a:gd name="connsiteX8" fmla="*/ 5878 w 5217135"/>
              <a:gd name="connsiteY8" fmla="*/ 0 h 5354907"/>
              <a:gd name="connsiteX0" fmla="*/ 5878 w 3437423"/>
              <a:gd name="connsiteY0" fmla="*/ 0 h 5427925"/>
              <a:gd name="connsiteX1" fmla="*/ 3287702 w 3437423"/>
              <a:gd name="connsiteY1" fmla="*/ 4754 h 5427925"/>
              <a:gd name="connsiteX2" fmla="*/ 1642311 w 3437423"/>
              <a:gd name="connsiteY2" fmla="*/ 1782256 h 5427925"/>
              <a:gd name="connsiteX3" fmla="*/ 2899544 w 3437423"/>
              <a:gd name="connsiteY3" fmla="*/ 1635565 h 5427925"/>
              <a:gd name="connsiteX4" fmla="*/ 3106105 w 3437423"/>
              <a:gd name="connsiteY4" fmla="*/ 5132289 h 5427925"/>
              <a:gd name="connsiteX5" fmla="*/ 1987490 w 3437423"/>
              <a:gd name="connsiteY5" fmla="*/ 5060814 h 5427925"/>
              <a:gd name="connsiteX6" fmla="*/ 4285 w 3437423"/>
              <a:gd name="connsiteY6" fmla="*/ 2453677 h 5427925"/>
              <a:gd name="connsiteX7" fmla="*/ 0 w 3437423"/>
              <a:gd name="connsiteY7" fmla="*/ 991851 h 5427925"/>
              <a:gd name="connsiteX8" fmla="*/ 5878 w 3437423"/>
              <a:gd name="connsiteY8" fmla="*/ 0 h 5427925"/>
              <a:gd name="connsiteX0" fmla="*/ 5878 w 4878877"/>
              <a:gd name="connsiteY0" fmla="*/ 0 h 5089750"/>
              <a:gd name="connsiteX1" fmla="*/ 3287702 w 4878877"/>
              <a:gd name="connsiteY1" fmla="*/ 4754 h 5089750"/>
              <a:gd name="connsiteX2" fmla="*/ 1642311 w 4878877"/>
              <a:gd name="connsiteY2" fmla="*/ 1782256 h 5089750"/>
              <a:gd name="connsiteX3" fmla="*/ 2899544 w 4878877"/>
              <a:gd name="connsiteY3" fmla="*/ 1635565 h 5089750"/>
              <a:gd name="connsiteX4" fmla="*/ 4868644 w 4878877"/>
              <a:gd name="connsiteY4" fmla="*/ 3241897 h 5089750"/>
              <a:gd name="connsiteX5" fmla="*/ 1987490 w 4878877"/>
              <a:gd name="connsiteY5" fmla="*/ 5060814 h 5089750"/>
              <a:gd name="connsiteX6" fmla="*/ 4285 w 4878877"/>
              <a:gd name="connsiteY6" fmla="*/ 2453677 h 5089750"/>
              <a:gd name="connsiteX7" fmla="*/ 0 w 4878877"/>
              <a:gd name="connsiteY7" fmla="*/ 991851 h 5089750"/>
              <a:gd name="connsiteX8" fmla="*/ 5878 w 4878877"/>
              <a:gd name="connsiteY8" fmla="*/ 0 h 5089750"/>
              <a:gd name="connsiteX0" fmla="*/ 5878 w 5088153"/>
              <a:gd name="connsiteY0" fmla="*/ 0 h 4313604"/>
              <a:gd name="connsiteX1" fmla="*/ 3287702 w 5088153"/>
              <a:gd name="connsiteY1" fmla="*/ 4754 h 4313604"/>
              <a:gd name="connsiteX2" fmla="*/ 1642311 w 5088153"/>
              <a:gd name="connsiteY2" fmla="*/ 1782256 h 4313604"/>
              <a:gd name="connsiteX3" fmla="*/ 2899544 w 5088153"/>
              <a:gd name="connsiteY3" fmla="*/ 1635565 h 4313604"/>
              <a:gd name="connsiteX4" fmla="*/ 4868644 w 5088153"/>
              <a:gd name="connsiteY4" fmla="*/ 3241897 h 4313604"/>
              <a:gd name="connsiteX5" fmla="*/ 4882438 w 5088153"/>
              <a:gd name="connsiteY5" fmla="*/ 4266301 h 4313604"/>
              <a:gd name="connsiteX6" fmla="*/ 4285 w 5088153"/>
              <a:gd name="connsiteY6" fmla="*/ 2453677 h 4313604"/>
              <a:gd name="connsiteX7" fmla="*/ 0 w 5088153"/>
              <a:gd name="connsiteY7" fmla="*/ 991851 h 4313604"/>
              <a:gd name="connsiteX8" fmla="*/ 5878 w 5088153"/>
              <a:gd name="connsiteY8" fmla="*/ 0 h 4313604"/>
              <a:gd name="connsiteX0" fmla="*/ 5878 w 5088153"/>
              <a:gd name="connsiteY0" fmla="*/ 0 h 6301389"/>
              <a:gd name="connsiteX1" fmla="*/ 3287702 w 5088153"/>
              <a:gd name="connsiteY1" fmla="*/ 4754 h 6301389"/>
              <a:gd name="connsiteX2" fmla="*/ 1642311 w 5088153"/>
              <a:gd name="connsiteY2" fmla="*/ 1782256 h 6301389"/>
              <a:gd name="connsiteX3" fmla="*/ 2899544 w 5088153"/>
              <a:gd name="connsiteY3" fmla="*/ 1635565 h 6301389"/>
              <a:gd name="connsiteX4" fmla="*/ 4868644 w 5088153"/>
              <a:gd name="connsiteY4" fmla="*/ 3241897 h 6301389"/>
              <a:gd name="connsiteX5" fmla="*/ 4882438 w 5088153"/>
              <a:gd name="connsiteY5" fmla="*/ 4266301 h 6301389"/>
              <a:gd name="connsiteX6" fmla="*/ 3118408 w 5088153"/>
              <a:gd name="connsiteY6" fmla="*/ 6134005 h 6301389"/>
              <a:gd name="connsiteX7" fmla="*/ 0 w 5088153"/>
              <a:gd name="connsiteY7" fmla="*/ 991851 h 6301389"/>
              <a:gd name="connsiteX8" fmla="*/ 5878 w 5088153"/>
              <a:gd name="connsiteY8" fmla="*/ 0 h 6301389"/>
              <a:gd name="connsiteX0" fmla="*/ 46 w 5082321"/>
              <a:gd name="connsiteY0" fmla="*/ 0 h 6301389"/>
              <a:gd name="connsiteX1" fmla="*/ 3281870 w 5082321"/>
              <a:gd name="connsiteY1" fmla="*/ 4754 h 6301389"/>
              <a:gd name="connsiteX2" fmla="*/ 1636479 w 5082321"/>
              <a:gd name="connsiteY2" fmla="*/ 1782256 h 6301389"/>
              <a:gd name="connsiteX3" fmla="*/ 2893712 w 5082321"/>
              <a:gd name="connsiteY3" fmla="*/ 1635565 h 6301389"/>
              <a:gd name="connsiteX4" fmla="*/ 4862812 w 5082321"/>
              <a:gd name="connsiteY4" fmla="*/ 3241897 h 6301389"/>
              <a:gd name="connsiteX5" fmla="*/ 4876606 w 5082321"/>
              <a:gd name="connsiteY5" fmla="*/ 4266301 h 6301389"/>
              <a:gd name="connsiteX6" fmla="*/ 3112576 w 5082321"/>
              <a:gd name="connsiteY6" fmla="*/ 6134005 h 6301389"/>
              <a:gd name="connsiteX7" fmla="*/ 185947 w 5082321"/>
              <a:gd name="connsiteY7" fmla="*/ 4142503 h 6301389"/>
              <a:gd name="connsiteX8" fmla="*/ 46 w 5082321"/>
              <a:gd name="connsiteY8" fmla="*/ 0 h 6301389"/>
              <a:gd name="connsiteX0" fmla="*/ 234187 w 4896374"/>
              <a:gd name="connsiteY0" fmla="*/ 3365074 h 6296635"/>
              <a:gd name="connsiteX1" fmla="*/ 3095923 w 4896374"/>
              <a:gd name="connsiteY1" fmla="*/ 0 h 6296635"/>
              <a:gd name="connsiteX2" fmla="*/ 1450532 w 4896374"/>
              <a:gd name="connsiteY2" fmla="*/ 1777502 h 6296635"/>
              <a:gd name="connsiteX3" fmla="*/ 2707765 w 4896374"/>
              <a:gd name="connsiteY3" fmla="*/ 1630811 h 6296635"/>
              <a:gd name="connsiteX4" fmla="*/ 4676865 w 4896374"/>
              <a:gd name="connsiteY4" fmla="*/ 3237143 h 6296635"/>
              <a:gd name="connsiteX5" fmla="*/ 4690659 w 4896374"/>
              <a:gd name="connsiteY5" fmla="*/ 4261547 h 6296635"/>
              <a:gd name="connsiteX6" fmla="*/ 2926629 w 4896374"/>
              <a:gd name="connsiteY6" fmla="*/ 6129251 h 6296635"/>
              <a:gd name="connsiteX7" fmla="*/ 0 w 4896374"/>
              <a:gd name="connsiteY7" fmla="*/ 4137749 h 6296635"/>
              <a:gd name="connsiteX8" fmla="*/ 234187 w 4896374"/>
              <a:gd name="connsiteY8" fmla="*/ 3365074 h 6296635"/>
              <a:gd name="connsiteX0" fmla="*/ 234187 w 4896374"/>
              <a:gd name="connsiteY0" fmla="*/ 1841409 h 4772970"/>
              <a:gd name="connsiteX1" fmla="*/ 1150738 w 4896374"/>
              <a:gd name="connsiteY1" fmla="*/ 823343 h 4772970"/>
              <a:gd name="connsiteX2" fmla="*/ 1450532 w 4896374"/>
              <a:gd name="connsiteY2" fmla="*/ 253837 h 4772970"/>
              <a:gd name="connsiteX3" fmla="*/ 2707765 w 4896374"/>
              <a:gd name="connsiteY3" fmla="*/ 107146 h 4772970"/>
              <a:gd name="connsiteX4" fmla="*/ 4676865 w 4896374"/>
              <a:gd name="connsiteY4" fmla="*/ 1713478 h 4772970"/>
              <a:gd name="connsiteX5" fmla="*/ 4690659 w 4896374"/>
              <a:gd name="connsiteY5" fmla="*/ 2737882 h 4772970"/>
              <a:gd name="connsiteX6" fmla="*/ 2926629 w 4896374"/>
              <a:gd name="connsiteY6" fmla="*/ 4605586 h 4772970"/>
              <a:gd name="connsiteX7" fmla="*/ 0 w 4896374"/>
              <a:gd name="connsiteY7" fmla="*/ 2614084 h 4772970"/>
              <a:gd name="connsiteX8" fmla="*/ 234187 w 4896374"/>
              <a:gd name="connsiteY8" fmla="*/ 1841409 h 4772970"/>
              <a:gd name="connsiteX0" fmla="*/ 97203 w 4759390"/>
              <a:gd name="connsiteY0" fmla="*/ 1841409 h 4772970"/>
              <a:gd name="connsiteX1" fmla="*/ 1013754 w 4759390"/>
              <a:gd name="connsiteY1" fmla="*/ 823343 h 4772970"/>
              <a:gd name="connsiteX2" fmla="*/ 1313548 w 4759390"/>
              <a:gd name="connsiteY2" fmla="*/ 253837 h 4772970"/>
              <a:gd name="connsiteX3" fmla="*/ 2570781 w 4759390"/>
              <a:gd name="connsiteY3" fmla="*/ 107146 h 4772970"/>
              <a:gd name="connsiteX4" fmla="*/ 4539881 w 4759390"/>
              <a:gd name="connsiteY4" fmla="*/ 1713478 h 4772970"/>
              <a:gd name="connsiteX5" fmla="*/ 4553675 w 4759390"/>
              <a:gd name="connsiteY5" fmla="*/ 2737882 h 4772970"/>
              <a:gd name="connsiteX6" fmla="*/ 2789645 w 4759390"/>
              <a:gd name="connsiteY6" fmla="*/ 4605586 h 4772970"/>
              <a:gd name="connsiteX7" fmla="*/ 0 w 4759390"/>
              <a:gd name="connsiteY7" fmla="*/ 4358358 h 4772970"/>
              <a:gd name="connsiteX8" fmla="*/ 97203 w 4759390"/>
              <a:gd name="connsiteY8" fmla="*/ 1841409 h 4772970"/>
              <a:gd name="connsiteX0" fmla="*/ 67 w 4881430"/>
              <a:gd name="connsiteY0" fmla="*/ 2416746 h 4772970"/>
              <a:gd name="connsiteX1" fmla="*/ 1135794 w 4881430"/>
              <a:gd name="connsiteY1" fmla="*/ 823343 h 4772970"/>
              <a:gd name="connsiteX2" fmla="*/ 1435588 w 4881430"/>
              <a:gd name="connsiteY2" fmla="*/ 253837 h 4772970"/>
              <a:gd name="connsiteX3" fmla="*/ 2692821 w 4881430"/>
              <a:gd name="connsiteY3" fmla="*/ 107146 h 4772970"/>
              <a:gd name="connsiteX4" fmla="*/ 4661921 w 4881430"/>
              <a:gd name="connsiteY4" fmla="*/ 1713478 h 4772970"/>
              <a:gd name="connsiteX5" fmla="*/ 4675715 w 4881430"/>
              <a:gd name="connsiteY5" fmla="*/ 2737882 h 4772970"/>
              <a:gd name="connsiteX6" fmla="*/ 2911685 w 4881430"/>
              <a:gd name="connsiteY6" fmla="*/ 4605586 h 4772970"/>
              <a:gd name="connsiteX7" fmla="*/ 122040 w 4881430"/>
              <a:gd name="connsiteY7" fmla="*/ 4358358 h 4772970"/>
              <a:gd name="connsiteX8" fmla="*/ 67 w 4881430"/>
              <a:gd name="connsiteY8" fmla="*/ 2416746 h 4772970"/>
              <a:gd name="connsiteX0" fmla="*/ 197658 w 5079021"/>
              <a:gd name="connsiteY0" fmla="*/ 2416746 h 5000290"/>
              <a:gd name="connsiteX1" fmla="*/ 1333385 w 5079021"/>
              <a:gd name="connsiteY1" fmla="*/ 823343 h 5000290"/>
              <a:gd name="connsiteX2" fmla="*/ 1633179 w 5079021"/>
              <a:gd name="connsiteY2" fmla="*/ 253837 h 5000290"/>
              <a:gd name="connsiteX3" fmla="*/ 2890412 w 5079021"/>
              <a:gd name="connsiteY3" fmla="*/ 107146 h 5000290"/>
              <a:gd name="connsiteX4" fmla="*/ 4859512 w 5079021"/>
              <a:gd name="connsiteY4" fmla="*/ 1713478 h 5000290"/>
              <a:gd name="connsiteX5" fmla="*/ 4873306 w 5079021"/>
              <a:gd name="connsiteY5" fmla="*/ 2737882 h 5000290"/>
              <a:gd name="connsiteX6" fmla="*/ 3109276 w 5079021"/>
              <a:gd name="connsiteY6" fmla="*/ 4605586 h 5000290"/>
              <a:gd name="connsiteX7" fmla="*/ 0 w 5079021"/>
              <a:gd name="connsiteY7" fmla="*/ 4906298 h 5000290"/>
              <a:gd name="connsiteX8" fmla="*/ 197658 w 5079021"/>
              <a:gd name="connsiteY8" fmla="*/ 2416746 h 5000290"/>
              <a:gd name="connsiteX0" fmla="*/ 627 w 5084677"/>
              <a:gd name="connsiteY0" fmla="*/ 2563794 h 5000290"/>
              <a:gd name="connsiteX1" fmla="*/ 1339041 w 5084677"/>
              <a:gd name="connsiteY1" fmla="*/ 823343 h 5000290"/>
              <a:gd name="connsiteX2" fmla="*/ 1638835 w 5084677"/>
              <a:gd name="connsiteY2" fmla="*/ 253837 h 5000290"/>
              <a:gd name="connsiteX3" fmla="*/ 2896068 w 5084677"/>
              <a:gd name="connsiteY3" fmla="*/ 107146 h 5000290"/>
              <a:gd name="connsiteX4" fmla="*/ 4865168 w 5084677"/>
              <a:gd name="connsiteY4" fmla="*/ 1713478 h 5000290"/>
              <a:gd name="connsiteX5" fmla="*/ 4878962 w 5084677"/>
              <a:gd name="connsiteY5" fmla="*/ 2737882 h 5000290"/>
              <a:gd name="connsiteX6" fmla="*/ 3114932 w 5084677"/>
              <a:gd name="connsiteY6" fmla="*/ 4605586 h 5000290"/>
              <a:gd name="connsiteX7" fmla="*/ 5656 w 5084677"/>
              <a:gd name="connsiteY7" fmla="*/ 4906298 h 5000290"/>
              <a:gd name="connsiteX8" fmla="*/ 627 w 5084677"/>
              <a:gd name="connsiteY8" fmla="*/ 2563794 h 5000290"/>
              <a:gd name="connsiteX0" fmla="*/ 20 w 5084070"/>
              <a:gd name="connsiteY0" fmla="*/ 2563794 h 4772970"/>
              <a:gd name="connsiteX1" fmla="*/ 1338434 w 5084070"/>
              <a:gd name="connsiteY1" fmla="*/ 823343 h 4772970"/>
              <a:gd name="connsiteX2" fmla="*/ 1638228 w 5084070"/>
              <a:gd name="connsiteY2" fmla="*/ 253837 h 4772970"/>
              <a:gd name="connsiteX3" fmla="*/ 2895461 w 5084070"/>
              <a:gd name="connsiteY3" fmla="*/ 107146 h 4772970"/>
              <a:gd name="connsiteX4" fmla="*/ 4864561 w 5084070"/>
              <a:gd name="connsiteY4" fmla="*/ 1713478 h 4772970"/>
              <a:gd name="connsiteX5" fmla="*/ 4878355 w 5084070"/>
              <a:gd name="connsiteY5" fmla="*/ 2737882 h 4772970"/>
              <a:gd name="connsiteX6" fmla="*/ 3114325 w 5084070"/>
              <a:gd name="connsiteY6" fmla="*/ 4605586 h 4772970"/>
              <a:gd name="connsiteX7" fmla="*/ 438243 w 5084070"/>
              <a:gd name="connsiteY7" fmla="*/ 4465156 h 4772970"/>
              <a:gd name="connsiteX8" fmla="*/ 20 w 5084070"/>
              <a:gd name="connsiteY8" fmla="*/ 2563794 h 4772970"/>
              <a:gd name="connsiteX0" fmla="*/ 881 w 5084931"/>
              <a:gd name="connsiteY0" fmla="*/ 2563794 h 4985355"/>
              <a:gd name="connsiteX1" fmla="*/ 1339295 w 5084931"/>
              <a:gd name="connsiteY1" fmla="*/ 823343 h 4985355"/>
              <a:gd name="connsiteX2" fmla="*/ 1639089 w 5084931"/>
              <a:gd name="connsiteY2" fmla="*/ 253837 h 4985355"/>
              <a:gd name="connsiteX3" fmla="*/ 2896322 w 5084931"/>
              <a:gd name="connsiteY3" fmla="*/ 107146 h 4985355"/>
              <a:gd name="connsiteX4" fmla="*/ 4865422 w 5084931"/>
              <a:gd name="connsiteY4" fmla="*/ 1713478 h 4985355"/>
              <a:gd name="connsiteX5" fmla="*/ 4879216 w 5084931"/>
              <a:gd name="connsiteY5" fmla="*/ 2737882 h 4985355"/>
              <a:gd name="connsiteX6" fmla="*/ 3115186 w 5084931"/>
              <a:gd name="connsiteY6" fmla="*/ 4605586 h 4985355"/>
              <a:gd name="connsiteX7" fmla="*/ 1936 w 5084931"/>
              <a:gd name="connsiteY7" fmla="*/ 4890402 h 4985355"/>
              <a:gd name="connsiteX8" fmla="*/ 881 w 5084931"/>
              <a:gd name="connsiteY8" fmla="*/ 2563794 h 4985355"/>
              <a:gd name="connsiteX0" fmla="*/ 881 w 5084931"/>
              <a:gd name="connsiteY0" fmla="*/ 2563794 h 4890402"/>
              <a:gd name="connsiteX1" fmla="*/ 1339295 w 5084931"/>
              <a:gd name="connsiteY1" fmla="*/ 823343 h 4890402"/>
              <a:gd name="connsiteX2" fmla="*/ 1639089 w 5084931"/>
              <a:gd name="connsiteY2" fmla="*/ 253837 h 4890402"/>
              <a:gd name="connsiteX3" fmla="*/ 2896322 w 5084931"/>
              <a:gd name="connsiteY3" fmla="*/ 107146 h 4890402"/>
              <a:gd name="connsiteX4" fmla="*/ 4865422 w 5084931"/>
              <a:gd name="connsiteY4" fmla="*/ 1713478 h 4890402"/>
              <a:gd name="connsiteX5" fmla="*/ 4879216 w 5084931"/>
              <a:gd name="connsiteY5" fmla="*/ 2737882 h 4890402"/>
              <a:gd name="connsiteX6" fmla="*/ 3115186 w 5084931"/>
              <a:gd name="connsiteY6" fmla="*/ 4605586 h 4890402"/>
              <a:gd name="connsiteX7" fmla="*/ 1936 w 5084931"/>
              <a:gd name="connsiteY7" fmla="*/ 4890402 h 4890402"/>
              <a:gd name="connsiteX8" fmla="*/ 881 w 5084931"/>
              <a:gd name="connsiteY8" fmla="*/ 2563794 h 4890402"/>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15186 w 5084931"/>
              <a:gd name="connsiteY6" fmla="*/ 4605586 h 4918221"/>
              <a:gd name="connsiteX7" fmla="*/ 1936 w 5084931"/>
              <a:gd name="connsiteY7" fmla="*/ 4918221 h 4918221"/>
              <a:gd name="connsiteX8" fmla="*/ 881 w 5084931"/>
              <a:gd name="connsiteY8" fmla="*/ 2563794 h 4918221"/>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15186 w 5084931"/>
              <a:gd name="connsiteY6" fmla="*/ 4605586 h 4918221"/>
              <a:gd name="connsiteX7" fmla="*/ 1936 w 5084931"/>
              <a:gd name="connsiteY7" fmla="*/ 4918221 h 4918221"/>
              <a:gd name="connsiteX8" fmla="*/ 881 w 5084931"/>
              <a:gd name="connsiteY8" fmla="*/ 2563794 h 4918221"/>
              <a:gd name="connsiteX0" fmla="*/ 881 w 5084931"/>
              <a:gd name="connsiteY0" fmla="*/ 2563794 h 5048747"/>
              <a:gd name="connsiteX1" fmla="*/ 1339295 w 5084931"/>
              <a:gd name="connsiteY1" fmla="*/ 823343 h 5048747"/>
              <a:gd name="connsiteX2" fmla="*/ 1639089 w 5084931"/>
              <a:gd name="connsiteY2" fmla="*/ 253837 h 5048747"/>
              <a:gd name="connsiteX3" fmla="*/ 2896322 w 5084931"/>
              <a:gd name="connsiteY3" fmla="*/ 107146 h 5048747"/>
              <a:gd name="connsiteX4" fmla="*/ 4865422 w 5084931"/>
              <a:gd name="connsiteY4" fmla="*/ 1713478 h 5048747"/>
              <a:gd name="connsiteX5" fmla="*/ 4879216 w 5084931"/>
              <a:gd name="connsiteY5" fmla="*/ 2737882 h 5048747"/>
              <a:gd name="connsiteX6" fmla="*/ 3139032 w 5084931"/>
              <a:gd name="connsiteY6" fmla="*/ 4891733 h 5048747"/>
              <a:gd name="connsiteX7" fmla="*/ 1936 w 5084931"/>
              <a:gd name="connsiteY7" fmla="*/ 4918221 h 5048747"/>
              <a:gd name="connsiteX8" fmla="*/ 881 w 5084931"/>
              <a:gd name="connsiteY8" fmla="*/ 2563794 h 5048747"/>
              <a:gd name="connsiteX0" fmla="*/ 881 w 5084931"/>
              <a:gd name="connsiteY0" fmla="*/ 2563794 h 5048747"/>
              <a:gd name="connsiteX1" fmla="*/ 1339295 w 5084931"/>
              <a:gd name="connsiteY1" fmla="*/ 823343 h 5048747"/>
              <a:gd name="connsiteX2" fmla="*/ 1639089 w 5084931"/>
              <a:gd name="connsiteY2" fmla="*/ 253837 h 5048747"/>
              <a:gd name="connsiteX3" fmla="*/ 2896322 w 5084931"/>
              <a:gd name="connsiteY3" fmla="*/ 107146 h 5048747"/>
              <a:gd name="connsiteX4" fmla="*/ 4865422 w 5084931"/>
              <a:gd name="connsiteY4" fmla="*/ 1713478 h 5048747"/>
              <a:gd name="connsiteX5" fmla="*/ 4879216 w 5084931"/>
              <a:gd name="connsiteY5" fmla="*/ 2737882 h 5048747"/>
              <a:gd name="connsiteX6" fmla="*/ 3139032 w 5084931"/>
              <a:gd name="connsiteY6" fmla="*/ 4891733 h 5048747"/>
              <a:gd name="connsiteX7" fmla="*/ 1936 w 5084931"/>
              <a:gd name="connsiteY7" fmla="*/ 4918221 h 5048747"/>
              <a:gd name="connsiteX8" fmla="*/ 881 w 5084931"/>
              <a:gd name="connsiteY8" fmla="*/ 2563794 h 5048747"/>
              <a:gd name="connsiteX0" fmla="*/ 881 w 5084931"/>
              <a:gd name="connsiteY0" fmla="*/ 2563794 h 5090993"/>
              <a:gd name="connsiteX1" fmla="*/ 1339295 w 5084931"/>
              <a:gd name="connsiteY1" fmla="*/ 823343 h 5090993"/>
              <a:gd name="connsiteX2" fmla="*/ 1639089 w 5084931"/>
              <a:gd name="connsiteY2" fmla="*/ 253837 h 5090993"/>
              <a:gd name="connsiteX3" fmla="*/ 2896322 w 5084931"/>
              <a:gd name="connsiteY3" fmla="*/ 107146 h 5090993"/>
              <a:gd name="connsiteX4" fmla="*/ 4865422 w 5084931"/>
              <a:gd name="connsiteY4" fmla="*/ 1713478 h 5090993"/>
              <a:gd name="connsiteX5" fmla="*/ 4879216 w 5084931"/>
              <a:gd name="connsiteY5" fmla="*/ 2737882 h 5090993"/>
              <a:gd name="connsiteX6" fmla="*/ 3150955 w 5084931"/>
              <a:gd name="connsiteY6" fmla="*/ 4935450 h 5090993"/>
              <a:gd name="connsiteX7" fmla="*/ 1936 w 5084931"/>
              <a:gd name="connsiteY7" fmla="*/ 4918221 h 5090993"/>
              <a:gd name="connsiteX8" fmla="*/ 881 w 5084931"/>
              <a:gd name="connsiteY8" fmla="*/ 2563794 h 5090993"/>
              <a:gd name="connsiteX0" fmla="*/ 881 w 5084931"/>
              <a:gd name="connsiteY0" fmla="*/ 2563794 h 5067946"/>
              <a:gd name="connsiteX1" fmla="*/ 1339295 w 5084931"/>
              <a:gd name="connsiteY1" fmla="*/ 823343 h 5067946"/>
              <a:gd name="connsiteX2" fmla="*/ 1639089 w 5084931"/>
              <a:gd name="connsiteY2" fmla="*/ 253837 h 5067946"/>
              <a:gd name="connsiteX3" fmla="*/ 2896322 w 5084931"/>
              <a:gd name="connsiteY3" fmla="*/ 107146 h 5067946"/>
              <a:gd name="connsiteX4" fmla="*/ 4865422 w 5084931"/>
              <a:gd name="connsiteY4" fmla="*/ 1713478 h 5067946"/>
              <a:gd name="connsiteX5" fmla="*/ 4879216 w 5084931"/>
              <a:gd name="connsiteY5" fmla="*/ 2737882 h 5067946"/>
              <a:gd name="connsiteX6" fmla="*/ 3139032 w 5084931"/>
              <a:gd name="connsiteY6" fmla="*/ 4911604 h 5067946"/>
              <a:gd name="connsiteX7" fmla="*/ 1936 w 5084931"/>
              <a:gd name="connsiteY7" fmla="*/ 4918221 h 5067946"/>
              <a:gd name="connsiteX8" fmla="*/ 881 w 5084931"/>
              <a:gd name="connsiteY8" fmla="*/ 2563794 h 5067946"/>
              <a:gd name="connsiteX0" fmla="*/ 881 w 5084931"/>
              <a:gd name="connsiteY0" fmla="*/ 2563794 h 5067946"/>
              <a:gd name="connsiteX1" fmla="*/ 1339295 w 5084931"/>
              <a:gd name="connsiteY1" fmla="*/ 823343 h 5067946"/>
              <a:gd name="connsiteX2" fmla="*/ 1639089 w 5084931"/>
              <a:gd name="connsiteY2" fmla="*/ 253837 h 5067946"/>
              <a:gd name="connsiteX3" fmla="*/ 2896322 w 5084931"/>
              <a:gd name="connsiteY3" fmla="*/ 107146 h 5067946"/>
              <a:gd name="connsiteX4" fmla="*/ 4865422 w 5084931"/>
              <a:gd name="connsiteY4" fmla="*/ 1713478 h 5067946"/>
              <a:gd name="connsiteX5" fmla="*/ 4879216 w 5084931"/>
              <a:gd name="connsiteY5" fmla="*/ 2737882 h 5067946"/>
              <a:gd name="connsiteX6" fmla="*/ 3139032 w 5084931"/>
              <a:gd name="connsiteY6" fmla="*/ 4911604 h 5067946"/>
              <a:gd name="connsiteX7" fmla="*/ 1936 w 5084931"/>
              <a:gd name="connsiteY7" fmla="*/ 4918221 h 5067946"/>
              <a:gd name="connsiteX8" fmla="*/ 881 w 5084931"/>
              <a:gd name="connsiteY8" fmla="*/ 2563794 h 5067946"/>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39032 w 5084931"/>
              <a:gd name="connsiteY6" fmla="*/ 4911604 h 4918221"/>
              <a:gd name="connsiteX7" fmla="*/ 1936 w 5084931"/>
              <a:gd name="connsiteY7" fmla="*/ 4918221 h 4918221"/>
              <a:gd name="connsiteX8" fmla="*/ 881 w 5084931"/>
              <a:gd name="connsiteY8" fmla="*/ 2563794 h 4918221"/>
              <a:gd name="connsiteX0" fmla="*/ 881 w 5111046"/>
              <a:gd name="connsiteY0" fmla="*/ 2563794 h 4918221"/>
              <a:gd name="connsiteX1" fmla="*/ 1339295 w 5111046"/>
              <a:gd name="connsiteY1" fmla="*/ 823343 h 4918221"/>
              <a:gd name="connsiteX2" fmla="*/ 1639089 w 5111046"/>
              <a:gd name="connsiteY2" fmla="*/ 253837 h 4918221"/>
              <a:gd name="connsiteX3" fmla="*/ 2896322 w 5111046"/>
              <a:gd name="connsiteY3" fmla="*/ 107146 h 4918221"/>
              <a:gd name="connsiteX4" fmla="*/ 4865422 w 5111046"/>
              <a:gd name="connsiteY4" fmla="*/ 1713478 h 4918221"/>
              <a:gd name="connsiteX5" fmla="*/ 4926908 w 5111046"/>
              <a:gd name="connsiteY5" fmla="*/ 2753779 h 4918221"/>
              <a:gd name="connsiteX6" fmla="*/ 3139032 w 5111046"/>
              <a:gd name="connsiteY6" fmla="*/ 4911604 h 4918221"/>
              <a:gd name="connsiteX7" fmla="*/ 1936 w 5111046"/>
              <a:gd name="connsiteY7" fmla="*/ 4918221 h 4918221"/>
              <a:gd name="connsiteX8" fmla="*/ 881 w 5111046"/>
              <a:gd name="connsiteY8" fmla="*/ 2563794 h 4918221"/>
              <a:gd name="connsiteX0" fmla="*/ 881 w 5111046"/>
              <a:gd name="connsiteY0" fmla="*/ 2563794 h 4918221"/>
              <a:gd name="connsiteX1" fmla="*/ 1339295 w 5111046"/>
              <a:gd name="connsiteY1" fmla="*/ 823343 h 4918221"/>
              <a:gd name="connsiteX2" fmla="*/ 1639089 w 5111046"/>
              <a:gd name="connsiteY2" fmla="*/ 253837 h 4918221"/>
              <a:gd name="connsiteX3" fmla="*/ 2896322 w 5111046"/>
              <a:gd name="connsiteY3" fmla="*/ 107146 h 4918221"/>
              <a:gd name="connsiteX4" fmla="*/ 4865422 w 5111046"/>
              <a:gd name="connsiteY4" fmla="*/ 1713478 h 4918221"/>
              <a:gd name="connsiteX5" fmla="*/ 4926908 w 5111046"/>
              <a:gd name="connsiteY5" fmla="*/ 2753779 h 4918221"/>
              <a:gd name="connsiteX6" fmla="*/ 3139032 w 5111046"/>
              <a:gd name="connsiteY6" fmla="*/ 4911604 h 4918221"/>
              <a:gd name="connsiteX7" fmla="*/ 1936 w 5111046"/>
              <a:gd name="connsiteY7" fmla="*/ 4918221 h 4918221"/>
              <a:gd name="connsiteX8" fmla="*/ 881 w 5111046"/>
              <a:gd name="connsiteY8" fmla="*/ 2563794 h 4918221"/>
              <a:gd name="connsiteX0" fmla="*/ 881 w 5145378"/>
              <a:gd name="connsiteY0" fmla="*/ 2563794 h 4918221"/>
              <a:gd name="connsiteX1" fmla="*/ 1339295 w 5145378"/>
              <a:gd name="connsiteY1" fmla="*/ 823343 h 4918221"/>
              <a:gd name="connsiteX2" fmla="*/ 1639089 w 5145378"/>
              <a:gd name="connsiteY2" fmla="*/ 253837 h 4918221"/>
              <a:gd name="connsiteX3" fmla="*/ 2896322 w 5145378"/>
              <a:gd name="connsiteY3" fmla="*/ 107146 h 4918221"/>
              <a:gd name="connsiteX4" fmla="*/ 4865422 w 5145378"/>
              <a:gd name="connsiteY4" fmla="*/ 1713478 h 4918221"/>
              <a:gd name="connsiteX5" fmla="*/ 4926908 w 5145378"/>
              <a:gd name="connsiteY5" fmla="*/ 2753779 h 4918221"/>
              <a:gd name="connsiteX6" fmla="*/ 3139032 w 5145378"/>
              <a:gd name="connsiteY6" fmla="*/ 4911604 h 4918221"/>
              <a:gd name="connsiteX7" fmla="*/ 1936 w 5145378"/>
              <a:gd name="connsiteY7" fmla="*/ 4918221 h 4918221"/>
              <a:gd name="connsiteX8" fmla="*/ 881 w 5145378"/>
              <a:gd name="connsiteY8" fmla="*/ 2563794 h 4918221"/>
              <a:gd name="connsiteX0" fmla="*/ 881 w 5052584"/>
              <a:gd name="connsiteY0" fmla="*/ 2563794 h 4918221"/>
              <a:gd name="connsiteX1" fmla="*/ 1339295 w 5052584"/>
              <a:gd name="connsiteY1" fmla="*/ 823343 h 4918221"/>
              <a:gd name="connsiteX2" fmla="*/ 1639089 w 5052584"/>
              <a:gd name="connsiteY2" fmla="*/ 253837 h 4918221"/>
              <a:gd name="connsiteX3" fmla="*/ 2896322 w 5052584"/>
              <a:gd name="connsiteY3" fmla="*/ 107146 h 4918221"/>
              <a:gd name="connsiteX4" fmla="*/ 4551456 w 5052584"/>
              <a:gd name="connsiteY4" fmla="*/ 1892319 h 4918221"/>
              <a:gd name="connsiteX5" fmla="*/ 4926908 w 5052584"/>
              <a:gd name="connsiteY5" fmla="*/ 2753779 h 4918221"/>
              <a:gd name="connsiteX6" fmla="*/ 3139032 w 5052584"/>
              <a:gd name="connsiteY6" fmla="*/ 4911604 h 4918221"/>
              <a:gd name="connsiteX7" fmla="*/ 1936 w 5052584"/>
              <a:gd name="connsiteY7" fmla="*/ 4918221 h 4918221"/>
              <a:gd name="connsiteX8" fmla="*/ 881 w 5052584"/>
              <a:gd name="connsiteY8" fmla="*/ 2563794 h 4918221"/>
              <a:gd name="connsiteX0" fmla="*/ 881 w 5105592"/>
              <a:gd name="connsiteY0" fmla="*/ 2563794 h 4918221"/>
              <a:gd name="connsiteX1" fmla="*/ 1339295 w 5105592"/>
              <a:gd name="connsiteY1" fmla="*/ 823343 h 4918221"/>
              <a:gd name="connsiteX2" fmla="*/ 1639089 w 5105592"/>
              <a:gd name="connsiteY2" fmla="*/ 253837 h 4918221"/>
              <a:gd name="connsiteX3" fmla="*/ 2896322 w 5105592"/>
              <a:gd name="connsiteY3" fmla="*/ 107146 h 4918221"/>
              <a:gd name="connsiteX4" fmla="*/ 4762091 w 5105592"/>
              <a:gd name="connsiteY4" fmla="*/ 1641941 h 4918221"/>
              <a:gd name="connsiteX5" fmla="*/ 4926908 w 5105592"/>
              <a:gd name="connsiteY5" fmla="*/ 2753779 h 4918221"/>
              <a:gd name="connsiteX6" fmla="*/ 3139032 w 5105592"/>
              <a:gd name="connsiteY6" fmla="*/ 4911604 h 4918221"/>
              <a:gd name="connsiteX7" fmla="*/ 1936 w 5105592"/>
              <a:gd name="connsiteY7" fmla="*/ 4918221 h 4918221"/>
              <a:gd name="connsiteX8" fmla="*/ 881 w 5105592"/>
              <a:gd name="connsiteY8" fmla="*/ 2563794 h 4918221"/>
              <a:gd name="connsiteX0" fmla="*/ 881 w 5133565"/>
              <a:gd name="connsiteY0" fmla="*/ 2563794 h 4918221"/>
              <a:gd name="connsiteX1" fmla="*/ 1339295 w 5133565"/>
              <a:gd name="connsiteY1" fmla="*/ 823343 h 4918221"/>
              <a:gd name="connsiteX2" fmla="*/ 1639089 w 5133565"/>
              <a:gd name="connsiteY2" fmla="*/ 253837 h 4918221"/>
              <a:gd name="connsiteX3" fmla="*/ 2896322 w 5133565"/>
              <a:gd name="connsiteY3" fmla="*/ 107146 h 4918221"/>
              <a:gd name="connsiteX4" fmla="*/ 4837602 w 5133565"/>
              <a:gd name="connsiteY4" fmla="*/ 1713478 h 4918221"/>
              <a:gd name="connsiteX5" fmla="*/ 4926908 w 5133565"/>
              <a:gd name="connsiteY5" fmla="*/ 2753779 h 4918221"/>
              <a:gd name="connsiteX6" fmla="*/ 3139032 w 5133565"/>
              <a:gd name="connsiteY6" fmla="*/ 4911604 h 4918221"/>
              <a:gd name="connsiteX7" fmla="*/ 1936 w 5133565"/>
              <a:gd name="connsiteY7" fmla="*/ 4918221 h 4918221"/>
              <a:gd name="connsiteX8" fmla="*/ 881 w 5133565"/>
              <a:gd name="connsiteY8" fmla="*/ 2563794 h 4918221"/>
              <a:gd name="connsiteX0" fmla="*/ 881 w 5124103"/>
              <a:gd name="connsiteY0" fmla="*/ 2563794 h 4918221"/>
              <a:gd name="connsiteX1" fmla="*/ 1339295 w 5124103"/>
              <a:gd name="connsiteY1" fmla="*/ 823343 h 4918221"/>
              <a:gd name="connsiteX2" fmla="*/ 1639089 w 5124103"/>
              <a:gd name="connsiteY2" fmla="*/ 253837 h 4918221"/>
              <a:gd name="connsiteX3" fmla="*/ 2896322 w 5124103"/>
              <a:gd name="connsiteY3" fmla="*/ 107146 h 4918221"/>
              <a:gd name="connsiteX4" fmla="*/ 4813756 w 5124103"/>
              <a:gd name="connsiteY4" fmla="*/ 1955907 h 4918221"/>
              <a:gd name="connsiteX5" fmla="*/ 4926908 w 5124103"/>
              <a:gd name="connsiteY5" fmla="*/ 2753779 h 4918221"/>
              <a:gd name="connsiteX6" fmla="*/ 3139032 w 5124103"/>
              <a:gd name="connsiteY6" fmla="*/ 4911604 h 4918221"/>
              <a:gd name="connsiteX7" fmla="*/ 1936 w 5124103"/>
              <a:gd name="connsiteY7" fmla="*/ 4918221 h 4918221"/>
              <a:gd name="connsiteX8" fmla="*/ 881 w 5124103"/>
              <a:gd name="connsiteY8" fmla="*/ 2563794 h 4918221"/>
              <a:gd name="connsiteX0" fmla="*/ 881 w 5122584"/>
              <a:gd name="connsiteY0" fmla="*/ 2563794 h 4918221"/>
              <a:gd name="connsiteX1" fmla="*/ 1339295 w 5122584"/>
              <a:gd name="connsiteY1" fmla="*/ 823343 h 4918221"/>
              <a:gd name="connsiteX2" fmla="*/ 1639089 w 5122584"/>
              <a:gd name="connsiteY2" fmla="*/ 253837 h 4918221"/>
              <a:gd name="connsiteX3" fmla="*/ 2896322 w 5122584"/>
              <a:gd name="connsiteY3" fmla="*/ 107146 h 4918221"/>
              <a:gd name="connsiteX4" fmla="*/ 4809782 w 5122584"/>
              <a:gd name="connsiteY4" fmla="*/ 1677710 h 4918221"/>
              <a:gd name="connsiteX5" fmla="*/ 4926908 w 5122584"/>
              <a:gd name="connsiteY5" fmla="*/ 2753779 h 4918221"/>
              <a:gd name="connsiteX6" fmla="*/ 3139032 w 5122584"/>
              <a:gd name="connsiteY6" fmla="*/ 4911604 h 4918221"/>
              <a:gd name="connsiteX7" fmla="*/ 1936 w 5122584"/>
              <a:gd name="connsiteY7" fmla="*/ 4918221 h 4918221"/>
              <a:gd name="connsiteX8" fmla="*/ 881 w 5122584"/>
              <a:gd name="connsiteY8" fmla="*/ 2563794 h 4918221"/>
              <a:gd name="connsiteX0" fmla="*/ 881 w 5154949"/>
              <a:gd name="connsiteY0" fmla="*/ 2563794 h 4918221"/>
              <a:gd name="connsiteX1" fmla="*/ 1339295 w 5154949"/>
              <a:gd name="connsiteY1" fmla="*/ 823343 h 4918221"/>
              <a:gd name="connsiteX2" fmla="*/ 1639089 w 5154949"/>
              <a:gd name="connsiteY2" fmla="*/ 253837 h 4918221"/>
              <a:gd name="connsiteX3" fmla="*/ 2896322 w 5154949"/>
              <a:gd name="connsiteY3" fmla="*/ 107146 h 4918221"/>
              <a:gd name="connsiteX4" fmla="*/ 4809782 w 5154949"/>
              <a:gd name="connsiteY4" fmla="*/ 1677710 h 4918221"/>
              <a:gd name="connsiteX5" fmla="*/ 4926908 w 5154949"/>
              <a:gd name="connsiteY5" fmla="*/ 2753779 h 4918221"/>
              <a:gd name="connsiteX6" fmla="*/ 3139032 w 5154949"/>
              <a:gd name="connsiteY6" fmla="*/ 4911604 h 4918221"/>
              <a:gd name="connsiteX7" fmla="*/ 1936 w 5154949"/>
              <a:gd name="connsiteY7" fmla="*/ 4918221 h 4918221"/>
              <a:gd name="connsiteX8" fmla="*/ 881 w 5154949"/>
              <a:gd name="connsiteY8" fmla="*/ 2563794 h 4918221"/>
              <a:gd name="connsiteX0" fmla="*/ 881 w 5153649"/>
              <a:gd name="connsiteY0" fmla="*/ 2563794 h 4918221"/>
              <a:gd name="connsiteX1" fmla="*/ 1339295 w 5153649"/>
              <a:gd name="connsiteY1" fmla="*/ 823343 h 4918221"/>
              <a:gd name="connsiteX2" fmla="*/ 1639089 w 5153649"/>
              <a:gd name="connsiteY2" fmla="*/ 253837 h 4918221"/>
              <a:gd name="connsiteX3" fmla="*/ 2896322 w 5153649"/>
              <a:gd name="connsiteY3" fmla="*/ 107146 h 4918221"/>
              <a:gd name="connsiteX4" fmla="*/ 4809782 w 5153649"/>
              <a:gd name="connsiteY4" fmla="*/ 1677710 h 4918221"/>
              <a:gd name="connsiteX5" fmla="*/ 4926908 w 5153649"/>
              <a:gd name="connsiteY5" fmla="*/ 2753779 h 4918221"/>
              <a:gd name="connsiteX6" fmla="*/ 3139032 w 5153649"/>
              <a:gd name="connsiteY6" fmla="*/ 4911604 h 4918221"/>
              <a:gd name="connsiteX7" fmla="*/ 1936 w 5153649"/>
              <a:gd name="connsiteY7" fmla="*/ 4918221 h 4918221"/>
              <a:gd name="connsiteX8" fmla="*/ 881 w 5153649"/>
              <a:gd name="connsiteY8" fmla="*/ 2563794 h 4918221"/>
              <a:gd name="connsiteX0" fmla="*/ 881 w 5153649"/>
              <a:gd name="connsiteY0" fmla="*/ 2563794 h 4918221"/>
              <a:gd name="connsiteX1" fmla="*/ 1339295 w 5153649"/>
              <a:gd name="connsiteY1" fmla="*/ 823343 h 4918221"/>
              <a:gd name="connsiteX2" fmla="*/ 1639089 w 5153649"/>
              <a:gd name="connsiteY2" fmla="*/ 253837 h 4918221"/>
              <a:gd name="connsiteX3" fmla="*/ 2896322 w 5153649"/>
              <a:gd name="connsiteY3" fmla="*/ 107146 h 4918221"/>
              <a:gd name="connsiteX4" fmla="*/ 4809782 w 5153649"/>
              <a:gd name="connsiteY4" fmla="*/ 1677710 h 4918221"/>
              <a:gd name="connsiteX5" fmla="*/ 4926908 w 5153649"/>
              <a:gd name="connsiteY5" fmla="*/ 2753779 h 4918221"/>
              <a:gd name="connsiteX6" fmla="*/ 3139032 w 5153649"/>
              <a:gd name="connsiteY6" fmla="*/ 4911604 h 4918221"/>
              <a:gd name="connsiteX7" fmla="*/ 1936 w 5153649"/>
              <a:gd name="connsiteY7" fmla="*/ 4918221 h 4918221"/>
              <a:gd name="connsiteX8" fmla="*/ 881 w 5153649"/>
              <a:gd name="connsiteY8" fmla="*/ 2563794 h 4918221"/>
              <a:gd name="connsiteX0" fmla="*/ 881 w 5119761"/>
              <a:gd name="connsiteY0" fmla="*/ 2563794 h 4918221"/>
              <a:gd name="connsiteX1" fmla="*/ 1339295 w 5119761"/>
              <a:gd name="connsiteY1" fmla="*/ 823343 h 4918221"/>
              <a:gd name="connsiteX2" fmla="*/ 1639089 w 5119761"/>
              <a:gd name="connsiteY2" fmla="*/ 253837 h 4918221"/>
              <a:gd name="connsiteX3" fmla="*/ 2951961 w 5119761"/>
              <a:gd name="connsiteY3" fmla="*/ 158811 h 4918221"/>
              <a:gd name="connsiteX4" fmla="*/ 4809782 w 5119761"/>
              <a:gd name="connsiteY4" fmla="*/ 1677710 h 4918221"/>
              <a:gd name="connsiteX5" fmla="*/ 4926908 w 5119761"/>
              <a:gd name="connsiteY5" fmla="*/ 2753779 h 4918221"/>
              <a:gd name="connsiteX6" fmla="*/ 3139032 w 5119761"/>
              <a:gd name="connsiteY6" fmla="*/ 4911604 h 4918221"/>
              <a:gd name="connsiteX7" fmla="*/ 1936 w 5119761"/>
              <a:gd name="connsiteY7" fmla="*/ 4918221 h 4918221"/>
              <a:gd name="connsiteX8" fmla="*/ 881 w 5119761"/>
              <a:gd name="connsiteY8" fmla="*/ 2563794 h 4918221"/>
              <a:gd name="connsiteX0" fmla="*/ 881 w 5119761"/>
              <a:gd name="connsiteY0" fmla="*/ 2563794 h 4918221"/>
              <a:gd name="connsiteX1" fmla="*/ 1339295 w 5119761"/>
              <a:gd name="connsiteY1" fmla="*/ 823343 h 4918221"/>
              <a:gd name="connsiteX2" fmla="*/ 1639089 w 5119761"/>
              <a:gd name="connsiteY2" fmla="*/ 253837 h 4918221"/>
              <a:gd name="connsiteX3" fmla="*/ 2951961 w 5119761"/>
              <a:gd name="connsiteY3" fmla="*/ 158811 h 4918221"/>
              <a:gd name="connsiteX4" fmla="*/ 4809782 w 5119761"/>
              <a:gd name="connsiteY4" fmla="*/ 1677710 h 4918221"/>
              <a:gd name="connsiteX5" fmla="*/ 4926908 w 5119761"/>
              <a:gd name="connsiteY5" fmla="*/ 2753779 h 4918221"/>
              <a:gd name="connsiteX6" fmla="*/ 3139032 w 5119761"/>
              <a:gd name="connsiteY6" fmla="*/ 4911604 h 4918221"/>
              <a:gd name="connsiteX7" fmla="*/ 1936 w 5119761"/>
              <a:gd name="connsiteY7" fmla="*/ 4918221 h 4918221"/>
              <a:gd name="connsiteX8" fmla="*/ 881 w 5119761"/>
              <a:gd name="connsiteY8" fmla="*/ 2563794 h 4918221"/>
              <a:gd name="connsiteX0" fmla="*/ 881 w 5152020"/>
              <a:gd name="connsiteY0" fmla="*/ 2563794 h 4918221"/>
              <a:gd name="connsiteX1" fmla="*/ 1339295 w 5152020"/>
              <a:gd name="connsiteY1" fmla="*/ 823343 h 4918221"/>
              <a:gd name="connsiteX2" fmla="*/ 1639089 w 5152020"/>
              <a:gd name="connsiteY2" fmla="*/ 253837 h 4918221"/>
              <a:gd name="connsiteX3" fmla="*/ 2951961 w 5152020"/>
              <a:gd name="connsiteY3" fmla="*/ 158811 h 4918221"/>
              <a:gd name="connsiteX4" fmla="*/ 4809782 w 5152020"/>
              <a:gd name="connsiteY4" fmla="*/ 1677710 h 4918221"/>
              <a:gd name="connsiteX5" fmla="*/ 4926908 w 5152020"/>
              <a:gd name="connsiteY5" fmla="*/ 2753779 h 4918221"/>
              <a:gd name="connsiteX6" fmla="*/ 3139032 w 5152020"/>
              <a:gd name="connsiteY6" fmla="*/ 4911604 h 4918221"/>
              <a:gd name="connsiteX7" fmla="*/ 1936 w 5152020"/>
              <a:gd name="connsiteY7" fmla="*/ 4918221 h 4918221"/>
              <a:gd name="connsiteX8" fmla="*/ 881 w 5152020"/>
              <a:gd name="connsiteY8" fmla="*/ 2563794 h 4918221"/>
              <a:gd name="connsiteX0" fmla="*/ 881 w 5148289"/>
              <a:gd name="connsiteY0" fmla="*/ 2563794 h 4918221"/>
              <a:gd name="connsiteX1" fmla="*/ 1339295 w 5148289"/>
              <a:gd name="connsiteY1" fmla="*/ 823343 h 4918221"/>
              <a:gd name="connsiteX2" fmla="*/ 1639089 w 5148289"/>
              <a:gd name="connsiteY2" fmla="*/ 253837 h 4918221"/>
              <a:gd name="connsiteX3" fmla="*/ 2951961 w 5148289"/>
              <a:gd name="connsiteY3" fmla="*/ 158811 h 4918221"/>
              <a:gd name="connsiteX4" fmla="*/ 4809782 w 5148289"/>
              <a:gd name="connsiteY4" fmla="*/ 1677710 h 4918221"/>
              <a:gd name="connsiteX5" fmla="*/ 4926908 w 5148289"/>
              <a:gd name="connsiteY5" fmla="*/ 2753779 h 4918221"/>
              <a:gd name="connsiteX6" fmla="*/ 3139032 w 5148289"/>
              <a:gd name="connsiteY6" fmla="*/ 4911604 h 4918221"/>
              <a:gd name="connsiteX7" fmla="*/ 1936 w 5148289"/>
              <a:gd name="connsiteY7" fmla="*/ 4918221 h 4918221"/>
              <a:gd name="connsiteX8" fmla="*/ 881 w 5148289"/>
              <a:gd name="connsiteY8" fmla="*/ 2563794 h 4918221"/>
              <a:gd name="connsiteX0" fmla="*/ 881 w 5150985"/>
              <a:gd name="connsiteY0" fmla="*/ 2563794 h 4918221"/>
              <a:gd name="connsiteX1" fmla="*/ 1339295 w 5150985"/>
              <a:gd name="connsiteY1" fmla="*/ 823343 h 4918221"/>
              <a:gd name="connsiteX2" fmla="*/ 1639089 w 5150985"/>
              <a:gd name="connsiteY2" fmla="*/ 253837 h 4918221"/>
              <a:gd name="connsiteX3" fmla="*/ 2951961 w 5150985"/>
              <a:gd name="connsiteY3" fmla="*/ 158811 h 4918221"/>
              <a:gd name="connsiteX4" fmla="*/ 4809782 w 5150985"/>
              <a:gd name="connsiteY4" fmla="*/ 1677710 h 4918221"/>
              <a:gd name="connsiteX5" fmla="*/ 4926908 w 5150985"/>
              <a:gd name="connsiteY5" fmla="*/ 2753779 h 4918221"/>
              <a:gd name="connsiteX6" fmla="*/ 3139032 w 5150985"/>
              <a:gd name="connsiteY6" fmla="*/ 4911604 h 4918221"/>
              <a:gd name="connsiteX7" fmla="*/ 1936 w 5150985"/>
              <a:gd name="connsiteY7" fmla="*/ 4918221 h 4918221"/>
              <a:gd name="connsiteX8" fmla="*/ 881 w 5150985"/>
              <a:gd name="connsiteY8" fmla="*/ 2563794 h 4918221"/>
              <a:gd name="connsiteX0" fmla="*/ 881 w 5150985"/>
              <a:gd name="connsiteY0" fmla="*/ 2563794 h 4918221"/>
              <a:gd name="connsiteX1" fmla="*/ 1339295 w 5150985"/>
              <a:gd name="connsiteY1" fmla="*/ 823343 h 4918221"/>
              <a:gd name="connsiteX2" fmla="*/ 1639089 w 5150985"/>
              <a:gd name="connsiteY2" fmla="*/ 253837 h 4918221"/>
              <a:gd name="connsiteX3" fmla="*/ 2951961 w 5150985"/>
              <a:gd name="connsiteY3" fmla="*/ 158811 h 4918221"/>
              <a:gd name="connsiteX4" fmla="*/ 4809782 w 5150985"/>
              <a:gd name="connsiteY4" fmla="*/ 1677710 h 4918221"/>
              <a:gd name="connsiteX5" fmla="*/ 4926908 w 5150985"/>
              <a:gd name="connsiteY5" fmla="*/ 2753779 h 4918221"/>
              <a:gd name="connsiteX6" fmla="*/ 3139032 w 5150985"/>
              <a:gd name="connsiteY6" fmla="*/ 4911604 h 4918221"/>
              <a:gd name="connsiteX7" fmla="*/ 1936 w 5150985"/>
              <a:gd name="connsiteY7" fmla="*/ 4918221 h 4918221"/>
              <a:gd name="connsiteX8" fmla="*/ 881 w 5150985"/>
              <a:gd name="connsiteY8" fmla="*/ 2563794 h 4918221"/>
              <a:gd name="connsiteX0" fmla="*/ 881 w 5150985"/>
              <a:gd name="connsiteY0" fmla="*/ 2534559 h 4888986"/>
              <a:gd name="connsiteX1" fmla="*/ 1339295 w 5150985"/>
              <a:gd name="connsiteY1" fmla="*/ 794108 h 4888986"/>
              <a:gd name="connsiteX2" fmla="*/ 1666909 w 5150985"/>
              <a:gd name="connsiteY2" fmla="*/ 256397 h 4888986"/>
              <a:gd name="connsiteX3" fmla="*/ 2951961 w 5150985"/>
              <a:gd name="connsiteY3" fmla="*/ 129576 h 4888986"/>
              <a:gd name="connsiteX4" fmla="*/ 4809782 w 5150985"/>
              <a:gd name="connsiteY4" fmla="*/ 1648475 h 4888986"/>
              <a:gd name="connsiteX5" fmla="*/ 4926908 w 5150985"/>
              <a:gd name="connsiteY5" fmla="*/ 2724544 h 4888986"/>
              <a:gd name="connsiteX6" fmla="*/ 3139032 w 5150985"/>
              <a:gd name="connsiteY6" fmla="*/ 4882369 h 4888986"/>
              <a:gd name="connsiteX7" fmla="*/ 1936 w 5150985"/>
              <a:gd name="connsiteY7" fmla="*/ 4888986 h 4888986"/>
              <a:gd name="connsiteX8" fmla="*/ 881 w 5150985"/>
              <a:gd name="connsiteY8" fmla="*/ 2534559 h 4888986"/>
              <a:gd name="connsiteX0" fmla="*/ 881 w 5150985"/>
              <a:gd name="connsiteY0" fmla="*/ 2653329 h 5007756"/>
              <a:gd name="connsiteX1" fmla="*/ 1339295 w 5150985"/>
              <a:gd name="connsiteY1" fmla="*/ 912878 h 5007756"/>
              <a:gd name="connsiteX2" fmla="*/ 1666909 w 5150985"/>
              <a:gd name="connsiteY2" fmla="*/ 375167 h 5007756"/>
              <a:gd name="connsiteX3" fmla="*/ 2951961 w 5150985"/>
              <a:gd name="connsiteY3" fmla="*/ 248346 h 5007756"/>
              <a:gd name="connsiteX4" fmla="*/ 4809782 w 5150985"/>
              <a:gd name="connsiteY4" fmla="*/ 1767245 h 5007756"/>
              <a:gd name="connsiteX5" fmla="*/ 4926908 w 5150985"/>
              <a:gd name="connsiteY5" fmla="*/ 2843314 h 5007756"/>
              <a:gd name="connsiteX6" fmla="*/ 3139032 w 5150985"/>
              <a:gd name="connsiteY6" fmla="*/ 5001139 h 5007756"/>
              <a:gd name="connsiteX7" fmla="*/ 1936 w 5150985"/>
              <a:gd name="connsiteY7" fmla="*/ 5007756 h 5007756"/>
              <a:gd name="connsiteX8" fmla="*/ 881 w 5150985"/>
              <a:gd name="connsiteY8" fmla="*/ 2653329 h 5007756"/>
              <a:gd name="connsiteX0" fmla="*/ 881 w 5150985"/>
              <a:gd name="connsiteY0" fmla="*/ 2578236 h 4932663"/>
              <a:gd name="connsiteX1" fmla="*/ 1339295 w 5150985"/>
              <a:gd name="connsiteY1" fmla="*/ 837785 h 4932663"/>
              <a:gd name="connsiteX2" fmla="*/ 1698703 w 5150985"/>
              <a:gd name="connsiteY2" fmla="*/ 435199 h 4932663"/>
              <a:gd name="connsiteX3" fmla="*/ 2951961 w 5150985"/>
              <a:gd name="connsiteY3" fmla="*/ 173253 h 4932663"/>
              <a:gd name="connsiteX4" fmla="*/ 4809782 w 5150985"/>
              <a:gd name="connsiteY4" fmla="*/ 1692152 h 4932663"/>
              <a:gd name="connsiteX5" fmla="*/ 4926908 w 5150985"/>
              <a:gd name="connsiteY5" fmla="*/ 2768221 h 4932663"/>
              <a:gd name="connsiteX6" fmla="*/ 3139032 w 5150985"/>
              <a:gd name="connsiteY6" fmla="*/ 4926046 h 4932663"/>
              <a:gd name="connsiteX7" fmla="*/ 1936 w 5150985"/>
              <a:gd name="connsiteY7" fmla="*/ 4932663 h 4932663"/>
              <a:gd name="connsiteX8" fmla="*/ 881 w 5150985"/>
              <a:gd name="connsiteY8" fmla="*/ 2578236 h 4932663"/>
              <a:gd name="connsiteX0" fmla="*/ 881 w 5150985"/>
              <a:gd name="connsiteY0" fmla="*/ 2667984 h 5022411"/>
              <a:gd name="connsiteX1" fmla="*/ 1339295 w 5150985"/>
              <a:gd name="connsiteY1" fmla="*/ 927533 h 5022411"/>
              <a:gd name="connsiteX2" fmla="*/ 1662935 w 5150985"/>
              <a:gd name="connsiteY2" fmla="*/ 365977 h 5022411"/>
              <a:gd name="connsiteX3" fmla="*/ 2951961 w 5150985"/>
              <a:gd name="connsiteY3" fmla="*/ 263001 h 5022411"/>
              <a:gd name="connsiteX4" fmla="*/ 4809782 w 5150985"/>
              <a:gd name="connsiteY4" fmla="*/ 1781900 h 5022411"/>
              <a:gd name="connsiteX5" fmla="*/ 4926908 w 5150985"/>
              <a:gd name="connsiteY5" fmla="*/ 2857969 h 5022411"/>
              <a:gd name="connsiteX6" fmla="*/ 3139032 w 5150985"/>
              <a:gd name="connsiteY6" fmla="*/ 5015794 h 5022411"/>
              <a:gd name="connsiteX7" fmla="*/ 1936 w 5150985"/>
              <a:gd name="connsiteY7" fmla="*/ 5022411 h 5022411"/>
              <a:gd name="connsiteX8" fmla="*/ 881 w 5150985"/>
              <a:gd name="connsiteY8" fmla="*/ 2667984 h 5022411"/>
              <a:gd name="connsiteX0" fmla="*/ 881 w 5150985"/>
              <a:gd name="connsiteY0" fmla="*/ 2658367 h 5012794"/>
              <a:gd name="connsiteX1" fmla="*/ 1339295 w 5150985"/>
              <a:gd name="connsiteY1" fmla="*/ 917916 h 5012794"/>
              <a:gd name="connsiteX2" fmla="*/ 1662935 w 5150985"/>
              <a:gd name="connsiteY2" fmla="*/ 356360 h 5012794"/>
              <a:gd name="connsiteX3" fmla="*/ 2951961 w 5150985"/>
              <a:gd name="connsiteY3" fmla="*/ 253384 h 5012794"/>
              <a:gd name="connsiteX4" fmla="*/ 4809782 w 5150985"/>
              <a:gd name="connsiteY4" fmla="*/ 1772283 h 5012794"/>
              <a:gd name="connsiteX5" fmla="*/ 4926908 w 5150985"/>
              <a:gd name="connsiteY5" fmla="*/ 2848352 h 5012794"/>
              <a:gd name="connsiteX6" fmla="*/ 3139032 w 5150985"/>
              <a:gd name="connsiteY6" fmla="*/ 5006177 h 5012794"/>
              <a:gd name="connsiteX7" fmla="*/ 1936 w 5150985"/>
              <a:gd name="connsiteY7" fmla="*/ 5012794 h 5012794"/>
              <a:gd name="connsiteX8" fmla="*/ 881 w 5150985"/>
              <a:gd name="connsiteY8" fmla="*/ 2658367 h 5012794"/>
              <a:gd name="connsiteX0" fmla="*/ 881 w 5150985"/>
              <a:gd name="connsiteY0" fmla="*/ 2680771 h 5035198"/>
              <a:gd name="connsiteX1" fmla="*/ 1339295 w 5150985"/>
              <a:gd name="connsiteY1" fmla="*/ 940320 h 5035198"/>
              <a:gd name="connsiteX2" fmla="*/ 1662935 w 5150985"/>
              <a:gd name="connsiteY2" fmla="*/ 378764 h 5035198"/>
              <a:gd name="connsiteX3" fmla="*/ 2951961 w 5150985"/>
              <a:gd name="connsiteY3" fmla="*/ 275788 h 5035198"/>
              <a:gd name="connsiteX4" fmla="*/ 4809782 w 5150985"/>
              <a:gd name="connsiteY4" fmla="*/ 1794687 h 5035198"/>
              <a:gd name="connsiteX5" fmla="*/ 4926908 w 5150985"/>
              <a:gd name="connsiteY5" fmla="*/ 2870756 h 5035198"/>
              <a:gd name="connsiteX6" fmla="*/ 3139032 w 5150985"/>
              <a:gd name="connsiteY6" fmla="*/ 5028581 h 5035198"/>
              <a:gd name="connsiteX7" fmla="*/ 1936 w 5150985"/>
              <a:gd name="connsiteY7" fmla="*/ 5035198 h 5035198"/>
              <a:gd name="connsiteX8" fmla="*/ 881 w 5150985"/>
              <a:gd name="connsiteY8" fmla="*/ 2680771 h 5035198"/>
              <a:gd name="connsiteX0" fmla="*/ 881 w 5122178"/>
              <a:gd name="connsiteY0" fmla="*/ 2702207 h 5056634"/>
              <a:gd name="connsiteX1" fmla="*/ 1339295 w 5122178"/>
              <a:gd name="connsiteY1" fmla="*/ 961756 h 5056634"/>
              <a:gd name="connsiteX2" fmla="*/ 1662935 w 5122178"/>
              <a:gd name="connsiteY2" fmla="*/ 400200 h 5056634"/>
              <a:gd name="connsiteX3" fmla="*/ 2904270 w 5122178"/>
              <a:gd name="connsiteY3" fmla="*/ 253507 h 5056634"/>
              <a:gd name="connsiteX4" fmla="*/ 4809782 w 5122178"/>
              <a:gd name="connsiteY4" fmla="*/ 1816123 h 5056634"/>
              <a:gd name="connsiteX5" fmla="*/ 4926908 w 5122178"/>
              <a:gd name="connsiteY5" fmla="*/ 2892192 h 5056634"/>
              <a:gd name="connsiteX6" fmla="*/ 3139032 w 5122178"/>
              <a:gd name="connsiteY6" fmla="*/ 5050017 h 5056634"/>
              <a:gd name="connsiteX7" fmla="*/ 1936 w 5122178"/>
              <a:gd name="connsiteY7" fmla="*/ 5056634 h 5056634"/>
              <a:gd name="connsiteX8" fmla="*/ 881 w 5122178"/>
              <a:gd name="connsiteY8" fmla="*/ 2702207 h 5056634"/>
              <a:gd name="connsiteX0" fmla="*/ 881 w 5122178"/>
              <a:gd name="connsiteY0" fmla="*/ 2706672 h 5061099"/>
              <a:gd name="connsiteX1" fmla="*/ 1339295 w 5122178"/>
              <a:gd name="connsiteY1" fmla="*/ 966221 h 5061099"/>
              <a:gd name="connsiteX2" fmla="*/ 1662935 w 5122178"/>
              <a:gd name="connsiteY2" fmla="*/ 404665 h 5061099"/>
              <a:gd name="connsiteX3" fmla="*/ 2904270 w 5122178"/>
              <a:gd name="connsiteY3" fmla="*/ 257972 h 5061099"/>
              <a:gd name="connsiteX4" fmla="*/ 4809782 w 5122178"/>
              <a:gd name="connsiteY4" fmla="*/ 1820588 h 5061099"/>
              <a:gd name="connsiteX5" fmla="*/ 4926908 w 5122178"/>
              <a:gd name="connsiteY5" fmla="*/ 2896657 h 5061099"/>
              <a:gd name="connsiteX6" fmla="*/ 3139032 w 5122178"/>
              <a:gd name="connsiteY6" fmla="*/ 5054482 h 5061099"/>
              <a:gd name="connsiteX7" fmla="*/ 1936 w 5122178"/>
              <a:gd name="connsiteY7" fmla="*/ 5061099 h 5061099"/>
              <a:gd name="connsiteX8" fmla="*/ 881 w 5122178"/>
              <a:gd name="connsiteY8" fmla="*/ 2706672 h 5061099"/>
              <a:gd name="connsiteX0" fmla="*/ 881 w 5150382"/>
              <a:gd name="connsiteY0" fmla="*/ 2706672 h 5061099"/>
              <a:gd name="connsiteX1" fmla="*/ 1339295 w 5150382"/>
              <a:gd name="connsiteY1" fmla="*/ 966221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229924 w 5150382"/>
              <a:gd name="connsiteY6" fmla="*/ 4933291 h 5061099"/>
              <a:gd name="connsiteX7" fmla="*/ 1936 w 5150382"/>
              <a:gd name="connsiteY7" fmla="*/ 5061099 h 5061099"/>
              <a:gd name="connsiteX8" fmla="*/ 881 w 5150382"/>
              <a:gd name="connsiteY8" fmla="*/ 2706672 h 5061099"/>
              <a:gd name="connsiteX0" fmla="*/ 9045 w 5158546"/>
              <a:gd name="connsiteY0" fmla="*/ 2706672 h 4933291"/>
              <a:gd name="connsiteX1" fmla="*/ 1271949 w 5158546"/>
              <a:gd name="connsiteY1" fmla="*/ 970195 h 4933291"/>
              <a:gd name="connsiteX2" fmla="*/ 1671099 w 5158546"/>
              <a:gd name="connsiteY2" fmla="*/ 404665 h 4933291"/>
              <a:gd name="connsiteX3" fmla="*/ 2912434 w 5158546"/>
              <a:gd name="connsiteY3" fmla="*/ 257972 h 4933291"/>
              <a:gd name="connsiteX4" fmla="*/ 4817946 w 5158546"/>
              <a:gd name="connsiteY4" fmla="*/ 1820588 h 4933291"/>
              <a:gd name="connsiteX5" fmla="*/ 4935072 w 5158546"/>
              <a:gd name="connsiteY5" fmla="*/ 2896657 h 4933291"/>
              <a:gd name="connsiteX6" fmla="*/ 3238088 w 5158546"/>
              <a:gd name="connsiteY6" fmla="*/ 4933291 h 4933291"/>
              <a:gd name="connsiteX7" fmla="*/ 0 w 5158546"/>
              <a:gd name="connsiteY7" fmla="*/ 3828987 h 4933291"/>
              <a:gd name="connsiteX8" fmla="*/ 9045 w 5158546"/>
              <a:gd name="connsiteY8" fmla="*/ 2706672 h 4933291"/>
              <a:gd name="connsiteX0" fmla="*/ 9045 w 5158546"/>
              <a:gd name="connsiteY0" fmla="*/ 2706672 h 4933291"/>
              <a:gd name="connsiteX1" fmla="*/ 1271949 w 5158546"/>
              <a:gd name="connsiteY1" fmla="*/ 970195 h 4933291"/>
              <a:gd name="connsiteX2" fmla="*/ 1671099 w 5158546"/>
              <a:gd name="connsiteY2" fmla="*/ 404665 h 4933291"/>
              <a:gd name="connsiteX3" fmla="*/ 2912434 w 5158546"/>
              <a:gd name="connsiteY3" fmla="*/ 257972 h 4933291"/>
              <a:gd name="connsiteX4" fmla="*/ 4817946 w 5158546"/>
              <a:gd name="connsiteY4" fmla="*/ 1820588 h 4933291"/>
              <a:gd name="connsiteX5" fmla="*/ 4935072 w 5158546"/>
              <a:gd name="connsiteY5" fmla="*/ 2896657 h 4933291"/>
              <a:gd name="connsiteX6" fmla="*/ 3238088 w 5158546"/>
              <a:gd name="connsiteY6" fmla="*/ 4933291 h 4933291"/>
              <a:gd name="connsiteX7" fmla="*/ 0 w 5158546"/>
              <a:gd name="connsiteY7" fmla="*/ 3828987 h 4933291"/>
              <a:gd name="connsiteX8" fmla="*/ 9045 w 5158546"/>
              <a:gd name="connsiteY8" fmla="*/ 2706672 h 4933291"/>
              <a:gd name="connsiteX0" fmla="*/ 37 w 5149538"/>
              <a:gd name="connsiteY0" fmla="*/ 2706672 h 4933291"/>
              <a:gd name="connsiteX1" fmla="*/ 1262941 w 5149538"/>
              <a:gd name="connsiteY1" fmla="*/ 970195 h 4933291"/>
              <a:gd name="connsiteX2" fmla="*/ 1662091 w 5149538"/>
              <a:gd name="connsiteY2" fmla="*/ 404665 h 4933291"/>
              <a:gd name="connsiteX3" fmla="*/ 2903426 w 5149538"/>
              <a:gd name="connsiteY3" fmla="*/ 257972 h 4933291"/>
              <a:gd name="connsiteX4" fmla="*/ 4808938 w 5149538"/>
              <a:gd name="connsiteY4" fmla="*/ 1820588 h 4933291"/>
              <a:gd name="connsiteX5" fmla="*/ 4926064 w 5149538"/>
              <a:gd name="connsiteY5" fmla="*/ 2896657 h 4933291"/>
              <a:gd name="connsiteX6" fmla="*/ 3229080 w 5149538"/>
              <a:gd name="connsiteY6" fmla="*/ 4933291 h 4933291"/>
              <a:gd name="connsiteX7" fmla="*/ 233375 w 5149538"/>
              <a:gd name="connsiteY7" fmla="*/ 3404818 h 4933291"/>
              <a:gd name="connsiteX8" fmla="*/ 37 w 5149538"/>
              <a:gd name="connsiteY8" fmla="*/ 2706672 h 4933291"/>
              <a:gd name="connsiteX0" fmla="*/ 881 w 5150382"/>
              <a:gd name="connsiteY0" fmla="*/ 2706672 h 4933291"/>
              <a:gd name="connsiteX1" fmla="*/ 1263785 w 5150382"/>
              <a:gd name="connsiteY1" fmla="*/ 970195 h 4933291"/>
              <a:gd name="connsiteX2" fmla="*/ 1662935 w 5150382"/>
              <a:gd name="connsiteY2" fmla="*/ 404665 h 4933291"/>
              <a:gd name="connsiteX3" fmla="*/ 2904270 w 5150382"/>
              <a:gd name="connsiteY3" fmla="*/ 257972 h 4933291"/>
              <a:gd name="connsiteX4" fmla="*/ 4809782 w 5150382"/>
              <a:gd name="connsiteY4" fmla="*/ 1820588 h 4933291"/>
              <a:gd name="connsiteX5" fmla="*/ 4926908 w 5150382"/>
              <a:gd name="connsiteY5" fmla="*/ 2896657 h 4933291"/>
              <a:gd name="connsiteX6" fmla="*/ 3229924 w 5150382"/>
              <a:gd name="connsiteY6" fmla="*/ 4933291 h 4933291"/>
              <a:gd name="connsiteX7" fmla="*/ 1936 w 5150382"/>
              <a:gd name="connsiteY7" fmla="*/ 3606803 h 4933291"/>
              <a:gd name="connsiteX8" fmla="*/ 881 w 5150382"/>
              <a:gd name="connsiteY8" fmla="*/ 2706672 h 4933291"/>
              <a:gd name="connsiteX0" fmla="*/ 881 w 5150382"/>
              <a:gd name="connsiteY0" fmla="*/ 2706672 h 4044555"/>
              <a:gd name="connsiteX1" fmla="*/ 1263785 w 5150382"/>
              <a:gd name="connsiteY1" fmla="*/ 970195 h 4044555"/>
              <a:gd name="connsiteX2" fmla="*/ 1662935 w 5150382"/>
              <a:gd name="connsiteY2" fmla="*/ 404665 h 4044555"/>
              <a:gd name="connsiteX3" fmla="*/ 2904270 w 5150382"/>
              <a:gd name="connsiteY3" fmla="*/ 257972 h 4044555"/>
              <a:gd name="connsiteX4" fmla="*/ 4809782 w 5150382"/>
              <a:gd name="connsiteY4" fmla="*/ 1820588 h 4044555"/>
              <a:gd name="connsiteX5" fmla="*/ 4926908 w 5150382"/>
              <a:gd name="connsiteY5" fmla="*/ 2896657 h 4044555"/>
              <a:gd name="connsiteX6" fmla="*/ 3997470 w 5150382"/>
              <a:gd name="connsiteY6" fmla="*/ 4044555 h 4044555"/>
              <a:gd name="connsiteX7" fmla="*/ 1936 w 5150382"/>
              <a:gd name="connsiteY7" fmla="*/ 3606803 h 4044555"/>
              <a:gd name="connsiteX8" fmla="*/ 881 w 5150382"/>
              <a:gd name="connsiteY8" fmla="*/ 2706672 h 4044555"/>
              <a:gd name="connsiteX0" fmla="*/ 881 w 5150382"/>
              <a:gd name="connsiteY0" fmla="*/ 2706672 h 4044555"/>
              <a:gd name="connsiteX1" fmla="*/ 1263785 w 5150382"/>
              <a:gd name="connsiteY1" fmla="*/ 970195 h 4044555"/>
              <a:gd name="connsiteX2" fmla="*/ 1662935 w 5150382"/>
              <a:gd name="connsiteY2" fmla="*/ 404665 h 4044555"/>
              <a:gd name="connsiteX3" fmla="*/ 2904270 w 5150382"/>
              <a:gd name="connsiteY3" fmla="*/ 257972 h 4044555"/>
              <a:gd name="connsiteX4" fmla="*/ 4809782 w 5150382"/>
              <a:gd name="connsiteY4" fmla="*/ 1820588 h 4044555"/>
              <a:gd name="connsiteX5" fmla="*/ 4926908 w 5150382"/>
              <a:gd name="connsiteY5" fmla="*/ 2896657 h 4044555"/>
              <a:gd name="connsiteX6" fmla="*/ 3997470 w 5150382"/>
              <a:gd name="connsiteY6" fmla="*/ 4044555 h 4044555"/>
              <a:gd name="connsiteX7" fmla="*/ 1936 w 5150382"/>
              <a:gd name="connsiteY7" fmla="*/ 3606803 h 4044555"/>
              <a:gd name="connsiteX8" fmla="*/ 881 w 5150382"/>
              <a:gd name="connsiteY8" fmla="*/ 2706672 h 4044555"/>
              <a:gd name="connsiteX0" fmla="*/ 881 w 5150382"/>
              <a:gd name="connsiteY0" fmla="*/ 2706672 h 3882967"/>
              <a:gd name="connsiteX1" fmla="*/ 1263785 w 5150382"/>
              <a:gd name="connsiteY1" fmla="*/ 970195 h 3882967"/>
              <a:gd name="connsiteX2" fmla="*/ 1662935 w 5150382"/>
              <a:gd name="connsiteY2" fmla="*/ 404665 h 3882967"/>
              <a:gd name="connsiteX3" fmla="*/ 2904270 w 5150382"/>
              <a:gd name="connsiteY3" fmla="*/ 257972 h 3882967"/>
              <a:gd name="connsiteX4" fmla="*/ 4809782 w 5150382"/>
              <a:gd name="connsiteY4" fmla="*/ 1820588 h 3882967"/>
              <a:gd name="connsiteX5" fmla="*/ 4926908 w 5150382"/>
              <a:gd name="connsiteY5" fmla="*/ 2896657 h 3882967"/>
              <a:gd name="connsiteX6" fmla="*/ 4199456 w 5150382"/>
              <a:gd name="connsiteY6" fmla="*/ 3882967 h 3882967"/>
              <a:gd name="connsiteX7" fmla="*/ 1936 w 5150382"/>
              <a:gd name="connsiteY7" fmla="*/ 3606803 h 3882967"/>
              <a:gd name="connsiteX8" fmla="*/ 881 w 5150382"/>
              <a:gd name="connsiteY8" fmla="*/ 2706672 h 3882967"/>
              <a:gd name="connsiteX0" fmla="*/ 881 w 5150382"/>
              <a:gd name="connsiteY0" fmla="*/ 2706672 h 3882967"/>
              <a:gd name="connsiteX1" fmla="*/ 1263785 w 5150382"/>
              <a:gd name="connsiteY1" fmla="*/ 970195 h 3882967"/>
              <a:gd name="connsiteX2" fmla="*/ 1662935 w 5150382"/>
              <a:gd name="connsiteY2" fmla="*/ 404665 h 3882967"/>
              <a:gd name="connsiteX3" fmla="*/ 2904270 w 5150382"/>
              <a:gd name="connsiteY3" fmla="*/ 257972 h 3882967"/>
              <a:gd name="connsiteX4" fmla="*/ 4809782 w 5150382"/>
              <a:gd name="connsiteY4" fmla="*/ 1820588 h 3882967"/>
              <a:gd name="connsiteX5" fmla="*/ 4926908 w 5150382"/>
              <a:gd name="connsiteY5" fmla="*/ 2896657 h 3882967"/>
              <a:gd name="connsiteX6" fmla="*/ 4199456 w 5150382"/>
              <a:gd name="connsiteY6" fmla="*/ 3882967 h 3882967"/>
              <a:gd name="connsiteX7" fmla="*/ 1936 w 5150382"/>
              <a:gd name="connsiteY7" fmla="*/ 3606803 h 3882967"/>
              <a:gd name="connsiteX8" fmla="*/ 881 w 5150382"/>
              <a:gd name="connsiteY8" fmla="*/ 2706672 h 3882967"/>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4481"/>
              <a:gd name="connsiteY0" fmla="*/ 2706672 h 3610286"/>
              <a:gd name="connsiteX1" fmla="*/ 1263785 w 5154481"/>
              <a:gd name="connsiteY1" fmla="*/ 970195 h 3610286"/>
              <a:gd name="connsiteX2" fmla="*/ 1662935 w 5154481"/>
              <a:gd name="connsiteY2" fmla="*/ 404665 h 3610286"/>
              <a:gd name="connsiteX3" fmla="*/ 2904270 w 5154481"/>
              <a:gd name="connsiteY3" fmla="*/ 257972 h 3610286"/>
              <a:gd name="connsiteX4" fmla="*/ 4809782 w 5154481"/>
              <a:gd name="connsiteY4" fmla="*/ 1820588 h 3610286"/>
              <a:gd name="connsiteX5" fmla="*/ 4926908 w 5154481"/>
              <a:gd name="connsiteY5" fmla="*/ 2896657 h 3610286"/>
              <a:gd name="connsiteX6" fmla="*/ 4401441 w 5154481"/>
              <a:gd name="connsiteY6" fmla="*/ 3610286 h 3610286"/>
              <a:gd name="connsiteX7" fmla="*/ 1936 w 5154481"/>
              <a:gd name="connsiteY7" fmla="*/ 3606803 h 3610286"/>
              <a:gd name="connsiteX8" fmla="*/ 881 w 5154481"/>
              <a:gd name="connsiteY8" fmla="*/ 2706672 h 3610286"/>
              <a:gd name="connsiteX0" fmla="*/ 881 w 5142162"/>
              <a:gd name="connsiteY0" fmla="*/ 2857783 h 3761397"/>
              <a:gd name="connsiteX1" fmla="*/ 1263785 w 5142162"/>
              <a:gd name="connsiteY1" fmla="*/ 1121306 h 3761397"/>
              <a:gd name="connsiteX2" fmla="*/ 1662935 w 5142162"/>
              <a:gd name="connsiteY2" fmla="*/ 555776 h 3761397"/>
              <a:gd name="connsiteX3" fmla="*/ 2604278 w 5142162"/>
              <a:gd name="connsiteY3" fmla="*/ 164474 h 3761397"/>
              <a:gd name="connsiteX4" fmla="*/ 4809782 w 5142162"/>
              <a:gd name="connsiteY4" fmla="*/ 1971699 h 3761397"/>
              <a:gd name="connsiteX5" fmla="*/ 4926908 w 5142162"/>
              <a:gd name="connsiteY5" fmla="*/ 3047768 h 3761397"/>
              <a:gd name="connsiteX6" fmla="*/ 4401441 w 5142162"/>
              <a:gd name="connsiteY6" fmla="*/ 3761397 h 3761397"/>
              <a:gd name="connsiteX7" fmla="*/ 1936 w 5142162"/>
              <a:gd name="connsiteY7" fmla="*/ 3757914 h 3761397"/>
              <a:gd name="connsiteX8" fmla="*/ 881 w 5142162"/>
              <a:gd name="connsiteY8" fmla="*/ 2857783 h 3761397"/>
              <a:gd name="connsiteX0" fmla="*/ 881 w 5142162"/>
              <a:gd name="connsiteY0" fmla="*/ 2727331 h 3630945"/>
              <a:gd name="connsiteX1" fmla="*/ 1263785 w 5142162"/>
              <a:gd name="connsiteY1" fmla="*/ 990854 h 3630945"/>
              <a:gd name="connsiteX2" fmla="*/ 1662935 w 5142162"/>
              <a:gd name="connsiteY2" fmla="*/ 425324 h 3630945"/>
              <a:gd name="connsiteX3" fmla="*/ 2604278 w 5142162"/>
              <a:gd name="connsiteY3" fmla="*/ 34022 h 3630945"/>
              <a:gd name="connsiteX4" fmla="*/ 4809782 w 5142162"/>
              <a:gd name="connsiteY4" fmla="*/ 1841247 h 3630945"/>
              <a:gd name="connsiteX5" fmla="*/ 4926908 w 5142162"/>
              <a:gd name="connsiteY5" fmla="*/ 2917316 h 3630945"/>
              <a:gd name="connsiteX6" fmla="*/ 4401441 w 5142162"/>
              <a:gd name="connsiteY6" fmla="*/ 3630945 h 3630945"/>
              <a:gd name="connsiteX7" fmla="*/ 1936 w 5142162"/>
              <a:gd name="connsiteY7" fmla="*/ 3627462 h 3630945"/>
              <a:gd name="connsiteX8" fmla="*/ 881 w 5142162"/>
              <a:gd name="connsiteY8" fmla="*/ 2727331 h 3630945"/>
              <a:gd name="connsiteX0" fmla="*/ 881 w 5139684"/>
              <a:gd name="connsiteY0" fmla="*/ 2619396 h 3523010"/>
              <a:gd name="connsiteX1" fmla="*/ 1263785 w 5139684"/>
              <a:gd name="connsiteY1" fmla="*/ 882919 h 3523010"/>
              <a:gd name="connsiteX2" fmla="*/ 1662935 w 5139684"/>
              <a:gd name="connsiteY2" fmla="*/ 317389 h 3523010"/>
              <a:gd name="connsiteX3" fmla="*/ 2650431 w 5139684"/>
              <a:gd name="connsiteY3" fmla="*/ 133774 h 3523010"/>
              <a:gd name="connsiteX4" fmla="*/ 4809782 w 5139684"/>
              <a:gd name="connsiteY4" fmla="*/ 1733312 h 3523010"/>
              <a:gd name="connsiteX5" fmla="*/ 4926908 w 5139684"/>
              <a:gd name="connsiteY5" fmla="*/ 2809381 h 3523010"/>
              <a:gd name="connsiteX6" fmla="*/ 4401441 w 5139684"/>
              <a:gd name="connsiteY6" fmla="*/ 3523010 h 3523010"/>
              <a:gd name="connsiteX7" fmla="*/ 1936 w 5139684"/>
              <a:gd name="connsiteY7" fmla="*/ 3519527 h 3523010"/>
              <a:gd name="connsiteX8" fmla="*/ 881 w 5139684"/>
              <a:gd name="connsiteY8" fmla="*/ 2619396 h 3523010"/>
              <a:gd name="connsiteX0" fmla="*/ 881 w 5139684"/>
              <a:gd name="connsiteY0" fmla="*/ 2658592 h 3562206"/>
              <a:gd name="connsiteX1" fmla="*/ 1263785 w 5139684"/>
              <a:gd name="connsiteY1" fmla="*/ 922115 h 3562206"/>
              <a:gd name="connsiteX2" fmla="*/ 2004463 w 5139684"/>
              <a:gd name="connsiteY2" fmla="*/ 430429 h 3562206"/>
              <a:gd name="connsiteX3" fmla="*/ 2650431 w 5139684"/>
              <a:gd name="connsiteY3" fmla="*/ 172970 h 3562206"/>
              <a:gd name="connsiteX4" fmla="*/ 4809782 w 5139684"/>
              <a:gd name="connsiteY4" fmla="*/ 1772508 h 3562206"/>
              <a:gd name="connsiteX5" fmla="*/ 4926908 w 5139684"/>
              <a:gd name="connsiteY5" fmla="*/ 2848577 h 3562206"/>
              <a:gd name="connsiteX6" fmla="*/ 4401441 w 5139684"/>
              <a:gd name="connsiteY6" fmla="*/ 3562206 h 3562206"/>
              <a:gd name="connsiteX7" fmla="*/ 1936 w 5139684"/>
              <a:gd name="connsiteY7" fmla="*/ 3558723 h 3562206"/>
              <a:gd name="connsiteX8" fmla="*/ 881 w 5139684"/>
              <a:gd name="connsiteY8" fmla="*/ 2658592 h 3562206"/>
              <a:gd name="connsiteX0" fmla="*/ 881 w 5139684"/>
              <a:gd name="connsiteY0" fmla="*/ 2636644 h 3540258"/>
              <a:gd name="connsiteX1" fmla="*/ 1263785 w 5139684"/>
              <a:gd name="connsiteY1" fmla="*/ 900167 h 3540258"/>
              <a:gd name="connsiteX2" fmla="*/ 2004463 w 5139684"/>
              <a:gd name="connsiteY2" fmla="*/ 408481 h 3540258"/>
              <a:gd name="connsiteX3" fmla="*/ 2650431 w 5139684"/>
              <a:gd name="connsiteY3" fmla="*/ 151022 h 3540258"/>
              <a:gd name="connsiteX4" fmla="*/ 4809782 w 5139684"/>
              <a:gd name="connsiteY4" fmla="*/ 1750560 h 3540258"/>
              <a:gd name="connsiteX5" fmla="*/ 4926908 w 5139684"/>
              <a:gd name="connsiteY5" fmla="*/ 2826629 h 3540258"/>
              <a:gd name="connsiteX6" fmla="*/ 4401441 w 5139684"/>
              <a:gd name="connsiteY6" fmla="*/ 3540258 h 3540258"/>
              <a:gd name="connsiteX7" fmla="*/ 1936 w 5139684"/>
              <a:gd name="connsiteY7" fmla="*/ 3536775 h 3540258"/>
              <a:gd name="connsiteX8" fmla="*/ 881 w 5139684"/>
              <a:gd name="connsiteY8" fmla="*/ 2636644 h 3540258"/>
              <a:gd name="connsiteX0" fmla="*/ 881 w 5139684"/>
              <a:gd name="connsiteY0" fmla="*/ 2640797 h 3544411"/>
              <a:gd name="connsiteX1" fmla="*/ 1263785 w 5139684"/>
              <a:gd name="connsiteY1" fmla="*/ 904320 h 3544411"/>
              <a:gd name="connsiteX2" fmla="*/ 1902928 w 5139684"/>
              <a:gd name="connsiteY2" fmla="*/ 403404 h 3544411"/>
              <a:gd name="connsiteX3" fmla="*/ 2650431 w 5139684"/>
              <a:gd name="connsiteY3" fmla="*/ 155175 h 3544411"/>
              <a:gd name="connsiteX4" fmla="*/ 4809782 w 5139684"/>
              <a:gd name="connsiteY4" fmla="*/ 1754713 h 3544411"/>
              <a:gd name="connsiteX5" fmla="*/ 4926908 w 5139684"/>
              <a:gd name="connsiteY5" fmla="*/ 2830782 h 3544411"/>
              <a:gd name="connsiteX6" fmla="*/ 4401441 w 5139684"/>
              <a:gd name="connsiteY6" fmla="*/ 3544411 h 3544411"/>
              <a:gd name="connsiteX7" fmla="*/ 1936 w 5139684"/>
              <a:gd name="connsiteY7" fmla="*/ 3540928 h 3544411"/>
              <a:gd name="connsiteX8" fmla="*/ 881 w 5139684"/>
              <a:gd name="connsiteY8" fmla="*/ 2640797 h 3544411"/>
              <a:gd name="connsiteX0" fmla="*/ 881 w 5139684"/>
              <a:gd name="connsiteY0" fmla="*/ 2658517 h 3562131"/>
              <a:gd name="connsiteX1" fmla="*/ 1263785 w 5139684"/>
              <a:gd name="connsiteY1" fmla="*/ 922040 h 3562131"/>
              <a:gd name="connsiteX2" fmla="*/ 1902928 w 5139684"/>
              <a:gd name="connsiteY2" fmla="*/ 421124 h 3562131"/>
              <a:gd name="connsiteX3" fmla="*/ 2650431 w 5139684"/>
              <a:gd name="connsiteY3" fmla="*/ 172895 h 3562131"/>
              <a:gd name="connsiteX4" fmla="*/ 4809782 w 5139684"/>
              <a:gd name="connsiteY4" fmla="*/ 1772433 h 3562131"/>
              <a:gd name="connsiteX5" fmla="*/ 4926908 w 5139684"/>
              <a:gd name="connsiteY5" fmla="*/ 2848502 h 3562131"/>
              <a:gd name="connsiteX6" fmla="*/ 4401441 w 5139684"/>
              <a:gd name="connsiteY6" fmla="*/ 3562131 h 3562131"/>
              <a:gd name="connsiteX7" fmla="*/ 1936 w 5139684"/>
              <a:gd name="connsiteY7" fmla="*/ 3558648 h 3562131"/>
              <a:gd name="connsiteX8" fmla="*/ 881 w 5139684"/>
              <a:gd name="connsiteY8" fmla="*/ 2658517 h 3562131"/>
              <a:gd name="connsiteX0" fmla="*/ 881 w 5135281"/>
              <a:gd name="connsiteY0" fmla="*/ 2789183 h 3692797"/>
              <a:gd name="connsiteX1" fmla="*/ 1263785 w 5135281"/>
              <a:gd name="connsiteY1" fmla="*/ 1052706 h 3692797"/>
              <a:gd name="connsiteX2" fmla="*/ 1902928 w 5135281"/>
              <a:gd name="connsiteY2" fmla="*/ 551790 h 3692797"/>
              <a:gd name="connsiteX3" fmla="*/ 2733505 w 5135281"/>
              <a:gd name="connsiteY3" fmla="*/ 109720 h 3692797"/>
              <a:gd name="connsiteX4" fmla="*/ 4809782 w 5135281"/>
              <a:gd name="connsiteY4" fmla="*/ 1903099 h 3692797"/>
              <a:gd name="connsiteX5" fmla="*/ 4926908 w 5135281"/>
              <a:gd name="connsiteY5" fmla="*/ 2979168 h 3692797"/>
              <a:gd name="connsiteX6" fmla="*/ 4401441 w 5135281"/>
              <a:gd name="connsiteY6" fmla="*/ 3692797 h 3692797"/>
              <a:gd name="connsiteX7" fmla="*/ 1936 w 5135281"/>
              <a:gd name="connsiteY7" fmla="*/ 3689314 h 3692797"/>
              <a:gd name="connsiteX8" fmla="*/ 881 w 5135281"/>
              <a:gd name="connsiteY8" fmla="*/ 2789183 h 3692797"/>
              <a:gd name="connsiteX0" fmla="*/ 881 w 5135281"/>
              <a:gd name="connsiteY0" fmla="*/ 2714469 h 3618083"/>
              <a:gd name="connsiteX1" fmla="*/ 1263785 w 5135281"/>
              <a:gd name="connsiteY1" fmla="*/ 977992 h 3618083"/>
              <a:gd name="connsiteX2" fmla="*/ 1902928 w 5135281"/>
              <a:gd name="connsiteY2" fmla="*/ 477076 h 3618083"/>
              <a:gd name="connsiteX3" fmla="*/ 2733505 w 5135281"/>
              <a:gd name="connsiteY3" fmla="*/ 35006 h 3618083"/>
              <a:gd name="connsiteX4" fmla="*/ 4809782 w 5135281"/>
              <a:gd name="connsiteY4" fmla="*/ 1828385 h 3618083"/>
              <a:gd name="connsiteX5" fmla="*/ 4926908 w 5135281"/>
              <a:gd name="connsiteY5" fmla="*/ 2904454 h 3618083"/>
              <a:gd name="connsiteX6" fmla="*/ 4401441 w 5135281"/>
              <a:gd name="connsiteY6" fmla="*/ 3618083 h 3618083"/>
              <a:gd name="connsiteX7" fmla="*/ 1936 w 5135281"/>
              <a:gd name="connsiteY7" fmla="*/ 3614600 h 3618083"/>
              <a:gd name="connsiteX8" fmla="*/ 881 w 5135281"/>
              <a:gd name="connsiteY8" fmla="*/ 2714469 h 3618083"/>
              <a:gd name="connsiteX0" fmla="*/ 881 w 5135767"/>
              <a:gd name="connsiteY0" fmla="*/ 2640637 h 3544251"/>
              <a:gd name="connsiteX1" fmla="*/ 1263785 w 5135767"/>
              <a:gd name="connsiteY1" fmla="*/ 904160 h 3544251"/>
              <a:gd name="connsiteX2" fmla="*/ 1902928 w 5135767"/>
              <a:gd name="connsiteY2" fmla="*/ 403244 h 3544251"/>
              <a:gd name="connsiteX3" fmla="*/ 2724275 w 5135767"/>
              <a:gd name="connsiteY3" fmla="*/ 67325 h 3544251"/>
              <a:gd name="connsiteX4" fmla="*/ 4809782 w 5135767"/>
              <a:gd name="connsiteY4" fmla="*/ 1754553 h 3544251"/>
              <a:gd name="connsiteX5" fmla="*/ 4926908 w 5135767"/>
              <a:gd name="connsiteY5" fmla="*/ 2830622 h 3544251"/>
              <a:gd name="connsiteX6" fmla="*/ 4401441 w 5135767"/>
              <a:gd name="connsiteY6" fmla="*/ 3544251 h 3544251"/>
              <a:gd name="connsiteX7" fmla="*/ 1936 w 5135767"/>
              <a:gd name="connsiteY7" fmla="*/ 3540768 h 3544251"/>
              <a:gd name="connsiteX8" fmla="*/ 881 w 5135767"/>
              <a:gd name="connsiteY8" fmla="*/ 2640637 h 3544251"/>
              <a:gd name="connsiteX0" fmla="*/ 881 w 5134797"/>
              <a:gd name="connsiteY0" fmla="*/ 2703870 h 3607484"/>
              <a:gd name="connsiteX1" fmla="*/ 1263785 w 5134797"/>
              <a:gd name="connsiteY1" fmla="*/ 967393 h 3607484"/>
              <a:gd name="connsiteX2" fmla="*/ 1902928 w 5134797"/>
              <a:gd name="connsiteY2" fmla="*/ 466477 h 3607484"/>
              <a:gd name="connsiteX3" fmla="*/ 2742735 w 5134797"/>
              <a:gd name="connsiteY3" fmla="*/ 38252 h 3607484"/>
              <a:gd name="connsiteX4" fmla="*/ 4809782 w 5134797"/>
              <a:gd name="connsiteY4" fmla="*/ 1817786 h 3607484"/>
              <a:gd name="connsiteX5" fmla="*/ 4926908 w 5134797"/>
              <a:gd name="connsiteY5" fmla="*/ 2893855 h 3607484"/>
              <a:gd name="connsiteX6" fmla="*/ 4401441 w 5134797"/>
              <a:gd name="connsiteY6" fmla="*/ 3607484 h 3607484"/>
              <a:gd name="connsiteX7" fmla="*/ 1936 w 5134797"/>
              <a:gd name="connsiteY7" fmla="*/ 3604001 h 3607484"/>
              <a:gd name="connsiteX8" fmla="*/ 881 w 5134797"/>
              <a:gd name="connsiteY8" fmla="*/ 2703870 h 3607484"/>
              <a:gd name="connsiteX0" fmla="*/ 881 w 4996518"/>
              <a:gd name="connsiteY0" fmla="*/ 2801009 h 3704623"/>
              <a:gd name="connsiteX1" fmla="*/ 1263785 w 4996518"/>
              <a:gd name="connsiteY1" fmla="*/ 1064532 h 3704623"/>
              <a:gd name="connsiteX2" fmla="*/ 1902928 w 4996518"/>
              <a:gd name="connsiteY2" fmla="*/ 563616 h 3704623"/>
              <a:gd name="connsiteX3" fmla="*/ 2742735 w 4996518"/>
              <a:gd name="connsiteY3" fmla="*/ 135391 h 3704623"/>
              <a:gd name="connsiteX4" fmla="*/ 3951344 w 4996518"/>
              <a:gd name="connsiteY4" fmla="*/ 267277 h 3704623"/>
              <a:gd name="connsiteX5" fmla="*/ 4926908 w 4996518"/>
              <a:gd name="connsiteY5" fmla="*/ 2990994 h 3704623"/>
              <a:gd name="connsiteX6" fmla="*/ 4401441 w 4996518"/>
              <a:gd name="connsiteY6" fmla="*/ 3704623 h 3704623"/>
              <a:gd name="connsiteX7" fmla="*/ 1936 w 4996518"/>
              <a:gd name="connsiteY7" fmla="*/ 3701140 h 3704623"/>
              <a:gd name="connsiteX8" fmla="*/ 881 w 4996518"/>
              <a:gd name="connsiteY8" fmla="*/ 2801009 h 3704623"/>
              <a:gd name="connsiteX0" fmla="*/ 881 w 5011411"/>
              <a:gd name="connsiteY0" fmla="*/ 2680232 h 3583846"/>
              <a:gd name="connsiteX1" fmla="*/ 1263785 w 5011411"/>
              <a:gd name="connsiteY1" fmla="*/ 943755 h 3583846"/>
              <a:gd name="connsiteX2" fmla="*/ 1902928 w 5011411"/>
              <a:gd name="connsiteY2" fmla="*/ 442839 h 3583846"/>
              <a:gd name="connsiteX3" fmla="*/ 2742735 w 5011411"/>
              <a:gd name="connsiteY3" fmla="*/ 14614 h 3583846"/>
              <a:gd name="connsiteX4" fmla="*/ 3951344 w 5011411"/>
              <a:gd name="connsiteY4" fmla="*/ 146500 h 3583846"/>
              <a:gd name="connsiteX5" fmla="*/ 4926908 w 5011411"/>
              <a:gd name="connsiteY5" fmla="*/ 2870217 h 3583846"/>
              <a:gd name="connsiteX6" fmla="*/ 4401441 w 5011411"/>
              <a:gd name="connsiteY6" fmla="*/ 3583846 h 3583846"/>
              <a:gd name="connsiteX7" fmla="*/ 1936 w 5011411"/>
              <a:gd name="connsiteY7" fmla="*/ 3580363 h 3583846"/>
              <a:gd name="connsiteX8" fmla="*/ 881 w 5011411"/>
              <a:gd name="connsiteY8" fmla="*/ 2680232 h 3583846"/>
              <a:gd name="connsiteX0" fmla="*/ 881 w 5011411"/>
              <a:gd name="connsiteY0" fmla="*/ 2691968 h 3595582"/>
              <a:gd name="connsiteX1" fmla="*/ 1263785 w 5011411"/>
              <a:gd name="connsiteY1" fmla="*/ 955491 h 3595582"/>
              <a:gd name="connsiteX2" fmla="*/ 1902928 w 5011411"/>
              <a:gd name="connsiteY2" fmla="*/ 454575 h 3595582"/>
              <a:gd name="connsiteX3" fmla="*/ 2742735 w 5011411"/>
              <a:gd name="connsiteY3" fmla="*/ 26350 h 3595582"/>
              <a:gd name="connsiteX4" fmla="*/ 3951344 w 5011411"/>
              <a:gd name="connsiteY4" fmla="*/ 158236 h 3595582"/>
              <a:gd name="connsiteX5" fmla="*/ 4926908 w 5011411"/>
              <a:gd name="connsiteY5" fmla="*/ 2881953 h 3595582"/>
              <a:gd name="connsiteX6" fmla="*/ 4401441 w 5011411"/>
              <a:gd name="connsiteY6" fmla="*/ 3595582 h 3595582"/>
              <a:gd name="connsiteX7" fmla="*/ 1936 w 5011411"/>
              <a:gd name="connsiteY7" fmla="*/ 3592099 h 3595582"/>
              <a:gd name="connsiteX8" fmla="*/ 881 w 5011411"/>
              <a:gd name="connsiteY8" fmla="*/ 2691968 h 3595582"/>
              <a:gd name="connsiteX0" fmla="*/ 881 w 5011411"/>
              <a:gd name="connsiteY0" fmla="*/ 2708362 h 3611976"/>
              <a:gd name="connsiteX1" fmla="*/ 1263785 w 5011411"/>
              <a:gd name="connsiteY1" fmla="*/ 971885 h 3611976"/>
              <a:gd name="connsiteX2" fmla="*/ 1902928 w 5011411"/>
              <a:gd name="connsiteY2" fmla="*/ 470969 h 3611976"/>
              <a:gd name="connsiteX3" fmla="*/ 2742735 w 5011411"/>
              <a:gd name="connsiteY3" fmla="*/ 42744 h 3611976"/>
              <a:gd name="connsiteX4" fmla="*/ 3951344 w 5011411"/>
              <a:gd name="connsiteY4" fmla="*/ 174630 h 3611976"/>
              <a:gd name="connsiteX5" fmla="*/ 4926908 w 5011411"/>
              <a:gd name="connsiteY5" fmla="*/ 2898347 h 3611976"/>
              <a:gd name="connsiteX6" fmla="*/ 4401441 w 5011411"/>
              <a:gd name="connsiteY6" fmla="*/ 3611976 h 3611976"/>
              <a:gd name="connsiteX7" fmla="*/ 1936 w 5011411"/>
              <a:gd name="connsiteY7" fmla="*/ 3608493 h 3611976"/>
              <a:gd name="connsiteX8" fmla="*/ 881 w 5011411"/>
              <a:gd name="connsiteY8" fmla="*/ 2708362 h 3611976"/>
              <a:gd name="connsiteX0" fmla="*/ 881 w 5008661"/>
              <a:gd name="connsiteY0" fmla="*/ 2708362 h 3611976"/>
              <a:gd name="connsiteX1" fmla="*/ 1263785 w 5008661"/>
              <a:gd name="connsiteY1" fmla="*/ 971885 h 3611976"/>
              <a:gd name="connsiteX2" fmla="*/ 1902928 w 5008661"/>
              <a:gd name="connsiteY2" fmla="*/ 470969 h 3611976"/>
              <a:gd name="connsiteX3" fmla="*/ 2742735 w 5008661"/>
              <a:gd name="connsiteY3" fmla="*/ 42744 h 3611976"/>
              <a:gd name="connsiteX4" fmla="*/ 3951344 w 5008661"/>
              <a:gd name="connsiteY4" fmla="*/ 174630 h 3611976"/>
              <a:gd name="connsiteX5" fmla="*/ 4926908 w 5008661"/>
              <a:gd name="connsiteY5" fmla="*/ 2898347 h 3611976"/>
              <a:gd name="connsiteX6" fmla="*/ 4401441 w 5008661"/>
              <a:gd name="connsiteY6" fmla="*/ 3611976 h 3611976"/>
              <a:gd name="connsiteX7" fmla="*/ 1936 w 5008661"/>
              <a:gd name="connsiteY7" fmla="*/ 3608493 h 3611976"/>
              <a:gd name="connsiteX8" fmla="*/ 881 w 5008661"/>
              <a:gd name="connsiteY8" fmla="*/ 2708362 h 3611976"/>
              <a:gd name="connsiteX0" fmla="*/ 881 w 4523972"/>
              <a:gd name="connsiteY0" fmla="*/ 2708362 h 3611976"/>
              <a:gd name="connsiteX1" fmla="*/ 1263785 w 4523972"/>
              <a:gd name="connsiteY1" fmla="*/ 971885 h 3611976"/>
              <a:gd name="connsiteX2" fmla="*/ 1902928 w 4523972"/>
              <a:gd name="connsiteY2" fmla="*/ 470969 h 3611976"/>
              <a:gd name="connsiteX3" fmla="*/ 2742735 w 4523972"/>
              <a:gd name="connsiteY3" fmla="*/ 42744 h 3611976"/>
              <a:gd name="connsiteX4" fmla="*/ 3951344 w 4523972"/>
              <a:gd name="connsiteY4" fmla="*/ 174630 h 3611976"/>
              <a:gd name="connsiteX5" fmla="*/ 4133083 w 4523972"/>
              <a:gd name="connsiteY5" fmla="*/ 706099 h 3611976"/>
              <a:gd name="connsiteX6" fmla="*/ 4401441 w 4523972"/>
              <a:gd name="connsiteY6" fmla="*/ 3611976 h 3611976"/>
              <a:gd name="connsiteX7" fmla="*/ 1936 w 4523972"/>
              <a:gd name="connsiteY7" fmla="*/ 3608493 h 3611976"/>
              <a:gd name="connsiteX8" fmla="*/ 881 w 4523972"/>
              <a:gd name="connsiteY8" fmla="*/ 2708362 h 3611976"/>
              <a:gd name="connsiteX0" fmla="*/ 881 w 4533029"/>
              <a:gd name="connsiteY0" fmla="*/ 2708362 h 3611976"/>
              <a:gd name="connsiteX1" fmla="*/ 1263785 w 4533029"/>
              <a:gd name="connsiteY1" fmla="*/ 971885 h 3611976"/>
              <a:gd name="connsiteX2" fmla="*/ 1902928 w 4533029"/>
              <a:gd name="connsiteY2" fmla="*/ 470969 h 3611976"/>
              <a:gd name="connsiteX3" fmla="*/ 2742735 w 4533029"/>
              <a:gd name="connsiteY3" fmla="*/ 42744 h 3611976"/>
              <a:gd name="connsiteX4" fmla="*/ 3951344 w 4533029"/>
              <a:gd name="connsiteY4" fmla="*/ 174630 h 3611976"/>
              <a:gd name="connsiteX5" fmla="*/ 4243849 w 4533029"/>
              <a:gd name="connsiteY5" fmla="*/ 909170 h 3611976"/>
              <a:gd name="connsiteX6" fmla="*/ 4401441 w 4533029"/>
              <a:gd name="connsiteY6" fmla="*/ 3611976 h 3611976"/>
              <a:gd name="connsiteX7" fmla="*/ 1936 w 4533029"/>
              <a:gd name="connsiteY7" fmla="*/ 3608493 h 3611976"/>
              <a:gd name="connsiteX8" fmla="*/ 881 w 4533029"/>
              <a:gd name="connsiteY8" fmla="*/ 2708362 h 3611976"/>
              <a:gd name="connsiteX0" fmla="*/ 881 w 4522245"/>
              <a:gd name="connsiteY0" fmla="*/ 2708362 h 3611976"/>
              <a:gd name="connsiteX1" fmla="*/ 1263785 w 4522245"/>
              <a:gd name="connsiteY1" fmla="*/ 971885 h 3611976"/>
              <a:gd name="connsiteX2" fmla="*/ 1902928 w 4522245"/>
              <a:gd name="connsiteY2" fmla="*/ 470969 h 3611976"/>
              <a:gd name="connsiteX3" fmla="*/ 2742735 w 4522245"/>
              <a:gd name="connsiteY3" fmla="*/ 42744 h 3611976"/>
              <a:gd name="connsiteX4" fmla="*/ 3951344 w 4522245"/>
              <a:gd name="connsiteY4" fmla="*/ 174630 h 3611976"/>
              <a:gd name="connsiteX5" fmla="*/ 4110007 w 4522245"/>
              <a:gd name="connsiteY5" fmla="*/ 886094 h 3611976"/>
              <a:gd name="connsiteX6" fmla="*/ 4401441 w 4522245"/>
              <a:gd name="connsiteY6" fmla="*/ 3611976 h 3611976"/>
              <a:gd name="connsiteX7" fmla="*/ 1936 w 4522245"/>
              <a:gd name="connsiteY7" fmla="*/ 3608493 h 3611976"/>
              <a:gd name="connsiteX8" fmla="*/ 881 w 4522245"/>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359065"/>
              <a:gd name="connsiteY0" fmla="*/ 2708362 h 5435004"/>
              <a:gd name="connsiteX1" fmla="*/ 1263785 w 4359065"/>
              <a:gd name="connsiteY1" fmla="*/ 971885 h 5435004"/>
              <a:gd name="connsiteX2" fmla="*/ 1902928 w 4359065"/>
              <a:gd name="connsiteY2" fmla="*/ 470969 h 5435004"/>
              <a:gd name="connsiteX3" fmla="*/ 2742735 w 4359065"/>
              <a:gd name="connsiteY3" fmla="*/ 42744 h 5435004"/>
              <a:gd name="connsiteX4" fmla="*/ 3951344 w 4359065"/>
              <a:gd name="connsiteY4" fmla="*/ 174630 h 5435004"/>
              <a:gd name="connsiteX5" fmla="*/ 4234619 w 4359065"/>
              <a:gd name="connsiteY5" fmla="*/ 918401 h 5435004"/>
              <a:gd name="connsiteX6" fmla="*/ 3164552 w 4359065"/>
              <a:gd name="connsiteY6" fmla="*/ 5435004 h 5435004"/>
              <a:gd name="connsiteX7" fmla="*/ 1936 w 4359065"/>
              <a:gd name="connsiteY7" fmla="*/ 3608493 h 5435004"/>
              <a:gd name="connsiteX8" fmla="*/ 881 w 4359065"/>
              <a:gd name="connsiteY8" fmla="*/ 2708362 h 543500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3697 h 5878019"/>
              <a:gd name="connsiteX1" fmla="*/ 1319168 w 4359065"/>
              <a:gd name="connsiteY1" fmla="*/ 2471795 h 5878019"/>
              <a:gd name="connsiteX2" fmla="*/ 1902928 w 4359065"/>
              <a:gd name="connsiteY2" fmla="*/ 466304 h 5878019"/>
              <a:gd name="connsiteX3" fmla="*/ 2742735 w 4359065"/>
              <a:gd name="connsiteY3" fmla="*/ 38079 h 5878019"/>
              <a:gd name="connsiteX4" fmla="*/ 3951344 w 4359065"/>
              <a:gd name="connsiteY4" fmla="*/ 169965 h 5878019"/>
              <a:gd name="connsiteX5" fmla="*/ 4234619 w 4359065"/>
              <a:gd name="connsiteY5" fmla="*/ 913736 h 5878019"/>
              <a:gd name="connsiteX6" fmla="*/ 3127630 w 4359065"/>
              <a:gd name="connsiteY6" fmla="*/ 5878019 h 5878019"/>
              <a:gd name="connsiteX7" fmla="*/ 1936 w 4359065"/>
              <a:gd name="connsiteY7" fmla="*/ 3603828 h 5878019"/>
              <a:gd name="connsiteX8" fmla="*/ 881 w 4359065"/>
              <a:gd name="connsiteY8" fmla="*/ 2703697 h 5878019"/>
              <a:gd name="connsiteX0" fmla="*/ 881 w 4359065"/>
              <a:gd name="connsiteY0" fmla="*/ 2709349 h 5883671"/>
              <a:gd name="connsiteX1" fmla="*/ 1319168 w 4359065"/>
              <a:gd name="connsiteY1" fmla="*/ 2477447 h 5883671"/>
              <a:gd name="connsiteX2" fmla="*/ 1902928 w 4359065"/>
              <a:gd name="connsiteY2" fmla="*/ 471956 h 5883671"/>
              <a:gd name="connsiteX3" fmla="*/ 2742735 w 4359065"/>
              <a:gd name="connsiteY3" fmla="*/ 43731 h 5883671"/>
              <a:gd name="connsiteX4" fmla="*/ 3951344 w 4359065"/>
              <a:gd name="connsiteY4" fmla="*/ 175617 h 5883671"/>
              <a:gd name="connsiteX5" fmla="*/ 4234619 w 4359065"/>
              <a:gd name="connsiteY5" fmla="*/ 919388 h 5883671"/>
              <a:gd name="connsiteX6" fmla="*/ 3127630 w 4359065"/>
              <a:gd name="connsiteY6" fmla="*/ 5883671 h 5883671"/>
              <a:gd name="connsiteX7" fmla="*/ 1936 w 4359065"/>
              <a:gd name="connsiteY7" fmla="*/ 3609480 h 5883671"/>
              <a:gd name="connsiteX8" fmla="*/ 881 w 4359065"/>
              <a:gd name="connsiteY8" fmla="*/ 2709349 h 5883671"/>
              <a:gd name="connsiteX0" fmla="*/ 881 w 4359065"/>
              <a:gd name="connsiteY0" fmla="*/ 2708364 h 5882686"/>
              <a:gd name="connsiteX1" fmla="*/ 1319168 w 4359065"/>
              <a:gd name="connsiteY1" fmla="*/ 2476462 h 5882686"/>
              <a:gd name="connsiteX2" fmla="*/ 1902928 w 4359065"/>
              <a:gd name="connsiteY2" fmla="*/ 470971 h 5882686"/>
              <a:gd name="connsiteX3" fmla="*/ 2742735 w 4359065"/>
              <a:gd name="connsiteY3" fmla="*/ 42746 h 5882686"/>
              <a:gd name="connsiteX4" fmla="*/ 3951344 w 4359065"/>
              <a:gd name="connsiteY4" fmla="*/ 174632 h 5882686"/>
              <a:gd name="connsiteX5" fmla="*/ 4234619 w 4359065"/>
              <a:gd name="connsiteY5" fmla="*/ 918403 h 5882686"/>
              <a:gd name="connsiteX6" fmla="*/ 3127630 w 4359065"/>
              <a:gd name="connsiteY6" fmla="*/ 5882686 h 5882686"/>
              <a:gd name="connsiteX7" fmla="*/ 1936 w 4359065"/>
              <a:gd name="connsiteY7" fmla="*/ 3608495 h 5882686"/>
              <a:gd name="connsiteX8" fmla="*/ 881 w 4359065"/>
              <a:gd name="connsiteY8" fmla="*/ 2708364 h 5882686"/>
              <a:gd name="connsiteX0" fmla="*/ 4 w 4358188"/>
              <a:gd name="connsiteY0" fmla="*/ 2708364 h 5897665"/>
              <a:gd name="connsiteX1" fmla="*/ 1318291 w 4358188"/>
              <a:gd name="connsiteY1" fmla="*/ 2476462 h 5897665"/>
              <a:gd name="connsiteX2" fmla="*/ 1902051 w 4358188"/>
              <a:gd name="connsiteY2" fmla="*/ 470971 h 5897665"/>
              <a:gd name="connsiteX3" fmla="*/ 2741858 w 4358188"/>
              <a:gd name="connsiteY3" fmla="*/ 42746 h 5897665"/>
              <a:gd name="connsiteX4" fmla="*/ 3950467 w 4358188"/>
              <a:gd name="connsiteY4" fmla="*/ 174632 h 5897665"/>
              <a:gd name="connsiteX5" fmla="*/ 4233742 w 4358188"/>
              <a:gd name="connsiteY5" fmla="*/ 918403 h 5897665"/>
              <a:gd name="connsiteX6" fmla="*/ 3126753 w 4358188"/>
              <a:gd name="connsiteY6" fmla="*/ 5882686 h 5897665"/>
              <a:gd name="connsiteX7" fmla="*/ 2765599 w 4358188"/>
              <a:gd name="connsiteY7" fmla="*/ 5897665 h 5897665"/>
              <a:gd name="connsiteX8" fmla="*/ 4 w 4358188"/>
              <a:gd name="connsiteY8" fmla="*/ 2708364 h 5897665"/>
              <a:gd name="connsiteX0" fmla="*/ 417050 w 3039897"/>
              <a:gd name="connsiteY0" fmla="*/ 4356013 h 5897665"/>
              <a:gd name="connsiteX1" fmla="*/ 0 w 3039897"/>
              <a:gd name="connsiteY1" fmla="*/ 2476462 h 5897665"/>
              <a:gd name="connsiteX2" fmla="*/ 583760 w 3039897"/>
              <a:gd name="connsiteY2" fmla="*/ 470971 h 5897665"/>
              <a:gd name="connsiteX3" fmla="*/ 1423567 w 3039897"/>
              <a:gd name="connsiteY3" fmla="*/ 42746 h 5897665"/>
              <a:gd name="connsiteX4" fmla="*/ 2632176 w 3039897"/>
              <a:gd name="connsiteY4" fmla="*/ 174632 h 5897665"/>
              <a:gd name="connsiteX5" fmla="*/ 2915451 w 3039897"/>
              <a:gd name="connsiteY5" fmla="*/ 918403 h 5897665"/>
              <a:gd name="connsiteX6" fmla="*/ 1808462 w 3039897"/>
              <a:gd name="connsiteY6" fmla="*/ 5882686 h 5897665"/>
              <a:gd name="connsiteX7" fmla="*/ 1447308 w 3039897"/>
              <a:gd name="connsiteY7" fmla="*/ 5897665 h 5897665"/>
              <a:gd name="connsiteX8" fmla="*/ 417050 w 3039897"/>
              <a:gd name="connsiteY8" fmla="*/ 4356013 h 5897665"/>
              <a:gd name="connsiteX0" fmla="*/ 52445 w 2675292"/>
              <a:gd name="connsiteY0" fmla="*/ 4356013 h 5897665"/>
              <a:gd name="connsiteX1" fmla="*/ 0 w 2675292"/>
              <a:gd name="connsiteY1" fmla="*/ 3676431 h 5897665"/>
              <a:gd name="connsiteX2" fmla="*/ 219155 w 2675292"/>
              <a:gd name="connsiteY2" fmla="*/ 470971 h 5897665"/>
              <a:gd name="connsiteX3" fmla="*/ 1058962 w 2675292"/>
              <a:gd name="connsiteY3" fmla="*/ 42746 h 5897665"/>
              <a:gd name="connsiteX4" fmla="*/ 2267571 w 2675292"/>
              <a:gd name="connsiteY4" fmla="*/ 174632 h 5897665"/>
              <a:gd name="connsiteX5" fmla="*/ 2550846 w 2675292"/>
              <a:gd name="connsiteY5" fmla="*/ 918403 h 5897665"/>
              <a:gd name="connsiteX6" fmla="*/ 1443857 w 2675292"/>
              <a:gd name="connsiteY6" fmla="*/ 5882686 h 5897665"/>
              <a:gd name="connsiteX7" fmla="*/ 1082703 w 2675292"/>
              <a:gd name="connsiteY7" fmla="*/ 5897665 h 5897665"/>
              <a:gd name="connsiteX8" fmla="*/ 52445 w 2675292"/>
              <a:gd name="connsiteY8" fmla="*/ 4356013 h 5897665"/>
              <a:gd name="connsiteX0" fmla="*/ 52445 w 2675292"/>
              <a:gd name="connsiteY0" fmla="*/ 4356013 h 5897665"/>
              <a:gd name="connsiteX1" fmla="*/ 0 w 2675292"/>
              <a:gd name="connsiteY1" fmla="*/ 3676431 h 5897665"/>
              <a:gd name="connsiteX2" fmla="*/ 219155 w 2675292"/>
              <a:gd name="connsiteY2" fmla="*/ 470971 h 5897665"/>
              <a:gd name="connsiteX3" fmla="*/ 1058962 w 2675292"/>
              <a:gd name="connsiteY3" fmla="*/ 42746 h 5897665"/>
              <a:gd name="connsiteX4" fmla="*/ 2267571 w 2675292"/>
              <a:gd name="connsiteY4" fmla="*/ 174632 h 5897665"/>
              <a:gd name="connsiteX5" fmla="*/ 2550846 w 2675292"/>
              <a:gd name="connsiteY5" fmla="*/ 918403 h 5897665"/>
              <a:gd name="connsiteX6" fmla="*/ 1443857 w 2675292"/>
              <a:gd name="connsiteY6" fmla="*/ 5882686 h 5897665"/>
              <a:gd name="connsiteX7" fmla="*/ 1082703 w 2675292"/>
              <a:gd name="connsiteY7" fmla="*/ 5897665 h 5897665"/>
              <a:gd name="connsiteX8" fmla="*/ 52445 w 2675292"/>
              <a:gd name="connsiteY8" fmla="*/ 4356013 h 5897665"/>
              <a:gd name="connsiteX0" fmla="*/ 9 w 2622856"/>
              <a:gd name="connsiteY0" fmla="*/ 4356013 h 5897665"/>
              <a:gd name="connsiteX1" fmla="*/ 302939 w 2622856"/>
              <a:gd name="connsiteY1" fmla="*/ 3431823 h 5897665"/>
              <a:gd name="connsiteX2" fmla="*/ 166719 w 2622856"/>
              <a:gd name="connsiteY2" fmla="*/ 470971 h 5897665"/>
              <a:gd name="connsiteX3" fmla="*/ 1006526 w 2622856"/>
              <a:gd name="connsiteY3" fmla="*/ 42746 h 5897665"/>
              <a:gd name="connsiteX4" fmla="*/ 2215135 w 2622856"/>
              <a:gd name="connsiteY4" fmla="*/ 174632 h 5897665"/>
              <a:gd name="connsiteX5" fmla="*/ 2498410 w 2622856"/>
              <a:gd name="connsiteY5" fmla="*/ 918403 h 5897665"/>
              <a:gd name="connsiteX6" fmla="*/ 1391421 w 2622856"/>
              <a:gd name="connsiteY6" fmla="*/ 5882686 h 5897665"/>
              <a:gd name="connsiteX7" fmla="*/ 1030267 w 2622856"/>
              <a:gd name="connsiteY7" fmla="*/ 5897665 h 5897665"/>
              <a:gd name="connsiteX8" fmla="*/ 9 w 2622856"/>
              <a:gd name="connsiteY8" fmla="*/ 4356013 h 5897665"/>
              <a:gd name="connsiteX0" fmla="*/ 6292 w 2629139"/>
              <a:gd name="connsiteY0" fmla="*/ 4356013 h 5897665"/>
              <a:gd name="connsiteX1" fmla="*/ 0 w 2629139"/>
              <a:gd name="connsiteY1" fmla="*/ 3376440 h 5897665"/>
              <a:gd name="connsiteX2" fmla="*/ 173002 w 2629139"/>
              <a:gd name="connsiteY2" fmla="*/ 470971 h 5897665"/>
              <a:gd name="connsiteX3" fmla="*/ 1012809 w 2629139"/>
              <a:gd name="connsiteY3" fmla="*/ 42746 h 5897665"/>
              <a:gd name="connsiteX4" fmla="*/ 2221418 w 2629139"/>
              <a:gd name="connsiteY4" fmla="*/ 174632 h 5897665"/>
              <a:gd name="connsiteX5" fmla="*/ 2504693 w 2629139"/>
              <a:gd name="connsiteY5" fmla="*/ 918403 h 5897665"/>
              <a:gd name="connsiteX6" fmla="*/ 1397704 w 2629139"/>
              <a:gd name="connsiteY6" fmla="*/ 5882686 h 5897665"/>
              <a:gd name="connsiteX7" fmla="*/ 1036550 w 2629139"/>
              <a:gd name="connsiteY7" fmla="*/ 5897665 h 5897665"/>
              <a:gd name="connsiteX8" fmla="*/ 6292 w 2629139"/>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292807 w 2634123"/>
              <a:gd name="connsiteY0" fmla="*/ 4416011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92807 w 2634123"/>
              <a:gd name="connsiteY8" fmla="*/ 4416011 h 5897665"/>
              <a:gd name="connsiteX0" fmla="*/ 131272 w 2634123"/>
              <a:gd name="connsiteY0" fmla="*/ 52329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31272 w 2634123"/>
              <a:gd name="connsiteY8" fmla="*/ 5232913 h 5897665"/>
              <a:gd name="connsiteX0" fmla="*/ 131272 w 2634123"/>
              <a:gd name="connsiteY0" fmla="*/ 52329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31272 w 2634123"/>
              <a:gd name="connsiteY8" fmla="*/ 5232913 h 5897665"/>
              <a:gd name="connsiteX0" fmla="*/ 223577 w 2634123"/>
              <a:gd name="connsiteY0" fmla="*/ 5888280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23577 w 2634123"/>
              <a:gd name="connsiteY8" fmla="*/ 5888280 h 5897665"/>
              <a:gd name="connsiteX0" fmla="*/ 223577 w 2634123"/>
              <a:gd name="connsiteY0" fmla="*/ 5888280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23577 w 2634123"/>
              <a:gd name="connsiteY8" fmla="*/ 5888280 h 5897665"/>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402688 w 2634123"/>
              <a:gd name="connsiteY6" fmla="*/ 5882686 h 5898523"/>
              <a:gd name="connsiteX7" fmla="*/ 1041534 w 2634123"/>
              <a:gd name="connsiteY7" fmla="*/ 5897665 h 5898523"/>
              <a:gd name="connsiteX8" fmla="*/ 223577 w 2634123"/>
              <a:gd name="connsiteY8" fmla="*/ 5888280 h 5898523"/>
              <a:gd name="connsiteX0" fmla="*/ 223577 w 2634123"/>
              <a:gd name="connsiteY0" fmla="*/ 5888280 h 5910378"/>
              <a:gd name="connsiteX1" fmla="*/ 4984 w 2634123"/>
              <a:gd name="connsiteY1" fmla="*/ 3376440 h 5910378"/>
              <a:gd name="connsiteX2" fmla="*/ 177986 w 2634123"/>
              <a:gd name="connsiteY2" fmla="*/ 470971 h 5910378"/>
              <a:gd name="connsiteX3" fmla="*/ 1017793 w 2634123"/>
              <a:gd name="connsiteY3" fmla="*/ 42746 h 5910378"/>
              <a:gd name="connsiteX4" fmla="*/ 2226402 w 2634123"/>
              <a:gd name="connsiteY4" fmla="*/ 174632 h 5910378"/>
              <a:gd name="connsiteX5" fmla="*/ 2509677 w 2634123"/>
              <a:gd name="connsiteY5" fmla="*/ 918403 h 5910378"/>
              <a:gd name="connsiteX6" fmla="*/ 1402688 w 2634123"/>
              <a:gd name="connsiteY6" fmla="*/ 5910378 h 5910378"/>
              <a:gd name="connsiteX7" fmla="*/ 1041534 w 2634123"/>
              <a:gd name="connsiteY7" fmla="*/ 5897665 h 5910378"/>
              <a:gd name="connsiteX8" fmla="*/ 223577 w 2634123"/>
              <a:gd name="connsiteY8" fmla="*/ 5888280 h 5910378"/>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393458 w 2634123"/>
              <a:gd name="connsiteY6" fmla="*/ 5707306 h 5898523"/>
              <a:gd name="connsiteX7" fmla="*/ 1041534 w 2634123"/>
              <a:gd name="connsiteY7" fmla="*/ 5897665 h 5898523"/>
              <a:gd name="connsiteX8" fmla="*/ 223577 w 2634123"/>
              <a:gd name="connsiteY8" fmla="*/ 5888280 h 5898523"/>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388843 w 2634123"/>
              <a:gd name="connsiteY6" fmla="*/ 5891917 h 5898523"/>
              <a:gd name="connsiteX7" fmla="*/ 1041534 w 2634123"/>
              <a:gd name="connsiteY7" fmla="*/ 5897665 h 5898523"/>
              <a:gd name="connsiteX8" fmla="*/ 223577 w 2634123"/>
              <a:gd name="connsiteY8" fmla="*/ 5888280 h 5898523"/>
              <a:gd name="connsiteX0" fmla="*/ 223577 w 2634123"/>
              <a:gd name="connsiteY0" fmla="*/ 5888280 h 5891917"/>
              <a:gd name="connsiteX1" fmla="*/ 4984 w 2634123"/>
              <a:gd name="connsiteY1" fmla="*/ 3376440 h 5891917"/>
              <a:gd name="connsiteX2" fmla="*/ 177986 w 2634123"/>
              <a:gd name="connsiteY2" fmla="*/ 470971 h 5891917"/>
              <a:gd name="connsiteX3" fmla="*/ 1017793 w 2634123"/>
              <a:gd name="connsiteY3" fmla="*/ 42746 h 5891917"/>
              <a:gd name="connsiteX4" fmla="*/ 2226402 w 2634123"/>
              <a:gd name="connsiteY4" fmla="*/ 174632 h 5891917"/>
              <a:gd name="connsiteX5" fmla="*/ 2509677 w 2634123"/>
              <a:gd name="connsiteY5" fmla="*/ 918403 h 5891917"/>
              <a:gd name="connsiteX6" fmla="*/ 1388843 w 2634123"/>
              <a:gd name="connsiteY6" fmla="*/ 5891917 h 5891917"/>
              <a:gd name="connsiteX7" fmla="*/ 1032304 w 2634123"/>
              <a:gd name="connsiteY7" fmla="*/ 5809974 h 5891917"/>
              <a:gd name="connsiteX8" fmla="*/ 223577 w 2634123"/>
              <a:gd name="connsiteY8" fmla="*/ 5888280 h 5891917"/>
              <a:gd name="connsiteX0" fmla="*/ 223577 w 2634123"/>
              <a:gd name="connsiteY0" fmla="*/ 5888280 h 5898522"/>
              <a:gd name="connsiteX1" fmla="*/ 4984 w 2634123"/>
              <a:gd name="connsiteY1" fmla="*/ 3376440 h 5898522"/>
              <a:gd name="connsiteX2" fmla="*/ 177986 w 2634123"/>
              <a:gd name="connsiteY2" fmla="*/ 470971 h 5898522"/>
              <a:gd name="connsiteX3" fmla="*/ 1017793 w 2634123"/>
              <a:gd name="connsiteY3" fmla="*/ 42746 h 5898522"/>
              <a:gd name="connsiteX4" fmla="*/ 2226402 w 2634123"/>
              <a:gd name="connsiteY4" fmla="*/ 174632 h 5898522"/>
              <a:gd name="connsiteX5" fmla="*/ 2509677 w 2634123"/>
              <a:gd name="connsiteY5" fmla="*/ 918403 h 5898522"/>
              <a:gd name="connsiteX6" fmla="*/ 1388843 w 2634123"/>
              <a:gd name="connsiteY6" fmla="*/ 5891917 h 5898522"/>
              <a:gd name="connsiteX7" fmla="*/ 880001 w 2634123"/>
              <a:gd name="connsiteY7" fmla="*/ 5897664 h 5898522"/>
              <a:gd name="connsiteX8" fmla="*/ 223577 w 2634123"/>
              <a:gd name="connsiteY8" fmla="*/ 5888280 h 5898522"/>
              <a:gd name="connsiteX0" fmla="*/ 223577 w 2634123"/>
              <a:gd name="connsiteY0" fmla="*/ 5902126 h 5902126"/>
              <a:gd name="connsiteX1" fmla="*/ 4984 w 2634123"/>
              <a:gd name="connsiteY1" fmla="*/ 3376440 h 5902126"/>
              <a:gd name="connsiteX2" fmla="*/ 177986 w 2634123"/>
              <a:gd name="connsiteY2" fmla="*/ 470971 h 5902126"/>
              <a:gd name="connsiteX3" fmla="*/ 1017793 w 2634123"/>
              <a:gd name="connsiteY3" fmla="*/ 42746 h 5902126"/>
              <a:gd name="connsiteX4" fmla="*/ 2226402 w 2634123"/>
              <a:gd name="connsiteY4" fmla="*/ 174632 h 5902126"/>
              <a:gd name="connsiteX5" fmla="*/ 2509677 w 2634123"/>
              <a:gd name="connsiteY5" fmla="*/ 918403 h 5902126"/>
              <a:gd name="connsiteX6" fmla="*/ 1388843 w 2634123"/>
              <a:gd name="connsiteY6" fmla="*/ 5891917 h 5902126"/>
              <a:gd name="connsiteX7" fmla="*/ 880001 w 2634123"/>
              <a:gd name="connsiteY7" fmla="*/ 5897664 h 5902126"/>
              <a:gd name="connsiteX8" fmla="*/ 223577 w 2634123"/>
              <a:gd name="connsiteY8" fmla="*/ 5902126 h 5902126"/>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88843 w 2634123"/>
              <a:gd name="connsiteY6" fmla="*/ 5891917 h 5902279"/>
              <a:gd name="connsiteX7" fmla="*/ 796925 w 2634123"/>
              <a:gd name="connsiteY7" fmla="*/ 5902279 h 5902279"/>
              <a:gd name="connsiteX8" fmla="*/ 223577 w 2634123"/>
              <a:gd name="connsiteY8" fmla="*/ 5902126 h 5902279"/>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273462 w 2634123"/>
              <a:gd name="connsiteY6" fmla="*/ 5758075 h 5902279"/>
              <a:gd name="connsiteX7" fmla="*/ 796925 w 2634123"/>
              <a:gd name="connsiteY7" fmla="*/ 5902279 h 5902279"/>
              <a:gd name="connsiteX8" fmla="*/ 223577 w 2634123"/>
              <a:gd name="connsiteY8" fmla="*/ 5902126 h 5902279"/>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223577 w 2634123"/>
              <a:gd name="connsiteY8" fmla="*/ 5902126 h 5902279"/>
              <a:gd name="connsiteX0" fmla="*/ 325113 w 2634123"/>
              <a:gd name="connsiteY0" fmla="*/ 5745207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325113 w 2634123"/>
              <a:gd name="connsiteY8" fmla="*/ 5745207 h 5902279"/>
              <a:gd name="connsiteX0" fmla="*/ 214347 w 2634123"/>
              <a:gd name="connsiteY0" fmla="*/ 5879049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214347 w 2634123"/>
              <a:gd name="connsiteY8" fmla="*/ 5879049 h 5902279"/>
              <a:gd name="connsiteX0" fmla="*/ 214347 w 2634123"/>
              <a:gd name="connsiteY0" fmla="*/ 5879049 h 5887302"/>
              <a:gd name="connsiteX1" fmla="*/ 4984 w 2634123"/>
              <a:gd name="connsiteY1" fmla="*/ 3376440 h 5887302"/>
              <a:gd name="connsiteX2" fmla="*/ 177986 w 2634123"/>
              <a:gd name="connsiteY2" fmla="*/ 470971 h 5887302"/>
              <a:gd name="connsiteX3" fmla="*/ 1017793 w 2634123"/>
              <a:gd name="connsiteY3" fmla="*/ 42746 h 5887302"/>
              <a:gd name="connsiteX4" fmla="*/ 2226402 w 2634123"/>
              <a:gd name="connsiteY4" fmla="*/ 174632 h 5887302"/>
              <a:gd name="connsiteX5" fmla="*/ 2509677 w 2634123"/>
              <a:gd name="connsiteY5" fmla="*/ 918403 h 5887302"/>
              <a:gd name="connsiteX6" fmla="*/ 1398073 w 2634123"/>
              <a:gd name="connsiteY6" fmla="*/ 5887302 h 5887302"/>
              <a:gd name="connsiteX7" fmla="*/ 796925 w 2634123"/>
              <a:gd name="connsiteY7" fmla="*/ 5814589 h 5887302"/>
              <a:gd name="connsiteX8" fmla="*/ 214347 w 2634123"/>
              <a:gd name="connsiteY8" fmla="*/ 5879049 h 5887302"/>
              <a:gd name="connsiteX0" fmla="*/ 214347 w 2634123"/>
              <a:gd name="connsiteY0" fmla="*/ 5879049 h 5902280"/>
              <a:gd name="connsiteX1" fmla="*/ 4984 w 2634123"/>
              <a:gd name="connsiteY1" fmla="*/ 3376440 h 5902280"/>
              <a:gd name="connsiteX2" fmla="*/ 177986 w 2634123"/>
              <a:gd name="connsiteY2" fmla="*/ 470971 h 5902280"/>
              <a:gd name="connsiteX3" fmla="*/ 1017793 w 2634123"/>
              <a:gd name="connsiteY3" fmla="*/ 42746 h 5902280"/>
              <a:gd name="connsiteX4" fmla="*/ 2226402 w 2634123"/>
              <a:gd name="connsiteY4" fmla="*/ 174632 h 5902280"/>
              <a:gd name="connsiteX5" fmla="*/ 2509677 w 2634123"/>
              <a:gd name="connsiteY5" fmla="*/ 918403 h 5902280"/>
              <a:gd name="connsiteX6" fmla="*/ 1398073 w 2634123"/>
              <a:gd name="connsiteY6" fmla="*/ 5887302 h 5902280"/>
              <a:gd name="connsiteX7" fmla="*/ 792310 w 2634123"/>
              <a:gd name="connsiteY7" fmla="*/ 5902280 h 5902280"/>
              <a:gd name="connsiteX8" fmla="*/ 214347 w 2634123"/>
              <a:gd name="connsiteY8" fmla="*/ 5879049 h 5902280"/>
              <a:gd name="connsiteX0" fmla="*/ 218962 w 2634123"/>
              <a:gd name="connsiteY0" fmla="*/ 5906741 h 5906741"/>
              <a:gd name="connsiteX1" fmla="*/ 4984 w 2634123"/>
              <a:gd name="connsiteY1" fmla="*/ 3376440 h 5906741"/>
              <a:gd name="connsiteX2" fmla="*/ 177986 w 2634123"/>
              <a:gd name="connsiteY2" fmla="*/ 470971 h 5906741"/>
              <a:gd name="connsiteX3" fmla="*/ 1017793 w 2634123"/>
              <a:gd name="connsiteY3" fmla="*/ 42746 h 5906741"/>
              <a:gd name="connsiteX4" fmla="*/ 2226402 w 2634123"/>
              <a:gd name="connsiteY4" fmla="*/ 174632 h 5906741"/>
              <a:gd name="connsiteX5" fmla="*/ 2509677 w 2634123"/>
              <a:gd name="connsiteY5" fmla="*/ 918403 h 5906741"/>
              <a:gd name="connsiteX6" fmla="*/ 1398073 w 2634123"/>
              <a:gd name="connsiteY6" fmla="*/ 5887302 h 5906741"/>
              <a:gd name="connsiteX7" fmla="*/ 792310 w 2634123"/>
              <a:gd name="connsiteY7" fmla="*/ 5902280 h 5906741"/>
              <a:gd name="connsiteX8" fmla="*/ 218962 w 2634123"/>
              <a:gd name="connsiteY8" fmla="*/ 5906741 h 5906741"/>
              <a:gd name="connsiteX0" fmla="*/ 218962 w 2634123"/>
              <a:gd name="connsiteY0" fmla="*/ 5906741 h 5906741"/>
              <a:gd name="connsiteX1" fmla="*/ 4984 w 2634123"/>
              <a:gd name="connsiteY1" fmla="*/ 3376440 h 5906741"/>
              <a:gd name="connsiteX2" fmla="*/ 177986 w 2634123"/>
              <a:gd name="connsiteY2" fmla="*/ 470971 h 5906741"/>
              <a:gd name="connsiteX3" fmla="*/ 1017793 w 2634123"/>
              <a:gd name="connsiteY3" fmla="*/ 42746 h 5906741"/>
              <a:gd name="connsiteX4" fmla="*/ 2226402 w 2634123"/>
              <a:gd name="connsiteY4" fmla="*/ 174632 h 5906741"/>
              <a:gd name="connsiteX5" fmla="*/ 2509677 w 2634123"/>
              <a:gd name="connsiteY5" fmla="*/ 918403 h 5906741"/>
              <a:gd name="connsiteX6" fmla="*/ 1398073 w 2634123"/>
              <a:gd name="connsiteY6" fmla="*/ 5905763 h 5906741"/>
              <a:gd name="connsiteX7" fmla="*/ 792310 w 2634123"/>
              <a:gd name="connsiteY7" fmla="*/ 5902280 h 5906741"/>
              <a:gd name="connsiteX8" fmla="*/ 218962 w 2634123"/>
              <a:gd name="connsiteY8" fmla="*/ 5906741 h 5906741"/>
              <a:gd name="connsiteX0" fmla="*/ 218962 w 3659608"/>
              <a:gd name="connsiteY0" fmla="*/ 5919875 h 5919875"/>
              <a:gd name="connsiteX1" fmla="*/ 4984 w 3659608"/>
              <a:gd name="connsiteY1" fmla="*/ 3389574 h 5919875"/>
              <a:gd name="connsiteX2" fmla="*/ 177986 w 3659608"/>
              <a:gd name="connsiteY2" fmla="*/ 484105 h 5919875"/>
              <a:gd name="connsiteX3" fmla="*/ 1017793 w 3659608"/>
              <a:gd name="connsiteY3" fmla="*/ 55880 h 5919875"/>
              <a:gd name="connsiteX4" fmla="*/ 2226402 w 3659608"/>
              <a:gd name="connsiteY4" fmla="*/ 187766 h 5919875"/>
              <a:gd name="connsiteX5" fmla="*/ 3610239 w 3659608"/>
              <a:gd name="connsiteY5" fmla="*/ 2208189 h 5919875"/>
              <a:gd name="connsiteX6" fmla="*/ 1398073 w 3659608"/>
              <a:gd name="connsiteY6" fmla="*/ 5918897 h 5919875"/>
              <a:gd name="connsiteX7" fmla="*/ 792310 w 3659608"/>
              <a:gd name="connsiteY7" fmla="*/ 5915414 h 5919875"/>
              <a:gd name="connsiteX8" fmla="*/ 218962 w 3659608"/>
              <a:gd name="connsiteY8" fmla="*/ 5919875 h 5919875"/>
              <a:gd name="connsiteX0" fmla="*/ 218962 w 3939148"/>
              <a:gd name="connsiteY0" fmla="*/ 5946390 h 5946390"/>
              <a:gd name="connsiteX1" fmla="*/ 4984 w 3939148"/>
              <a:gd name="connsiteY1" fmla="*/ 3416089 h 5946390"/>
              <a:gd name="connsiteX2" fmla="*/ 177986 w 3939148"/>
              <a:gd name="connsiteY2" fmla="*/ 510620 h 5946390"/>
              <a:gd name="connsiteX3" fmla="*/ 1017793 w 3939148"/>
              <a:gd name="connsiteY3" fmla="*/ 82395 h 5946390"/>
              <a:gd name="connsiteX4" fmla="*/ 3690150 w 3939148"/>
              <a:gd name="connsiteY4" fmla="*/ 1446911 h 5946390"/>
              <a:gd name="connsiteX5" fmla="*/ 3610239 w 3939148"/>
              <a:gd name="connsiteY5" fmla="*/ 2234704 h 5946390"/>
              <a:gd name="connsiteX6" fmla="*/ 1398073 w 3939148"/>
              <a:gd name="connsiteY6" fmla="*/ 5945412 h 5946390"/>
              <a:gd name="connsiteX7" fmla="*/ 792310 w 3939148"/>
              <a:gd name="connsiteY7" fmla="*/ 5941929 h 5946390"/>
              <a:gd name="connsiteX8" fmla="*/ 218962 w 3939148"/>
              <a:gd name="connsiteY8" fmla="*/ 5946390 h 5946390"/>
              <a:gd name="connsiteX0" fmla="*/ 218962 w 3830078"/>
              <a:gd name="connsiteY0" fmla="*/ 5786310 h 5786310"/>
              <a:gd name="connsiteX1" fmla="*/ 4984 w 3830078"/>
              <a:gd name="connsiteY1" fmla="*/ 3256009 h 5786310"/>
              <a:gd name="connsiteX2" fmla="*/ 177986 w 3830078"/>
              <a:gd name="connsiteY2" fmla="*/ 350540 h 5786310"/>
              <a:gd name="connsiteX3" fmla="*/ 2613607 w 3830078"/>
              <a:gd name="connsiteY3" fmla="*/ 186450 h 5786310"/>
              <a:gd name="connsiteX4" fmla="*/ 3690150 w 3830078"/>
              <a:gd name="connsiteY4" fmla="*/ 1286831 h 5786310"/>
              <a:gd name="connsiteX5" fmla="*/ 3610239 w 3830078"/>
              <a:gd name="connsiteY5" fmla="*/ 2074624 h 5786310"/>
              <a:gd name="connsiteX6" fmla="*/ 1398073 w 3830078"/>
              <a:gd name="connsiteY6" fmla="*/ 5785332 h 5786310"/>
              <a:gd name="connsiteX7" fmla="*/ 792310 w 3830078"/>
              <a:gd name="connsiteY7" fmla="*/ 5781849 h 5786310"/>
              <a:gd name="connsiteX8" fmla="*/ 218962 w 3830078"/>
              <a:gd name="connsiteY8" fmla="*/ 5786310 h 5786310"/>
              <a:gd name="connsiteX0" fmla="*/ 214265 w 3825381"/>
              <a:gd name="connsiteY0" fmla="*/ 5834556 h 5834556"/>
              <a:gd name="connsiteX1" fmla="*/ 287 w 3825381"/>
              <a:gd name="connsiteY1" fmla="*/ 3304255 h 5834556"/>
              <a:gd name="connsiteX2" fmla="*/ 1703069 w 3825381"/>
              <a:gd name="connsiteY2" fmla="*/ 321748 h 5834556"/>
              <a:gd name="connsiteX3" fmla="*/ 2608910 w 3825381"/>
              <a:gd name="connsiteY3" fmla="*/ 234696 h 5834556"/>
              <a:gd name="connsiteX4" fmla="*/ 3685453 w 3825381"/>
              <a:gd name="connsiteY4" fmla="*/ 1335077 h 5834556"/>
              <a:gd name="connsiteX5" fmla="*/ 3605542 w 3825381"/>
              <a:gd name="connsiteY5" fmla="*/ 2122870 h 5834556"/>
              <a:gd name="connsiteX6" fmla="*/ 1393376 w 3825381"/>
              <a:gd name="connsiteY6" fmla="*/ 5833578 h 5834556"/>
              <a:gd name="connsiteX7" fmla="*/ 787613 w 3825381"/>
              <a:gd name="connsiteY7" fmla="*/ 5830095 h 5834556"/>
              <a:gd name="connsiteX8" fmla="*/ 214265 w 3825381"/>
              <a:gd name="connsiteY8" fmla="*/ 5834556 h 5834556"/>
              <a:gd name="connsiteX0" fmla="*/ 665431 w 4276547"/>
              <a:gd name="connsiteY0" fmla="*/ 5834556 h 5834556"/>
              <a:gd name="connsiteX1" fmla="*/ 223 w 4276547"/>
              <a:gd name="connsiteY1" fmla="*/ 2676935 h 5834556"/>
              <a:gd name="connsiteX2" fmla="*/ 2154235 w 4276547"/>
              <a:gd name="connsiteY2" fmla="*/ 321748 h 5834556"/>
              <a:gd name="connsiteX3" fmla="*/ 3060076 w 4276547"/>
              <a:gd name="connsiteY3" fmla="*/ 234696 h 5834556"/>
              <a:gd name="connsiteX4" fmla="*/ 4136619 w 4276547"/>
              <a:gd name="connsiteY4" fmla="*/ 1335077 h 5834556"/>
              <a:gd name="connsiteX5" fmla="*/ 4056708 w 4276547"/>
              <a:gd name="connsiteY5" fmla="*/ 2122870 h 5834556"/>
              <a:gd name="connsiteX6" fmla="*/ 1844542 w 4276547"/>
              <a:gd name="connsiteY6" fmla="*/ 5833578 h 5834556"/>
              <a:gd name="connsiteX7" fmla="*/ 1238779 w 4276547"/>
              <a:gd name="connsiteY7" fmla="*/ 5830095 h 5834556"/>
              <a:gd name="connsiteX8" fmla="*/ 665431 w 4276547"/>
              <a:gd name="connsiteY8" fmla="*/ 5834556 h 5834556"/>
              <a:gd name="connsiteX0" fmla="*/ 128113 w 4300515"/>
              <a:gd name="connsiteY0" fmla="*/ 3677454 h 5833578"/>
              <a:gd name="connsiteX1" fmla="*/ 24191 w 4300515"/>
              <a:gd name="connsiteY1" fmla="*/ 2676935 h 5833578"/>
              <a:gd name="connsiteX2" fmla="*/ 2178203 w 4300515"/>
              <a:gd name="connsiteY2" fmla="*/ 321748 h 5833578"/>
              <a:gd name="connsiteX3" fmla="*/ 3084044 w 4300515"/>
              <a:gd name="connsiteY3" fmla="*/ 234696 h 5833578"/>
              <a:gd name="connsiteX4" fmla="*/ 4160587 w 4300515"/>
              <a:gd name="connsiteY4" fmla="*/ 1335077 h 5833578"/>
              <a:gd name="connsiteX5" fmla="*/ 4080676 w 4300515"/>
              <a:gd name="connsiteY5" fmla="*/ 2122870 h 5833578"/>
              <a:gd name="connsiteX6" fmla="*/ 1868510 w 4300515"/>
              <a:gd name="connsiteY6" fmla="*/ 5833578 h 5833578"/>
              <a:gd name="connsiteX7" fmla="*/ 1262747 w 4300515"/>
              <a:gd name="connsiteY7" fmla="*/ 5830095 h 5833578"/>
              <a:gd name="connsiteX8" fmla="*/ 128113 w 4300515"/>
              <a:gd name="connsiteY8" fmla="*/ 3677454 h 5833578"/>
              <a:gd name="connsiteX0" fmla="*/ 128113 w 4300515"/>
              <a:gd name="connsiteY0" fmla="*/ 3677454 h 5833578"/>
              <a:gd name="connsiteX1" fmla="*/ 24191 w 4300515"/>
              <a:gd name="connsiteY1" fmla="*/ 2676935 h 5833578"/>
              <a:gd name="connsiteX2" fmla="*/ 2178203 w 4300515"/>
              <a:gd name="connsiteY2" fmla="*/ 321748 h 5833578"/>
              <a:gd name="connsiteX3" fmla="*/ 3084044 w 4300515"/>
              <a:gd name="connsiteY3" fmla="*/ 234696 h 5833578"/>
              <a:gd name="connsiteX4" fmla="*/ 4160587 w 4300515"/>
              <a:gd name="connsiteY4" fmla="*/ 1335077 h 5833578"/>
              <a:gd name="connsiteX5" fmla="*/ 4080676 w 4300515"/>
              <a:gd name="connsiteY5" fmla="*/ 2122870 h 5833578"/>
              <a:gd name="connsiteX6" fmla="*/ 1868510 w 4300515"/>
              <a:gd name="connsiteY6" fmla="*/ 5833578 h 5833578"/>
              <a:gd name="connsiteX7" fmla="*/ 128113 w 4300515"/>
              <a:gd name="connsiteY7" fmla="*/ 3677454 h 5833578"/>
              <a:gd name="connsiteX0" fmla="*/ 1844543 w 4276548"/>
              <a:gd name="connsiteY0" fmla="*/ 5833578 h 5833578"/>
              <a:gd name="connsiteX1" fmla="*/ 224 w 4276548"/>
              <a:gd name="connsiteY1" fmla="*/ 2676935 h 5833578"/>
              <a:gd name="connsiteX2" fmla="*/ 2154236 w 4276548"/>
              <a:gd name="connsiteY2" fmla="*/ 321748 h 5833578"/>
              <a:gd name="connsiteX3" fmla="*/ 3060077 w 4276548"/>
              <a:gd name="connsiteY3" fmla="*/ 234696 h 5833578"/>
              <a:gd name="connsiteX4" fmla="*/ 4136620 w 4276548"/>
              <a:gd name="connsiteY4" fmla="*/ 1335077 h 5833578"/>
              <a:gd name="connsiteX5" fmla="*/ 4056709 w 4276548"/>
              <a:gd name="connsiteY5" fmla="*/ 2122870 h 5833578"/>
              <a:gd name="connsiteX6" fmla="*/ 1844543 w 4276548"/>
              <a:gd name="connsiteY6" fmla="*/ 5833578 h 5833578"/>
              <a:gd name="connsiteX0" fmla="*/ 0 w 4357988"/>
              <a:gd name="connsiteY0" fmla="*/ 5173240 h 5173240"/>
              <a:gd name="connsiteX1" fmla="*/ 81664 w 4357988"/>
              <a:gd name="connsiteY1" fmla="*/ 2676935 h 5173240"/>
              <a:gd name="connsiteX2" fmla="*/ 2235676 w 4357988"/>
              <a:gd name="connsiteY2" fmla="*/ 321748 h 5173240"/>
              <a:gd name="connsiteX3" fmla="*/ 3141517 w 4357988"/>
              <a:gd name="connsiteY3" fmla="*/ 234696 h 5173240"/>
              <a:gd name="connsiteX4" fmla="*/ 4218060 w 4357988"/>
              <a:gd name="connsiteY4" fmla="*/ 1335077 h 5173240"/>
              <a:gd name="connsiteX5" fmla="*/ 4138149 w 4357988"/>
              <a:gd name="connsiteY5" fmla="*/ 2122870 h 5173240"/>
              <a:gd name="connsiteX6" fmla="*/ 0 w 4357988"/>
              <a:gd name="connsiteY6" fmla="*/ 5173240 h 5173240"/>
              <a:gd name="connsiteX0" fmla="*/ 546 w 4358534"/>
              <a:gd name="connsiteY0" fmla="*/ 5173240 h 5173240"/>
              <a:gd name="connsiteX1" fmla="*/ 82210 w 4358534"/>
              <a:gd name="connsiteY1" fmla="*/ 2676935 h 5173240"/>
              <a:gd name="connsiteX2" fmla="*/ 2236222 w 4358534"/>
              <a:gd name="connsiteY2" fmla="*/ 321748 h 5173240"/>
              <a:gd name="connsiteX3" fmla="*/ 3142063 w 4358534"/>
              <a:gd name="connsiteY3" fmla="*/ 234696 h 5173240"/>
              <a:gd name="connsiteX4" fmla="*/ 4218606 w 4358534"/>
              <a:gd name="connsiteY4" fmla="*/ 1335077 h 5173240"/>
              <a:gd name="connsiteX5" fmla="*/ 4138695 w 4358534"/>
              <a:gd name="connsiteY5" fmla="*/ 2122870 h 5173240"/>
              <a:gd name="connsiteX6" fmla="*/ 546 w 4358534"/>
              <a:gd name="connsiteY6" fmla="*/ 5173240 h 5173240"/>
              <a:gd name="connsiteX0" fmla="*/ 546 w 4358534"/>
              <a:gd name="connsiteY0" fmla="*/ 5173240 h 5173240"/>
              <a:gd name="connsiteX1" fmla="*/ 82210 w 4358534"/>
              <a:gd name="connsiteY1" fmla="*/ 2676935 h 5173240"/>
              <a:gd name="connsiteX2" fmla="*/ 2236222 w 4358534"/>
              <a:gd name="connsiteY2" fmla="*/ 321748 h 5173240"/>
              <a:gd name="connsiteX3" fmla="*/ 3142063 w 4358534"/>
              <a:gd name="connsiteY3" fmla="*/ 234696 h 5173240"/>
              <a:gd name="connsiteX4" fmla="*/ 4218606 w 4358534"/>
              <a:gd name="connsiteY4" fmla="*/ 1335077 h 5173240"/>
              <a:gd name="connsiteX5" fmla="*/ 4138695 w 4358534"/>
              <a:gd name="connsiteY5" fmla="*/ 2122870 h 5173240"/>
              <a:gd name="connsiteX6" fmla="*/ 546 w 4358534"/>
              <a:gd name="connsiteY6" fmla="*/ 5173240 h 5173240"/>
              <a:gd name="connsiteX0" fmla="*/ 23786 w 4286814"/>
              <a:gd name="connsiteY0" fmla="*/ 4789601 h 4789601"/>
              <a:gd name="connsiteX1" fmla="*/ 10490 w 4286814"/>
              <a:gd name="connsiteY1" fmla="*/ 2676935 h 4789601"/>
              <a:gd name="connsiteX2" fmla="*/ 2164502 w 4286814"/>
              <a:gd name="connsiteY2" fmla="*/ 321748 h 4789601"/>
              <a:gd name="connsiteX3" fmla="*/ 3070343 w 4286814"/>
              <a:gd name="connsiteY3" fmla="*/ 234696 h 4789601"/>
              <a:gd name="connsiteX4" fmla="*/ 4146886 w 4286814"/>
              <a:gd name="connsiteY4" fmla="*/ 1335077 h 4789601"/>
              <a:gd name="connsiteX5" fmla="*/ 4066975 w 4286814"/>
              <a:gd name="connsiteY5" fmla="*/ 2122870 h 4789601"/>
              <a:gd name="connsiteX6" fmla="*/ 23786 w 4286814"/>
              <a:gd name="connsiteY6" fmla="*/ 4789601 h 4789601"/>
              <a:gd name="connsiteX0" fmla="*/ 490 w 4366074"/>
              <a:gd name="connsiteY0" fmla="*/ 5123861 h 5123861"/>
              <a:gd name="connsiteX1" fmla="*/ 89750 w 4366074"/>
              <a:gd name="connsiteY1" fmla="*/ 2676935 h 5123861"/>
              <a:gd name="connsiteX2" fmla="*/ 2243762 w 4366074"/>
              <a:gd name="connsiteY2" fmla="*/ 321748 h 5123861"/>
              <a:gd name="connsiteX3" fmla="*/ 3149603 w 4366074"/>
              <a:gd name="connsiteY3" fmla="*/ 234696 h 5123861"/>
              <a:gd name="connsiteX4" fmla="*/ 4226146 w 4366074"/>
              <a:gd name="connsiteY4" fmla="*/ 1335077 h 5123861"/>
              <a:gd name="connsiteX5" fmla="*/ 4146235 w 4366074"/>
              <a:gd name="connsiteY5" fmla="*/ 2122870 h 5123861"/>
              <a:gd name="connsiteX6" fmla="*/ 490 w 4366074"/>
              <a:gd name="connsiteY6" fmla="*/ 5123861 h 5123861"/>
              <a:gd name="connsiteX0" fmla="*/ 490 w 4366074"/>
              <a:gd name="connsiteY0" fmla="*/ 5123861 h 5123861"/>
              <a:gd name="connsiteX1" fmla="*/ 89750 w 4366074"/>
              <a:gd name="connsiteY1" fmla="*/ 2676935 h 5123861"/>
              <a:gd name="connsiteX2" fmla="*/ 2243762 w 4366074"/>
              <a:gd name="connsiteY2" fmla="*/ 321748 h 5123861"/>
              <a:gd name="connsiteX3" fmla="*/ 3149603 w 4366074"/>
              <a:gd name="connsiteY3" fmla="*/ 234696 h 5123861"/>
              <a:gd name="connsiteX4" fmla="*/ 4226146 w 4366074"/>
              <a:gd name="connsiteY4" fmla="*/ 1335077 h 5123861"/>
              <a:gd name="connsiteX5" fmla="*/ 4146235 w 4366074"/>
              <a:gd name="connsiteY5" fmla="*/ 2122870 h 5123861"/>
              <a:gd name="connsiteX6" fmla="*/ 490 w 4366074"/>
              <a:gd name="connsiteY6" fmla="*/ 5123861 h 5123861"/>
              <a:gd name="connsiteX0" fmla="*/ 490 w 4347945"/>
              <a:gd name="connsiteY0" fmla="*/ 5123861 h 5123861"/>
              <a:gd name="connsiteX1" fmla="*/ 89750 w 4347945"/>
              <a:gd name="connsiteY1" fmla="*/ 2676935 h 5123861"/>
              <a:gd name="connsiteX2" fmla="*/ 2243762 w 4347945"/>
              <a:gd name="connsiteY2" fmla="*/ 321748 h 5123861"/>
              <a:gd name="connsiteX3" fmla="*/ 3149603 w 4347945"/>
              <a:gd name="connsiteY3" fmla="*/ 234696 h 5123861"/>
              <a:gd name="connsiteX4" fmla="*/ 4226146 w 4347945"/>
              <a:gd name="connsiteY4" fmla="*/ 1335077 h 5123861"/>
              <a:gd name="connsiteX5" fmla="*/ 4112050 w 4347945"/>
              <a:gd name="connsiteY5" fmla="*/ 2084886 h 5123861"/>
              <a:gd name="connsiteX6" fmla="*/ 490 w 4347945"/>
              <a:gd name="connsiteY6" fmla="*/ 5123861 h 5123861"/>
              <a:gd name="connsiteX0" fmla="*/ 490 w 4355804"/>
              <a:gd name="connsiteY0" fmla="*/ 5123861 h 5123861"/>
              <a:gd name="connsiteX1" fmla="*/ 89750 w 4355804"/>
              <a:gd name="connsiteY1" fmla="*/ 2676935 h 5123861"/>
              <a:gd name="connsiteX2" fmla="*/ 2243762 w 4355804"/>
              <a:gd name="connsiteY2" fmla="*/ 321748 h 5123861"/>
              <a:gd name="connsiteX3" fmla="*/ 3149603 w 4355804"/>
              <a:gd name="connsiteY3" fmla="*/ 234696 h 5123861"/>
              <a:gd name="connsiteX4" fmla="*/ 4226146 w 4355804"/>
              <a:gd name="connsiteY4" fmla="*/ 1335077 h 5123861"/>
              <a:gd name="connsiteX5" fmla="*/ 4127244 w 4355804"/>
              <a:gd name="connsiteY5" fmla="*/ 2153257 h 5123861"/>
              <a:gd name="connsiteX6" fmla="*/ 490 w 4355804"/>
              <a:gd name="connsiteY6" fmla="*/ 5123861 h 5123861"/>
              <a:gd name="connsiteX0" fmla="*/ 490 w 4355804"/>
              <a:gd name="connsiteY0" fmla="*/ 5123861 h 5123861"/>
              <a:gd name="connsiteX1" fmla="*/ 89750 w 4355804"/>
              <a:gd name="connsiteY1" fmla="*/ 2676935 h 5123861"/>
              <a:gd name="connsiteX2" fmla="*/ 2243762 w 4355804"/>
              <a:gd name="connsiteY2" fmla="*/ 321748 h 5123861"/>
              <a:gd name="connsiteX3" fmla="*/ 3149603 w 4355804"/>
              <a:gd name="connsiteY3" fmla="*/ 234696 h 5123861"/>
              <a:gd name="connsiteX4" fmla="*/ 4226146 w 4355804"/>
              <a:gd name="connsiteY4" fmla="*/ 1335077 h 5123861"/>
              <a:gd name="connsiteX5" fmla="*/ 4127244 w 4355804"/>
              <a:gd name="connsiteY5" fmla="*/ 2153257 h 5123861"/>
              <a:gd name="connsiteX6" fmla="*/ 490 w 4355804"/>
              <a:gd name="connsiteY6" fmla="*/ 5123861 h 5123861"/>
              <a:gd name="connsiteX0" fmla="*/ 490 w 4419765"/>
              <a:gd name="connsiteY0" fmla="*/ 5123861 h 5123861"/>
              <a:gd name="connsiteX1" fmla="*/ 89750 w 4419765"/>
              <a:gd name="connsiteY1" fmla="*/ 2676935 h 5123861"/>
              <a:gd name="connsiteX2" fmla="*/ 2243762 w 4419765"/>
              <a:gd name="connsiteY2" fmla="*/ 321748 h 5123861"/>
              <a:gd name="connsiteX3" fmla="*/ 3149603 w 4419765"/>
              <a:gd name="connsiteY3" fmla="*/ 234696 h 5123861"/>
              <a:gd name="connsiteX4" fmla="*/ 4226146 w 4419765"/>
              <a:gd name="connsiteY4" fmla="*/ 1335077 h 5123861"/>
              <a:gd name="connsiteX5" fmla="*/ 4127244 w 4419765"/>
              <a:gd name="connsiteY5" fmla="*/ 2153257 h 5123861"/>
              <a:gd name="connsiteX6" fmla="*/ 490 w 4419765"/>
              <a:gd name="connsiteY6" fmla="*/ 5123861 h 5123861"/>
              <a:gd name="connsiteX0" fmla="*/ 490 w 4513880"/>
              <a:gd name="connsiteY0" fmla="*/ 5123861 h 5123861"/>
              <a:gd name="connsiteX1" fmla="*/ 89750 w 4513880"/>
              <a:gd name="connsiteY1" fmla="*/ 2676935 h 5123861"/>
              <a:gd name="connsiteX2" fmla="*/ 2243762 w 4513880"/>
              <a:gd name="connsiteY2" fmla="*/ 321748 h 5123861"/>
              <a:gd name="connsiteX3" fmla="*/ 3149603 w 4513880"/>
              <a:gd name="connsiteY3" fmla="*/ 234696 h 5123861"/>
              <a:gd name="connsiteX4" fmla="*/ 4226146 w 4513880"/>
              <a:gd name="connsiteY4" fmla="*/ 1335077 h 5123861"/>
              <a:gd name="connsiteX5" fmla="*/ 4127244 w 4513880"/>
              <a:gd name="connsiteY5" fmla="*/ 2153257 h 5123861"/>
              <a:gd name="connsiteX6" fmla="*/ 490 w 4513880"/>
              <a:gd name="connsiteY6" fmla="*/ 5123861 h 5123861"/>
              <a:gd name="connsiteX0" fmla="*/ 490 w 4441585"/>
              <a:gd name="connsiteY0" fmla="*/ 5151463 h 5151463"/>
              <a:gd name="connsiteX1" fmla="*/ 89750 w 4441585"/>
              <a:gd name="connsiteY1" fmla="*/ 2704537 h 5151463"/>
              <a:gd name="connsiteX2" fmla="*/ 2243762 w 4441585"/>
              <a:gd name="connsiteY2" fmla="*/ 349350 h 5151463"/>
              <a:gd name="connsiteX3" fmla="*/ 3521845 w 4441585"/>
              <a:gd name="connsiteY3" fmla="*/ 197726 h 5151463"/>
              <a:gd name="connsiteX4" fmla="*/ 4226146 w 4441585"/>
              <a:gd name="connsiteY4" fmla="*/ 1362679 h 5151463"/>
              <a:gd name="connsiteX5" fmla="*/ 4127244 w 4441585"/>
              <a:gd name="connsiteY5" fmla="*/ 2180859 h 5151463"/>
              <a:gd name="connsiteX6" fmla="*/ 490 w 4441585"/>
              <a:gd name="connsiteY6" fmla="*/ 5151463 h 5151463"/>
              <a:gd name="connsiteX0" fmla="*/ 490 w 4462360"/>
              <a:gd name="connsiteY0" fmla="*/ 5033322 h 5033322"/>
              <a:gd name="connsiteX1" fmla="*/ 89750 w 4462360"/>
              <a:gd name="connsiteY1" fmla="*/ 2586396 h 5033322"/>
              <a:gd name="connsiteX2" fmla="*/ 2243762 w 4462360"/>
              <a:gd name="connsiteY2" fmla="*/ 231209 h 5033322"/>
              <a:gd name="connsiteX3" fmla="*/ 3119215 w 4462360"/>
              <a:gd name="connsiteY3" fmla="*/ 448030 h 5033322"/>
              <a:gd name="connsiteX4" fmla="*/ 4226146 w 4462360"/>
              <a:gd name="connsiteY4" fmla="*/ 1244538 h 5033322"/>
              <a:gd name="connsiteX5" fmla="*/ 4127244 w 4462360"/>
              <a:gd name="connsiteY5" fmla="*/ 2062718 h 5033322"/>
              <a:gd name="connsiteX6" fmla="*/ 490 w 4462360"/>
              <a:gd name="connsiteY6" fmla="*/ 5033322 h 5033322"/>
              <a:gd name="connsiteX0" fmla="*/ 490 w 4452969"/>
              <a:gd name="connsiteY0" fmla="*/ 5094539 h 5094539"/>
              <a:gd name="connsiteX1" fmla="*/ 89750 w 4452969"/>
              <a:gd name="connsiteY1" fmla="*/ 2647613 h 5094539"/>
              <a:gd name="connsiteX2" fmla="*/ 2243762 w 4452969"/>
              <a:gd name="connsiteY2" fmla="*/ 292426 h 5094539"/>
              <a:gd name="connsiteX3" fmla="*/ 3297740 w 4452969"/>
              <a:gd name="connsiteY3" fmla="*/ 285141 h 5094539"/>
              <a:gd name="connsiteX4" fmla="*/ 4226146 w 4452969"/>
              <a:gd name="connsiteY4" fmla="*/ 1305755 h 5094539"/>
              <a:gd name="connsiteX5" fmla="*/ 4127244 w 4452969"/>
              <a:gd name="connsiteY5" fmla="*/ 2123935 h 5094539"/>
              <a:gd name="connsiteX6" fmla="*/ 490 w 4452969"/>
              <a:gd name="connsiteY6" fmla="*/ 5094539 h 5094539"/>
              <a:gd name="connsiteX0" fmla="*/ 490 w 4452969"/>
              <a:gd name="connsiteY0" fmla="*/ 5123793 h 5123793"/>
              <a:gd name="connsiteX1" fmla="*/ 89750 w 4452969"/>
              <a:gd name="connsiteY1" fmla="*/ 2676867 h 5123793"/>
              <a:gd name="connsiteX2" fmla="*/ 2243762 w 4452969"/>
              <a:gd name="connsiteY2" fmla="*/ 321680 h 5123793"/>
              <a:gd name="connsiteX3" fmla="*/ 3297740 w 4452969"/>
              <a:gd name="connsiteY3" fmla="*/ 314395 h 5123793"/>
              <a:gd name="connsiteX4" fmla="*/ 4226146 w 4452969"/>
              <a:gd name="connsiteY4" fmla="*/ 1335009 h 5123793"/>
              <a:gd name="connsiteX5" fmla="*/ 4127244 w 4452969"/>
              <a:gd name="connsiteY5" fmla="*/ 2153189 h 5123793"/>
              <a:gd name="connsiteX6" fmla="*/ 490 w 4452969"/>
              <a:gd name="connsiteY6" fmla="*/ 5123793 h 5123793"/>
              <a:gd name="connsiteX0" fmla="*/ 490 w 4483510"/>
              <a:gd name="connsiteY0" fmla="*/ 5123793 h 5123793"/>
              <a:gd name="connsiteX1" fmla="*/ 89750 w 4483510"/>
              <a:gd name="connsiteY1" fmla="*/ 2676867 h 5123793"/>
              <a:gd name="connsiteX2" fmla="*/ 2243762 w 4483510"/>
              <a:gd name="connsiteY2" fmla="*/ 321680 h 5123793"/>
              <a:gd name="connsiteX3" fmla="*/ 3297740 w 4483510"/>
              <a:gd name="connsiteY3" fmla="*/ 314395 h 5123793"/>
              <a:gd name="connsiteX4" fmla="*/ 4226146 w 4483510"/>
              <a:gd name="connsiteY4" fmla="*/ 1335009 h 5123793"/>
              <a:gd name="connsiteX5" fmla="*/ 4127244 w 4483510"/>
              <a:gd name="connsiteY5" fmla="*/ 2153189 h 5123793"/>
              <a:gd name="connsiteX6" fmla="*/ 490 w 4483510"/>
              <a:gd name="connsiteY6" fmla="*/ 5123793 h 5123793"/>
              <a:gd name="connsiteX0" fmla="*/ 490 w 4500598"/>
              <a:gd name="connsiteY0" fmla="*/ 5123793 h 5123793"/>
              <a:gd name="connsiteX1" fmla="*/ 89750 w 4500598"/>
              <a:gd name="connsiteY1" fmla="*/ 2676867 h 5123793"/>
              <a:gd name="connsiteX2" fmla="*/ 2243762 w 4500598"/>
              <a:gd name="connsiteY2" fmla="*/ 321680 h 5123793"/>
              <a:gd name="connsiteX3" fmla="*/ 3297740 w 4500598"/>
              <a:gd name="connsiteY3" fmla="*/ 314395 h 5123793"/>
              <a:gd name="connsiteX4" fmla="*/ 4226146 w 4500598"/>
              <a:gd name="connsiteY4" fmla="*/ 1335009 h 5123793"/>
              <a:gd name="connsiteX5" fmla="*/ 4127244 w 4500598"/>
              <a:gd name="connsiteY5" fmla="*/ 2153189 h 5123793"/>
              <a:gd name="connsiteX6" fmla="*/ 490 w 4500598"/>
              <a:gd name="connsiteY6" fmla="*/ 5123793 h 5123793"/>
              <a:gd name="connsiteX0" fmla="*/ 490 w 4494615"/>
              <a:gd name="connsiteY0" fmla="*/ 5123793 h 5123793"/>
              <a:gd name="connsiteX1" fmla="*/ 89750 w 4494615"/>
              <a:gd name="connsiteY1" fmla="*/ 2676867 h 5123793"/>
              <a:gd name="connsiteX2" fmla="*/ 2243762 w 4494615"/>
              <a:gd name="connsiteY2" fmla="*/ 321680 h 5123793"/>
              <a:gd name="connsiteX3" fmla="*/ 3297740 w 4494615"/>
              <a:gd name="connsiteY3" fmla="*/ 314395 h 5123793"/>
              <a:gd name="connsiteX4" fmla="*/ 4226146 w 4494615"/>
              <a:gd name="connsiteY4" fmla="*/ 1335009 h 5123793"/>
              <a:gd name="connsiteX5" fmla="*/ 4127244 w 4494615"/>
              <a:gd name="connsiteY5" fmla="*/ 2153189 h 5123793"/>
              <a:gd name="connsiteX6" fmla="*/ 490 w 4494615"/>
              <a:gd name="connsiteY6" fmla="*/ 5123793 h 5123793"/>
              <a:gd name="connsiteX0" fmla="*/ 490 w 4505110"/>
              <a:gd name="connsiteY0" fmla="*/ 5123793 h 5123793"/>
              <a:gd name="connsiteX1" fmla="*/ 89750 w 4505110"/>
              <a:gd name="connsiteY1" fmla="*/ 2676867 h 5123793"/>
              <a:gd name="connsiteX2" fmla="*/ 2243762 w 4505110"/>
              <a:gd name="connsiteY2" fmla="*/ 321680 h 5123793"/>
              <a:gd name="connsiteX3" fmla="*/ 3297740 w 4505110"/>
              <a:gd name="connsiteY3" fmla="*/ 314395 h 5123793"/>
              <a:gd name="connsiteX4" fmla="*/ 4226146 w 4505110"/>
              <a:gd name="connsiteY4" fmla="*/ 1335009 h 5123793"/>
              <a:gd name="connsiteX5" fmla="*/ 4127244 w 4505110"/>
              <a:gd name="connsiteY5" fmla="*/ 2153189 h 5123793"/>
              <a:gd name="connsiteX6" fmla="*/ 490 w 4505110"/>
              <a:gd name="connsiteY6" fmla="*/ 5123793 h 5123793"/>
              <a:gd name="connsiteX0" fmla="*/ 490 w 4505110"/>
              <a:gd name="connsiteY0" fmla="*/ 5078540 h 5078540"/>
              <a:gd name="connsiteX1" fmla="*/ 89750 w 4505110"/>
              <a:gd name="connsiteY1" fmla="*/ 2631614 h 5078540"/>
              <a:gd name="connsiteX2" fmla="*/ 2281747 w 4505110"/>
              <a:gd name="connsiteY2" fmla="*/ 299217 h 5078540"/>
              <a:gd name="connsiteX3" fmla="*/ 3297740 w 4505110"/>
              <a:gd name="connsiteY3" fmla="*/ 269142 h 5078540"/>
              <a:gd name="connsiteX4" fmla="*/ 4226146 w 4505110"/>
              <a:gd name="connsiteY4" fmla="*/ 1289756 h 5078540"/>
              <a:gd name="connsiteX5" fmla="*/ 4127244 w 4505110"/>
              <a:gd name="connsiteY5" fmla="*/ 2107936 h 5078540"/>
              <a:gd name="connsiteX6" fmla="*/ 490 w 4505110"/>
              <a:gd name="connsiteY6" fmla="*/ 5078540 h 5078540"/>
              <a:gd name="connsiteX0" fmla="*/ 490 w 4505110"/>
              <a:gd name="connsiteY0" fmla="*/ 5119729 h 5119729"/>
              <a:gd name="connsiteX1" fmla="*/ 89750 w 4505110"/>
              <a:gd name="connsiteY1" fmla="*/ 2672803 h 5119729"/>
              <a:gd name="connsiteX2" fmla="*/ 2281747 w 4505110"/>
              <a:gd name="connsiteY2" fmla="*/ 340406 h 5119729"/>
              <a:gd name="connsiteX3" fmla="*/ 3297740 w 4505110"/>
              <a:gd name="connsiteY3" fmla="*/ 310331 h 5119729"/>
              <a:gd name="connsiteX4" fmla="*/ 4226146 w 4505110"/>
              <a:gd name="connsiteY4" fmla="*/ 1330945 h 5119729"/>
              <a:gd name="connsiteX5" fmla="*/ 4127244 w 4505110"/>
              <a:gd name="connsiteY5" fmla="*/ 2149125 h 5119729"/>
              <a:gd name="connsiteX6" fmla="*/ 490 w 4505110"/>
              <a:gd name="connsiteY6" fmla="*/ 5119729 h 5119729"/>
              <a:gd name="connsiteX0" fmla="*/ 490 w 4505110"/>
              <a:gd name="connsiteY0" fmla="*/ 5134925 h 5134925"/>
              <a:gd name="connsiteX1" fmla="*/ 89750 w 4505110"/>
              <a:gd name="connsiteY1" fmla="*/ 2687999 h 5134925"/>
              <a:gd name="connsiteX2" fmla="*/ 2281747 w 4505110"/>
              <a:gd name="connsiteY2" fmla="*/ 355602 h 5134925"/>
              <a:gd name="connsiteX3" fmla="*/ 3297740 w 4505110"/>
              <a:gd name="connsiteY3" fmla="*/ 325527 h 5134925"/>
              <a:gd name="connsiteX4" fmla="*/ 4226146 w 4505110"/>
              <a:gd name="connsiteY4" fmla="*/ 1346141 h 5134925"/>
              <a:gd name="connsiteX5" fmla="*/ 4127244 w 4505110"/>
              <a:gd name="connsiteY5" fmla="*/ 2164321 h 5134925"/>
              <a:gd name="connsiteX6" fmla="*/ 490 w 4505110"/>
              <a:gd name="connsiteY6" fmla="*/ 5134925 h 5134925"/>
              <a:gd name="connsiteX0" fmla="*/ 490 w 4505110"/>
              <a:gd name="connsiteY0" fmla="*/ 5057235 h 5057235"/>
              <a:gd name="connsiteX1" fmla="*/ 89750 w 4505110"/>
              <a:gd name="connsiteY1" fmla="*/ 2610309 h 5057235"/>
              <a:gd name="connsiteX2" fmla="*/ 2312134 w 4505110"/>
              <a:gd name="connsiteY2" fmla="*/ 369075 h 5057235"/>
              <a:gd name="connsiteX3" fmla="*/ 3297740 w 4505110"/>
              <a:gd name="connsiteY3" fmla="*/ 247837 h 5057235"/>
              <a:gd name="connsiteX4" fmla="*/ 4226146 w 4505110"/>
              <a:gd name="connsiteY4" fmla="*/ 1268451 h 5057235"/>
              <a:gd name="connsiteX5" fmla="*/ 4127244 w 4505110"/>
              <a:gd name="connsiteY5" fmla="*/ 2086631 h 5057235"/>
              <a:gd name="connsiteX6" fmla="*/ 490 w 4505110"/>
              <a:gd name="connsiteY6" fmla="*/ 5057235 h 5057235"/>
              <a:gd name="connsiteX0" fmla="*/ 490 w 4505110"/>
              <a:gd name="connsiteY0" fmla="*/ 5114358 h 5114358"/>
              <a:gd name="connsiteX1" fmla="*/ 89750 w 4505110"/>
              <a:gd name="connsiteY1" fmla="*/ 2667432 h 5114358"/>
              <a:gd name="connsiteX2" fmla="*/ 2270352 w 4505110"/>
              <a:gd name="connsiteY2" fmla="*/ 342633 h 5114358"/>
              <a:gd name="connsiteX3" fmla="*/ 3297740 w 4505110"/>
              <a:gd name="connsiteY3" fmla="*/ 304960 h 5114358"/>
              <a:gd name="connsiteX4" fmla="*/ 4226146 w 4505110"/>
              <a:gd name="connsiteY4" fmla="*/ 1325574 h 5114358"/>
              <a:gd name="connsiteX5" fmla="*/ 4127244 w 4505110"/>
              <a:gd name="connsiteY5" fmla="*/ 2143754 h 5114358"/>
              <a:gd name="connsiteX6" fmla="*/ 490 w 4505110"/>
              <a:gd name="connsiteY6" fmla="*/ 5114358 h 5114358"/>
              <a:gd name="connsiteX0" fmla="*/ 490 w 4505110"/>
              <a:gd name="connsiteY0" fmla="*/ 5114358 h 5114358"/>
              <a:gd name="connsiteX1" fmla="*/ 89750 w 4505110"/>
              <a:gd name="connsiteY1" fmla="*/ 2667432 h 5114358"/>
              <a:gd name="connsiteX2" fmla="*/ 2270352 w 4505110"/>
              <a:gd name="connsiteY2" fmla="*/ 342633 h 5114358"/>
              <a:gd name="connsiteX3" fmla="*/ 3297740 w 4505110"/>
              <a:gd name="connsiteY3" fmla="*/ 304960 h 5114358"/>
              <a:gd name="connsiteX4" fmla="*/ 4226146 w 4505110"/>
              <a:gd name="connsiteY4" fmla="*/ 1325574 h 5114358"/>
              <a:gd name="connsiteX5" fmla="*/ 4127244 w 4505110"/>
              <a:gd name="connsiteY5" fmla="*/ 2143754 h 5114358"/>
              <a:gd name="connsiteX6" fmla="*/ 490 w 4505110"/>
              <a:gd name="connsiteY6" fmla="*/ 5114358 h 5114358"/>
              <a:gd name="connsiteX0" fmla="*/ 490 w 4505110"/>
              <a:gd name="connsiteY0" fmla="*/ 5124132 h 5124132"/>
              <a:gd name="connsiteX1" fmla="*/ 89750 w 4505110"/>
              <a:gd name="connsiteY1" fmla="*/ 2677206 h 5124132"/>
              <a:gd name="connsiteX2" fmla="*/ 2270352 w 4505110"/>
              <a:gd name="connsiteY2" fmla="*/ 352407 h 5124132"/>
              <a:gd name="connsiteX3" fmla="*/ 3297740 w 4505110"/>
              <a:gd name="connsiteY3" fmla="*/ 314734 h 5124132"/>
              <a:gd name="connsiteX4" fmla="*/ 4226146 w 4505110"/>
              <a:gd name="connsiteY4" fmla="*/ 1335348 h 5124132"/>
              <a:gd name="connsiteX5" fmla="*/ 4127244 w 4505110"/>
              <a:gd name="connsiteY5" fmla="*/ 2153528 h 5124132"/>
              <a:gd name="connsiteX6" fmla="*/ 490 w 4505110"/>
              <a:gd name="connsiteY6" fmla="*/ 5124132 h 5124132"/>
              <a:gd name="connsiteX0" fmla="*/ 10175 w 4514795"/>
              <a:gd name="connsiteY0" fmla="*/ 5124132 h 5124132"/>
              <a:gd name="connsiteX1" fmla="*/ 15871 w 4514795"/>
              <a:gd name="connsiteY1" fmla="*/ 2768368 h 5124132"/>
              <a:gd name="connsiteX2" fmla="*/ 2280037 w 4514795"/>
              <a:gd name="connsiteY2" fmla="*/ 352407 h 5124132"/>
              <a:gd name="connsiteX3" fmla="*/ 3307425 w 4514795"/>
              <a:gd name="connsiteY3" fmla="*/ 314734 h 5124132"/>
              <a:gd name="connsiteX4" fmla="*/ 4235831 w 4514795"/>
              <a:gd name="connsiteY4" fmla="*/ 1335348 h 5124132"/>
              <a:gd name="connsiteX5" fmla="*/ 4136929 w 4514795"/>
              <a:gd name="connsiteY5" fmla="*/ 2153528 h 5124132"/>
              <a:gd name="connsiteX6" fmla="*/ 10175 w 4514795"/>
              <a:gd name="connsiteY6" fmla="*/ 5124132 h 5124132"/>
              <a:gd name="connsiteX0" fmla="*/ 10175 w 4514795"/>
              <a:gd name="connsiteY0" fmla="*/ 5124132 h 5124132"/>
              <a:gd name="connsiteX1" fmla="*/ 15871 w 4514795"/>
              <a:gd name="connsiteY1" fmla="*/ 2768368 h 5124132"/>
              <a:gd name="connsiteX2" fmla="*/ 2280037 w 4514795"/>
              <a:gd name="connsiteY2" fmla="*/ 352407 h 5124132"/>
              <a:gd name="connsiteX3" fmla="*/ 3307425 w 4514795"/>
              <a:gd name="connsiteY3" fmla="*/ 314734 h 5124132"/>
              <a:gd name="connsiteX4" fmla="*/ 4235831 w 4514795"/>
              <a:gd name="connsiteY4" fmla="*/ 1335348 h 5124132"/>
              <a:gd name="connsiteX5" fmla="*/ 4136929 w 4514795"/>
              <a:gd name="connsiteY5" fmla="*/ 2153528 h 5124132"/>
              <a:gd name="connsiteX6" fmla="*/ 10175 w 4514795"/>
              <a:gd name="connsiteY6" fmla="*/ 5124132 h 5124132"/>
              <a:gd name="connsiteX0" fmla="*/ 3451 w 4508071"/>
              <a:gd name="connsiteY0" fmla="*/ 5124132 h 5124132"/>
              <a:gd name="connsiteX1" fmla="*/ 9147 w 4508071"/>
              <a:gd name="connsiteY1" fmla="*/ 2768368 h 5124132"/>
              <a:gd name="connsiteX2" fmla="*/ 2273313 w 4508071"/>
              <a:gd name="connsiteY2" fmla="*/ 352407 h 5124132"/>
              <a:gd name="connsiteX3" fmla="*/ 3300701 w 4508071"/>
              <a:gd name="connsiteY3" fmla="*/ 314734 h 5124132"/>
              <a:gd name="connsiteX4" fmla="*/ 4229107 w 4508071"/>
              <a:gd name="connsiteY4" fmla="*/ 1335348 h 5124132"/>
              <a:gd name="connsiteX5" fmla="*/ 4130205 w 4508071"/>
              <a:gd name="connsiteY5" fmla="*/ 2153528 h 5124132"/>
              <a:gd name="connsiteX6" fmla="*/ 3451 w 4508071"/>
              <a:gd name="connsiteY6" fmla="*/ 5124132 h 5124132"/>
              <a:gd name="connsiteX0" fmla="*/ 0 w 4504620"/>
              <a:gd name="connsiteY0" fmla="*/ 5124132 h 5124132"/>
              <a:gd name="connsiteX1" fmla="*/ 5696 w 4504620"/>
              <a:gd name="connsiteY1" fmla="*/ 2768368 h 5124132"/>
              <a:gd name="connsiteX2" fmla="*/ 2269862 w 4504620"/>
              <a:gd name="connsiteY2" fmla="*/ 352407 h 5124132"/>
              <a:gd name="connsiteX3" fmla="*/ 3297250 w 4504620"/>
              <a:gd name="connsiteY3" fmla="*/ 314734 h 5124132"/>
              <a:gd name="connsiteX4" fmla="*/ 4225656 w 4504620"/>
              <a:gd name="connsiteY4" fmla="*/ 1335348 h 5124132"/>
              <a:gd name="connsiteX5" fmla="*/ 4126754 w 4504620"/>
              <a:gd name="connsiteY5" fmla="*/ 2153528 h 5124132"/>
              <a:gd name="connsiteX6" fmla="*/ 0 w 4504620"/>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06385" h="5124132">
                <a:moveTo>
                  <a:pt x="1765" y="5124132"/>
                </a:moveTo>
                <a:cubicBezTo>
                  <a:pt x="-1401" y="4197072"/>
                  <a:pt x="-768" y="3604268"/>
                  <a:pt x="7461" y="2768368"/>
                </a:cubicBezTo>
                <a:cubicBezTo>
                  <a:pt x="822064" y="1828410"/>
                  <a:pt x="1357146" y="1179572"/>
                  <a:pt x="2271627" y="352407"/>
                </a:cubicBezTo>
                <a:cubicBezTo>
                  <a:pt x="2961288" y="-300619"/>
                  <a:pt x="3109791" y="116725"/>
                  <a:pt x="3299015" y="314734"/>
                </a:cubicBezTo>
                <a:cubicBezTo>
                  <a:pt x="3551063" y="578484"/>
                  <a:pt x="3886425" y="980872"/>
                  <a:pt x="4227421" y="1335348"/>
                </a:cubicBezTo>
                <a:cubicBezTo>
                  <a:pt x="4508906" y="1627960"/>
                  <a:pt x="4719307" y="1882900"/>
                  <a:pt x="4128519" y="2153528"/>
                </a:cubicBezTo>
                <a:cubicBezTo>
                  <a:pt x="2688423" y="2980038"/>
                  <a:pt x="1035438" y="4259599"/>
                  <a:pt x="1765" y="5124132"/>
                </a:cubicBezTo>
                <a:close/>
              </a:path>
            </a:pathLst>
          </a:custGeom>
          <a:solidFill>
            <a:srgbClr val="9DC4E7"/>
          </a:solidFill>
        </p:spPr>
        <p:txBody>
          <a:bodyPr>
            <a:normAutofit/>
          </a:bodyPr>
          <a:lstStyle>
            <a:lvl1pPr marL="0" indent="0">
              <a:buNone/>
              <a:defRPr lang="es-CO" sz="2000" kern="1200" dirty="0">
                <a:solidFill>
                  <a:schemeClr val="bg1"/>
                </a:solidFill>
                <a:latin typeface="Helvetica" pitchFamily="2" charset="0"/>
                <a:ea typeface="+mn-ea"/>
                <a:cs typeface="+mn-cs"/>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CO"/>
              <a:t>Clic en el icono para agregar imagen</a:t>
            </a:r>
          </a:p>
        </p:txBody>
      </p:sp>
      <p:sp>
        <p:nvSpPr>
          <p:cNvPr id="2" name="Título 1">
            <a:extLst>
              <a:ext uri="{FF2B5EF4-FFF2-40B4-BE49-F238E27FC236}">
                <a16:creationId xmlns:a16="http://schemas.microsoft.com/office/drawing/2014/main" id="{4CE1D47F-5B36-074A-842F-79F1C8F78308}"/>
              </a:ext>
            </a:extLst>
          </p:cNvPr>
          <p:cNvSpPr>
            <a:spLocks noGrp="1"/>
          </p:cNvSpPr>
          <p:nvPr>
            <p:ph type="ctrTitle" hasCustomPrompt="1"/>
          </p:nvPr>
        </p:nvSpPr>
        <p:spPr>
          <a:xfrm>
            <a:off x="5345722" y="968539"/>
            <a:ext cx="5322277" cy="948715"/>
          </a:xfrm>
        </p:spPr>
        <p:txBody>
          <a:bodyPr anchor="t">
            <a:normAutofit/>
          </a:bodyPr>
          <a:lstStyle>
            <a:lvl1pPr algn="l">
              <a:defRPr sz="2800" b="1"/>
            </a:lvl1pPr>
          </a:lstStyle>
          <a:p>
            <a:r>
              <a:rPr lang="es-ES"/>
              <a:t>Título de la diapositiva (Helvética 28 puntos)</a:t>
            </a:r>
            <a:endParaRPr lang="es-CO"/>
          </a:p>
        </p:txBody>
      </p:sp>
      <p:sp>
        <p:nvSpPr>
          <p:cNvPr id="3" name="Subtítulo 2">
            <a:extLst>
              <a:ext uri="{FF2B5EF4-FFF2-40B4-BE49-F238E27FC236}">
                <a16:creationId xmlns:a16="http://schemas.microsoft.com/office/drawing/2014/main" id="{BDE026C0-D5E3-0544-AC35-45DC47366F8C}"/>
              </a:ext>
            </a:extLst>
          </p:cNvPr>
          <p:cNvSpPr>
            <a:spLocks noGrp="1"/>
          </p:cNvSpPr>
          <p:nvPr>
            <p:ph type="subTitle" idx="1" hasCustomPrompt="1"/>
          </p:nvPr>
        </p:nvSpPr>
        <p:spPr>
          <a:xfrm>
            <a:off x="5345722" y="2067089"/>
            <a:ext cx="6008077" cy="3190711"/>
          </a:xfrm>
        </p:spPr>
        <p:txBody>
          <a:bodyPr>
            <a:normAutofit/>
          </a:bodyPr>
          <a:lstStyle>
            <a:lvl1pPr marL="0" indent="0" algn="l">
              <a:buNone/>
              <a:defRPr lang="es-CO" sz="2000" kern="1200" dirty="0">
                <a:solidFill>
                  <a:schemeClr val="bg1">
                    <a:lumMod val="50000"/>
                  </a:schemeClr>
                </a:solidFill>
                <a:latin typeface="Helvetica" panose="020B0604020202020204" pitchFamily="34" charset="0"/>
                <a:ea typeface="+mn-ea"/>
                <a:cs typeface="Helvetica"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insertar texto de párrafo (Helvética 20 puntos) </a:t>
            </a:r>
            <a:endParaRPr lang="es-CO"/>
          </a:p>
        </p:txBody>
      </p:sp>
      <p:sp>
        <p:nvSpPr>
          <p:cNvPr id="4" name="Marcador de fecha 3">
            <a:extLst>
              <a:ext uri="{FF2B5EF4-FFF2-40B4-BE49-F238E27FC236}">
                <a16:creationId xmlns:a16="http://schemas.microsoft.com/office/drawing/2014/main" id="{3A2E44EC-D46A-3140-84FE-DD4AE5D86524}"/>
              </a:ext>
            </a:extLst>
          </p:cNvPr>
          <p:cNvSpPr>
            <a:spLocks noGrp="1"/>
          </p:cNvSpPr>
          <p:nvPr>
            <p:ph type="dt" sz="half" idx="10"/>
          </p:nvPr>
        </p:nvSpPr>
        <p:spPr/>
        <p:txBody>
          <a:bodyPr/>
          <a:lstStyle/>
          <a:p>
            <a:endParaRPr lang="es-CO"/>
          </a:p>
        </p:txBody>
      </p:sp>
      <p:sp>
        <p:nvSpPr>
          <p:cNvPr id="5" name="Marcador de pie de página 4">
            <a:extLst>
              <a:ext uri="{FF2B5EF4-FFF2-40B4-BE49-F238E27FC236}">
                <a16:creationId xmlns:a16="http://schemas.microsoft.com/office/drawing/2014/main" id="{FB4B04FE-A1FF-9346-BCAF-C85662664FFC}"/>
              </a:ext>
            </a:extLst>
          </p:cNvPr>
          <p:cNvSpPr>
            <a:spLocks noGrp="1"/>
          </p:cNvSpPr>
          <p:nvPr>
            <p:ph type="ftr" sz="quarter" idx="11"/>
          </p:nvPr>
        </p:nvSpPr>
        <p:spPr/>
        <p:txBody>
          <a:bodyPr/>
          <a:lstStyle/>
          <a:p>
            <a:r>
              <a:rPr lang="es-CO"/>
              <a:t>CCOM-FO-001 V2 / 19-Jul-2022 / Clasificada</a:t>
            </a:r>
          </a:p>
        </p:txBody>
      </p:sp>
      <p:sp>
        <p:nvSpPr>
          <p:cNvPr id="6" name="Marcador de número de diapositiva 5">
            <a:extLst>
              <a:ext uri="{FF2B5EF4-FFF2-40B4-BE49-F238E27FC236}">
                <a16:creationId xmlns:a16="http://schemas.microsoft.com/office/drawing/2014/main" id="{5807BE8A-C927-6C42-8435-C3CA34575C95}"/>
              </a:ext>
            </a:extLst>
          </p:cNvPr>
          <p:cNvSpPr>
            <a:spLocks noGrp="1"/>
          </p:cNvSpPr>
          <p:nvPr>
            <p:ph type="sldNum" sz="quarter" idx="12"/>
          </p:nvPr>
        </p:nvSpPr>
        <p:spPr/>
        <p:txBody>
          <a:bodyPr/>
          <a:lstStyle/>
          <a:p>
            <a:fld id="{54505E69-55C1-B644-B7CA-48CE7B26A3D3}" type="slidenum">
              <a:rPr lang="es-CO" smtClean="0"/>
              <a:t>‹Nº›</a:t>
            </a:fld>
            <a:endParaRPr lang="es-CO"/>
          </a:p>
        </p:txBody>
      </p:sp>
      <p:sp>
        <p:nvSpPr>
          <p:cNvPr id="10" name="Marcador de pie de página 1">
            <a:extLst>
              <a:ext uri="{FF2B5EF4-FFF2-40B4-BE49-F238E27FC236}">
                <a16:creationId xmlns:a16="http://schemas.microsoft.com/office/drawing/2014/main" id="{2C32DDCB-AF3F-4999-980A-A3CF9AFBF950}"/>
              </a:ext>
            </a:extLst>
          </p:cNvPr>
          <p:cNvSpPr txBox="1">
            <a:spLocks/>
          </p:cNvSpPr>
          <p:nvPr userDrawn="1"/>
        </p:nvSpPr>
        <p:spPr>
          <a:xfrm rot="16200000">
            <a:off x="-1874837" y="1189037"/>
            <a:ext cx="4114800" cy="365125"/>
          </a:xfrm>
          <a:prstGeom prst="rect">
            <a:avLst/>
          </a:prstGeom>
        </p:spPr>
        <p:txBody>
          <a:bodyPr vert="horz" lIns="91440" tIns="45720" rIns="91440" bIns="45720" rtlCol="0" anchor="ctr"/>
          <a:lstStyle>
            <a:defPPr>
              <a:defRPr lang="en-US"/>
            </a:defPPr>
            <a:lvl1pPr marL="0" algn="ctr" defTabSz="457200" rtl="0" eaLnBrk="1" latinLnBrk="0" hangingPunct="1">
              <a:defRPr lang="es-CO" sz="1000" kern="1200">
                <a:solidFill>
                  <a:schemeClr val="tx1">
                    <a:tint val="75000"/>
                  </a:schemeClr>
                </a:solidFill>
                <a:latin typeface="Helvetica" pitchFamily="2" charset="0"/>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CO"/>
              <a:t>CCOM-FO-001 V14 / 2-Sep-2022 / Clasificada</a:t>
            </a:r>
          </a:p>
        </p:txBody>
      </p:sp>
    </p:spTree>
    <p:extLst>
      <p:ext uri="{BB962C8B-B14F-4D97-AF65-F5344CB8AC3E}">
        <p14:creationId xmlns:p14="http://schemas.microsoft.com/office/powerpoint/2010/main" val="23883728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Diapositiva fondo claro">
    <p:spTree>
      <p:nvGrpSpPr>
        <p:cNvPr id="1" name=""/>
        <p:cNvGrpSpPr/>
        <p:nvPr/>
      </p:nvGrpSpPr>
      <p:grpSpPr>
        <a:xfrm>
          <a:off x="0" y="0"/>
          <a:ext cx="0" cy="0"/>
          <a:chOff x="0" y="0"/>
          <a:chExt cx="0" cy="0"/>
        </a:xfrm>
      </p:grpSpPr>
      <p:pic>
        <p:nvPicPr>
          <p:cNvPr id="10" name="Imagen 9">
            <a:extLst>
              <a:ext uri="{FF2B5EF4-FFF2-40B4-BE49-F238E27FC236}">
                <a16:creationId xmlns:a16="http://schemas.microsoft.com/office/drawing/2014/main" id="{A690424E-CF17-D24E-B18F-341A2B291E7C}"/>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706704" y="4723"/>
            <a:ext cx="3485296" cy="1812354"/>
          </a:xfrm>
          <a:prstGeom prst="rect">
            <a:avLst/>
          </a:prstGeom>
        </p:spPr>
      </p:pic>
      <p:pic>
        <p:nvPicPr>
          <p:cNvPr id="11" name="Imagen 10">
            <a:extLst>
              <a:ext uri="{FF2B5EF4-FFF2-40B4-BE49-F238E27FC236}">
                <a16:creationId xmlns:a16="http://schemas.microsoft.com/office/drawing/2014/main" id="{890C941E-3A0B-4D49-A978-6952E5A8B8A8}"/>
              </a:ext>
            </a:extLst>
          </p:cNvPr>
          <p:cNvPicPr>
            <a:picLocks noChangeAspect="1"/>
          </p:cNvPicPr>
          <p:nvPr userDrawn="1"/>
        </p:nvPicPr>
        <p:blipFill rotWithShape="1">
          <a:blip r:embed="rId3" cstate="email">
            <a:alphaModFix amt="35000"/>
            <a:extLst>
              <a:ext uri="{28A0092B-C50C-407E-A947-70E740481C1C}">
                <a14:useLocalDpi xmlns:a14="http://schemas.microsoft.com/office/drawing/2010/main"/>
              </a:ext>
            </a:extLst>
          </a:blip>
          <a:srcRect/>
          <a:stretch/>
        </p:blipFill>
        <p:spPr>
          <a:xfrm>
            <a:off x="-1" y="1"/>
            <a:ext cx="4607491" cy="6849776"/>
          </a:xfrm>
          <a:prstGeom prst="rect">
            <a:avLst/>
          </a:prstGeom>
        </p:spPr>
      </p:pic>
      <p:sp>
        <p:nvSpPr>
          <p:cNvPr id="2" name="Title 1"/>
          <p:cNvSpPr>
            <a:spLocks noGrp="1"/>
          </p:cNvSpPr>
          <p:nvPr>
            <p:ph type="title" hasCustomPrompt="1"/>
          </p:nvPr>
        </p:nvSpPr>
        <p:spPr>
          <a:xfrm>
            <a:off x="457200" y="136525"/>
            <a:ext cx="8346831" cy="1088197"/>
          </a:xfrm>
        </p:spPr>
        <p:txBody>
          <a:bodyPr anchor="b">
            <a:normAutofit/>
          </a:bodyPr>
          <a:lstStyle>
            <a:lvl1pPr>
              <a:defRPr sz="3200" b="1"/>
            </a:lvl1pPr>
          </a:lstStyle>
          <a:p>
            <a:r>
              <a:rPr lang="es-ES"/>
              <a:t>Título de la diapositiva (Helvética 32)</a:t>
            </a:r>
            <a:endParaRPr lang="en-US"/>
          </a:p>
        </p:txBody>
      </p:sp>
      <p:sp>
        <p:nvSpPr>
          <p:cNvPr id="3" name="Date Placeholder 2"/>
          <p:cNvSpPr>
            <a:spLocks noGrp="1"/>
          </p:cNvSpPr>
          <p:nvPr>
            <p:ph type="dt" sz="half" idx="10"/>
          </p:nvPr>
        </p:nvSpPr>
        <p:spPr/>
        <p:txBody>
          <a:bodyPr/>
          <a:lstStyle/>
          <a:p>
            <a:endParaRPr lang="es-CO"/>
          </a:p>
        </p:txBody>
      </p:sp>
      <p:sp>
        <p:nvSpPr>
          <p:cNvPr id="4" name="Footer Placeholder 3"/>
          <p:cNvSpPr>
            <a:spLocks noGrp="1"/>
          </p:cNvSpPr>
          <p:nvPr>
            <p:ph type="ftr" sz="quarter" idx="11"/>
          </p:nvPr>
        </p:nvSpPr>
        <p:spPr/>
        <p:txBody>
          <a:bodyPr/>
          <a:lstStyle/>
          <a:p>
            <a:r>
              <a:rPr lang="es-CO"/>
              <a:t>CCOM-FO-001 V2 / 19-Jul-2022 / Clasificada</a:t>
            </a:r>
          </a:p>
        </p:txBody>
      </p:sp>
      <p:sp>
        <p:nvSpPr>
          <p:cNvPr id="5" name="Slide Number Placeholder 4"/>
          <p:cNvSpPr>
            <a:spLocks noGrp="1"/>
          </p:cNvSpPr>
          <p:nvPr>
            <p:ph type="sldNum" sz="quarter" idx="12"/>
          </p:nvPr>
        </p:nvSpPr>
        <p:spPr/>
        <p:txBody>
          <a:bodyPr/>
          <a:lstStyle/>
          <a:p>
            <a:fld id="{80A1B78A-D2AA-4EB1-9E00-A5BD42699FC9}" type="slidenum">
              <a:rPr lang="es-CO" smtClean="0"/>
              <a:t>‹Nº›</a:t>
            </a:fld>
            <a:endParaRPr lang="es-CO"/>
          </a:p>
        </p:txBody>
      </p:sp>
      <p:sp>
        <p:nvSpPr>
          <p:cNvPr id="8" name="Subtítulo 2">
            <a:extLst>
              <a:ext uri="{FF2B5EF4-FFF2-40B4-BE49-F238E27FC236}">
                <a16:creationId xmlns:a16="http://schemas.microsoft.com/office/drawing/2014/main" id="{F1C7F385-4671-D54C-BAED-7387BDDCC158}"/>
              </a:ext>
            </a:extLst>
          </p:cNvPr>
          <p:cNvSpPr>
            <a:spLocks noGrp="1"/>
          </p:cNvSpPr>
          <p:nvPr>
            <p:ph type="subTitle" idx="1" hasCustomPrompt="1"/>
          </p:nvPr>
        </p:nvSpPr>
        <p:spPr>
          <a:xfrm>
            <a:off x="457200" y="1457489"/>
            <a:ext cx="8346831" cy="4556449"/>
          </a:xfrm>
        </p:spPr>
        <p:txBody>
          <a:bodyPr>
            <a:normAutofit/>
          </a:bodyPr>
          <a:lstStyle>
            <a:lvl1pPr marL="0" indent="0" algn="l">
              <a:buNone/>
              <a:defRPr lang="es-CO" sz="2000" kern="1200" dirty="0">
                <a:solidFill>
                  <a:schemeClr val="bg1">
                    <a:lumMod val="50000"/>
                  </a:schemeClr>
                </a:solidFill>
                <a:latin typeface="Helvetica" panose="020B0604020202020204" pitchFamily="34" charset="0"/>
                <a:ea typeface="+mn-ea"/>
                <a:cs typeface="Helvetica"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insertar texto de párrafo (Helvética 20 puntos) </a:t>
            </a:r>
            <a:endParaRPr lang="es-CO"/>
          </a:p>
        </p:txBody>
      </p:sp>
      <p:sp>
        <p:nvSpPr>
          <p:cNvPr id="9" name="Marcador de pie de página 1">
            <a:extLst>
              <a:ext uri="{FF2B5EF4-FFF2-40B4-BE49-F238E27FC236}">
                <a16:creationId xmlns:a16="http://schemas.microsoft.com/office/drawing/2014/main" id="{7CC57014-96FC-4C1C-85FB-198C56E6EF16}"/>
              </a:ext>
            </a:extLst>
          </p:cNvPr>
          <p:cNvSpPr txBox="1">
            <a:spLocks/>
          </p:cNvSpPr>
          <p:nvPr userDrawn="1"/>
        </p:nvSpPr>
        <p:spPr>
          <a:xfrm rot="16200000">
            <a:off x="-1874837" y="1189037"/>
            <a:ext cx="4114800" cy="365125"/>
          </a:xfrm>
          <a:prstGeom prst="rect">
            <a:avLst/>
          </a:prstGeom>
        </p:spPr>
        <p:txBody>
          <a:bodyPr vert="horz" lIns="91440" tIns="45720" rIns="91440" bIns="45720" rtlCol="0" anchor="ctr"/>
          <a:lstStyle>
            <a:defPPr>
              <a:defRPr lang="en-US"/>
            </a:defPPr>
            <a:lvl1pPr marL="0" algn="ctr" defTabSz="457200" rtl="0" eaLnBrk="1" latinLnBrk="0" hangingPunct="1">
              <a:defRPr lang="es-CO" sz="1000" kern="1200">
                <a:solidFill>
                  <a:schemeClr val="tx1">
                    <a:tint val="75000"/>
                  </a:schemeClr>
                </a:solidFill>
                <a:latin typeface="Helvetica" pitchFamily="2" charset="0"/>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CO"/>
              <a:t>CCOM-FO-001 V14 / 2-Sep-2022 / Clasificada</a:t>
            </a:r>
          </a:p>
        </p:txBody>
      </p:sp>
    </p:spTree>
    <p:extLst>
      <p:ext uri="{BB962C8B-B14F-4D97-AF65-F5344CB8AC3E}">
        <p14:creationId xmlns:p14="http://schemas.microsoft.com/office/powerpoint/2010/main" val="31306859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Diapositiva fondo oscuro con imagen">
    <p:spTree>
      <p:nvGrpSpPr>
        <p:cNvPr id="1" name=""/>
        <p:cNvGrpSpPr/>
        <p:nvPr/>
      </p:nvGrpSpPr>
      <p:grpSpPr>
        <a:xfrm>
          <a:off x="0" y="0"/>
          <a:ext cx="0" cy="0"/>
          <a:chOff x="0" y="0"/>
          <a:chExt cx="0" cy="0"/>
        </a:xfrm>
      </p:grpSpPr>
      <p:pic>
        <p:nvPicPr>
          <p:cNvPr id="9" name="Imagen 8">
            <a:extLst>
              <a:ext uri="{FF2B5EF4-FFF2-40B4-BE49-F238E27FC236}">
                <a16:creationId xmlns:a16="http://schemas.microsoft.com/office/drawing/2014/main" id="{C3F31665-717F-E947-AA94-CCAFEBF41A39}"/>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pic>
        <p:nvPicPr>
          <p:cNvPr id="10" name="Imagen 9">
            <a:extLst>
              <a:ext uri="{FF2B5EF4-FFF2-40B4-BE49-F238E27FC236}">
                <a16:creationId xmlns:a16="http://schemas.microsoft.com/office/drawing/2014/main" id="{874033D1-05E4-A347-9239-D7F0D428BFD0}"/>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706704" y="4723"/>
            <a:ext cx="3485296" cy="1812354"/>
          </a:xfrm>
          <a:prstGeom prst="rect">
            <a:avLst/>
          </a:prstGeom>
        </p:spPr>
      </p:pic>
      <p:sp>
        <p:nvSpPr>
          <p:cNvPr id="11" name="Marcador de posición de imagen 2">
            <a:extLst>
              <a:ext uri="{FF2B5EF4-FFF2-40B4-BE49-F238E27FC236}">
                <a16:creationId xmlns:a16="http://schemas.microsoft.com/office/drawing/2014/main" id="{56011A8D-ADF7-4949-B012-D67FA866836B}"/>
              </a:ext>
            </a:extLst>
          </p:cNvPr>
          <p:cNvSpPr>
            <a:spLocks noGrp="1"/>
          </p:cNvSpPr>
          <p:nvPr>
            <p:ph type="pic" idx="1" hasCustomPrompt="1"/>
          </p:nvPr>
        </p:nvSpPr>
        <p:spPr>
          <a:xfrm>
            <a:off x="-1459" y="282304"/>
            <a:ext cx="5038844" cy="5694959"/>
          </a:xfrm>
          <a:custGeom>
            <a:avLst/>
            <a:gdLst>
              <a:gd name="connsiteX0" fmla="*/ 0 w 6172200"/>
              <a:gd name="connsiteY0" fmla="*/ 812287 h 4873625"/>
              <a:gd name="connsiteX1" fmla="*/ 812287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812287 h 4873625"/>
              <a:gd name="connsiteX1" fmla="*/ 812287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812287 h 4873625"/>
              <a:gd name="connsiteX1" fmla="*/ 1488336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0 h 4876064"/>
              <a:gd name="connsiteX1" fmla="*/ 1488336 w 6172200"/>
              <a:gd name="connsiteY1" fmla="*/ 2439 h 4876064"/>
              <a:gd name="connsiteX2" fmla="*/ 5359913 w 6172200"/>
              <a:gd name="connsiteY2" fmla="*/ 2439 h 4876064"/>
              <a:gd name="connsiteX3" fmla="*/ 6172200 w 6172200"/>
              <a:gd name="connsiteY3" fmla="*/ 814726 h 4876064"/>
              <a:gd name="connsiteX4" fmla="*/ 6172200 w 6172200"/>
              <a:gd name="connsiteY4" fmla="*/ 4063777 h 4876064"/>
              <a:gd name="connsiteX5" fmla="*/ 5359913 w 6172200"/>
              <a:gd name="connsiteY5" fmla="*/ 4876064 h 4876064"/>
              <a:gd name="connsiteX6" fmla="*/ 812287 w 6172200"/>
              <a:gd name="connsiteY6" fmla="*/ 4876064 h 4876064"/>
              <a:gd name="connsiteX7" fmla="*/ 0 w 6172200"/>
              <a:gd name="connsiteY7" fmla="*/ 4063777 h 4876064"/>
              <a:gd name="connsiteX8" fmla="*/ 0 w 6172200"/>
              <a:gd name="connsiteY8" fmla="*/ 0 h 4876064"/>
              <a:gd name="connsiteX0" fmla="*/ 10274 w 6182474"/>
              <a:gd name="connsiteY0" fmla="*/ 0 h 4876064"/>
              <a:gd name="connsiteX1" fmla="*/ 1498610 w 6182474"/>
              <a:gd name="connsiteY1" fmla="*/ 2439 h 4876064"/>
              <a:gd name="connsiteX2" fmla="*/ 5370187 w 6182474"/>
              <a:gd name="connsiteY2" fmla="*/ 2439 h 4876064"/>
              <a:gd name="connsiteX3" fmla="*/ 6182474 w 6182474"/>
              <a:gd name="connsiteY3" fmla="*/ 814726 h 4876064"/>
              <a:gd name="connsiteX4" fmla="*/ 6182474 w 6182474"/>
              <a:gd name="connsiteY4" fmla="*/ 4063777 h 4876064"/>
              <a:gd name="connsiteX5" fmla="*/ 5370187 w 6182474"/>
              <a:gd name="connsiteY5" fmla="*/ 4876064 h 4876064"/>
              <a:gd name="connsiteX6" fmla="*/ 822561 w 6182474"/>
              <a:gd name="connsiteY6" fmla="*/ 4876064 h 4876064"/>
              <a:gd name="connsiteX7" fmla="*/ 0 w 6182474"/>
              <a:gd name="connsiteY7" fmla="*/ 1998672 h 4876064"/>
              <a:gd name="connsiteX8" fmla="*/ 10274 w 6182474"/>
              <a:gd name="connsiteY8" fmla="*/ 0 h 4876064"/>
              <a:gd name="connsiteX0" fmla="*/ 17336 w 6189536"/>
              <a:gd name="connsiteY0" fmla="*/ 0 h 4876064"/>
              <a:gd name="connsiteX1" fmla="*/ 1505672 w 6189536"/>
              <a:gd name="connsiteY1" fmla="*/ 2439 h 4876064"/>
              <a:gd name="connsiteX2" fmla="*/ 5377249 w 6189536"/>
              <a:gd name="connsiteY2" fmla="*/ 2439 h 4876064"/>
              <a:gd name="connsiteX3" fmla="*/ 6189536 w 6189536"/>
              <a:gd name="connsiteY3" fmla="*/ 814726 h 4876064"/>
              <a:gd name="connsiteX4" fmla="*/ 6189536 w 6189536"/>
              <a:gd name="connsiteY4" fmla="*/ 4063777 h 4876064"/>
              <a:gd name="connsiteX5" fmla="*/ 5377249 w 6189536"/>
              <a:gd name="connsiteY5" fmla="*/ 4876064 h 4876064"/>
              <a:gd name="connsiteX6" fmla="*/ 367286 w 6189536"/>
              <a:gd name="connsiteY6" fmla="*/ 2810958 h 4876064"/>
              <a:gd name="connsiteX7" fmla="*/ 7062 w 6189536"/>
              <a:gd name="connsiteY7" fmla="*/ 1998672 h 4876064"/>
              <a:gd name="connsiteX8" fmla="*/ 17336 w 6189536"/>
              <a:gd name="connsiteY8" fmla="*/ 0 h 4876064"/>
              <a:gd name="connsiteX0" fmla="*/ 10274 w 6182474"/>
              <a:gd name="connsiteY0" fmla="*/ 0 h 4876064"/>
              <a:gd name="connsiteX1" fmla="*/ 1498610 w 6182474"/>
              <a:gd name="connsiteY1" fmla="*/ 2439 h 4876064"/>
              <a:gd name="connsiteX2" fmla="*/ 5370187 w 6182474"/>
              <a:gd name="connsiteY2" fmla="*/ 2439 h 4876064"/>
              <a:gd name="connsiteX3" fmla="*/ 6182474 w 6182474"/>
              <a:gd name="connsiteY3" fmla="*/ 814726 h 4876064"/>
              <a:gd name="connsiteX4" fmla="*/ 6182474 w 6182474"/>
              <a:gd name="connsiteY4" fmla="*/ 4063777 h 4876064"/>
              <a:gd name="connsiteX5" fmla="*/ 5370187 w 6182474"/>
              <a:gd name="connsiteY5" fmla="*/ 4876064 h 4876064"/>
              <a:gd name="connsiteX6" fmla="*/ 360224 w 6182474"/>
              <a:gd name="connsiteY6" fmla="*/ 2810958 h 4876064"/>
              <a:gd name="connsiteX7" fmla="*/ 0 w 6182474"/>
              <a:gd name="connsiteY7" fmla="*/ 1998672 h 4876064"/>
              <a:gd name="connsiteX8" fmla="*/ 10274 w 6182474"/>
              <a:gd name="connsiteY8" fmla="*/ 0 h 4876064"/>
              <a:gd name="connsiteX0" fmla="*/ 10274 w 6182474"/>
              <a:gd name="connsiteY0" fmla="*/ 0 h 5143192"/>
              <a:gd name="connsiteX1" fmla="*/ 1498610 w 6182474"/>
              <a:gd name="connsiteY1" fmla="*/ 2439 h 5143192"/>
              <a:gd name="connsiteX2" fmla="*/ 5370187 w 6182474"/>
              <a:gd name="connsiteY2" fmla="*/ 2439 h 5143192"/>
              <a:gd name="connsiteX3" fmla="*/ 6182474 w 6182474"/>
              <a:gd name="connsiteY3" fmla="*/ 814726 h 5143192"/>
              <a:gd name="connsiteX4" fmla="*/ 6182474 w 6182474"/>
              <a:gd name="connsiteY4" fmla="*/ 4063777 h 5143192"/>
              <a:gd name="connsiteX5" fmla="*/ 2061908 w 6182474"/>
              <a:gd name="connsiteY5" fmla="*/ 5143192 h 5143192"/>
              <a:gd name="connsiteX6" fmla="*/ 360224 w 6182474"/>
              <a:gd name="connsiteY6" fmla="*/ 2810958 h 5143192"/>
              <a:gd name="connsiteX7" fmla="*/ 0 w 6182474"/>
              <a:gd name="connsiteY7" fmla="*/ 1998672 h 5143192"/>
              <a:gd name="connsiteX8" fmla="*/ 10274 w 6182474"/>
              <a:gd name="connsiteY8" fmla="*/ 0 h 5143192"/>
              <a:gd name="connsiteX0" fmla="*/ 10274 w 6182474"/>
              <a:gd name="connsiteY0" fmla="*/ 0 h 5334539"/>
              <a:gd name="connsiteX1" fmla="*/ 1498610 w 6182474"/>
              <a:gd name="connsiteY1" fmla="*/ 2439 h 5334539"/>
              <a:gd name="connsiteX2" fmla="*/ 5370187 w 6182474"/>
              <a:gd name="connsiteY2" fmla="*/ 2439 h 5334539"/>
              <a:gd name="connsiteX3" fmla="*/ 6182474 w 6182474"/>
              <a:gd name="connsiteY3" fmla="*/ 814726 h 5334539"/>
              <a:gd name="connsiteX4" fmla="*/ 3110501 w 6182474"/>
              <a:gd name="connsiteY4" fmla="*/ 5132289 h 5334539"/>
              <a:gd name="connsiteX5" fmla="*/ 2061908 w 6182474"/>
              <a:gd name="connsiteY5" fmla="*/ 5143192 h 5334539"/>
              <a:gd name="connsiteX6" fmla="*/ 360224 w 6182474"/>
              <a:gd name="connsiteY6" fmla="*/ 2810958 h 5334539"/>
              <a:gd name="connsiteX7" fmla="*/ 0 w 6182474"/>
              <a:gd name="connsiteY7" fmla="*/ 1998672 h 5334539"/>
              <a:gd name="connsiteX8" fmla="*/ 10274 w 6182474"/>
              <a:gd name="connsiteY8" fmla="*/ 0 h 5334539"/>
              <a:gd name="connsiteX0" fmla="*/ 10274 w 5532670"/>
              <a:gd name="connsiteY0" fmla="*/ 0 h 5334539"/>
              <a:gd name="connsiteX1" fmla="*/ 1498610 w 5532670"/>
              <a:gd name="connsiteY1" fmla="*/ 2439 h 5334539"/>
              <a:gd name="connsiteX2" fmla="*/ 5370187 w 5532670"/>
              <a:gd name="connsiteY2" fmla="*/ 2439 h 5334539"/>
              <a:gd name="connsiteX3" fmla="*/ 5196154 w 5532670"/>
              <a:gd name="connsiteY3" fmla="*/ 3352443 h 5334539"/>
              <a:gd name="connsiteX4" fmla="*/ 3110501 w 5532670"/>
              <a:gd name="connsiteY4" fmla="*/ 5132289 h 5334539"/>
              <a:gd name="connsiteX5" fmla="*/ 2061908 w 5532670"/>
              <a:gd name="connsiteY5" fmla="*/ 5143192 h 5334539"/>
              <a:gd name="connsiteX6" fmla="*/ 360224 w 5532670"/>
              <a:gd name="connsiteY6" fmla="*/ 2810958 h 5334539"/>
              <a:gd name="connsiteX7" fmla="*/ 0 w 5532670"/>
              <a:gd name="connsiteY7" fmla="*/ 1998672 h 5334539"/>
              <a:gd name="connsiteX8" fmla="*/ 10274 w 5532670"/>
              <a:gd name="connsiteY8" fmla="*/ 0 h 5334539"/>
              <a:gd name="connsiteX0" fmla="*/ 10274 w 5558319"/>
              <a:gd name="connsiteY0" fmla="*/ 0 h 5334539"/>
              <a:gd name="connsiteX1" fmla="*/ 1498610 w 5558319"/>
              <a:gd name="connsiteY1" fmla="*/ 2439 h 5334539"/>
              <a:gd name="connsiteX2" fmla="*/ 5401009 w 5558319"/>
              <a:gd name="connsiteY2" fmla="*/ 2447689 h 5334539"/>
              <a:gd name="connsiteX3" fmla="*/ 5196154 w 5558319"/>
              <a:gd name="connsiteY3" fmla="*/ 3352443 h 5334539"/>
              <a:gd name="connsiteX4" fmla="*/ 3110501 w 5558319"/>
              <a:gd name="connsiteY4" fmla="*/ 5132289 h 5334539"/>
              <a:gd name="connsiteX5" fmla="*/ 2061908 w 5558319"/>
              <a:gd name="connsiteY5" fmla="*/ 5143192 h 5334539"/>
              <a:gd name="connsiteX6" fmla="*/ 360224 w 5558319"/>
              <a:gd name="connsiteY6" fmla="*/ 2810958 h 5334539"/>
              <a:gd name="connsiteX7" fmla="*/ 0 w 5558319"/>
              <a:gd name="connsiteY7" fmla="*/ 1998672 h 5334539"/>
              <a:gd name="connsiteX8" fmla="*/ 10274 w 5558319"/>
              <a:gd name="connsiteY8" fmla="*/ 0 h 5334539"/>
              <a:gd name="connsiteX0" fmla="*/ 10274 w 5558319"/>
              <a:gd name="connsiteY0" fmla="*/ 110576 h 5445115"/>
              <a:gd name="connsiteX1" fmla="*/ 3460974 w 5558319"/>
              <a:gd name="connsiteY1" fmla="*/ 0 h 5445115"/>
              <a:gd name="connsiteX2" fmla="*/ 5401009 w 5558319"/>
              <a:gd name="connsiteY2" fmla="*/ 2558265 h 5445115"/>
              <a:gd name="connsiteX3" fmla="*/ 5196154 w 5558319"/>
              <a:gd name="connsiteY3" fmla="*/ 3463019 h 5445115"/>
              <a:gd name="connsiteX4" fmla="*/ 3110501 w 5558319"/>
              <a:gd name="connsiteY4" fmla="*/ 5242865 h 5445115"/>
              <a:gd name="connsiteX5" fmla="*/ 2061908 w 5558319"/>
              <a:gd name="connsiteY5" fmla="*/ 5253768 h 5445115"/>
              <a:gd name="connsiteX6" fmla="*/ 360224 w 5558319"/>
              <a:gd name="connsiteY6" fmla="*/ 2921534 h 5445115"/>
              <a:gd name="connsiteX7" fmla="*/ 0 w 5558319"/>
              <a:gd name="connsiteY7" fmla="*/ 2109248 h 5445115"/>
              <a:gd name="connsiteX8" fmla="*/ 10274 w 5558319"/>
              <a:gd name="connsiteY8" fmla="*/ 110576 h 5445115"/>
              <a:gd name="connsiteX0" fmla="*/ 133564 w 5681609"/>
              <a:gd name="connsiteY0" fmla="*/ 110576 h 5445115"/>
              <a:gd name="connsiteX1" fmla="*/ 3584264 w 5681609"/>
              <a:gd name="connsiteY1" fmla="*/ 0 h 5445115"/>
              <a:gd name="connsiteX2" fmla="*/ 5524299 w 5681609"/>
              <a:gd name="connsiteY2" fmla="*/ 2558265 h 5445115"/>
              <a:gd name="connsiteX3" fmla="*/ 5319444 w 5681609"/>
              <a:gd name="connsiteY3" fmla="*/ 3463019 h 5445115"/>
              <a:gd name="connsiteX4" fmla="*/ 3233791 w 5681609"/>
              <a:gd name="connsiteY4" fmla="*/ 5242865 h 5445115"/>
              <a:gd name="connsiteX5" fmla="*/ 2185198 w 5681609"/>
              <a:gd name="connsiteY5" fmla="*/ 5253768 h 5445115"/>
              <a:gd name="connsiteX6" fmla="*/ 483514 w 5681609"/>
              <a:gd name="connsiteY6" fmla="*/ 2921534 h 5445115"/>
              <a:gd name="connsiteX7" fmla="*/ 0 w 5681609"/>
              <a:gd name="connsiteY7" fmla="*/ 1081832 h 5445115"/>
              <a:gd name="connsiteX8" fmla="*/ 133564 w 5681609"/>
              <a:gd name="connsiteY8" fmla="*/ 110576 h 5445115"/>
              <a:gd name="connsiteX0" fmla="*/ 133564 w 5681609"/>
              <a:gd name="connsiteY0" fmla="*/ 110576 h 5445115"/>
              <a:gd name="connsiteX1" fmla="*/ 3584264 w 5681609"/>
              <a:gd name="connsiteY1" fmla="*/ 0 h 5445115"/>
              <a:gd name="connsiteX2" fmla="*/ 5524299 w 5681609"/>
              <a:gd name="connsiteY2" fmla="*/ 2558265 h 5445115"/>
              <a:gd name="connsiteX3" fmla="*/ 5319444 w 5681609"/>
              <a:gd name="connsiteY3" fmla="*/ 3463019 h 5445115"/>
              <a:gd name="connsiteX4" fmla="*/ 3233791 w 5681609"/>
              <a:gd name="connsiteY4" fmla="*/ 5242865 h 5445115"/>
              <a:gd name="connsiteX5" fmla="*/ 2185198 w 5681609"/>
              <a:gd name="connsiteY5" fmla="*/ 5253768 h 5445115"/>
              <a:gd name="connsiteX6" fmla="*/ 206112 w 5681609"/>
              <a:gd name="connsiteY6" fmla="*/ 2448923 h 5445115"/>
              <a:gd name="connsiteX7" fmla="*/ 0 w 5681609"/>
              <a:gd name="connsiteY7" fmla="*/ 1081832 h 5445115"/>
              <a:gd name="connsiteX8" fmla="*/ 133564 w 5681609"/>
              <a:gd name="connsiteY8" fmla="*/ 110576 h 5445115"/>
              <a:gd name="connsiteX0" fmla="*/ 133564 w 5681609"/>
              <a:gd name="connsiteY0" fmla="*/ 0 h 5334539"/>
              <a:gd name="connsiteX1" fmla="*/ 3415388 w 5681609"/>
              <a:gd name="connsiteY1" fmla="*/ 4754 h 5334539"/>
              <a:gd name="connsiteX2" fmla="*/ 5524299 w 5681609"/>
              <a:gd name="connsiteY2" fmla="*/ 2447689 h 5334539"/>
              <a:gd name="connsiteX3" fmla="*/ 5319444 w 5681609"/>
              <a:gd name="connsiteY3" fmla="*/ 3352443 h 5334539"/>
              <a:gd name="connsiteX4" fmla="*/ 3233791 w 5681609"/>
              <a:gd name="connsiteY4" fmla="*/ 5132289 h 5334539"/>
              <a:gd name="connsiteX5" fmla="*/ 2185198 w 5681609"/>
              <a:gd name="connsiteY5" fmla="*/ 5143192 h 5334539"/>
              <a:gd name="connsiteX6" fmla="*/ 206112 w 5681609"/>
              <a:gd name="connsiteY6" fmla="*/ 2338347 h 5334539"/>
              <a:gd name="connsiteX7" fmla="*/ 0 w 5681609"/>
              <a:gd name="connsiteY7" fmla="*/ 971256 h 5334539"/>
              <a:gd name="connsiteX8" fmla="*/ 133564 w 5681609"/>
              <a:gd name="connsiteY8" fmla="*/ 0 h 5334539"/>
              <a:gd name="connsiteX0" fmla="*/ 133564 w 5681609"/>
              <a:gd name="connsiteY0" fmla="*/ 0 h 5334539"/>
              <a:gd name="connsiteX1" fmla="*/ 3415388 w 5681609"/>
              <a:gd name="connsiteY1" fmla="*/ 4754 h 5334539"/>
              <a:gd name="connsiteX2" fmla="*/ 5524299 w 5681609"/>
              <a:gd name="connsiteY2" fmla="*/ 2447689 h 5334539"/>
              <a:gd name="connsiteX3" fmla="*/ 5319444 w 5681609"/>
              <a:gd name="connsiteY3" fmla="*/ 3352443 h 5334539"/>
              <a:gd name="connsiteX4" fmla="*/ 3233791 w 5681609"/>
              <a:gd name="connsiteY4" fmla="*/ 5132289 h 5334539"/>
              <a:gd name="connsiteX5" fmla="*/ 2185198 w 5681609"/>
              <a:gd name="connsiteY5" fmla="*/ 5143192 h 5334539"/>
              <a:gd name="connsiteX6" fmla="*/ 206112 w 5681609"/>
              <a:gd name="connsiteY6" fmla="*/ 2338347 h 5334539"/>
              <a:gd name="connsiteX7" fmla="*/ 0 w 5681609"/>
              <a:gd name="connsiteY7" fmla="*/ 971256 h 5334539"/>
              <a:gd name="connsiteX8" fmla="*/ 133564 w 5681609"/>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57685"/>
              <a:gd name="connsiteY0" fmla="*/ 0 h 5334539"/>
              <a:gd name="connsiteX1" fmla="*/ 3415388 w 5557685"/>
              <a:gd name="connsiteY1" fmla="*/ 4754 h 5334539"/>
              <a:gd name="connsiteX2" fmla="*/ 5322472 w 5557685"/>
              <a:gd name="connsiteY2" fmla="*/ 2184078 h 5334539"/>
              <a:gd name="connsiteX3" fmla="*/ 5319444 w 5557685"/>
              <a:gd name="connsiteY3" fmla="*/ 3352443 h 5334539"/>
              <a:gd name="connsiteX4" fmla="*/ 3233791 w 5557685"/>
              <a:gd name="connsiteY4" fmla="*/ 5132289 h 5334539"/>
              <a:gd name="connsiteX5" fmla="*/ 2185198 w 5557685"/>
              <a:gd name="connsiteY5" fmla="*/ 5143192 h 5334539"/>
              <a:gd name="connsiteX6" fmla="*/ 206112 w 5557685"/>
              <a:gd name="connsiteY6" fmla="*/ 2338347 h 5334539"/>
              <a:gd name="connsiteX7" fmla="*/ 0 w 5557685"/>
              <a:gd name="connsiteY7" fmla="*/ 971256 h 5334539"/>
              <a:gd name="connsiteX8" fmla="*/ 133564 w 5557685"/>
              <a:gd name="connsiteY8" fmla="*/ 0 h 5334539"/>
              <a:gd name="connsiteX0" fmla="*/ 133564 w 5623525"/>
              <a:gd name="connsiteY0" fmla="*/ 0 h 5334539"/>
              <a:gd name="connsiteX1" fmla="*/ 3415388 w 5623525"/>
              <a:gd name="connsiteY1" fmla="*/ 4754 h 5334539"/>
              <a:gd name="connsiteX2" fmla="*/ 5322472 w 5623525"/>
              <a:gd name="connsiteY2" fmla="*/ 2184078 h 5334539"/>
              <a:gd name="connsiteX3" fmla="*/ 5319444 w 5623525"/>
              <a:gd name="connsiteY3" fmla="*/ 3352443 h 5334539"/>
              <a:gd name="connsiteX4" fmla="*/ 3233791 w 5623525"/>
              <a:gd name="connsiteY4" fmla="*/ 5132289 h 5334539"/>
              <a:gd name="connsiteX5" fmla="*/ 2185198 w 5623525"/>
              <a:gd name="connsiteY5" fmla="*/ 5143192 h 5334539"/>
              <a:gd name="connsiteX6" fmla="*/ 206112 w 5623525"/>
              <a:gd name="connsiteY6" fmla="*/ 2338347 h 5334539"/>
              <a:gd name="connsiteX7" fmla="*/ 0 w 5623525"/>
              <a:gd name="connsiteY7" fmla="*/ 971256 h 5334539"/>
              <a:gd name="connsiteX8" fmla="*/ 133564 w 5623525"/>
              <a:gd name="connsiteY8" fmla="*/ 0 h 5334539"/>
              <a:gd name="connsiteX0" fmla="*/ 133564 w 5625277"/>
              <a:gd name="connsiteY0" fmla="*/ 0 h 5334539"/>
              <a:gd name="connsiteX1" fmla="*/ 3415388 w 5625277"/>
              <a:gd name="connsiteY1" fmla="*/ 4754 h 5334539"/>
              <a:gd name="connsiteX2" fmla="*/ 5322472 w 5625277"/>
              <a:gd name="connsiteY2" fmla="*/ 2184078 h 5334539"/>
              <a:gd name="connsiteX3" fmla="*/ 5319444 w 5625277"/>
              <a:gd name="connsiteY3" fmla="*/ 3352443 h 5334539"/>
              <a:gd name="connsiteX4" fmla="*/ 3233791 w 5625277"/>
              <a:gd name="connsiteY4" fmla="*/ 5132289 h 5334539"/>
              <a:gd name="connsiteX5" fmla="*/ 2185198 w 5625277"/>
              <a:gd name="connsiteY5" fmla="*/ 5143192 h 5334539"/>
              <a:gd name="connsiteX6" fmla="*/ 206112 w 5625277"/>
              <a:gd name="connsiteY6" fmla="*/ 2338347 h 5334539"/>
              <a:gd name="connsiteX7" fmla="*/ 0 w 5625277"/>
              <a:gd name="connsiteY7" fmla="*/ 971256 h 5334539"/>
              <a:gd name="connsiteX8" fmla="*/ 133564 w 5625277"/>
              <a:gd name="connsiteY8" fmla="*/ 0 h 5334539"/>
              <a:gd name="connsiteX0" fmla="*/ 133564 w 5623524"/>
              <a:gd name="connsiteY0" fmla="*/ 0 h 5334539"/>
              <a:gd name="connsiteX1" fmla="*/ 3415388 w 5623524"/>
              <a:gd name="connsiteY1" fmla="*/ 4754 h 5334539"/>
              <a:gd name="connsiteX2" fmla="*/ 5322472 w 5623524"/>
              <a:gd name="connsiteY2" fmla="*/ 2184078 h 5334539"/>
              <a:gd name="connsiteX3" fmla="*/ 5319444 w 5623524"/>
              <a:gd name="connsiteY3" fmla="*/ 3352443 h 5334539"/>
              <a:gd name="connsiteX4" fmla="*/ 3233791 w 5623524"/>
              <a:gd name="connsiteY4" fmla="*/ 5132289 h 5334539"/>
              <a:gd name="connsiteX5" fmla="*/ 2185198 w 5623524"/>
              <a:gd name="connsiteY5" fmla="*/ 5143192 h 5334539"/>
              <a:gd name="connsiteX6" fmla="*/ 206112 w 5623524"/>
              <a:gd name="connsiteY6" fmla="*/ 2338347 h 5334539"/>
              <a:gd name="connsiteX7" fmla="*/ 0 w 5623524"/>
              <a:gd name="connsiteY7" fmla="*/ 971256 h 5334539"/>
              <a:gd name="connsiteX8" fmla="*/ 133564 w 5623524"/>
              <a:gd name="connsiteY8" fmla="*/ 0 h 5334539"/>
              <a:gd name="connsiteX0" fmla="*/ 133564 w 5631119"/>
              <a:gd name="connsiteY0" fmla="*/ 0 h 5334539"/>
              <a:gd name="connsiteX1" fmla="*/ 3415388 w 5631119"/>
              <a:gd name="connsiteY1" fmla="*/ 4754 h 5334539"/>
              <a:gd name="connsiteX2" fmla="*/ 5322472 w 5631119"/>
              <a:gd name="connsiteY2" fmla="*/ 2184078 h 5334539"/>
              <a:gd name="connsiteX3" fmla="*/ 5319444 w 5631119"/>
              <a:gd name="connsiteY3" fmla="*/ 3352443 h 5334539"/>
              <a:gd name="connsiteX4" fmla="*/ 3233791 w 5631119"/>
              <a:gd name="connsiteY4" fmla="*/ 5132289 h 5334539"/>
              <a:gd name="connsiteX5" fmla="*/ 2185198 w 5631119"/>
              <a:gd name="connsiteY5" fmla="*/ 5143192 h 5334539"/>
              <a:gd name="connsiteX6" fmla="*/ 206112 w 5631119"/>
              <a:gd name="connsiteY6" fmla="*/ 2338347 h 5334539"/>
              <a:gd name="connsiteX7" fmla="*/ 0 w 5631119"/>
              <a:gd name="connsiteY7" fmla="*/ 971256 h 5334539"/>
              <a:gd name="connsiteX8" fmla="*/ 133564 w 5631119"/>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8200"/>
              <a:gd name="connsiteX1" fmla="*/ 3415388 w 5624182"/>
              <a:gd name="connsiteY1" fmla="*/ 4754 h 5338200"/>
              <a:gd name="connsiteX2" fmla="*/ 5322472 w 5624182"/>
              <a:gd name="connsiteY2" fmla="*/ 2184078 h 5338200"/>
              <a:gd name="connsiteX3" fmla="*/ 5319444 w 5624182"/>
              <a:gd name="connsiteY3" fmla="*/ 3352443 h 5338200"/>
              <a:gd name="connsiteX4" fmla="*/ 3233791 w 5624182"/>
              <a:gd name="connsiteY4" fmla="*/ 5132289 h 5338200"/>
              <a:gd name="connsiteX5" fmla="*/ 2185198 w 5624182"/>
              <a:gd name="connsiteY5" fmla="*/ 5143192 h 5338200"/>
              <a:gd name="connsiteX6" fmla="*/ 206112 w 5624182"/>
              <a:gd name="connsiteY6" fmla="*/ 2338347 h 5338200"/>
              <a:gd name="connsiteX7" fmla="*/ 0 w 5624182"/>
              <a:gd name="connsiteY7" fmla="*/ 971256 h 5338200"/>
              <a:gd name="connsiteX8" fmla="*/ 133564 w 5624182"/>
              <a:gd name="connsiteY8" fmla="*/ 0 h 5338200"/>
              <a:gd name="connsiteX0" fmla="*/ 133564 w 5624182"/>
              <a:gd name="connsiteY0" fmla="*/ 0 h 5369267"/>
              <a:gd name="connsiteX1" fmla="*/ 3415388 w 5624182"/>
              <a:gd name="connsiteY1" fmla="*/ 4754 h 5369267"/>
              <a:gd name="connsiteX2" fmla="*/ 5322472 w 5624182"/>
              <a:gd name="connsiteY2" fmla="*/ 2184078 h 5369267"/>
              <a:gd name="connsiteX3" fmla="*/ 5319444 w 5624182"/>
              <a:gd name="connsiteY3" fmla="*/ 3352443 h 5369267"/>
              <a:gd name="connsiteX4" fmla="*/ 3233791 w 5624182"/>
              <a:gd name="connsiteY4" fmla="*/ 5132289 h 5369267"/>
              <a:gd name="connsiteX5" fmla="*/ 2185198 w 5624182"/>
              <a:gd name="connsiteY5" fmla="*/ 5143192 h 5369267"/>
              <a:gd name="connsiteX6" fmla="*/ 206112 w 5624182"/>
              <a:gd name="connsiteY6" fmla="*/ 2338347 h 5369267"/>
              <a:gd name="connsiteX7" fmla="*/ 0 w 5624182"/>
              <a:gd name="connsiteY7" fmla="*/ 971256 h 5369267"/>
              <a:gd name="connsiteX8" fmla="*/ 133564 w 5624182"/>
              <a:gd name="connsiteY8" fmla="*/ 0 h 5369267"/>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206112 w 5624182"/>
              <a:gd name="connsiteY6" fmla="*/ 233834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26109"/>
              <a:gd name="connsiteX1" fmla="*/ 3415388 w 5624182"/>
              <a:gd name="connsiteY1" fmla="*/ 4754 h 5326109"/>
              <a:gd name="connsiteX2" fmla="*/ 5322472 w 5624182"/>
              <a:gd name="connsiteY2" fmla="*/ 2184078 h 5326109"/>
              <a:gd name="connsiteX3" fmla="*/ 5319444 w 5624182"/>
              <a:gd name="connsiteY3" fmla="*/ 3352443 h 5326109"/>
              <a:gd name="connsiteX4" fmla="*/ 3233791 w 5624182"/>
              <a:gd name="connsiteY4" fmla="*/ 5132289 h 5326109"/>
              <a:gd name="connsiteX5" fmla="*/ 2115176 w 5624182"/>
              <a:gd name="connsiteY5" fmla="*/ 5060814 h 5326109"/>
              <a:gd name="connsiteX6" fmla="*/ 131971 w 5624182"/>
              <a:gd name="connsiteY6" fmla="*/ 2453677 h 5326109"/>
              <a:gd name="connsiteX7" fmla="*/ 0 w 5624182"/>
              <a:gd name="connsiteY7" fmla="*/ 971256 h 5326109"/>
              <a:gd name="connsiteX8" fmla="*/ 133564 w 5624182"/>
              <a:gd name="connsiteY8" fmla="*/ 0 h 5326109"/>
              <a:gd name="connsiteX0" fmla="*/ 133564 w 5624182"/>
              <a:gd name="connsiteY0" fmla="*/ 0 h 5326109"/>
              <a:gd name="connsiteX1" fmla="*/ 3415388 w 5624182"/>
              <a:gd name="connsiteY1" fmla="*/ 4754 h 5326109"/>
              <a:gd name="connsiteX2" fmla="*/ 5322472 w 5624182"/>
              <a:gd name="connsiteY2" fmla="*/ 2184078 h 5326109"/>
              <a:gd name="connsiteX3" fmla="*/ 5319444 w 5624182"/>
              <a:gd name="connsiteY3" fmla="*/ 3352443 h 5326109"/>
              <a:gd name="connsiteX4" fmla="*/ 3233791 w 5624182"/>
              <a:gd name="connsiteY4" fmla="*/ 5132289 h 5326109"/>
              <a:gd name="connsiteX5" fmla="*/ 2115176 w 5624182"/>
              <a:gd name="connsiteY5" fmla="*/ 5060814 h 5326109"/>
              <a:gd name="connsiteX6" fmla="*/ 131971 w 5624182"/>
              <a:gd name="connsiteY6" fmla="*/ 2453677 h 5326109"/>
              <a:gd name="connsiteX7" fmla="*/ 0 w 5624182"/>
              <a:gd name="connsiteY7" fmla="*/ 971256 h 5326109"/>
              <a:gd name="connsiteX8" fmla="*/ 133564 w 5624182"/>
              <a:gd name="connsiteY8" fmla="*/ 0 h 5326109"/>
              <a:gd name="connsiteX0" fmla="*/ 133564 w 5624182"/>
              <a:gd name="connsiteY0" fmla="*/ 0 h 5349957"/>
              <a:gd name="connsiteX1" fmla="*/ 3415388 w 5624182"/>
              <a:gd name="connsiteY1" fmla="*/ 4754 h 5349957"/>
              <a:gd name="connsiteX2" fmla="*/ 5322472 w 5624182"/>
              <a:gd name="connsiteY2" fmla="*/ 2184078 h 5349957"/>
              <a:gd name="connsiteX3" fmla="*/ 5319444 w 5624182"/>
              <a:gd name="connsiteY3" fmla="*/ 3352443 h 5349957"/>
              <a:gd name="connsiteX4" fmla="*/ 3233791 w 5624182"/>
              <a:gd name="connsiteY4" fmla="*/ 5132289 h 5349957"/>
              <a:gd name="connsiteX5" fmla="*/ 2115176 w 5624182"/>
              <a:gd name="connsiteY5" fmla="*/ 5060814 h 5349957"/>
              <a:gd name="connsiteX6" fmla="*/ 131971 w 5624182"/>
              <a:gd name="connsiteY6" fmla="*/ 2453677 h 5349957"/>
              <a:gd name="connsiteX7" fmla="*/ 0 w 5624182"/>
              <a:gd name="connsiteY7" fmla="*/ 971256 h 5349957"/>
              <a:gd name="connsiteX8" fmla="*/ 133564 w 5624182"/>
              <a:gd name="connsiteY8" fmla="*/ 0 h 5349957"/>
              <a:gd name="connsiteX0" fmla="*/ 133564 w 5624182"/>
              <a:gd name="connsiteY0" fmla="*/ 0 h 5348154"/>
              <a:gd name="connsiteX1" fmla="*/ 3415388 w 5624182"/>
              <a:gd name="connsiteY1" fmla="*/ 4754 h 5348154"/>
              <a:gd name="connsiteX2" fmla="*/ 5322472 w 5624182"/>
              <a:gd name="connsiteY2" fmla="*/ 2184078 h 5348154"/>
              <a:gd name="connsiteX3" fmla="*/ 5319444 w 5624182"/>
              <a:gd name="connsiteY3" fmla="*/ 3352443 h 5348154"/>
              <a:gd name="connsiteX4" fmla="*/ 3233791 w 5624182"/>
              <a:gd name="connsiteY4" fmla="*/ 5132289 h 5348154"/>
              <a:gd name="connsiteX5" fmla="*/ 2115176 w 5624182"/>
              <a:gd name="connsiteY5" fmla="*/ 5060814 h 5348154"/>
              <a:gd name="connsiteX6" fmla="*/ 131971 w 5624182"/>
              <a:gd name="connsiteY6" fmla="*/ 2453677 h 5348154"/>
              <a:gd name="connsiteX7" fmla="*/ 0 w 5624182"/>
              <a:gd name="connsiteY7" fmla="*/ 971256 h 5348154"/>
              <a:gd name="connsiteX8" fmla="*/ 133564 w 5624182"/>
              <a:gd name="connsiteY8" fmla="*/ 0 h 5348154"/>
              <a:gd name="connsiteX0" fmla="*/ 133564 w 5624182"/>
              <a:gd name="connsiteY0" fmla="*/ 0 h 5358471"/>
              <a:gd name="connsiteX1" fmla="*/ 3415388 w 5624182"/>
              <a:gd name="connsiteY1" fmla="*/ 4754 h 5358471"/>
              <a:gd name="connsiteX2" fmla="*/ 5322472 w 5624182"/>
              <a:gd name="connsiteY2" fmla="*/ 2184078 h 5358471"/>
              <a:gd name="connsiteX3" fmla="*/ 5319444 w 5624182"/>
              <a:gd name="connsiteY3" fmla="*/ 3352443 h 5358471"/>
              <a:gd name="connsiteX4" fmla="*/ 3233791 w 5624182"/>
              <a:gd name="connsiteY4" fmla="*/ 5132289 h 5358471"/>
              <a:gd name="connsiteX5" fmla="*/ 2115176 w 5624182"/>
              <a:gd name="connsiteY5" fmla="*/ 5060814 h 5358471"/>
              <a:gd name="connsiteX6" fmla="*/ 131971 w 5624182"/>
              <a:gd name="connsiteY6" fmla="*/ 2453677 h 5358471"/>
              <a:gd name="connsiteX7" fmla="*/ 0 w 5624182"/>
              <a:gd name="connsiteY7" fmla="*/ 971256 h 5358471"/>
              <a:gd name="connsiteX8" fmla="*/ 133564 w 5624182"/>
              <a:gd name="connsiteY8" fmla="*/ 0 h 5358471"/>
              <a:gd name="connsiteX0" fmla="*/ 133564 w 5624182"/>
              <a:gd name="connsiteY0" fmla="*/ 0 h 5354907"/>
              <a:gd name="connsiteX1" fmla="*/ 3415388 w 5624182"/>
              <a:gd name="connsiteY1" fmla="*/ 4754 h 5354907"/>
              <a:gd name="connsiteX2" fmla="*/ 5322472 w 5624182"/>
              <a:gd name="connsiteY2" fmla="*/ 2184078 h 5354907"/>
              <a:gd name="connsiteX3" fmla="*/ 5319444 w 5624182"/>
              <a:gd name="connsiteY3" fmla="*/ 3352443 h 5354907"/>
              <a:gd name="connsiteX4" fmla="*/ 3233791 w 5624182"/>
              <a:gd name="connsiteY4" fmla="*/ 5132289 h 5354907"/>
              <a:gd name="connsiteX5" fmla="*/ 2115176 w 5624182"/>
              <a:gd name="connsiteY5" fmla="*/ 5060814 h 5354907"/>
              <a:gd name="connsiteX6" fmla="*/ 131971 w 5624182"/>
              <a:gd name="connsiteY6" fmla="*/ 2453677 h 5354907"/>
              <a:gd name="connsiteX7" fmla="*/ 0 w 5624182"/>
              <a:gd name="connsiteY7" fmla="*/ 971256 h 5354907"/>
              <a:gd name="connsiteX8" fmla="*/ 133564 w 5624182"/>
              <a:gd name="connsiteY8" fmla="*/ 0 h 5354907"/>
              <a:gd name="connsiteX0" fmla="*/ 5878 w 5496496"/>
              <a:gd name="connsiteY0" fmla="*/ 0 h 5354907"/>
              <a:gd name="connsiteX1" fmla="*/ 3287702 w 5496496"/>
              <a:gd name="connsiteY1" fmla="*/ 4754 h 5354907"/>
              <a:gd name="connsiteX2" fmla="*/ 5194786 w 5496496"/>
              <a:gd name="connsiteY2" fmla="*/ 2184078 h 5354907"/>
              <a:gd name="connsiteX3" fmla="*/ 5191758 w 5496496"/>
              <a:gd name="connsiteY3" fmla="*/ 3352443 h 5354907"/>
              <a:gd name="connsiteX4" fmla="*/ 3106105 w 5496496"/>
              <a:gd name="connsiteY4" fmla="*/ 5132289 h 5354907"/>
              <a:gd name="connsiteX5" fmla="*/ 1987490 w 5496496"/>
              <a:gd name="connsiteY5" fmla="*/ 5060814 h 5354907"/>
              <a:gd name="connsiteX6" fmla="*/ 4285 w 5496496"/>
              <a:gd name="connsiteY6" fmla="*/ 2453677 h 5354907"/>
              <a:gd name="connsiteX7" fmla="*/ 0 w 5496496"/>
              <a:gd name="connsiteY7" fmla="*/ 991851 h 5354907"/>
              <a:gd name="connsiteX8" fmla="*/ 5878 w 5496496"/>
              <a:gd name="connsiteY8" fmla="*/ 0 h 5354907"/>
              <a:gd name="connsiteX0" fmla="*/ 5878 w 5217135"/>
              <a:gd name="connsiteY0" fmla="*/ 0 h 5354907"/>
              <a:gd name="connsiteX1" fmla="*/ 3287702 w 5217135"/>
              <a:gd name="connsiteY1" fmla="*/ 4754 h 5354907"/>
              <a:gd name="connsiteX2" fmla="*/ 1642311 w 5217135"/>
              <a:gd name="connsiteY2" fmla="*/ 1782256 h 5354907"/>
              <a:gd name="connsiteX3" fmla="*/ 5191758 w 5217135"/>
              <a:gd name="connsiteY3" fmla="*/ 3352443 h 5354907"/>
              <a:gd name="connsiteX4" fmla="*/ 3106105 w 5217135"/>
              <a:gd name="connsiteY4" fmla="*/ 5132289 h 5354907"/>
              <a:gd name="connsiteX5" fmla="*/ 1987490 w 5217135"/>
              <a:gd name="connsiteY5" fmla="*/ 5060814 h 5354907"/>
              <a:gd name="connsiteX6" fmla="*/ 4285 w 5217135"/>
              <a:gd name="connsiteY6" fmla="*/ 2453677 h 5354907"/>
              <a:gd name="connsiteX7" fmla="*/ 0 w 5217135"/>
              <a:gd name="connsiteY7" fmla="*/ 991851 h 5354907"/>
              <a:gd name="connsiteX8" fmla="*/ 5878 w 5217135"/>
              <a:gd name="connsiteY8" fmla="*/ 0 h 5354907"/>
              <a:gd name="connsiteX0" fmla="*/ 5878 w 3437423"/>
              <a:gd name="connsiteY0" fmla="*/ 0 h 5427925"/>
              <a:gd name="connsiteX1" fmla="*/ 3287702 w 3437423"/>
              <a:gd name="connsiteY1" fmla="*/ 4754 h 5427925"/>
              <a:gd name="connsiteX2" fmla="*/ 1642311 w 3437423"/>
              <a:gd name="connsiteY2" fmla="*/ 1782256 h 5427925"/>
              <a:gd name="connsiteX3" fmla="*/ 2899544 w 3437423"/>
              <a:gd name="connsiteY3" fmla="*/ 1635565 h 5427925"/>
              <a:gd name="connsiteX4" fmla="*/ 3106105 w 3437423"/>
              <a:gd name="connsiteY4" fmla="*/ 5132289 h 5427925"/>
              <a:gd name="connsiteX5" fmla="*/ 1987490 w 3437423"/>
              <a:gd name="connsiteY5" fmla="*/ 5060814 h 5427925"/>
              <a:gd name="connsiteX6" fmla="*/ 4285 w 3437423"/>
              <a:gd name="connsiteY6" fmla="*/ 2453677 h 5427925"/>
              <a:gd name="connsiteX7" fmla="*/ 0 w 3437423"/>
              <a:gd name="connsiteY7" fmla="*/ 991851 h 5427925"/>
              <a:gd name="connsiteX8" fmla="*/ 5878 w 3437423"/>
              <a:gd name="connsiteY8" fmla="*/ 0 h 5427925"/>
              <a:gd name="connsiteX0" fmla="*/ 5878 w 4878877"/>
              <a:gd name="connsiteY0" fmla="*/ 0 h 5089750"/>
              <a:gd name="connsiteX1" fmla="*/ 3287702 w 4878877"/>
              <a:gd name="connsiteY1" fmla="*/ 4754 h 5089750"/>
              <a:gd name="connsiteX2" fmla="*/ 1642311 w 4878877"/>
              <a:gd name="connsiteY2" fmla="*/ 1782256 h 5089750"/>
              <a:gd name="connsiteX3" fmla="*/ 2899544 w 4878877"/>
              <a:gd name="connsiteY3" fmla="*/ 1635565 h 5089750"/>
              <a:gd name="connsiteX4" fmla="*/ 4868644 w 4878877"/>
              <a:gd name="connsiteY4" fmla="*/ 3241897 h 5089750"/>
              <a:gd name="connsiteX5" fmla="*/ 1987490 w 4878877"/>
              <a:gd name="connsiteY5" fmla="*/ 5060814 h 5089750"/>
              <a:gd name="connsiteX6" fmla="*/ 4285 w 4878877"/>
              <a:gd name="connsiteY6" fmla="*/ 2453677 h 5089750"/>
              <a:gd name="connsiteX7" fmla="*/ 0 w 4878877"/>
              <a:gd name="connsiteY7" fmla="*/ 991851 h 5089750"/>
              <a:gd name="connsiteX8" fmla="*/ 5878 w 4878877"/>
              <a:gd name="connsiteY8" fmla="*/ 0 h 5089750"/>
              <a:gd name="connsiteX0" fmla="*/ 5878 w 5088153"/>
              <a:gd name="connsiteY0" fmla="*/ 0 h 4313604"/>
              <a:gd name="connsiteX1" fmla="*/ 3287702 w 5088153"/>
              <a:gd name="connsiteY1" fmla="*/ 4754 h 4313604"/>
              <a:gd name="connsiteX2" fmla="*/ 1642311 w 5088153"/>
              <a:gd name="connsiteY2" fmla="*/ 1782256 h 4313604"/>
              <a:gd name="connsiteX3" fmla="*/ 2899544 w 5088153"/>
              <a:gd name="connsiteY3" fmla="*/ 1635565 h 4313604"/>
              <a:gd name="connsiteX4" fmla="*/ 4868644 w 5088153"/>
              <a:gd name="connsiteY4" fmla="*/ 3241897 h 4313604"/>
              <a:gd name="connsiteX5" fmla="*/ 4882438 w 5088153"/>
              <a:gd name="connsiteY5" fmla="*/ 4266301 h 4313604"/>
              <a:gd name="connsiteX6" fmla="*/ 4285 w 5088153"/>
              <a:gd name="connsiteY6" fmla="*/ 2453677 h 4313604"/>
              <a:gd name="connsiteX7" fmla="*/ 0 w 5088153"/>
              <a:gd name="connsiteY7" fmla="*/ 991851 h 4313604"/>
              <a:gd name="connsiteX8" fmla="*/ 5878 w 5088153"/>
              <a:gd name="connsiteY8" fmla="*/ 0 h 4313604"/>
              <a:gd name="connsiteX0" fmla="*/ 5878 w 5088153"/>
              <a:gd name="connsiteY0" fmla="*/ 0 h 6301389"/>
              <a:gd name="connsiteX1" fmla="*/ 3287702 w 5088153"/>
              <a:gd name="connsiteY1" fmla="*/ 4754 h 6301389"/>
              <a:gd name="connsiteX2" fmla="*/ 1642311 w 5088153"/>
              <a:gd name="connsiteY2" fmla="*/ 1782256 h 6301389"/>
              <a:gd name="connsiteX3" fmla="*/ 2899544 w 5088153"/>
              <a:gd name="connsiteY3" fmla="*/ 1635565 h 6301389"/>
              <a:gd name="connsiteX4" fmla="*/ 4868644 w 5088153"/>
              <a:gd name="connsiteY4" fmla="*/ 3241897 h 6301389"/>
              <a:gd name="connsiteX5" fmla="*/ 4882438 w 5088153"/>
              <a:gd name="connsiteY5" fmla="*/ 4266301 h 6301389"/>
              <a:gd name="connsiteX6" fmla="*/ 3118408 w 5088153"/>
              <a:gd name="connsiteY6" fmla="*/ 6134005 h 6301389"/>
              <a:gd name="connsiteX7" fmla="*/ 0 w 5088153"/>
              <a:gd name="connsiteY7" fmla="*/ 991851 h 6301389"/>
              <a:gd name="connsiteX8" fmla="*/ 5878 w 5088153"/>
              <a:gd name="connsiteY8" fmla="*/ 0 h 6301389"/>
              <a:gd name="connsiteX0" fmla="*/ 46 w 5082321"/>
              <a:gd name="connsiteY0" fmla="*/ 0 h 6301389"/>
              <a:gd name="connsiteX1" fmla="*/ 3281870 w 5082321"/>
              <a:gd name="connsiteY1" fmla="*/ 4754 h 6301389"/>
              <a:gd name="connsiteX2" fmla="*/ 1636479 w 5082321"/>
              <a:gd name="connsiteY2" fmla="*/ 1782256 h 6301389"/>
              <a:gd name="connsiteX3" fmla="*/ 2893712 w 5082321"/>
              <a:gd name="connsiteY3" fmla="*/ 1635565 h 6301389"/>
              <a:gd name="connsiteX4" fmla="*/ 4862812 w 5082321"/>
              <a:gd name="connsiteY4" fmla="*/ 3241897 h 6301389"/>
              <a:gd name="connsiteX5" fmla="*/ 4876606 w 5082321"/>
              <a:gd name="connsiteY5" fmla="*/ 4266301 h 6301389"/>
              <a:gd name="connsiteX6" fmla="*/ 3112576 w 5082321"/>
              <a:gd name="connsiteY6" fmla="*/ 6134005 h 6301389"/>
              <a:gd name="connsiteX7" fmla="*/ 185947 w 5082321"/>
              <a:gd name="connsiteY7" fmla="*/ 4142503 h 6301389"/>
              <a:gd name="connsiteX8" fmla="*/ 46 w 5082321"/>
              <a:gd name="connsiteY8" fmla="*/ 0 h 6301389"/>
              <a:gd name="connsiteX0" fmla="*/ 234187 w 4896374"/>
              <a:gd name="connsiteY0" fmla="*/ 3365074 h 6296635"/>
              <a:gd name="connsiteX1" fmla="*/ 3095923 w 4896374"/>
              <a:gd name="connsiteY1" fmla="*/ 0 h 6296635"/>
              <a:gd name="connsiteX2" fmla="*/ 1450532 w 4896374"/>
              <a:gd name="connsiteY2" fmla="*/ 1777502 h 6296635"/>
              <a:gd name="connsiteX3" fmla="*/ 2707765 w 4896374"/>
              <a:gd name="connsiteY3" fmla="*/ 1630811 h 6296635"/>
              <a:gd name="connsiteX4" fmla="*/ 4676865 w 4896374"/>
              <a:gd name="connsiteY4" fmla="*/ 3237143 h 6296635"/>
              <a:gd name="connsiteX5" fmla="*/ 4690659 w 4896374"/>
              <a:gd name="connsiteY5" fmla="*/ 4261547 h 6296635"/>
              <a:gd name="connsiteX6" fmla="*/ 2926629 w 4896374"/>
              <a:gd name="connsiteY6" fmla="*/ 6129251 h 6296635"/>
              <a:gd name="connsiteX7" fmla="*/ 0 w 4896374"/>
              <a:gd name="connsiteY7" fmla="*/ 4137749 h 6296635"/>
              <a:gd name="connsiteX8" fmla="*/ 234187 w 4896374"/>
              <a:gd name="connsiteY8" fmla="*/ 3365074 h 6296635"/>
              <a:gd name="connsiteX0" fmla="*/ 234187 w 4896374"/>
              <a:gd name="connsiteY0" fmla="*/ 1841409 h 4772970"/>
              <a:gd name="connsiteX1" fmla="*/ 1150738 w 4896374"/>
              <a:gd name="connsiteY1" fmla="*/ 823343 h 4772970"/>
              <a:gd name="connsiteX2" fmla="*/ 1450532 w 4896374"/>
              <a:gd name="connsiteY2" fmla="*/ 253837 h 4772970"/>
              <a:gd name="connsiteX3" fmla="*/ 2707765 w 4896374"/>
              <a:gd name="connsiteY3" fmla="*/ 107146 h 4772970"/>
              <a:gd name="connsiteX4" fmla="*/ 4676865 w 4896374"/>
              <a:gd name="connsiteY4" fmla="*/ 1713478 h 4772970"/>
              <a:gd name="connsiteX5" fmla="*/ 4690659 w 4896374"/>
              <a:gd name="connsiteY5" fmla="*/ 2737882 h 4772970"/>
              <a:gd name="connsiteX6" fmla="*/ 2926629 w 4896374"/>
              <a:gd name="connsiteY6" fmla="*/ 4605586 h 4772970"/>
              <a:gd name="connsiteX7" fmla="*/ 0 w 4896374"/>
              <a:gd name="connsiteY7" fmla="*/ 2614084 h 4772970"/>
              <a:gd name="connsiteX8" fmla="*/ 234187 w 4896374"/>
              <a:gd name="connsiteY8" fmla="*/ 1841409 h 4772970"/>
              <a:gd name="connsiteX0" fmla="*/ 97203 w 4759390"/>
              <a:gd name="connsiteY0" fmla="*/ 1841409 h 4772970"/>
              <a:gd name="connsiteX1" fmla="*/ 1013754 w 4759390"/>
              <a:gd name="connsiteY1" fmla="*/ 823343 h 4772970"/>
              <a:gd name="connsiteX2" fmla="*/ 1313548 w 4759390"/>
              <a:gd name="connsiteY2" fmla="*/ 253837 h 4772970"/>
              <a:gd name="connsiteX3" fmla="*/ 2570781 w 4759390"/>
              <a:gd name="connsiteY3" fmla="*/ 107146 h 4772970"/>
              <a:gd name="connsiteX4" fmla="*/ 4539881 w 4759390"/>
              <a:gd name="connsiteY4" fmla="*/ 1713478 h 4772970"/>
              <a:gd name="connsiteX5" fmla="*/ 4553675 w 4759390"/>
              <a:gd name="connsiteY5" fmla="*/ 2737882 h 4772970"/>
              <a:gd name="connsiteX6" fmla="*/ 2789645 w 4759390"/>
              <a:gd name="connsiteY6" fmla="*/ 4605586 h 4772970"/>
              <a:gd name="connsiteX7" fmla="*/ 0 w 4759390"/>
              <a:gd name="connsiteY7" fmla="*/ 4358358 h 4772970"/>
              <a:gd name="connsiteX8" fmla="*/ 97203 w 4759390"/>
              <a:gd name="connsiteY8" fmla="*/ 1841409 h 4772970"/>
              <a:gd name="connsiteX0" fmla="*/ 67 w 4881430"/>
              <a:gd name="connsiteY0" fmla="*/ 2416746 h 4772970"/>
              <a:gd name="connsiteX1" fmla="*/ 1135794 w 4881430"/>
              <a:gd name="connsiteY1" fmla="*/ 823343 h 4772970"/>
              <a:gd name="connsiteX2" fmla="*/ 1435588 w 4881430"/>
              <a:gd name="connsiteY2" fmla="*/ 253837 h 4772970"/>
              <a:gd name="connsiteX3" fmla="*/ 2692821 w 4881430"/>
              <a:gd name="connsiteY3" fmla="*/ 107146 h 4772970"/>
              <a:gd name="connsiteX4" fmla="*/ 4661921 w 4881430"/>
              <a:gd name="connsiteY4" fmla="*/ 1713478 h 4772970"/>
              <a:gd name="connsiteX5" fmla="*/ 4675715 w 4881430"/>
              <a:gd name="connsiteY5" fmla="*/ 2737882 h 4772970"/>
              <a:gd name="connsiteX6" fmla="*/ 2911685 w 4881430"/>
              <a:gd name="connsiteY6" fmla="*/ 4605586 h 4772970"/>
              <a:gd name="connsiteX7" fmla="*/ 122040 w 4881430"/>
              <a:gd name="connsiteY7" fmla="*/ 4358358 h 4772970"/>
              <a:gd name="connsiteX8" fmla="*/ 67 w 4881430"/>
              <a:gd name="connsiteY8" fmla="*/ 2416746 h 4772970"/>
              <a:gd name="connsiteX0" fmla="*/ 197658 w 5079021"/>
              <a:gd name="connsiteY0" fmla="*/ 2416746 h 5000290"/>
              <a:gd name="connsiteX1" fmla="*/ 1333385 w 5079021"/>
              <a:gd name="connsiteY1" fmla="*/ 823343 h 5000290"/>
              <a:gd name="connsiteX2" fmla="*/ 1633179 w 5079021"/>
              <a:gd name="connsiteY2" fmla="*/ 253837 h 5000290"/>
              <a:gd name="connsiteX3" fmla="*/ 2890412 w 5079021"/>
              <a:gd name="connsiteY3" fmla="*/ 107146 h 5000290"/>
              <a:gd name="connsiteX4" fmla="*/ 4859512 w 5079021"/>
              <a:gd name="connsiteY4" fmla="*/ 1713478 h 5000290"/>
              <a:gd name="connsiteX5" fmla="*/ 4873306 w 5079021"/>
              <a:gd name="connsiteY5" fmla="*/ 2737882 h 5000290"/>
              <a:gd name="connsiteX6" fmla="*/ 3109276 w 5079021"/>
              <a:gd name="connsiteY6" fmla="*/ 4605586 h 5000290"/>
              <a:gd name="connsiteX7" fmla="*/ 0 w 5079021"/>
              <a:gd name="connsiteY7" fmla="*/ 4906298 h 5000290"/>
              <a:gd name="connsiteX8" fmla="*/ 197658 w 5079021"/>
              <a:gd name="connsiteY8" fmla="*/ 2416746 h 5000290"/>
              <a:gd name="connsiteX0" fmla="*/ 627 w 5084677"/>
              <a:gd name="connsiteY0" fmla="*/ 2563794 h 5000290"/>
              <a:gd name="connsiteX1" fmla="*/ 1339041 w 5084677"/>
              <a:gd name="connsiteY1" fmla="*/ 823343 h 5000290"/>
              <a:gd name="connsiteX2" fmla="*/ 1638835 w 5084677"/>
              <a:gd name="connsiteY2" fmla="*/ 253837 h 5000290"/>
              <a:gd name="connsiteX3" fmla="*/ 2896068 w 5084677"/>
              <a:gd name="connsiteY3" fmla="*/ 107146 h 5000290"/>
              <a:gd name="connsiteX4" fmla="*/ 4865168 w 5084677"/>
              <a:gd name="connsiteY4" fmla="*/ 1713478 h 5000290"/>
              <a:gd name="connsiteX5" fmla="*/ 4878962 w 5084677"/>
              <a:gd name="connsiteY5" fmla="*/ 2737882 h 5000290"/>
              <a:gd name="connsiteX6" fmla="*/ 3114932 w 5084677"/>
              <a:gd name="connsiteY6" fmla="*/ 4605586 h 5000290"/>
              <a:gd name="connsiteX7" fmla="*/ 5656 w 5084677"/>
              <a:gd name="connsiteY7" fmla="*/ 4906298 h 5000290"/>
              <a:gd name="connsiteX8" fmla="*/ 627 w 5084677"/>
              <a:gd name="connsiteY8" fmla="*/ 2563794 h 5000290"/>
              <a:gd name="connsiteX0" fmla="*/ 20 w 5084070"/>
              <a:gd name="connsiteY0" fmla="*/ 2563794 h 4772970"/>
              <a:gd name="connsiteX1" fmla="*/ 1338434 w 5084070"/>
              <a:gd name="connsiteY1" fmla="*/ 823343 h 4772970"/>
              <a:gd name="connsiteX2" fmla="*/ 1638228 w 5084070"/>
              <a:gd name="connsiteY2" fmla="*/ 253837 h 4772970"/>
              <a:gd name="connsiteX3" fmla="*/ 2895461 w 5084070"/>
              <a:gd name="connsiteY3" fmla="*/ 107146 h 4772970"/>
              <a:gd name="connsiteX4" fmla="*/ 4864561 w 5084070"/>
              <a:gd name="connsiteY4" fmla="*/ 1713478 h 4772970"/>
              <a:gd name="connsiteX5" fmla="*/ 4878355 w 5084070"/>
              <a:gd name="connsiteY5" fmla="*/ 2737882 h 4772970"/>
              <a:gd name="connsiteX6" fmla="*/ 3114325 w 5084070"/>
              <a:gd name="connsiteY6" fmla="*/ 4605586 h 4772970"/>
              <a:gd name="connsiteX7" fmla="*/ 438243 w 5084070"/>
              <a:gd name="connsiteY7" fmla="*/ 4465156 h 4772970"/>
              <a:gd name="connsiteX8" fmla="*/ 20 w 5084070"/>
              <a:gd name="connsiteY8" fmla="*/ 2563794 h 4772970"/>
              <a:gd name="connsiteX0" fmla="*/ 881 w 5084931"/>
              <a:gd name="connsiteY0" fmla="*/ 2563794 h 4985355"/>
              <a:gd name="connsiteX1" fmla="*/ 1339295 w 5084931"/>
              <a:gd name="connsiteY1" fmla="*/ 823343 h 4985355"/>
              <a:gd name="connsiteX2" fmla="*/ 1639089 w 5084931"/>
              <a:gd name="connsiteY2" fmla="*/ 253837 h 4985355"/>
              <a:gd name="connsiteX3" fmla="*/ 2896322 w 5084931"/>
              <a:gd name="connsiteY3" fmla="*/ 107146 h 4985355"/>
              <a:gd name="connsiteX4" fmla="*/ 4865422 w 5084931"/>
              <a:gd name="connsiteY4" fmla="*/ 1713478 h 4985355"/>
              <a:gd name="connsiteX5" fmla="*/ 4879216 w 5084931"/>
              <a:gd name="connsiteY5" fmla="*/ 2737882 h 4985355"/>
              <a:gd name="connsiteX6" fmla="*/ 3115186 w 5084931"/>
              <a:gd name="connsiteY6" fmla="*/ 4605586 h 4985355"/>
              <a:gd name="connsiteX7" fmla="*/ 1936 w 5084931"/>
              <a:gd name="connsiteY7" fmla="*/ 4890402 h 4985355"/>
              <a:gd name="connsiteX8" fmla="*/ 881 w 5084931"/>
              <a:gd name="connsiteY8" fmla="*/ 2563794 h 4985355"/>
              <a:gd name="connsiteX0" fmla="*/ 881 w 5084931"/>
              <a:gd name="connsiteY0" fmla="*/ 2563794 h 4890402"/>
              <a:gd name="connsiteX1" fmla="*/ 1339295 w 5084931"/>
              <a:gd name="connsiteY1" fmla="*/ 823343 h 4890402"/>
              <a:gd name="connsiteX2" fmla="*/ 1639089 w 5084931"/>
              <a:gd name="connsiteY2" fmla="*/ 253837 h 4890402"/>
              <a:gd name="connsiteX3" fmla="*/ 2896322 w 5084931"/>
              <a:gd name="connsiteY3" fmla="*/ 107146 h 4890402"/>
              <a:gd name="connsiteX4" fmla="*/ 4865422 w 5084931"/>
              <a:gd name="connsiteY4" fmla="*/ 1713478 h 4890402"/>
              <a:gd name="connsiteX5" fmla="*/ 4879216 w 5084931"/>
              <a:gd name="connsiteY5" fmla="*/ 2737882 h 4890402"/>
              <a:gd name="connsiteX6" fmla="*/ 3115186 w 5084931"/>
              <a:gd name="connsiteY6" fmla="*/ 4605586 h 4890402"/>
              <a:gd name="connsiteX7" fmla="*/ 1936 w 5084931"/>
              <a:gd name="connsiteY7" fmla="*/ 4890402 h 4890402"/>
              <a:gd name="connsiteX8" fmla="*/ 881 w 5084931"/>
              <a:gd name="connsiteY8" fmla="*/ 2563794 h 4890402"/>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15186 w 5084931"/>
              <a:gd name="connsiteY6" fmla="*/ 4605586 h 4918221"/>
              <a:gd name="connsiteX7" fmla="*/ 1936 w 5084931"/>
              <a:gd name="connsiteY7" fmla="*/ 4918221 h 4918221"/>
              <a:gd name="connsiteX8" fmla="*/ 881 w 5084931"/>
              <a:gd name="connsiteY8" fmla="*/ 2563794 h 4918221"/>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15186 w 5084931"/>
              <a:gd name="connsiteY6" fmla="*/ 4605586 h 4918221"/>
              <a:gd name="connsiteX7" fmla="*/ 1936 w 5084931"/>
              <a:gd name="connsiteY7" fmla="*/ 4918221 h 4918221"/>
              <a:gd name="connsiteX8" fmla="*/ 881 w 5084931"/>
              <a:gd name="connsiteY8" fmla="*/ 2563794 h 4918221"/>
              <a:gd name="connsiteX0" fmla="*/ 881 w 5084931"/>
              <a:gd name="connsiteY0" fmla="*/ 2563794 h 5048747"/>
              <a:gd name="connsiteX1" fmla="*/ 1339295 w 5084931"/>
              <a:gd name="connsiteY1" fmla="*/ 823343 h 5048747"/>
              <a:gd name="connsiteX2" fmla="*/ 1639089 w 5084931"/>
              <a:gd name="connsiteY2" fmla="*/ 253837 h 5048747"/>
              <a:gd name="connsiteX3" fmla="*/ 2896322 w 5084931"/>
              <a:gd name="connsiteY3" fmla="*/ 107146 h 5048747"/>
              <a:gd name="connsiteX4" fmla="*/ 4865422 w 5084931"/>
              <a:gd name="connsiteY4" fmla="*/ 1713478 h 5048747"/>
              <a:gd name="connsiteX5" fmla="*/ 4879216 w 5084931"/>
              <a:gd name="connsiteY5" fmla="*/ 2737882 h 5048747"/>
              <a:gd name="connsiteX6" fmla="*/ 3139032 w 5084931"/>
              <a:gd name="connsiteY6" fmla="*/ 4891733 h 5048747"/>
              <a:gd name="connsiteX7" fmla="*/ 1936 w 5084931"/>
              <a:gd name="connsiteY7" fmla="*/ 4918221 h 5048747"/>
              <a:gd name="connsiteX8" fmla="*/ 881 w 5084931"/>
              <a:gd name="connsiteY8" fmla="*/ 2563794 h 5048747"/>
              <a:gd name="connsiteX0" fmla="*/ 881 w 5084931"/>
              <a:gd name="connsiteY0" fmla="*/ 2563794 h 5048747"/>
              <a:gd name="connsiteX1" fmla="*/ 1339295 w 5084931"/>
              <a:gd name="connsiteY1" fmla="*/ 823343 h 5048747"/>
              <a:gd name="connsiteX2" fmla="*/ 1639089 w 5084931"/>
              <a:gd name="connsiteY2" fmla="*/ 253837 h 5048747"/>
              <a:gd name="connsiteX3" fmla="*/ 2896322 w 5084931"/>
              <a:gd name="connsiteY3" fmla="*/ 107146 h 5048747"/>
              <a:gd name="connsiteX4" fmla="*/ 4865422 w 5084931"/>
              <a:gd name="connsiteY4" fmla="*/ 1713478 h 5048747"/>
              <a:gd name="connsiteX5" fmla="*/ 4879216 w 5084931"/>
              <a:gd name="connsiteY5" fmla="*/ 2737882 h 5048747"/>
              <a:gd name="connsiteX6" fmla="*/ 3139032 w 5084931"/>
              <a:gd name="connsiteY6" fmla="*/ 4891733 h 5048747"/>
              <a:gd name="connsiteX7" fmla="*/ 1936 w 5084931"/>
              <a:gd name="connsiteY7" fmla="*/ 4918221 h 5048747"/>
              <a:gd name="connsiteX8" fmla="*/ 881 w 5084931"/>
              <a:gd name="connsiteY8" fmla="*/ 2563794 h 5048747"/>
              <a:gd name="connsiteX0" fmla="*/ 881 w 5084931"/>
              <a:gd name="connsiteY0" fmla="*/ 2563794 h 5090993"/>
              <a:gd name="connsiteX1" fmla="*/ 1339295 w 5084931"/>
              <a:gd name="connsiteY1" fmla="*/ 823343 h 5090993"/>
              <a:gd name="connsiteX2" fmla="*/ 1639089 w 5084931"/>
              <a:gd name="connsiteY2" fmla="*/ 253837 h 5090993"/>
              <a:gd name="connsiteX3" fmla="*/ 2896322 w 5084931"/>
              <a:gd name="connsiteY3" fmla="*/ 107146 h 5090993"/>
              <a:gd name="connsiteX4" fmla="*/ 4865422 w 5084931"/>
              <a:gd name="connsiteY4" fmla="*/ 1713478 h 5090993"/>
              <a:gd name="connsiteX5" fmla="*/ 4879216 w 5084931"/>
              <a:gd name="connsiteY5" fmla="*/ 2737882 h 5090993"/>
              <a:gd name="connsiteX6" fmla="*/ 3150955 w 5084931"/>
              <a:gd name="connsiteY6" fmla="*/ 4935450 h 5090993"/>
              <a:gd name="connsiteX7" fmla="*/ 1936 w 5084931"/>
              <a:gd name="connsiteY7" fmla="*/ 4918221 h 5090993"/>
              <a:gd name="connsiteX8" fmla="*/ 881 w 5084931"/>
              <a:gd name="connsiteY8" fmla="*/ 2563794 h 5090993"/>
              <a:gd name="connsiteX0" fmla="*/ 881 w 5084931"/>
              <a:gd name="connsiteY0" fmla="*/ 2563794 h 5067946"/>
              <a:gd name="connsiteX1" fmla="*/ 1339295 w 5084931"/>
              <a:gd name="connsiteY1" fmla="*/ 823343 h 5067946"/>
              <a:gd name="connsiteX2" fmla="*/ 1639089 w 5084931"/>
              <a:gd name="connsiteY2" fmla="*/ 253837 h 5067946"/>
              <a:gd name="connsiteX3" fmla="*/ 2896322 w 5084931"/>
              <a:gd name="connsiteY3" fmla="*/ 107146 h 5067946"/>
              <a:gd name="connsiteX4" fmla="*/ 4865422 w 5084931"/>
              <a:gd name="connsiteY4" fmla="*/ 1713478 h 5067946"/>
              <a:gd name="connsiteX5" fmla="*/ 4879216 w 5084931"/>
              <a:gd name="connsiteY5" fmla="*/ 2737882 h 5067946"/>
              <a:gd name="connsiteX6" fmla="*/ 3139032 w 5084931"/>
              <a:gd name="connsiteY6" fmla="*/ 4911604 h 5067946"/>
              <a:gd name="connsiteX7" fmla="*/ 1936 w 5084931"/>
              <a:gd name="connsiteY7" fmla="*/ 4918221 h 5067946"/>
              <a:gd name="connsiteX8" fmla="*/ 881 w 5084931"/>
              <a:gd name="connsiteY8" fmla="*/ 2563794 h 5067946"/>
              <a:gd name="connsiteX0" fmla="*/ 881 w 5084931"/>
              <a:gd name="connsiteY0" fmla="*/ 2563794 h 5067946"/>
              <a:gd name="connsiteX1" fmla="*/ 1339295 w 5084931"/>
              <a:gd name="connsiteY1" fmla="*/ 823343 h 5067946"/>
              <a:gd name="connsiteX2" fmla="*/ 1639089 w 5084931"/>
              <a:gd name="connsiteY2" fmla="*/ 253837 h 5067946"/>
              <a:gd name="connsiteX3" fmla="*/ 2896322 w 5084931"/>
              <a:gd name="connsiteY3" fmla="*/ 107146 h 5067946"/>
              <a:gd name="connsiteX4" fmla="*/ 4865422 w 5084931"/>
              <a:gd name="connsiteY4" fmla="*/ 1713478 h 5067946"/>
              <a:gd name="connsiteX5" fmla="*/ 4879216 w 5084931"/>
              <a:gd name="connsiteY5" fmla="*/ 2737882 h 5067946"/>
              <a:gd name="connsiteX6" fmla="*/ 3139032 w 5084931"/>
              <a:gd name="connsiteY6" fmla="*/ 4911604 h 5067946"/>
              <a:gd name="connsiteX7" fmla="*/ 1936 w 5084931"/>
              <a:gd name="connsiteY7" fmla="*/ 4918221 h 5067946"/>
              <a:gd name="connsiteX8" fmla="*/ 881 w 5084931"/>
              <a:gd name="connsiteY8" fmla="*/ 2563794 h 5067946"/>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39032 w 5084931"/>
              <a:gd name="connsiteY6" fmla="*/ 4911604 h 4918221"/>
              <a:gd name="connsiteX7" fmla="*/ 1936 w 5084931"/>
              <a:gd name="connsiteY7" fmla="*/ 4918221 h 4918221"/>
              <a:gd name="connsiteX8" fmla="*/ 881 w 5084931"/>
              <a:gd name="connsiteY8" fmla="*/ 2563794 h 4918221"/>
              <a:gd name="connsiteX0" fmla="*/ 881 w 5111046"/>
              <a:gd name="connsiteY0" fmla="*/ 2563794 h 4918221"/>
              <a:gd name="connsiteX1" fmla="*/ 1339295 w 5111046"/>
              <a:gd name="connsiteY1" fmla="*/ 823343 h 4918221"/>
              <a:gd name="connsiteX2" fmla="*/ 1639089 w 5111046"/>
              <a:gd name="connsiteY2" fmla="*/ 253837 h 4918221"/>
              <a:gd name="connsiteX3" fmla="*/ 2896322 w 5111046"/>
              <a:gd name="connsiteY3" fmla="*/ 107146 h 4918221"/>
              <a:gd name="connsiteX4" fmla="*/ 4865422 w 5111046"/>
              <a:gd name="connsiteY4" fmla="*/ 1713478 h 4918221"/>
              <a:gd name="connsiteX5" fmla="*/ 4926908 w 5111046"/>
              <a:gd name="connsiteY5" fmla="*/ 2753779 h 4918221"/>
              <a:gd name="connsiteX6" fmla="*/ 3139032 w 5111046"/>
              <a:gd name="connsiteY6" fmla="*/ 4911604 h 4918221"/>
              <a:gd name="connsiteX7" fmla="*/ 1936 w 5111046"/>
              <a:gd name="connsiteY7" fmla="*/ 4918221 h 4918221"/>
              <a:gd name="connsiteX8" fmla="*/ 881 w 5111046"/>
              <a:gd name="connsiteY8" fmla="*/ 2563794 h 4918221"/>
              <a:gd name="connsiteX0" fmla="*/ 881 w 5111046"/>
              <a:gd name="connsiteY0" fmla="*/ 2563794 h 4918221"/>
              <a:gd name="connsiteX1" fmla="*/ 1339295 w 5111046"/>
              <a:gd name="connsiteY1" fmla="*/ 823343 h 4918221"/>
              <a:gd name="connsiteX2" fmla="*/ 1639089 w 5111046"/>
              <a:gd name="connsiteY2" fmla="*/ 253837 h 4918221"/>
              <a:gd name="connsiteX3" fmla="*/ 2896322 w 5111046"/>
              <a:gd name="connsiteY3" fmla="*/ 107146 h 4918221"/>
              <a:gd name="connsiteX4" fmla="*/ 4865422 w 5111046"/>
              <a:gd name="connsiteY4" fmla="*/ 1713478 h 4918221"/>
              <a:gd name="connsiteX5" fmla="*/ 4926908 w 5111046"/>
              <a:gd name="connsiteY5" fmla="*/ 2753779 h 4918221"/>
              <a:gd name="connsiteX6" fmla="*/ 3139032 w 5111046"/>
              <a:gd name="connsiteY6" fmla="*/ 4911604 h 4918221"/>
              <a:gd name="connsiteX7" fmla="*/ 1936 w 5111046"/>
              <a:gd name="connsiteY7" fmla="*/ 4918221 h 4918221"/>
              <a:gd name="connsiteX8" fmla="*/ 881 w 5111046"/>
              <a:gd name="connsiteY8" fmla="*/ 2563794 h 4918221"/>
              <a:gd name="connsiteX0" fmla="*/ 881 w 5145378"/>
              <a:gd name="connsiteY0" fmla="*/ 2563794 h 4918221"/>
              <a:gd name="connsiteX1" fmla="*/ 1339295 w 5145378"/>
              <a:gd name="connsiteY1" fmla="*/ 823343 h 4918221"/>
              <a:gd name="connsiteX2" fmla="*/ 1639089 w 5145378"/>
              <a:gd name="connsiteY2" fmla="*/ 253837 h 4918221"/>
              <a:gd name="connsiteX3" fmla="*/ 2896322 w 5145378"/>
              <a:gd name="connsiteY3" fmla="*/ 107146 h 4918221"/>
              <a:gd name="connsiteX4" fmla="*/ 4865422 w 5145378"/>
              <a:gd name="connsiteY4" fmla="*/ 1713478 h 4918221"/>
              <a:gd name="connsiteX5" fmla="*/ 4926908 w 5145378"/>
              <a:gd name="connsiteY5" fmla="*/ 2753779 h 4918221"/>
              <a:gd name="connsiteX6" fmla="*/ 3139032 w 5145378"/>
              <a:gd name="connsiteY6" fmla="*/ 4911604 h 4918221"/>
              <a:gd name="connsiteX7" fmla="*/ 1936 w 5145378"/>
              <a:gd name="connsiteY7" fmla="*/ 4918221 h 4918221"/>
              <a:gd name="connsiteX8" fmla="*/ 881 w 5145378"/>
              <a:gd name="connsiteY8" fmla="*/ 2563794 h 4918221"/>
              <a:gd name="connsiteX0" fmla="*/ 881 w 5052584"/>
              <a:gd name="connsiteY0" fmla="*/ 2563794 h 4918221"/>
              <a:gd name="connsiteX1" fmla="*/ 1339295 w 5052584"/>
              <a:gd name="connsiteY1" fmla="*/ 823343 h 4918221"/>
              <a:gd name="connsiteX2" fmla="*/ 1639089 w 5052584"/>
              <a:gd name="connsiteY2" fmla="*/ 253837 h 4918221"/>
              <a:gd name="connsiteX3" fmla="*/ 2896322 w 5052584"/>
              <a:gd name="connsiteY3" fmla="*/ 107146 h 4918221"/>
              <a:gd name="connsiteX4" fmla="*/ 4551456 w 5052584"/>
              <a:gd name="connsiteY4" fmla="*/ 1892319 h 4918221"/>
              <a:gd name="connsiteX5" fmla="*/ 4926908 w 5052584"/>
              <a:gd name="connsiteY5" fmla="*/ 2753779 h 4918221"/>
              <a:gd name="connsiteX6" fmla="*/ 3139032 w 5052584"/>
              <a:gd name="connsiteY6" fmla="*/ 4911604 h 4918221"/>
              <a:gd name="connsiteX7" fmla="*/ 1936 w 5052584"/>
              <a:gd name="connsiteY7" fmla="*/ 4918221 h 4918221"/>
              <a:gd name="connsiteX8" fmla="*/ 881 w 5052584"/>
              <a:gd name="connsiteY8" fmla="*/ 2563794 h 4918221"/>
              <a:gd name="connsiteX0" fmla="*/ 881 w 5105592"/>
              <a:gd name="connsiteY0" fmla="*/ 2563794 h 4918221"/>
              <a:gd name="connsiteX1" fmla="*/ 1339295 w 5105592"/>
              <a:gd name="connsiteY1" fmla="*/ 823343 h 4918221"/>
              <a:gd name="connsiteX2" fmla="*/ 1639089 w 5105592"/>
              <a:gd name="connsiteY2" fmla="*/ 253837 h 4918221"/>
              <a:gd name="connsiteX3" fmla="*/ 2896322 w 5105592"/>
              <a:gd name="connsiteY3" fmla="*/ 107146 h 4918221"/>
              <a:gd name="connsiteX4" fmla="*/ 4762091 w 5105592"/>
              <a:gd name="connsiteY4" fmla="*/ 1641941 h 4918221"/>
              <a:gd name="connsiteX5" fmla="*/ 4926908 w 5105592"/>
              <a:gd name="connsiteY5" fmla="*/ 2753779 h 4918221"/>
              <a:gd name="connsiteX6" fmla="*/ 3139032 w 5105592"/>
              <a:gd name="connsiteY6" fmla="*/ 4911604 h 4918221"/>
              <a:gd name="connsiteX7" fmla="*/ 1936 w 5105592"/>
              <a:gd name="connsiteY7" fmla="*/ 4918221 h 4918221"/>
              <a:gd name="connsiteX8" fmla="*/ 881 w 5105592"/>
              <a:gd name="connsiteY8" fmla="*/ 2563794 h 4918221"/>
              <a:gd name="connsiteX0" fmla="*/ 881 w 5133565"/>
              <a:gd name="connsiteY0" fmla="*/ 2563794 h 4918221"/>
              <a:gd name="connsiteX1" fmla="*/ 1339295 w 5133565"/>
              <a:gd name="connsiteY1" fmla="*/ 823343 h 4918221"/>
              <a:gd name="connsiteX2" fmla="*/ 1639089 w 5133565"/>
              <a:gd name="connsiteY2" fmla="*/ 253837 h 4918221"/>
              <a:gd name="connsiteX3" fmla="*/ 2896322 w 5133565"/>
              <a:gd name="connsiteY3" fmla="*/ 107146 h 4918221"/>
              <a:gd name="connsiteX4" fmla="*/ 4837602 w 5133565"/>
              <a:gd name="connsiteY4" fmla="*/ 1713478 h 4918221"/>
              <a:gd name="connsiteX5" fmla="*/ 4926908 w 5133565"/>
              <a:gd name="connsiteY5" fmla="*/ 2753779 h 4918221"/>
              <a:gd name="connsiteX6" fmla="*/ 3139032 w 5133565"/>
              <a:gd name="connsiteY6" fmla="*/ 4911604 h 4918221"/>
              <a:gd name="connsiteX7" fmla="*/ 1936 w 5133565"/>
              <a:gd name="connsiteY7" fmla="*/ 4918221 h 4918221"/>
              <a:gd name="connsiteX8" fmla="*/ 881 w 5133565"/>
              <a:gd name="connsiteY8" fmla="*/ 2563794 h 4918221"/>
              <a:gd name="connsiteX0" fmla="*/ 881 w 5124103"/>
              <a:gd name="connsiteY0" fmla="*/ 2563794 h 4918221"/>
              <a:gd name="connsiteX1" fmla="*/ 1339295 w 5124103"/>
              <a:gd name="connsiteY1" fmla="*/ 823343 h 4918221"/>
              <a:gd name="connsiteX2" fmla="*/ 1639089 w 5124103"/>
              <a:gd name="connsiteY2" fmla="*/ 253837 h 4918221"/>
              <a:gd name="connsiteX3" fmla="*/ 2896322 w 5124103"/>
              <a:gd name="connsiteY3" fmla="*/ 107146 h 4918221"/>
              <a:gd name="connsiteX4" fmla="*/ 4813756 w 5124103"/>
              <a:gd name="connsiteY4" fmla="*/ 1955907 h 4918221"/>
              <a:gd name="connsiteX5" fmla="*/ 4926908 w 5124103"/>
              <a:gd name="connsiteY5" fmla="*/ 2753779 h 4918221"/>
              <a:gd name="connsiteX6" fmla="*/ 3139032 w 5124103"/>
              <a:gd name="connsiteY6" fmla="*/ 4911604 h 4918221"/>
              <a:gd name="connsiteX7" fmla="*/ 1936 w 5124103"/>
              <a:gd name="connsiteY7" fmla="*/ 4918221 h 4918221"/>
              <a:gd name="connsiteX8" fmla="*/ 881 w 5124103"/>
              <a:gd name="connsiteY8" fmla="*/ 2563794 h 4918221"/>
              <a:gd name="connsiteX0" fmla="*/ 881 w 5122584"/>
              <a:gd name="connsiteY0" fmla="*/ 2563794 h 4918221"/>
              <a:gd name="connsiteX1" fmla="*/ 1339295 w 5122584"/>
              <a:gd name="connsiteY1" fmla="*/ 823343 h 4918221"/>
              <a:gd name="connsiteX2" fmla="*/ 1639089 w 5122584"/>
              <a:gd name="connsiteY2" fmla="*/ 253837 h 4918221"/>
              <a:gd name="connsiteX3" fmla="*/ 2896322 w 5122584"/>
              <a:gd name="connsiteY3" fmla="*/ 107146 h 4918221"/>
              <a:gd name="connsiteX4" fmla="*/ 4809782 w 5122584"/>
              <a:gd name="connsiteY4" fmla="*/ 1677710 h 4918221"/>
              <a:gd name="connsiteX5" fmla="*/ 4926908 w 5122584"/>
              <a:gd name="connsiteY5" fmla="*/ 2753779 h 4918221"/>
              <a:gd name="connsiteX6" fmla="*/ 3139032 w 5122584"/>
              <a:gd name="connsiteY6" fmla="*/ 4911604 h 4918221"/>
              <a:gd name="connsiteX7" fmla="*/ 1936 w 5122584"/>
              <a:gd name="connsiteY7" fmla="*/ 4918221 h 4918221"/>
              <a:gd name="connsiteX8" fmla="*/ 881 w 5122584"/>
              <a:gd name="connsiteY8" fmla="*/ 2563794 h 4918221"/>
              <a:gd name="connsiteX0" fmla="*/ 881 w 5154949"/>
              <a:gd name="connsiteY0" fmla="*/ 2563794 h 4918221"/>
              <a:gd name="connsiteX1" fmla="*/ 1339295 w 5154949"/>
              <a:gd name="connsiteY1" fmla="*/ 823343 h 4918221"/>
              <a:gd name="connsiteX2" fmla="*/ 1639089 w 5154949"/>
              <a:gd name="connsiteY2" fmla="*/ 253837 h 4918221"/>
              <a:gd name="connsiteX3" fmla="*/ 2896322 w 5154949"/>
              <a:gd name="connsiteY3" fmla="*/ 107146 h 4918221"/>
              <a:gd name="connsiteX4" fmla="*/ 4809782 w 5154949"/>
              <a:gd name="connsiteY4" fmla="*/ 1677710 h 4918221"/>
              <a:gd name="connsiteX5" fmla="*/ 4926908 w 5154949"/>
              <a:gd name="connsiteY5" fmla="*/ 2753779 h 4918221"/>
              <a:gd name="connsiteX6" fmla="*/ 3139032 w 5154949"/>
              <a:gd name="connsiteY6" fmla="*/ 4911604 h 4918221"/>
              <a:gd name="connsiteX7" fmla="*/ 1936 w 5154949"/>
              <a:gd name="connsiteY7" fmla="*/ 4918221 h 4918221"/>
              <a:gd name="connsiteX8" fmla="*/ 881 w 5154949"/>
              <a:gd name="connsiteY8" fmla="*/ 2563794 h 4918221"/>
              <a:gd name="connsiteX0" fmla="*/ 881 w 5153649"/>
              <a:gd name="connsiteY0" fmla="*/ 2563794 h 4918221"/>
              <a:gd name="connsiteX1" fmla="*/ 1339295 w 5153649"/>
              <a:gd name="connsiteY1" fmla="*/ 823343 h 4918221"/>
              <a:gd name="connsiteX2" fmla="*/ 1639089 w 5153649"/>
              <a:gd name="connsiteY2" fmla="*/ 253837 h 4918221"/>
              <a:gd name="connsiteX3" fmla="*/ 2896322 w 5153649"/>
              <a:gd name="connsiteY3" fmla="*/ 107146 h 4918221"/>
              <a:gd name="connsiteX4" fmla="*/ 4809782 w 5153649"/>
              <a:gd name="connsiteY4" fmla="*/ 1677710 h 4918221"/>
              <a:gd name="connsiteX5" fmla="*/ 4926908 w 5153649"/>
              <a:gd name="connsiteY5" fmla="*/ 2753779 h 4918221"/>
              <a:gd name="connsiteX6" fmla="*/ 3139032 w 5153649"/>
              <a:gd name="connsiteY6" fmla="*/ 4911604 h 4918221"/>
              <a:gd name="connsiteX7" fmla="*/ 1936 w 5153649"/>
              <a:gd name="connsiteY7" fmla="*/ 4918221 h 4918221"/>
              <a:gd name="connsiteX8" fmla="*/ 881 w 5153649"/>
              <a:gd name="connsiteY8" fmla="*/ 2563794 h 4918221"/>
              <a:gd name="connsiteX0" fmla="*/ 881 w 5153649"/>
              <a:gd name="connsiteY0" fmla="*/ 2563794 h 4918221"/>
              <a:gd name="connsiteX1" fmla="*/ 1339295 w 5153649"/>
              <a:gd name="connsiteY1" fmla="*/ 823343 h 4918221"/>
              <a:gd name="connsiteX2" fmla="*/ 1639089 w 5153649"/>
              <a:gd name="connsiteY2" fmla="*/ 253837 h 4918221"/>
              <a:gd name="connsiteX3" fmla="*/ 2896322 w 5153649"/>
              <a:gd name="connsiteY3" fmla="*/ 107146 h 4918221"/>
              <a:gd name="connsiteX4" fmla="*/ 4809782 w 5153649"/>
              <a:gd name="connsiteY4" fmla="*/ 1677710 h 4918221"/>
              <a:gd name="connsiteX5" fmla="*/ 4926908 w 5153649"/>
              <a:gd name="connsiteY5" fmla="*/ 2753779 h 4918221"/>
              <a:gd name="connsiteX6" fmla="*/ 3139032 w 5153649"/>
              <a:gd name="connsiteY6" fmla="*/ 4911604 h 4918221"/>
              <a:gd name="connsiteX7" fmla="*/ 1936 w 5153649"/>
              <a:gd name="connsiteY7" fmla="*/ 4918221 h 4918221"/>
              <a:gd name="connsiteX8" fmla="*/ 881 w 5153649"/>
              <a:gd name="connsiteY8" fmla="*/ 2563794 h 4918221"/>
              <a:gd name="connsiteX0" fmla="*/ 881 w 5119761"/>
              <a:gd name="connsiteY0" fmla="*/ 2563794 h 4918221"/>
              <a:gd name="connsiteX1" fmla="*/ 1339295 w 5119761"/>
              <a:gd name="connsiteY1" fmla="*/ 823343 h 4918221"/>
              <a:gd name="connsiteX2" fmla="*/ 1639089 w 5119761"/>
              <a:gd name="connsiteY2" fmla="*/ 253837 h 4918221"/>
              <a:gd name="connsiteX3" fmla="*/ 2951961 w 5119761"/>
              <a:gd name="connsiteY3" fmla="*/ 158811 h 4918221"/>
              <a:gd name="connsiteX4" fmla="*/ 4809782 w 5119761"/>
              <a:gd name="connsiteY4" fmla="*/ 1677710 h 4918221"/>
              <a:gd name="connsiteX5" fmla="*/ 4926908 w 5119761"/>
              <a:gd name="connsiteY5" fmla="*/ 2753779 h 4918221"/>
              <a:gd name="connsiteX6" fmla="*/ 3139032 w 5119761"/>
              <a:gd name="connsiteY6" fmla="*/ 4911604 h 4918221"/>
              <a:gd name="connsiteX7" fmla="*/ 1936 w 5119761"/>
              <a:gd name="connsiteY7" fmla="*/ 4918221 h 4918221"/>
              <a:gd name="connsiteX8" fmla="*/ 881 w 5119761"/>
              <a:gd name="connsiteY8" fmla="*/ 2563794 h 4918221"/>
              <a:gd name="connsiteX0" fmla="*/ 881 w 5119761"/>
              <a:gd name="connsiteY0" fmla="*/ 2563794 h 4918221"/>
              <a:gd name="connsiteX1" fmla="*/ 1339295 w 5119761"/>
              <a:gd name="connsiteY1" fmla="*/ 823343 h 4918221"/>
              <a:gd name="connsiteX2" fmla="*/ 1639089 w 5119761"/>
              <a:gd name="connsiteY2" fmla="*/ 253837 h 4918221"/>
              <a:gd name="connsiteX3" fmla="*/ 2951961 w 5119761"/>
              <a:gd name="connsiteY3" fmla="*/ 158811 h 4918221"/>
              <a:gd name="connsiteX4" fmla="*/ 4809782 w 5119761"/>
              <a:gd name="connsiteY4" fmla="*/ 1677710 h 4918221"/>
              <a:gd name="connsiteX5" fmla="*/ 4926908 w 5119761"/>
              <a:gd name="connsiteY5" fmla="*/ 2753779 h 4918221"/>
              <a:gd name="connsiteX6" fmla="*/ 3139032 w 5119761"/>
              <a:gd name="connsiteY6" fmla="*/ 4911604 h 4918221"/>
              <a:gd name="connsiteX7" fmla="*/ 1936 w 5119761"/>
              <a:gd name="connsiteY7" fmla="*/ 4918221 h 4918221"/>
              <a:gd name="connsiteX8" fmla="*/ 881 w 5119761"/>
              <a:gd name="connsiteY8" fmla="*/ 2563794 h 4918221"/>
              <a:gd name="connsiteX0" fmla="*/ 881 w 5152020"/>
              <a:gd name="connsiteY0" fmla="*/ 2563794 h 4918221"/>
              <a:gd name="connsiteX1" fmla="*/ 1339295 w 5152020"/>
              <a:gd name="connsiteY1" fmla="*/ 823343 h 4918221"/>
              <a:gd name="connsiteX2" fmla="*/ 1639089 w 5152020"/>
              <a:gd name="connsiteY2" fmla="*/ 253837 h 4918221"/>
              <a:gd name="connsiteX3" fmla="*/ 2951961 w 5152020"/>
              <a:gd name="connsiteY3" fmla="*/ 158811 h 4918221"/>
              <a:gd name="connsiteX4" fmla="*/ 4809782 w 5152020"/>
              <a:gd name="connsiteY4" fmla="*/ 1677710 h 4918221"/>
              <a:gd name="connsiteX5" fmla="*/ 4926908 w 5152020"/>
              <a:gd name="connsiteY5" fmla="*/ 2753779 h 4918221"/>
              <a:gd name="connsiteX6" fmla="*/ 3139032 w 5152020"/>
              <a:gd name="connsiteY6" fmla="*/ 4911604 h 4918221"/>
              <a:gd name="connsiteX7" fmla="*/ 1936 w 5152020"/>
              <a:gd name="connsiteY7" fmla="*/ 4918221 h 4918221"/>
              <a:gd name="connsiteX8" fmla="*/ 881 w 5152020"/>
              <a:gd name="connsiteY8" fmla="*/ 2563794 h 4918221"/>
              <a:gd name="connsiteX0" fmla="*/ 881 w 5148289"/>
              <a:gd name="connsiteY0" fmla="*/ 2563794 h 4918221"/>
              <a:gd name="connsiteX1" fmla="*/ 1339295 w 5148289"/>
              <a:gd name="connsiteY1" fmla="*/ 823343 h 4918221"/>
              <a:gd name="connsiteX2" fmla="*/ 1639089 w 5148289"/>
              <a:gd name="connsiteY2" fmla="*/ 253837 h 4918221"/>
              <a:gd name="connsiteX3" fmla="*/ 2951961 w 5148289"/>
              <a:gd name="connsiteY3" fmla="*/ 158811 h 4918221"/>
              <a:gd name="connsiteX4" fmla="*/ 4809782 w 5148289"/>
              <a:gd name="connsiteY4" fmla="*/ 1677710 h 4918221"/>
              <a:gd name="connsiteX5" fmla="*/ 4926908 w 5148289"/>
              <a:gd name="connsiteY5" fmla="*/ 2753779 h 4918221"/>
              <a:gd name="connsiteX6" fmla="*/ 3139032 w 5148289"/>
              <a:gd name="connsiteY6" fmla="*/ 4911604 h 4918221"/>
              <a:gd name="connsiteX7" fmla="*/ 1936 w 5148289"/>
              <a:gd name="connsiteY7" fmla="*/ 4918221 h 4918221"/>
              <a:gd name="connsiteX8" fmla="*/ 881 w 5148289"/>
              <a:gd name="connsiteY8" fmla="*/ 2563794 h 4918221"/>
              <a:gd name="connsiteX0" fmla="*/ 881 w 5150985"/>
              <a:gd name="connsiteY0" fmla="*/ 2563794 h 4918221"/>
              <a:gd name="connsiteX1" fmla="*/ 1339295 w 5150985"/>
              <a:gd name="connsiteY1" fmla="*/ 823343 h 4918221"/>
              <a:gd name="connsiteX2" fmla="*/ 1639089 w 5150985"/>
              <a:gd name="connsiteY2" fmla="*/ 253837 h 4918221"/>
              <a:gd name="connsiteX3" fmla="*/ 2951961 w 5150985"/>
              <a:gd name="connsiteY3" fmla="*/ 158811 h 4918221"/>
              <a:gd name="connsiteX4" fmla="*/ 4809782 w 5150985"/>
              <a:gd name="connsiteY4" fmla="*/ 1677710 h 4918221"/>
              <a:gd name="connsiteX5" fmla="*/ 4926908 w 5150985"/>
              <a:gd name="connsiteY5" fmla="*/ 2753779 h 4918221"/>
              <a:gd name="connsiteX6" fmla="*/ 3139032 w 5150985"/>
              <a:gd name="connsiteY6" fmla="*/ 4911604 h 4918221"/>
              <a:gd name="connsiteX7" fmla="*/ 1936 w 5150985"/>
              <a:gd name="connsiteY7" fmla="*/ 4918221 h 4918221"/>
              <a:gd name="connsiteX8" fmla="*/ 881 w 5150985"/>
              <a:gd name="connsiteY8" fmla="*/ 2563794 h 4918221"/>
              <a:gd name="connsiteX0" fmla="*/ 881 w 5150985"/>
              <a:gd name="connsiteY0" fmla="*/ 2563794 h 4918221"/>
              <a:gd name="connsiteX1" fmla="*/ 1339295 w 5150985"/>
              <a:gd name="connsiteY1" fmla="*/ 823343 h 4918221"/>
              <a:gd name="connsiteX2" fmla="*/ 1639089 w 5150985"/>
              <a:gd name="connsiteY2" fmla="*/ 253837 h 4918221"/>
              <a:gd name="connsiteX3" fmla="*/ 2951961 w 5150985"/>
              <a:gd name="connsiteY3" fmla="*/ 158811 h 4918221"/>
              <a:gd name="connsiteX4" fmla="*/ 4809782 w 5150985"/>
              <a:gd name="connsiteY4" fmla="*/ 1677710 h 4918221"/>
              <a:gd name="connsiteX5" fmla="*/ 4926908 w 5150985"/>
              <a:gd name="connsiteY5" fmla="*/ 2753779 h 4918221"/>
              <a:gd name="connsiteX6" fmla="*/ 3139032 w 5150985"/>
              <a:gd name="connsiteY6" fmla="*/ 4911604 h 4918221"/>
              <a:gd name="connsiteX7" fmla="*/ 1936 w 5150985"/>
              <a:gd name="connsiteY7" fmla="*/ 4918221 h 4918221"/>
              <a:gd name="connsiteX8" fmla="*/ 881 w 5150985"/>
              <a:gd name="connsiteY8" fmla="*/ 2563794 h 4918221"/>
              <a:gd name="connsiteX0" fmla="*/ 881 w 5150985"/>
              <a:gd name="connsiteY0" fmla="*/ 2534559 h 4888986"/>
              <a:gd name="connsiteX1" fmla="*/ 1339295 w 5150985"/>
              <a:gd name="connsiteY1" fmla="*/ 794108 h 4888986"/>
              <a:gd name="connsiteX2" fmla="*/ 1666909 w 5150985"/>
              <a:gd name="connsiteY2" fmla="*/ 256397 h 4888986"/>
              <a:gd name="connsiteX3" fmla="*/ 2951961 w 5150985"/>
              <a:gd name="connsiteY3" fmla="*/ 129576 h 4888986"/>
              <a:gd name="connsiteX4" fmla="*/ 4809782 w 5150985"/>
              <a:gd name="connsiteY4" fmla="*/ 1648475 h 4888986"/>
              <a:gd name="connsiteX5" fmla="*/ 4926908 w 5150985"/>
              <a:gd name="connsiteY5" fmla="*/ 2724544 h 4888986"/>
              <a:gd name="connsiteX6" fmla="*/ 3139032 w 5150985"/>
              <a:gd name="connsiteY6" fmla="*/ 4882369 h 4888986"/>
              <a:gd name="connsiteX7" fmla="*/ 1936 w 5150985"/>
              <a:gd name="connsiteY7" fmla="*/ 4888986 h 4888986"/>
              <a:gd name="connsiteX8" fmla="*/ 881 w 5150985"/>
              <a:gd name="connsiteY8" fmla="*/ 2534559 h 4888986"/>
              <a:gd name="connsiteX0" fmla="*/ 881 w 5150985"/>
              <a:gd name="connsiteY0" fmla="*/ 2653329 h 5007756"/>
              <a:gd name="connsiteX1" fmla="*/ 1339295 w 5150985"/>
              <a:gd name="connsiteY1" fmla="*/ 912878 h 5007756"/>
              <a:gd name="connsiteX2" fmla="*/ 1666909 w 5150985"/>
              <a:gd name="connsiteY2" fmla="*/ 375167 h 5007756"/>
              <a:gd name="connsiteX3" fmla="*/ 2951961 w 5150985"/>
              <a:gd name="connsiteY3" fmla="*/ 248346 h 5007756"/>
              <a:gd name="connsiteX4" fmla="*/ 4809782 w 5150985"/>
              <a:gd name="connsiteY4" fmla="*/ 1767245 h 5007756"/>
              <a:gd name="connsiteX5" fmla="*/ 4926908 w 5150985"/>
              <a:gd name="connsiteY5" fmla="*/ 2843314 h 5007756"/>
              <a:gd name="connsiteX6" fmla="*/ 3139032 w 5150985"/>
              <a:gd name="connsiteY6" fmla="*/ 5001139 h 5007756"/>
              <a:gd name="connsiteX7" fmla="*/ 1936 w 5150985"/>
              <a:gd name="connsiteY7" fmla="*/ 5007756 h 5007756"/>
              <a:gd name="connsiteX8" fmla="*/ 881 w 5150985"/>
              <a:gd name="connsiteY8" fmla="*/ 2653329 h 5007756"/>
              <a:gd name="connsiteX0" fmla="*/ 881 w 5150985"/>
              <a:gd name="connsiteY0" fmla="*/ 2578236 h 4932663"/>
              <a:gd name="connsiteX1" fmla="*/ 1339295 w 5150985"/>
              <a:gd name="connsiteY1" fmla="*/ 837785 h 4932663"/>
              <a:gd name="connsiteX2" fmla="*/ 1698703 w 5150985"/>
              <a:gd name="connsiteY2" fmla="*/ 435199 h 4932663"/>
              <a:gd name="connsiteX3" fmla="*/ 2951961 w 5150985"/>
              <a:gd name="connsiteY3" fmla="*/ 173253 h 4932663"/>
              <a:gd name="connsiteX4" fmla="*/ 4809782 w 5150985"/>
              <a:gd name="connsiteY4" fmla="*/ 1692152 h 4932663"/>
              <a:gd name="connsiteX5" fmla="*/ 4926908 w 5150985"/>
              <a:gd name="connsiteY5" fmla="*/ 2768221 h 4932663"/>
              <a:gd name="connsiteX6" fmla="*/ 3139032 w 5150985"/>
              <a:gd name="connsiteY6" fmla="*/ 4926046 h 4932663"/>
              <a:gd name="connsiteX7" fmla="*/ 1936 w 5150985"/>
              <a:gd name="connsiteY7" fmla="*/ 4932663 h 4932663"/>
              <a:gd name="connsiteX8" fmla="*/ 881 w 5150985"/>
              <a:gd name="connsiteY8" fmla="*/ 2578236 h 4932663"/>
              <a:gd name="connsiteX0" fmla="*/ 881 w 5150985"/>
              <a:gd name="connsiteY0" fmla="*/ 2667984 h 5022411"/>
              <a:gd name="connsiteX1" fmla="*/ 1339295 w 5150985"/>
              <a:gd name="connsiteY1" fmla="*/ 927533 h 5022411"/>
              <a:gd name="connsiteX2" fmla="*/ 1662935 w 5150985"/>
              <a:gd name="connsiteY2" fmla="*/ 365977 h 5022411"/>
              <a:gd name="connsiteX3" fmla="*/ 2951961 w 5150985"/>
              <a:gd name="connsiteY3" fmla="*/ 263001 h 5022411"/>
              <a:gd name="connsiteX4" fmla="*/ 4809782 w 5150985"/>
              <a:gd name="connsiteY4" fmla="*/ 1781900 h 5022411"/>
              <a:gd name="connsiteX5" fmla="*/ 4926908 w 5150985"/>
              <a:gd name="connsiteY5" fmla="*/ 2857969 h 5022411"/>
              <a:gd name="connsiteX6" fmla="*/ 3139032 w 5150985"/>
              <a:gd name="connsiteY6" fmla="*/ 5015794 h 5022411"/>
              <a:gd name="connsiteX7" fmla="*/ 1936 w 5150985"/>
              <a:gd name="connsiteY7" fmla="*/ 5022411 h 5022411"/>
              <a:gd name="connsiteX8" fmla="*/ 881 w 5150985"/>
              <a:gd name="connsiteY8" fmla="*/ 2667984 h 5022411"/>
              <a:gd name="connsiteX0" fmla="*/ 881 w 5150985"/>
              <a:gd name="connsiteY0" fmla="*/ 2658367 h 5012794"/>
              <a:gd name="connsiteX1" fmla="*/ 1339295 w 5150985"/>
              <a:gd name="connsiteY1" fmla="*/ 917916 h 5012794"/>
              <a:gd name="connsiteX2" fmla="*/ 1662935 w 5150985"/>
              <a:gd name="connsiteY2" fmla="*/ 356360 h 5012794"/>
              <a:gd name="connsiteX3" fmla="*/ 2951961 w 5150985"/>
              <a:gd name="connsiteY3" fmla="*/ 253384 h 5012794"/>
              <a:gd name="connsiteX4" fmla="*/ 4809782 w 5150985"/>
              <a:gd name="connsiteY4" fmla="*/ 1772283 h 5012794"/>
              <a:gd name="connsiteX5" fmla="*/ 4926908 w 5150985"/>
              <a:gd name="connsiteY5" fmla="*/ 2848352 h 5012794"/>
              <a:gd name="connsiteX6" fmla="*/ 3139032 w 5150985"/>
              <a:gd name="connsiteY6" fmla="*/ 5006177 h 5012794"/>
              <a:gd name="connsiteX7" fmla="*/ 1936 w 5150985"/>
              <a:gd name="connsiteY7" fmla="*/ 5012794 h 5012794"/>
              <a:gd name="connsiteX8" fmla="*/ 881 w 5150985"/>
              <a:gd name="connsiteY8" fmla="*/ 2658367 h 5012794"/>
              <a:gd name="connsiteX0" fmla="*/ 881 w 5150985"/>
              <a:gd name="connsiteY0" fmla="*/ 2680771 h 5035198"/>
              <a:gd name="connsiteX1" fmla="*/ 1339295 w 5150985"/>
              <a:gd name="connsiteY1" fmla="*/ 940320 h 5035198"/>
              <a:gd name="connsiteX2" fmla="*/ 1662935 w 5150985"/>
              <a:gd name="connsiteY2" fmla="*/ 378764 h 5035198"/>
              <a:gd name="connsiteX3" fmla="*/ 2951961 w 5150985"/>
              <a:gd name="connsiteY3" fmla="*/ 275788 h 5035198"/>
              <a:gd name="connsiteX4" fmla="*/ 4809782 w 5150985"/>
              <a:gd name="connsiteY4" fmla="*/ 1794687 h 5035198"/>
              <a:gd name="connsiteX5" fmla="*/ 4926908 w 5150985"/>
              <a:gd name="connsiteY5" fmla="*/ 2870756 h 5035198"/>
              <a:gd name="connsiteX6" fmla="*/ 3139032 w 5150985"/>
              <a:gd name="connsiteY6" fmla="*/ 5028581 h 5035198"/>
              <a:gd name="connsiteX7" fmla="*/ 1936 w 5150985"/>
              <a:gd name="connsiteY7" fmla="*/ 5035198 h 5035198"/>
              <a:gd name="connsiteX8" fmla="*/ 881 w 5150985"/>
              <a:gd name="connsiteY8" fmla="*/ 2680771 h 5035198"/>
              <a:gd name="connsiteX0" fmla="*/ 881 w 5122178"/>
              <a:gd name="connsiteY0" fmla="*/ 2702207 h 5056634"/>
              <a:gd name="connsiteX1" fmla="*/ 1339295 w 5122178"/>
              <a:gd name="connsiteY1" fmla="*/ 961756 h 5056634"/>
              <a:gd name="connsiteX2" fmla="*/ 1662935 w 5122178"/>
              <a:gd name="connsiteY2" fmla="*/ 400200 h 5056634"/>
              <a:gd name="connsiteX3" fmla="*/ 2904270 w 5122178"/>
              <a:gd name="connsiteY3" fmla="*/ 253507 h 5056634"/>
              <a:gd name="connsiteX4" fmla="*/ 4809782 w 5122178"/>
              <a:gd name="connsiteY4" fmla="*/ 1816123 h 5056634"/>
              <a:gd name="connsiteX5" fmla="*/ 4926908 w 5122178"/>
              <a:gd name="connsiteY5" fmla="*/ 2892192 h 5056634"/>
              <a:gd name="connsiteX6" fmla="*/ 3139032 w 5122178"/>
              <a:gd name="connsiteY6" fmla="*/ 5050017 h 5056634"/>
              <a:gd name="connsiteX7" fmla="*/ 1936 w 5122178"/>
              <a:gd name="connsiteY7" fmla="*/ 5056634 h 5056634"/>
              <a:gd name="connsiteX8" fmla="*/ 881 w 5122178"/>
              <a:gd name="connsiteY8" fmla="*/ 2702207 h 5056634"/>
              <a:gd name="connsiteX0" fmla="*/ 881 w 5122178"/>
              <a:gd name="connsiteY0" fmla="*/ 2706672 h 5061099"/>
              <a:gd name="connsiteX1" fmla="*/ 1339295 w 5122178"/>
              <a:gd name="connsiteY1" fmla="*/ 966221 h 5061099"/>
              <a:gd name="connsiteX2" fmla="*/ 1662935 w 5122178"/>
              <a:gd name="connsiteY2" fmla="*/ 404665 h 5061099"/>
              <a:gd name="connsiteX3" fmla="*/ 2904270 w 5122178"/>
              <a:gd name="connsiteY3" fmla="*/ 257972 h 5061099"/>
              <a:gd name="connsiteX4" fmla="*/ 4809782 w 5122178"/>
              <a:gd name="connsiteY4" fmla="*/ 1820588 h 5061099"/>
              <a:gd name="connsiteX5" fmla="*/ 4926908 w 5122178"/>
              <a:gd name="connsiteY5" fmla="*/ 2896657 h 5061099"/>
              <a:gd name="connsiteX6" fmla="*/ 3139032 w 5122178"/>
              <a:gd name="connsiteY6" fmla="*/ 5054482 h 5061099"/>
              <a:gd name="connsiteX7" fmla="*/ 1936 w 5122178"/>
              <a:gd name="connsiteY7" fmla="*/ 5061099 h 5061099"/>
              <a:gd name="connsiteX8" fmla="*/ 881 w 5122178"/>
              <a:gd name="connsiteY8" fmla="*/ 2706672 h 5061099"/>
              <a:gd name="connsiteX0" fmla="*/ 881 w 5150382"/>
              <a:gd name="connsiteY0" fmla="*/ 2706672 h 5061099"/>
              <a:gd name="connsiteX1" fmla="*/ 1339295 w 5150382"/>
              <a:gd name="connsiteY1" fmla="*/ 966221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229924 w 5150382"/>
              <a:gd name="connsiteY6" fmla="*/ 4933291 h 5061099"/>
              <a:gd name="connsiteX7" fmla="*/ 1936 w 5150382"/>
              <a:gd name="connsiteY7" fmla="*/ 5061099 h 5061099"/>
              <a:gd name="connsiteX8" fmla="*/ 881 w 5150382"/>
              <a:gd name="connsiteY8" fmla="*/ 2706672 h 5061099"/>
              <a:gd name="connsiteX0" fmla="*/ 9045 w 5158546"/>
              <a:gd name="connsiteY0" fmla="*/ 2706672 h 4933291"/>
              <a:gd name="connsiteX1" fmla="*/ 1271949 w 5158546"/>
              <a:gd name="connsiteY1" fmla="*/ 970195 h 4933291"/>
              <a:gd name="connsiteX2" fmla="*/ 1671099 w 5158546"/>
              <a:gd name="connsiteY2" fmla="*/ 404665 h 4933291"/>
              <a:gd name="connsiteX3" fmla="*/ 2912434 w 5158546"/>
              <a:gd name="connsiteY3" fmla="*/ 257972 h 4933291"/>
              <a:gd name="connsiteX4" fmla="*/ 4817946 w 5158546"/>
              <a:gd name="connsiteY4" fmla="*/ 1820588 h 4933291"/>
              <a:gd name="connsiteX5" fmla="*/ 4935072 w 5158546"/>
              <a:gd name="connsiteY5" fmla="*/ 2896657 h 4933291"/>
              <a:gd name="connsiteX6" fmla="*/ 3238088 w 5158546"/>
              <a:gd name="connsiteY6" fmla="*/ 4933291 h 4933291"/>
              <a:gd name="connsiteX7" fmla="*/ 0 w 5158546"/>
              <a:gd name="connsiteY7" fmla="*/ 3828987 h 4933291"/>
              <a:gd name="connsiteX8" fmla="*/ 9045 w 5158546"/>
              <a:gd name="connsiteY8" fmla="*/ 2706672 h 4933291"/>
              <a:gd name="connsiteX0" fmla="*/ 9045 w 5158546"/>
              <a:gd name="connsiteY0" fmla="*/ 2706672 h 4933291"/>
              <a:gd name="connsiteX1" fmla="*/ 1271949 w 5158546"/>
              <a:gd name="connsiteY1" fmla="*/ 970195 h 4933291"/>
              <a:gd name="connsiteX2" fmla="*/ 1671099 w 5158546"/>
              <a:gd name="connsiteY2" fmla="*/ 404665 h 4933291"/>
              <a:gd name="connsiteX3" fmla="*/ 2912434 w 5158546"/>
              <a:gd name="connsiteY3" fmla="*/ 257972 h 4933291"/>
              <a:gd name="connsiteX4" fmla="*/ 4817946 w 5158546"/>
              <a:gd name="connsiteY4" fmla="*/ 1820588 h 4933291"/>
              <a:gd name="connsiteX5" fmla="*/ 4935072 w 5158546"/>
              <a:gd name="connsiteY5" fmla="*/ 2896657 h 4933291"/>
              <a:gd name="connsiteX6" fmla="*/ 3238088 w 5158546"/>
              <a:gd name="connsiteY6" fmla="*/ 4933291 h 4933291"/>
              <a:gd name="connsiteX7" fmla="*/ 0 w 5158546"/>
              <a:gd name="connsiteY7" fmla="*/ 3828987 h 4933291"/>
              <a:gd name="connsiteX8" fmla="*/ 9045 w 5158546"/>
              <a:gd name="connsiteY8" fmla="*/ 2706672 h 4933291"/>
              <a:gd name="connsiteX0" fmla="*/ 37 w 5149538"/>
              <a:gd name="connsiteY0" fmla="*/ 2706672 h 4933291"/>
              <a:gd name="connsiteX1" fmla="*/ 1262941 w 5149538"/>
              <a:gd name="connsiteY1" fmla="*/ 970195 h 4933291"/>
              <a:gd name="connsiteX2" fmla="*/ 1662091 w 5149538"/>
              <a:gd name="connsiteY2" fmla="*/ 404665 h 4933291"/>
              <a:gd name="connsiteX3" fmla="*/ 2903426 w 5149538"/>
              <a:gd name="connsiteY3" fmla="*/ 257972 h 4933291"/>
              <a:gd name="connsiteX4" fmla="*/ 4808938 w 5149538"/>
              <a:gd name="connsiteY4" fmla="*/ 1820588 h 4933291"/>
              <a:gd name="connsiteX5" fmla="*/ 4926064 w 5149538"/>
              <a:gd name="connsiteY5" fmla="*/ 2896657 h 4933291"/>
              <a:gd name="connsiteX6" fmla="*/ 3229080 w 5149538"/>
              <a:gd name="connsiteY6" fmla="*/ 4933291 h 4933291"/>
              <a:gd name="connsiteX7" fmla="*/ 233375 w 5149538"/>
              <a:gd name="connsiteY7" fmla="*/ 3404818 h 4933291"/>
              <a:gd name="connsiteX8" fmla="*/ 37 w 5149538"/>
              <a:gd name="connsiteY8" fmla="*/ 2706672 h 4933291"/>
              <a:gd name="connsiteX0" fmla="*/ 881 w 5150382"/>
              <a:gd name="connsiteY0" fmla="*/ 2706672 h 4933291"/>
              <a:gd name="connsiteX1" fmla="*/ 1263785 w 5150382"/>
              <a:gd name="connsiteY1" fmla="*/ 970195 h 4933291"/>
              <a:gd name="connsiteX2" fmla="*/ 1662935 w 5150382"/>
              <a:gd name="connsiteY2" fmla="*/ 404665 h 4933291"/>
              <a:gd name="connsiteX3" fmla="*/ 2904270 w 5150382"/>
              <a:gd name="connsiteY3" fmla="*/ 257972 h 4933291"/>
              <a:gd name="connsiteX4" fmla="*/ 4809782 w 5150382"/>
              <a:gd name="connsiteY4" fmla="*/ 1820588 h 4933291"/>
              <a:gd name="connsiteX5" fmla="*/ 4926908 w 5150382"/>
              <a:gd name="connsiteY5" fmla="*/ 2896657 h 4933291"/>
              <a:gd name="connsiteX6" fmla="*/ 3229924 w 5150382"/>
              <a:gd name="connsiteY6" fmla="*/ 4933291 h 4933291"/>
              <a:gd name="connsiteX7" fmla="*/ 1936 w 5150382"/>
              <a:gd name="connsiteY7" fmla="*/ 3606803 h 4933291"/>
              <a:gd name="connsiteX8" fmla="*/ 881 w 5150382"/>
              <a:gd name="connsiteY8" fmla="*/ 2706672 h 4933291"/>
              <a:gd name="connsiteX0" fmla="*/ 881 w 5150382"/>
              <a:gd name="connsiteY0" fmla="*/ 2706672 h 4044555"/>
              <a:gd name="connsiteX1" fmla="*/ 1263785 w 5150382"/>
              <a:gd name="connsiteY1" fmla="*/ 970195 h 4044555"/>
              <a:gd name="connsiteX2" fmla="*/ 1662935 w 5150382"/>
              <a:gd name="connsiteY2" fmla="*/ 404665 h 4044555"/>
              <a:gd name="connsiteX3" fmla="*/ 2904270 w 5150382"/>
              <a:gd name="connsiteY3" fmla="*/ 257972 h 4044555"/>
              <a:gd name="connsiteX4" fmla="*/ 4809782 w 5150382"/>
              <a:gd name="connsiteY4" fmla="*/ 1820588 h 4044555"/>
              <a:gd name="connsiteX5" fmla="*/ 4926908 w 5150382"/>
              <a:gd name="connsiteY5" fmla="*/ 2896657 h 4044555"/>
              <a:gd name="connsiteX6" fmla="*/ 3997470 w 5150382"/>
              <a:gd name="connsiteY6" fmla="*/ 4044555 h 4044555"/>
              <a:gd name="connsiteX7" fmla="*/ 1936 w 5150382"/>
              <a:gd name="connsiteY7" fmla="*/ 3606803 h 4044555"/>
              <a:gd name="connsiteX8" fmla="*/ 881 w 5150382"/>
              <a:gd name="connsiteY8" fmla="*/ 2706672 h 4044555"/>
              <a:gd name="connsiteX0" fmla="*/ 881 w 5150382"/>
              <a:gd name="connsiteY0" fmla="*/ 2706672 h 4044555"/>
              <a:gd name="connsiteX1" fmla="*/ 1263785 w 5150382"/>
              <a:gd name="connsiteY1" fmla="*/ 970195 h 4044555"/>
              <a:gd name="connsiteX2" fmla="*/ 1662935 w 5150382"/>
              <a:gd name="connsiteY2" fmla="*/ 404665 h 4044555"/>
              <a:gd name="connsiteX3" fmla="*/ 2904270 w 5150382"/>
              <a:gd name="connsiteY3" fmla="*/ 257972 h 4044555"/>
              <a:gd name="connsiteX4" fmla="*/ 4809782 w 5150382"/>
              <a:gd name="connsiteY4" fmla="*/ 1820588 h 4044555"/>
              <a:gd name="connsiteX5" fmla="*/ 4926908 w 5150382"/>
              <a:gd name="connsiteY5" fmla="*/ 2896657 h 4044555"/>
              <a:gd name="connsiteX6" fmla="*/ 3997470 w 5150382"/>
              <a:gd name="connsiteY6" fmla="*/ 4044555 h 4044555"/>
              <a:gd name="connsiteX7" fmla="*/ 1936 w 5150382"/>
              <a:gd name="connsiteY7" fmla="*/ 3606803 h 4044555"/>
              <a:gd name="connsiteX8" fmla="*/ 881 w 5150382"/>
              <a:gd name="connsiteY8" fmla="*/ 2706672 h 4044555"/>
              <a:gd name="connsiteX0" fmla="*/ 881 w 5150382"/>
              <a:gd name="connsiteY0" fmla="*/ 2706672 h 3882967"/>
              <a:gd name="connsiteX1" fmla="*/ 1263785 w 5150382"/>
              <a:gd name="connsiteY1" fmla="*/ 970195 h 3882967"/>
              <a:gd name="connsiteX2" fmla="*/ 1662935 w 5150382"/>
              <a:gd name="connsiteY2" fmla="*/ 404665 h 3882967"/>
              <a:gd name="connsiteX3" fmla="*/ 2904270 w 5150382"/>
              <a:gd name="connsiteY3" fmla="*/ 257972 h 3882967"/>
              <a:gd name="connsiteX4" fmla="*/ 4809782 w 5150382"/>
              <a:gd name="connsiteY4" fmla="*/ 1820588 h 3882967"/>
              <a:gd name="connsiteX5" fmla="*/ 4926908 w 5150382"/>
              <a:gd name="connsiteY5" fmla="*/ 2896657 h 3882967"/>
              <a:gd name="connsiteX6" fmla="*/ 4199456 w 5150382"/>
              <a:gd name="connsiteY6" fmla="*/ 3882967 h 3882967"/>
              <a:gd name="connsiteX7" fmla="*/ 1936 w 5150382"/>
              <a:gd name="connsiteY7" fmla="*/ 3606803 h 3882967"/>
              <a:gd name="connsiteX8" fmla="*/ 881 w 5150382"/>
              <a:gd name="connsiteY8" fmla="*/ 2706672 h 3882967"/>
              <a:gd name="connsiteX0" fmla="*/ 881 w 5150382"/>
              <a:gd name="connsiteY0" fmla="*/ 2706672 h 3882967"/>
              <a:gd name="connsiteX1" fmla="*/ 1263785 w 5150382"/>
              <a:gd name="connsiteY1" fmla="*/ 970195 h 3882967"/>
              <a:gd name="connsiteX2" fmla="*/ 1662935 w 5150382"/>
              <a:gd name="connsiteY2" fmla="*/ 404665 h 3882967"/>
              <a:gd name="connsiteX3" fmla="*/ 2904270 w 5150382"/>
              <a:gd name="connsiteY3" fmla="*/ 257972 h 3882967"/>
              <a:gd name="connsiteX4" fmla="*/ 4809782 w 5150382"/>
              <a:gd name="connsiteY4" fmla="*/ 1820588 h 3882967"/>
              <a:gd name="connsiteX5" fmla="*/ 4926908 w 5150382"/>
              <a:gd name="connsiteY5" fmla="*/ 2896657 h 3882967"/>
              <a:gd name="connsiteX6" fmla="*/ 4199456 w 5150382"/>
              <a:gd name="connsiteY6" fmla="*/ 3882967 h 3882967"/>
              <a:gd name="connsiteX7" fmla="*/ 1936 w 5150382"/>
              <a:gd name="connsiteY7" fmla="*/ 3606803 h 3882967"/>
              <a:gd name="connsiteX8" fmla="*/ 881 w 5150382"/>
              <a:gd name="connsiteY8" fmla="*/ 2706672 h 3882967"/>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4481"/>
              <a:gd name="connsiteY0" fmla="*/ 2706672 h 3610286"/>
              <a:gd name="connsiteX1" fmla="*/ 1263785 w 5154481"/>
              <a:gd name="connsiteY1" fmla="*/ 970195 h 3610286"/>
              <a:gd name="connsiteX2" fmla="*/ 1662935 w 5154481"/>
              <a:gd name="connsiteY2" fmla="*/ 404665 h 3610286"/>
              <a:gd name="connsiteX3" fmla="*/ 2904270 w 5154481"/>
              <a:gd name="connsiteY3" fmla="*/ 257972 h 3610286"/>
              <a:gd name="connsiteX4" fmla="*/ 4809782 w 5154481"/>
              <a:gd name="connsiteY4" fmla="*/ 1820588 h 3610286"/>
              <a:gd name="connsiteX5" fmla="*/ 4926908 w 5154481"/>
              <a:gd name="connsiteY5" fmla="*/ 2896657 h 3610286"/>
              <a:gd name="connsiteX6" fmla="*/ 4401441 w 5154481"/>
              <a:gd name="connsiteY6" fmla="*/ 3610286 h 3610286"/>
              <a:gd name="connsiteX7" fmla="*/ 1936 w 5154481"/>
              <a:gd name="connsiteY7" fmla="*/ 3606803 h 3610286"/>
              <a:gd name="connsiteX8" fmla="*/ 881 w 5154481"/>
              <a:gd name="connsiteY8" fmla="*/ 2706672 h 3610286"/>
              <a:gd name="connsiteX0" fmla="*/ 881 w 5142162"/>
              <a:gd name="connsiteY0" fmla="*/ 2857783 h 3761397"/>
              <a:gd name="connsiteX1" fmla="*/ 1263785 w 5142162"/>
              <a:gd name="connsiteY1" fmla="*/ 1121306 h 3761397"/>
              <a:gd name="connsiteX2" fmla="*/ 1662935 w 5142162"/>
              <a:gd name="connsiteY2" fmla="*/ 555776 h 3761397"/>
              <a:gd name="connsiteX3" fmla="*/ 2604278 w 5142162"/>
              <a:gd name="connsiteY3" fmla="*/ 164474 h 3761397"/>
              <a:gd name="connsiteX4" fmla="*/ 4809782 w 5142162"/>
              <a:gd name="connsiteY4" fmla="*/ 1971699 h 3761397"/>
              <a:gd name="connsiteX5" fmla="*/ 4926908 w 5142162"/>
              <a:gd name="connsiteY5" fmla="*/ 3047768 h 3761397"/>
              <a:gd name="connsiteX6" fmla="*/ 4401441 w 5142162"/>
              <a:gd name="connsiteY6" fmla="*/ 3761397 h 3761397"/>
              <a:gd name="connsiteX7" fmla="*/ 1936 w 5142162"/>
              <a:gd name="connsiteY7" fmla="*/ 3757914 h 3761397"/>
              <a:gd name="connsiteX8" fmla="*/ 881 w 5142162"/>
              <a:gd name="connsiteY8" fmla="*/ 2857783 h 3761397"/>
              <a:gd name="connsiteX0" fmla="*/ 881 w 5142162"/>
              <a:gd name="connsiteY0" fmla="*/ 2727331 h 3630945"/>
              <a:gd name="connsiteX1" fmla="*/ 1263785 w 5142162"/>
              <a:gd name="connsiteY1" fmla="*/ 990854 h 3630945"/>
              <a:gd name="connsiteX2" fmla="*/ 1662935 w 5142162"/>
              <a:gd name="connsiteY2" fmla="*/ 425324 h 3630945"/>
              <a:gd name="connsiteX3" fmla="*/ 2604278 w 5142162"/>
              <a:gd name="connsiteY3" fmla="*/ 34022 h 3630945"/>
              <a:gd name="connsiteX4" fmla="*/ 4809782 w 5142162"/>
              <a:gd name="connsiteY4" fmla="*/ 1841247 h 3630945"/>
              <a:gd name="connsiteX5" fmla="*/ 4926908 w 5142162"/>
              <a:gd name="connsiteY5" fmla="*/ 2917316 h 3630945"/>
              <a:gd name="connsiteX6" fmla="*/ 4401441 w 5142162"/>
              <a:gd name="connsiteY6" fmla="*/ 3630945 h 3630945"/>
              <a:gd name="connsiteX7" fmla="*/ 1936 w 5142162"/>
              <a:gd name="connsiteY7" fmla="*/ 3627462 h 3630945"/>
              <a:gd name="connsiteX8" fmla="*/ 881 w 5142162"/>
              <a:gd name="connsiteY8" fmla="*/ 2727331 h 3630945"/>
              <a:gd name="connsiteX0" fmla="*/ 881 w 5139684"/>
              <a:gd name="connsiteY0" fmla="*/ 2619396 h 3523010"/>
              <a:gd name="connsiteX1" fmla="*/ 1263785 w 5139684"/>
              <a:gd name="connsiteY1" fmla="*/ 882919 h 3523010"/>
              <a:gd name="connsiteX2" fmla="*/ 1662935 w 5139684"/>
              <a:gd name="connsiteY2" fmla="*/ 317389 h 3523010"/>
              <a:gd name="connsiteX3" fmla="*/ 2650431 w 5139684"/>
              <a:gd name="connsiteY3" fmla="*/ 133774 h 3523010"/>
              <a:gd name="connsiteX4" fmla="*/ 4809782 w 5139684"/>
              <a:gd name="connsiteY4" fmla="*/ 1733312 h 3523010"/>
              <a:gd name="connsiteX5" fmla="*/ 4926908 w 5139684"/>
              <a:gd name="connsiteY5" fmla="*/ 2809381 h 3523010"/>
              <a:gd name="connsiteX6" fmla="*/ 4401441 w 5139684"/>
              <a:gd name="connsiteY6" fmla="*/ 3523010 h 3523010"/>
              <a:gd name="connsiteX7" fmla="*/ 1936 w 5139684"/>
              <a:gd name="connsiteY7" fmla="*/ 3519527 h 3523010"/>
              <a:gd name="connsiteX8" fmla="*/ 881 w 5139684"/>
              <a:gd name="connsiteY8" fmla="*/ 2619396 h 3523010"/>
              <a:gd name="connsiteX0" fmla="*/ 881 w 5139684"/>
              <a:gd name="connsiteY0" fmla="*/ 2658592 h 3562206"/>
              <a:gd name="connsiteX1" fmla="*/ 1263785 w 5139684"/>
              <a:gd name="connsiteY1" fmla="*/ 922115 h 3562206"/>
              <a:gd name="connsiteX2" fmla="*/ 2004463 w 5139684"/>
              <a:gd name="connsiteY2" fmla="*/ 430429 h 3562206"/>
              <a:gd name="connsiteX3" fmla="*/ 2650431 w 5139684"/>
              <a:gd name="connsiteY3" fmla="*/ 172970 h 3562206"/>
              <a:gd name="connsiteX4" fmla="*/ 4809782 w 5139684"/>
              <a:gd name="connsiteY4" fmla="*/ 1772508 h 3562206"/>
              <a:gd name="connsiteX5" fmla="*/ 4926908 w 5139684"/>
              <a:gd name="connsiteY5" fmla="*/ 2848577 h 3562206"/>
              <a:gd name="connsiteX6" fmla="*/ 4401441 w 5139684"/>
              <a:gd name="connsiteY6" fmla="*/ 3562206 h 3562206"/>
              <a:gd name="connsiteX7" fmla="*/ 1936 w 5139684"/>
              <a:gd name="connsiteY7" fmla="*/ 3558723 h 3562206"/>
              <a:gd name="connsiteX8" fmla="*/ 881 w 5139684"/>
              <a:gd name="connsiteY8" fmla="*/ 2658592 h 3562206"/>
              <a:gd name="connsiteX0" fmla="*/ 881 w 5139684"/>
              <a:gd name="connsiteY0" fmla="*/ 2636644 h 3540258"/>
              <a:gd name="connsiteX1" fmla="*/ 1263785 w 5139684"/>
              <a:gd name="connsiteY1" fmla="*/ 900167 h 3540258"/>
              <a:gd name="connsiteX2" fmla="*/ 2004463 w 5139684"/>
              <a:gd name="connsiteY2" fmla="*/ 408481 h 3540258"/>
              <a:gd name="connsiteX3" fmla="*/ 2650431 w 5139684"/>
              <a:gd name="connsiteY3" fmla="*/ 151022 h 3540258"/>
              <a:gd name="connsiteX4" fmla="*/ 4809782 w 5139684"/>
              <a:gd name="connsiteY4" fmla="*/ 1750560 h 3540258"/>
              <a:gd name="connsiteX5" fmla="*/ 4926908 w 5139684"/>
              <a:gd name="connsiteY5" fmla="*/ 2826629 h 3540258"/>
              <a:gd name="connsiteX6" fmla="*/ 4401441 w 5139684"/>
              <a:gd name="connsiteY6" fmla="*/ 3540258 h 3540258"/>
              <a:gd name="connsiteX7" fmla="*/ 1936 w 5139684"/>
              <a:gd name="connsiteY7" fmla="*/ 3536775 h 3540258"/>
              <a:gd name="connsiteX8" fmla="*/ 881 w 5139684"/>
              <a:gd name="connsiteY8" fmla="*/ 2636644 h 3540258"/>
              <a:gd name="connsiteX0" fmla="*/ 881 w 5139684"/>
              <a:gd name="connsiteY0" fmla="*/ 2640797 h 3544411"/>
              <a:gd name="connsiteX1" fmla="*/ 1263785 w 5139684"/>
              <a:gd name="connsiteY1" fmla="*/ 904320 h 3544411"/>
              <a:gd name="connsiteX2" fmla="*/ 1902928 w 5139684"/>
              <a:gd name="connsiteY2" fmla="*/ 403404 h 3544411"/>
              <a:gd name="connsiteX3" fmla="*/ 2650431 w 5139684"/>
              <a:gd name="connsiteY3" fmla="*/ 155175 h 3544411"/>
              <a:gd name="connsiteX4" fmla="*/ 4809782 w 5139684"/>
              <a:gd name="connsiteY4" fmla="*/ 1754713 h 3544411"/>
              <a:gd name="connsiteX5" fmla="*/ 4926908 w 5139684"/>
              <a:gd name="connsiteY5" fmla="*/ 2830782 h 3544411"/>
              <a:gd name="connsiteX6" fmla="*/ 4401441 w 5139684"/>
              <a:gd name="connsiteY6" fmla="*/ 3544411 h 3544411"/>
              <a:gd name="connsiteX7" fmla="*/ 1936 w 5139684"/>
              <a:gd name="connsiteY7" fmla="*/ 3540928 h 3544411"/>
              <a:gd name="connsiteX8" fmla="*/ 881 w 5139684"/>
              <a:gd name="connsiteY8" fmla="*/ 2640797 h 3544411"/>
              <a:gd name="connsiteX0" fmla="*/ 881 w 5139684"/>
              <a:gd name="connsiteY0" fmla="*/ 2658517 h 3562131"/>
              <a:gd name="connsiteX1" fmla="*/ 1263785 w 5139684"/>
              <a:gd name="connsiteY1" fmla="*/ 922040 h 3562131"/>
              <a:gd name="connsiteX2" fmla="*/ 1902928 w 5139684"/>
              <a:gd name="connsiteY2" fmla="*/ 421124 h 3562131"/>
              <a:gd name="connsiteX3" fmla="*/ 2650431 w 5139684"/>
              <a:gd name="connsiteY3" fmla="*/ 172895 h 3562131"/>
              <a:gd name="connsiteX4" fmla="*/ 4809782 w 5139684"/>
              <a:gd name="connsiteY4" fmla="*/ 1772433 h 3562131"/>
              <a:gd name="connsiteX5" fmla="*/ 4926908 w 5139684"/>
              <a:gd name="connsiteY5" fmla="*/ 2848502 h 3562131"/>
              <a:gd name="connsiteX6" fmla="*/ 4401441 w 5139684"/>
              <a:gd name="connsiteY6" fmla="*/ 3562131 h 3562131"/>
              <a:gd name="connsiteX7" fmla="*/ 1936 w 5139684"/>
              <a:gd name="connsiteY7" fmla="*/ 3558648 h 3562131"/>
              <a:gd name="connsiteX8" fmla="*/ 881 w 5139684"/>
              <a:gd name="connsiteY8" fmla="*/ 2658517 h 3562131"/>
              <a:gd name="connsiteX0" fmla="*/ 881 w 5135281"/>
              <a:gd name="connsiteY0" fmla="*/ 2789183 h 3692797"/>
              <a:gd name="connsiteX1" fmla="*/ 1263785 w 5135281"/>
              <a:gd name="connsiteY1" fmla="*/ 1052706 h 3692797"/>
              <a:gd name="connsiteX2" fmla="*/ 1902928 w 5135281"/>
              <a:gd name="connsiteY2" fmla="*/ 551790 h 3692797"/>
              <a:gd name="connsiteX3" fmla="*/ 2733505 w 5135281"/>
              <a:gd name="connsiteY3" fmla="*/ 109720 h 3692797"/>
              <a:gd name="connsiteX4" fmla="*/ 4809782 w 5135281"/>
              <a:gd name="connsiteY4" fmla="*/ 1903099 h 3692797"/>
              <a:gd name="connsiteX5" fmla="*/ 4926908 w 5135281"/>
              <a:gd name="connsiteY5" fmla="*/ 2979168 h 3692797"/>
              <a:gd name="connsiteX6" fmla="*/ 4401441 w 5135281"/>
              <a:gd name="connsiteY6" fmla="*/ 3692797 h 3692797"/>
              <a:gd name="connsiteX7" fmla="*/ 1936 w 5135281"/>
              <a:gd name="connsiteY7" fmla="*/ 3689314 h 3692797"/>
              <a:gd name="connsiteX8" fmla="*/ 881 w 5135281"/>
              <a:gd name="connsiteY8" fmla="*/ 2789183 h 3692797"/>
              <a:gd name="connsiteX0" fmla="*/ 881 w 5135281"/>
              <a:gd name="connsiteY0" fmla="*/ 2714469 h 3618083"/>
              <a:gd name="connsiteX1" fmla="*/ 1263785 w 5135281"/>
              <a:gd name="connsiteY1" fmla="*/ 977992 h 3618083"/>
              <a:gd name="connsiteX2" fmla="*/ 1902928 w 5135281"/>
              <a:gd name="connsiteY2" fmla="*/ 477076 h 3618083"/>
              <a:gd name="connsiteX3" fmla="*/ 2733505 w 5135281"/>
              <a:gd name="connsiteY3" fmla="*/ 35006 h 3618083"/>
              <a:gd name="connsiteX4" fmla="*/ 4809782 w 5135281"/>
              <a:gd name="connsiteY4" fmla="*/ 1828385 h 3618083"/>
              <a:gd name="connsiteX5" fmla="*/ 4926908 w 5135281"/>
              <a:gd name="connsiteY5" fmla="*/ 2904454 h 3618083"/>
              <a:gd name="connsiteX6" fmla="*/ 4401441 w 5135281"/>
              <a:gd name="connsiteY6" fmla="*/ 3618083 h 3618083"/>
              <a:gd name="connsiteX7" fmla="*/ 1936 w 5135281"/>
              <a:gd name="connsiteY7" fmla="*/ 3614600 h 3618083"/>
              <a:gd name="connsiteX8" fmla="*/ 881 w 5135281"/>
              <a:gd name="connsiteY8" fmla="*/ 2714469 h 3618083"/>
              <a:gd name="connsiteX0" fmla="*/ 881 w 5135767"/>
              <a:gd name="connsiteY0" fmla="*/ 2640637 h 3544251"/>
              <a:gd name="connsiteX1" fmla="*/ 1263785 w 5135767"/>
              <a:gd name="connsiteY1" fmla="*/ 904160 h 3544251"/>
              <a:gd name="connsiteX2" fmla="*/ 1902928 w 5135767"/>
              <a:gd name="connsiteY2" fmla="*/ 403244 h 3544251"/>
              <a:gd name="connsiteX3" fmla="*/ 2724275 w 5135767"/>
              <a:gd name="connsiteY3" fmla="*/ 67325 h 3544251"/>
              <a:gd name="connsiteX4" fmla="*/ 4809782 w 5135767"/>
              <a:gd name="connsiteY4" fmla="*/ 1754553 h 3544251"/>
              <a:gd name="connsiteX5" fmla="*/ 4926908 w 5135767"/>
              <a:gd name="connsiteY5" fmla="*/ 2830622 h 3544251"/>
              <a:gd name="connsiteX6" fmla="*/ 4401441 w 5135767"/>
              <a:gd name="connsiteY6" fmla="*/ 3544251 h 3544251"/>
              <a:gd name="connsiteX7" fmla="*/ 1936 w 5135767"/>
              <a:gd name="connsiteY7" fmla="*/ 3540768 h 3544251"/>
              <a:gd name="connsiteX8" fmla="*/ 881 w 5135767"/>
              <a:gd name="connsiteY8" fmla="*/ 2640637 h 3544251"/>
              <a:gd name="connsiteX0" fmla="*/ 881 w 5134797"/>
              <a:gd name="connsiteY0" fmla="*/ 2703870 h 3607484"/>
              <a:gd name="connsiteX1" fmla="*/ 1263785 w 5134797"/>
              <a:gd name="connsiteY1" fmla="*/ 967393 h 3607484"/>
              <a:gd name="connsiteX2" fmla="*/ 1902928 w 5134797"/>
              <a:gd name="connsiteY2" fmla="*/ 466477 h 3607484"/>
              <a:gd name="connsiteX3" fmla="*/ 2742735 w 5134797"/>
              <a:gd name="connsiteY3" fmla="*/ 38252 h 3607484"/>
              <a:gd name="connsiteX4" fmla="*/ 4809782 w 5134797"/>
              <a:gd name="connsiteY4" fmla="*/ 1817786 h 3607484"/>
              <a:gd name="connsiteX5" fmla="*/ 4926908 w 5134797"/>
              <a:gd name="connsiteY5" fmla="*/ 2893855 h 3607484"/>
              <a:gd name="connsiteX6" fmla="*/ 4401441 w 5134797"/>
              <a:gd name="connsiteY6" fmla="*/ 3607484 h 3607484"/>
              <a:gd name="connsiteX7" fmla="*/ 1936 w 5134797"/>
              <a:gd name="connsiteY7" fmla="*/ 3604001 h 3607484"/>
              <a:gd name="connsiteX8" fmla="*/ 881 w 5134797"/>
              <a:gd name="connsiteY8" fmla="*/ 2703870 h 3607484"/>
              <a:gd name="connsiteX0" fmla="*/ 881 w 4996518"/>
              <a:gd name="connsiteY0" fmla="*/ 2801009 h 3704623"/>
              <a:gd name="connsiteX1" fmla="*/ 1263785 w 4996518"/>
              <a:gd name="connsiteY1" fmla="*/ 1064532 h 3704623"/>
              <a:gd name="connsiteX2" fmla="*/ 1902928 w 4996518"/>
              <a:gd name="connsiteY2" fmla="*/ 563616 h 3704623"/>
              <a:gd name="connsiteX3" fmla="*/ 2742735 w 4996518"/>
              <a:gd name="connsiteY3" fmla="*/ 135391 h 3704623"/>
              <a:gd name="connsiteX4" fmla="*/ 3951344 w 4996518"/>
              <a:gd name="connsiteY4" fmla="*/ 267277 h 3704623"/>
              <a:gd name="connsiteX5" fmla="*/ 4926908 w 4996518"/>
              <a:gd name="connsiteY5" fmla="*/ 2990994 h 3704623"/>
              <a:gd name="connsiteX6" fmla="*/ 4401441 w 4996518"/>
              <a:gd name="connsiteY6" fmla="*/ 3704623 h 3704623"/>
              <a:gd name="connsiteX7" fmla="*/ 1936 w 4996518"/>
              <a:gd name="connsiteY7" fmla="*/ 3701140 h 3704623"/>
              <a:gd name="connsiteX8" fmla="*/ 881 w 4996518"/>
              <a:gd name="connsiteY8" fmla="*/ 2801009 h 3704623"/>
              <a:gd name="connsiteX0" fmla="*/ 881 w 5011411"/>
              <a:gd name="connsiteY0" fmla="*/ 2680232 h 3583846"/>
              <a:gd name="connsiteX1" fmla="*/ 1263785 w 5011411"/>
              <a:gd name="connsiteY1" fmla="*/ 943755 h 3583846"/>
              <a:gd name="connsiteX2" fmla="*/ 1902928 w 5011411"/>
              <a:gd name="connsiteY2" fmla="*/ 442839 h 3583846"/>
              <a:gd name="connsiteX3" fmla="*/ 2742735 w 5011411"/>
              <a:gd name="connsiteY3" fmla="*/ 14614 h 3583846"/>
              <a:gd name="connsiteX4" fmla="*/ 3951344 w 5011411"/>
              <a:gd name="connsiteY4" fmla="*/ 146500 h 3583846"/>
              <a:gd name="connsiteX5" fmla="*/ 4926908 w 5011411"/>
              <a:gd name="connsiteY5" fmla="*/ 2870217 h 3583846"/>
              <a:gd name="connsiteX6" fmla="*/ 4401441 w 5011411"/>
              <a:gd name="connsiteY6" fmla="*/ 3583846 h 3583846"/>
              <a:gd name="connsiteX7" fmla="*/ 1936 w 5011411"/>
              <a:gd name="connsiteY7" fmla="*/ 3580363 h 3583846"/>
              <a:gd name="connsiteX8" fmla="*/ 881 w 5011411"/>
              <a:gd name="connsiteY8" fmla="*/ 2680232 h 3583846"/>
              <a:gd name="connsiteX0" fmla="*/ 881 w 5011411"/>
              <a:gd name="connsiteY0" fmla="*/ 2691968 h 3595582"/>
              <a:gd name="connsiteX1" fmla="*/ 1263785 w 5011411"/>
              <a:gd name="connsiteY1" fmla="*/ 955491 h 3595582"/>
              <a:gd name="connsiteX2" fmla="*/ 1902928 w 5011411"/>
              <a:gd name="connsiteY2" fmla="*/ 454575 h 3595582"/>
              <a:gd name="connsiteX3" fmla="*/ 2742735 w 5011411"/>
              <a:gd name="connsiteY3" fmla="*/ 26350 h 3595582"/>
              <a:gd name="connsiteX4" fmla="*/ 3951344 w 5011411"/>
              <a:gd name="connsiteY4" fmla="*/ 158236 h 3595582"/>
              <a:gd name="connsiteX5" fmla="*/ 4926908 w 5011411"/>
              <a:gd name="connsiteY5" fmla="*/ 2881953 h 3595582"/>
              <a:gd name="connsiteX6" fmla="*/ 4401441 w 5011411"/>
              <a:gd name="connsiteY6" fmla="*/ 3595582 h 3595582"/>
              <a:gd name="connsiteX7" fmla="*/ 1936 w 5011411"/>
              <a:gd name="connsiteY7" fmla="*/ 3592099 h 3595582"/>
              <a:gd name="connsiteX8" fmla="*/ 881 w 5011411"/>
              <a:gd name="connsiteY8" fmla="*/ 2691968 h 3595582"/>
              <a:gd name="connsiteX0" fmla="*/ 881 w 5011411"/>
              <a:gd name="connsiteY0" fmla="*/ 2708362 h 3611976"/>
              <a:gd name="connsiteX1" fmla="*/ 1263785 w 5011411"/>
              <a:gd name="connsiteY1" fmla="*/ 971885 h 3611976"/>
              <a:gd name="connsiteX2" fmla="*/ 1902928 w 5011411"/>
              <a:gd name="connsiteY2" fmla="*/ 470969 h 3611976"/>
              <a:gd name="connsiteX3" fmla="*/ 2742735 w 5011411"/>
              <a:gd name="connsiteY3" fmla="*/ 42744 h 3611976"/>
              <a:gd name="connsiteX4" fmla="*/ 3951344 w 5011411"/>
              <a:gd name="connsiteY4" fmla="*/ 174630 h 3611976"/>
              <a:gd name="connsiteX5" fmla="*/ 4926908 w 5011411"/>
              <a:gd name="connsiteY5" fmla="*/ 2898347 h 3611976"/>
              <a:gd name="connsiteX6" fmla="*/ 4401441 w 5011411"/>
              <a:gd name="connsiteY6" fmla="*/ 3611976 h 3611976"/>
              <a:gd name="connsiteX7" fmla="*/ 1936 w 5011411"/>
              <a:gd name="connsiteY7" fmla="*/ 3608493 h 3611976"/>
              <a:gd name="connsiteX8" fmla="*/ 881 w 5011411"/>
              <a:gd name="connsiteY8" fmla="*/ 2708362 h 3611976"/>
              <a:gd name="connsiteX0" fmla="*/ 881 w 5008661"/>
              <a:gd name="connsiteY0" fmla="*/ 2708362 h 3611976"/>
              <a:gd name="connsiteX1" fmla="*/ 1263785 w 5008661"/>
              <a:gd name="connsiteY1" fmla="*/ 971885 h 3611976"/>
              <a:gd name="connsiteX2" fmla="*/ 1902928 w 5008661"/>
              <a:gd name="connsiteY2" fmla="*/ 470969 h 3611976"/>
              <a:gd name="connsiteX3" fmla="*/ 2742735 w 5008661"/>
              <a:gd name="connsiteY3" fmla="*/ 42744 h 3611976"/>
              <a:gd name="connsiteX4" fmla="*/ 3951344 w 5008661"/>
              <a:gd name="connsiteY4" fmla="*/ 174630 h 3611976"/>
              <a:gd name="connsiteX5" fmla="*/ 4926908 w 5008661"/>
              <a:gd name="connsiteY5" fmla="*/ 2898347 h 3611976"/>
              <a:gd name="connsiteX6" fmla="*/ 4401441 w 5008661"/>
              <a:gd name="connsiteY6" fmla="*/ 3611976 h 3611976"/>
              <a:gd name="connsiteX7" fmla="*/ 1936 w 5008661"/>
              <a:gd name="connsiteY7" fmla="*/ 3608493 h 3611976"/>
              <a:gd name="connsiteX8" fmla="*/ 881 w 5008661"/>
              <a:gd name="connsiteY8" fmla="*/ 2708362 h 3611976"/>
              <a:gd name="connsiteX0" fmla="*/ 881 w 4523972"/>
              <a:gd name="connsiteY0" fmla="*/ 2708362 h 3611976"/>
              <a:gd name="connsiteX1" fmla="*/ 1263785 w 4523972"/>
              <a:gd name="connsiteY1" fmla="*/ 971885 h 3611976"/>
              <a:gd name="connsiteX2" fmla="*/ 1902928 w 4523972"/>
              <a:gd name="connsiteY2" fmla="*/ 470969 h 3611976"/>
              <a:gd name="connsiteX3" fmla="*/ 2742735 w 4523972"/>
              <a:gd name="connsiteY3" fmla="*/ 42744 h 3611976"/>
              <a:gd name="connsiteX4" fmla="*/ 3951344 w 4523972"/>
              <a:gd name="connsiteY4" fmla="*/ 174630 h 3611976"/>
              <a:gd name="connsiteX5" fmla="*/ 4133083 w 4523972"/>
              <a:gd name="connsiteY5" fmla="*/ 706099 h 3611976"/>
              <a:gd name="connsiteX6" fmla="*/ 4401441 w 4523972"/>
              <a:gd name="connsiteY6" fmla="*/ 3611976 h 3611976"/>
              <a:gd name="connsiteX7" fmla="*/ 1936 w 4523972"/>
              <a:gd name="connsiteY7" fmla="*/ 3608493 h 3611976"/>
              <a:gd name="connsiteX8" fmla="*/ 881 w 4523972"/>
              <a:gd name="connsiteY8" fmla="*/ 2708362 h 3611976"/>
              <a:gd name="connsiteX0" fmla="*/ 881 w 4533029"/>
              <a:gd name="connsiteY0" fmla="*/ 2708362 h 3611976"/>
              <a:gd name="connsiteX1" fmla="*/ 1263785 w 4533029"/>
              <a:gd name="connsiteY1" fmla="*/ 971885 h 3611976"/>
              <a:gd name="connsiteX2" fmla="*/ 1902928 w 4533029"/>
              <a:gd name="connsiteY2" fmla="*/ 470969 h 3611976"/>
              <a:gd name="connsiteX3" fmla="*/ 2742735 w 4533029"/>
              <a:gd name="connsiteY3" fmla="*/ 42744 h 3611976"/>
              <a:gd name="connsiteX4" fmla="*/ 3951344 w 4533029"/>
              <a:gd name="connsiteY4" fmla="*/ 174630 h 3611976"/>
              <a:gd name="connsiteX5" fmla="*/ 4243849 w 4533029"/>
              <a:gd name="connsiteY5" fmla="*/ 909170 h 3611976"/>
              <a:gd name="connsiteX6" fmla="*/ 4401441 w 4533029"/>
              <a:gd name="connsiteY6" fmla="*/ 3611976 h 3611976"/>
              <a:gd name="connsiteX7" fmla="*/ 1936 w 4533029"/>
              <a:gd name="connsiteY7" fmla="*/ 3608493 h 3611976"/>
              <a:gd name="connsiteX8" fmla="*/ 881 w 4533029"/>
              <a:gd name="connsiteY8" fmla="*/ 2708362 h 3611976"/>
              <a:gd name="connsiteX0" fmla="*/ 881 w 4522245"/>
              <a:gd name="connsiteY0" fmla="*/ 2708362 h 3611976"/>
              <a:gd name="connsiteX1" fmla="*/ 1263785 w 4522245"/>
              <a:gd name="connsiteY1" fmla="*/ 971885 h 3611976"/>
              <a:gd name="connsiteX2" fmla="*/ 1902928 w 4522245"/>
              <a:gd name="connsiteY2" fmla="*/ 470969 h 3611976"/>
              <a:gd name="connsiteX3" fmla="*/ 2742735 w 4522245"/>
              <a:gd name="connsiteY3" fmla="*/ 42744 h 3611976"/>
              <a:gd name="connsiteX4" fmla="*/ 3951344 w 4522245"/>
              <a:gd name="connsiteY4" fmla="*/ 174630 h 3611976"/>
              <a:gd name="connsiteX5" fmla="*/ 4110007 w 4522245"/>
              <a:gd name="connsiteY5" fmla="*/ 886094 h 3611976"/>
              <a:gd name="connsiteX6" fmla="*/ 4401441 w 4522245"/>
              <a:gd name="connsiteY6" fmla="*/ 3611976 h 3611976"/>
              <a:gd name="connsiteX7" fmla="*/ 1936 w 4522245"/>
              <a:gd name="connsiteY7" fmla="*/ 3608493 h 3611976"/>
              <a:gd name="connsiteX8" fmla="*/ 881 w 4522245"/>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359065"/>
              <a:gd name="connsiteY0" fmla="*/ 2708362 h 5435004"/>
              <a:gd name="connsiteX1" fmla="*/ 1263785 w 4359065"/>
              <a:gd name="connsiteY1" fmla="*/ 971885 h 5435004"/>
              <a:gd name="connsiteX2" fmla="*/ 1902928 w 4359065"/>
              <a:gd name="connsiteY2" fmla="*/ 470969 h 5435004"/>
              <a:gd name="connsiteX3" fmla="*/ 2742735 w 4359065"/>
              <a:gd name="connsiteY3" fmla="*/ 42744 h 5435004"/>
              <a:gd name="connsiteX4" fmla="*/ 3951344 w 4359065"/>
              <a:gd name="connsiteY4" fmla="*/ 174630 h 5435004"/>
              <a:gd name="connsiteX5" fmla="*/ 4234619 w 4359065"/>
              <a:gd name="connsiteY5" fmla="*/ 918401 h 5435004"/>
              <a:gd name="connsiteX6" fmla="*/ 3164552 w 4359065"/>
              <a:gd name="connsiteY6" fmla="*/ 5435004 h 5435004"/>
              <a:gd name="connsiteX7" fmla="*/ 1936 w 4359065"/>
              <a:gd name="connsiteY7" fmla="*/ 3608493 h 5435004"/>
              <a:gd name="connsiteX8" fmla="*/ 881 w 4359065"/>
              <a:gd name="connsiteY8" fmla="*/ 2708362 h 543500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3697 h 5878019"/>
              <a:gd name="connsiteX1" fmla="*/ 1319168 w 4359065"/>
              <a:gd name="connsiteY1" fmla="*/ 2471795 h 5878019"/>
              <a:gd name="connsiteX2" fmla="*/ 1902928 w 4359065"/>
              <a:gd name="connsiteY2" fmla="*/ 466304 h 5878019"/>
              <a:gd name="connsiteX3" fmla="*/ 2742735 w 4359065"/>
              <a:gd name="connsiteY3" fmla="*/ 38079 h 5878019"/>
              <a:gd name="connsiteX4" fmla="*/ 3951344 w 4359065"/>
              <a:gd name="connsiteY4" fmla="*/ 169965 h 5878019"/>
              <a:gd name="connsiteX5" fmla="*/ 4234619 w 4359065"/>
              <a:gd name="connsiteY5" fmla="*/ 913736 h 5878019"/>
              <a:gd name="connsiteX6" fmla="*/ 3127630 w 4359065"/>
              <a:gd name="connsiteY6" fmla="*/ 5878019 h 5878019"/>
              <a:gd name="connsiteX7" fmla="*/ 1936 w 4359065"/>
              <a:gd name="connsiteY7" fmla="*/ 3603828 h 5878019"/>
              <a:gd name="connsiteX8" fmla="*/ 881 w 4359065"/>
              <a:gd name="connsiteY8" fmla="*/ 2703697 h 5878019"/>
              <a:gd name="connsiteX0" fmla="*/ 881 w 4359065"/>
              <a:gd name="connsiteY0" fmla="*/ 2709349 h 5883671"/>
              <a:gd name="connsiteX1" fmla="*/ 1319168 w 4359065"/>
              <a:gd name="connsiteY1" fmla="*/ 2477447 h 5883671"/>
              <a:gd name="connsiteX2" fmla="*/ 1902928 w 4359065"/>
              <a:gd name="connsiteY2" fmla="*/ 471956 h 5883671"/>
              <a:gd name="connsiteX3" fmla="*/ 2742735 w 4359065"/>
              <a:gd name="connsiteY3" fmla="*/ 43731 h 5883671"/>
              <a:gd name="connsiteX4" fmla="*/ 3951344 w 4359065"/>
              <a:gd name="connsiteY4" fmla="*/ 175617 h 5883671"/>
              <a:gd name="connsiteX5" fmla="*/ 4234619 w 4359065"/>
              <a:gd name="connsiteY5" fmla="*/ 919388 h 5883671"/>
              <a:gd name="connsiteX6" fmla="*/ 3127630 w 4359065"/>
              <a:gd name="connsiteY6" fmla="*/ 5883671 h 5883671"/>
              <a:gd name="connsiteX7" fmla="*/ 1936 w 4359065"/>
              <a:gd name="connsiteY7" fmla="*/ 3609480 h 5883671"/>
              <a:gd name="connsiteX8" fmla="*/ 881 w 4359065"/>
              <a:gd name="connsiteY8" fmla="*/ 2709349 h 5883671"/>
              <a:gd name="connsiteX0" fmla="*/ 881 w 4359065"/>
              <a:gd name="connsiteY0" fmla="*/ 2708364 h 5882686"/>
              <a:gd name="connsiteX1" fmla="*/ 1319168 w 4359065"/>
              <a:gd name="connsiteY1" fmla="*/ 2476462 h 5882686"/>
              <a:gd name="connsiteX2" fmla="*/ 1902928 w 4359065"/>
              <a:gd name="connsiteY2" fmla="*/ 470971 h 5882686"/>
              <a:gd name="connsiteX3" fmla="*/ 2742735 w 4359065"/>
              <a:gd name="connsiteY3" fmla="*/ 42746 h 5882686"/>
              <a:gd name="connsiteX4" fmla="*/ 3951344 w 4359065"/>
              <a:gd name="connsiteY4" fmla="*/ 174632 h 5882686"/>
              <a:gd name="connsiteX5" fmla="*/ 4234619 w 4359065"/>
              <a:gd name="connsiteY5" fmla="*/ 918403 h 5882686"/>
              <a:gd name="connsiteX6" fmla="*/ 3127630 w 4359065"/>
              <a:gd name="connsiteY6" fmla="*/ 5882686 h 5882686"/>
              <a:gd name="connsiteX7" fmla="*/ 1936 w 4359065"/>
              <a:gd name="connsiteY7" fmla="*/ 3608495 h 5882686"/>
              <a:gd name="connsiteX8" fmla="*/ 881 w 4359065"/>
              <a:gd name="connsiteY8" fmla="*/ 2708364 h 5882686"/>
              <a:gd name="connsiteX0" fmla="*/ 4 w 4358188"/>
              <a:gd name="connsiteY0" fmla="*/ 2708364 h 5897665"/>
              <a:gd name="connsiteX1" fmla="*/ 1318291 w 4358188"/>
              <a:gd name="connsiteY1" fmla="*/ 2476462 h 5897665"/>
              <a:gd name="connsiteX2" fmla="*/ 1902051 w 4358188"/>
              <a:gd name="connsiteY2" fmla="*/ 470971 h 5897665"/>
              <a:gd name="connsiteX3" fmla="*/ 2741858 w 4358188"/>
              <a:gd name="connsiteY3" fmla="*/ 42746 h 5897665"/>
              <a:gd name="connsiteX4" fmla="*/ 3950467 w 4358188"/>
              <a:gd name="connsiteY4" fmla="*/ 174632 h 5897665"/>
              <a:gd name="connsiteX5" fmla="*/ 4233742 w 4358188"/>
              <a:gd name="connsiteY5" fmla="*/ 918403 h 5897665"/>
              <a:gd name="connsiteX6" fmla="*/ 3126753 w 4358188"/>
              <a:gd name="connsiteY6" fmla="*/ 5882686 h 5897665"/>
              <a:gd name="connsiteX7" fmla="*/ 2765599 w 4358188"/>
              <a:gd name="connsiteY7" fmla="*/ 5897665 h 5897665"/>
              <a:gd name="connsiteX8" fmla="*/ 4 w 4358188"/>
              <a:gd name="connsiteY8" fmla="*/ 2708364 h 5897665"/>
              <a:gd name="connsiteX0" fmla="*/ 417050 w 3039897"/>
              <a:gd name="connsiteY0" fmla="*/ 4356013 h 5897665"/>
              <a:gd name="connsiteX1" fmla="*/ 0 w 3039897"/>
              <a:gd name="connsiteY1" fmla="*/ 2476462 h 5897665"/>
              <a:gd name="connsiteX2" fmla="*/ 583760 w 3039897"/>
              <a:gd name="connsiteY2" fmla="*/ 470971 h 5897665"/>
              <a:gd name="connsiteX3" fmla="*/ 1423567 w 3039897"/>
              <a:gd name="connsiteY3" fmla="*/ 42746 h 5897665"/>
              <a:gd name="connsiteX4" fmla="*/ 2632176 w 3039897"/>
              <a:gd name="connsiteY4" fmla="*/ 174632 h 5897665"/>
              <a:gd name="connsiteX5" fmla="*/ 2915451 w 3039897"/>
              <a:gd name="connsiteY5" fmla="*/ 918403 h 5897665"/>
              <a:gd name="connsiteX6" fmla="*/ 1808462 w 3039897"/>
              <a:gd name="connsiteY6" fmla="*/ 5882686 h 5897665"/>
              <a:gd name="connsiteX7" fmla="*/ 1447308 w 3039897"/>
              <a:gd name="connsiteY7" fmla="*/ 5897665 h 5897665"/>
              <a:gd name="connsiteX8" fmla="*/ 417050 w 3039897"/>
              <a:gd name="connsiteY8" fmla="*/ 4356013 h 5897665"/>
              <a:gd name="connsiteX0" fmla="*/ 52445 w 2675292"/>
              <a:gd name="connsiteY0" fmla="*/ 4356013 h 5897665"/>
              <a:gd name="connsiteX1" fmla="*/ 0 w 2675292"/>
              <a:gd name="connsiteY1" fmla="*/ 3676431 h 5897665"/>
              <a:gd name="connsiteX2" fmla="*/ 219155 w 2675292"/>
              <a:gd name="connsiteY2" fmla="*/ 470971 h 5897665"/>
              <a:gd name="connsiteX3" fmla="*/ 1058962 w 2675292"/>
              <a:gd name="connsiteY3" fmla="*/ 42746 h 5897665"/>
              <a:gd name="connsiteX4" fmla="*/ 2267571 w 2675292"/>
              <a:gd name="connsiteY4" fmla="*/ 174632 h 5897665"/>
              <a:gd name="connsiteX5" fmla="*/ 2550846 w 2675292"/>
              <a:gd name="connsiteY5" fmla="*/ 918403 h 5897665"/>
              <a:gd name="connsiteX6" fmla="*/ 1443857 w 2675292"/>
              <a:gd name="connsiteY6" fmla="*/ 5882686 h 5897665"/>
              <a:gd name="connsiteX7" fmla="*/ 1082703 w 2675292"/>
              <a:gd name="connsiteY7" fmla="*/ 5897665 h 5897665"/>
              <a:gd name="connsiteX8" fmla="*/ 52445 w 2675292"/>
              <a:gd name="connsiteY8" fmla="*/ 4356013 h 5897665"/>
              <a:gd name="connsiteX0" fmla="*/ 52445 w 2675292"/>
              <a:gd name="connsiteY0" fmla="*/ 4356013 h 5897665"/>
              <a:gd name="connsiteX1" fmla="*/ 0 w 2675292"/>
              <a:gd name="connsiteY1" fmla="*/ 3676431 h 5897665"/>
              <a:gd name="connsiteX2" fmla="*/ 219155 w 2675292"/>
              <a:gd name="connsiteY2" fmla="*/ 470971 h 5897665"/>
              <a:gd name="connsiteX3" fmla="*/ 1058962 w 2675292"/>
              <a:gd name="connsiteY3" fmla="*/ 42746 h 5897665"/>
              <a:gd name="connsiteX4" fmla="*/ 2267571 w 2675292"/>
              <a:gd name="connsiteY4" fmla="*/ 174632 h 5897665"/>
              <a:gd name="connsiteX5" fmla="*/ 2550846 w 2675292"/>
              <a:gd name="connsiteY5" fmla="*/ 918403 h 5897665"/>
              <a:gd name="connsiteX6" fmla="*/ 1443857 w 2675292"/>
              <a:gd name="connsiteY6" fmla="*/ 5882686 h 5897665"/>
              <a:gd name="connsiteX7" fmla="*/ 1082703 w 2675292"/>
              <a:gd name="connsiteY7" fmla="*/ 5897665 h 5897665"/>
              <a:gd name="connsiteX8" fmla="*/ 52445 w 2675292"/>
              <a:gd name="connsiteY8" fmla="*/ 4356013 h 5897665"/>
              <a:gd name="connsiteX0" fmla="*/ 9 w 2622856"/>
              <a:gd name="connsiteY0" fmla="*/ 4356013 h 5897665"/>
              <a:gd name="connsiteX1" fmla="*/ 302939 w 2622856"/>
              <a:gd name="connsiteY1" fmla="*/ 3431823 h 5897665"/>
              <a:gd name="connsiteX2" fmla="*/ 166719 w 2622856"/>
              <a:gd name="connsiteY2" fmla="*/ 470971 h 5897665"/>
              <a:gd name="connsiteX3" fmla="*/ 1006526 w 2622856"/>
              <a:gd name="connsiteY3" fmla="*/ 42746 h 5897665"/>
              <a:gd name="connsiteX4" fmla="*/ 2215135 w 2622856"/>
              <a:gd name="connsiteY4" fmla="*/ 174632 h 5897665"/>
              <a:gd name="connsiteX5" fmla="*/ 2498410 w 2622856"/>
              <a:gd name="connsiteY5" fmla="*/ 918403 h 5897665"/>
              <a:gd name="connsiteX6" fmla="*/ 1391421 w 2622856"/>
              <a:gd name="connsiteY6" fmla="*/ 5882686 h 5897665"/>
              <a:gd name="connsiteX7" fmla="*/ 1030267 w 2622856"/>
              <a:gd name="connsiteY7" fmla="*/ 5897665 h 5897665"/>
              <a:gd name="connsiteX8" fmla="*/ 9 w 2622856"/>
              <a:gd name="connsiteY8" fmla="*/ 4356013 h 5897665"/>
              <a:gd name="connsiteX0" fmla="*/ 6292 w 2629139"/>
              <a:gd name="connsiteY0" fmla="*/ 4356013 h 5897665"/>
              <a:gd name="connsiteX1" fmla="*/ 0 w 2629139"/>
              <a:gd name="connsiteY1" fmla="*/ 3376440 h 5897665"/>
              <a:gd name="connsiteX2" fmla="*/ 173002 w 2629139"/>
              <a:gd name="connsiteY2" fmla="*/ 470971 h 5897665"/>
              <a:gd name="connsiteX3" fmla="*/ 1012809 w 2629139"/>
              <a:gd name="connsiteY3" fmla="*/ 42746 h 5897665"/>
              <a:gd name="connsiteX4" fmla="*/ 2221418 w 2629139"/>
              <a:gd name="connsiteY4" fmla="*/ 174632 h 5897665"/>
              <a:gd name="connsiteX5" fmla="*/ 2504693 w 2629139"/>
              <a:gd name="connsiteY5" fmla="*/ 918403 h 5897665"/>
              <a:gd name="connsiteX6" fmla="*/ 1397704 w 2629139"/>
              <a:gd name="connsiteY6" fmla="*/ 5882686 h 5897665"/>
              <a:gd name="connsiteX7" fmla="*/ 1036550 w 2629139"/>
              <a:gd name="connsiteY7" fmla="*/ 5897665 h 5897665"/>
              <a:gd name="connsiteX8" fmla="*/ 6292 w 2629139"/>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292807 w 2634123"/>
              <a:gd name="connsiteY0" fmla="*/ 4416011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92807 w 2634123"/>
              <a:gd name="connsiteY8" fmla="*/ 4416011 h 5897665"/>
              <a:gd name="connsiteX0" fmla="*/ 131272 w 2634123"/>
              <a:gd name="connsiteY0" fmla="*/ 52329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31272 w 2634123"/>
              <a:gd name="connsiteY8" fmla="*/ 5232913 h 5897665"/>
              <a:gd name="connsiteX0" fmla="*/ 131272 w 2634123"/>
              <a:gd name="connsiteY0" fmla="*/ 52329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31272 w 2634123"/>
              <a:gd name="connsiteY8" fmla="*/ 5232913 h 5897665"/>
              <a:gd name="connsiteX0" fmla="*/ 223577 w 2634123"/>
              <a:gd name="connsiteY0" fmla="*/ 5888280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23577 w 2634123"/>
              <a:gd name="connsiteY8" fmla="*/ 5888280 h 5897665"/>
              <a:gd name="connsiteX0" fmla="*/ 223577 w 2634123"/>
              <a:gd name="connsiteY0" fmla="*/ 5888280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23577 w 2634123"/>
              <a:gd name="connsiteY8" fmla="*/ 5888280 h 5897665"/>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402688 w 2634123"/>
              <a:gd name="connsiteY6" fmla="*/ 5882686 h 5898523"/>
              <a:gd name="connsiteX7" fmla="*/ 1041534 w 2634123"/>
              <a:gd name="connsiteY7" fmla="*/ 5897665 h 5898523"/>
              <a:gd name="connsiteX8" fmla="*/ 223577 w 2634123"/>
              <a:gd name="connsiteY8" fmla="*/ 5888280 h 5898523"/>
              <a:gd name="connsiteX0" fmla="*/ 223577 w 2634123"/>
              <a:gd name="connsiteY0" fmla="*/ 5888280 h 5910378"/>
              <a:gd name="connsiteX1" fmla="*/ 4984 w 2634123"/>
              <a:gd name="connsiteY1" fmla="*/ 3376440 h 5910378"/>
              <a:gd name="connsiteX2" fmla="*/ 177986 w 2634123"/>
              <a:gd name="connsiteY2" fmla="*/ 470971 h 5910378"/>
              <a:gd name="connsiteX3" fmla="*/ 1017793 w 2634123"/>
              <a:gd name="connsiteY3" fmla="*/ 42746 h 5910378"/>
              <a:gd name="connsiteX4" fmla="*/ 2226402 w 2634123"/>
              <a:gd name="connsiteY4" fmla="*/ 174632 h 5910378"/>
              <a:gd name="connsiteX5" fmla="*/ 2509677 w 2634123"/>
              <a:gd name="connsiteY5" fmla="*/ 918403 h 5910378"/>
              <a:gd name="connsiteX6" fmla="*/ 1402688 w 2634123"/>
              <a:gd name="connsiteY6" fmla="*/ 5910378 h 5910378"/>
              <a:gd name="connsiteX7" fmla="*/ 1041534 w 2634123"/>
              <a:gd name="connsiteY7" fmla="*/ 5897665 h 5910378"/>
              <a:gd name="connsiteX8" fmla="*/ 223577 w 2634123"/>
              <a:gd name="connsiteY8" fmla="*/ 5888280 h 5910378"/>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393458 w 2634123"/>
              <a:gd name="connsiteY6" fmla="*/ 5707306 h 5898523"/>
              <a:gd name="connsiteX7" fmla="*/ 1041534 w 2634123"/>
              <a:gd name="connsiteY7" fmla="*/ 5897665 h 5898523"/>
              <a:gd name="connsiteX8" fmla="*/ 223577 w 2634123"/>
              <a:gd name="connsiteY8" fmla="*/ 5888280 h 5898523"/>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388843 w 2634123"/>
              <a:gd name="connsiteY6" fmla="*/ 5891917 h 5898523"/>
              <a:gd name="connsiteX7" fmla="*/ 1041534 w 2634123"/>
              <a:gd name="connsiteY7" fmla="*/ 5897665 h 5898523"/>
              <a:gd name="connsiteX8" fmla="*/ 223577 w 2634123"/>
              <a:gd name="connsiteY8" fmla="*/ 5888280 h 5898523"/>
              <a:gd name="connsiteX0" fmla="*/ 223577 w 2634123"/>
              <a:gd name="connsiteY0" fmla="*/ 5888280 h 5891917"/>
              <a:gd name="connsiteX1" fmla="*/ 4984 w 2634123"/>
              <a:gd name="connsiteY1" fmla="*/ 3376440 h 5891917"/>
              <a:gd name="connsiteX2" fmla="*/ 177986 w 2634123"/>
              <a:gd name="connsiteY2" fmla="*/ 470971 h 5891917"/>
              <a:gd name="connsiteX3" fmla="*/ 1017793 w 2634123"/>
              <a:gd name="connsiteY3" fmla="*/ 42746 h 5891917"/>
              <a:gd name="connsiteX4" fmla="*/ 2226402 w 2634123"/>
              <a:gd name="connsiteY4" fmla="*/ 174632 h 5891917"/>
              <a:gd name="connsiteX5" fmla="*/ 2509677 w 2634123"/>
              <a:gd name="connsiteY5" fmla="*/ 918403 h 5891917"/>
              <a:gd name="connsiteX6" fmla="*/ 1388843 w 2634123"/>
              <a:gd name="connsiteY6" fmla="*/ 5891917 h 5891917"/>
              <a:gd name="connsiteX7" fmla="*/ 1032304 w 2634123"/>
              <a:gd name="connsiteY7" fmla="*/ 5809974 h 5891917"/>
              <a:gd name="connsiteX8" fmla="*/ 223577 w 2634123"/>
              <a:gd name="connsiteY8" fmla="*/ 5888280 h 5891917"/>
              <a:gd name="connsiteX0" fmla="*/ 223577 w 2634123"/>
              <a:gd name="connsiteY0" fmla="*/ 5888280 h 5898522"/>
              <a:gd name="connsiteX1" fmla="*/ 4984 w 2634123"/>
              <a:gd name="connsiteY1" fmla="*/ 3376440 h 5898522"/>
              <a:gd name="connsiteX2" fmla="*/ 177986 w 2634123"/>
              <a:gd name="connsiteY2" fmla="*/ 470971 h 5898522"/>
              <a:gd name="connsiteX3" fmla="*/ 1017793 w 2634123"/>
              <a:gd name="connsiteY3" fmla="*/ 42746 h 5898522"/>
              <a:gd name="connsiteX4" fmla="*/ 2226402 w 2634123"/>
              <a:gd name="connsiteY4" fmla="*/ 174632 h 5898522"/>
              <a:gd name="connsiteX5" fmla="*/ 2509677 w 2634123"/>
              <a:gd name="connsiteY5" fmla="*/ 918403 h 5898522"/>
              <a:gd name="connsiteX6" fmla="*/ 1388843 w 2634123"/>
              <a:gd name="connsiteY6" fmla="*/ 5891917 h 5898522"/>
              <a:gd name="connsiteX7" fmla="*/ 880001 w 2634123"/>
              <a:gd name="connsiteY7" fmla="*/ 5897664 h 5898522"/>
              <a:gd name="connsiteX8" fmla="*/ 223577 w 2634123"/>
              <a:gd name="connsiteY8" fmla="*/ 5888280 h 5898522"/>
              <a:gd name="connsiteX0" fmla="*/ 223577 w 2634123"/>
              <a:gd name="connsiteY0" fmla="*/ 5902126 h 5902126"/>
              <a:gd name="connsiteX1" fmla="*/ 4984 w 2634123"/>
              <a:gd name="connsiteY1" fmla="*/ 3376440 h 5902126"/>
              <a:gd name="connsiteX2" fmla="*/ 177986 w 2634123"/>
              <a:gd name="connsiteY2" fmla="*/ 470971 h 5902126"/>
              <a:gd name="connsiteX3" fmla="*/ 1017793 w 2634123"/>
              <a:gd name="connsiteY3" fmla="*/ 42746 h 5902126"/>
              <a:gd name="connsiteX4" fmla="*/ 2226402 w 2634123"/>
              <a:gd name="connsiteY4" fmla="*/ 174632 h 5902126"/>
              <a:gd name="connsiteX5" fmla="*/ 2509677 w 2634123"/>
              <a:gd name="connsiteY5" fmla="*/ 918403 h 5902126"/>
              <a:gd name="connsiteX6" fmla="*/ 1388843 w 2634123"/>
              <a:gd name="connsiteY6" fmla="*/ 5891917 h 5902126"/>
              <a:gd name="connsiteX7" fmla="*/ 880001 w 2634123"/>
              <a:gd name="connsiteY7" fmla="*/ 5897664 h 5902126"/>
              <a:gd name="connsiteX8" fmla="*/ 223577 w 2634123"/>
              <a:gd name="connsiteY8" fmla="*/ 5902126 h 5902126"/>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88843 w 2634123"/>
              <a:gd name="connsiteY6" fmla="*/ 5891917 h 5902279"/>
              <a:gd name="connsiteX7" fmla="*/ 796925 w 2634123"/>
              <a:gd name="connsiteY7" fmla="*/ 5902279 h 5902279"/>
              <a:gd name="connsiteX8" fmla="*/ 223577 w 2634123"/>
              <a:gd name="connsiteY8" fmla="*/ 5902126 h 5902279"/>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273462 w 2634123"/>
              <a:gd name="connsiteY6" fmla="*/ 5758075 h 5902279"/>
              <a:gd name="connsiteX7" fmla="*/ 796925 w 2634123"/>
              <a:gd name="connsiteY7" fmla="*/ 5902279 h 5902279"/>
              <a:gd name="connsiteX8" fmla="*/ 223577 w 2634123"/>
              <a:gd name="connsiteY8" fmla="*/ 5902126 h 5902279"/>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223577 w 2634123"/>
              <a:gd name="connsiteY8" fmla="*/ 5902126 h 5902279"/>
              <a:gd name="connsiteX0" fmla="*/ 325113 w 2634123"/>
              <a:gd name="connsiteY0" fmla="*/ 5745207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325113 w 2634123"/>
              <a:gd name="connsiteY8" fmla="*/ 5745207 h 5902279"/>
              <a:gd name="connsiteX0" fmla="*/ 214347 w 2634123"/>
              <a:gd name="connsiteY0" fmla="*/ 5879049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214347 w 2634123"/>
              <a:gd name="connsiteY8" fmla="*/ 5879049 h 5902279"/>
              <a:gd name="connsiteX0" fmla="*/ 214347 w 2634123"/>
              <a:gd name="connsiteY0" fmla="*/ 5879049 h 5887302"/>
              <a:gd name="connsiteX1" fmla="*/ 4984 w 2634123"/>
              <a:gd name="connsiteY1" fmla="*/ 3376440 h 5887302"/>
              <a:gd name="connsiteX2" fmla="*/ 177986 w 2634123"/>
              <a:gd name="connsiteY2" fmla="*/ 470971 h 5887302"/>
              <a:gd name="connsiteX3" fmla="*/ 1017793 w 2634123"/>
              <a:gd name="connsiteY3" fmla="*/ 42746 h 5887302"/>
              <a:gd name="connsiteX4" fmla="*/ 2226402 w 2634123"/>
              <a:gd name="connsiteY4" fmla="*/ 174632 h 5887302"/>
              <a:gd name="connsiteX5" fmla="*/ 2509677 w 2634123"/>
              <a:gd name="connsiteY5" fmla="*/ 918403 h 5887302"/>
              <a:gd name="connsiteX6" fmla="*/ 1398073 w 2634123"/>
              <a:gd name="connsiteY6" fmla="*/ 5887302 h 5887302"/>
              <a:gd name="connsiteX7" fmla="*/ 796925 w 2634123"/>
              <a:gd name="connsiteY7" fmla="*/ 5814589 h 5887302"/>
              <a:gd name="connsiteX8" fmla="*/ 214347 w 2634123"/>
              <a:gd name="connsiteY8" fmla="*/ 5879049 h 5887302"/>
              <a:gd name="connsiteX0" fmla="*/ 214347 w 2634123"/>
              <a:gd name="connsiteY0" fmla="*/ 5879049 h 5902280"/>
              <a:gd name="connsiteX1" fmla="*/ 4984 w 2634123"/>
              <a:gd name="connsiteY1" fmla="*/ 3376440 h 5902280"/>
              <a:gd name="connsiteX2" fmla="*/ 177986 w 2634123"/>
              <a:gd name="connsiteY2" fmla="*/ 470971 h 5902280"/>
              <a:gd name="connsiteX3" fmla="*/ 1017793 w 2634123"/>
              <a:gd name="connsiteY3" fmla="*/ 42746 h 5902280"/>
              <a:gd name="connsiteX4" fmla="*/ 2226402 w 2634123"/>
              <a:gd name="connsiteY4" fmla="*/ 174632 h 5902280"/>
              <a:gd name="connsiteX5" fmla="*/ 2509677 w 2634123"/>
              <a:gd name="connsiteY5" fmla="*/ 918403 h 5902280"/>
              <a:gd name="connsiteX6" fmla="*/ 1398073 w 2634123"/>
              <a:gd name="connsiteY6" fmla="*/ 5887302 h 5902280"/>
              <a:gd name="connsiteX7" fmla="*/ 792310 w 2634123"/>
              <a:gd name="connsiteY7" fmla="*/ 5902280 h 5902280"/>
              <a:gd name="connsiteX8" fmla="*/ 214347 w 2634123"/>
              <a:gd name="connsiteY8" fmla="*/ 5879049 h 5902280"/>
              <a:gd name="connsiteX0" fmla="*/ 218962 w 2634123"/>
              <a:gd name="connsiteY0" fmla="*/ 5906741 h 5906741"/>
              <a:gd name="connsiteX1" fmla="*/ 4984 w 2634123"/>
              <a:gd name="connsiteY1" fmla="*/ 3376440 h 5906741"/>
              <a:gd name="connsiteX2" fmla="*/ 177986 w 2634123"/>
              <a:gd name="connsiteY2" fmla="*/ 470971 h 5906741"/>
              <a:gd name="connsiteX3" fmla="*/ 1017793 w 2634123"/>
              <a:gd name="connsiteY3" fmla="*/ 42746 h 5906741"/>
              <a:gd name="connsiteX4" fmla="*/ 2226402 w 2634123"/>
              <a:gd name="connsiteY4" fmla="*/ 174632 h 5906741"/>
              <a:gd name="connsiteX5" fmla="*/ 2509677 w 2634123"/>
              <a:gd name="connsiteY5" fmla="*/ 918403 h 5906741"/>
              <a:gd name="connsiteX6" fmla="*/ 1398073 w 2634123"/>
              <a:gd name="connsiteY6" fmla="*/ 5887302 h 5906741"/>
              <a:gd name="connsiteX7" fmla="*/ 792310 w 2634123"/>
              <a:gd name="connsiteY7" fmla="*/ 5902280 h 5906741"/>
              <a:gd name="connsiteX8" fmla="*/ 218962 w 2634123"/>
              <a:gd name="connsiteY8" fmla="*/ 5906741 h 5906741"/>
              <a:gd name="connsiteX0" fmla="*/ 218962 w 2634123"/>
              <a:gd name="connsiteY0" fmla="*/ 5906741 h 5906741"/>
              <a:gd name="connsiteX1" fmla="*/ 4984 w 2634123"/>
              <a:gd name="connsiteY1" fmla="*/ 3376440 h 5906741"/>
              <a:gd name="connsiteX2" fmla="*/ 177986 w 2634123"/>
              <a:gd name="connsiteY2" fmla="*/ 470971 h 5906741"/>
              <a:gd name="connsiteX3" fmla="*/ 1017793 w 2634123"/>
              <a:gd name="connsiteY3" fmla="*/ 42746 h 5906741"/>
              <a:gd name="connsiteX4" fmla="*/ 2226402 w 2634123"/>
              <a:gd name="connsiteY4" fmla="*/ 174632 h 5906741"/>
              <a:gd name="connsiteX5" fmla="*/ 2509677 w 2634123"/>
              <a:gd name="connsiteY5" fmla="*/ 918403 h 5906741"/>
              <a:gd name="connsiteX6" fmla="*/ 1398073 w 2634123"/>
              <a:gd name="connsiteY6" fmla="*/ 5905763 h 5906741"/>
              <a:gd name="connsiteX7" fmla="*/ 792310 w 2634123"/>
              <a:gd name="connsiteY7" fmla="*/ 5902280 h 5906741"/>
              <a:gd name="connsiteX8" fmla="*/ 218962 w 2634123"/>
              <a:gd name="connsiteY8" fmla="*/ 5906741 h 5906741"/>
              <a:gd name="connsiteX0" fmla="*/ 218962 w 3659608"/>
              <a:gd name="connsiteY0" fmla="*/ 5919875 h 5919875"/>
              <a:gd name="connsiteX1" fmla="*/ 4984 w 3659608"/>
              <a:gd name="connsiteY1" fmla="*/ 3389574 h 5919875"/>
              <a:gd name="connsiteX2" fmla="*/ 177986 w 3659608"/>
              <a:gd name="connsiteY2" fmla="*/ 484105 h 5919875"/>
              <a:gd name="connsiteX3" fmla="*/ 1017793 w 3659608"/>
              <a:gd name="connsiteY3" fmla="*/ 55880 h 5919875"/>
              <a:gd name="connsiteX4" fmla="*/ 2226402 w 3659608"/>
              <a:gd name="connsiteY4" fmla="*/ 187766 h 5919875"/>
              <a:gd name="connsiteX5" fmla="*/ 3610239 w 3659608"/>
              <a:gd name="connsiteY5" fmla="*/ 2208189 h 5919875"/>
              <a:gd name="connsiteX6" fmla="*/ 1398073 w 3659608"/>
              <a:gd name="connsiteY6" fmla="*/ 5918897 h 5919875"/>
              <a:gd name="connsiteX7" fmla="*/ 792310 w 3659608"/>
              <a:gd name="connsiteY7" fmla="*/ 5915414 h 5919875"/>
              <a:gd name="connsiteX8" fmla="*/ 218962 w 3659608"/>
              <a:gd name="connsiteY8" fmla="*/ 5919875 h 5919875"/>
              <a:gd name="connsiteX0" fmla="*/ 218962 w 3939148"/>
              <a:gd name="connsiteY0" fmla="*/ 5946390 h 5946390"/>
              <a:gd name="connsiteX1" fmla="*/ 4984 w 3939148"/>
              <a:gd name="connsiteY1" fmla="*/ 3416089 h 5946390"/>
              <a:gd name="connsiteX2" fmla="*/ 177986 w 3939148"/>
              <a:gd name="connsiteY2" fmla="*/ 510620 h 5946390"/>
              <a:gd name="connsiteX3" fmla="*/ 1017793 w 3939148"/>
              <a:gd name="connsiteY3" fmla="*/ 82395 h 5946390"/>
              <a:gd name="connsiteX4" fmla="*/ 3690150 w 3939148"/>
              <a:gd name="connsiteY4" fmla="*/ 1446911 h 5946390"/>
              <a:gd name="connsiteX5" fmla="*/ 3610239 w 3939148"/>
              <a:gd name="connsiteY5" fmla="*/ 2234704 h 5946390"/>
              <a:gd name="connsiteX6" fmla="*/ 1398073 w 3939148"/>
              <a:gd name="connsiteY6" fmla="*/ 5945412 h 5946390"/>
              <a:gd name="connsiteX7" fmla="*/ 792310 w 3939148"/>
              <a:gd name="connsiteY7" fmla="*/ 5941929 h 5946390"/>
              <a:gd name="connsiteX8" fmla="*/ 218962 w 3939148"/>
              <a:gd name="connsiteY8" fmla="*/ 5946390 h 5946390"/>
              <a:gd name="connsiteX0" fmla="*/ 218962 w 3830078"/>
              <a:gd name="connsiteY0" fmla="*/ 5786310 h 5786310"/>
              <a:gd name="connsiteX1" fmla="*/ 4984 w 3830078"/>
              <a:gd name="connsiteY1" fmla="*/ 3256009 h 5786310"/>
              <a:gd name="connsiteX2" fmla="*/ 177986 w 3830078"/>
              <a:gd name="connsiteY2" fmla="*/ 350540 h 5786310"/>
              <a:gd name="connsiteX3" fmla="*/ 2613607 w 3830078"/>
              <a:gd name="connsiteY3" fmla="*/ 186450 h 5786310"/>
              <a:gd name="connsiteX4" fmla="*/ 3690150 w 3830078"/>
              <a:gd name="connsiteY4" fmla="*/ 1286831 h 5786310"/>
              <a:gd name="connsiteX5" fmla="*/ 3610239 w 3830078"/>
              <a:gd name="connsiteY5" fmla="*/ 2074624 h 5786310"/>
              <a:gd name="connsiteX6" fmla="*/ 1398073 w 3830078"/>
              <a:gd name="connsiteY6" fmla="*/ 5785332 h 5786310"/>
              <a:gd name="connsiteX7" fmla="*/ 792310 w 3830078"/>
              <a:gd name="connsiteY7" fmla="*/ 5781849 h 5786310"/>
              <a:gd name="connsiteX8" fmla="*/ 218962 w 3830078"/>
              <a:gd name="connsiteY8" fmla="*/ 5786310 h 5786310"/>
              <a:gd name="connsiteX0" fmla="*/ 214265 w 3825381"/>
              <a:gd name="connsiteY0" fmla="*/ 5834556 h 5834556"/>
              <a:gd name="connsiteX1" fmla="*/ 287 w 3825381"/>
              <a:gd name="connsiteY1" fmla="*/ 3304255 h 5834556"/>
              <a:gd name="connsiteX2" fmla="*/ 1703069 w 3825381"/>
              <a:gd name="connsiteY2" fmla="*/ 321748 h 5834556"/>
              <a:gd name="connsiteX3" fmla="*/ 2608910 w 3825381"/>
              <a:gd name="connsiteY3" fmla="*/ 234696 h 5834556"/>
              <a:gd name="connsiteX4" fmla="*/ 3685453 w 3825381"/>
              <a:gd name="connsiteY4" fmla="*/ 1335077 h 5834556"/>
              <a:gd name="connsiteX5" fmla="*/ 3605542 w 3825381"/>
              <a:gd name="connsiteY5" fmla="*/ 2122870 h 5834556"/>
              <a:gd name="connsiteX6" fmla="*/ 1393376 w 3825381"/>
              <a:gd name="connsiteY6" fmla="*/ 5833578 h 5834556"/>
              <a:gd name="connsiteX7" fmla="*/ 787613 w 3825381"/>
              <a:gd name="connsiteY7" fmla="*/ 5830095 h 5834556"/>
              <a:gd name="connsiteX8" fmla="*/ 214265 w 3825381"/>
              <a:gd name="connsiteY8" fmla="*/ 5834556 h 5834556"/>
              <a:gd name="connsiteX0" fmla="*/ 665431 w 4276547"/>
              <a:gd name="connsiteY0" fmla="*/ 5834556 h 5834556"/>
              <a:gd name="connsiteX1" fmla="*/ 223 w 4276547"/>
              <a:gd name="connsiteY1" fmla="*/ 2676935 h 5834556"/>
              <a:gd name="connsiteX2" fmla="*/ 2154235 w 4276547"/>
              <a:gd name="connsiteY2" fmla="*/ 321748 h 5834556"/>
              <a:gd name="connsiteX3" fmla="*/ 3060076 w 4276547"/>
              <a:gd name="connsiteY3" fmla="*/ 234696 h 5834556"/>
              <a:gd name="connsiteX4" fmla="*/ 4136619 w 4276547"/>
              <a:gd name="connsiteY4" fmla="*/ 1335077 h 5834556"/>
              <a:gd name="connsiteX5" fmla="*/ 4056708 w 4276547"/>
              <a:gd name="connsiteY5" fmla="*/ 2122870 h 5834556"/>
              <a:gd name="connsiteX6" fmla="*/ 1844542 w 4276547"/>
              <a:gd name="connsiteY6" fmla="*/ 5833578 h 5834556"/>
              <a:gd name="connsiteX7" fmla="*/ 1238779 w 4276547"/>
              <a:gd name="connsiteY7" fmla="*/ 5830095 h 5834556"/>
              <a:gd name="connsiteX8" fmla="*/ 665431 w 4276547"/>
              <a:gd name="connsiteY8" fmla="*/ 5834556 h 5834556"/>
              <a:gd name="connsiteX0" fmla="*/ 128113 w 4300515"/>
              <a:gd name="connsiteY0" fmla="*/ 3677454 h 5833578"/>
              <a:gd name="connsiteX1" fmla="*/ 24191 w 4300515"/>
              <a:gd name="connsiteY1" fmla="*/ 2676935 h 5833578"/>
              <a:gd name="connsiteX2" fmla="*/ 2178203 w 4300515"/>
              <a:gd name="connsiteY2" fmla="*/ 321748 h 5833578"/>
              <a:gd name="connsiteX3" fmla="*/ 3084044 w 4300515"/>
              <a:gd name="connsiteY3" fmla="*/ 234696 h 5833578"/>
              <a:gd name="connsiteX4" fmla="*/ 4160587 w 4300515"/>
              <a:gd name="connsiteY4" fmla="*/ 1335077 h 5833578"/>
              <a:gd name="connsiteX5" fmla="*/ 4080676 w 4300515"/>
              <a:gd name="connsiteY5" fmla="*/ 2122870 h 5833578"/>
              <a:gd name="connsiteX6" fmla="*/ 1868510 w 4300515"/>
              <a:gd name="connsiteY6" fmla="*/ 5833578 h 5833578"/>
              <a:gd name="connsiteX7" fmla="*/ 1262747 w 4300515"/>
              <a:gd name="connsiteY7" fmla="*/ 5830095 h 5833578"/>
              <a:gd name="connsiteX8" fmla="*/ 128113 w 4300515"/>
              <a:gd name="connsiteY8" fmla="*/ 3677454 h 5833578"/>
              <a:gd name="connsiteX0" fmla="*/ 128113 w 4300515"/>
              <a:gd name="connsiteY0" fmla="*/ 3677454 h 5833578"/>
              <a:gd name="connsiteX1" fmla="*/ 24191 w 4300515"/>
              <a:gd name="connsiteY1" fmla="*/ 2676935 h 5833578"/>
              <a:gd name="connsiteX2" fmla="*/ 2178203 w 4300515"/>
              <a:gd name="connsiteY2" fmla="*/ 321748 h 5833578"/>
              <a:gd name="connsiteX3" fmla="*/ 3084044 w 4300515"/>
              <a:gd name="connsiteY3" fmla="*/ 234696 h 5833578"/>
              <a:gd name="connsiteX4" fmla="*/ 4160587 w 4300515"/>
              <a:gd name="connsiteY4" fmla="*/ 1335077 h 5833578"/>
              <a:gd name="connsiteX5" fmla="*/ 4080676 w 4300515"/>
              <a:gd name="connsiteY5" fmla="*/ 2122870 h 5833578"/>
              <a:gd name="connsiteX6" fmla="*/ 1868510 w 4300515"/>
              <a:gd name="connsiteY6" fmla="*/ 5833578 h 5833578"/>
              <a:gd name="connsiteX7" fmla="*/ 128113 w 4300515"/>
              <a:gd name="connsiteY7" fmla="*/ 3677454 h 5833578"/>
              <a:gd name="connsiteX0" fmla="*/ 1844543 w 4276548"/>
              <a:gd name="connsiteY0" fmla="*/ 5833578 h 5833578"/>
              <a:gd name="connsiteX1" fmla="*/ 224 w 4276548"/>
              <a:gd name="connsiteY1" fmla="*/ 2676935 h 5833578"/>
              <a:gd name="connsiteX2" fmla="*/ 2154236 w 4276548"/>
              <a:gd name="connsiteY2" fmla="*/ 321748 h 5833578"/>
              <a:gd name="connsiteX3" fmla="*/ 3060077 w 4276548"/>
              <a:gd name="connsiteY3" fmla="*/ 234696 h 5833578"/>
              <a:gd name="connsiteX4" fmla="*/ 4136620 w 4276548"/>
              <a:gd name="connsiteY4" fmla="*/ 1335077 h 5833578"/>
              <a:gd name="connsiteX5" fmla="*/ 4056709 w 4276548"/>
              <a:gd name="connsiteY5" fmla="*/ 2122870 h 5833578"/>
              <a:gd name="connsiteX6" fmla="*/ 1844543 w 4276548"/>
              <a:gd name="connsiteY6" fmla="*/ 5833578 h 5833578"/>
              <a:gd name="connsiteX0" fmla="*/ 0 w 4357988"/>
              <a:gd name="connsiteY0" fmla="*/ 5173240 h 5173240"/>
              <a:gd name="connsiteX1" fmla="*/ 81664 w 4357988"/>
              <a:gd name="connsiteY1" fmla="*/ 2676935 h 5173240"/>
              <a:gd name="connsiteX2" fmla="*/ 2235676 w 4357988"/>
              <a:gd name="connsiteY2" fmla="*/ 321748 h 5173240"/>
              <a:gd name="connsiteX3" fmla="*/ 3141517 w 4357988"/>
              <a:gd name="connsiteY3" fmla="*/ 234696 h 5173240"/>
              <a:gd name="connsiteX4" fmla="*/ 4218060 w 4357988"/>
              <a:gd name="connsiteY4" fmla="*/ 1335077 h 5173240"/>
              <a:gd name="connsiteX5" fmla="*/ 4138149 w 4357988"/>
              <a:gd name="connsiteY5" fmla="*/ 2122870 h 5173240"/>
              <a:gd name="connsiteX6" fmla="*/ 0 w 4357988"/>
              <a:gd name="connsiteY6" fmla="*/ 5173240 h 5173240"/>
              <a:gd name="connsiteX0" fmla="*/ 546 w 4358534"/>
              <a:gd name="connsiteY0" fmla="*/ 5173240 h 5173240"/>
              <a:gd name="connsiteX1" fmla="*/ 82210 w 4358534"/>
              <a:gd name="connsiteY1" fmla="*/ 2676935 h 5173240"/>
              <a:gd name="connsiteX2" fmla="*/ 2236222 w 4358534"/>
              <a:gd name="connsiteY2" fmla="*/ 321748 h 5173240"/>
              <a:gd name="connsiteX3" fmla="*/ 3142063 w 4358534"/>
              <a:gd name="connsiteY3" fmla="*/ 234696 h 5173240"/>
              <a:gd name="connsiteX4" fmla="*/ 4218606 w 4358534"/>
              <a:gd name="connsiteY4" fmla="*/ 1335077 h 5173240"/>
              <a:gd name="connsiteX5" fmla="*/ 4138695 w 4358534"/>
              <a:gd name="connsiteY5" fmla="*/ 2122870 h 5173240"/>
              <a:gd name="connsiteX6" fmla="*/ 546 w 4358534"/>
              <a:gd name="connsiteY6" fmla="*/ 5173240 h 5173240"/>
              <a:gd name="connsiteX0" fmla="*/ 546 w 4358534"/>
              <a:gd name="connsiteY0" fmla="*/ 5173240 h 5173240"/>
              <a:gd name="connsiteX1" fmla="*/ 82210 w 4358534"/>
              <a:gd name="connsiteY1" fmla="*/ 2676935 h 5173240"/>
              <a:gd name="connsiteX2" fmla="*/ 2236222 w 4358534"/>
              <a:gd name="connsiteY2" fmla="*/ 321748 h 5173240"/>
              <a:gd name="connsiteX3" fmla="*/ 3142063 w 4358534"/>
              <a:gd name="connsiteY3" fmla="*/ 234696 h 5173240"/>
              <a:gd name="connsiteX4" fmla="*/ 4218606 w 4358534"/>
              <a:gd name="connsiteY4" fmla="*/ 1335077 h 5173240"/>
              <a:gd name="connsiteX5" fmla="*/ 4138695 w 4358534"/>
              <a:gd name="connsiteY5" fmla="*/ 2122870 h 5173240"/>
              <a:gd name="connsiteX6" fmla="*/ 546 w 4358534"/>
              <a:gd name="connsiteY6" fmla="*/ 5173240 h 5173240"/>
              <a:gd name="connsiteX0" fmla="*/ 23786 w 4286814"/>
              <a:gd name="connsiteY0" fmla="*/ 4789601 h 4789601"/>
              <a:gd name="connsiteX1" fmla="*/ 10490 w 4286814"/>
              <a:gd name="connsiteY1" fmla="*/ 2676935 h 4789601"/>
              <a:gd name="connsiteX2" fmla="*/ 2164502 w 4286814"/>
              <a:gd name="connsiteY2" fmla="*/ 321748 h 4789601"/>
              <a:gd name="connsiteX3" fmla="*/ 3070343 w 4286814"/>
              <a:gd name="connsiteY3" fmla="*/ 234696 h 4789601"/>
              <a:gd name="connsiteX4" fmla="*/ 4146886 w 4286814"/>
              <a:gd name="connsiteY4" fmla="*/ 1335077 h 4789601"/>
              <a:gd name="connsiteX5" fmla="*/ 4066975 w 4286814"/>
              <a:gd name="connsiteY5" fmla="*/ 2122870 h 4789601"/>
              <a:gd name="connsiteX6" fmla="*/ 23786 w 4286814"/>
              <a:gd name="connsiteY6" fmla="*/ 4789601 h 4789601"/>
              <a:gd name="connsiteX0" fmla="*/ 490 w 4366074"/>
              <a:gd name="connsiteY0" fmla="*/ 5123861 h 5123861"/>
              <a:gd name="connsiteX1" fmla="*/ 89750 w 4366074"/>
              <a:gd name="connsiteY1" fmla="*/ 2676935 h 5123861"/>
              <a:gd name="connsiteX2" fmla="*/ 2243762 w 4366074"/>
              <a:gd name="connsiteY2" fmla="*/ 321748 h 5123861"/>
              <a:gd name="connsiteX3" fmla="*/ 3149603 w 4366074"/>
              <a:gd name="connsiteY3" fmla="*/ 234696 h 5123861"/>
              <a:gd name="connsiteX4" fmla="*/ 4226146 w 4366074"/>
              <a:gd name="connsiteY4" fmla="*/ 1335077 h 5123861"/>
              <a:gd name="connsiteX5" fmla="*/ 4146235 w 4366074"/>
              <a:gd name="connsiteY5" fmla="*/ 2122870 h 5123861"/>
              <a:gd name="connsiteX6" fmla="*/ 490 w 4366074"/>
              <a:gd name="connsiteY6" fmla="*/ 5123861 h 5123861"/>
              <a:gd name="connsiteX0" fmla="*/ 490 w 4366074"/>
              <a:gd name="connsiteY0" fmla="*/ 5123861 h 5123861"/>
              <a:gd name="connsiteX1" fmla="*/ 89750 w 4366074"/>
              <a:gd name="connsiteY1" fmla="*/ 2676935 h 5123861"/>
              <a:gd name="connsiteX2" fmla="*/ 2243762 w 4366074"/>
              <a:gd name="connsiteY2" fmla="*/ 321748 h 5123861"/>
              <a:gd name="connsiteX3" fmla="*/ 3149603 w 4366074"/>
              <a:gd name="connsiteY3" fmla="*/ 234696 h 5123861"/>
              <a:gd name="connsiteX4" fmla="*/ 4226146 w 4366074"/>
              <a:gd name="connsiteY4" fmla="*/ 1335077 h 5123861"/>
              <a:gd name="connsiteX5" fmla="*/ 4146235 w 4366074"/>
              <a:gd name="connsiteY5" fmla="*/ 2122870 h 5123861"/>
              <a:gd name="connsiteX6" fmla="*/ 490 w 4366074"/>
              <a:gd name="connsiteY6" fmla="*/ 5123861 h 5123861"/>
              <a:gd name="connsiteX0" fmla="*/ 490 w 4347945"/>
              <a:gd name="connsiteY0" fmla="*/ 5123861 h 5123861"/>
              <a:gd name="connsiteX1" fmla="*/ 89750 w 4347945"/>
              <a:gd name="connsiteY1" fmla="*/ 2676935 h 5123861"/>
              <a:gd name="connsiteX2" fmla="*/ 2243762 w 4347945"/>
              <a:gd name="connsiteY2" fmla="*/ 321748 h 5123861"/>
              <a:gd name="connsiteX3" fmla="*/ 3149603 w 4347945"/>
              <a:gd name="connsiteY3" fmla="*/ 234696 h 5123861"/>
              <a:gd name="connsiteX4" fmla="*/ 4226146 w 4347945"/>
              <a:gd name="connsiteY4" fmla="*/ 1335077 h 5123861"/>
              <a:gd name="connsiteX5" fmla="*/ 4112050 w 4347945"/>
              <a:gd name="connsiteY5" fmla="*/ 2084886 h 5123861"/>
              <a:gd name="connsiteX6" fmla="*/ 490 w 4347945"/>
              <a:gd name="connsiteY6" fmla="*/ 5123861 h 5123861"/>
              <a:gd name="connsiteX0" fmla="*/ 490 w 4355804"/>
              <a:gd name="connsiteY0" fmla="*/ 5123861 h 5123861"/>
              <a:gd name="connsiteX1" fmla="*/ 89750 w 4355804"/>
              <a:gd name="connsiteY1" fmla="*/ 2676935 h 5123861"/>
              <a:gd name="connsiteX2" fmla="*/ 2243762 w 4355804"/>
              <a:gd name="connsiteY2" fmla="*/ 321748 h 5123861"/>
              <a:gd name="connsiteX3" fmla="*/ 3149603 w 4355804"/>
              <a:gd name="connsiteY3" fmla="*/ 234696 h 5123861"/>
              <a:gd name="connsiteX4" fmla="*/ 4226146 w 4355804"/>
              <a:gd name="connsiteY4" fmla="*/ 1335077 h 5123861"/>
              <a:gd name="connsiteX5" fmla="*/ 4127244 w 4355804"/>
              <a:gd name="connsiteY5" fmla="*/ 2153257 h 5123861"/>
              <a:gd name="connsiteX6" fmla="*/ 490 w 4355804"/>
              <a:gd name="connsiteY6" fmla="*/ 5123861 h 5123861"/>
              <a:gd name="connsiteX0" fmla="*/ 490 w 4355804"/>
              <a:gd name="connsiteY0" fmla="*/ 5123861 h 5123861"/>
              <a:gd name="connsiteX1" fmla="*/ 89750 w 4355804"/>
              <a:gd name="connsiteY1" fmla="*/ 2676935 h 5123861"/>
              <a:gd name="connsiteX2" fmla="*/ 2243762 w 4355804"/>
              <a:gd name="connsiteY2" fmla="*/ 321748 h 5123861"/>
              <a:gd name="connsiteX3" fmla="*/ 3149603 w 4355804"/>
              <a:gd name="connsiteY3" fmla="*/ 234696 h 5123861"/>
              <a:gd name="connsiteX4" fmla="*/ 4226146 w 4355804"/>
              <a:gd name="connsiteY4" fmla="*/ 1335077 h 5123861"/>
              <a:gd name="connsiteX5" fmla="*/ 4127244 w 4355804"/>
              <a:gd name="connsiteY5" fmla="*/ 2153257 h 5123861"/>
              <a:gd name="connsiteX6" fmla="*/ 490 w 4355804"/>
              <a:gd name="connsiteY6" fmla="*/ 5123861 h 5123861"/>
              <a:gd name="connsiteX0" fmla="*/ 490 w 4419765"/>
              <a:gd name="connsiteY0" fmla="*/ 5123861 h 5123861"/>
              <a:gd name="connsiteX1" fmla="*/ 89750 w 4419765"/>
              <a:gd name="connsiteY1" fmla="*/ 2676935 h 5123861"/>
              <a:gd name="connsiteX2" fmla="*/ 2243762 w 4419765"/>
              <a:gd name="connsiteY2" fmla="*/ 321748 h 5123861"/>
              <a:gd name="connsiteX3" fmla="*/ 3149603 w 4419765"/>
              <a:gd name="connsiteY3" fmla="*/ 234696 h 5123861"/>
              <a:gd name="connsiteX4" fmla="*/ 4226146 w 4419765"/>
              <a:gd name="connsiteY4" fmla="*/ 1335077 h 5123861"/>
              <a:gd name="connsiteX5" fmla="*/ 4127244 w 4419765"/>
              <a:gd name="connsiteY5" fmla="*/ 2153257 h 5123861"/>
              <a:gd name="connsiteX6" fmla="*/ 490 w 4419765"/>
              <a:gd name="connsiteY6" fmla="*/ 5123861 h 5123861"/>
              <a:gd name="connsiteX0" fmla="*/ 490 w 4513880"/>
              <a:gd name="connsiteY0" fmla="*/ 5123861 h 5123861"/>
              <a:gd name="connsiteX1" fmla="*/ 89750 w 4513880"/>
              <a:gd name="connsiteY1" fmla="*/ 2676935 h 5123861"/>
              <a:gd name="connsiteX2" fmla="*/ 2243762 w 4513880"/>
              <a:gd name="connsiteY2" fmla="*/ 321748 h 5123861"/>
              <a:gd name="connsiteX3" fmla="*/ 3149603 w 4513880"/>
              <a:gd name="connsiteY3" fmla="*/ 234696 h 5123861"/>
              <a:gd name="connsiteX4" fmla="*/ 4226146 w 4513880"/>
              <a:gd name="connsiteY4" fmla="*/ 1335077 h 5123861"/>
              <a:gd name="connsiteX5" fmla="*/ 4127244 w 4513880"/>
              <a:gd name="connsiteY5" fmla="*/ 2153257 h 5123861"/>
              <a:gd name="connsiteX6" fmla="*/ 490 w 4513880"/>
              <a:gd name="connsiteY6" fmla="*/ 5123861 h 5123861"/>
              <a:gd name="connsiteX0" fmla="*/ 490 w 4441585"/>
              <a:gd name="connsiteY0" fmla="*/ 5151463 h 5151463"/>
              <a:gd name="connsiteX1" fmla="*/ 89750 w 4441585"/>
              <a:gd name="connsiteY1" fmla="*/ 2704537 h 5151463"/>
              <a:gd name="connsiteX2" fmla="*/ 2243762 w 4441585"/>
              <a:gd name="connsiteY2" fmla="*/ 349350 h 5151463"/>
              <a:gd name="connsiteX3" fmla="*/ 3521845 w 4441585"/>
              <a:gd name="connsiteY3" fmla="*/ 197726 h 5151463"/>
              <a:gd name="connsiteX4" fmla="*/ 4226146 w 4441585"/>
              <a:gd name="connsiteY4" fmla="*/ 1362679 h 5151463"/>
              <a:gd name="connsiteX5" fmla="*/ 4127244 w 4441585"/>
              <a:gd name="connsiteY5" fmla="*/ 2180859 h 5151463"/>
              <a:gd name="connsiteX6" fmla="*/ 490 w 4441585"/>
              <a:gd name="connsiteY6" fmla="*/ 5151463 h 5151463"/>
              <a:gd name="connsiteX0" fmla="*/ 490 w 4462360"/>
              <a:gd name="connsiteY0" fmla="*/ 5033322 h 5033322"/>
              <a:gd name="connsiteX1" fmla="*/ 89750 w 4462360"/>
              <a:gd name="connsiteY1" fmla="*/ 2586396 h 5033322"/>
              <a:gd name="connsiteX2" fmla="*/ 2243762 w 4462360"/>
              <a:gd name="connsiteY2" fmla="*/ 231209 h 5033322"/>
              <a:gd name="connsiteX3" fmla="*/ 3119215 w 4462360"/>
              <a:gd name="connsiteY3" fmla="*/ 448030 h 5033322"/>
              <a:gd name="connsiteX4" fmla="*/ 4226146 w 4462360"/>
              <a:gd name="connsiteY4" fmla="*/ 1244538 h 5033322"/>
              <a:gd name="connsiteX5" fmla="*/ 4127244 w 4462360"/>
              <a:gd name="connsiteY5" fmla="*/ 2062718 h 5033322"/>
              <a:gd name="connsiteX6" fmla="*/ 490 w 4462360"/>
              <a:gd name="connsiteY6" fmla="*/ 5033322 h 5033322"/>
              <a:gd name="connsiteX0" fmla="*/ 490 w 4452969"/>
              <a:gd name="connsiteY0" fmla="*/ 5094539 h 5094539"/>
              <a:gd name="connsiteX1" fmla="*/ 89750 w 4452969"/>
              <a:gd name="connsiteY1" fmla="*/ 2647613 h 5094539"/>
              <a:gd name="connsiteX2" fmla="*/ 2243762 w 4452969"/>
              <a:gd name="connsiteY2" fmla="*/ 292426 h 5094539"/>
              <a:gd name="connsiteX3" fmla="*/ 3297740 w 4452969"/>
              <a:gd name="connsiteY3" fmla="*/ 285141 h 5094539"/>
              <a:gd name="connsiteX4" fmla="*/ 4226146 w 4452969"/>
              <a:gd name="connsiteY4" fmla="*/ 1305755 h 5094539"/>
              <a:gd name="connsiteX5" fmla="*/ 4127244 w 4452969"/>
              <a:gd name="connsiteY5" fmla="*/ 2123935 h 5094539"/>
              <a:gd name="connsiteX6" fmla="*/ 490 w 4452969"/>
              <a:gd name="connsiteY6" fmla="*/ 5094539 h 5094539"/>
              <a:gd name="connsiteX0" fmla="*/ 490 w 4452969"/>
              <a:gd name="connsiteY0" fmla="*/ 5123793 h 5123793"/>
              <a:gd name="connsiteX1" fmla="*/ 89750 w 4452969"/>
              <a:gd name="connsiteY1" fmla="*/ 2676867 h 5123793"/>
              <a:gd name="connsiteX2" fmla="*/ 2243762 w 4452969"/>
              <a:gd name="connsiteY2" fmla="*/ 321680 h 5123793"/>
              <a:gd name="connsiteX3" fmla="*/ 3297740 w 4452969"/>
              <a:gd name="connsiteY3" fmla="*/ 314395 h 5123793"/>
              <a:gd name="connsiteX4" fmla="*/ 4226146 w 4452969"/>
              <a:gd name="connsiteY4" fmla="*/ 1335009 h 5123793"/>
              <a:gd name="connsiteX5" fmla="*/ 4127244 w 4452969"/>
              <a:gd name="connsiteY5" fmla="*/ 2153189 h 5123793"/>
              <a:gd name="connsiteX6" fmla="*/ 490 w 4452969"/>
              <a:gd name="connsiteY6" fmla="*/ 5123793 h 5123793"/>
              <a:gd name="connsiteX0" fmla="*/ 490 w 4483510"/>
              <a:gd name="connsiteY0" fmla="*/ 5123793 h 5123793"/>
              <a:gd name="connsiteX1" fmla="*/ 89750 w 4483510"/>
              <a:gd name="connsiteY1" fmla="*/ 2676867 h 5123793"/>
              <a:gd name="connsiteX2" fmla="*/ 2243762 w 4483510"/>
              <a:gd name="connsiteY2" fmla="*/ 321680 h 5123793"/>
              <a:gd name="connsiteX3" fmla="*/ 3297740 w 4483510"/>
              <a:gd name="connsiteY3" fmla="*/ 314395 h 5123793"/>
              <a:gd name="connsiteX4" fmla="*/ 4226146 w 4483510"/>
              <a:gd name="connsiteY4" fmla="*/ 1335009 h 5123793"/>
              <a:gd name="connsiteX5" fmla="*/ 4127244 w 4483510"/>
              <a:gd name="connsiteY5" fmla="*/ 2153189 h 5123793"/>
              <a:gd name="connsiteX6" fmla="*/ 490 w 4483510"/>
              <a:gd name="connsiteY6" fmla="*/ 5123793 h 5123793"/>
              <a:gd name="connsiteX0" fmla="*/ 490 w 4500598"/>
              <a:gd name="connsiteY0" fmla="*/ 5123793 h 5123793"/>
              <a:gd name="connsiteX1" fmla="*/ 89750 w 4500598"/>
              <a:gd name="connsiteY1" fmla="*/ 2676867 h 5123793"/>
              <a:gd name="connsiteX2" fmla="*/ 2243762 w 4500598"/>
              <a:gd name="connsiteY2" fmla="*/ 321680 h 5123793"/>
              <a:gd name="connsiteX3" fmla="*/ 3297740 w 4500598"/>
              <a:gd name="connsiteY3" fmla="*/ 314395 h 5123793"/>
              <a:gd name="connsiteX4" fmla="*/ 4226146 w 4500598"/>
              <a:gd name="connsiteY4" fmla="*/ 1335009 h 5123793"/>
              <a:gd name="connsiteX5" fmla="*/ 4127244 w 4500598"/>
              <a:gd name="connsiteY5" fmla="*/ 2153189 h 5123793"/>
              <a:gd name="connsiteX6" fmla="*/ 490 w 4500598"/>
              <a:gd name="connsiteY6" fmla="*/ 5123793 h 5123793"/>
              <a:gd name="connsiteX0" fmla="*/ 490 w 4494615"/>
              <a:gd name="connsiteY0" fmla="*/ 5123793 h 5123793"/>
              <a:gd name="connsiteX1" fmla="*/ 89750 w 4494615"/>
              <a:gd name="connsiteY1" fmla="*/ 2676867 h 5123793"/>
              <a:gd name="connsiteX2" fmla="*/ 2243762 w 4494615"/>
              <a:gd name="connsiteY2" fmla="*/ 321680 h 5123793"/>
              <a:gd name="connsiteX3" fmla="*/ 3297740 w 4494615"/>
              <a:gd name="connsiteY3" fmla="*/ 314395 h 5123793"/>
              <a:gd name="connsiteX4" fmla="*/ 4226146 w 4494615"/>
              <a:gd name="connsiteY4" fmla="*/ 1335009 h 5123793"/>
              <a:gd name="connsiteX5" fmla="*/ 4127244 w 4494615"/>
              <a:gd name="connsiteY5" fmla="*/ 2153189 h 5123793"/>
              <a:gd name="connsiteX6" fmla="*/ 490 w 4494615"/>
              <a:gd name="connsiteY6" fmla="*/ 5123793 h 5123793"/>
              <a:gd name="connsiteX0" fmla="*/ 490 w 4505110"/>
              <a:gd name="connsiteY0" fmla="*/ 5123793 h 5123793"/>
              <a:gd name="connsiteX1" fmla="*/ 89750 w 4505110"/>
              <a:gd name="connsiteY1" fmla="*/ 2676867 h 5123793"/>
              <a:gd name="connsiteX2" fmla="*/ 2243762 w 4505110"/>
              <a:gd name="connsiteY2" fmla="*/ 321680 h 5123793"/>
              <a:gd name="connsiteX3" fmla="*/ 3297740 w 4505110"/>
              <a:gd name="connsiteY3" fmla="*/ 314395 h 5123793"/>
              <a:gd name="connsiteX4" fmla="*/ 4226146 w 4505110"/>
              <a:gd name="connsiteY4" fmla="*/ 1335009 h 5123793"/>
              <a:gd name="connsiteX5" fmla="*/ 4127244 w 4505110"/>
              <a:gd name="connsiteY5" fmla="*/ 2153189 h 5123793"/>
              <a:gd name="connsiteX6" fmla="*/ 490 w 4505110"/>
              <a:gd name="connsiteY6" fmla="*/ 5123793 h 5123793"/>
              <a:gd name="connsiteX0" fmla="*/ 490 w 4505110"/>
              <a:gd name="connsiteY0" fmla="*/ 5078540 h 5078540"/>
              <a:gd name="connsiteX1" fmla="*/ 89750 w 4505110"/>
              <a:gd name="connsiteY1" fmla="*/ 2631614 h 5078540"/>
              <a:gd name="connsiteX2" fmla="*/ 2281747 w 4505110"/>
              <a:gd name="connsiteY2" fmla="*/ 299217 h 5078540"/>
              <a:gd name="connsiteX3" fmla="*/ 3297740 w 4505110"/>
              <a:gd name="connsiteY3" fmla="*/ 269142 h 5078540"/>
              <a:gd name="connsiteX4" fmla="*/ 4226146 w 4505110"/>
              <a:gd name="connsiteY4" fmla="*/ 1289756 h 5078540"/>
              <a:gd name="connsiteX5" fmla="*/ 4127244 w 4505110"/>
              <a:gd name="connsiteY5" fmla="*/ 2107936 h 5078540"/>
              <a:gd name="connsiteX6" fmla="*/ 490 w 4505110"/>
              <a:gd name="connsiteY6" fmla="*/ 5078540 h 5078540"/>
              <a:gd name="connsiteX0" fmla="*/ 490 w 4505110"/>
              <a:gd name="connsiteY0" fmla="*/ 5119729 h 5119729"/>
              <a:gd name="connsiteX1" fmla="*/ 89750 w 4505110"/>
              <a:gd name="connsiteY1" fmla="*/ 2672803 h 5119729"/>
              <a:gd name="connsiteX2" fmla="*/ 2281747 w 4505110"/>
              <a:gd name="connsiteY2" fmla="*/ 340406 h 5119729"/>
              <a:gd name="connsiteX3" fmla="*/ 3297740 w 4505110"/>
              <a:gd name="connsiteY3" fmla="*/ 310331 h 5119729"/>
              <a:gd name="connsiteX4" fmla="*/ 4226146 w 4505110"/>
              <a:gd name="connsiteY4" fmla="*/ 1330945 h 5119729"/>
              <a:gd name="connsiteX5" fmla="*/ 4127244 w 4505110"/>
              <a:gd name="connsiteY5" fmla="*/ 2149125 h 5119729"/>
              <a:gd name="connsiteX6" fmla="*/ 490 w 4505110"/>
              <a:gd name="connsiteY6" fmla="*/ 5119729 h 5119729"/>
              <a:gd name="connsiteX0" fmla="*/ 490 w 4505110"/>
              <a:gd name="connsiteY0" fmla="*/ 5134925 h 5134925"/>
              <a:gd name="connsiteX1" fmla="*/ 89750 w 4505110"/>
              <a:gd name="connsiteY1" fmla="*/ 2687999 h 5134925"/>
              <a:gd name="connsiteX2" fmla="*/ 2281747 w 4505110"/>
              <a:gd name="connsiteY2" fmla="*/ 355602 h 5134925"/>
              <a:gd name="connsiteX3" fmla="*/ 3297740 w 4505110"/>
              <a:gd name="connsiteY3" fmla="*/ 325527 h 5134925"/>
              <a:gd name="connsiteX4" fmla="*/ 4226146 w 4505110"/>
              <a:gd name="connsiteY4" fmla="*/ 1346141 h 5134925"/>
              <a:gd name="connsiteX5" fmla="*/ 4127244 w 4505110"/>
              <a:gd name="connsiteY5" fmla="*/ 2164321 h 5134925"/>
              <a:gd name="connsiteX6" fmla="*/ 490 w 4505110"/>
              <a:gd name="connsiteY6" fmla="*/ 5134925 h 5134925"/>
              <a:gd name="connsiteX0" fmla="*/ 490 w 4505110"/>
              <a:gd name="connsiteY0" fmla="*/ 5057235 h 5057235"/>
              <a:gd name="connsiteX1" fmla="*/ 89750 w 4505110"/>
              <a:gd name="connsiteY1" fmla="*/ 2610309 h 5057235"/>
              <a:gd name="connsiteX2" fmla="*/ 2312134 w 4505110"/>
              <a:gd name="connsiteY2" fmla="*/ 369075 h 5057235"/>
              <a:gd name="connsiteX3" fmla="*/ 3297740 w 4505110"/>
              <a:gd name="connsiteY3" fmla="*/ 247837 h 5057235"/>
              <a:gd name="connsiteX4" fmla="*/ 4226146 w 4505110"/>
              <a:gd name="connsiteY4" fmla="*/ 1268451 h 5057235"/>
              <a:gd name="connsiteX5" fmla="*/ 4127244 w 4505110"/>
              <a:gd name="connsiteY5" fmla="*/ 2086631 h 5057235"/>
              <a:gd name="connsiteX6" fmla="*/ 490 w 4505110"/>
              <a:gd name="connsiteY6" fmla="*/ 5057235 h 5057235"/>
              <a:gd name="connsiteX0" fmla="*/ 490 w 4505110"/>
              <a:gd name="connsiteY0" fmla="*/ 5114358 h 5114358"/>
              <a:gd name="connsiteX1" fmla="*/ 89750 w 4505110"/>
              <a:gd name="connsiteY1" fmla="*/ 2667432 h 5114358"/>
              <a:gd name="connsiteX2" fmla="*/ 2270352 w 4505110"/>
              <a:gd name="connsiteY2" fmla="*/ 342633 h 5114358"/>
              <a:gd name="connsiteX3" fmla="*/ 3297740 w 4505110"/>
              <a:gd name="connsiteY3" fmla="*/ 304960 h 5114358"/>
              <a:gd name="connsiteX4" fmla="*/ 4226146 w 4505110"/>
              <a:gd name="connsiteY4" fmla="*/ 1325574 h 5114358"/>
              <a:gd name="connsiteX5" fmla="*/ 4127244 w 4505110"/>
              <a:gd name="connsiteY5" fmla="*/ 2143754 h 5114358"/>
              <a:gd name="connsiteX6" fmla="*/ 490 w 4505110"/>
              <a:gd name="connsiteY6" fmla="*/ 5114358 h 5114358"/>
              <a:gd name="connsiteX0" fmla="*/ 490 w 4505110"/>
              <a:gd name="connsiteY0" fmla="*/ 5114358 h 5114358"/>
              <a:gd name="connsiteX1" fmla="*/ 89750 w 4505110"/>
              <a:gd name="connsiteY1" fmla="*/ 2667432 h 5114358"/>
              <a:gd name="connsiteX2" fmla="*/ 2270352 w 4505110"/>
              <a:gd name="connsiteY2" fmla="*/ 342633 h 5114358"/>
              <a:gd name="connsiteX3" fmla="*/ 3297740 w 4505110"/>
              <a:gd name="connsiteY3" fmla="*/ 304960 h 5114358"/>
              <a:gd name="connsiteX4" fmla="*/ 4226146 w 4505110"/>
              <a:gd name="connsiteY4" fmla="*/ 1325574 h 5114358"/>
              <a:gd name="connsiteX5" fmla="*/ 4127244 w 4505110"/>
              <a:gd name="connsiteY5" fmla="*/ 2143754 h 5114358"/>
              <a:gd name="connsiteX6" fmla="*/ 490 w 4505110"/>
              <a:gd name="connsiteY6" fmla="*/ 5114358 h 5114358"/>
              <a:gd name="connsiteX0" fmla="*/ 490 w 4505110"/>
              <a:gd name="connsiteY0" fmla="*/ 5124132 h 5124132"/>
              <a:gd name="connsiteX1" fmla="*/ 89750 w 4505110"/>
              <a:gd name="connsiteY1" fmla="*/ 2677206 h 5124132"/>
              <a:gd name="connsiteX2" fmla="*/ 2270352 w 4505110"/>
              <a:gd name="connsiteY2" fmla="*/ 352407 h 5124132"/>
              <a:gd name="connsiteX3" fmla="*/ 3297740 w 4505110"/>
              <a:gd name="connsiteY3" fmla="*/ 314734 h 5124132"/>
              <a:gd name="connsiteX4" fmla="*/ 4226146 w 4505110"/>
              <a:gd name="connsiteY4" fmla="*/ 1335348 h 5124132"/>
              <a:gd name="connsiteX5" fmla="*/ 4127244 w 4505110"/>
              <a:gd name="connsiteY5" fmla="*/ 2153528 h 5124132"/>
              <a:gd name="connsiteX6" fmla="*/ 490 w 4505110"/>
              <a:gd name="connsiteY6" fmla="*/ 5124132 h 5124132"/>
              <a:gd name="connsiteX0" fmla="*/ 10175 w 4514795"/>
              <a:gd name="connsiteY0" fmla="*/ 5124132 h 5124132"/>
              <a:gd name="connsiteX1" fmla="*/ 15871 w 4514795"/>
              <a:gd name="connsiteY1" fmla="*/ 2768368 h 5124132"/>
              <a:gd name="connsiteX2" fmla="*/ 2280037 w 4514795"/>
              <a:gd name="connsiteY2" fmla="*/ 352407 h 5124132"/>
              <a:gd name="connsiteX3" fmla="*/ 3307425 w 4514795"/>
              <a:gd name="connsiteY3" fmla="*/ 314734 h 5124132"/>
              <a:gd name="connsiteX4" fmla="*/ 4235831 w 4514795"/>
              <a:gd name="connsiteY4" fmla="*/ 1335348 h 5124132"/>
              <a:gd name="connsiteX5" fmla="*/ 4136929 w 4514795"/>
              <a:gd name="connsiteY5" fmla="*/ 2153528 h 5124132"/>
              <a:gd name="connsiteX6" fmla="*/ 10175 w 4514795"/>
              <a:gd name="connsiteY6" fmla="*/ 5124132 h 5124132"/>
              <a:gd name="connsiteX0" fmla="*/ 10175 w 4514795"/>
              <a:gd name="connsiteY0" fmla="*/ 5124132 h 5124132"/>
              <a:gd name="connsiteX1" fmla="*/ 15871 w 4514795"/>
              <a:gd name="connsiteY1" fmla="*/ 2768368 h 5124132"/>
              <a:gd name="connsiteX2" fmla="*/ 2280037 w 4514795"/>
              <a:gd name="connsiteY2" fmla="*/ 352407 h 5124132"/>
              <a:gd name="connsiteX3" fmla="*/ 3307425 w 4514795"/>
              <a:gd name="connsiteY3" fmla="*/ 314734 h 5124132"/>
              <a:gd name="connsiteX4" fmla="*/ 4235831 w 4514795"/>
              <a:gd name="connsiteY4" fmla="*/ 1335348 h 5124132"/>
              <a:gd name="connsiteX5" fmla="*/ 4136929 w 4514795"/>
              <a:gd name="connsiteY5" fmla="*/ 2153528 h 5124132"/>
              <a:gd name="connsiteX6" fmla="*/ 10175 w 4514795"/>
              <a:gd name="connsiteY6" fmla="*/ 5124132 h 5124132"/>
              <a:gd name="connsiteX0" fmla="*/ 3451 w 4508071"/>
              <a:gd name="connsiteY0" fmla="*/ 5124132 h 5124132"/>
              <a:gd name="connsiteX1" fmla="*/ 9147 w 4508071"/>
              <a:gd name="connsiteY1" fmla="*/ 2768368 h 5124132"/>
              <a:gd name="connsiteX2" fmla="*/ 2273313 w 4508071"/>
              <a:gd name="connsiteY2" fmla="*/ 352407 h 5124132"/>
              <a:gd name="connsiteX3" fmla="*/ 3300701 w 4508071"/>
              <a:gd name="connsiteY3" fmla="*/ 314734 h 5124132"/>
              <a:gd name="connsiteX4" fmla="*/ 4229107 w 4508071"/>
              <a:gd name="connsiteY4" fmla="*/ 1335348 h 5124132"/>
              <a:gd name="connsiteX5" fmla="*/ 4130205 w 4508071"/>
              <a:gd name="connsiteY5" fmla="*/ 2153528 h 5124132"/>
              <a:gd name="connsiteX6" fmla="*/ 3451 w 4508071"/>
              <a:gd name="connsiteY6" fmla="*/ 5124132 h 5124132"/>
              <a:gd name="connsiteX0" fmla="*/ 0 w 4504620"/>
              <a:gd name="connsiteY0" fmla="*/ 5124132 h 5124132"/>
              <a:gd name="connsiteX1" fmla="*/ 5696 w 4504620"/>
              <a:gd name="connsiteY1" fmla="*/ 2768368 h 5124132"/>
              <a:gd name="connsiteX2" fmla="*/ 2269862 w 4504620"/>
              <a:gd name="connsiteY2" fmla="*/ 352407 h 5124132"/>
              <a:gd name="connsiteX3" fmla="*/ 3297250 w 4504620"/>
              <a:gd name="connsiteY3" fmla="*/ 314734 h 5124132"/>
              <a:gd name="connsiteX4" fmla="*/ 4225656 w 4504620"/>
              <a:gd name="connsiteY4" fmla="*/ 1335348 h 5124132"/>
              <a:gd name="connsiteX5" fmla="*/ 4126754 w 4504620"/>
              <a:gd name="connsiteY5" fmla="*/ 2153528 h 5124132"/>
              <a:gd name="connsiteX6" fmla="*/ 0 w 4504620"/>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428517 w 4499040"/>
              <a:gd name="connsiteY0" fmla="*/ 3270684 h 3270684"/>
              <a:gd name="connsiteX1" fmla="*/ 116 w 4499040"/>
              <a:gd name="connsiteY1" fmla="*/ 2768368 h 3270684"/>
              <a:gd name="connsiteX2" fmla="*/ 2264282 w 4499040"/>
              <a:gd name="connsiteY2" fmla="*/ 352407 h 3270684"/>
              <a:gd name="connsiteX3" fmla="*/ 3291670 w 4499040"/>
              <a:gd name="connsiteY3" fmla="*/ 314734 h 3270684"/>
              <a:gd name="connsiteX4" fmla="*/ 4220076 w 4499040"/>
              <a:gd name="connsiteY4" fmla="*/ 1335348 h 3270684"/>
              <a:gd name="connsiteX5" fmla="*/ 4121174 w 4499040"/>
              <a:gd name="connsiteY5" fmla="*/ 2153528 h 3270684"/>
              <a:gd name="connsiteX6" fmla="*/ 428517 w 4499040"/>
              <a:gd name="connsiteY6" fmla="*/ 3270684 h 3270684"/>
              <a:gd name="connsiteX0" fmla="*/ 374880 w 4445403"/>
              <a:gd name="connsiteY0" fmla="*/ 3270684 h 3270684"/>
              <a:gd name="connsiteX1" fmla="*/ 132 w 4445403"/>
              <a:gd name="connsiteY1" fmla="*/ 929554 h 3270684"/>
              <a:gd name="connsiteX2" fmla="*/ 2210645 w 4445403"/>
              <a:gd name="connsiteY2" fmla="*/ 352407 h 3270684"/>
              <a:gd name="connsiteX3" fmla="*/ 3238033 w 4445403"/>
              <a:gd name="connsiteY3" fmla="*/ 314734 h 3270684"/>
              <a:gd name="connsiteX4" fmla="*/ 4166439 w 4445403"/>
              <a:gd name="connsiteY4" fmla="*/ 1335348 h 3270684"/>
              <a:gd name="connsiteX5" fmla="*/ 4067537 w 4445403"/>
              <a:gd name="connsiteY5" fmla="*/ 2153528 h 3270684"/>
              <a:gd name="connsiteX6" fmla="*/ 374880 w 4445403"/>
              <a:gd name="connsiteY6" fmla="*/ 3270684 h 3270684"/>
              <a:gd name="connsiteX0" fmla="*/ 370004 w 4440527"/>
              <a:gd name="connsiteY0" fmla="*/ 3799928 h 3799928"/>
              <a:gd name="connsiteX1" fmla="*/ 134 w 4440527"/>
              <a:gd name="connsiteY1" fmla="*/ 219915 h 3799928"/>
              <a:gd name="connsiteX2" fmla="*/ 2205769 w 4440527"/>
              <a:gd name="connsiteY2" fmla="*/ 881651 h 3799928"/>
              <a:gd name="connsiteX3" fmla="*/ 3233157 w 4440527"/>
              <a:gd name="connsiteY3" fmla="*/ 843978 h 3799928"/>
              <a:gd name="connsiteX4" fmla="*/ 4161563 w 4440527"/>
              <a:gd name="connsiteY4" fmla="*/ 1864592 h 3799928"/>
              <a:gd name="connsiteX5" fmla="*/ 4062661 w 4440527"/>
              <a:gd name="connsiteY5" fmla="*/ 2682772 h 3799928"/>
              <a:gd name="connsiteX6" fmla="*/ 370004 w 4440527"/>
              <a:gd name="connsiteY6" fmla="*/ 3799928 h 3799928"/>
              <a:gd name="connsiteX0" fmla="*/ 203 w 4480435"/>
              <a:gd name="connsiteY0" fmla="*/ 2634207 h 2912129"/>
              <a:gd name="connsiteX1" fmla="*/ 40042 w 4480435"/>
              <a:gd name="connsiteY1" fmla="*/ 219915 h 2912129"/>
              <a:gd name="connsiteX2" fmla="*/ 2245677 w 4480435"/>
              <a:gd name="connsiteY2" fmla="*/ 881651 h 2912129"/>
              <a:gd name="connsiteX3" fmla="*/ 3273065 w 4480435"/>
              <a:gd name="connsiteY3" fmla="*/ 843978 h 2912129"/>
              <a:gd name="connsiteX4" fmla="*/ 4201471 w 4480435"/>
              <a:gd name="connsiteY4" fmla="*/ 1864592 h 2912129"/>
              <a:gd name="connsiteX5" fmla="*/ 4102569 w 4480435"/>
              <a:gd name="connsiteY5" fmla="*/ 2682772 h 2912129"/>
              <a:gd name="connsiteX6" fmla="*/ 203 w 4480435"/>
              <a:gd name="connsiteY6" fmla="*/ 2634207 h 2912129"/>
              <a:gd name="connsiteX0" fmla="*/ 72 w 4480304"/>
              <a:gd name="connsiteY0" fmla="*/ 2485908 h 2763830"/>
              <a:gd name="connsiteX1" fmla="*/ 108195 w 4480304"/>
              <a:gd name="connsiteY1" fmla="*/ 232573 h 2763830"/>
              <a:gd name="connsiteX2" fmla="*/ 2245546 w 4480304"/>
              <a:gd name="connsiteY2" fmla="*/ 733352 h 2763830"/>
              <a:gd name="connsiteX3" fmla="*/ 3272934 w 4480304"/>
              <a:gd name="connsiteY3" fmla="*/ 695679 h 2763830"/>
              <a:gd name="connsiteX4" fmla="*/ 4201340 w 4480304"/>
              <a:gd name="connsiteY4" fmla="*/ 1716293 h 2763830"/>
              <a:gd name="connsiteX5" fmla="*/ 4102438 w 4480304"/>
              <a:gd name="connsiteY5" fmla="*/ 2534473 h 2763830"/>
              <a:gd name="connsiteX6" fmla="*/ 72 w 4480304"/>
              <a:gd name="connsiteY6" fmla="*/ 2485908 h 2763830"/>
              <a:gd name="connsiteX0" fmla="*/ 25049 w 4505281"/>
              <a:gd name="connsiteY0" fmla="*/ 2674893 h 2952815"/>
              <a:gd name="connsiteX1" fmla="*/ 1479 w 4505281"/>
              <a:gd name="connsiteY1" fmla="*/ 216703 h 2952815"/>
              <a:gd name="connsiteX2" fmla="*/ 2270523 w 4505281"/>
              <a:gd name="connsiteY2" fmla="*/ 922337 h 2952815"/>
              <a:gd name="connsiteX3" fmla="*/ 3297911 w 4505281"/>
              <a:gd name="connsiteY3" fmla="*/ 884664 h 2952815"/>
              <a:gd name="connsiteX4" fmla="*/ 4226317 w 4505281"/>
              <a:gd name="connsiteY4" fmla="*/ 1905278 h 2952815"/>
              <a:gd name="connsiteX5" fmla="*/ 4127415 w 4505281"/>
              <a:gd name="connsiteY5" fmla="*/ 2723458 h 2952815"/>
              <a:gd name="connsiteX6" fmla="*/ 25049 w 4505281"/>
              <a:gd name="connsiteY6" fmla="*/ 2674893 h 2952815"/>
              <a:gd name="connsiteX0" fmla="*/ 25049 w 4505281"/>
              <a:gd name="connsiteY0" fmla="*/ 2660261 h 2951272"/>
              <a:gd name="connsiteX1" fmla="*/ 1479 w 4505281"/>
              <a:gd name="connsiteY1" fmla="*/ 216703 h 2951272"/>
              <a:gd name="connsiteX2" fmla="*/ 2270523 w 4505281"/>
              <a:gd name="connsiteY2" fmla="*/ 922337 h 2951272"/>
              <a:gd name="connsiteX3" fmla="*/ 3297911 w 4505281"/>
              <a:gd name="connsiteY3" fmla="*/ 884664 h 2951272"/>
              <a:gd name="connsiteX4" fmla="*/ 4226317 w 4505281"/>
              <a:gd name="connsiteY4" fmla="*/ 1905278 h 2951272"/>
              <a:gd name="connsiteX5" fmla="*/ 4127415 w 4505281"/>
              <a:gd name="connsiteY5" fmla="*/ 2723458 h 2951272"/>
              <a:gd name="connsiteX6" fmla="*/ 25049 w 4505281"/>
              <a:gd name="connsiteY6" fmla="*/ 2660261 h 2951272"/>
              <a:gd name="connsiteX0" fmla="*/ 462652 w 4503910"/>
              <a:gd name="connsiteY0" fmla="*/ 2431018 h 2929640"/>
              <a:gd name="connsiteX1" fmla="*/ 108 w 4503910"/>
              <a:gd name="connsiteY1" fmla="*/ 216703 h 2929640"/>
              <a:gd name="connsiteX2" fmla="*/ 2269152 w 4503910"/>
              <a:gd name="connsiteY2" fmla="*/ 922337 h 2929640"/>
              <a:gd name="connsiteX3" fmla="*/ 3296540 w 4503910"/>
              <a:gd name="connsiteY3" fmla="*/ 884664 h 2929640"/>
              <a:gd name="connsiteX4" fmla="*/ 4224946 w 4503910"/>
              <a:gd name="connsiteY4" fmla="*/ 1905278 h 2929640"/>
              <a:gd name="connsiteX5" fmla="*/ 4126044 w 4503910"/>
              <a:gd name="connsiteY5" fmla="*/ 2723458 h 2929640"/>
              <a:gd name="connsiteX6" fmla="*/ 462652 w 4503910"/>
              <a:gd name="connsiteY6" fmla="*/ 2431018 h 2929640"/>
              <a:gd name="connsiteX0" fmla="*/ 3955 w 4508575"/>
              <a:gd name="connsiteY0" fmla="*/ 2670015 h 2952298"/>
              <a:gd name="connsiteX1" fmla="*/ 4773 w 4508575"/>
              <a:gd name="connsiteY1" fmla="*/ 216703 h 2952298"/>
              <a:gd name="connsiteX2" fmla="*/ 2273817 w 4508575"/>
              <a:gd name="connsiteY2" fmla="*/ 922337 h 2952298"/>
              <a:gd name="connsiteX3" fmla="*/ 3301205 w 4508575"/>
              <a:gd name="connsiteY3" fmla="*/ 884664 h 2952298"/>
              <a:gd name="connsiteX4" fmla="*/ 4229611 w 4508575"/>
              <a:gd name="connsiteY4" fmla="*/ 1905278 h 2952298"/>
              <a:gd name="connsiteX5" fmla="*/ 4130709 w 4508575"/>
              <a:gd name="connsiteY5" fmla="*/ 2723458 h 2952298"/>
              <a:gd name="connsiteX6" fmla="*/ 3955 w 4508575"/>
              <a:gd name="connsiteY6" fmla="*/ 2670015 h 2952298"/>
              <a:gd name="connsiteX0" fmla="*/ 24 w 4504644"/>
              <a:gd name="connsiteY0" fmla="*/ 2697192 h 2979475"/>
              <a:gd name="connsiteX1" fmla="*/ 322756 w 4504644"/>
              <a:gd name="connsiteY1" fmla="*/ 214615 h 2979475"/>
              <a:gd name="connsiteX2" fmla="*/ 2269886 w 4504644"/>
              <a:gd name="connsiteY2" fmla="*/ 949514 h 2979475"/>
              <a:gd name="connsiteX3" fmla="*/ 3297274 w 4504644"/>
              <a:gd name="connsiteY3" fmla="*/ 911841 h 2979475"/>
              <a:gd name="connsiteX4" fmla="*/ 4225680 w 4504644"/>
              <a:gd name="connsiteY4" fmla="*/ 1932455 h 2979475"/>
              <a:gd name="connsiteX5" fmla="*/ 4126778 w 4504644"/>
              <a:gd name="connsiteY5" fmla="*/ 2750635 h 2979475"/>
              <a:gd name="connsiteX6" fmla="*/ 24 w 4504644"/>
              <a:gd name="connsiteY6" fmla="*/ 2697192 h 2979475"/>
              <a:gd name="connsiteX0" fmla="*/ 906 w 4505526"/>
              <a:gd name="connsiteY0" fmla="*/ 2679070 h 2961353"/>
              <a:gd name="connsiteX1" fmla="*/ 11479 w 4505526"/>
              <a:gd name="connsiteY1" fmla="*/ 216003 h 2961353"/>
              <a:gd name="connsiteX2" fmla="*/ 2270768 w 4505526"/>
              <a:gd name="connsiteY2" fmla="*/ 931392 h 2961353"/>
              <a:gd name="connsiteX3" fmla="*/ 3298156 w 4505526"/>
              <a:gd name="connsiteY3" fmla="*/ 893719 h 2961353"/>
              <a:gd name="connsiteX4" fmla="*/ 4226562 w 4505526"/>
              <a:gd name="connsiteY4" fmla="*/ 1914333 h 2961353"/>
              <a:gd name="connsiteX5" fmla="*/ 4127660 w 4505526"/>
              <a:gd name="connsiteY5" fmla="*/ 2732513 h 2961353"/>
              <a:gd name="connsiteX6" fmla="*/ 906 w 4505526"/>
              <a:gd name="connsiteY6" fmla="*/ 2679070 h 2961353"/>
              <a:gd name="connsiteX0" fmla="*/ 7410 w 4512030"/>
              <a:gd name="connsiteY0" fmla="*/ 2688128 h 2970411"/>
              <a:gd name="connsiteX1" fmla="*/ 3351 w 4512030"/>
              <a:gd name="connsiteY1" fmla="*/ 215306 h 2970411"/>
              <a:gd name="connsiteX2" fmla="*/ 2277272 w 4512030"/>
              <a:gd name="connsiteY2" fmla="*/ 940450 h 2970411"/>
              <a:gd name="connsiteX3" fmla="*/ 3304660 w 4512030"/>
              <a:gd name="connsiteY3" fmla="*/ 902777 h 2970411"/>
              <a:gd name="connsiteX4" fmla="*/ 4233066 w 4512030"/>
              <a:gd name="connsiteY4" fmla="*/ 1923391 h 2970411"/>
              <a:gd name="connsiteX5" fmla="*/ 4134164 w 4512030"/>
              <a:gd name="connsiteY5" fmla="*/ 2741571 h 2970411"/>
              <a:gd name="connsiteX6" fmla="*/ 7410 w 4512030"/>
              <a:gd name="connsiteY6" fmla="*/ 2688128 h 2970411"/>
              <a:gd name="connsiteX0" fmla="*/ 4213 w 4508833"/>
              <a:gd name="connsiteY0" fmla="*/ 2688128 h 2970411"/>
              <a:gd name="connsiteX1" fmla="*/ 154 w 4508833"/>
              <a:gd name="connsiteY1" fmla="*/ 215306 h 2970411"/>
              <a:gd name="connsiteX2" fmla="*/ 2274075 w 4508833"/>
              <a:gd name="connsiteY2" fmla="*/ 940450 h 2970411"/>
              <a:gd name="connsiteX3" fmla="*/ 3301463 w 4508833"/>
              <a:gd name="connsiteY3" fmla="*/ 902777 h 2970411"/>
              <a:gd name="connsiteX4" fmla="*/ 4229869 w 4508833"/>
              <a:gd name="connsiteY4" fmla="*/ 1923391 h 2970411"/>
              <a:gd name="connsiteX5" fmla="*/ 4130967 w 4508833"/>
              <a:gd name="connsiteY5" fmla="*/ 2741571 h 2970411"/>
              <a:gd name="connsiteX6" fmla="*/ 4213 w 4508833"/>
              <a:gd name="connsiteY6" fmla="*/ 2688128 h 2970411"/>
              <a:gd name="connsiteX0" fmla="*/ 6670 w 4511290"/>
              <a:gd name="connsiteY0" fmla="*/ 2688128 h 2970411"/>
              <a:gd name="connsiteX1" fmla="*/ 2611 w 4511290"/>
              <a:gd name="connsiteY1" fmla="*/ 215306 h 2970411"/>
              <a:gd name="connsiteX2" fmla="*/ 2276532 w 4511290"/>
              <a:gd name="connsiteY2" fmla="*/ 940450 h 2970411"/>
              <a:gd name="connsiteX3" fmla="*/ 3303920 w 4511290"/>
              <a:gd name="connsiteY3" fmla="*/ 902777 h 2970411"/>
              <a:gd name="connsiteX4" fmla="*/ 4232326 w 4511290"/>
              <a:gd name="connsiteY4" fmla="*/ 1923391 h 2970411"/>
              <a:gd name="connsiteX5" fmla="*/ 4133424 w 4511290"/>
              <a:gd name="connsiteY5" fmla="*/ 2741571 h 2970411"/>
              <a:gd name="connsiteX6" fmla="*/ 6670 w 4511290"/>
              <a:gd name="connsiteY6" fmla="*/ 2688128 h 2970411"/>
              <a:gd name="connsiteX0" fmla="*/ 4059 w 4508679"/>
              <a:gd name="connsiteY0" fmla="*/ 2688128 h 2970411"/>
              <a:gd name="connsiteX1" fmla="*/ 0 w 4508679"/>
              <a:gd name="connsiteY1" fmla="*/ 215306 h 2970411"/>
              <a:gd name="connsiteX2" fmla="*/ 2273921 w 4508679"/>
              <a:gd name="connsiteY2" fmla="*/ 940450 h 2970411"/>
              <a:gd name="connsiteX3" fmla="*/ 3301309 w 4508679"/>
              <a:gd name="connsiteY3" fmla="*/ 902777 h 2970411"/>
              <a:gd name="connsiteX4" fmla="*/ 4229715 w 4508679"/>
              <a:gd name="connsiteY4" fmla="*/ 1923391 h 2970411"/>
              <a:gd name="connsiteX5" fmla="*/ 4130813 w 4508679"/>
              <a:gd name="connsiteY5" fmla="*/ 2741571 h 2970411"/>
              <a:gd name="connsiteX6" fmla="*/ 4059 w 4508679"/>
              <a:gd name="connsiteY6" fmla="*/ 2688128 h 2970411"/>
              <a:gd name="connsiteX0" fmla="*/ 4805 w 4509425"/>
              <a:gd name="connsiteY0" fmla="*/ 2688128 h 2970411"/>
              <a:gd name="connsiteX1" fmla="*/ 746 w 4509425"/>
              <a:gd name="connsiteY1" fmla="*/ 215306 h 2970411"/>
              <a:gd name="connsiteX2" fmla="*/ 2274667 w 4509425"/>
              <a:gd name="connsiteY2" fmla="*/ 940450 h 2970411"/>
              <a:gd name="connsiteX3" fmla="*/ 3302055 w 4509425"/>
              <a:gd name="connsiteY3" fmla="*/ 902777 h 2970411"/>
              <a:gd name="connsiteX4" fmla="*/ 4230461 w 4509425"/>
              <a:gd name="connsiteY4" fmla="*/ 1923391 h 2970411"/>
              <a:gd name="connsiteX5" fmla="*/ 4131559 w 4509425"/>
              <a:gd name="connsiteY5" fmla="*/ 2741571 h 2970411"/>
              <a:gd name="connsiteX6" fmla="*/ 4805 w 4509425"/>
              <a:gd name="connsiteY6" fmla="*/ 2688128 h 2970411"/>
              <a:gd name="connsiteX0" fmla="*/ 4805 w 4509425"/>
              <a:gd name="connsiteY0" fmla="*/ 2688128 h 2970411"/>
              <a:gd name="connsiteX1" fmla="*/ 746 w 4509425"/>
              <a:gd name="connsiteY1" fmla="*/ 215306 h 2970411"/>
              <a:gd name="connsiteX2" fmla="*/ 2274667 w 4509425"/>
              <a:gd name="connsiteY2" fmla="*/ 940450 h 2970411"/>
              <a:gd name="connsiteX3" fmla="*/ 3302055 w 4509425"/>
              <a:gd name="connsiteY3" fmla="*/ 902777 h 2970411"/>
              <a:gd name="connsiteX4" fmla="*/ 4230461 w 4509425"/>
              <a:gd name="connsiteY4" fmla="*/ 1923391 h 2970411"/>
              <a:gd name="connsiteX5" fmla="*/ 4131559 w 4509425"/>
              <a:gd name="connsiteY5" fmla="*/ 2741571 h 2970411"/>
              <a:gd name="connsiteX6" fmla="*/ 4805 w 4509425"/>
              <a:gd name="connsiteY6" fmla="*/ 2688128 h 2970411"/>
              <a:gd name="connsiteX0" fmla="*/ 4805 w 4450765"/>
              <a:gd name="connsiteY0" fmla="*/ 2688128 h 2970411"/>
              <a:gd name="connsiteX1" fmla="*/ 746 w 4450765"/>
              <a:gd name="connsiteY1" fmla="*/ 215306 h 2970411"/>
              <a:gd name="connsiteX2" fmla="*/ 2274667 w 4450765"/>
              <a:gd name="connsiteY2" fmla="*/ 940450 h 2970411"/>
              <a:gd name="connsiteX3" fmla="*/ 3526419 w 4450765"/>
              <a:gd name="connsiteY3" fmla="*/ 2468452 h 2970411"/>
              <a:gd name="connsiteX4" fmla="*/ 4230461 w 4450765"/>
              <a:gd name="connsiteY4" fmla="*/ 1923391 h 2970411"/>
              <a:gd name="connsiteX5" fmla="*/ 4131559 w 4450765"/>
              <a:gd name="connsiteY5" fmla="*/ 2741571 h 2970411"/>
              <a:gd name="connsiteX6" fmla="*/ 4805 w 4450765"/>
              <a:gd name="connsiteY6" fmla="*/ 2688128 h 2970411"/>
              <a:gd name="connsiteX0" fmla="*/ 4805 w 4450765"/>
              <a:gd name="connsiteY0" fmla="*/ 2620168 h 2902451"/>
              <a:gd name="connsiteX1" fmla="*/ 746 w 4450765"/>
              <a:gd name="connsiteY1" fmla="*/ 147346 h 2902451"/>
              <a:gd name="connsiteX2" fmla="*/ 3235532 w 4450765"/>
              <a:gd name="connsiteY2" fmla="*/ 2277208 h 2902451"/>
              <a:gd name="connsiteX3" fmla="*/ 3526419 w 4450765"/>
              <a:gd name="connsiteY3" fmla="*/ 2400492 h 2902451"/>
              <a:gd name="connsiteX4" fmla="*/ 4230461 w 4450765"/>
              <a:gd name="connsiteY4" fmla="*/ 1855431 h 2902451"/>
              <a:gd name="connsiteX5" fmla="*/ 4131559 w 4450765"/>
              <a:gd name="connsiteY5" fmla="*/ 2673611 h 2902451"/>
              <a:gd name="connsiteX6" fmla="*/ 4805 w 4450765"/>
              <a:gd name="connsiteY6" fmla="*/ 2620168 h 2902451"/>
              <a:gd name="connsiteX0" fmla="*/ 4805 w 4250432"/>
              <a:gd name="connsiteY0" fmla="*/ 2620168 h 4802875"/>
              <a:gd name="connsiteX1" fmla="*/ 746 w 4250432"/>
              <a:gd name="connsiteY1" fmla="*/ 147346 h 4802875"/>
              <a:gd name="connsiteX2" fmla="*/ 3235532 w 4250432"/>
              <a:gd name="connsiteY2" fmla="*/ 2277208 h 4802875"/>
              <a:gd name="connsiteX3" fmla="*/ 3526419 w 4250432"/>
              <a:gd name="connsiteY3" fmla="*/ 2400492 h 4802875"/>
              <a:gd name="connsiteX4" fmla="*/ 4230461 w 4250432"/>
              <a:gd name="connsiteY4" fmla="*/ 1855431 h 4802875"/>
              <a:gd name="connsiteX5" fmla="*/ 2658558 w 4250432"/>
              <a:gd name="connsiteY5" fmla="*/ 4683138 h 4802875"/>
              <a:gd name="connsiteX6" fmla="*/ 4805 w 4250432"/>
              <a:gd name="connsiteY6" fmla="*/ 2620168 h 4802875"/>
              <a:gd name="connsiteX0" fmla="*/ 4805 w 3627296"/>
              <a:gd name="connsiteY0" fmla="*/ 2620168 h 4802875"/>
              <a:gd name="connsiteX1" fmla="*/ 746 w 3627296"/>
              <a:gd name="connsiteY1" fmla="*/ 147346 h 4802875"/>
              <a:gd name="connsiteX2" fmla="*/ 3235532 w 3627296"/>
              <a:gd name="connsiteY2" fmla="*/ 2277208 h 4802875"/>
              <a:gd name="connsiteX3" fmla="*/ 3526419 w 3627296"/>
              <a:gd name="connsiteY3" fmla="*/ 2400492 h 4802875"/>
              <a:gd name="connsiteX4" fmla="*/ 3479328 w 3627296"/>
              <a:gd name="connsiteY4" fmla="*/ 4333196 h 4802875"/>
              <a:gd name="connsiteX5" fmla="*/ 2658558 w 3627296"/>
              <a:gd name="connsiteY5" fmla="*/ 4683138 h 4802875"/>
              <a:gd name="connsiteX6" fmla="*/ 4805 w 3627296"/>
              <a:gd name="connsiteY6" fmla="*/ 2620168 h 4802875"/>
              <a:gd name="connsiteX0" fmla="*/ 4805 w 4557060"/>
              <a:gd name="connsiteY0" fmla="*/ 2620168 h 4802875"/>
              <a:gd name="connsiteX1" fmla="*/ 746 w 4557060"/>
              <a:gd name="connsiteY1" fmla="*/ 147346 h 4802875"/>
              <a:gd name="connsiteX2" fmla="*/ 3235532 w 4557060"/>
              <a:gd name="connsiteY2" fmla="*/ 2277208 h 4802875"/>
              <a:gd name="connsiteX3" fmla="*/ 4555569 w 4557060"/>
              <a:gd name="connsiteY3" fmla="*/ 3946657 h 4802875"/>
              <a:gd name="connsiteX4" fmla="*/ 3479328 w 4557060"/>
              <a:gd name="connsiteY4" fmla="*/ 4333196 h 4802875"/>
              <a:gd name="connsiteX5" fmla="*/ 2658558 w 4557060"/>
              <a:gd name="connsiteY5" fmla="*/ 4683138 h 4802875"/>
              <a:gd name="connsiteX6" fmla="*/ 4805 w 4557060"/>
              <a:gd name="connsiteY6" fmla="*/ 2620168 h 4802875"/>
              <a:gd name="connsiteX0" fmla="*/ 4805 w 4715207"/>
              <a:gd name="connsiteY0" fmla="*/ 2594769 h 4777476"/>
              <a:gd name="connsiteX1" fmla="*/ 746 w 4715207"/>
              <a:gd name="connsiteY1" fmla="*/ 121947 h 4777476"/>
              <a:gd name="connsiteX2" fmla="*/ 4259805 w 4715207"/>
              <a:gd name="connsiteY2" fmla="*/ 3183411 h 4777476"/>
              <a:gd name="connsiteX3" fmla="*/ 4555569 w 4715207"/>
              <a:gd name="connsiteY3" fmla="*/ 3921258 h 4777476"/>
              <a:gd name="connsiteX4" fmla="*/ 3479328 w 4715207"/>
              <a:gd name="connsiteY4" fmla="*/ 4307797 h 4777476"/>
              <a:gd name="connsiteX5" fmla="*/ 2658558 w 4715207"/>
              <a:gd name="connsiteY5" fmla="*/ 4657739 h 4777476"/>
              <a:gd name="connsiteX6" fmla="*/ 4805 w 4715207"/>
              <a:gd name="connsiteY6" fmla="*/ 2594769 h 4777476"/>
              <a:gd name="connsiteX0" fmla="*/ 4805 w 4693492"/>
              <a:gd name="connsiteY0" fmla="*/ 2594769 h 4777476"/>
              <a:gd name="connsiteX1" fmla="*/ 746 w 4693492"/>
              <a:gd name="connsiteY1" fmla="*/ 121947 h 4777476"/>
              <a:gd name="connsiteX2" fmla="*/ 4259805 w 4693492"/>
              <a:gd name="connsiteY2" fmla="*/ 3183411 h 4777476"/>
              <a:gd name="connsiteX3" fmla="*/ 4511672 w 4693492"/>
              <a:gd name="connsiteY3" fmla="*/ 4033440 h 4777476"/>
              <a:gd name="connsiteX4" fmla="*/ 3479328 w 4693492"/>
              <a:gd name="connsiteY4" fmla="*/ 4307797 h 4777476"/>
              <a:gd name="connsiteX5" fmla="*/ 2658558 w 4693492"/>
              <a:gd name="connsiteY5" fmla="*/ 4657739 h 4777476"/>
              <a:gd name="connsiteX6" fmla="*/ 4805 w 4693492"/>
              <a:gd name="connsiteY6" fmla="*/ 2594769 h 4777476"/>
              <a:gd name="connsiteX0" fmla="*/ 4805 w 4690646"/>
              <a:gd name="connsiteY0" fmla="*/ 2589410 h 4772117"/>
              <a:gd name="connsiteX1" fmla="*/ 746 w 4690646"/>
              <a:gd name="connsiteY1" fmla="*/ 116588 h 4772117"/>
              <a:gd name="connsiteX2" fmla="*/ 4254927 w 4690646"/>
              <a:gd name="connsiteY2" fmla="*/ 3426804 h 4772117"/>
              <a:gd name="connsiteX3" fmla="*/ 4511672 w 4690646"/>
              <a:gd name="connsiteY3" fmla="*/ 4028081 h 4772117"/>
              <a:gd name="connsiteX4" fmla="*/ 3479328 w 4690646"/>
              <a:gd name="connsiteY4" fmla="*/ 4302438 h 4772117"/>
              <a:gd name="connsiteX5" fmla="*/ 2658558 w 4690646"/>
              <a:gd name="connsiteY5" fmla="*/ 4652380 h 4772117"/>
              <a:gd name="connsiteX6" fmla="*/ 4805 w 4690646"/>
              <a:gd name="connsiteY6" fmla="*/ 2589410 h 4772117"/>
              <a:gd name="connsiteX0" fmla="*/ 4805 w 4682212"/>
              <a:gd name="connsiteY0" fmla="*/ 2594768 h 4777475"/>
              <a:gd name="connsiteX1" fmla="*/ 746 w 4682212"/>
              <a:gd name="connsiteY1" fmla="*/ 121946 h 4777475"/>
              <a:gd name="connsiteX2" fmla="*/ 4240295 w 4682212"/>
              <a:gd name="connsiteY2" fmla="*/ 3183411 h 4777475"/>
              <a:gd name="connsiteX3" fmla="*/ 4511672 w 4682212"/>
              <a:gd name="connsiteY3" fmla="*/ 4033439 h 4777475"/>
              <a:gd name="connsiteX4" fmla="*/ 3479328 w 4682212"/>
              <a:gd name="connsiteY4" fmla="*/ 4307796 h 4777475"/>
              <a:gd name="connsiteX5" fmla="*/ 2658558 w 4682212"/>
              <a:gd name="connsiteY5" fmla="*/ 4657738 h 4777475"/>
              <a:gd name="connsiteX6" fmla="*/ 4805 w 4682212"/>
              <a:gd name="connsiteY6" fmla="*/ 2594768 h 4777475"/>
              <a:gd name="connsiteX0" fmla="*/ 4805 w 4676680"/>
              <a:gd name="connsiteY0" fmla="*/ 2591977 h 4774684"/>
              <a:gd name="connsiteX1" fmla="*/ 746 w 4676680"/>
              <a:gd name="connsiteY1" fmla="*/ 119155 h 4774684"/>
              <a:gd name="connsiteX2" fmla="*/ 4230541 w 4676680"/>
              <a:gd name="connsiteY2" fmla="*/ 3307435 h 4774684"/>
              <a:gd name="connsiteX3" fmla="*/ 4511672 w 4676680"/>
              <a:gd name="connsiteY3" fmla="*/ 4030648 h 4774684"/>
              <a:gd name="connsiteX4" fmla="*/ 3479328 w 4676680"/>
              <a:gd name="connsiteY4" fmla="*/ 4305005 h 4774684"/>
              <a:gd name="connsiteX5" fmla="*/ 2658558 w 4676680"/>
              <a:gd name="connsiteY5" fmla="*/ 4654947 h 4774684"/>
              <a:gd name="connsiteX6" fmla="*/ 4805 w 4676680"/>
              <a:gd name="connsiteY6" fmla="*/ 2591977 h 4774684"/>
              <a:gd name="connsiteX0" fmla="*/ 4805 w 4685006"/>
              <a:gd name="connsiteY0" fmla="*/ 2594549 h 4777256"/>
              <a:gd name="connsiteX1" fmla="*/ 746 w 4685006"/>
              <a:gd name="connsiteY1" fmla="*/ 121727 h 4777256"/>
              <a:gd name="connsiteX2" fmla="*/ 4245173 w 4685006"/>
              <a:gd name="connsiteY2" fmla="*/ 3192948 h 4777256"/>
              <a:gd name="connsiteX3" fmla="*/ 4511672 w 4685006"/>
              <a:gd name="connsiteY3" fmla="*/ 4033220 h 4777256"/>
              <a:gd name="connsiteX4" fmla="*/ 3479328 w 4685006"/>
              <a:gd name="connsiteY4" fmla="*/ 4307577 h 4777256"/>
              <a:gd name="connsiteX5" fmla="*/ 2658558 w 4685006"/>
              <a:gd name="connsiteY5" fmla="*/ 4657519 h 4777256"/>
              <a:gd name="connsiteX6" fmla="*/ 4805 w 4685006"/>
              <a:gd name="connsiteY6" fmla="*/ 2594549 h 4777256"/>
              <a:gd name="connsiteX0" fmla="*/ 4805 w 4610048"/>
              <a:gd name="connsiteY0" fmla="*/ 2594549 h 4777256"/>
              <a:gd name="connsiteX1" fmla="*/ 746 w 4610048"/>
              <a:gd name="connsiteY1" fmla="*/ 121727 h 4777256"/>
              <a:gd name="connsiteX2" fmla="*/ 4245173 w 4610048"/>
              <a:gd name="connsiteY2" fmla="*/ 3192948 h 4777256"/>
              <a:gd name="connsiteX3" fmla="*/ 4511672 w 4610048"/>
              <a:gd name="connsiteY3" fmla="*/ 4033220 h 4777256"/>
              <a:gd name="connsiteX4" fmla="*/ 3479328 w 4610048"/>
              <a:gd name="connsiteY4" fmla="*/ 4307577 h 4777256"/>
              <a:gd name="connsiteX5" fmla="*/ 2658558 w 4610048"/>
              <a:gd name="connsiteY5" fmla="*/ 4657519 h 4777256"/>
              <a:gd name="connsiteX6" fmla="*/ 4805 w 4610048"/>
              <a:gd name="connsiteY6" fmla="*/ 2594549 h 4777256"/>
              <a:gd name="connsiteX0" fmla="*/ 4805 w 4656598"/>
              <a:gd name="connsiteY0" fmla="*/ 2593357 h 4776064"/>
              <a:gd name="connsiteX1" fmla="*/ 746 w 4656598"/>
              <a:gd name="connsiteY1" fmla="*/ 120535 h 4776064"/>
              <a:gd name="connsiteX2" fmla="*/ 4337846 w 4656598"/>
              <a:gd name="connsiteY2" fmla="*/ 3245409 h 4776064"/>
              <a:gd name="connsiteX3" fmla="*/ 4511672 w 4656598"/>
              <a:gd name="connsiteY3" fmla="*/ 4032028 h 4776064"/>
              <a:gd name="connsiteX4" fmla="*/ 3479328 w 4656598"/>
              <a:gd name="connsiteY4" fmla="*/ 4306385 h 4776064"/>
              <a:gd name="connsiteX5" fmla="*/ 2658558 w 4656598"/>
              <a:gd name="connsiteY5" fmla="*/ 4656327 h 4776064"/>
              <a:gd name="connsiteX6" fmla="*/ 4805 w 4656598"/>
              <a:gd name="connsiteY6" fmla="*/ 2593357 h 4776064"/>
              <a:gd name="connsiteX0" fmla="*/ 4805 w 4660224"/>
              <a:gd name="connsiteY0" fmla="*/ 2593357 h 4776064"/>
              <a:gd name="connsiteX1" fmla="*/ 746 w 4660224"/>
              <a:gd name="connsiteY1" fmla="*/ 120535 h 4776064"/>
              <a:gd name="connsiteX2" fmla="*/ 4337846 w 4660224"/>
              <a:gd name="connsiteY2" fmla="*/ 3245409 h 4776064"/>
              <a:gd name="connsiteX3" fmla="*/ 4511672 w 4660224"/>
              <a:gd name="connsiteY3" fmla="*/ 4032028 h 4776064"/>
              <a:gd name="connsiteX4" fmla="*/ 3479328 w 4660224"/>
              <a:gd name="connsiteY4" fmla="*/ 4306385 h 4776064"/>
              <a:gd name="connsiteX5" fmla="*/ 2658558 w 4660224"/>
              <a:gd name="connsiteY5" fmla="*/ 4656327 h 4776064"/>
              <a:gd name="connsiteX6" fmla="*/ 4805 w 4660224"/>
              <a:gd name="connsiteY6" fmla="*/ 2593357 h 4776064"/>
              <a:gd name="connsiteX0" fmla="*/ 4805 w 4660224"/>
              <a:gd name="connsiteY0" fmla="*/ 2627662 h 4810369"/>
              <a:gd name="connsiteX1" fmla="*/ 746 w 4660224"/>
              <a:gd name="connsiteY1" fmla="*/ 154840 h 4810369"/>
              <a:gd name="connsiteX2" fmla="*/ 4337846 w 4660224"/>
              <a:gd name="connsiteY2" fmla="*/ 3279714 h 4810369"/>
              <a:gd name="connsiteX3" fmla="*/ 4511672 w 4660224"/>
              <a:gd name="connsiteY3" fmla="*/ 4066333 h 4810369"/>
              <a:gd name="connsiteX4" fmla="*/ 3479328 w 4660224"/>
              <a:gd name="connsiteY4" fmla="*/ 4340690 h 4810369"/>
              <a:gd name="connsiteX5" fmla="*/ 2658558 w 4660224"/>
              <a:gd name="connsiteY5" fmla="*/ 4690632 h 4810369"/>
              <a:gd name="connsiteX6" fmla="*/ 4805 w 4660224"/>
              <a:gd name="connsiteY6" fmla="*/ 2627662 h 4810369"/>
              <a:gd name="connsiteX0" fmla="*/ 4805 w 4721916"/>
              <a:gd name="connsiteY0" fmla="*/ 2627662 h 4810369"/>
              <a:gd name="connsiteX1" fmla="*/ 746 w 4721916"/>
              <a:gd name="connsiteY1" fmla="*/ 154840 h 4810369"/>
              <a:gd name="connsiteX2" fmla="*/ 4337846 w 4721916"/>
              <a:gd name="connsiteY2" fmla="*/ 3279714 h 4810369"/>
              <a:gd name="connsiteX3" fmla="*/ 4511672 w 4721916"/>
              <a:gd name="connsiteY3" fmla="*/ 4066333 h 4810369"/>
              <a:gd name="connsiteX4" fmla="*/ 3479328 w 4721916"/>
              <a:gd name="connsiteY4" fmla="*/ 4340690 h 4810369"/>
              <a:gd name="connsiteX5" fmla="*/ 2658558 w 4721916"/>
              <a:gd name="connsiteY5" fmla="*/ 4690632 h 4810369"/>
              <a:gd name="connsiteX6" fmla="*/ 4805 w 4721916"/>
              <a:gd name="connsiteY6" fmla="*/ 2627662 h 4810369"/>
              <a:gd name="connsiteX0" fmla="*/ 4805 w 4635005"/>
              <a:gd name="connsiteY0" fmla="*/ 2627662 h 4810369"/>
              <a:gd name="connsiteX1" fmla="*/ 746 w 4635005"/>
              <a:gd name="connsiteY1" fmla="*/ 154840 h 4810369"/>
              <a:gd name="connsiteX2" fmla="*/ 4337846 w 4635005"/>
              <a:gd name="connsiteY2" fmla="*/ 3279714 h 4810369"/>
              <a:gd name="connsiteX3" fmla="*/ 4511672 w 4635005"/>
              <a:gd name="connsiteY3" fmla="*/ 4066333 h 4810369"/>
              <a:gd name="connsiteX4" fmla="*/ 3479328 w 4635005"/>
              <a:gd name="connsiteY4" fmla="*/ 4340690 h 4810369"/>
              <a:gd name="connsiteX5" fmla="*/ 2658558 w 4635005"/>
              <a:gd name="connsiteY5" fmla="*/ 4690632 h 4810369"/>
              <a:gd name="connsiteX6" fmla="*/ 4805 w 4635005"/>
              <a:gd name="connsiteY6" fmla="*/ 2627662 h 4810369"/>
              <a:gd name="connsiteX0" fmla="*/ 4805 w 4723539"/>
              <a:gd name="connsiteY0" fmla="*/ 2627662 h 4810369"/>
              <a:gd name="connsiteX1" fmla="*/ 746 w 4723539"/>
              <a:gd name="connsiteY1" fmla="*/ 154840 h 4810369"/>
              <a:gd name="connsiteX2" fmla="*/ 4337846 w 4723539"/>
              <a:gd name="connsiteY2" fmla="*/ 3279714 h 4810369"/>
              <a:gd name="connsiteX3" fmla="*/ 4511672 w 4723539"/>
              <a:gd name="connsiteY3" fmla="*/ 4066333 h 4810369"/>
              <a:gd name="connsiteX4" fmla="*/ 3479328 w 4723539"/>
              <a:gd name="connsiteY4" fmla="*/ 4340690 h 4810369"/>
              <a:gd name="connsiteX5" fmla="*/ 2658558 w 4723539"/>
              <a:gd name="connsiteY5" fmla="*/ 4690632 h 4810369"/>
              <a:gd name="connsiteX6" fmla="*/ 4805 w 4723539"/>
              <a:gd name="connsiteY6" fmla="*/ 2627662 h 4810369"/>
              <a:gd name="connsiteX0" fmla="*/ 4805 w 4723539"/>
              <a:gd name="connsiteY0" fmla="*/ 2472822 h 4655529"/>
              <a:gd name="connsiteX1" fmla="*/ 746 w 4723539"/>
              <a:gd name="connsiteY1" fmla="*/ 0 h 4655529"/>
              <a:gd name="connsiteX2" fmla="*/ 4337846 w 4723539"/>
              <a:gd name="connsiteY2" fmla="*/ 3124874 h 4655529"/>
              <a:gd name="connsiteX3" fmla="*/ 4511672 w 4723539"/>
              <a:gd name="connsiteY3" fmla="*/ 3911493 h 4655529"/>
              <a:gd name="connsiteX4" fmla="*/ 3479328 w 4723539"/>
              <a:gd name="connsiteY4" fmla="*/ 4185850 h 4655529"/>
              <a:gd name="connsiteX5" fmla="*/ 2658558 w 4723539"/>
              <a:gd name="connsiteY5" fmla="*/ 4535792 h 4655529"/>
              <a:gd name="connsiteX6" fmla="*/ 4805 w 4723539"/>
              <a:gd name="connsiteY6" fmla="*/ 2472822 h 4655529"/>
              <a:gd name="connsiteX0" fmla="*/ 4805 w 4723539"/>
              <a:gd name="connsiteY0" fmla="*/ 2472822 h 4655529"/>
              <a:gd name="connsiteX1" fmla="*/ 746 w 4723539"/>
              <a:gd name="connsiteY1" fmla="*/ 0 h 4655529"/>
              <a:gd name="connsiteX2" fmla="*/ 4337846 w 4723539"/>
              <a:gd name="connsiteY2" fmla="*/ 3124874 h 4655529"/>
              <a:gd name="connsiteX3" fmla="*/ 4511672 w 4723539"/>
              <a:gd name="connsiteY3" fmla="*/ 3911493 h 4655529"/>
              <a:gd name="connsiteX4" fmla="*/ 3479328 w 4723539"/>
              <a:gd name="connsiteY4" fmla="*/ 4185850 h 4655529"/>
              <a:gd name="connsiteX5" fmla="*/ 2658558 w 4723539"/>
              <a:gd name="connsiteY5" fmla="*/ 4535792 h 4655529"/>
              <a:gd name="connsiteX6" fmla="*/ 4805 w 4723539"/>
              <a:gd name="connsiteY6" fmla="*/ 2472822 h 4655529"/>
              <a:gd name="connsiteX0" fmla="*/ 4805 w 4723539"/>
              <a:gd name="connsiteY0" fmla="*/ 2472822 h 4655529"/>
              <a:gd name="connsiteX1" fmla="*/ 746 w 4723539"/>
              <a:gd name="connsiteY1" fmla="*/ 0 h 4655529"/>
              <a:gd name="connsiteX2" fmla="*/ 4337846 w 4723539"/>
              <a:gd name="connsiteY2" fmla="*/ 3124874 h 4655529"/>
              <a:gd name="connsiteX3" fmla="*/ 4511672 w 4723539"/>
              <a:gd name="connsiteY3" fmla="*/ 3911493 h 4655529"/>
              <a:gd name="connsiteX4" fmla="*/ 3479328 w 4723539"/>
              <a:gd name="connsiteY4" fmla="*/ 4185850 h 4655529"/>
              <a:gd name="connsiteX5" fmla="*/ 2658558 w 4723539"/>
              <a:gd name="connsiteY5" fmla="*/ 4535792 h 4655529"/>
              <a:gd name="connsiteX6" fmla="*/ 4805 w 4723539"/>
              <a:gd name="connsiteY6" fmla="*/ 2472822 h 4655529"/>
              <a:gd name="connsiteX0" fmla="*/ 4805 w 4670044"/>
              <a:gd name="connsiteY0" fmla="*/ 2472822 h 5173813"/>
              <a:gd name="connsiteX1" fmla="*/ 746 w 4670044"/>
              <a:gd name="connsiteY1" fmla="*/ 0 h 5173813"/>
              <a:gd name="connsiteX2" fmla="*/ 4337846 w 4670044"/>
              <a:gd name="connsiteY2" fmla="*/ 3124874 h 5173813"/>
              <a:gd name="connsiteX3" fmla="*/ 4511672 w 4670044"/>
              <a:gd name="connsiteY3" fmla="*/ 3911493 h 5173813"/>
              <a:gd name="connsiteX4" fmla="*/ 3352514 w 4670044"/>
              <a:gd name="connsiteY4" fmla="*/ 5166226 h 5173813"/>
              <a:gd name="connsiteX5" fmla="*/ 2658558 w 4670044"/>
              <a:gd name="connsiteY5" fmla="*/ 4535792 h 5173813"/>
              <a:gd name="connsiteX6" fmla="*/ 4805 w 4670044"/>
              <a:gd name="connsiteY6" fmla="*/ 2472822 h 5173813"/>
              <a:gd name="connsiteX0" fmla="*/ 4805 w 4670044"/>
              <a:gd name="connsiteY0" fmla="*/ 2472822 h 5209085"/>
              <a:gd name="connsiteX1" fmla="*/ 746 w 4670044"/>
              <a:gd name="connsiteY1" fmla="*/ 0 h 5209085"/>
              <a:gd name="connsiteX2" fmla="*/ 4337846 w 4670044"/>
              <a:gd name="connsiteY2" fmla="*/ 3124874 h 5209085"/>
              <a:gd name="connsiteX3" fmla="*/ 4511672 w 4670044"/>
              <a:gd name="connsiteY3" fmla="*/ 3911493 h 5209085"/>
              <a:gd name="connsiteX4" fmla="*/ 3352514 w 4670044"/>
              <a:gd name="connsiteY4" fmla="*/ 5166226 h 5209085"/>
              <a:gd name="connsiteX5" fmla="*/ 2463459 w 4670044"/>
              <a:gd name="connsiteY5" fmla="*/ 5082072 h 5209085"/>
              <a:gd name="connsiteX6" fmla="*/ 4805 w 4670044"/>
              <a:gd name="connsiteY6" fmla="*/ 2472822 h 5209085"/>
              <a:gd name="connsiteX0" fmla="*/ 4805 w 4670044"/>
              <a:gd name="connsiteY0" fmla="*/ 2472822 h 5308891"/>
              <a:gd name="connsiteX1" fmla="*/ 746 w 4670044"/>
              <a:gd name="connsiteY1" fmla="*/ 0 h 5308891"/>
              <a:gd name="connsiteX2" fmla="*/ 4337846 w 4670044"/>
              <a:gd name="connsiteY2" fmla="*/ 3124874 h 5308891"/>
              <a:gd name="connsiteX3" fmla="*/ 4511672 w 4670044"/>
              <a:gd name="connsiteY3" fmla="*/ 3911493 h 5308891"/>
              <a:gd name="connsiteX4" fmla="*/ 3352514 w 4670044"/>
              <a:gd name="connsiteY4" fmla="*/ 5166226 h 5308891"/>
              <a:gd name="connsiteX5" fmla="*/ 2463459 w 4670044"/>
              <a:gd name="connsiteY5" fmla="*/ 5082072 h 5308891"/>
              <a:gd name="connsiteX6" fmla="*/ 4805 w 4670044"/>
              <a:gd name="connsiteY6" fmla="*/ 2472822 h 5308891"/>
              <a:gd name="connsiteX0" fmla="*/ 4805 w 4670044"/>
              <a:gd name="connsiteY0" fmla="*/ 2472822 h 5357099"/>
              <a:gd name="connsiteX1" fmla="*/ 746 w 4670044"/>
              <a:gd name="connsiteY1" fmla="*/ 0 h 5357099"/>
              <a:gd name="connsiteX2" fmla="*/ 4337846 w 4670044"/>
              <a:gd name="connsiteY2" fmla="*/ 3124874 h 5357099"/>
              <a:gd name="connsiteX3" fmla="*/ 4511672 w 4670044"/>
              <a:gd name="connsiteY3" fmla="*/ 3911493 h 5357099"/>
              <a:gd name="connsiteX4" fmla="*/ 3352514 w 4670044"/>
              <a:gd name="connsiteY4" fmla="*/ 5166226 h 5357099"/>
              <a:gd name="connsiteX5" fmla="*/ 2463459 w 4670044"/>
              <a:gd name="connsiteY5" fmla="*/ 5082072 h 5357099"/>
              <a:gd name="connsiteX6" fmla="*/ 4805 w 4670044"/>
              <a:gd name="connsiteY6" fmla="*/ 2472822 h 5357099"/>
              <a:gd name="connsiteX0" fmla="*/ 4805 w 4738245"/>
              <a:gd name="connsiteY0" fmla="*/ 2472822 h 5357099"/>
              <a:gd name="connsiteX1" fmla="*/ 746 w 4738245"/>
              <a:gd name="connsiteY1" fmla="*/ 0 h 5357099"/>
              <a:gd name="connsiteX2" fmla="*/ 4337846 w 4738245"/>
              <a:gd name="connsiteY2" fmla="*/ 3124874 h 5357099"/>
              <a:gd name="connsiteX3" fmla="*/ 4511672 w 4738245"/>
              <a:gd name="connsiteY3" fmla="*/ 3911493 h 5357099"/>
              <a:gd name="connsiteX4" fmla="*/ 3352514 w 4738245"/>
              <a:gd name="connsiteY4" fmla="*/ 5166226 h 5357099"/>
              <a:gd name="connsiteX5" fmla="*/ 2463459 w 4738245"/>
              <a:gd name="connsiteY5" fmla="*/ 5082072 h 5357099"/>
              <a:gd name="connsiteX6" fmla="*/ 4805 w 4738245"/>
              <a:gd name="connsiteY6" fmla="*/ 2472822 h 5357099"/>
              <a:gd name="connsiteX0" fmla="*/ 4805 w 4738245"/>
              <a:gd name="connsiteY0" fmla="*/ 2472822 h 5375693"/>
              <a:gd name="connsiteX1" fmla="*/ 746 w 4738245"/>
              <a:gd name="connsiteY1" fmla="*/ 0 h 5375693"/>
              <a:gd name="connsiteX2" fmla="*/ 4337846 w 4738245"/>
              <a:gd name="connsiteY2" fmla="*/ 3124874 h 5375693"/>
              <a:gd name="connsiteX3" fmla="*/ 4511672 w 4738245"/>
              <a:gd name="connsiteY3" fmla="*/ 3911493 h 5375693"/>
              <a:gd name="connsiteX4" fmla="*/ 3352514 w 4738245"/>
              <a:gd name="connsiteY4" fmla="*/ 5166226 h 5375693"/>
              <a:gd name="connsiteX5" fmla="*/ 2463459 w 4738245"/>
              <a:gd name="connsiteY5" fmla="*/ 5082072 h 5375693"/>
              <a:gd name="connsiteX6" fmla="*/ 4805 w 4738245"/>
              <a:gd name="connsiteY6" fmla="*/ 2472822 h 5375693"/>
              <a:gd name="connsiteX0" fmla="*/ 4805 w 4738245"/>
              <a:gd name="connsiteY0" fmla="*/ 2472822 h 5375693"/>
              <a:gd name="connsiteX1" fmla="*/ 746 w 4738245"/>
              <a:gd name="connsiteY1" fmla="*/ 0 h 5375693"/>
              <a:gd name="connsiteX2" fmla="*/ 4337846 w 4738245"/>
              <a:gd name="connsiteY2" fmla="*/ 3124874 h 5375693"/>
              <a:gd name="connsiteX3" fmla="*/ 4511672 w 4738245"/>
              <a:gd name="connsiteY3" fmla="*/ 3911493 h 5375693"/>
              <a:gd name="connsiteX4" fmla="*/ 3352514 w 4738245"/>
              <a:gd name="connsiteY4" fmla="*/ 5166226 h 5375693"/>
              <a:gd name="connsiteX5" fmla="*/ 2463459 w 4738245"/>
              <a:gd name="connsiteY5" fmla="*/ 5082072 h 5375693"/>
              <a:gd name="connsiteX6" fmla="*/ 4805 w 4738245"/>
              <a:gd name="connsiteY6" fmla="*/ 2472822 h 5375693"/>
              <a:gd name="connsiteX0" fmla="*/ 4805 w 4738245"/>
              <a:gd name="connsiteY0" fmla="*/ 2472822 h 5375693"/>
              <a:gd name="connsiteX1" fmla="*/ 746 w 4738245"/>
              <a:gd name="connsiteY1" fmla="*/ 0 h 5375693"/>
              <a:gd name="connsiteX2" fmla="*/ 4337846 w 4738245"/>
              <a:gd name="connsiteY2" fmla="*/ 3124874 h 5375693"/>
              <a:gd name="connsiteX3" fmla="*/ 4511672 w 4738245"/>
              <a:gd name="connsiteY3" fmla="*/ 3911493 h 5375693"/>
              <a:gd name="connsiteX4" fmla="*/ 3352514 w 4738245"/>
              <a:gd name="connsiteY4" fmla="*/ 5166226 h 5375693"/>
              <a:gd name="connsiteX5" fmla="*/ 2463459 w 4738245"/>
              <a:gd name="connsiteY5" fmla="*/ 5082072 h 5375693"/>
              <a:gd name="connsiteX6" fmla="*/ 4805 w 4738245"/>
              <a:gd name="connsiteY6" fmla="*/ 2472822 h 5375693"/>
              <a:gd name="connsiteX0" fmla="*/ 57841 w 4737629"/>
              <a:gd name="connsiteY0" fmla="*/ 2482577 h 5375693"/>
              <a:gd name="connsiteX1" fmla="*/ 130 w 4737629"/>
              <a:gd name="connsiteY1" fmla="*/ 0 h 5375693"/>
              <a:gd name="connsiteX2" fmla="*/ 4337230 w 4737629"/>
              <a:gd name="connsiteY2" fmla="*/ 3124874 h 5375693"/>
              <a:gd name="connsiteX3" fmla="*/ 4511056 w 4737629"/>
              <a:gd name="connsiteY3" fmla="*/ 3911493 h 5375693"/>
              <a:gd name="connsiteX4" fmla="*/ 3351898 w 4737629"/>
              <a:gd name="connsiteY4" fmla="*/ 5166226 h 5375693"/>
              <a:gd name="connsiteX5" fmla="*/ 2462843 w 4737629"/>
              <a:gd name="connsiteY5" fmla="*/ 5082072 h 5375693"/>
              <a:gd name="connsiteX6" fmla="*/ 57841 w 4737629"/>
              <a:gd name="connsiteY6" fmla="*/ 2482577 h 5375693"/>
              <a:gd name="connsiteX0" fmla="*/ 4805 w 4738245"/>
              <a:gd name="connsiteY0" fmla="*/ 2487454 h 5375693"/>
              <a:gd name="connsiteX1" fmla="*/ 746 w 4738245"/>
              <a:gd name="connsiteY1" fmla="*/ 0 h 5375693"/>
              <a:gd name="connsiteX2" fmla="*/ 4337846 w 4738245"/>
              <a:gd name="connsiteY2" fmla="*/ 3124874 h 5375693"/>
              <a:gd name="connsiteX3" fmla="*/ 4511672 w 4738245"/>
              <a:gd name="connsiteY3" fmla="*/ 3911493 h 5375693"/>
              <a:gd name="connsiteX4" fmla="*/ 3352514 w 4738245"/>
              <a:gd name="connsiteY4" fmla="*/ 5166226 h 5375693"/>
              <a:gd name="connsiteX5" fmla="*/ 2463459 w 4738245"/>
              <a:gd name="connsiteY5" fmla="*/ 5082072 h 5375693"/>
              <a:gd name="connsiteX6" fmla="*/ 4805 w 4738245"/>
              <a:gd name="connsiteY6" fmla="*/ 2487454 h 5375693"/>
              <a:gd name="connsiteX0" fmla="*/ 4059 w 4737499"/>
              <a:gd name="connsiteY0" fmla="*/ 2487454 h 5375693"/>
              <a:gd name="connsiteX1" fmla="*/ 0 w 4737499"/>
              <a:gd name="connsiteY1" fmla="*/ 0 h 5375693"/>
              <a:gd name="connsiteX2" fmla="*/ 4337100 w 4737499"/>
              <a:gd name="connsiteY2" fmla="*/ 3124874 h 5375693"/>
              <a:gd name="connsiteX3" fmla="*/ 4510926 w 4737499"/>
              <a:gd name="connsiteY3" fmla="*/ 3911493 h 5375693"/>
              <a:gd name="connsiteX4" fmla="*/ 3351768 w 4737499"/>
              <a:gd name="connsiteY4" fmla="*/ 5166226 h 5375693"/>
              <a:gd name="connsiteX5" fmla="*/ 2462713 w 4737499"/>
              <a:gd name="connsiteY5" fmla="*/ 5082072 h 5375693"/>
              <a:gd name="connsiteX6" fmla="*/ 4059 w 4737499"/>
              <a:gd name="connsiteY6" fmla="*/ 2487454 h 5375693"/>
              <a:gd name="connsiteX0" fmla="*/ 4059 w 4737499"/>
              <a:gd name="connsiteY0" fmla="*/ 2487454 h 5375693"/>
              <a:gd name="connsiteX1" fmla="*/ 0 w 4737499"/>
              <a:gd name="connsiteY1" fmla="*/ 0 h 5375693"/>
              <a:gd name="connsiteX2" fmla="*/ 4337100 w 4737499"/>
              <a:gd name="connsiteY2" fmla="*/ 3124874 h 5375693"/>
              <a:gd name="connsiteX3" fmla="*/ 4510926 w 4737499"/>
              <a:gd name="connsiteY3" fmla="*/ 3911493 h 5375693"/>
              <a:gd name="connsiteX4" fmla="*/ 3351768 w 4737499"/>
              <a:gd name="connsiteY4" fmla="*/ 5166226 h 5375693"/>
              <a:gd name="connsiteX5" fmla="*/ 2462713 w 4737499"/>
              <a:gd name="connsiteY5" fmla="*/ 5082072 h 5375693"/>
              <a:gd name="connsiteX6" fmla="*/ 4059 w 4737499"/>
              <a:gd name="connsiteY6" fmla="*/ 2487454 h 5375693"/>
              <a:gd name="connsiteX0" fmla="*/ 24882 w 4758322"/>
              <a:gd name="connsiteY0" fmla="*/ 2487454 h 5375693"/>
              <a:gd name="connsiteX1" fmla="*/ 20823 w 4758322"/>
              <a:gd name="connsiteY1" fmla="*/ 0 h 5375693"/>
              <a:gd name="connsiteX2" fmla="*/ 4357923 w 4758322"/>
              <a:gd name="connsiteY2" fmla="*/ 3124874 h 5375693"/>
              <a:gd name="connsiteX3" fmla="*/ 4531749 w 4758322"/>
              <a:gd name="connsiteY3" fmla="*/ 3911493 h 5375693"/>
              <a:gd name="connsiteX4" fmla="*/ 3372591 w 4758322"/>
              <a:gd name="connsiteY4" fmla="*/ 5166226 h 5375693"/>
              <a:gd name="connsiteX5" fmla="*/ 2483536 w 4758322"/>
              <a:gd name="connsiteY5" fmla="*/ 5082072 h 5375693"/>
              <a:gd name="connsiteX6" fmla="*/ 24882 w 4758322"/>
              <a:gd name="connsiteY6" fmla="*/ 2487454 h 5375693"/>
              <a:gd name="connsiteX0" fmla="*/ 4059 w 4737499"/>
              <a:gd name="connsiteY0" fmla="*/ 2487454 h 5375693"/>
              <a:gd name="connsiteX1" fmla="*/ 0 w 4737499"/>
              <a:gd name="connsiteY1" fmla="*/ 0 h 5375693"/>
              <a:gd name="connsiteX2" fmla="*/ 4337100 w 4737499"/>
              <a:gd name="connsiteY2" fmla="*/ 3124874 h 5375693"/>
              <a:gd name="connsiteX3" fmla="*/ 4510926 w 4737499"/>
              <a:gd name="connsiteY3" fmla="*/ 3911493 h 5375693"/>
              <a:gd name="connsiteX4" fmla="*/ 3351768 w 4737499"/>
              <a:gd name="connsiteY4" fmla="*/ 5166226 h 5375693"/>
              <a:gd name="connsiteX5" fmla="*/ 2462713 w 4737499"/>
              <a:gd name="connsiteY5" fmla="*/ 5082072 h 5375693"/>
              <a:gd name="connsiteX6" fmla="*/ 4059 w 4737499"/>
              <a:gd name="connsiteY6" fmla="*/ 2487454 h 5375693"/>
              <a:gd name="connsiteX0" fmla="*/ 9710 w 4743150"/>
              <a:gd name="connsiteY0" fmla="*/ 2487454 h 5375693"/>
              <a:gd name="connsiteX1" fmla="*/ 5651 w 4743150"/>
              <a:gd name="connsiteY1" fmla="*/ 0 h 5375693"/>
              <a:gd name="connsiteX2" fmla="*/ 4342751 w 4743150"/>
              <a:gd name="connsiteY2" fmla="*/ 3124874 h 5375693"/>
              <a:gd name="connsiteX3" fmla="*/ 4516577 w 4743150"/>
              <a:gd name="connsiteY3" fmla="*/ 3911493 h 5375693"/>
              <a:gd name="connsiteX4" fmla="*/ 3357419 w 4743150"/>
              <a:gd name="connsiteY4" fmla="*/ 5166226 h 5375693"/>
              <a:gd name="connsiteX5" fmla="*/ 2468364 w 4743150"/>
              <a:gd name="connsiteY5" fmla="*/ 5082072 h 5375693"/>
              <a:gd name="connsiteX6" fmla="*/ 9710 w 4743150"/>
              <a:gd name="connsiteY6" fmla="*/ 2487454 h 5375693"/>
              <a:gd name="connsiteX0" fmla="*/ 4059 w 4737499"/>
              <a:gd name="connsiteY0" fmla="*/ 2487454 h 5375693"/>
              <a:gd name="connsiteX1" fmla="*/ 0 w 4737499"/>
              <a:gd name="connsiteY1" fmla="*/ 0 h 5375693"/>
              <a:gd name="connsiteX2" fmla="*/ 4337100 w 4737499"/>
              <a:gd name="connsiteY2" fmla="*/ 3124874 h 5375693"/>
              <a:gd name="connsiteX3" fmla="*/ 4510926 w 4737499"/>
              <a:gd name="connsiteY3" fmla="*/ 3911493 h 5375693"/>
              <a:gd name="connsiteX4" fmla="*/ 3351768 w 4737499"/>
              <a:gd name="connsiteY4" fmla="*/ 5166226 h 5375693"/>
              <a:gd name="connsiteX5" fmla="*/ 2462713 w 4737499"/>
              <a:gd name="connsiteY5" fmla="*/ 5082072 h 5375693"/>
              <a:gd name="connsiteX6" fmla="*/ 4059 w 4737499"/>
              <a:gd name="connsiteY6" fmla="*/ 2487454 h 5375693"/>
              <a:gd name="connsiteX0" fmla="*/ 4059 w 4737499"/>
              <a:gd name="connsiteY0" fmla="*/ 2487454 h 5375693"/>
              <a:gd name="connsiteX1" fmla="*/ 0 w 4737499"/>
              <a:gd name="connsiteY1" fmla="*/ 0 h 5375693"/>
              <a:gd name="connsiteX2" fmla="*/ 4337100 w 4737499"/>
              <a:gd name="connsiteY2" fmla="*/ 3124874 h 5375693"/>
              <a:gd name="connsiteX3" fmla="*/ 4510926 w 4737499"/>
              <a:gd name="connsiteY3" fmla="*/ 3911493 h 5375693"/>
              <a:gd name="connsiteX4" fmla="*/ 3351768 w 4737499"/>
              <a:gd name="connsiteY4" fmla="*/ 5166226 h 5375693"/>
              <a:gd name="connsiteX5" fmla="*/ 2462713 w 4737499"/>
              <a:gd name="connsiteY5" fmla="*/ 5082072 h 5375693"/>
              <a:gd name="connsiteX6" fmla="*/ 4059 w 4737499"/>
              <a:gd name="connsiteY6" fmla="*/ 2487454 h 5375693"/>
              <a:gd name="connsiteX0" fmla="*/ 69 w 4733509"/>
              <a:gd name="connsiteY0" fmla="*/ 2497209 h 5385448"/>
              <a:gd name="connsiteX1" fmla="*/ 98437 w 4733509"/>
              <a:gd name="connsiteY1" fmla="*/ 0 h 5385448"/>
              <a:gd name="connsiteX2" fmla="*/ 4333110 w 4733509"/>
              <a:gd name="connsiteY2" fmla="*/ 3134629 h 5385448"/>
              <a:gd name="connsiteX3" fmla="*/ 4506936 w 4733509"/>
              <a:gd name="connsiteY3" fmla="*/ 3921248 h 5385448"/>
              <a:gd name="connsiteX4" fmla="*/ 3347778 w 4733509"/>
              <a:gd name="connsiteY4" fmla="*/ 5175981 h 5385448"/>
              <a:gd name="connsiteX5" fmla="*/ 2458723 w 4733509"/>
              <a:gd name="connsiteY5" fmla="*/ 5091827 h 5385448"/>
              <a:gd name="connsiteX6" fmla="*/ 69 w 4733509"/>
              <a:gd name="connsiteY6" fmla="*/ 2497209 h 5385448"/>
              <a:gd name="connsiteX0" fmla="*/ 615 w 4734055"/>
              <a:gd name="connsiteY0" fmla="*/ 2458189 h 5346428"/>
              <a:gd name="connsiteX1" fmla="*/ 1433 w 4734055"/>
              <a:gd name="connsiteY1" fmla="*/ 0 h 5346428"/>
              <a:gd name="connsiteX2" fmla="*/ 4333656 w 4734055"/>
              <a:gd name="connsiteY2" fmla="*/ 3095609 h 5346428"/>
              <a:gd name="connsiteX3" fmla="*/ 4507482 w 4734055"/>
              <a:gd name="connsiteY3" fmla="*/ 3882228 h 5346428"/>
              <a:gd name="connsiteX4" fmla="*/ 3348324 w 4734055"/>
              <a:gd name="connsiteY4" fmla="*/ 5136961 h 5346428"/>
              <a:gd name="connsiteX5" fmla="*/ 2459269 w 4734055"/>
              <a:gd name="connsiteY5" fmla="*/ 5052807 h 5346428"/>
              <a:gd name="connsiteX6" fmla="*/ 615 w 4734055"/>
              <a:gd name="connsiteY6" fmla="*/ 2458189 h 5346428"/>
              <a:gd name="connsiteX0" fmla="*/ 615 w 4730463"/>
              <a:gd name="connsiteY0" fmla="*/ 2458189 h 5346428"/>
              <a:gd name="connsiteX1" fmla="*/ 1433 w 4730463"/>
              <a:gd name="connsiteY1" fmla="*/ 0 h 5346428"/>
              <a:gd name="connsiteX2" fmla="*/ 4333656 w 4730463"/>
              <a:gd name="connsiteY2" fmla="*/ 3095609 h 5346428"/>
              <a:gd name="connsiteX3" fmla="*/ 4507482 w 4730463"/>
              <a:gd name="connsiteY3" fmla="*/ 3882228 h 5346428"/>
              <a:gd name="connsiteX4" fmla="*/ 3348324 w 4730463"/>
              <a:gd name="connsiteY4" fmla="*/ 5136961 h 5346428"/>
              <a:gd name="connsiteX5" fmla="*/ 2459269 w 4730463"/>
              <a:gd name="connsiteY5" fmla="*/ 5052807 h 5346428"/>
              <a:gd name="connsiteX6" fmla="*/ 615 w 4730463"/>
              <a:gd name="connsiteY6" fmla="*/ 2458189 h 53464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730463" h="5346428">
                <a:moveTo>
                  <a:pt x="615" y="2458189"/>
                </a:moveTo>
                <a:cubicBezTo>
                  <a:pt x="-2549" y="1653066"/>
                  <a:pt x="7837" y="982227"/>
                  <a:pt x="1433" y="0"/>
                </a:cubicBezTo>
                <a:cubicBezTo>
                  <a:pt x="1181848" y="1123221"/>
                  <a:pt x="3453317" y="2576586"/>
                  <a:pt x="4333656" y="3095609"/>
                </a:cubicBezTo>
                <a:cubicBezTo>
                  <a:pt x="4812264" y="3360623"/>
                  <a:pt x="4842417" y="3537126"/>
                  <a:pt x="4507482" y="3882228"/>
                </a:cubicBezTo>
                <a:cubicBezTo>
                  <a:pt x="4244371" y="4153326"/>
                  <a:pt x="3609767" y="4843290"/>
                  <a:pt x="3348324" y="5136961"/>
                </a:cubicBezTo>
                <a:cubicBezTo>
                  <a:pt x="3031344" y="5493015"/>
                  <a:pt x="2772040" y="5347968"/>
                  <a:pt x="2459269" y="5052807"/>
                </a:cubicBezTo>
                <a:cubicBezTo>
                  <a:pt x="1448392" y="4103909"/>
                  <a:pt x="985514" y="3676347"/>
                  <a:pt x="615" y="2458189"/>
                </a:cubicBezTo>
                <a:close/>
              </a:path>
            </a:pathLst>
          </a:custGeom>
          <a:solidFill>
            <a:srgbClr val="9DC4E7"/>
          </a:solidFill>
        </p:spPr>
        <p:txBody>
          <a:bodyPr>
            <a:normAutofit/>
          </a:bodyPr>
          <a:lstStyle>
            <a:lvl1pPr marL="0" indent="0">
              <a:buNone/>
              <a:defRPr lang="es-CO" sz="2000" kern="1200" dirty="0">
                <a:solidFill>
                  <a:schemeClr val="bg1"/>
                </a:solidFill>
                <a:latin typeface="Helvetica" pitchFamily="2" charset="0"/>
                <a:ea typeface="+mn-ea"/>
                <a:cs typeface="+mn-cs"/>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CO"/>
              <a:t>Clic en el icono para agregar imagen</a:t>
            </a:r>
          </a:p>
        </p:txBody>
      </p:sp>
      <p:sp>
        <p:nvSpPr>
          <p:cNvPr id="5" name="Marcador de fecha 4">
            <a:extLst>
              <a:ext uri="{FF2B5EF4-FFF2-40B4-BE49-F238E27FC236}">
                <a16:creationId xmlns:a16="http://schemas.microsoft.com/office/drawing/2014/main" id="{6E15F918-95DA-4F1A-B745-A01634D75EE0}"/>
              </a:ext>
            </a:extLst>
          </p:cNvPr>
          <p:cNvSpPr>
            <a:spLocks noGrp="1"/>
          </p:cNvSpPr>
          <p:nvPr>
            <p:ph type="dt" sz="half" idx="10"/>
          </p:nvPr>
        </p:nvSpPr>
        <p:spPr/>
        <p:txBody>
          <a:bodyPr/>
          <a:lstStyle/>
          <a:p>
            <a:endParaRPr lang="es-CO"/>
          </a:p>
        </p:txBody>
      </p:sp>
      <p:sp>
        <p:nvSpPr>
          <p:cNvPr id="6" name="Marcador de pie de página 5">
            <a:extLst>
              <a:ext uri="{FF2B5EF4-FFF2-40B4-BE49-F238E27FC236}">
                <a16:creationId xmlns:a16="http://schemas.microsoft.com/office/drawing/2014/main" id="{4659B2E9-00E9-4887-92EF-D64FD1F46610}"/>
              </a:ext>
            </a:extLst>
          </p:cNvPr>
          <p:cNvSpPr>
            <a:spLocks noGrp="1"/>
          </p:cNvSpPr>
          <p:nvPr>
            <p:ph type="ftr" sz="quarter" idx="11"/>
          </p:nvPr>
        </p:nvSpPr>
        <p:spPr/>
        <p:txBody>
          <a:bodyPr/>
          <a:lstStyle/>
          <a:p>
            <a:r>
              <a:rPr lang="es-CO"/>
              <a:t>CCOM-FO-001 V2 / 19-Jul-2022 / Clasificada</a:t>
            </a:r>
          </a:p>
        </p:txBody>
      </p:sp>
      <p:sp>
        <p:nvSpPr>
          <p:cNvPr id="7" name="Marcador de número de diapositiva 6">
            <a:extLst>
              <a:ext uri="{FF2B5EF4-FFF2-40B4-BE49-F238E27FC236}">
                <a16:creationId xmlns:a16="http://schemas.microsoft.com/office/drawing/2014/main" id="{3E9E1F9D-4641-4E48-9874-1BE6BDA17D2D}"/>
              </a:ext>
            </a:extLst>
          </p:cNvPr>
          <p:cNvSpPr>
            <a:spLocks noGrp="1"/>
          </p:cNvSpPr>
          <p:nvPr>
            <p:ph type="sldNum" sz="quarter" idx="12"/>
          </p:nvPr>
        </p:nvSpPr>
        <p:spPr/>
        <p:txBody>
          <a:bodyPr/>
          <a:lstStyle/>
          <a:p>
            <a:fld id="{80A1B78A-D2AA-4EB1-9E00-A5BD42699FC9}" type="slidenum">
              <a:rPr lang="es-CO" smtClean="0"/>
              <a:t>‹Nº›</a:t>
            </a:fld>
            <a:endParaRPr lang="es-CO"/>
          </a:p>
        </p:txBody>
      </p:sp>
      <p:sp>
        <p:nvSpPr>
          <p:cNvPr id="12" name="Título 1">
            <a:extLst>
              <a:ext uri="{FF2B5EF4-FFF2-40B4-BE49-F238E27FC236}">
                <a16:creationId xmlns:a16="http://schemas.microsoft.com/office/drawing/2014/main" id="{76A19741-2903-6A4D-A9A3-91F7A0CB6BDB}"/>
              </a:ext>
            </a:extLst>
          </p:cNvPr>
          <p:cNvSpPr>
            <a:spLocks noGrp="1"/>
          </p:cNvSpPr>
          <p:nvPr>
            <p:ph type="ctrTitle" hasCustomPrompt="1"/>
          </p:nvPr>
        </p:nvSpPr>
        <p:spPr>
          <a:xfrm>
            <a:off x="5345722" y="1718550"/>
            <a:ext cx="5322277" cy="948715"/>
          </a:xfrm>
        </p:spPr>
        <p:txBody>
          <a:bodyPr anchor="t">
            <a:normAutofit/>
          </a:bodyPr>
          <a:lstStyle>
            <a:lvl1pPr algn="l">
              <a:defRPr sz="2800" b="1">
                <a:solidFill>
                  <a:schemeClr val="bg1"/>
                </a:solidFill>
              </a:defRPr>
            </a:lvl1pPr>
          </a:lstStyle>
          <a:p>
            <a:r>
              <a:rPr lang="es-ES"/>
              <a:t>Título de la diapositiva (Helvética 28 puntos)</a:t>
            </a:r>
            <a:endParaRPr lang="es-CO"/>
          </a:p>
        </p:txBody>
      </p:sp>
      <p:sp>
        <p:nvSpPr>
          <p:cNvPr id="13" name="Subtítulo 2">
            <a:extLst>
              <a:ext uri="{FF2B5EF4-FFF2-40B4-BE49-F238E27FC236}">
                <a16:creationId xmlns:a16="http://schemas.microsoft.com/office/drawing/2014/main" id="{3B94548D-C2C0-FF46-8AB0-F8545C02FF4E}"/>
              </a:ext>
            </a:extLst>
          </p:cNvPr>
          <p:cNvSpPr>
            <a:spLocks noGrp="1"/>
          </p:cNvSpPr>
          <p:nvPr>
            <p:ph type="subTitle" idx="13" hasCustomPrompt="1"/>
          </p:nvPr>
        </p:nvSpPr>
        <p:spPr>
          <a:xfrm>
            <a:off x="5345722" y="2817100"/>
            <a:ext cx="6008077" cy="3190711"/>
          </a:xfrm>
        </p:spPr>
        <p:txBody>
          <a:bodyPr>
            <a:normAutofit/>
          </a:bodyPr>
          <a:lstStyle>
            <a:lvl1pPr marL="0" indent="0" algn="l">
              <a:buNone/>
              <a:defRPr lang="es-CO" sz="2000" kern="1200" dirty="0">
                <a:solidFill>
                  <a:schemeClr val="bg1"/>
                </a:solidFill>
                <a:latin typeface="Helvetica" panose="020B0604020202020204" pitchFamily="34" charset="0"/>
                <a:ea typeface="+mn-ea"/>
                <a:cs typeface="Helvetica"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insertar texto de párrafo (Helvética 20 puntos) </a:t>
            </a:r>
            <a:endParaRPr lang="es-CO"/>
          </a:p>
        </p:txBody>
      </p:sp>
    </p:spTree>
    <p:extLst>
      <p:ext uri="{BB962C8B-B14F-4D97-AF65-F5344CB8AC3E}">
        <p14:creationId xmlns:p14="http://schemas.microsoft.com/office/powerpoint/2010/main" val="11199618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urva fondo azul (opc1)">
    <p:spTree>
      <p:nvGrpSpPr>
        <p:cNvPr id="1" name=""/>
        <p:cNvGrpSpPr/>
        <p:nvPr/>
      </p:nvGrpSpPr>
      <p:grpSpPr>
        <a:xfrm>
          <a:off x="0" y="0"/>
          <a:ext cx="0" cy="0"/>
          <a:chOff x="0" y="0"/>
          <a:chExt cx="0" cy="0"/>
        </a:xfrm>
      </p:grpSpPr>
      <p:pic>
        <p:nvPicPr>
          <p:cNvPr id="8" name="Imagen 7">
            <a:extLst>
              <a:ext uri="{FF2B5EF4-FFF2-40B4-BE49-F238E27FC236}">
                <a16:creationId xmlns:a16="http://schemas.microsoft.com/office/drawing/2014/main" id="{3A4650D9-90EB-C14E-B4DD-09CD781ADB53}"/>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pic>
        <p:nvPicPr>
          <p:cNvPr id="10" name="Imagen 9">
            <a:extLst>
              <a:ext uri="{FF2B5EF4-FFF2-40B4-BE49-F238E27FC236}">
                <a16:creationId xmlns:a16="http://schemas.microsoft.com/office/drawing/2014/main" id="{C63E4F37-DFB9-AC4C-AB73-7E30D88A4E36}"/>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706704" y="4723"/>
            <a:ext cx="3485296" cy="1812354"/>
          </a:xfrm>
          <a:prstGeom prst="rect">
            <a:avLst/>
          </a:prstGeom>
        </p:spPr>
      </p:pic>
      <p:sp>
        <p:nvSpPr>
          <p:cNvPr id="5" name="Marcador de fecha 4">
            <a:extLst>
              <a:ext uri="{FF2B5EF4-FFF2-40B4-BE49-F238E27FC236}">
                <a16:creationId xmlns:a16="http://schemas.microsoft.com/office/drawing/2014/main" id="{6E15F918-95DA-4F1A-B745-A01634D75EE0}"/>
              </a:ext>
            </a:extLst>
          </p:cNvPr>
          <p:cNvSpPr>
            <a:spLocks noGrp="1"/>
          </p:cNvSpPr>
          <p:nvPr>
            <p:ph type="dt" sz="half" idx="10"/>
          </p:nvPr>
        </p:nvSpPr>
        <p:spPr/>
        <p:txBody>
          <a:bodyPr/>
          <a:lstStyle/>
          <a:p>
            <a:endParaRPr lang="es-CO"/>
          </a:p>
        </p:txBody>
      </p:sp>
      <p:sp>
        <p:nvSpPr>
          <p:cNvPr id="6" name="Marcador de pie de página 5">
            <a:extLst>
              <a:ext uri="{FF2B5EF4-FFF2-40B4-BE49-F238E27FC236}">
                <a16:creationId xmlns:a16="http://schemas.microsoft.com/office/drawing/2014/main" id="{4659B2E9-00E9-4887-92EF-D64FD1F46610}"/>
              </a:ext>
            </a:extLst>
          </p:cNvPr>
          <p:cNvSpPr>
            <a:spLocks noGrp="1"/>
          </p:cNvSpPr>
          <p:nvPr>
            <p:ph type="ftr" sz="quarter" idx="11"/>
          </p:nvPr>
        </p:nvSpPr>
        <p:spPr/>
        <p:txBody>
          <a:bodyPr/>
          <a:lstStyle/>
          <a:p>
            <a:r>
              <a:rPr lang="es-CO"/>
              <a:t>CCOM-FO-001 V2 / 19-Jul-2022 / Clasificada</a:t>
            </a:r>
          </a:p>
        </p:txBody>
      </p:sp>
      <p:sp>
        <p:nvSpPr>
          <p:cNvPr id="7" name="Marcador de número de diapositiva 6">
            <a:extLst>
              <a:ext uri="{FF2B5EF4-FFF2-40B4-BE49-F238E27FC236}">
                <a16:creationId xmlns:a16="http://schemas.microsoft.com/office/drawing/2014/main" id="{3E9E1F9D-4641-4E48-9874-1BE6BDA17D2D}"/>
              </a:ext>
            </a:extLst>
          </p:cNvPr>
          <p:cNvSpPr>
            <a:spLocks noGrp="1"/>
          </p:cNvSpPr>
          <p:nvPr>
            <p:ph type="sldNum" sz="quarter" idx="12"/>
          </p:nvPr>
        </p:nvSpPr>
        <p:spPr/>
        <p:txBody>
          <a:bodyPr/>
          <a:lstStyle/>
          <a:p>
            <a:fld id="{80A1B78A-D2AA-4EB1-9E00-A5BD42699FC9}" type="slidenum">
              <a:rPr lang="es-CO" smtClean="0"/>
              <a:t>‹Nº›</a:t>
            </a:fld>
            <a:endParaRPr lang="es-CO"/>
          </a:p>
        </p:txBody>
      </p:sp>
      <p:sp>
        <p:nvSpPr>
          <p:cNvPr id="13" name="Marcador de posición de imagen 2">
            <a:extLst>
              <a:ext uri="{FF2B5EF4-FFF2-40B4-BE49-F238E27FC236}">
                <a16:creationId xmlns:a16="http://schemas.microsoft.com/office/drawing/2014/main" id="{C5C77B35-9940-5742-828D-8336AC2A0624}"/>
              </a:ext>
            </a:extLst>
          </p:cNvPr>
          <p:cNvSpPr>
            <a:spLocks noGrp="1"/>
          </p:cNvSpPr>
          <p:nvPr>
            <p:ph type="pic" idx="1" hasCustomPrompt="1"/>
          </p:nvPr>
        </p:nvSpPr>
        <p:spPr>
          <a:xfrm>
            <a:off x="-2683" y="648166"/>
            <a:ext cx="4800158" cy="5458172"/>
          </a:xfrm>
          <a:custGeom>
            <a:avLst/>
            <a:gdLst>
              <a:gd name="connsiteX0" fmla="*/ 0 w 6172200"/>
              <a:gd name="connsiteY0" fmla="*/ 812287 h 4873625"/>
              <a:gd name="connsiteX1" fmla="*/ 812287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812287 h 4873625"/>
              <a:gd name="connsiteX1" fmla="*/ 812287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812287 h 4873625"/>
              <a:gd name="connsiteX1" fmla="*/ 1488336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0 h 4876064"/>
              <a:gd name="connsiteX1" fmla="*/ 1488336 w 6172200"/>
              <a:gd name="connsiteY1" fmla="*/ 2439 h 4876064"/>
              <a:gd name="connsiteX2" fmla="*/ 5359913 w 6172200"/>
              <a:gd name="connsiteY2" fmla="*/ 2439 h 4876064"/>
              <a:gd name="connsiteX3" fmla="*/ 6172200 w 6172200"/>
              <a:gd name="connsiteY3" fmla="*/ 814726 h 4876064"/>
              <a:gd name="connsiteX4" fmla="*/ 6172200 w 6172200"/>
              <a:gd name="connsiteY4" fmla="*/ 4063777 h 4876064"/>
              <a:gd name="connsiteX5" fmla="*/ 5359913 w 6172200"/>
              <a:gd name="connsiteY5" fmla="*/ 4876064 h 4876064"/>
              <a:gd name="connsiteX6" fmla="*/ 812287 w 6172200"/>
              <a:gd name="connsiteY6" fmla="*/ 4876064 h 4876064"/>
              <a:gd name="connsiteX7" fmla="*/ 0 w 6172200"/>
              <a:gd name="connsiteY7" fmla="*/ 4063777 h 4876064"/>
              <a:gd name="connsiteX8" fmla="*/ 0 w 6172200"/>
              <a:gd name="connsiteY8" fmla="*/ 0 h 4876064"/>
              <a:gd name="connsiteX0" fmla="*/ 10274 w 6182474"/>
              <a:gd name="connsiteY0" fmla="*/ 0 h 4876064"/>
              <a:gd name="connsiteX1" fmla="*/ 1498610 w 6182474"/>
              <a:gd name="connsiteY1" fmla="*/ 2439 h 4876064"/>
              <a:gd name="connsiteX2" fmla="*/ 5370187 w 6182474"/>
              <a:gd name="connsiteY2" fmla="*/ 2439 h 4876064"/>
              <a:gd name="connsiteX3" fmla="*/ 6182474 w 6182474"/>
              <a:gd name="connsiteY3" fmla="*/ 814726 h 4876064"/>
              <a:gd name="connsiteX4" fmla="*/ 6182474 w 6182474"/>
              <a:gd name="connsiteY4" fmla="*/ 4063777 h 4876064"/>
              <a:gd name="connsiteX5" fmla="*/ 5370187 w 6182474"/>
              <a:gd name="connsiteY5" fmla="*/ 4876064 h 4876064"/>
              <a:gd name="connsiteX6" fmla="*/ 822561 w 6182474"/>
              <a:gd name="connsiteY6" fmla="*/ 4876064 h 4876064"/>
              <a:gd name="connsiteX7" fmla="*/ 0 w 6182474"/>
              <a:gd name="connsiteY7" fmla="*/ 1998672 h 4876064"/>
              <a:gd name="connsiteX8" fmla="*/ 10274 w 6182474"/>
              <a:gd name="connsiteY8" fmla="*/ 0 h 4876064"/>
              <a:gd name="connsiteX0" fmla="*/ 17336 w 6189536"/>
              <a:gd name="connsiteY0" fmla="*/ 0 h 4876064"/>
              <a:gd name="connsiteX1" fmla="*/ 1505672 w 6189536"/>
              <a:gd name="connsiteY1" fmla="*/ 2439 h 4876064"/>
              <a:gd name="connsiteX2" fmla="*/ 5377249 w 6189536"/>
              <a:gd name="connsiteY2" fmla="*/ 2439 h 4876064"/>
              <a:gd name="connsiteX3" fmla="*/ 6189536 w 6189536"/>
              <a:gd name="connsiteY3" fmla="*/ 814726 h 4876064"/>
              <a:gd name="connsiteX4" fmla="*/ 6189536 w 6189536"/>
              <a:gd name="connsiteY4" fmla="*/ 4063777 h 4876064"/>
              <a:gd name="connsiteX5" fmla="*/ 5377249 w 6189536"/>
              <a:gd name="connsiteY5" fmla="*/ 4876064 h 4876064"/>
              <a:gd name="connsiteX6" fmla="*/ 367286 w 6189536"/>
              <a:gd name="connsiteY6" fmla="*/ 2810958 h 4876064"/>
              <a:gd name="connsiteX7" fmla="*/ 7062 w 6189536"/>
              <a:gd name="connsiteY7" fmla="*/ 1998672 h 4876064"/>
              <a:gd name="connsiteX8" fmla="*/ 17336 w 6189536"/>
              <a:gd name="connsiteY8" fmla="*/ 0 h 4876064"/>
              <a:gd name="connsiteX0" fmla="*/ 10274 w 6182474"/>
              <a:gd name="connsiteY0" fmla="*/ 0 h 4876064"/>
              <a:gd name="connsiteX1" fmla="*/ 1498610 w 6182474"/>
              <a:gd name="connsiteY1" fmla="*/ 2439 h 4876064"/>
              <a:gd name="connsiteX2" fmla="*/ 5370187 w 6182474"/>
              <a:gd name="connsiteY2" fmla="*/ 2439 h 4876064"/>
              <a:gd name="connsiteX3" fmla="*/ 6182474 w 6182474"/>
              <a:gd name="connsiteY3" fmla="*/ 814726 h 4876064"/>
              <a:gd name="connsiteX4" fmla="*/ 6182474 w 6182474"/>
              <a:gd name="connsiteY4" fmla="*/ 4063777 h 4876064"/>
              <a:gd name="connsiteX5" fmla="*/ 5370187 w 6182474"/>
              <a:gd name="connsiteY5" fmla="*/ 4876064 h 4876064"/>
              <a:gd name="connsiteX6" fmla="*/ 360224 w 6182474"/>
              <a:gd name="connsiteY6" fmla="*/ 2810958 h 4876064"/>
              <a:gd name="connsiteX7" fmla="*/ 0 w 6182474"/>
              <a:gd name="connsiteY7" fmla="*/ 1998672 h 4876064"/>
              <a:gd name="connsiteX8" fmla="*/ 10274 w 6182474"/>
              <a:gd name="connsiteY8" fmla="*/ 0 h 4876064"/>
              <a:gd name="connsiteX0" fmla="*/ 10274 w 6182474"/>
              <a:gd name="connsiteY0" fmla="*/ 0 h 5143192"/>
              <a:gd name="connsiteX1" fmla="*/ 1498610 w 6182474"/>
              <a:gd name="connsiteY1" fmla="*/ 2439 h 5143192"/>
              <a:gd name="connsiteX2" fmla="*/ 5370187 w 6182474"/>
              <a:gd name="connsiteY2" fmla="*/ 2439 h 5143192"/>
              <a:gd name="connsiteX3" fmla="*/ 6182474 w 6182474"/>
              <a:gd name="connsiteY3" fmla="*/ 814726 h 5143192"/>
              <a:gd name="connsiteX4" fmla="*/ 6182474 w 6182474"/>
              <a:gd name="connsiteY4" fmla="*/ 4063777 h 5143192"/>
              <a:gd name="connsiteX5" fmla="*/ 2061908 w 6182474"/>
              <a:gd name="connsiteY5" fmla="*/ 5143192 h 5143192"/>
              <a:gd name="connsiteX6" fmla="*/ 360224 w 6182474"/>
              <a:gd name="connsiteY6" fmla="*/ 2810958 h 5143192"/>
              <a:gd name="connsiteX7" fmla="*/ 0 w 6182474"/>
              <a:gd name="connsiteY7" fmla="*/ 1998672 h 5143192"/>
              <a:gd name="connsiteX8" fmla="*/ 10274 w 6182474"/>
              <a:gd name="connsiteY8" fmla="*/ 0 h 5143192"/>
              <a:gd name="connsiteX0" fmla="*/ 10274 w 6182474"/>
              <a:gd name="connsiteY0" fmla="*/ 0 h 5334539"/>
              <a:gd name="connsiteX1" fmla="*/ 1498610 w 6182474"/>
              <a:gd name="connsiteY1" fmla="*/ 2439 h 5334539"/>
              <a:gd name="connsiteX2" fmla="*/ 5370187 w 6182474"/>
              <a:gd name="connsiteY2" fmla="*/ 2439 h 5334539"/>
              <a:gd name="connsiteX3" fmla="*/ 6182474 w 6182474"/>
              <a:gd name="connsiteY3" fmla="*/ 814726 h 5334539"/>
              <a:gd name="connsiteX4" fmla="*/ 3110501 w 6182474"/>
              <a:gd name="connsiteY4" fmla="*/ 5132289 h 5334539"/>
              <a:gd name="connsiteX5" fmla="*/ 2061908 w 6182474"/>
              <a:gd name="connsiteY5" fmla="*/ 5143192 h 5334539"/>
              <a:gd name="connsiteX6" fmla="*/ 360224 w 6182474"/>
              <a:gd name="connsiteY6" fmla="*/ 2810958 h 5334539"/>
              <a:gd name="connsiteX7" fmla="*/ 0 w 6182474"/>
              <a:gd name="connsiteY7" fmla="*/ 1998672 h 5334539"/>
              <a:gd name="connsiteX8" fmla="*/ 10274 w 6182474"/>
              <a:gd name="connsiteY8" fmla="*/ 0 h 5334539"/>
              <a:gd name="connsiteX0" fmla="*/ 10274 w 5532670"/>
              <a:gd name="connsiteY0" fmla="*/ 0 h 5334539"/>
              <a:gd name="connsiteX1" fmla="*/ 1498610 w 5532670"/>
              <a:gd name="connsiteY1" fmla="*/ 2439 h 5334539"/>
              <a:gd name="connsiteX2" fmla="*/ 5370187 w 5532670"/>
              <a:gd name="connsiteY2" fmla="*/ 2439 h 5334539"/>
              <a:gd name="connsiteX3" fmla="*/ 5196154 w 5532670"/>
              <a:gd name="connsiteY3" fmla="*/ 3352443 h 5334539"/>
              <a:gd name="connsiteX4" fmla="*/ 3110501 w 5532670"/>
              <a:gd name="connsiteY4" fmla="*/ 5132289 h 5334539"/>
              <a:gd name="connsiteX5" fmla="*/ 2061908 w 5532670"/>
              <a:gd name="connsiteY5" fmla="*/ 5143192 h 5334539"/>
              <a:gd name="connsiteX6" fmla="*/ 360224 w 5532670"/>
              <a:gd name="connsiteY6" fmla="*/ 2810958 h 5334539"/>
              <a:gd name="connsiteX7" fmla="*/ 0 w 5532670"/>
              <a:gd name="connsiteY7" fmla="*/ 1998672 h 5334539"/>
              <a:gd name="connsiteX8" fmla="*/ 10274 w 5532670"/>
              <a:gd name="connsiteY8" fmla="*/ 0 h 5334539"/>
              <a:gd name="connsiteX0" fmla="*/ 10274 w 5558319"/>
              <a:gd name="connsiteY0" fmla="*/ 0 h 5334539"/>
              <a:gd name="connsiteX1" fmla="*/ 1498610 w 5558319"/>
              <a:gd name="connsiteY1" fmla="*/ 2439 h 5334539"/>
              <a:gd name="connsiteX2" fmla="*/ 5401009 w 5558319"/>
              <a:gd name="connsiteY2" fmla="*/ 2447689 h 5334539"/>
              <a:gd name="connsiteX3" fmla="*/ 5196154 w 5558319"/>
              <a:gd name="connsiteY3" fmla="*/ 3352443 h 5334539"/>
              <a:gd name="connsiteX4" fmla="*/ 3110501 w 5558319"/>
              <a:gd name="connsiteY4" fmla="*/ 5132289 h 5334539"/>
              <a:gd name="connsiteX5" fmla="*/ 2061908 w 5558319"/>
              <a:gd name="connsiteY5" fmla="*/ 5143192 h 5334539"/>
              <a:gd name="connsiteX6" fmla="*/ 360224 w 5558319"/>
              <a:gd name="connsiteY6" fmla="*/ 2810958 h 5334539"/>
              <a:gd name="connsiteX7" fmla="*/ 0 w 5558319"/>
              <a:gd name="connsiteY7" fmla="*/ 1998672 h 5334539"/>
              <a:gd name="connsiteX8" fmla="*/ 10274 w 5558319"/>
              <a:gd name="connsiteY8" fmla="*/ 0 h 5334539"/>
              <a:gd name="connsiteX0" fmla="*/ 10274 w 5558319"/>
              <a:gd name="connsiteY0" fmla="*/ 110576 h 5445115"/>
              <a:gd name="connsiteX1" fmla="*/ 3460974 w 5558319"/>
              <a:gd name="connsiteY1" fmla="*/ 0 h 5445115"/>
              <a:gd name="connsiteX2" fmla="*/ 5401009 w 5558319"/>
              <a:gd name="connsiteY2" fmla="*/ 2558265 h 5445115"/>
              <a:gd name="connsiteX3" fmla="*/ 5196154 w 5558319"/>
              <a:gd name="connsiteY3" fmla="*/ 3463019 h 5445115"/>
              <a:gd name="connsiteX4" fmla="*/ 3110501 w 5558319"/>
              <a:gd name="connsiteY4" fmla="*/ 5242865 h 5445115"/>
              <a:gd name="connsiteX5" fmla="*/ 2061908 w 5558319"/>
              <a:gd name="connsiteY5" fmla="*/ 5253768 h 5445115"/>
              <a:gd name="connsiteX6" fmla="*/ 360224 w 5558319"/>
              <a:gd name="connsiteY6" fmla="*/ 2921534 h 5445115"/>
              <a:gd name="connsiteX7" fmla="*/ 0 w 5558319"/>
              <a:gd name="connsiteY7" fmla="*/ 2109248 h 5445115"/>
              <a:gd name="connsiteX8" fmla="*/ 10274 w 5558319"/>
              <a:gd name="connsiteY8" fmla="*/ 110576 h 5445115"/>
              <a:gd name="connsiteX0" fmla="*/ 133564 w 5681609"/>
              <a:gd name="connsiteY0" fmla="*/ 110576 h 5445115"/>
              <a:gd name="connsiteX1" fmla="*/ 3584264 w 5681609"/>
              <a:gd name="connsiteY1" fmla="*/ 0 h 5445115"/>
              <a:gd name="connsiteX2" fmla="*/ 5524299 w 5681609"/>
              <a:gd name="connsiteY2" fmla="*/ 2558265 h 5445115"/>
              <a:gd name="connsiteX3" fmla="*/ 5319444 w 5681609"/>
              <a:gd name="connsiteY3" fmla="*/ 3463019 h 5445115"/>
              <a:gd name="connsiteX4" fmla="*/ 3233791 w 5681609"/>
              <a:gd name="connsiteY4" fmla="*/ 5242865 h 5445115"/>
              <a:gd name="connsiteX5" fmla="*/ 2185198 w 5681609"/>
              <a:gd name="connsiteY5" fmla="*/ 5253768 h 5445115"/>
              <a:gd name="connsiteX6" fmla="*/ 483514 w 5681609"/>
              <a:gd name="connsiteY6" fmla="*/ 2921534 h 5445115"/>
              <a:gd name="connsiteX7" fmla="*/ 0 w 5681609"/>
              <a:gd name="connsiteY7" fmla="*/ 1081832 h 5445115"/>
              <a:gd name="connsiteX8" fmla="*/ 133564 w 5681609"/>
              <a:gd name="connsiteY8" fmla="*/ 110576 h 5445115"/>
              <a:gd name="connsiteX0" fmla="*/ 133564 w 5681609"/>
              <a:gd name="connsiteY0" fmla="*/ 110576 h 5445115"/>
              <a:gd name="connsiteX1" fmla="*/ 3584264 w 5681609"/>
              <a:gd name="connsiteY1" fmla="*/ 0 h 5445115"/>
              <a:gd name="connsiteX2" fmla="*/ 5524299 w 5681609"/>
              <a:gd name="connsiteY2" fmla="*/ 2558265 h 5445115"/>
              <a:gd name="connsiteX3" fmla="*/ 5319444 w 5681609"/>
              <a:gd name="connsiteY3" fmla="*/ 3463019 h 5445115"/>
              <a:gd name="connsiteX4" fmla="*/ 3233791 w 5681609"/>
              <a:gd name="connsiteY4" fmla="*/ 5242865 h 5445115"/>
              <a:gd name="connsiteX5" fmla="*/ 2185198 w 5681609"/>
              <a:gd name="connsiteY5" fmla="*/ 5253768 h 5445115"/>
              <a:gd name="connsiteX6" fmla="*/ 206112 w 5681609"/>
              <a:gd name="connsiteY6" fmla="*/ 2448923 h 5445115"/>
              <a:gd name="connsiteX7" fmla="*/ 0 w 5681609"/>
              <a:gd name="connsiteY7" fmla="*/ 1081832 h 5445115"/>
              <a:gd name="connsiteX8" fmla="*/ 133564 w 5681609"/>
              <a:gd name="connsiteY8" fmla="*/ 110576 h 5445115"/>
              <a:gd name="connsiteX0" fmla="*/ 133564 w 5681609"/>
              <a:gd name="connsiteY0" fmla="*/ 0 h 5334539"/>
              <a:gd name="connsiteX1" fmla="*/ 3415388 w 5681609"/>
              <a:gd name="connsiteY1" fmla="*/ 4754 h 5334539"/>
              <a:gd name="connsiteX2" fmla="*/ 5524299 w 5681609"/>
              <a:gd name="connsiteY2" fmla="*/ 2447689 h 5334539"/>
              <a:gd name="connsiteX3" fmla="*/ 5319444 w 5681609"/>
              <a:gd name="connsiteY3" fmla="*/ 3352443 h 5334539"/>
              <a:gd name="connsiteX4" fmla="*/ 3233791 w 5681609"/>
              <a:gd name="connsiteY4" fmla="*/ 5132289 h 5334539"/>
              <a:gd name="connsiteX5" fmla="*/ 2185198 w 5681609"/>
              <a:gd name="connsiteY5" fmla="*/ 5143192 h 5334539"/>
              <a:gd name="connsiteX6" fmla="*/ 206112 w 5681609"/>
              <a:gd name="connsiteY6" fmla="*/ 2338347 h 5334539"/>
              <a:gd name="connsiteX7" fmla="*/ 0 w 5681609"/>
              <a:gd name="connsiteY7" fmla="*/ 971256 h 5334539"/>
              <a:gd name="connsiteX8" fmla="*/ 133564 w 5681609"/>
              <a:gd name="connsiteY8" fmla="*/ 0 h 5334539"/>
              <a:gd name="connsiteX0" fmla="*/ 133564 w 5681609"/>
              <a:gd name="connsiteY0" fmla="*/ 0 h 5334539"/>
              <a:gd name="connsiteX1" fmla="*/ 3415388 w 5681609"/>
              <a:gd name="connsiteY1" fmla="*/ 4754 h 5334539"/>
              <a:gd name="connsiteX2" fmla="*/ 5524299 w 5681609"/>
              <a:gd name="connsiteY2" fmla="*/ 2447689 h 5334539"/>
              <a:gd name="connsiteX3" fmla="*/ 5319444 w 5681609"/>
              <a:gd name="connsiteY3" fmla="*/ 3352443 h 5334539"/>
              <a:gd name="connsiteX4" fmla="*/ 3233791 w 5681609"/>
              <a:gd name="connsiteY4" fmla="*/ 5132289 h 5334539"/>
              <a:gd name="connsiteX5" fmla="*/ 2185198 w 5681609"/>
              <a:gd name="connsiteY5" fmla="*/ 5143192 h 5334539"/>
              <a:gd name="connsiteX6" fmla="*/ 206112 w 5681609"/>
              <a:gd name="connsiteY6" fmla="*/ 2338347 h 5334539"/>
              <a:gd name="connsiteX7" fmla="*/ 0 w 5681609"/>
              <a:gd name="connsiteY7" fmla="*/ 971256 h 5334539"/>
              <a:gd name="connsiteX8" fmla="*/ 133564 w 5681609"/>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57685"/>
              <a:gd name="connsiteY0" fmla="*/ 0 h 5334539"/>
              <a:gd name="connsiteX1" fmla="*/ 3415388 w 5557685"/>
              <a:gd name="connsiteY1" fmla="*/ 4754 h 5334539"/>
              <a:gd name="connsiteX2" fmla="*/ 5322472 w 5557685"/>
              <a:gd name="connsiteY2" fmla="*/ 2184078 h 5334539"/>
              <a:gd name="connsiteX3" fmla="*/ 5319444 w 5557685"/>
              <a:gd name="connsiteY3" fmla="*/ 3352443 h 5334539"/>
              <a:gd name="connsiteX4" fmla="*/ 3233791 w 5557685"/>
              <a:gd name="connsiteY4" fmla="*/ 5132289 h 5334539"/>
              <a:gd name="connsiteX5" fmla="*/ 2185198 w 5557685"/>
              <a:gd name="connsiteY5" fmla="*/ 5143192 h 5334539"/>
              <a:gd name="connsiteX6" fmla="*/ 206112 w 5557685"/>
              <a:gd name="connsiteY6" fmla="*/ 2338347 h 5334539"/>
              <a:gd name="connsiteX7" fmla="*/ 0 w 5557685"/>
              <a:gd name="connsiteY7" fmla="*/ 971256 h 5334539"/>
              <a:gd name="connsiteX8" fmla="*/ 133564 w 5557685"/>
              <a:gd name="connsiteY8" fmla="*/ 0 h 5334539"/>
              <a:gd name="connsiteX0" fmla="*/ 133564 w 5623525"/>
              <a:gd name="connsiteY0" fmla="*/ 0 h 5334539"/>
              <a:gd name="connsiteX1" fmla="*/ 3415388 w 5623525"/>
              <a:gd name="connsiteY1" fmla="*/ 4754 h 5334539"/>
              <a:gd name="connsiteX2" fmla="*/ 5322472 w 5623525"/>
              <a:gd name="connsiteY2" fmla="*/ 2184078 h 5334539"/>
              <a:gd name="connsiteX3" fmla="*/ 5319444 w 5623525"/>
              <a:gd name="connsiteY3" fmla="*/ 3352443 h 5334539"/>
              <a:gd name="connsiteX4" fmla="*/ 3233791 w 5623525"/>
              <a:gd name="connsiteY4" fmla="*/ 5132289 h 5334539"/>
              <a:gd name="connsiteX5" fmla="*/ 2185198 w 5623525"/>
              <a:gd name="connsiteY5" fmla="*/ 5143192 h 5334539"/>
              <a:gd name="connsiteX6" fmla="*/ 206112 w 5623525"/>
              <a:gd name="connsiteY6" fmla="*/ 2338347 h 5334539"/>
              <a:gd name="connsiteX7" fmla="*/ 0 w 5623525"/>
              <a:gd name="connsiteY7" fmla="*/ 971256 h 5334539"/>
              <a:gd name="connsiteX8" fmla="*/ 133564 w 5623525"/>
              <a:gd name="connsiteY8" fmla="*/ 0 h 5334539"/>
              <a:gd name="connsiteX0" fmla="*/ 133564 w 5625277"/>
              <a:gd name="connsiteY0" fmla="*/ 0 h 5334539"/>
              <a:gd name="connsiteX1" fmla="*/ 3415388 w 5625277"/>
              <a:gd name="connsiteY1" fmla="*/ 4754 h 5334539"/>
              <a:gd name="connsiteX2" fmla="*/ 5322472 w 5625277"/>
              <a:gd name="connsiteY2" fmla="*/ 2184078 h 5334539"/>
              <a:gd name="connsiteX3" fmla="*/ 5319444 w 5625277"/>
              <a:gd name="connsiteY3" fmla="*/ 3352443 h 5334539"/>
              <a:gd name="connsiteX4" fmla="*/ 3233791 w 5625277"/>
              <a:gd name="connsiteY4" fmla="*/ 5132289 h 5334539"/>
              <a:gd name="connsiteX5" fmla="*/ 2185198 w 5625277"/>
              <a:gd name="connsiteY5" fmla="*/ 5143192 h 5334539"/>
              <a:gd name="connsiteX6" fmla="*/ 206112 w 5625277"/>
              <a:gd name="connsiteY6" fmla="*/ 2338347 h 5334539"/>
              <a:gd name="connsiteX7" fmla="*/ 0 w 5625277"/>
              <a:gd name="connsiteY7" fmla="*/ 971256 h 5334539"/>
              <a:gd name="connsiteX8" fmla="*/ 133564 w 5625277"/>
              <a:gd name="connsiteY8" fmla="*/ 0 h 5334539"/>
              <a:gd name="connsiteX0" fmla="*/ 133564 w 5623524"/>
              <a:gd name="connsiteY0" fmla="*/ 0 h 5334539"/>
              <a:gd name="connsiteX1" fmla="*/ 3415388 w 5623524"/>
              <a:gd name="connsiteY1" fmla="*/ 4754 h 5334539"/>
              <a:gd name="connsiteX2" fmla="*/ 5322472 w 5623524"/>
              <a:gd name="connsiteY2" fmla="*/ 2184078 h 5334539"/>
              <a:gd name="connsiteX3" fmla="*/ 5319444 w 5623524"/>
              <a:gd name="connsiteY3" fmla="*/ 3352443 h 5334539"/>
              <a:gd name="connsiteX4" fmla="*/ 3233791 w 5623524"/>
              <a:gd name="connsiteY4" fmla="*/ 5132289 h 5334539"/>
              <a:gd name="connsiteX5" fmla="*/ 2185198 w 5623524"/>
              <a:gd name="connsiteY5" fmla="*/ 5143192 h 5334539"/>
              <a:gd name="connsiteX6" fmla="*/ 206112 w 5623524"/>
              <a:gd name="connsiteY6" fmla="*/ 2338347 h 5334539"/>
              <a:gd name="connsiteX7" fmla="*/ 0 w 5623524"/>
              <a:gd name="connsiteY7" fmla="*/ 971256 h 5334539"/>
              <a:gd name="connsiteX8" fmla="*/ 133564 w 5623524"/>
              <a:gd name="connsiteY8" fmla="*/ 0 h 5334539"/>
              <a:gd name="connsiteX0" fmla="*/ 133564 w 5631119"/>
              <a:gd name="connsiteY0" fmla="*/ 0 h 5334539"/>
              <a:gd name="connsiteX1" fmla="*/ 3415388 w 5631119"/>
              <a:gd name="connsiteY1" fmla="*/ 4754 h 5334539"/>
              <a:gd name="connsiteX2" fmla="*/ 5322472 w 5631119"/>
              <a:gd name="connsiteY2" fmla="*/ 2184078 h 5334539"/>
              <a:gd name="connsiteX3" fmla="*/ 5319444 w 5631119"/>
              <a:gd name="connsiteY3" fmla="*/ 3352443 h 5334539"/>
              <a:gd name="connsiteX4" fmla="*/ 3233791 w 5631119"/>
              <a:gd name="connsiteY4" fmla="*/ 5132289 h 5334539"/>
              <a:gd name="connsiteX5" fmla="*/ 2185198 w 5631119"/>
              <a:gd name="connsiteY5" fmla="*/ 5143192 h 5334539"/>
              <a:gd name="connsiteX6" fmla="*/ 206112 w 5631119"/>
              <a:gd name="connsiteY6" fmla="*/ 2338347 h 5334539"/>
              <a:gd name="connsiteX7" fmla="*/ 0 w 5631119"/>
              <a:gd name="connsiteY7" fmla="*/ 971256 h 5334539"/>
              <a:gd name="connsiteX8" fmla="*/ 133564 w 5631119"/>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8200"/>
              <a:gd name="connsiteX1" fmla="*/ 3415388 w 5624182"/>
              <a:gd name="connsiteY1" fmla="*/ 4754 h 5338200"/>
              <a:gd name="connsiteX2" fmla="*/ 5322472 w 5624182"/>
              <a:gd name="connsiteY2" fmla="*/ 2184078 h 5338200"/>
              <a:gd name="connsiteX3" fmla="*/ 5319444 w 5624182"/>
              <a:gd name="connsiteY3" fmla="*/ 3352443 h 5338200"/>
              <a:gd name="connsiteX4" fmla="*/ 3233791 w 5624182"/>
              <a:gd name="connsiteY4" fmla="*/ 5132289 h 5338200"/>
              <a:gd name="connsiteX5" fmla="*/ 2185198 w 5624182"/>
              <a:gd name="connsiteY5" fmla="*/ 5143192 h 5338200"/>
              <a:gd name="connsiteX6" fmla="*/ 206112 w 5624182"/>
              <a:gd name="connsiteY6" fmla="*/ 2338347 h 5338200"/>
              <a:gd name="connsiteX7" fmla="*/ 0 w 5624182"/>
              <a:gd name="connsiteY7" fmla="*/ 971256 h 5338200"/>
              <a:gd name="connsiteX8" fmla="*/ 133564 w 5624182"/>
              <a:gd name="connsiteY8" fmla="*/ 0 h 5338200"/>
              <a:gd name="connsiteX0" fmla="*/ 133564 w 5624182"/>
              <a:gd name="connsiteY0" fmla="*/ 0 h 5369267"/>
              <a:gd name="connsiteX1" fmla="*/ 3415388 w 5624182"/>
              <a:gd name="connsiteY1" fmla="*/ 4754 h 5369267"/>
              <a:gd name="connsiteX2" fmla="*/ 5322472 w 5624182"/>
              <a:gd name="connsiteY2" fmla="*/ 2184078 h 5369267"/>
              <a:gd name="connsiteX3" fmla="*/ 5319444 w 5624182"/>
              <a:gd name="connsiteY3" fmla="*/ 3352443 h 5369267"/>
              <a:gd name="connsiteX4" fmla="*/ 3233791 w 5624182"/>
              <a:gd name="connsiteY4" fmla="*/ 5132289 h 5369267"/>
              <a:gd name="connsiteX5" fmla="*/ 2185198 w 5624182"/>
              <a:gd name="connsiteY5" fmla="*/ 5143192 h 5369267"/>
              <a:gd name="connsiteX6" fmla="*/ 206112 w 5624182"/>
              <a:gd name="connsiteY6" fmla="*/ 2338347 h 5369267"/>
              <a:gd name="connsiteX7" fmla="*/ 0 w 5624182"/>
              <a:gd name="connsiteY7" fmla="*/ 971256 h 5369267"/>
              <a:gd name="connsiteX8" fmla="*/ 133564 w 5624182"/>
              <a:gd name="connsiteY8" fmla="*/ 0 h 5369267"/>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206112 w 5624182"/>
              <a:gd name="connsiteY6" fmla="*/ 233834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26109"/>
              <a:gd name="connsiteX1" fmla="*/ 3415388 w 5624182"/>
              <a:gd name="connsiteY1" fmla="*/ 4754 h 5326109"/>
              <a:gd name="connsiteX2" fmla="*/ 5322472 w 5624182"/>
              <a:gd name="connsiteY2" fmla="*/ 2184078 h 5326109"/>
              <a:gd name="connsiteX3" fmla="*/ 5319444 w 5624182"/>
              <a:gd name="connsiteY3" fmla="*/ 3352443 h 5326109"/>
              <a:gd name="connsiteX4" fmla="*/ 3233791 w 5624182"/>
              <a:gd name="connsiteY4" fmla="*/ 5132289 h 5326109"/>
              <a:gd name="connsiteX5" fmla="*/ 2115176 w 5624182"/>
              <a:gd name="connsiteY5" fmla="*/ 5060814 h 5326109"/>
              <a:gd name="connsiteX6" fmla="*/ 131971 w 5624182"/>
              <a:gd name="connsiteY6" fmla="*/ 2453677 h 5326109"/>
              <a:gd name="connsiteX7" fmla="*/ 0 w 5624182"/>
              <a:gd name="connsiteY7" fmla="*/ 971256 h 5326109"/>
              <a:gd name="connsiteX8" fmla="*/ 133564 w 5624182"/>
              <a:gd name="connsiteY8" fmla="*/ 0 h 5326109"/>
              <a:gd name="connsiteX0" fmla="*/ 133564 w 5624182"/>
              <a:gd name="connsiteY0" fmla="*/ 0 h 5326109"/>
              <a:gd name="connsiteX1" fmla="*/ 3415388 w 5624182"/>
              <a:gd name="connsiteY1" fmla="*/ 4754 h 5326109"/>
              <a:gd name="connsiteX2" fmla="*/ 5322472 w 5624182"/>
              <a:gd name="connsiteY2" fmla="*/ 2184078 h 5326109"/>
              <a:gd name="connsiteX3" fmla="*/ 5319444 w 5624182"/>
              <a:gd name="connsiteY3" fmla="*/ 3352443 h 5326109"/>
              <a:gd name="connsiteX4" fmla="*/ 3233791 w 5624182"/>
              <a:gd name="connsiteY4" fmla="*/ 5132289 h 5326109"/>
              <a:gd name="connsiteX5" fmla="*/ 2115176 w 5624182"/>
              <a:gd name="connsiteY5" fmla="*/ 5060814 h 5326109"/>
              <a:gd name="connsiteX6" fmla="*/ 131971 w 5624182"/>
              <a:gd name="connsiteY6" fmla="*/ 2453677 h 5326109"/>
              <a:gd name="connsiteX7" fmla="*/ 0 w 5624182"/>
              <a:gd name="connsiteY7" fmla="*/ 971256 h 5326109"/>
              <a:gd name="connsiteX8" fmla="*/ 133564 w 5624182"/>
              <a:gd name="connsiteY8" fmla="*/ 0 h 5326109"/>
              <a:gd name="connsiteX0" fmla="*/ 133564 w 5624182"/>
              <a:gd name="connsiteY0" fmla="*/ 0 h 5349957"/>
              <a:gd name="connsiteX1" fmla="*/ 3415388 w 5624182"/>
              <a:gd name="connsiteY1" fmla="*/ 4754 h 5349957"/>
              <a:gd name="connsiteX2" fmla="*/ 5322472 w 5624182"/>
              <a:gd name="connsiteY2" fmla="*/ 2184078 h 5349957"/>
              <a:gd name="connsiteX3" fmla="*/ 5319444 w 5624182"/>
              <a:gd name="connsiteY3" fmla="*/ 3352443 h 5349957"/>
              <a:gd name="connsiteX4" fmla="*/ 3233791 w 5624182"/>
              <a:gd name="connsiteY4" fmla="*/ 5132289 h 5349957"/>
              <a:gd name="connsiteX5" fmla="*/ 2115176 w 5624182"/>
              <a:gd name="connsiteY5" fmla="*/ 5060814 h 5349957"/>
              <a:gd name="connsiteX6" fmla="*/ 131971 w 5624182"/>
              <a:gd name="connsiteY6" fmla="*/ 2453677 h 5349957"/>
              <a:gd name="connsiteX7" fmla="*/ 0 w 5624182"/>
              <a:gd name="connsiteY7" fmla="*/ 971256 h 5349957"/>
              <a:gd name="connsiteX8" fmla="*/ 133564 w 5624182"/>
              <a:gd name="connsiteY8" fmla="*/ 0 h 5349957"/>
              <a:gd name="connsiteX0" fmla="*/ 133564 w 5624182"/>
              <a:gd name="connsiteY0" fmla="*/ 0 h 5348154"/>
              <a:gd name="connsiteX1" fmla="*/ 3415388 w 5624182"/>
              <a:gd name="connsiteY1" fmla="*/ 4754 h 5348154"/>
              <a:gd name="connsiteX2" fmla="*/ 5322472 w 5624182"/>
              <a:gd name="connsiteY2" fmla="*/ 2184078 h 5348154"/>
              <a:gd name="connsiteX3" fmla="*/ 5319444 w 5624182"/>
              <a:gd name="connsiteY3" fmla="*/ 3352443 h 5348154"/>
              <a:gd name="connsiteX4" fmla="*/ 3233791 w 5624182"/>
              <a:gd name="connsiteY4" fmla="*/ 5132289 h 5348154"/>
              <a:gd name="connsiteX5" fmla="*/ 2115176 w 5624182"/>
              <a:gd name="connsiteY5" fmla="*/ 5060814 h 5348154"/>
              <a:gd name="connsiteX6" fmla="*/ 131971 w 5624182"/>
              <a:gd name="connsiteY6" fmla="*/ 2453677 h 5348154"/>
              <a:gd name="connsiteX7" fmla="*/ 0 w 5624182"/>
              <a:gd name="connsiteY7" fmla="*/ 971256 h 5348154"/>
              <a:gd name="connsiteX8" fmla="*/ 133564 w 5624182"/>
              <a:gd name="connsiteY8" fmla="*/ 0 h 5348154"/>
              <a:gd name="connsiteX0" fmla="*/ 133564 w 5624182"/>
              <a:gd name="connsiteY0" fmla="*/ 0 h 5358471"/>
              <a:gd name="connsiteX1" fmla="*/ 3415388 w 5624182"/>
              <a:gd name="connsiteY1" fmla="*/ 4754 h 5358471"/>
              <a:gd name="connsiteX2" fmla="*/ 5322472 w 5624182"/>
              <a:gd name="connsiteY2" fmla="*/ 2184078 h 5358471"/>
              <a:gd name="connsiteX3" fmla="*/ 5319444 w 5624182"/>
              <a:gd name="connsiteY3" fmla="*/ 3352443 h 5358471"/>
              <a:gd name="connsiteX4" fmla="*/ 3233791 w 5624182"/>
              <a:gd name="connsiteY4" fmla="*/ 5132289 h 5358471"/>
              <a:gd name="connsiteX5" fmla="*/ 2115176 w 5624182"/>
              <a:gd name="connsiteY5" fmla="*/ 5060814 h 5358471"/>
              <a:gd name="connsiteX6" fmla="*/ 131971 w 5624182"/>
              <a:gd name="connsiteY6" fmla="*/ 2453677 h 5358471"/>
              <a:gd name="connsiteX7" fmla="*/ 0 w 5624182"/>
              <a:gd name="connsiteY7" fmla="*/ 971256 h 5358471"/>
              <a:gd name="connsiteX8" fmla="*/ 133564 w 5624182"/>
              <a:gd name="connsiteY8" fmla="*/ 0 h 5358471"/>
              <a:gd name="connsiteX0" fmla="*/ 133564 w 5624182"/>
              <a:gd name="connsiteY0" fmla="*/ 0 h 5354907"/>
              <a:gd name="connsiteX1" fmla="*/ 3415388 w 5624182"/>
              <a:gd name="connsiteY1" fmla="*/ 4754 h 5354907"/>
              <a:gd name="connsiteX2" fmla="*/ 5322472 w 5624182"/>
              <a:gd name="connsiteY2" fmla="*/ 2184078 h 5354907"/>
              <a:gd name="connsiteX3" fmla="*/ 5319444 w 5624182"/>
              <a:gd name="connsiteY3" fmla="*/ 3352443 h 5354907"/>
              <a:gd name="connsiteX4" fmla="*/ 3233791 w 5624182"/>
              <a:gd name="connsiteY4" fmla="*/ 5132289 h 5354907"/>
              <a:gd name="connsiteX5" fmla="*/ 2115176 w 5624182"/>
              <a:gd name="connsiteY5" fmla="*/ 5060814 h 5354907"/>
              <a:gd name="connsiteX6" fmla="*/ 131971 w 5624182"/>
              <a:gd name="connsiteY6" fmla="*/ 2453677 h 5354907"/>
              <a:gd name="connsiteX7" fmla="*/ 0 w 5624182"/>
              <a:gd name="connsiteY7" fmla="*/ 971256 h 5354907"/>
              <a:gd name="connsiteX8" fmla="*/ 133564 w 5624182"/>
              <a:gd name="connsiteY8" fmla="*/ 0 h 5354907"/>
              <a:gd name="connsiteX0" fmla="*/ 5878 w 5496496"/>
              <a:gd name="connsiteY0" fmla="*/ 0 h 5354907"/>
              <a:gd name="connsiteX1" fmla="*/ 3287702 w 5496496"/>
              <a:gd name="connsiteY1" fmla="*/ 4754 h 5354907"/>
              <a:gd name="connsiteX2" fmla="*/ 5194786 w 5496496"/>
              <a:gd name="connsiteY2" fmla="*/ 2184078 h 5354907"/>
              <a:gd name="connsiteX3" fmla="*/ 5191758 w 5496496"/>
              <a:gd name="connsiteY3" fmla="*/ 3352443 h 5354907"/>
              <a:gd name="connsiteX4" fmla="*/ 3106105 w 5496496"/>
              <a:gd name="connsiteY4" fmla="*/ 5132289 h 5354907"/>
              <a:gd name="connsiteX5" fmla="*/ 1987490 w 5496496"/>
              <a:gd name="connsiteY5" fmla="*/ 5060814 h 5354907"/>
              <a:gd name="connsiteX6" fmla="*/ 4285 w 5496496"/>
              <a:gd name="connsiteY6" fmla="*/ 2453677 h 5354907"/>
              <a:gd name="connsiteX7" fmla="*/ 0 w 5496496"/>
              <a:gd name="connsiteY7" fmla="*/ 991851 h 5354907"/>
              <a:gd name="connsiteX8" fmla="*/ 5878 w 5496496"/>
              <a:gd name="connsiteY8" fmla="*/ 0 h 5354907"/>
              <a:gd name="connsiteX0" fmla="*/ 5878 w 5217135"/>
              <a:gd name="connsiteY0" fmla="*/ 0 h 5354907"/>
              <a:gd name="connsiteX1" fmla="*/ 3287702 w 5217135"/>
              <a:gd name="connsiteY1" fmla="*/ 4754 h 5354907"/>
              <a:gd name="connsiteX2" fmla="*/ 1642311 w 5217135"/>
              <a:gd name="connsiteY2" fmla="*/ 1782256 h 5354907"/>
              <a:gd name="connsiteX3" fmla="*/ 5191758 w 5217135"/>
              <a:gd name="connsiteY3" fmla="*/ 3352443 h 5354907"/>
              <a:gd name="connsiteX4" fmla="*/ 3106105 w 5217135"/>
              <a:gd name="connsiteY4" fmla="*/ 5132289 h 5354907"/>
              <a:gd name="connsiteX5" fmla="*/ 1987490 w 5217135"/>
              <a:gd name="connsiteY5" fmla="*/ 5060814 h 5354907"/>
              <a:gd name="connsiteX6" fmla="*/ 4285 w 5217135"/>
              <a:gd name="connsiteY6" fmla="*/ 2453677 h 5354907"/>
              <a:gd name="connsiteX7" fmla="*/ 0 w 5217135"/>
              <a:gd name="connsiteY7" fmla="*/ 991851 h 5354907"/>
              <a:gd name="connsiteX8" fmla="*/ 5878 w 5217135"/>
              <a:gd name="connsiteY8" fmla="*/ 0 h 5354907"/>
              <a:gd name="connsiteX0" fmla="*/ 5878 w 3437423"/>
              <a:gd name="connsiteY0" fmla="*/ 0 h 5427925"/>
              <a:gd name="connsiteX1" fmla="*/ 3287702 w 3437423"/>
              <a:gd name="connsiteY1" fmla="*/ 4754 h 5427925"/>
              <a:gd name="connsiteX2" fmla="*/ 1642311 w 3437423"/>
              <a:gd name="connsiteY2" fmla="*/ 1782256 h 5427925"/>
              <a:gd name="connsiteX3" fmla="*/ 2899544 w 3437423"/>
              <a:gd name="connsiteY3" fmla="*/ 1635565 h 5427925"/>
              <a:gd name="connsiteX4" fmla="*/ 3106105 w 3437423"/>
              <a:gd name="connsiteY4" fmla="*/ 5132289 h 5427925"/>
              <a:gd name="connsiteX5" fmla="*/ 1987490 w 3437423"/>
              <a:gd name="connsiteY5" fmla="*/ 5060814 h 5427925"/>
              <a:gd name="connsiteX6" fmla="*/ 4285 w 3437423"/>
              <a:gd name="connsiteY6" fmla="*/ 2453677 h 5427925"/>
              <a:gd name="connsiteX7" fmla="*/ 0 w 3437423"/>
              <a:gd name="connsiteY7" fmla="*/ 991851 h 5427925"/>
              <a:gd name="connsiteX8" fmla="*/ 5878 w 3437423"/>
              <a:gd name="connsiteY8" fmla="*/ 0 h 5427925"/>
              <a:gd name="connsiteX0" fmla="*/ 5878 w 4878877"/>
              <a:gd name="connsiteY0" fmla="*/ 0 h 5089750"/>
              <a:gd name="connsiteX1" fmla="*/ 3287702 w 4878877"/>
              <a:gd name="connsiteY1" fmla="*/ 4754 h 5089750"/>
              <a:gd name="connsiteX2" fmla="*/ 1642311 w 4878877"/>
              <a:gd name="connsiteY2" fmla="*/ 1782256 h 5089750"/>
              <a:gd name="connsiteX3" fmla="*/ 2899544 w 4878877"/>
              <a:gd name="connsiteY3" fmla="*/ 1635565 h 5089750"/>
              <a:gd name="connsiteX4" fmla="*/ 4868644 w 4878877"/>
              <a:gd name="connsiteY4" fmla="*/ 3241897 h 5089750"/>
              <a:gd name="connsiteX5" fmla="*/ 1987490 w 4878877"/>
              <a:gd name="connsiteY5" fmla="*/ 5060814 h 5089750"/>
              <a:gd name="connsiteX6" fmla="*/ 4285 w 4878877"/>
              <a:gd name="connsiteY6" fmla="*/ 2453677 h 5089750"/>
              <a:gd name="connsiteX7" fmla="*/ 0 w 4878877"/>
              <a:gd name="connsiteY7" fmla="*/ 991851 h 5089750"/>
              <a:gd name="connsiteX8" fmla="*/ 5878 w 4878877"/>
              <a:gd name="connsiteY8" fmla="*/ 0 h 5089750"/>
              <a:gd name="connsiteX0" fmla="*/ 5878 w 5088153"/>
              <a:gd name="connsiteY0" fmla="*/ 0 h 4313604"/>
              <a:gd name="connsiteX1" fmla="*/ 3287702 w 5088153"/>
              <a:gd name="connsiteY1" fmla="*/ 4754 h 4313604"/>
              <a:gd name="connsiteX2" fmla="*/ 1642311 w 5088153"/>
              <a:gd name="connsiteY2" fmla="*/ 1782256 h 4313604"/>
              <a:gd name="connsiteX3" fmla="*/ 2899544 w 5088153"/>
              <a:gd name="connsiteY3" fmla="*/ 1635565 h 4313604"/>
              <a:gd name="connsiteX4" fmla="*/ 4868644 w 5088153"/>
              <a:gd name="connsiteY4" fmla="*/ 3241897 h 4313604"/>
              <a:gd name="connsiteX5" fmla="*/ 4882438 w 5088153"/>
              <a:gd name="connsiteY5" fmla="*/ 4266301 h 4313604"/>
              <a:gd name="connsiteX6" fmla="*/ 4285 w 5088153"/>
              <a:gd name="connsiteY6" fmla="*/ 2453677 h 4313604"/>
              <a:gd name="connsiteX7" fmla="*/ 0 w 5088153"/>
              <a:gd name="connsiteY7" fmla="*/ 991851 h 4313604"/>
              <a:gd name="connsiteX8" fmla="*/ 5878 w 5088153"/>
              <a:gd name="connsiteY8" fmla="*/ 0 h 4313604"/>
              <a:gd name="connsiteX0" fmla="*/ 5878 w 5088153"/>
              <a:gd name="connsiteY0" fmla="*/ 0 h 6301389"/>
              <a:gd name="connsiteX1" fmla="*/ 3287702 w 5088153"/>
              <a:gd name="connsiteY1" fmla="*/ 4754 h 6301389"/>
              <a:gd name="connsiteX2" fmla="*/ 1642311 w 5088153"/>
              <a:gd name="connsiteY2" fmla="*/ 1782256 h 6301389"/>
              <a:gd name="connsiteX3" fmla="*/ 2899544 w 5088153"/>
              <a:gd name="connsiteY3" fmla="*/ 1635565 h 6301389"/>
              <a:gd name="connsiteX4" fmla="*/ 4868644 w 5088153"/>
              <a:gd name="connsiteY4" fmla="*/ 3241897 h 6301389"/>
              <a:gd name="connsiteX5" fmla="*/ 4882438 w 5088153"/>
              <a:gd name="connsiteY5" fmla="*/ 4266301 h 6301389"/>
              <a:gd name="connsiteX6" fmla="*/ 3118408 w 5088153"/>
              <a:gd name="connsiteY6" fmla="*/ 6134005 h 6301389"/>
              <a:gd name="connsiteX7" fmla="*/ 0 w 5088153"/>
              <a:gd name="connsiteY7" fmla="*/ 991851 h 6301389"/>
              <a:gd name="connsiteX8" fmla="*/ 5878 w 5088153"/>
              <a:gd name="connsiteY8" fmla="*/ 0 h 6301389"/>
              <a:gd name="connsiteX0" fmla="*/ 46 w 5082321"/>
              <a:gd name="connsiteY0" fmla="*/ 0 h 6301389"/>
              <a:gd name="connsiteX1" fmla="*/ 3281870 w 5082321"/>
              <a:gd name="connsiteY1" fmla="*/ 4754 h 6301389"/>
              <a:gd name="connsiteX2" fmla="*/ 1636479 w 5082321"/>
              <a:gd name="connsiteY2" fmla="*/ 1782256 h 6301389"/>
              <a:gd name="connsiteX3" fmla="*/ 2893712 w 5082321"/>
              <a:gd name="connsiteY3" fmla="*/ 1635565 h 6301389"/>
              <a:gd name="connsiteX4" fmla="*/ 4862812 w 5082321"/>
              <a:gd name="connsiteY4" fmla="*/ 3241897 h 6301389"/>
              <a:gd name="connsiteX5" fmla="*/ 4876606 w 5082321"/>
              <a:gd name="connsiteY5" fmla="*/ 4266301 h 6301389"/>
              <a:gd name="connsiteX6" fmla="*/ 3112576 w 5082321"/>
              <a:gd name="connsiteY6" fmla="*/ 6134005 h 6301389"/>
              <a:gd name="connsiteX7" fmla="*/ 185947 w 5082321"/>
              <a:gd name="connsiteY7" fmla="*/ 4142503 h 6301389"/>
              <a:gd name="connsiteX8" fmla="*/ 46 w 5082321"/>
              <a:gd name="connsiteY8" fmla="*/ 0 h 6301389"/>
              <a:gd name="connsiteX0" fmla="*/ 234187 w 4896374"/>
              <a:gd name="connsiteY0" fmla="*/ 3365074 h 6296635"/>
              <a:gd name="connsiteX1" fmla="*/ 3095923 w 4896374"/>
              <a:gd name="connsiteY1" fmla="*/ 0 h 6296635"/>
              <a:gd name="connsiteX2" fmla="*/ 1450532 w 4896374"/>
              <a:gd name="connsiteY2" fmla="*/ 1777502 h 6296635"/>
              <a:gd name="connsiteX3" fmla="*/ 2707765 w 4896374"/>
              <a:gd name="connsiteY3" fmla="*/ 1630811 h 6296635"/>
              <a:gd name="connsiteX4" fmla="*/ 4676865 w 4896374"/>
              <a:gd name="connsiteY4" fmla="*/ 3237143 h 6296635"/>
              <a:gd name="connsiteX5" fmla="*/ 4690659 w 4896374"/>
              <a:gd name="connsiteY5" fmla="*/ 4261547 h 6296635"/>
              <a:gd name="connsiteX6" fmla="*/ 2926629 w 4896374"/>
              <a:gd name="connsiteY6" fmla="*/ 6129251 h 6296635"/>
              <a:gd name="connsiteX7" fmla="*/ 0 w 4896374"/>
              <a:gd name="connsiteY7" fmla="*/ 4137749 h 6296635"/>
              <a:gd name="connsiteX8" fmla="*/ 234187 w 4896374"/>
              <a:gd name="connsiteY8" fmla="*/ 3365074 h 6296635"/>
              <a:gd name="connsiteX0" fmla="*/ 234187 w 4896374"/>
              <a:gd name="connsiteY0" fmla="*/ 1841409 h 4772970"/>
              <a:gd name="connsiteX1" fmla="*/ 1150738 w 4896374"/>
              <a:gd name="connsiteY1" fmla="*/ 823343 h 4772970"/>
              <a:gd name="connsiteX2" fmla="*/ 1450532 w 4896374"/>
              <a:gd name="connsiteY2" fmla="*/ 253837 h 4772970"/>
              <a:gd name="connsiteX3" fmla="*/ 2707765 w 4896374"/>
              <a:gd name="connsiteY3" fmla="*/ 107146 h 4772970"/>
              <a:gd name="connsiteX4" fmla="*/ 4676865 w 4896374"/>
              <a:gd name="connsiteY4" fmla="*/ 1713478 h 4772970"/>
              <a:gd name="connsiteX5" fmla="*/ 4690659 w 4896374"/>
              <a:gd name="connsiteY5" fmla="*/ 2737882 h 4772970"/>
              <a:gd name="connsiteX6" fmla="*/ 2926629 w 4896374"/>
              <a:gd name="connsiteY6" fmla="*/ 4605586 h 4772970"/>
              <a:gd name="connsiteX7" fmla="*/ 0 w 4896374"/>
              <a:gd name="connsiteY7" fmla="*/ 2614084 h 4772970"/>
              <a:gd name="connsiteX8" fmla="*/ 234187 w 4896374"/>
              <a:gd name="connsiteY8" fmla="*/ 1841409 h 4772970"/>
              <a:gd name="connsiteX0" fmla="*/ 97203 w 4759390"/>
              <a:gd name="connsiteY0" fmla="*/ 1841409 h 4772970"/>
              <a:gd name="connsiteX1" fmla="*/ 1013754 w 4759390"/>
              <a:gd name="connsiteY1" fmla="*/ 823343 h 4772970"/>
              <a:gd name="connsiteX2" fmla="*/ 1313548 w 4759390"/>
              <a:gd name="connsiteY2" fmla="*/ 253837 h 4772970"/>
              <a:gd name="connsiteX3" fmla="*/ 2570781 w 4759390"/>
              <a:gd name="connsiteY3" fmla="*/ 107146 h 4772970"/>
              <a:gd name="connsiteX4" fmla="*/ 4539881 w 4759390"/>
              <a:gd name="connsiteY4" fmla="*/ 1713478 h 4772970"/>
              <a:gd name="connsiteX5" fmla="*/ 4553675 w 4759390"/>
              <a:gd name="connsiteY5" fmla="*/ 2737882 h 4772970"/>
              <a:gd name="connsiteX6" fmla="*/ 2789645 w 4759390"/>
              <a:gd name="connsiteY6" fmla="*/ 4605586 h 4772970"/>
              <a:gd name="connsiteX7" fmla="*/ 0 w 4759390"/>
              <a:gd name="connsiteY7" fmla="*/ 4358358 h 4772970"/>
              <a:gd name="connsiteX8" fmla="*/ 97203 w 4759390"/>
              <a:gd name="connsiteY8" fmla="*/ 1841409 h 4772970"/>
              <a:gd name="connsiteX0" fmla="*/ 67 w 4881430"/>
              <a:gd name="connsiteY0" fmla="*/ 2416746 h 4772970"/>
              <a:gd name="connsiteX1" fmla="*/ 1135794 w 4881430"/>
              <a:gd name="connsiteY1" fmla="*/ 823343 h 4772970"/>
              <a:gd name="connsiteX2" fmla="*/ 1435588 w 4881430"/>
              <a:gd name="connsiteY2" fmla="*/ 253837 h 4772970"/>
              <a:gd name="connsiteX3" fmla="*/ 2692821 w 4881430"/>
              <a:gd name="connsiteY3" fmla="*/ 107146 h 4772970"/>
              <a:gd name="connsiteX4" fmla="*/ 4661921 w 4881430"/>
              <a:gd name="connsiteY4" fmla="*/ 1713478 h 4772970"/>
              <a:gd name="connsiteX5" fmla="*/ 4675715 w 4881430"/>
              <a:gd name="connsiteY5" fmla="*/ 2737882 h 4772970"/>
              <a:gd name="connsiteX6" fmla="*/ 2911685 w 4881430"/>
              <a:gd name="connsiteY6" fmla="*/ 4605586 h 4772970"/>
              <a:gd name="connsiteX7" fmla="*/ 122040 w 4881430"/>
              <a:gd name="connsiteY7" fmla="*/ 4358358 h 4772970"/>
              <a:gd name="connsiteX8" fmla="*/ 67 w 4881430"/>
              <a:gd name="connsiteY8" fmla="*/ 2416746 h 4772970"/>
              <a:gd name="connsiteX0" fmla="*/ 197658 w 5079021"/>
              <a:gd name="connsiteY0" fmla="*/ 2416746 h 5000290"/>
              <a:gd name="connsiteX1" fmla="*/ 1333385 w 5079021"/>
              <a:gd name="connsiteY1" fmla="*/ 823343 h 5000290"/>
              <a:gd name="connsiteX2" fmla="*/ 1633179 w 5079021"/>
              <a:gd name="connsiteY2" fmla="*/ 253837 h 5000290"/>
              <a:gd name="connsiteX3" fmla="*/ 2890412 w 5079021"/>
              <a:gd name="connsiteY3" fmla="*/ 107146 h 5000290"/>
              <a:gd name="connsiteX4" fmla="*/ 4859512 w 5079021"/>
              <a:gd name="connsiteY4" fmla="*/ 1713478 h 5000290"/>
              <a:gd name="connsiteX5" fmla="*/ 4873306 w 5079021"/>
              <a:gd name="connsiteY5" fmla="*/ 2737882 h 5000290"/>
              <a:gd name="connsiteX6" fmla="*/ 3109276 w 5079021"/>
              <a:gd name="connsiteY6" fmla="*/ 4605586 h 5000290"/>
              <a:gd name="connsiteX7" fmla="*/ 0 w 5079021"/>
              <a:gd name="connsiteY7" fmla="*/ 4906298 h 5000290"/>
              <a:gd name="connsiteX8" fmla="*/ 197658 w 5079021"/>
              <a:gd name="connsiteY8" fmla="*/ 2416746 h 5000290"/>
              <a:gd name="connsiteX0" fmla="*/ 627 w 5084677"/>
              <a:gd name="connsiteY0" fmla="*/ 2563794 h 5000290"/>
              <a:gd name="connsiteX1" fmla="*/ 1339041 w 5084677"/>
              <a:gd name="connsiteY1" fmla="*/ 823343 h 5000290"/>
              <a:gd name="connsiteX2" fmla="*/ 1638835 w 5084677"/>
              <a:gd name="connsiteY2" fmla="*/ 253837 h 5000290"/>
              <a:gd name="connsiteX3" fmla="*/ 2896068 w 5084677"/>
              <a:gd name="connsiteY3" fmla="*/ 107146 h 5000290"/>
              <a:gd name="connsiteX4" fmla="*/ 4865168 w 5084677"/>
              <a:gd name="connsiteY4" fmla="*/ 1713478 h 5000290"/>
              <a:gd name="connsiteX5" fmla="*/ 4878962 w 5084677"/>
              <a:gd name="connsiteY5" fmla="*/ 2737882 h 5000290"/>
              <a:gd name="connsiteX6" fmla="*/ 3114932 w 5084677"/>
              <a:gd name="connsiteY6" fmla="*/ 4605586 h 5000290"/>
              <a:gd name="connsiteX7" fmla="*/ 5656 w 5084677"/>
              <a:gd name="connsiteY7" fmla="*/ 4906298 h 5000290"/>
              <a:gd name="connsiteX8" fmla="*/ 627 w 5084677"/>
              <a:gd name="connsiteY8" fmla="*/ 2563794 h 5000290"/>
              <a:gd name="connsiteX0" fmla="*/ 20 w 5084070"/>
              <a:gd name="connsiteY0" fmla="*/ 2563794 h 4772970"/>
              <a:gd name="connsiteX1" fmla="*/ 1338434 w 5084070"/>
              <a:gd name="connsiteY1" fmla="*/ 823343 h 4772970"/>
              <a:gd name="connsiteX2" fmla="*/ 1638228 w 5084070"/>
              <a:gd name="connsiteY2" fmla="*/ 253837 h 4772970"/>
              <a:gd name="connsiteX3" fmla="*/ 2895461 w 5084070"/>
              <a:gd name="connsiteY3" fmla="*/ 107146 h 4772970"/>
              <a:gd name="connsiteX4" fmla="*/ 4864561 w 5084070"/>
              <a:gd name="connsiteY4" fmla="*/ 1713478 h 4772970"/>
              <a:gd name="connsiteX5" fmla="*/ 4878355 w 5084070"/>
              <a:gd name="connsiteY5" fmla="*/ 2737882 h 4772970"/>
              <a:gd name="connsiteX6" fmla="*/ 3114325 w 5084070"/>
              <a:gd name="connsiteY6" fmla="*/ 4605586 h 4772970"/>
              <a:gd name="connsiteX7" fmla="*/ 438243 w 5084070"/>
              <a:gd name="connsiteY7" fmla="*/ 4465156 h 4772970"/>
              <a:gd name="connsiteX8" fmla="*/ 20 w 5084070"/>
              <a:gd name="connsiteY8" fmla="*/ 2563794 h 4772970"/>
              <a:gd name="connsiteX0" fmla="*/ 881 w 5084931"/>
              <a:gd name="connsiteY0" fmla="*/ 2563794 h 4985355"/>
              <a:gd name="connsiteX1" fmla="*/ 1339295 w 5084931"/>
              <a:gd name="connsiteY1" fmla="*/ 823343 h 4985355"/>
              <a:gd name="connsiteX2" fmla="*/ 1639089 w 5084931"/>
              <a:gd name="connsiteY2" fmla="*/ 253837 h 4985355"/>
              <a:gd name="connsiteX3" fmla="*/ 2896322 w 5084931"/>
              <a:gd name="connsiteY3" fmla="*/ 107146 h 4985355"/>
              <a:gd name="connsiteX4" fmla="*/ 4865422 w 5084931"/>
              <a:gd name="connsiteY4" fmla="*/ 1713478 h 4985355"/>
              <a:gd name="connsiteX5" fmla="*/ 4879216 w 5084931"/>
              <a:gd name="connsiteY5" fmla="*/ 2737882 h 4985355"/>
              <a:gd name="connsiteX6" fmla="*/ 3115186 w 5084931"/>
              <a:gd name="connsiteY6" fmla="*/ 4605586 h 4985355"/>
              <a:gd name="connsiteX7" fmla="*/ 1936 w 5084931"/>
              <a:gd name="connsiteY7" fmla="*/ 4890402 h 4985355"/>
              <a:gd name="connsiteX8" fmla="*/ 881 w 5084931"/>
              <a:gd name="connsiteY8" fmla="*/ 2563794 h 4985355"/>
              <a:gd name="connsiteX0" fmla="*/ 881 w 5084931"/>
              <a:gd name="connsiteY0" fmla="*/ 2563794 h 4890402"/>
              <a:gd name="connsiteX1" fmla="*/ 1339295 w 5084931"/>
              <a:gd name="connsiteY1" fmla="*/ 823343 h 4890402"/>
              <a:gd name="connsiteX2" fmla="*/ 1639089 w 5084931"/>
              <a:gd name="connsiteY2" fmla="*/ 253837 h 4890402"/>
              <a:gd name="connsiteX3" fmla="*/ 2896322 w 5084931"/>
              <a:gd name="connsiteY3" fmla="*/ 107146 h 4890402"/>
              <a:gd name="connsiteX4" fmla="*/ 4865422 w 5084931"/>
              <a:gd name="connsiteY4" fmla="*/ 1713478 h 4890402"/>
              <a:gd name="connsiteX5" fmla="*/ 4879216 w 5084931"/>
              <a:gd name="connsiteY5" fmla="*/ 2737882 h 4890402"/>
              <a:gd name="connsiteX6" fmla="*/ 3115186 w 5084931"/>
              <a:gd name="connsiteY6" fmla="*/ 4605586 h 4890402"/>
              <a:gd name="connsiteX7" fmla="*/ 1936 w 5084931"/>
              <a:gd name="connsiteY7" fmla="*/ 4890402 h 4890402"/>
              <a:gd name="connsiteX8" fmla="*/ 881 w 5084931"/>
              <a:gd name="connsiteY8" fmla="*/ 2563794 h 4890402"/>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15186 w 5084931"/>
              <a:gd name="connsiteY6" fmla="*/ 4605586 h 4918221"/>
              <a:gd name="connsiteX7" fmla="*/ 1936 w 5084931"/>
              <a:gd name="connsiteY7" fmla="*/ 4918221 h 4918221"/>
              <a:gd name="connsiteX8" fmla="*/ 881 w 5084931"/>
              <a:gd name="connsiteY8" fmla="*/ 2563794 h 4918221"/>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15186 w 5084931"/>
              <a:gd name="connsiteY6" fmla="*/ 4605586 h 4918221"/>
              <a:gd name="connsiteX7" fmla="*/ 1936 w 5084931"/>
              <a:gd name="connsiteY7" fmla="*/ 4918221 h 4918221"/>
              <a:gd name="connsiteX8" fmla="*/ 881 w 5084931"/>
              <a:gd name="connsiteY8" fmla="*/ 2563794 h 4918221"/>
              <a:gd name="connsiteX0" fmla="*/ 881 w 5084931"/>
              <a:gd name="connsiteY0" fmla="*/ 2563794 h 5048747"/>
              <a:gd name="connsiteX1" fmla="*/ 1339295 w 5084931"/>
              <a:gd name="connsiteY1" fmla="*/ 823343 h 5048747"/>
              <a:gd name="connsiteX2" fmla="*/ 1639089 w 5084931"/>
              <a:gd name="connsiteY2" fmla="*/ 253837 h 5048747"/>
              <a:gd name="connsiteX3" fmla="*/ 2896322 w 5084931"/>
              <a:gd name="connsiteY3" fmla="*/ 107146 h 5048747"/>
              <a:gd name="connsiteX4" fmla="*/ 4865422 w 5084931"/>
              <a:gd name="connsiteY4" fmla="*/ 1713478 h 5048747"/>
              <a:gd name="connsiteX5" fmla="*/ 4879216 w 5084931"/>
              <a:gd name="connsiteY5" fmla="*/ 2737882 h 5048747"/>
              <a:gd name="connsiteX6" fmla="*/ 3139032 w 5084931"/>
              <a:gd name="connsiteY6" fmla="*/ 4891733 h 5048747"/>
              <a:gd name="connsiteX7" fmla="*/ 1936 w 5084931"/>
              <a:gd name="connsiteY7" fmla="*/ 4918221 h 5048747"/>
              <a:gd name="connsiteX8" fmla="*/ 881 w 5084931"/>
              <a:gd name="connsiteY8" fmla="*/ 2563794 h 5048747"/>
              <a:gd name="connsiteX0" fmla="*/ 881 w 5084931"/>
              <a:gd name="connsiteY0" fmla="*/ 2563794 h 5048747"/>
              <a:gd name="connsiteX1" fmla="*/ 1339295 w 5084931"/>
              <a:gd name="connsiteY1" fmla="*/ 823343 h 5048747"/>
              <a:gd name="connsiteX2" fmla="*/ 1639089 w 5084931"/>
              <a:gd name="connsiteY2" fmla="*/ 253837 h 5048747"/>
              <a:gd name="connsiteX3" fmla="*/ 2896322 w 5084931"/>
              <a:gd name="connsiteY3" fmla="*/ 107146 h 5048747"/>
              <a:gd name="connsiteX4" fmla="*/ 4865422 w 5084931"/>
              <a:gd name="connsiteY4" fmla="*/ 1713478 h 5048747"/>
              <a:gd name="connsiteX5" fmla="*/ 4879216 w 5084931"/>
              <a:gd name="connsiteY5" fmla="*/ 2737882 h 5048747"/>
              <a:gd name="connsiteX6" fmla="*/ 3139032 w 5084931"/>
              <a:gd name="connsiteY6" fmla="*/ 4891733 h 5048747"/>
              <a:gd name="connsiteX7" fmla="*/ 1936 w 5084931"/>
              <a:gd name="connsiteY7" fmla="*/ 4918221 h 5048747"/>
              <a:gd name="connsiteX8" fmla="*/ 881 w 5084931"/>
              <a:gd name="connsiteY8" fmla="*/ 2563794 h 5048747"/>
              <a:gd name="connsiteX0" fmla="*/ 881 w 5084931"/>
              <a:gd name="connsiteY0" fmla="*/ 2563794 h 5090993"/>
              <a:gd name="connsiteX1" fmla="*/ 1339295 w 5084931"/>
              <a:gd name="connsiteY1" fmla="*/ 823343 h 5090993"/>
              <a:gd name="connsiteX2" fmla="*/ 1639089 w 5084931"/>
              <a:gd name="connsiteY2" fmla="*/ 253837 h 5090993"/>
              <a:gd name="connsiteX3" fmla="*/ 2896322 w 5084931"/>
              <a:gd name="connsiteY3" fmla="*/ 107146 h 5090993"/>
              <a:gd name="connsiteX4" fmla="*/ 4865422 w 5084931"/>
              <a:gd name="connsiteY4" fmla="*/ 1713478 h 5090993"/>
              <a:gd name="connsiteX5" fmla="*/ 4879216 w 5084931"/>
              <a:gd name="connsiteY5" fmla="*/ 2737882 h 5090993"/>
              <a:gd name="connsiteX6" fmla="*/ 3150955 w 5084931"/>
              <a:gd name="connsiteY6" fmla="*/ 4935450 h 5090993"/>
              <a:gd name="connsiteX7" fmla="*/ 1936 w 5084931"/>
              <a:gd name="connsiteY7" fmla="*/ 4918221 h 5090993"/>
              <a:gd name="connsiteX8" fmla="*/ 881 w 5084931"/>
              <a:gd name="connsiteY8" fmla="*/ 2563794 h 5090993"/>
              <a:gd name="connsiteX0" fmla="*/ 881 w 5084931"/>
              <a:gd name="connsiteY0" fmla="*/ 2563794 h 5067946"/>
              <a:gd name="connsiteX1" fmla="*/ 1339295 w 5084931"/>
              <a:gd name="connsiteY1" fmla="*/ 823343 h 5067946"/>
              <a:gd name="connsiteX2" fmla="*/ 1639089 w 5084931"/>
              <a:gd name="connsiteY2" fmla="*/ 253837 h 5067946"/>
              <a:gd name="connsiteX3" fmla="*/ 2896322 w 5084931"/>
              <a:gd name="connsiteY3" fmla="*/ 107146 h 5067946"/>
              <a:gd name="connsiteX4" fmla="*/ 4865422 w 5084931"/>
              <a:gd name="connsiteY4" fmla="*/ 1713478 h 5067946"/>
              <a:gd name="connsiteX5" fmla="*/ 4879216 w 5084931"/>
              <a:gd name="connsiteY5" fmla="*/ 2737882 h 5067946"/>
              <a:gd name="connsiteX6" fmla="*/ 3139032 w 5084931"/>
              <a:gd name="connsiteY6" fmla="*/ 4911604 h 5067946"/>
              <a:gd name="connsiteX7" fmla="*/ 1936 w 5084931"/>
              <a:gd name="connsiteY7" fmla="*/ 4918221 h 5067946"/>
              <a:gd name="connsiteX8" fmla="*/ 881 w 5084931"/>
              <a:gd name="connsiteY8" fmla="*/ 2563794 h 5067946"/>
              <a:gd name="connsiteX0" fmla="*/ 881 w 5084931"/>
              <a:gd name="connsiteY0" fmla="*/ 2563794 h 5067946"/>
              <a:gd name="connsiteX1" fmla="*/ 1339295 w 5084931"/>
              <a:gd name="connsiteY1" fmla="*/ 823343 h 5067946"/>
              <a:gd name="connsiteX2" fmla="*/ 1639089 w 5084931"/>
              <a:gd name="connsiteY2" fmla="*/ 253837 h 5067946"/>
              <a:gd name="connsiteX3" fmla="*/ 2896322 w 5084931"/>
              <a:gd name="connsiteY3" fmla="*/ 107146 h 5067946"/>
              <a:gd name="connsiteX4" fmla="*/ 4865422 w 5084931"/>
              <a:gd name="connsiteY4" fmla="*/ 1713478 h 5067946"/>
              <a:gd name="connsiteX5" fmla="*/ 4879216 w 5084931"/>
              <a:gd name="connsiteY5" fmla="*/ 2737882 h 5067946"/>
              <a:gd name="connsiteX6" fmla="*/ 3139032 w 5084931"/>
              <a:gd name="connsiteY6" fmla="*/ 4911604 h 5067946"/>
              <a:gd name="connsiteX7" fmla="*/ 1936 w 5084931"/>
              <a:gd name="connsiteY7" fmla="*/ 4918221 h 5067946"/>
              <a:gd name="connsiteX8" fmla="*/ 881 w 5084931"/>
              <a:gd name="connsiteY8" fmla="*/ 2563794 h 5067946"/>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39032 w 5084931"/>
              <a:gd name="connsiteY6" fmla="*/ 4911604 h 4918221"/>
              <a:gd name="connsiteX7" fmla="*/ 1936 w 5084931"/>
              <a:gd name="connsiteY7" fmla="*/ 4918221 h 4918221"/>
              <a:gd name="connsiteX8" fmla="*/ 881 w 5084931"/>
              <a:gd name="connsiteY8" fmla="*/ 2563794 h 4918221"/>
              <a:gd name="connsiteX0" fmla="*/ 881 w 5111046"/>
              <a:gd name="connsiteY0" fmla="*/ 2563794 h 4918221"/>
              <a:gd name="connsiteX1" fmla="*/ 1339295 w 5111046"/>
              <a:gd name="connsiteY1" fmla="*/ 823343 h 4918221"/>
              <a:gd name="connsiteX2" fmla="*/ 1639089 w 5111046"/>
              <a:gd name="connsiteY2" fmla="*/ 253837 h 4918221"/>
              <a:gd name="connsiteX3" fmla="*/ 2896322 w 5111046"/>
              <a:gd name="connsiteY3" fmla="*/ 107146 h 4918221"/>
              <a:gd name="connsiteX4" fmla="*/ 4865422 w 5111046"/>
              <a:gd name="connsiteY4" fmla="*/ 1713478 h 4918221"/>
              <a:gd name="connsiteX5" fmla="*/ 4926908 w 5111046"/>
              <a:gd name="connsiteY5" fmla="*/ 2753779 h 4918221"/>
              <a:gd name="connsiteX6" fmla="*/ 3139032 w 5111046"/>
              <a:gd name="connsiteY6" fmla="*/ 4911604 h 4918221"/>
              <a:gd name="connsiteX7" fmla="*/ 1936 w 5111046"/>
              <a:gd name="connsiteY7" fmla="*/ 4918221 h 4918221"/>
              <a:gd name="connsiteX8" fmla="*/ 881 w 5111046"/>
              <a:gd name="connsiteY8" fmla="*/ 2563794 h 4918221"/>
              <a:gd name="connsiteX0" fmla="*/ 881 w 5111046"/>
              <a:gd name="connsiteY0" fmla="*/ 2563794 h 4918221"/>
              <a:gd name="connsiteX1" fmla="*/ 1339295 w 5111046"/>
              <a:gd name="connsiteY1" fmla="*/ 823343 h 4918221"/>
              <a:gd name="connsiteX2" fmla="*/ 1639089 w 5111046"/>
              <a:gd name="connsiteY2" fmla="*/ 253837 h 4918221"/>
              <a:gd name="connsiteX3" fmla="*/ 2896322 w 5111046"/>
              <a:gd name="connsiteY3" fmla="*/ 107146 h 4918221"/>
              <a:gd name="connsiteX4" fmla="*/ 4865422 w 5111046"/>
              <a:gd name="connsiteY4" fmla="*/ 1713478 h 4918221"/>
              <a:gd name="connsiteX5" fmla="*/ 4926908 w 5111046"/>
              <a:gd name="connsiteY5" fmla="*/ 2753779 h 4918221"/>
              <a:gd name="connsiteX6" fmla="*/ 3139032 w 5111046"/>
              <a:gd name="connsiteY6" fmla="*/ 4911604 h 4918221"/>
              <a:gd name="connsiteX7" fmla="*/ 1936 w 5111046"/>
              <a:gd name="connsiteY7" fmla="*/ 4918221 h 4918221"/>
              <a:gd name="connsiteX8" fmla="*/ 881 w 5111046"/>
              <a:gd name="connsiteY8" fmla="*/ 2563794 h 4918221"/>
              <a:gd name="connsiteX0" fmla="*/ 881 w 5145378"/>
              <a:gd name="connsiteY0" fmla="*/ 2563794 h 4918221"/>
              <a:gd name="connsiteX1" fmla="*/ 1339295 w 5145378"/>
              <a:gd name="connsiteY1" fmla="*/ 823343 h 4918221"/>
              <a:gd name="connsiteX2" fmla="*/ 1639089 w 5145378"/>
              <a:gd name="connsiteY2" fmla="*/ 253837 h 4918221"/>
              <a:gd name="connsiteX3" fmla="*/ 2896322 w 5145378"/>
              <a:gd name="connsiteY3" fmla="*/ 107146 h 4918221"/>
              <a:gd name="connsiteX4" fmla="*/ 4865422 w 5145378"/>
              <a:gd name="connsiteY4" fmla="*/ 1713478 h 4918221"/>
              <a:gd name="connsiteX5" fmla="*/ 4926908 w 5145378"/>
              <a:gd name="connsiteY5" fmla="*/ 2753779 h 4918221"/>
              <a:gd name="connsiteX6" fmla="*/ 3139032 w 5145378"/>
              <a:gd name="connsiteY6" fmla="*/ 4911604 h 4918221"/>
              <a:gd name="connsiteX7" fmla="*/ 1936 w 5145378"/>
              <a:gd name="connsiteY7" fmla="*/ 4918221 h 4918221"/>
              <a:gd name="connsiteX8" fmla="*/ 881 w 5145378"/>
              <a:gd name="connsiteY8" fmla="*/ 2563794 h 4918221"/>
              <a:gd name="connsiteX0" fmla="*/ 881 w 5052584"/>
              <a:gd name="connsiteY0" fmla="*/ 2563794 h 4918221"/>
              <a:gd name="connsiteX1" fmla="*/ 1339295 w 5052584"/>
              <a:gd name="connsiteY1" fmla="*/ 823343 h 4918221"/>
              <a:gd name="connsiteX2" fmla="*/ 1639089 w 5052584"/>
              <a:gd name="connsiteY2" fmla="*/ 253837 h 4918221"/>
              <a:gd name="connsiteX3" fmla="*/ 2896322 w 5052584"/>
              <a:gd name="connsiteY3" fmla="*/ 107146 h 4918221"/>
              <a:gd name="connsiteX4" fmla="*/ 4551456 w 5052584"/>
              <a:gd name="connsiteY4" fmla="*/ 1892319 h 4918221"/>
              <a:gd name="connsiteX5" fmla="*/ 4926908 w 5052584"/>
              <a:gd name="connsiteY5" fmla="*/ 2753779 h 4918221"/>
              <a:gd name="connsiteX6" fmla="*/ 3139032 w 5052584"/>
              <a:gd name="connsiteY6" fmla="*/ 4911604 h 4918221"/>
              <a:gd name="connsiteX7" fmla="*/ 1936 w 5052584"/>
              <a:gd name="connsiteY7" fmla="*/ 4918221 h 4918221"/>
              <a:gd name="connsiteX8" fmla="*/ 881 w 5052584"/>
              <a:gd name="connsiteY8" fmla="*/ 2563794 h 4918221"/>
              <a:gd name="connsiteX0" fmla="*/ 881 w 5105592"/>
              <a:gd name="connsiteY0" fmla="*/ 2563794 h 4918221"/>
              <a:gd name="connsiteX1" fmla="*/ 1339295 w 5105592"/>
              <a:gd name="connsiteY1" fmla="*/ 823343 h 4918221"/>
              <a:gd name="connsiteX2" fmla="*/ 1639089 w 5105592"/>
              <a:gd name="connsiteY2" fmla="*/ 253837 h 4918221"/>
              <a:gd name="connsiteX3" fmla="*/ 2896322 w 5105592"/>
              <a:gd name="connsiteY3" fmla="*/ 107146 h 4918221"/>
              <a:gd name="connsiteX4" fmla="*/ 4762091 w 5105592"/>
              <a:gd name="connsiteY4" fmla="*/ 1641941 h 4918221"/>
              <a:gd name="connsiteX5" fmla="*/ 4926908 w 5105592"/>
              <a:gd name="connsiteY5" fmla="*/ 2753779 h 4918221"/>
              <a:gd name="connsiteX6" fmla="*/ 3139032 w 5105592"/>
              <a:gd name="connsiteY6" fmla="*/ 4911604 h 4918221"/>
              <a:gd name="connsiteX7" fmla="*/ 1936 w 5105592"/>
              <a:gd name="connsiteY7" fmla="*/ 4918221 h 4918221"/>
              <a:gd name="connsiteX8" fmla="*/ 881 w 5105592"/>
              <a:gd name="connsiteY8" fmla="*/ 2563794 h 4918221"/>
              <a:gd name="connsiteX0" fmla="*/ 881 w 5133565"/>
              <a:gd name="connsiteY0" fmla="*/ 2563794 h 4918221"/>
              <a:gd name="connsiteX1" fmla="*/ 1339295 w 5133565"/>
              <a:gd name="connsiteY1" fmla="*/ 823343 h 4918221"/>
              <a:gd name="connsiteX2" fmla="*/ 1639089 w 5133565"/>
              <a:gd name="connsiteY2" fmla="*/ 253837 h 4918221"/>
              <a:gd name="connsiteX3" fmla="*/ 2896322 w 5133565"/>
              <a:gd name="connsiteY3" fmla="*/ 107146 h 4918221"/>
              <a:gd name="connsiteX4" fmla="*/ 4837602 w 5133565"/>
              <a:gd name="connsiteY4" fmla="*/ 1713478 h 4918221"/>
              <a:gd name="connsiteX5" fmla="*/ 4926908 w 5133565"/>
              <a:gd name="connsiteY5" fmla="*/ 2753779 h 4918221"/>
              <a:gd name="connsiteX6" fmla="*/ 3139032 w 5133565"/>
              <a:gd name="connsiteY6" fmla="*/ 4911604 h 4918221"/>
              <a:gd name="connsiteX7" fmla="*/ 1936 w 5133565"/>
              <a:gd name="connsiteY7" fmla="*/ 4918221 h 4918221"/>
              <a:gd name="connsiteX8" fmla="*/ 881 w 5133565"/>
              <a:gd name="connsiteY8" fmla="*/ 2563794 h 4918221"/>
              <a:gd name="connsiteX0" fmla="*/ 881 w 5124103"/>
              <a:gd name="connsiteY0" fmla="*/ 2563794 h 4918221"/>
              <a:gd name="connsiteX1" fmla="*/ 1339295 w 5124103"/>
              <a:gd name="connsiteY1" fmla="*/ 823343 h 4918221"/>
              <a:gd name="connsiteX2" fmla="*/ 1639089 w 5124103"/>
              <a:gd name="connsiteY2" fmla="*/ 253837 h 4918221"/>
              <a:gd name="connsiteX3" fmla="*/ 2896322 w 5124103"/>
              <a:gd name="connsiteY3" fmla="*/ 107146 h 4918221"/>
              <a:gd name="connsiteX4" fmla="*/ 4813756 w 5124103"/>
              <a:gd name="connsiteY4" fmla="*/ 1955907 h 4918221"/>
              <a:gd name="connsiteX5" fmla="*/ 4926908 w 5124103"/>
              <a:gd name="connsiteY5" fmla="*/ 2753779 h 4918221"/>
              <a:gd name="connsiteX6" fmla="*/ 3139032 w 5124103"/>
              <a:gd name="connsiteY6" fmla="*/ 4911604 h 4918221"/>
              <a:gd name="connsiteX7" fmla="*/ 1936 w 5124103"/>
              <a:gd name="connsiteY7" fmla="*/ 4918221 h 4918221"/>
              <a:gd name="connsiteX8" fmla="*/ 881 w 5124103"/>
              <a:gd name="connsiteY8" fmla="*/ 2563794 h 4918221"/>
              <a:gd name="connsiteX0" fmla="*/ 881 w 5122584"/>
              <a:gd name="connsiteY0" fmla="*/ 2563794 h 4918221"/>
              <a:gd name="connsiteX1" fmla="*/ 1339295 w 5122584"/>
              <a:gd name="connsiteY1" fmla="*/ 823343 h 4918221"/>
              <a:gd name="connsiteX2" fmla="*/ 1639089 w 5122584"/>
              <a:gd name="connsiteY2" fmla="*/ 253837 h 4918221"/>
              <a:gd name="connsiteX3" fmla="*/ 2896322 w 5122584"/>
              <a:gd name="connsiteY3" fmla="*/ 107146 h 4918221"/>
              <a:gd name="connsiteX4" fmla="*/ 4809782 w 5122584"/>
              <a:gd name="connsiteY4" fmla="*/ 1677710 h 4918221"/>
              <a:gd name="connsiteX5" fmla="*/ 4926908 w 5122584"/>
              <a:gd name="connsiteY5" fmla="*/ 2753779 h 4918221"/>
              <a:gd name="connsiteX6" fmla="*/ 3139032 w 5122584"/>
              <a:gd name="connsiteY6" fmla="*/ 4911604 h 4918221"/>
              <a:gd name="connsiteX7" fmla="*/ 1936 w 5122584"/>
              <a:gd name="connsiteY7" fmla="*/ 4918221 h 4918221"/>
              <a:gd name="connsiteX8" fmla="*/ 881 w 5122584"/>
              <a:gd name="connsiteY8" fmla="*/ 2563794 h 4918221"/>
              <a:gd name="connsiteX0" fmla="*/ 881 w 5154949"/>
              <a:gd name="connsiteY0" fmla="*/ 2563794 h 4918221"/>
              <a:gd name="connsiteX1" fmla="*/ 1339295 w 5154949"/>
              <a:gd name="connsiteY1" fmla="*/ 823343 h 4918221"/>
              <a:gd name="connsiteX2" fmla="*/ 1639089 w 5154949"/>
              <a:gd name="connsiteY2" fmla="*/ 253837 h 4918221"/>
              <a:gd name="connsiteX3" fmla="*/ 2896322 w 5154949"/>
              <a:gd name="connsiteY3" fmla="*/ 107146 h 4918221"/>
              <a:gd name="connsiteX4" fmla="*/ 4809782 w 5154949"/>
              <a:gd name="connsiteY4" fmla="*/ 1677710 h 4918221"/>
              <a:gd name="connsiteX5" fmla="*/ 4926908 w 5154949"/>
              <a:gd name="connsiteY5" fmla="*/ 2753779 h 4918221"/>
              <a:gd name="connsiteX6" fmla="*/ 3139032 w 5154949"/>
              <a:gd name="connsiteY6" fmla="*/ 4911604 h 4918221"/>
              <a:gd name="connsiteX7" fmla="*/ 1936 w 5154949"/>
              <a:gd name="connsiteY7" fmla="*/ 4918221 h 4918221"/>
              <a:gd name="connsiteX8" fmla="*/ 881 w 5154949"/>
              <a:gd name="connsiteY8" fmla="*/ 2563794 h 4918221"/>
              <a:gd name="connsiteX0" fmla="*/ 881 w 5153649"/>
              <a:gd name="connsiteY0" fmla="*/ 2563794 h 4918221"/>
              <a:gd name="connsiteX1" fmla="*/ 1339295 w 5153649"/>
              <a:gd name="connsiteY1" fmla="*/ 823343 h 4918221"/>
              <a:gd name="connsiteX2" fmla="*/ 1639089 w 5153649"/>
              <a:gd name="connsiteY2" fmla="*/ 253837 h 4918221"/>
              <a:gd name="connsiteX3" fmla="*/ 2896322 w 5153649"/>
              <a:gd name="connsiteY3" fmla="*/ 107146 h 4918221"/>
              <a:gd name="connsiteX4" fmla="*/ 4809782 w 5153649"/>
              <a:gd name="connsiteY4" fmla="*/ 1677710 h 4918221"/>
              <a:gd name="connsiteX5" fmla="*/ 4926908 w 5153649"/>
              <a:gd name="connsiteY5" fmla="*/ 2753779 h 4918221"/>
              <a:gd name="connsiteX6" fmla="*/ 3139032 w 5153649"/>
              <a:gd name="connsiteY6" fmla="*/ 4911604 h 4918221"/>
              <a:gd name="connsiteX7" fmla="*/ 1936 w 5153649"/>
              <a:gd name="connsiteY7" fmla="*/ 4918221 h 4918221"/>
              <a:gd name="connsiteX8" fmla="*/ 881 w 5153649"/>
              <a:gd name="connsiteY8" fmla="*/ 2563794 h 4918221"/>
              <a:gd name="connsiteX0" fmla="*/ 881 w 5153649"/>
              <a:gd name="connsiteY0" fmla="*/ 2563794 h 4918221"/>
              <a:gd name="connsiteX1" fmla="*/ 1339295 w 5153649"/>
              <a:gd name="connsiteY1" fmla="*/ 823343 h 4918221"/>
              <a:gd name="connsiteX2" fmla="*/ 1639089 w 5153649"/>
              <a:gd name="connsiteY2" fmla="*/ 253837 h 4918221"/>
              <a:gd name="connsiteX3" fmla="*/ 2896322 w 5153649"/>
              <a:gd name="connsiteY3" fmla="*/ 107146 h 4918221"/>
              <a:gd name="connsiteX4" fmla="*/ 4809782 w 5153649"/>
              <a:gd name="connsiteY4" fmla="*/ 1677710 h 4918221"/>
              <a:gd name="connsiteX5" fmla="*/ 4926908 w 5153649"/>
              <a:gd name="connsiteY5" fmla="*/ 2753779 h 4918221"/>
              <a:gd name="connsiteX6" fmla="*/ 3139032 w 5153649"/>
              <a:gd name="connsiteY6" fmla="*/ 4911604 h 4918221"/>
              <a:gd name="connsiteX7" fmla="*/ 1936 w 5153649"/>
              <a:gd name="connsiteY7" fmla="*/ 4918221 h 4918221"/>
              <a:gd name="connsiteX8" fmla="*/ 881 w 5153649"/>
              <a:gd name="connsiteY8" fmla="*/ 2563794 h 4918221"/>
              <a:gd name="connsiteX0" fmla="*/ 881 w 5119761"/>
              <a:gd name="connsiteY0" fmla="*/ 2563794 h 4918221"/>
              <a:gd name="connsiteX1" fmla="*/ 1339295 w 5119761"/>
              <a:gd name="connsiteY1" fmla="*/ 823343 h 4918221"/>
              <a:gd name="connsiteX2" fmla="*/ 1639089 w 5119761"/>
              <a:gd name="connsiteY2" fmla="*/ 253837 h 4918221"/>
              <a:gd name="connsiteX3" fmla="*/ 2951961 w 5119761"/>
              <a:gd name="connsiteY3" fmla="*/ 158811 h 4918221"/>
              <a:gd name="connsiteX4" fmla="*/ 4809782 w 5119761"/>
              <a:gd name="connsiteY4" fmla="*/ 1677710 h 4918221"/>
              <a:gd name="connsiteX5" fmla="*/ 4926908 w 5119761"/>
              <a:gd name="connsiteY5" fmla="*/ 2753779 h 4918221"/>
              <a:gd name="connsiteX6" fmla="*/ 3139032 w 5119761"/>
              <a:gd name="connsiteY6" fmla="*/ 4911604 h 4918221"/>
              <a:gd name="connsiteX7" fmla="*/ 1936 w 5119761"/>
              <a:gd name="connsiteY7" fmla="*/ 4918221 h 4918221"/>
              <a:gd name="connsiteX8" fmla="*/ 881 w 5119761"/>
              <a:gd name="connsiteY8" fmla="*/ 2563794 h 4918221"/>
              <a:gd name="connsiteX0" fmla="*/ 881 w 5119761"/>
              <a:gd name="connsiteY0" fmla="*/ 2563794 h 4918221"/>
              <a:gd name="connsiteX1" fmla="*/ 1339295 w 5119761"/>
              <a:gd name="connsiteY1" fmla="*/ 823343 h 4918221"/>
              <a:gd name="connsiteX2" fmla="*/ 1639089 w 5119761"/>
              <a:gd name="connsiteY2" fmla="*/ 253837 h 4918221"/>
              <a:gd name="connsiteX3" fmla="*/ 2951961 w 5119761"/>
              <a:gd name="connsiteY3" fmla="*/ 158811 h 4918221"/>
              <a:gd name="connsiteX4" fmla="*/ 4809782 w 5119761"/>
              <a:gd name="connsiteY4" fmla="*/ 1677710 h 4918221"/>
              <a:gd name="connsiteX5" fmla="*/ 4926908 w 5119761"/>
              <a:gd name="connsiteY5" fmla="*/ 2753779 h 4918221"/>
              <a:gd name="connsiteX6" fmla="*/ 3139032 w 5119761"/>
              <a:gd name="connsiteY6" fmla="*/ 4911604 h 4918221"/>
              <a:gd name="connsiteX7" fmla="*/ 1936 w 5119761"/>
              <a:gd name="connsiteY7" fmla="*/ 4918221 h 4918221"/>
              <a:gd name="connsiteX8" fmla="*/ 881 w 5119761"/>
              <a:gd name="connsiteY8" fmla="*/ 2563794 h 4918221"/>
              <a:gd name="connsiteX0" fmla="*/ 881 w 5152020"/>
              <a:gd name="connsiteY0" fmla="*/ 2563794 h 4918221"/>
              <a:gd name="connsiteX1" fmla="*/ 1339295 w 5152020"/>
              <a:gd name="connsiteY1" fmla="*/ 823343 h 4918221"/>
              <a:gd name="connsiteX2" fmla="*/ 1639089 w 5152020"/>
              <a:gd name="connsiteY2" fmla="*/ 253837 h 4918221"/>
              <a:gd name="connsiteX3" fmla="*/ 2951961 w 5152020"/>
              <a:gd name="connsiteY3" fmla="*/ 158811 h 4918221"/>
              <a:gd name="connsiteX4" fmla="*/ 4809782 w 5152020"/>
              <a:gd name="connsiteY4" fmla="*/ 1677710 h 4918221"/>
              <a:gd name="connsiteX5" fmla="*/ 4926908 w 5152020"/>
              <a:gd name="connsiteY5" fmla="*/ 2753779 h 4918221"/>
              <a:gd name="connsiteX6" fmla="*/ 3139032 w 5152020"/>
              <a:gd name="connsiteY6" fmla="*/ 4911604 h 4918221"/>
              <a:gd name="connsiteX7" fmla="*/ 1936 w 5152020"/>
              <a:gd name="connsiteY7" fmla="*/ 4918221 h 4918221"/>
              <a:gd name="connsiteX8" fmla="*/ 881 w 5152020"/>
              <a:gd name="connsiteY8" fmla="*/ 2563794 h 4918221"/>
              <a:gd name="connsiteX0" fmla="*/ 881 w 5148289"/>
              <a:gd name="connsiteY0" fmla="*/ 2563794 h 4918221"/>
              <a:gd name="connsiteX1" fmla="*/ 1339295 w 5148289"/>
              <a:gd name="connsiteY1" fmla="*/ 823343 h 4918221"/>
              <a:gd name="connsiteX2" fmla="*/ 1639089 w 5148289"/>
              <a:gd name="connsiteY2" fmla="*/ 253837 h 4918221"/>
              <a:gd name="connsiteX3" fmla="*/ 2951961 w 5148289"/>
              <a:gd name="connsiteY3" fmla="*/ 158811 h 4918221"/>
              <a:gd name="connsiteX4" fmla="*/ 4809782 w 5148289"/>
              <a:gd name="connsiteY4" fmla="*/ 1677710 h 4918221"/>
              <a:gd name="connsiteX5" fmla="*/ 4926908 w 5148289"/>
              <a:gd name="connsiteY5" fmla="*/ 2753779 h 4918221"/>
              <a:gd name="connsiteX6" fmla="*/ 3139032 w 5148289"/>
              <a:gd name="connsiteY6" fmla="*/ 4911604 h 4918221"/>
              <a:gd name="connsiteX7" fmla="*/ 1936 w 5148289"/>
              <a:gd name="connsiteY7" fmla="*/ 4918221 h 4918221"/>
              <a:gd name="connsiteX8" fmla="*/ 881 w 5148289"/>
              <a:gd name="connsiteY8" fmla="*/ 2563794 h 4918221"/>
              <a:gd name="connsiteX0" fmla="*/ 881 w 5150985"/>
              <a:gd name="connsiteY0" fmla="*/ 2563794 h 4918221"/>
              <a:gd name="connsiteX1" fmla="*/ 1339295 w 5150985"/>
              <a:gd name="connsiteY1" fmla="*/ 823343 h 4918221"/>
              <a:gd name="connsiteX2" fmla="*/ 1639089 w 5150985"/>
              <a:gd name="connsiteY2" fmla="*/ 253837 h 4918221"/>
              <a:gd name="connsiteX3" fmla="*/ 2951961 w 5150985"/>
              <a:gd name="connsiteY3" fmla="*/ 158811 h 4918221"/>
              <a:gd name="connsiteX4" fmla="*/ 4809782 w 5150985"/>
              <a:gd name="connsiteY4" fmla="*/ 1677710 h 4918221"/>
              <a:gd name="connsiteX5" fmla="*/ 4926908 w 5150985"/>
              <a:gd name="connsiteY5" fmla="*/ 2753779 h 4918221"/>
              <a:gd name="connsiteX6" fmla="*/ 3139032 w 5150985"/>
              <a:gd name="connsiteY6" fmla="*/ 4911604 h 4918221"/>
              <a:gd name="connsiteX7" fmla="*/ 1936 w 5150985"/>
              <a:gd name="connsiteY7" fmla="*/ 4918221 h 4918221"/>
              <a:gd name="connsiteX8" fmla="*/ 881 w 5150985"/>
              <a:gd name="connsiteY8" fmla="*/ 2563794 h 4918221"/>
              <a:gd name="connsiteX0" fmla="*/ 881 w 5150985"/>
              <a:gd name="connsiteY0" fmla="*/ 2563794 h 4918221"/>
              <a:gd name="connsiteX1" fmla="*/ 1339295 w 5150985"/>
              <a:gd name="connsiteY1" fmla="*/ 823343 h 4918221"/>
              <a:gd name="connsiteX2" fmla="*/ 1639089 w 5150985"/>
              <a:gd name="connsiteY2" fmla="*/ 253837 h 4918221"/>
              <a:gd name="connsiteX3" fmla="*/ 2951961 w 5150985"/>
              <a:gd name="connsiteY3" fmla="*/ 158811 h 4918221"/>
              <a:gd name="connsiteX4" fmla="*/ 4809782 w 5150985"/>
              <a:gd name="connsiteY4" fmla="*/ 1677710 h 4918221"/>
              <a:gd name="connsiteX5" fmla="*/ 4926908 w 5150985"/>
              <a:gd name="connsiteY5" fmla="*/ 2753779 h 4918221"/>
              <a:gd name="connsiteX6" fmla="*/ 3139032 w 5150985"/>
              <a:gd name="connsiteY6" fmla="*/ 4911604 h 4918221"/>
              <a:gd name="connsiteX7" fmla="*/ 1936 w 5150985"/>
              <a:gd name="connsiteY7" fmla="*/ 4918221 h 4918221"/>
              <a:gd name="connsiteX8" fmla="*/ 881 w 5150985"/>
              <a:gd name="connsiteY8" fmla="*/ 2563794 h 4918221"/>
              <a:gd name="connsiteX0" fmla="*/ 881 w 5150985"/>
              <a:gd name="connsiteY0" fmla="*/ 2534559 h 4888986"/>
              <a:gd name="connsiteX1" fmla="*/ 1339295 w 5150985"/>
              <a:gd name="connsiteY1" fmla="*/ 794108 h 4888986"/>
              <a:gd name="connsiteX2" fmla="*/ 1666909 w 5150985"/>
              <a:gd name="connsiteY2" fmla="*/ 256397 h 4888986"/>
              <a:gd name="connsiteX3" fmla="*/ 2951961 w 5150985"/>
              <a:gd name="connsiteY3" fmla="*/ 129576 h 4888986"/>
              <a:gd name="connsiteX4" fmla="*/ 4809782 w 5150985"/>
              <a:gd name="connsiteY4" fmla="*/ 1648475 h 4888986"/>
              <a:gd name="connsiteX5" fmla="*/ 4926908 w 5150985"/>
              <a:gd name="connsiteY5" fmla="*/ 2724544 h 4888986"/>
              <a:gd name="connsiteX6" fmla="*/ 3139032 w 5150985"/>
              <a:gd name="connsiteY6" fmla="*/ 4882369 h 4888986"/>
              <a:gd name="connsiteX7" fmla="*/ 1936 w 5150985"/>
              <a:gd name="connsiteY7" fmla="*/ 4888986 h 4888986"/>
              <a:gd name="connsiteX8" fmla="*/ 881 w 5150985"/>
              <a:gd name="connsiteY8" fmla="*/ 2534559 h 4888986"/>
              <a:gd name="connsiteX0" fmla="*/ 881 w 5150985"/>
              <a:gd name="connsiteY0" fmla="*/ 2653329 h 5007756"/>
              <a:gd name="connsiteX1" fmla="*/ 1339295 w 5150985"/>
              <a:gd name="connsiteY1" fmla="*/ 912878 h 5007756"/>
              <a:gd name="connsiteX2" fmla="*/ 1666909 w 5150985"/>
              <a:gd name="connsiteY2" fmla="*/ 375167 h 5007756"/>
              <a:gd name="connsiteX3" fmla="*/ 2951961 w 5150985"/>
              <a:gd name="connsiteY3" fmla="*/ 248346 h 5007756"/>
              <a:gd name="connsiteX4" fmla="*/ 4809782 w 5150985"/>
              <a:gd name="connsiteY4" fmla="*/ 1767245 h 5007756"/>
              <a:gd name="connsiteX5" fmla="*/ 4926908 w 5150985"/>
              <a:gd name="connsiteY5" fmla="*/ 2843314 h 5007756"/>
              <a:gd name="connsiteX6" fmla="*/ 3139032 w 5150985"/>
              <a:gd name="connsiteY6" fmla="*/ 5001139 h 5007756"/>
              <a:gd name="connsiteX7" fmla="*/ 1936 w 5150985"/>
              <a:gd name="connsiteY7" fmla="*/ 5007756 h 5007756"/>
              <a:gd name="connsiteX8" fmla="*/ 881 w 5150985"/>
              <a:gd name="connsiteY8" fmla="*/ 2653329 h 5007756"/>
              <a:gd name="connsiteX0" fmla="*/ 881 w 5150985"/>
              <a:gd name="connsiteY0" fmla="*/ 2578236 h 4932663"/>
              <a:gd name="connsiteX1" fmla="*/ 1339295 w 5150985"/>
              <a:gd name="connsiteY1" fmla="*/ 837785 h 4932663"/>
              <a:gd name="connsiteX2" fmla="*/ 1698703 w 5150985"/>
              <a:gd name="connsiteY2" fmla="*/ 435199 h 4932663"/>
              <a:gd name="connsiteX3" fmla="*/ 2951961 w 5150985"/>
              <a:gd name="connsiteY3" fmla="*/ 173253 h 4932663"/>
              <a:gd name="connsiteX4" fmla="*/ 4809782 w 5150985"/>
              <a:gd name="connsiteY4" fmla="*/ 1692152 h 4932663"/>
              <a:gd name="connsiteX5" fmla="*/ 4926908 w 5150985"/>
              <a:gd name="connsiteY5" fmla="*/ 2768221 h 4932663"/>
              <a:gd name="connsiteX6" fmla="*/ 3139032 w 5150985"/>
              <a:gd name="connsiteY6" fmla="*/ 4926046 h 4932663"/>
              <a:gd name="connsiteX7" fmla="*/ 1936 w 5150985"/>
              <a:gd name="connsiteY7" fmla="*/ 4932663 h 4932663"/>
              <a:gd name="connsiteX8" fmla="*/ 881 w 5150985"/>
              <a:gd name="connsiteY8" fmla="*/ 2578236 h 4932663"/>
              <a:gd name="connsiteX0" fmla="*/ 881 w 5150985"/>
              <a:gd name="connsiteY0" fmla="*/ 2667984 h 5022411"/>
              <a:gd name="connsiteX1" fmla="*/ 1339295 w 5150985"/>
              <a:gd name="connsiteY1" fmla="*/ 927533 h 5022411"/>
              <a:gd name="connsiteX2" fmla="*/ 1662935 w 5150985"/>
              <a:gd name="connsiteY2" fmla="*/ 365977 h 5022411"/>
              <a:gd name="connsiteX3" fmla="*/ 2951961 w 5150985"/>
              <a:gd name="connsiteY3" fmla="*/ 263001 h 5022411"/>
              <a:gd name="connsiteX4" fmla="*/ 4809782 w 5150985"/>
              <a:gd name="connsiteY4" fmla="*/ 1781900 h 5022411"/>
              <a:gd name="connsiteX5" fmla="*/ 4926908 w 5150985"/>
              <a:gd name="connsiteY5" fmla="*/ 2857969 h 5022411"/>
              <a:gd name="connsiteX6" fmla="*/ 3139032 w 5150985"/>
              <a:gd name="connsiteY6" fmla="*/ 5015794 h 5022411"/>
              <a:gd name="connsiteX7" fmla="*/ 1936 w 5150985"/>
              <a:gd name="connsiteY7" fmla="*/ 5022411 h 5022411"/>
              <a:gd name="connsiteX8" fmla="*/ 881 w 5150985"/>
              <a:gd name="connsiteY8" fmla="*/ 2667984 h 5022411"/>
              <a:gd name="connsiteX0" fmla="*/ 881 w 5150985"/>
              <a:gd name="connsiteY0" fmla="*/ 2658367 h 5012794"/>
              <a:gd name="connsiteX1" fmla="*/ 1339295 w 5150985"/>
              <a:gd name="connsiteY1" fmla="*/ 917916 h 5012794"/>
              <a:gd name="connsiteX2" fmla="*/ 1662935 w 5150985"/>
              <a:gd name="connsiteY2" fmla="*/ 356360 h 5012794"/>
              <a:gd name="connsiteX3" fmla="*/ 2951961 w 5150985"/>
              <a:gd name="connsiteY3" fmla="*/ 253384 h 5012794"/>
              <a:gd name="connsiteX4" fmla="*/ 4809782 w 5150985"/>
              <a:gd name="connsiteY4" fmla="*/ 1772283 h 5012794"/>
              <a:gd name="connsiteX5" fmla="*/ 4926908 w 5150985"/>
              <a:gd name="connsiteY5" fmla="*/ 2848352 h 5012794"/>
              <a:gd name="connsiteX6" fmla="*/ 3139032 w 5150985"/>
              <a:gd name="connsiteY6" fmla="*/ 5006177 h 5012794"/>
              <a:gd name="connsiteX7" fmla="*/ 1936 w 5150985"/>
              <a:gd name="connsiteY7" fmla="*/ 5012794 h 5012794"/>
              <a:gd name="connsiteX8" fmla="*/ 881 w 5150985"/>
              <a:gd name="connsiteY8" fmla="*/ 2658367 h 5012794"/>
              <a:gd name="connsiteX0" fmla="*/ 881 w 5150985"/>
              <a:gd name="connsiteY0" fmla="*/ 2680771 h 5035198"/>
              <a:gd name="connsiteX1" fmla="*/ 1339295 w 5150985"/>
              <a:gd name="connsiteY1" fmla="*/ 940320 h 5035198"/>
              <a:gd name="connsiteX2" fmla="*/ 1662935 w 5150985"/>
              <a:gd name="connsiteY2" fmla="*/ 378764 h 5035198"/>
              <a:gd name="connsiteX3" fmla="*/ 2951961 w 5150985"/>
              <a:gd name="connsiteY3" fmla="*/ 275788 h 5035198"/>
              <a:gd name="connsiteX4" fmla="*/ 4809782 w 5150985"/>
              <a:gd name="connsiteY4" fmla="*/ 1794687 h 5035198"/>
              <a:gd name="connsiteX5" fmla="*/ 4926908 w 5150985"/>
              <a:gd name="connsiteY5" fmla="*/ 2870756 h 5035198"/>
              <a:gd name="connsiteX6" fmla="*/ 3139032 w 5150985"/>
              <a:gd name="connsiteY6" fmla="*/ 5028581 h 5035198"/>
              <a:gd name="connsiteX7" fmla="*/ 1936 w 5150985"/>
              <a:gd name="connsiteY7" fmla="*/ 5035198 h 5035198"/>
              <a:gd name="connsiteX8" fmla="*/ 881 w 5150985"/>
              <a:gd name="connsiteY8" fmla="*/ 2680771 h 5035198"/>
              <a:gd name="connsiteX0" fmla="*/ 881 w 5122178"/>
              <a:gd name="connsiteY0" fmla="*/ 2702207 h 5056634"/>
              <a:gd name="connsiteX1" fmla="*/ 1339295 w 5122178"/>
              <a:gd name="connsiteY1" fmla="*/ 961756 h 5056634"/>
              <a:gd name="connsiteX2" fmla="*/ 1662935 w 5122178"/>
              <a:gd name="connsiteY2" fmla="*/ 400200 h 5056634"/>
              <a:gd name="connsiteX3" fmla="*/ 2904270 w 5122178"/>
              <a:gd name="connsiteY3" fmla="*/ 253507 h 5056634"/>
              <a:gd name="connsiteX4" fmla="*/ 4809782 w 5122178"/>
              <a:gd name="connsiteY4" fmla="*/ 1816123 h 5056634"/>
              <a:gd name="connsiteX5" fmla="*/ 4926908 w 5122178"/>
              <a:gd name="connsiteY5" fmla="*/ 2892192 h 5056634"/>
              <a:gd name="connsiteX6" fmla="*/ 3139032 w 5122178"/>
              <a:gd name="connsiteY6" fmla="*/ 5050017 h 5056634"/>
              <a:gd name="connsiteX7" fmla="*/ 1936 w 5122178"/>
              <a:gd name="connsiteY7" fmla="*/ 5056634 h 5056634"/>
              <a:gd name="connsiteX8" fmla="*/ 881 w 5122178"/>
              <a:gd name="connsiteY8" fmla="*/ 2702207 h 5056634"/>
              <a:gd name="connsiteX0" fmla="*/ 881 w 5122178"/>
              <a:gd name="connsiteY0" fmla="*/ 2706672 h 5061099"/>
              <a:gd name="connsiteX1" fmla="*/ 1339295 w 5122178"/>
              <a:gd name="connsiteY1" fmla="*/ 966221 h 5061099"/>
              <a:gd name="connsiteX2" fmla="*/ 1662935 w 5122178"/>
              <a:gd name="connsiteY2" fmla="*/ 404665 h 5061099"/>
              <a:gd name="connsiteX3" fmla="*/ 2904270 w 5122178"/>
              <a:gd name="connsiteY3" fmla="*/ 257972 h 5061099"/>
              <a:gd name="connsiteX4" fmla="*/ 4809782 w 5122178"/>
              <a:gd name="connsiteY4" fmla="*/ 1820588 h 5061099"/>
              <a:gd name="connsiteX5" fmla="*/ 4926908 w 5122178"/>
              <a:gd name="connsiteY5" fmla="*/ 2896657 h 5061099"/>
              <a:gd name="connsiteX6" fmla="*/ 3139032 w 5122178"/>
              <a:gd name="connsiteY6" fmla="*/ 5054482 h 5061099"/>
              <a:gd name="connsiteX7" fmla="*/ 1936 w 5122178"/>
              <a:gd name="connsiteY7" fmla="*/ 5061099 h 5061099"/>
              <a:gd name="connsiteX8" fmla="*/ 881 w 5122178"/>
              <a:gd name="connsiteY8" fmla="*/ 2706672 h 5061099"/>
              <a:gd name="connsiteX0" fmla="*/ 881 w 5150382"/>
              <a:gd name="connsiteY0" fmla="*/ 2706672 h 5061099"/>
              <a:gd name="connsiteX1" fmla="*/ 1339295 w 5150382"/>
              <a:gd name="connsiteY1" fmla="*/ 966221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229924 w 5150382"/>
              <a:gd name="connsiteY6" fmla="*/ 4933291 h 5061099"/>
              <a:gd name="connsiteX7" fmla="*/ 1936 w 5150382"/>
              <a:gd name="connsiteY7" fmla="*/ 5061099 h 5061099"/>
              <a:gd name="connsiteX8" fmla="*/ 881 w 5150382"/>
              <a:gd name="connsiteY8" fmla="*/ 2706672 h 5061099"/>
              <a:gd name="connsiteX0" fmla="*/ 9045 w 5158546"/>
              <a:gd name="connsiteY0" fmla="*/ 2706672 h 4933291"/>
              <a:gd name="connsiteX1" fmla="*/ 1271949 w 5158546"/>
              <a:gd name="connsiteY1" fmla="*/ 970195 h 4933291"/>
              <a:gd name="connsiteX2" fmla="*/ 1671099 w 5158546"/>
              <a:gd name="connsiteY2" fmla="*/ 404665 h 4933291"/>
              <a:gd name="connsiteX3" fmla="*/ 2912434 w 5158546"/>
              <a:gd name="connsiteY3" fmla="*/ 257972 h 4933291"/>
              <a:gd name="connsiteX4" fmla="*/ 4817946 w 5158546"/>
              <a:gd name="connsiteY4" fmla="*/ 1820588 h 4933291"/>
              <a:gd name="connsiteX5" fmla="*/ 4935072 w 5158546"/>
              <a:gd name="connsiteY5" fmla="*/ 2896657 h 4933291"/>
              <a:gd name="connsiteX6" fmla="*/ 3238088 w 5158546"/>
              <a:gd name="connsiteY6" fmla="*/ 4933291 h 4933291"/>
              <a:gd name="connsiteX7" fmla="*/ 0 w 5158546"/>
              <a:gd name="connsiteY7" fmla="*/ 3828987 h 4933291"/>
              <a:gd name="connsiteX8" fmla="*/ 9045 w 5158546"/>
              <a:gd name="connsiteY8" fmla="*/ 2706672 h 4933291"/>
              <a:gd name="connsiteX0" fmla="*/ 9045 w 5158546"/>
              <a:gd name="connsiteY0" fmla="*/ 2706672 h 4933291"/>
              <a:gd name="connsiteX1" fmla="*/ 1271949 w 5158546"/>
              <a:gd name="connsiteY1" fmla="*/ 970195 h 4933291"/>
              <a:gd name="connsiteX2" fmla="*/ 1671099 w 5158546"/>
              <a:gd name="connsiteY2" fmla="*/ 404665 h 4933291"/>
              <a:gd name="connsiteX3" fmla="*/ 2912434 w 5158546"/>
              <a:gd name="connsiteY3" fmla="*/ 257972 h 4933291"/>
              <a:gd name="connsiteX4" fmla="*/ 4817946 w 5158546"/>
              <a:gd name="connsiteY4" fmla="*/ 1820588 h 4933291"/>
              <a:gd name="connsiteX5" fmla="*/ 4935072 w 5158546"/>
              <a:gd name="connsiteY5" fmla="*/ 2896657 h 4933291"/>
              <a:gd name="connsiteX6" fmla="*/ 3238088 w 5158546"/>
              <a:gd name="connsiteY6" fmla="*/ 4933291 h 4933291"/>
              <a:gd name="connsiteX7" fmla="*/ 0 w 5158546"/>
              <a:gd name="connsiteY7" fmla="*/ 3828987 h 4933291"/>
              <a:gd name="connsiteX8" fmla="*/ 9045 w 5158546"/>
              <a:gd name="connsiteY8" fmla="*/ 2706672 h 4933291"/>
              <a:gd name="connsiteX0" fmla="*/ 37 w 5149538"/>
              <a:gd name="connsiteY0" fmla="*/ 2706672 h 4933291"/>
              <a:gd name="connsiteX1" fmla="*/ 1262941 w 5149538"/>
              <a:gd name="connsiteY1" fmla="*/ 970195 h 4933291"/>
              <a:gd name="connsiteX2" fmla="*/ 1662091 w 5149538"/>
              <a:gd name="connsiteY2" fmla="*/ 404665 h 4933291"/>
              <a:gd name="connsiteX3" fmla="*/ 2903426 w 5149538"/>
              <a:gd name="connsiteY3" fmla="*/ 257972 h 4933291"/>
              <a:gd name="connsiteX4" fmla="*/ 4808938 w 5149538"/>
              <a:gd name="connsiteY4" fmla="*/ 1820588 h 4933291"/>
              <a:gd name="connsiteX5" fmla="*/ 4926064 w 5149538"/>
              <a:gd name="connsiteY5" fmla="*/ 2896657 h 4933291"/>
              <a:gd name="connsiteX6" fmla="*/ 3229080 w 5149538"/>
              <a:gd name="connsiteY6" fmla="*/ 4933291 h 4933291"/>
              <a:gd name="connsiteX7" fmla="*/ 233375 w 5149538"/>
              <a:gd name="connsiteY7" fmla="*/ 3404818 h 4933291"/>
              <a:gd name="connsiteX8" fmla="*/ 37 w 5149538"/>
              <a:gd name="connsiteY8" fmla="*/ 2706672 h 4933291"/>
              <a:gd name="connsiteX0" fmla="*/ 881 w 5150382"/>
              <a:gd name="connsiteY0" fmla="*/ 2706672 h 4933291"/>
              <a:gd name="connsiteX1" fmla="*/ 1263785 w 5150382"/>
              <a:gd name="connsiteY1" fmla="*/ 970195 h 4933291"/>
              <a:gd name="connsiteX2" fmla="*/ 1662935 w 5150382"/>
              <a:gd name="connsiteY2" fmla="*/ 404665 h 4933291"/>
              <a:gd name="connsiteX3" fmla="*/ 2904270 w 5150382"/>
              <a:gd name="connsiteY3" fmla="*/ 257972 h 4933291"/>
              <a:gd name="connsiteX4" fmla="*/ 4809782 w 5150382"/>
              <a:gd name="connsiteY4" fmla="*/ 1820588 h 4933291"/>
              <a:gd name="connsiteX5" fmla="*/ 4926908 w 5150382"/>
              <a:gd name="connsiteY5" fmla="*/ 2896657 h 4933291"/>
              <a:gd name="connsiteX6" fmla="*/ 3229924 w 5150382"/>
              <a:gd name="connsiteY6" fmla="*/ 4933291 h 4933291"/>
              <a:gd name="connsiteX7" fmla="*/ 1936 w 5150382"/>
              <a:gd name="connsiteY7" fmla="*/ 3606803 h 4933291"/>
              <a:gd name="connsiteX8" fmla="*/ 881 w 5150382"/>
              <a:gd name="connsiteY8" fmla="*/ 2706672 h 4933291"/>
              <a:gd name="connsiteX0" fmla="*/ 881 w 5150382"/>
              <a:gd name="connsiteY0" fmla="*/ 2706672 h 4044555"/>
              <a:gd name="connsiteX1" fmla="*/ 1263785 w 5150382"/>
              <a:gd name="connsiteY1" fmla="*/ 970195 h 4044555"/>
              <a:gd name="connsiteX2" fmla="*/ 1662935 w 5150382"/>
              <a:gd name="connsiteY2" fmla="*/ 404665 h 4044555"/>
              <a:gd name="connsiteX3" fmla="*/ 2904270 w 5150382"/>
              <a:gd name="connsiteY3" fmla="*/ 257972 h 4044555"/>
              <a:gd name="connsiteX4" fmla="*/ 4809782 w 5150382"/>
              <a:gd name="connsiteY4" fmla="*/ 1820588 h 4044555"/>
              <a:gd name="connsiteX5" fmla="*/ 4926908 w 5150382"/>
              <a:gd name="connsiteY5" fmla="*/ 2896657 h 4044555"/>
              <a:gd name="connsiteX6" fmla="*/ 3997470 w 5150382"/>
              <a:gd name="connsiteY6" fmla="*/ 4044555 h 4044555"/>
              <a:gd name="connsiteX7" fmla="*/ 1936 w 5150382"/>
              <a:gd name="connsiteY7" fmla="*/ 3606803 h 4044555"/>
              <a:gd name="connsiteX8" fmla="*/ 881 w 5150382"/>
              <a:gd name="connsiteY8" fmla="*/ 2706672 h 4044555"/>
              <a:gd name="connsiteX0" fmla="*/ 881 w 5150382"/>
              <a:gd name="connsiteY0" fmla="*/ 2706672 h 4044555"/>
              <a:gd name="connsiteX1" fmla="*/ 1263785 w 5150382"/>
              <a:gd name="connsiteY1" fmla="*/ 970195 h 4044555"/>
              <a:gd name="connsiteX2" fmla="*/ 1662935 w 5150382"/>
              <a:gd name="connsiteY2" fmla="*/ 404665 h 4044555"/>
              <a:gd name="connsiteX3" fmla="*/ 2904270 w 5150382"/>
              <a:gd name="connsiteY3" fmla="*/ 257972 h 4044555"/>
              <a:gd name="connsiteX4" fmla="*/ 4809782 w 5150382"/>
              <a:gd name="connsiteY4" fmla="*/ 1820588 h 4044555"/>
              <a:gd name="connsiteX5" fmla="*/ 4926908 w 5150382"/>
              <a:gd name="connsiteY5" fmla="*/ 2896657 h 4044555"/>
              <a:gd name="connsiteX6" fmla="*/ 3997470 w 5150382"/>
              <a:gd name="connsiteY6" fmla="*/ 4044555 h 4044555"/>
              <a:gd name="connsiteX7" fmla="*/ 1936 w 5150382"/>
              <a:gd name="connsiteY7" fmla="*/ 3606803 h 4044555"/>
              <a:gd name="connsiteX8" fmla="*/ 881 w 5150382"/>
              <a:gd name="connsiteY8" fmla="*/ 2706672 h 4044555"/>
              <a:gd name="connsiteX0" fmla="*/ 881 w 5150382"/>
              <a:gd name="connsiteY0" fmla="*/ 2706672 h 3882967"/>
              <a:gd name="connsiteX1" fmla="*/ 1263785 w 5150382"/>
              <a:gd name="connsiteY1" fmla="*/ 970195 h 3882967"/>
              <a:gd name="connsiteX2" fmla="*/ 1662935 w 5150382"/>
              <a:gd name="connsiteY2" fmla="*/ 404665 h 3882967"/>
              <a:gd name="connsiteX3" fmla="*/ 2904270 w 5150382"/>
              <a:gd name="connsiteY3" fmla="*/ 257972 h 3882967"/>
              <a:gd name="connsiteX4" fmla="*/ 4809782 w 5150382"/>
              <a:gd name="connsiteY4" fmla="*/ 1820588 h 3882967"/>
              <a:gd name="connsiteX5" fmla="*/ 4926908 w 5150382"/>
              <a:gd name="connsiteY5" fmla="*/ 2896657 h 3882967"/>
              <a:gd name="connsiteX6" fmla="*/ 4199456 w 5150382"/>
              <a:gd name="connsiteY6" fmla="*/ 3882967 h 3882967"/>
              <a:gd name="connsiteX7" fmla="*/ 1936 w 5150382"/>
              <a:gd name="connsiteY7" fmla="*/ 3606803 h 3882967"/>
              <a:gd name="connsiteX8" fmla="*/ 881 w 5150382"/>
              <a:gd name="connsiteY8" fmla="*/ 2706672 h 3882967"/>
              <a:gd name="connsiteX0" fmla="*/ 881 w 5150382"/>
              <a:gd name="connsiteY0" fmla="*/ 2706672 h 3882967"/>
              <a:gd name="connsiteX1" fmla="*/ 1263785 w 5150382"/>
              <a:gd name="connsiteY1" fmla="*/ 970195 h 3882967"/>
              <a:gd name="connsiteX2" fmla="*/ 1662935 w 5150382"/>
              <a:gd name="connsiteY2" fmla="*/ 404665 h 3882967"/>
              <a:gd name="connsiteX3" fmla="*/ 2904270 w 5150382"/>
              <a:gd name="connsiteY3" fmla="*/ 257972 h 3882967"/>
              <a:gd name="connsiteX4" fmla="*/ 4809782 w 5150382"/>
              <a:gd name="connsiteY4" fmla="*/ 1820588 h 3882967"/>
              <a:gd name="connsiteX5" fmla="*/ 4926908 w 5150382"/>
              <a:gd name="connsiteY5" fmla="*/ 2896657 h 3882967"/>
              <a:gd name="connsiteX6" fmla="*/ 4199456 w 5150382"/>
              <a:gd name="connsiteY6" fmla="*/ 3882967 h 3882967"/>
              <a:gd name="connsiteX7" fmla="*/ 1936 w 5150382"/>
              <a:gd name="connsiteY7" fmla="*/ 3606803 h 3882967"/>
              <a:gd name="connsiteX8" fmla="*/ 881 w 5150382"/>
              <a:gd name="connsiteY8" fmla="*/ 2706672 h 3882967"/>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4481"/>
              <a:gd name="connsiteY0" fmla="*/ 2706672 h 3610286"/>
              <a:gd name="connsiteX1" fmla="*/ 1263785 w 5154481"/>
              <a:gd name="connsiteY1" fmla="*/ 970195 h 3610286"/>
              <a:gd name="connsiteX2" fmla="*/ 1662935 w 5154481"/>
              <a:gd name="connsiteY2" fmla="*/ 404665 h 3610286"/>
              <a:gd name="connsiteX3" fmla="*/ 2904270 w 5154481"/>
              <a:gd name="connsiteY3" fmla="*/ 257972 h 3610286"/>
              <a:gd name="connsiteX4" fmla="*/ 4809782 w 5154481"/>
              <a:gd name="connsiteY4" fmla="*/ 1820588 h 3610286"/>
              <a:gd name="connsiteX5" fmla="*/ 4926908 w 5154481"/>
              <a:gd name="connsiteY5" fmla="*/ 2896657 h 3610286"/>
              <a:gd name="connsiteX6" fmla="*/ 4401441 w 5154481"/>
              <a:gd name="connsiteY6" fmla="*/ 3610286 h 3610286"/>
              <a:gd name="connsiteX7" fmla="*/ 1936 w 5154481"/>
              <a:gd name="connsiteY7" fmla="*/ 3606803 h 3610286"/>
              <a:gd name="connsiteX8" fmla="*/ 881 w 5154481"/>
              <a:gd name="connsiteY8" fmla="*/ 2706672 h 3610286"/>
              <a:gd name="connsiteX0" fmla="*/ 881 w 5142162"/>
              <a:gd name="connsiteY0" fmla="*/ 2857783 h 3761397"/>
              <a:gd name="connsiteX1" fmla="*/ 1263785 w 5142162"/>
              <a:gd name="connsiteY1" fmla="*/ 1121306 h 3761397"/>
              <a:gd name="connsiteX2" fmla="*/ 1662935 w 5142162"/>
              <a:gd name="connsiteY2" fmla="*/ 555776 h 3761397"/>
              <a:gd name="connsiteX3" fmla="*/ 2604278 w 5142162"/>
              <a:gd name="connsiteY3" fmla="*/ 164474 h 3761397"/>
              <a:gd name="connsiteX4" fmla="*/ 4809782 w 5142162"/>
              <a:gd name="connsiteY4" fmla="*/ 1971699 h 3761397"/>
              <a:gd name="connsiteX5" fmla="*/ 4926908 w 5142162"/>
              <a:gd name="connsiteY5" fmla="*/ 3047768 h 3761397"/>
              <a:gd name="connsiteX6" fmla="*/ 4401441 w 5142162"/>
              <a:gd name="connsiteY6" fmla="*/ 3761397 h 3761397"/>
              <a:gd name="connsiteX7" fmla="*/ 1936 w 5142162"/>
              <a:gd name="connsiteY7" fmla="*/ 3757914 h 3761397"/>
              <a:gd name="connsiteX8" fmla="*/ 881 w 5142162"/>
              <a:gd name="connsiteY8" fmla="*/ 2857783 h 3761397"/>
              <a:gd name="connsiteX0" fmla="*/ 881 w 5142162"/>
              <a:gd name="connsiteY0" fmla="*/ 2727331 h 3630945"/>
              <a:gd name="connsiteX1" fmla="*/ 1263785 w 5142162"/>
              <a:gd name="connsiteY1" fmla="*/ 990854 h 3630945"/>
              <a:gd name="connsiteX2" fmla="*/ 1662935 w 5142162"/>
              <a:gd name="connsiteY2" fmla="*/ 425324 h 3630945"/>
              <a:gd name="connsiteX3" fmla="*/ 2604278 w 5142162"/>
              <a:gd name="connsiteY3" fmla="*/ 34022 h 3630945"/>
              <a:gd name="connsiteX4" fmla="*/ 4809782 w 5142162"/>
              <a:gd name="connsiteY4" fmla="*/ 1841247 h 3630945"/>
              <a:gd name="connsiteX5" fmla="*/ 4926908 w 5142162"/>
              <a:gd name="connsiteY5" fmla="*/ 2917316 h 3630945"/>
              <a:gd name="connsiteX6" fmla="*/ 4401441 w 5142162"/>
              <a:gd name="connsiteY6" fmla="*/ 3630945 h 3630945"/>
              <a:gd name="connsiteX7" fmla="*/ 1936 w 5142162"/>
              <a:gd name="connsiteY7" fmla="*/ 3627462 h 3630945"/>
              <a:gd name="connsiteX8" fmla="*/ 881 w 5142162"/>
              <a:gd name="connsiteY8" fmla="*/ 2727331 h 3630945"/>
              <a:gd name="connsiteX0" fmla="*/ 881 w 5139684"/>
              <a:gd name="connsiteY0" fmla="*/ 2619396 h 3523010"/>
              <a:gd name="connsiteX1" fmla="*/ 1263785 w 5139684"/>
              <a:gd name="connsiteY1" fmla="*/ 882919 h 3523010"/>
              <a:gd name="connsiteX2" fmla="*/ 1662935 w 5139684"/>
              <a:gd name="connsiteY2" fmla="*/ 317389 h 3523010"/>
              <a:gd name="connsiteX3" fmla="*/ 2650431 w 5139684"/>
              <a:gd name="connsiteY3" fmla="*/ 133774 h 3523010"/>
              <a:gd name="connsiteX4" fmla="*/ 4809782 w 5139684"/>
              <a:gd name="connsiteY4" fmla="*/ 1733312 h 3523010"/>
              <a:gd name="connsiteX5" fmla="*/ 4926908 w 5139684"/>
              <a:gd name="connsiteY5" fmla="*/ 2809381 h 3523010"/>
              <a:gd name="connsiteX6" fmla="*/ 4401441 w 5139684"/>
              <a:gd name="connsiteY6" fmla="*/ 3523010 h 3523010"/>
              <a:gd name="connsiteX7" fmla="*/ 1936 w 5139684"/>
              <a:gd name="connsiteY7" fmla="*/ 3519527 h 3523010"/>
              <a:gd name="connsiteX8" fmla="*/ 881 w 5139684"/>
              <a:gd name="connsiteY8" fmla="*/ 2619396 h 3523010"/>
              <a:gd name="connsiteX0" fmla="*/ 881 w 5139684"/>
              <a:gd name="connsiteY0" fmla="*/ 2658592 h 3562206"/>
              <a:gd name="connsiteX1" fmla="*/ 1263785 w 5139684"/>
              <a:gd name="connsiteY1" fmla="*/ 922115 h 3562206"/>
              <a:gd name="connsiteX2" fmla="*/ 2004463 w 5139684"/>
              <a:gd name="connsiteY2" fmla="*/ 430429 h 3562206"/>
              <a:gd name="connsiteX3" fmla="*/ 2650431 w 5139684"/>
              <a:gd name="connsiteY3" fmla="*/ 172970 h 3562206"/>
              <a:gd name="connsiteX4" fmla="*/ 4809782 w 5139684"/>
              <a:gd name="connsiteY4" fmla="*/ 1772508 h 3562206"/>
              <a:gd name="connsiteX5" fmla="*/ 4926908 w 5139684"/>
              <a:gd name="connsiteY5" fmla="*/ 2848577 h 3562206"/>
              <a:gd name="connsiteX6" fmla="*/ 4401441 w 5139684"/>
              <a:gd name="connsiteY6" fmla="*/ 3562206 h 3562206"/>
              <a:gd name="connsiteX7" fmla="*/ 1936 w 5139684"/>
              <a:gd name="connsiteY7" fmla="*/ 3558723 h 3562206"/>
              <a:gd name="connsiteX8" fmla="*/ 881 w 5139684"/>
              <a:gd name="connsiteY8" fmla="*/ 2658592 h 3562206"/>
              <a:gd name="connsiteX0" fmla="*/ 881 w 5139684"/>
              <a:gd name="connsiteY0" fmla="*/ 2636644 h 3540258"/>
              <a:gd name="connsiteX1" fmla="*/ 1263785 w 5139684"/>
              <a:gd name="connsiteY1" fmla="*/ 900167 h 3540258"/>
              <a:gd name="connsiteX2" fmla="*/ 2004463 w 5139684"/>
              <a:gd name="connsiteY2" fmla="*/ 408481 h 3540258"/>
              <a:gd name="connsiteX3" fmla="*/ 2650431 w 5139684"/>
              <a:gd name="connsiteY3" fmla="*/ 151022 h 3540258"/>
              <a:gd name="connsiteX4" fmla="*/ 4809782 w 5139684"/>
              <a:gd name="connsiteY4" fmla="*/ 1750560 h 3540258"/>
              <a:gd name="connsiteX5" fmla="*/ 4926908 w 5139684"/>
              <a:gd name="connsiteY5" fmla="*/ 2826629 h 3540258"/>
              <a:gd name="connsiteX6" fmla="*/ 4401441 w 5139684"/>
              <a:gd name="connsiteY6" fmla="*/ 3540258 h 3540258"/>
              <a:gd name="connsiteX7" fmla="*/ 1936 w 5139684"/>
              <a:gd name="connsiteY7" fmla="*/ 3536775 h 3540258"/>
              <a:gd name="connsiteX8" fmla="*/ 881 w 5139684"/>
              <a:gd name="connsiteY8" fmla="*/ 2636644 h 3540258"/>
              <a:gd name="connsiteX0" fmla="*/ 881 w 5139684"/>
              <a:gd name="connsiteY0" fmla="*/ 2640797 h 3544411"/>
              <a:gd name="connsiteX1" fmla="*/ 1263785 w 5139684"/>
              <a:gd name="connsiteY1" fmla="*/ 904320 h 3544411"/>
              <a:gd name="connsiteX2" fmla="*/ 1902928 w 5139684"/>
              <a:gd name="connsiteY2" fmla="*/ 403404 h 3544411"/>
              <a:gd name="connsiteX3" fmla="*/ 2650431 w 5139684"/>
              <a:gd name="connsiteY3" fmla="*/ 155175 h 3544411"/>
              <a:gd name="connsiteX4" fmla="*/ 4809782 w 5139684"/>
              <a:gd name="connsiteY4" fmla="*/ 1754713 h 3544411"/>
              <a:gd name="connsiteX5" fmla="*/ 4926908 w 5139684"/>
              <a:gd name="connsiteY5" fmla="*/ 2830782 h 3544411"/>
              <a:gd name="connsiteX6" fmla="*/ 4401441 w 5139684"/>
              <a:gd name="connsiteY6" fmla="*/ 3544411 h 3544411"/>
              <a:gd name="connsiteX7" fmla="*/ 1936 w 5139684"/>
              <a:gd name="connsiteY7" fmla="*/ 3540928 h 3544411"/>
              <a:gd name="connsiteX8" fmla="*/ 881 w 5139684"/>
              <a:gd name="connsiteY8" fmla="*/ 2640797 h 3544411"/>
              <a:gd name="connsiteX0" fmla="*/ 881 w 5139684"/>
              <a:gd name="connsiteY0" fmla="*/ 2658517 h 3562131"/>
              <a:gd name="connsiteX1" fmla="*/ 1263785 w 5139684"/>
              <a:gd name="connsiteY1" fmla="*/ 922040 h 3562131"/>
              <a:gd name="connsiteX2" fmla="*/ 1902928 w 5139684"/>
              <a:gd name="connsiteY2" fmla="*/ 421124 h 3562131"/>
              <a:gd name="connsiteX3" fmla="*/ 2650431 w 5139684"/>
              <a:gd name="connsiteY3" fmla="*/ 172895 h 3562131"/>
              <a:gd name="connsiteX4" fmla="*/ 4809782 w 5139684"/>
              <a:gd name="connsiteY4" fmla="*/ 1772433 h 3562131"/>
              <a:gd name="connsiteX5" fmla="*/ 4926908 w 5139684"/>
              <a:gd name="connsiteY5" fmla="*/ 2848502 h 3562131"/>
              <a:gd name="connsiteX6" fmla="*/ 4401441 w 5139684"/>
              <a:gd name="connsiteY6" fmla="*/ 3562131 h 3562131"/>
              <a:gd name="connsiteX7" fmla="*/ 1936 w 5139684"/>
              <a:gd name="connsiteY7" fmla="*/ 3558648 h 3562131"/>
              <a:gd name="connsiteX8" fmla="*/ 881 w 5139684"/>
              <a:gd name="connsiteY8" fmla="*/ 2658517 h 3562131"/>
              <a:gd name="connsiteX0" fmla="*/ 881 w 5135281"/>
              <a:gd name="connsiteY0" fmla="*/ 2789183 h 3692797"/>
              <a:gd name="connsiteX1" fmla="*/ 1263785 w 5135281"/>
              <a:gd name="connsiteY1" fmla="*/ 1052706 h 3692797"/>
              <a:gd name="connsiteX2" fmla="*/ 1902928 w 5135281"/>
              <a:gd name="connsiteY2" fmla="*/ 551790 h 3692797"/>
              <a:gd name="connsiteX3" fmla="*/ 2733505 w 5135281"/>
              <a:gd name="connsiteY3" fmla="*/ 109720 h 3692797"/>
              <a:gd name="connsiteX4" fmla="*/ 4809782 w 5135281"/>
              <a:gd name="connsiteY4" fmla="*/ 1903099 h 3692797"/>
              <a:gd name="connsiteX5" fmla="*/ 4926908 w 5135281"/>
              <a:gd name="connsiteY5" fmla="*/ 2979168 h 3692797"/>
              <a:gd name="connsiteX6" fmla="*/ 4401441 w 5135281"/>
              <a:gd name="connsiteY6" fmla="*/ 3692797 h 3692797"/>
              <a:gd name="connsiteX7" fmla="*/ 1936 w 5135281"/>
              <a:gd name="connsiteY7" fmla="*/ 3689314 h 3692797"/>
              <a:gd name="connsiteX8" fmla="*/ 881 w 5135281"/>
              <a:gd name="connsiteY8" fmla="*/ 2789183 h 3692797"/>
              <a:gd name="connsiteX0" fmla="*/ 881 w 5135281"/>
              <a:gd name="connsiteY0" fmla="*/ 2714469 h 3618083"/>
              <a:gd name="connsiteX1" fmla="*/ 1263785 w 5135281"/>
              <a:gd name="connsiteY1" fmla="*/ 977992 h 3618083"/>
              <a:gd name="connsiteX2" fmla="*/ 1902928 w 5135281"/>
              <a:gd name="connsiteY2" fmla="*/ 477076 h 3618083"/>
              <a:gd name="connsiteX3" fmla="*/ 2733505 w 5135281"/>
              <a:gd name="connsiteY3" fmla="*/ 35006 h 3618083"/>
              <a:gd name="connsiteX4" fmla="*/ 4809782 w 5135281"/>
              <a:gd name="connsiteY4" fmla="*/ 1828385 h 3618083"/>
              <a:gd name="connsiteX5" fmla="*/ 4926908 w 5135281"/>
              <a:gd name="connsiteY5" fmla="*/ 2904454 h 3618083"/>
              <a:gd name="connsiteX6" fmla="*/ 4401441 w 5135281"/>
              <a:gd name="connsiteY6" fmla="*/ 3618083 h 3618083"/>
              <a:gd name="connsiteX7" fmla="*/ 1936 w 5135281"/>
              <a:gd name="connsiteY7" fmla="*/ 3614600 h 3618083"/>
              <a:gd name="connsiteX8" fmla="*/ 881 w 5135281"/>
              <a:gd name="connsiteY8" fmla="*/ 2714469 h 3618083"/>
              <a:gd name="connsiteX0" fmla="*/ 881 w 5135767"/>
              <a:gd name="connsiteY0" fmla="*/ 2640637 h 3544251"/>
              <a:gd name="connsiteX1" fmla="*/ 1263785 w 5135767"/>
              <a:gd name="connsiteY1" fmla="*/ 904160 h 3544251"/>
              <a:gd name="connsiteX2" fmla="*/ 1902928 w 5135767"/>
              <a:gd name="connsiteY2" fmla="*/ 403244 h 3544251"/>
              <a:gd name="connsiteX3" fmla="*/ 2724275 w 5135767"/>
              <a:gd name="connsiteY3" fmla="*/ 67325 h 3544251"/>
              <a:gd name="connsiteX4" fmla="*/ 4809782 w 5135767"/>
              <a:gd name="connsiteY4" fmla="*/ 1754553 h 3544251"/>
              <a:gd name="connsiteX5" fmla="*/ 4926908 w 5135767"/>
              <a:gd name="connsiteY5" fmla="*/ 2830622 h 3544251"/>
              <a:gd name="connsiteX6" fmla="*/ 4401441 w 5135767"/>
              <a:gd name="connsiteY6" fmla="*/ 3544251 h 3544251"/>
              <a:gd name="connsiteX7" fmla="*/ 1936 w 5135767"/>
              <a:gd name="connsiteY7" fmla="*/ 3540768 h 3544251"/>
              <a:gd name="connsiteX8" fmla="*/ 881 w 5135767"/>
              <a:gd name="connsiteY8" fmla="*/ 2640637 h 3544251"/>
              <a:gd name="connsiteX0" fmla="*/ 881 w 5134797"/>
              <a:gd name="connsiteY0" fmla="*/ 2703870 h 3607484"/>
              <a:gd name="connsiteX1" fmla="*/ 1263785 w 5134797"/>
              <a:gd name="connsiteY1" fmla="*/ 967393 h 3607484"/>
              <a:gd name="connsiteX2" fmla="*/ 1902928 w 5134797"/>
              <a:gd name="connsiteY2" fmla="*/ 466477 h 3607484"/>
              <a:gd name="connsiteX3" fmla="*/ 2742735 w 5134797"/>
              <a:gd name="connsiteY3" fmla="*/ 38252 h 3607484"/>
              <a:gd name="connsiteX4" fmla="*/ 4809782 w 5134797"/>
              <a:gd name="connsiteY4" fmla="*/ 1817786 h 3607484"/>
              <a:gd name="connsiteX5" fmla="*/ 4926908 w 5134797"/>
              <a:gd name="connsiteY5" fmla="*/ 2893855 h 3607484"/>
              <a:gd name="connsiteX6" fmla="*/ 4401441 w 5134797"/>
              <a:gd name="connsiteY6" fmla="*/ 3607484 h 3607484"/>
              <a:gd name="connsiteX7" fmla="*/ 1936 w 5134797"/>
              <a:gd name="connsiteY7" fmla="*/ 3604001 h 3607484"/>
              <a:gd name="connsiteX8" fmla="*/ 881 w 5134797"/>
              <a:gd name="connsiteY8" fmla="*/ 2703870 h 3607484"/>
              <a:gd name="connsiteX0" fmla="*/ 881 w 4996518"/>
              <a:gd name="connsiteY0" fmla="*/ 2801009 h 3704623"/>
              <a:gd name="connsiteX1" fmla="*/ 1263785 w 4996518"/>
              <a:gd name="connsiteY1" fmla="*/ 1064532 h 3704623"/>
              <a:gd name="connsiteX2" fmla="*/ 1902928 w 4996518"/>
              <a:gd name="connsiteY2" fmla="*/ 563616 h 3704623"/>
              <a:gd name="connsiteX3" fmla="*/ 2742735 w 4996518"/>
              <a:gd name="connsiteY3" fmla="*/ 135391 h 3704623"/>
              <a:gd name="connsiteX4" fmla="*/ 3951344 w 4996518"/>
              <a:gd name="connsiteY4" fmla="*/ 267277 h 3704623"/>
              <a:gd name="connsiteX5" fmla="*/ 4926908 w 4996518"/>
              <a:gd name="connsiteY5" fmla="*/ 2990994 h 3704623"/>
              <a:gd name="connsiteX6" fmla="*/ 4401441 w 4996518"/>
              <a:gd name="connsiteY6" fmla="*/ 3704623 h 3704623"/>
              <a:gd name="connsiteX7" fmla="*/ 1936 w 4996518"/>
              <a:gd name="connsiteY7" fmla="*/ 3701140 h 3704623"/>
              <a:gd name="connsiteX8" fmla="*/ 881 w 4996518"/>
              <a:gd name="connsiteY8" fmla="*/ 2801009 h 3704623"/>
              <a:gd name="connsiteX0" fmla="*/ 881 w 5011411"/>
              <a:gd name="connsiteY0" fmla="*/ 2680232 h 3583846"/>
              <a:gd name="connsiteX1" fmla="*/ 1263785 w 5011411"/>
              <a:gd name="connsiteY1" fmla="*/ 943755 h 3583846"/>
              <a:gd name="connsiteX2" fmla="*/ 1902928 w 5011411"/>
              <a:gd name="connsiteY2" fmla="*/ 442839 h 3583846"/>
              <a:gd name="connsiteX3" fmla="*/ 2742735 w 5011411"/>
              <a:gd name="connsiteY3" fmla="*/ 14614 h 3583846"/>
              <a:gd name="connsiteX4" fmla="*/ 3951344 w 5011411"/>
              <a:gd name="connsiteY4" fmla="*/ 146500 h 3583846"/>
              <a:gd name="connsiteX5" fmla="*/ 4926908 w 5011411"/>
              <a:gd name="connsiteY5" fmla="*/ 2870217 h 3583846"/>
              <a:gd name="connsiteX6" fmla="*/ 4401441 w 5011411"/>
              <a:gd name="connsiteY6" fmla="*/ 3583846 h 3583846"/>
              <a:gd name="connsiteX7" fmla="*/ 1936 w 5011411"/>
              <a:gd name="connsiteY7" fmla="*/ 3580363 h 3583846"/>
              <a:gd name="connsiteX8" fmla="*/ 881 w 5011411"/>
              <a:gd name="connsiteY8" fmla="*/ 2680232 h 3583846"/>
              <a:gd name="connsiteX0" fmla="*/ 881 w 5011411"/>
              <a:gd name="connsiteY0" fmla="*/ 2691968 h 3595582"/>
              <a:gd name="connsiteX1" fmla="*/ 1263785 w 5011411"/>
              <a:gd name="connsiteY1" fmla="*/ 955491 h 3595582"/>
              <a:gd name="connsiteX2" fmla="*/ 1902928 w 5011411"/>
              <a:gd name="connsiteY2" fmla="*/ 454575 h 3595582"/>
              <a:gd name="connsiteX3" fmla="*/ 2742735 w 5011411"/>
              <a:gd name="connsiteY3" fmla="*/ 26350 h 3595582"/>
              <a:gd name="connsiteX4" fmla="*/ 3951344 w 5011411"/>
              <a:gd name="connsiteY4" fmla="*/ 158236 h 3595582"/>
              <a:gd name="connsiteX5" fmla="*/ 4926908 w 5011411"/>
              <a:gd name="connsiteY5" fmla="*/ 2881953 h 3595582"/>
              <a:gd name="connsiteX6" fmla="*/ 4401441 w 5011411"/>
              <a:gd name="connsiteY6" fmla="*/ 3595582 h 3595582"/>
              <a:gd name="connsiteX7" fmla="*/ 1936 w 5011411"/>
              <a:gd name="connsiteY7" fmla="*/ 3592099 h 3595582"/>
              <a:gd name="connsiteX8" fmla="*/ 881 w 5011411"/>
              <a:gd name="connsiteY8" fmla="*/ 2691968 h 3595582"/>
              <a:gd name="connsiteX0" fmla="*/ 881 w 5011411"/>
              <a:gd name="connsiteY0" fmla="*/ 2708362 h 3611976"/>
              <a:gd name="connsiteX1" fmla="*/ 1263785 w 5011411"/>
              <a:gd name="connsiteY1" fmla="*/ 971885 h 3611976"/>
              <a:gd name="connsiteX2" fmla="*/ 1902928 w 5011411"/>
              <a:gd name="connsiteY2" fmla="*/ 470969 h 3611976"/>
              <a:gd name="connsiteX3" fmla="*/ 2742735 w 5011411"/>
              <a:gd name="connsiteY3" fmla="*/ 42744 h 3611976"/>
              <a:gd name="connsiteX4" fmla="*/ 3951344 w 5011411"/>
              <a:gd name="connsiteY4" fmla="*/ 174630 h 3611976"/>
              <a:gd name="connsiteX5" fmla="*/ 4926908 w 5011411"/>
              <a:gd name="connsiteY5" fmla="*/ 2898347 h 3611976"/>
              <a:gd name="connsiteX6" fmla="*/ 4401441 w 5011411"/>
              <a:gd name="connsiteY6" fmla="*/ 3611976 h 3611976"/>
              <a:gd name="connsiteX7" fmla="*/ 1936 w 5011411"/>
              <a:gd name="connsiteY7" fmla="*/ 3608493 h 3611976"/>
              <a:gd name="connsiteX8" fmla="*/ 881 w 5011411"/>
              <a:gd name="connsiteY8" fmla="*/ 2708362 h 3611976"/>
              <a:gd name="connsiteX0" fmla="*/ 881 w 5008661"/>
              <a:gd name="connsiteY0" fmla="*/ 2708362 h 3611976"/>
              <a:gd name="connsiteX1" fmla="*/ 1263785 w 5008661"/>
              <a:gd name="connsiteY1" fmla="*/ 971885 h 3611976"/>
              <a:gd name="connsiteX2" fmla="*/ 1902928 w 5008661"/>
              <a:gd name="connsiteY2" fmla="*/ 470969 h 3611976"/>
              <a:gd name="connsiteX3" fmla="*/ 2742735 w 5008661"/>
              <a:gd name="connsiteY3" fmla="*/ 42744 h 3611976"/>
              <a:gd name="connsiteX4" fmla="*/ 3951344 w 5008661"/>
              <a:gd name="connsiteY4" fmla="*/ 174630 h 3611976"/>
              <a:gd name="connsiteX5" fmla="*/ 4926908 w 5008661"/>
              <a:gd name="connsiteY5" fmla="*/ 2898347 h 3611976"/>
              <a:gd name="connsiteX6" fmla="*/ 4401441 w 5008661"/>
              <a:gd name="connsiteY6" fmla="*/ 3611976 h 3611976"/>
              <a:gd name="connsiteX7" fmla="*/ 1936 w 5008661"/>
              <a:gd name="connsiteY7" fmla="*/ 3608493 h 3611976"/>
              <a:gd name="connsiteX8" fmla="*/ 881 w 5008661"/>
              <a:gd name="connsiteY8" fmla="*/ 2708362 h 3611976"/>
              <a:gd name="connsiteX0" fmla="*/ 881 w 4523972"/>
              <a:gd name="connsiteY0" fmla="*/ 2708362 h 3611976"/>
              <a:gd name="connsiteX1" fmla="*/ 1263785 w 4523972"/>
              <a:gd name="connsiteY1" fmla="*/ 971885 h 3611976"/>
              <a:gd name="connsiteX2" fmla="*/ 1902928 w 4523972"/>
              <a:gd name="connsiteY2" fmla="*/ 470969 h 3611976"/>
              <a:gd name="connsiteX3" fmla="*/ 2742735 w 4523972"/>
              <a:gd name="connsiteY3" fmla="*/ 42744 h 3611976"/>
              <a:gd name="connsiteX4" fmla="*/ 3951344 w 4523972"/>
              <a:gd name="connsiteY4" fmla="*/ 174630 h 3611976"/>
              <a:gd name="connsiteX5" fmla="*/ 4133083 w 4523972"/>
              <a:gd name="connsiteY5" fmla="*/ 706099 h 3611976"/>
              <a:gd name="connsiteX6" fmla="*/ 4401441 w 4523972"/>
              <a:gd name="connsiteY6" fmla="*/ 3611976 h 3611976"/>
              <a:gd name="connsiteX7" fmla="*/ 1936 w 4523972"/>
              <a:gd name="connsiteY7" fmla="*/ 3608493 h 3611976"/>
              <a:gd name="connsiteX8" fmla="*/ 881 w 4523972"/>
              <a:gd name="connsiteY8" fmla="*/ 2708362 h 3611976"/>
              <a:gd name="connsiteX0" fmla="*/ 881 w 4533029"/>
              <a:gd name="connsiteY0" fmla="*/ 2708362 h 3611976"/>
              <a:gd name="connsiteX1" fmla="*/ 1263785 w 4533029"/>
              <a:gd name="connsiteY1" fmla="*/ 971885 h 3611976"/>
              <a:gd name="connsiteX2" fmla="*/ 1902928 w 4533029"/>
              <a:gd name="connsiteY2" fmla="*/ 470969 h 3611976"/>
              <a:gd name="connsiteX3" fmla="*/ 2742735 w 4533029"/>
              <a:gd name="connsiteY3" fmla="*/ 42744 h 3611976"/>
              <a:gd name="connsiteX4" fmla="*/ 3951344 w 4533029"/>
              <a:gd name="connsiteY4" fmla="*/ 174630 h 3611976"/>
              <a:gd name="connsiteX5" fmla="*/ 4243849 w 4533029"/>
              <a:gd name="connsiteY5" fmla="*/ 909170 h 3611976"/>
              <a:gd name="connsiteX6" fmla="*/ 4401441 w 4533029"/>
              <a:gd name="connsiteY6" fmla="*/ 3611976 h 3611976"/>
              <a:gd name="connsiteX7" fmla="*/ 1936 w 4533029"/>
              <a:gd name="connsiteY7" fmla="*/ 3608493 h 3611976"/>
              <a:gd name="connsiteX8" fmla="*/ 881 w 4533029"/>
              <a:gd name="connsiteY8" fmla="*/ 2708362 h 3611976"/>
              <a:gd name="connsiteX0" fmla="*/ 881 w 4522245"/>
              <a:gd name="connsiteY0" fmla="*/ 2708362 h 3611976"/>
              <a:gd name="connsiteX1" fmla="*/ 1263785 w 4522245"/>
              <a:gd name="connsiteY1" fmla="*/ 971885 h 3611976"/>
              <a:gd name="connsiteX2" fmla="*/ 1902928 w 4522245"/>
              <a:gd name="connsiteY2" fmla="*/ 470969 h 3611976"/>
              <a:gd name="connsiteX3" fmla="*/ 2742735 w 4522245"/>
              <a:gd name="connsiteY3" fmla="*/ 42744 h 3611976"/>
              <a:gd name="connsiteX4" fmla="*/ 3951344 w 4522245"/>
              <a:gd name="connsiteY4" fmla="*/ 174630 h 3611976"/>
              <a:gd name="connsiteX5" fmla="*/ 4110007 w 4522245"/>
              <a:gd name="connsiteY5" fmla="*/ 886094 h 3611976"/>
              <a:gd name="connsiteX6" fmla="*/ 4401441 w 4522245"/>
              <a:gd name="connsiteY6" fmla="*/ 3611976 h 3611976"/>
              <a:gd name="connsiteX7" fmla="*/ 1936 w 4522245"/>
              <a:gd name="connsiteY7" fmla="*/ 3608493 h 3611976"/>
              <a:gd name="connsiteX8" fmla="*/ 881 w 4522245"/>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359065"/>
              <a:gd name="connsiteY0" fmla="*/ 2708362 h 5435004"/>
              <a:gd name="connsiteX1" fmla="*/ 1263785 w 4359065"/>
              <a:gd name="connsiteY1" fmla="*/ 971885 h 5435004"/>
              <a:gd name="connsiteX2" fmla="*/ 1902928 w 4359065"/>
              <a:gd name="connsiteY2" fmla="*/ 470969 h 5435004"/>
              <a:gd name="connsiteX3" fmla="*/ 2742735 w 4359065"/>
              <a:gd name="connsiteY3" fmla="*/ 42744 h 5435004"/>
              <a:gd name="connsiteX4" fmla="*/ 3951344 w 4359065"/>
              <a:gd name="connsiteY4" fmla="*/ 174630 h 5435004"/>
              <a:gd name="connsiteX5" fmla="*/ 4234619 w 4359065"/>
              <a:gd name="connsiteY5" fmla="*/ 918401 h 5435004"/>
              <a:gd name="connsiteX6" fmla="*/ 3164552 w 4359065"/>
              <a:gd name="connsiteY6" fmla="*/ 5435004 h 5435004"/>
              <a:gd name="connsiteX7" fmla="*/ 1936 w 4359065"/>
              <a:gd name="connsiteY7" fmla="*/ 3608493 h 5435004"/>
              <a:gd name="connsiteX8" fmla="*/ 881 w 4359065"/>
              <a:gd name="connsiteY8" fmla="*/ 2708362 h 543500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3697 h 5878019"/>
              <a:gd name="connsiteX1" fmla="*/ 1319168 w 4359065"/>
              <a:gd name="connsiteY1" fmla="*/ 2471795 h 5878019"/>
              <a:gd name="connsiteX2" fmla="*/ 1902928 w 4359065"/>
              <a:gd name="connsiteY2" fmla="*/ 466304 h 5878019"/>
              <a:gd name="connsiteX3" fmla="*/ 2742735 w 4359065"/>
              <a:gd name="connsiteY3" fmla="*/ 38079 h 5878019"/>
              <a:gd name="connsiteX4" fmla="*/ 3951344 w 4359065"/>
              <a:gd name="connsiteY4" fmla="*/ 169965 h 5878019"/>
              <a:gd name="connsiteX5" fmla="*/ 4234619 w 4359065"/>
              <a:gd name="connsiteY5" fmla="*/ 913736 h 5878019"/>
              <a:gd name="connsiteX6" fmla="*/ 3127630 w 4359065"/>
              <a:gd name="connsiteY6" fmla="*/ 5878019 h 5878019"/>
              <a:gd name="connsiteX7" fmla="*/ 1936 w 4359065"/>
              <a:gd name="connsiteY7" fmla="*/ 3603828 h 5878019"/>
              <a:gd name="connsiteX8" fmla="*/ 881 w 4359065"/>
              <a:gd name="connsiteY8" fmla="*/ 2703697 h 5878019"/>
              <a:gd name="connsiteX0" fmla="*/ 881 w 4359065"/>
              <a:gd name="connsiteY0" fmla="*/ 2709349 h 5883671"/>
              <a:gd name="connsiteX1" fmla="*/ 1319168 w 4359065"/>
              <a:gd name="connsiteY1" fmla="*/ 2477447 h 5883671"/>
              <a:gd name="connsiteX2" fmla="*/ 1902928 w 4359065"/>
              <a:gd name="connsiteY2" fmla="*/ 471956 h 5883671"/>
              <a:gd name="connsiteX3" fmla="*/ 2742735 w 4359065"/>
              <a:gd name="connsiteY3" fmla="*/ 43731 h 5883671"/>
              <a:gd name="connsiteX4" fmla="*/ 3951344 w 4359065"/>
              <a:gd name="connsiteY4" fmla="*/ 175617 h 5883671"/>
              <a:gd name="connsiteX5" fmla="*/ 4234619 w 4359065"/>
              <a:gd name="connsiteY5" fmla="*/ 919388 h 5883671"/>
              <a:gd name="connsiteX6" fmla="*/ 3127630 w 4359065"/>
              <a:gd name="connsiteY6" fmla="*/ 5883671 h 5883671"/>
              <a:gd name="connsiteX7" fmla="*/ 1936 w 4359065"/>
              <a:gd name="connsiteY7" fmla="*/ 3609480 h 5883671"/>
              <a:gd name="connsiteX8" fmla="*/ 881 w 4359065"/>
              <a:gd name="connsiteY8" fmla="*/ 2709349 h 5883671"/>
              <a:gd name="connsiteX0" fmla="*/ 881 w 4359065"/>
              <a:gd name="connsiteY0" fmla="*/ 2708364 h 5882686"/>
              <a:gd name="connsiteX1" fmla="*/ 1319168 w 4359065"/>
              <a:gd name="connsiteY1" fmla="*/ 2476462 h 5882686"/>
              <a:gd name="connsiteX2" fmla="*/ 1902928 w 4359065"/>
              <a:gd name="connsiteY2" fmla="*/ 470971 h 5882686"/>
              <a:gd name="connsiteX3" fmla="*/ 2742735 w 4359065"/>
              <a:gd name="connsiteY3" fmla="*/ 42746 h 5882686"/>
              <a:gd name="connsiteX4" fmla="*/ 3951344 w 4359065"/>
              <a:gd name="connsiteY4" fmla="*/ 174632 h 5882686"/>
              <a:gd name="connsiteX5" fmla="*/ 4234619 w 4359065"/>
              <a:gd name="connsiteY5" fmla="*/ 918403 h 5882686"/>
              <a:gd name="connsiteX6" fmla="*/ 3127630 w 4359065"/>
              <a:gd name="connsiteY6" fmla="*/ 5882686 h 5882686"/>
              <a:gd name="connsiteX7" fmla="*/ 1936 w 4359065"/>
              <a:gd name="connsiteY7" fmla="*/ 3608495 h 5882686"/>
              <a:gd name="connsiteX8" fmla="*/ 881 w 4359065"/>
              <a:gd name="connsiteY8" fmla="*/ 2708364 h 5882686"/>
              <a:gd name="connsiteX0" fmla="*/ 4 w 4358188"/>
              <a:gd name="connsiteY0" fmla="*/ 2708364 h 5897665"/>
              <a:gd name="connsiteX1" fmla="*/ 1318291 w 4358188"/>
              <a:gd name="connsiteY1" fmla="*/ 2476462 h 5897665"/>
              <a:gd name="connsiteX2" fmla="*/ 1902051 w 4358188"/>
              <a:gd name="connsiteY2" fmla="*/ 470971 h 5897665"/>
              <a:gd name="connsiteX3" fmla="*/ 2741858 w 4358188"/>
              <a:gd name="connsiteY3" fmla="*/ 42746 h 5897665"/>
              <a:gd name="connsiteX4" fmla="*/ 3950467 w 4358188"/>
              <a:gd name="connsiteY4" fmla="*/ 174632 h 5897665"/>
              <a:gd name="connsiteX5" fmla="*/ 4233742 w 4358188"/>
              <a:gd name="connsiteY5" fmla="*/ 918403 h 5897665"/>
              <a:gd name="connsiteX6" fmla="*/ 3126753 w 4358188"/>
              <a:gd name="connsiteY6" fmla="*/ 5882686 h 5897665"/>
              <a:gd name="connsiteX7" fmla="*/ 2765599 w 4358188"/>
              <a:gd name="connsiteY7" fmla="*/ 5897665 h 5897665"/>
              <a:gd name="connsiteX8" fmla="*/ 4 w 4358188"/>
              <a:gd name="connsiteY8" fmla="*/ 2708364 h 5897665"/>
              <a:gd name="connsiteX0" fmla="*/ 417050 w 3039897"/>
              <a:gd name="connsiteY0" fmla="*/ 4356013 h 5897665"/>
              <a:gd name="connsiteX1" fmla="*/ 0 w 3039897"/>
              <a:gd name="connsiteY1" fmla="*/ 2476462 h 5897665"/>
              <a:gd name="connsiteX2" fmla="*/ 583760 w 3039897"/>
              <a:gd name="connsiteY2" fmla="*/ 470971 h 5897665"/>
              <a:gd name="connsiteX3" fmla="*/ 1423567 w 3039897"/>
              <a:gd name="connsiteY3" fmla="*/ 42746 h 5897665"/>
              <a:gd name="connsiteX4" fmla="*/ 2632176 w 3039897"/>
              <a:gd name="connsiteY4" fmla="*/ 174632 h 5897665"/>
              <a:gd name="connsiteX5" fmla="*/ 2915451 w 3039897"/>
              <a:gd name="connsiteY5" fmla="*/ 918403 h 5897665"/>
              <a:gd name="connsiteX6" fmla="*/ 1808462 w 3039897"/>
              <a:gd name="connsiteY6" fmla="*/ 5882686 h 5897665"/>
              <a:gd name="connsiteX7" fmla="*/ 1447308 w 3039897"/>
              <a:gd name="connsiteY7" fmla="*/ 5897665 h 5897665"/>
              <a:gd name="connsiteX8" fmla="*/ 417050 w 3039897"/>
              <a:gd name="connsiteY8" fmla="*/ 4356013 h 5897665"/>
              <a:gd name="connsiteX0" fmla="*/ 52445 w 2675292"/>
              <a:gd name="connsiteY0" fmla="*/ 4356013 h 5897665"/>
              <a:gd name="connsiteX1" fmla="*/ 0 w 2675292"/>
              <a:gd name="connsiteY1" fmla="*/ 3676431 h 5897665"/>
              <a:gd name="connsiteX2" fmla="*/ 219155 w 2675292"/>
              <a:gd name="connsiteY2" fmla="*/ 470971 h 5897665"/>
              <a:gd name="connsiteX3" fmla="*/ 1058962 w 2675292"/>
              <a:gd name="connsiteY3" fmla="*/ 42746 h 5897665"/>
              <a:gd name="connsiteX4" fmla="*/ 2267571 w 2675292"/>
              <a:gd name="connsiteY4" fmla="*/ 174632 h 5897665"/>
              <a:gd name="connsiteX5" fmla="*/ 2550846 w 2675292"/>
              <a:gd name="connsiteY5" fmla="*/ 918403 h 5897665"/>
              <a:gd name="connsiteX6" fmla="*/ 1443857 w 2675292"/>
              <a:gd name="connsiteY6" fmla="*/ 5882686 h 5897665"/>
              <a:gd name="connsiteX7" fmla="*/ 1082703 w 2675292"/>
              <a:gd name="connsiteY7" fmla="*/ 5897665 h 5897665"/>
              <a:gd name="connsiteX8" fmla="*/ 52445 w 2675292"/>
              <a:gd name="connsiteY8" fmla="*/ 4356013 h 5897665"/>
              <a:gd name="connsiteX0" fmla="*/ 52445 w 2675292"/>
              <a:gd name="connsiteY0" fmla="*/ 4356013 h 5897665"/>
              <a:gd name="connsiteX1" fmla="*/ 0 w 2675292"/>
              <a:gd name="connsiteY1" fmla="*/ 3676431 h 5897665"/>
              <a:gd name="connsiteX2" fmla="*/ 219155 w 2675292"/>
              <a:gd name="connsiteY2" fmla="*/ 470971 h 5897665"/>
              <a:gd name="connsiteX3" fmla="*/ 1058962 w 2675292"/>
              <a:gd name="connsiteY3" fmla="*/ 42746 h 5897665"/>
              <a:gd name="connsiteX4" fmla="*/ 2267571 w 2675292"/>
              <a:gd name="connsiteY4" fmla="*/ 174632 h 5897665"/>
              <a:gd name="connsiteX5" fmla="*/ 2550846 w 2675292"/>
              <a:gd name="connsiteY5" fmla="*/ 918403 h 5897665"/>
              <a:gd name="connsiteX6" fmla="*/ 1443857 w 2675292"/>
              <a:gd name="connsiteY6" fmla="*/ 5882686 h 5897665"/>
              <a:gd name="connsiteX7" fmla="*/ 1082703 w 2675292"/>
              <a:gd name="connsiteY7" fmla="*/ 5897665 h 5897665"/>
              <a:gd name="connsiteX8" fmla="*/ 52445 w 2675292"/>
              <a:gd name="connsiteY8" fmla="*/ 4356013 h 5897665"/>
              <a:gd name="connsiteX0" fmla="*/ 9 w 2622856"/>
              <a:gd name="connsiteY0" fmla="*/ 4356013 h 5897665"/>
              <a:gd name="connsiteX1" fmla="*/ 302939 w 2622856"/>
              <a:gd name="connsiteY1" fmla="*/ 3431823 h 5897665"/>
              <a:gd name="connsiteX2" fmla="*/ 166719 w 2622856"/>
              <a:gd name="connsiteY2" fmla="*/ 470971 h 5897665"/>
              <a:gd name="connsiteX3" fmla="*/ 1006526 w 2622856"/>
              <a:gd name="connsiteY3" fmla="*/ 42746 h 5897665"/>
              <a:gd name="connsiteX4" fmla="*/ 2215135 w 2622856"/>
              <a:gd name="connsiteY4" fmla="*/ 174632 h 5897665"/>
              <a:gd name="connsiteX5" fmla="*/ 2498410 w 2622856"/>
              <a:gd name="connsiteY5" fmla="*/ 918403 h 5897665"/>
              <a:gd name="connsiteX6" fmla="*/ 1391421 w 2622856"/>
              <a:gd name="connsiteY6" fmla="*/ 5882686 h 5897665"/>
              <a:gd name="connsiteX7" fmla="*/ 1030267 w 2622856"/>
              <a:gd name="connsiteY7" fmla="*/ 5897665 h 5897665"/>
              <a:gd name="connsiteX8" fmla="*/ 9 w 2622856"/>
              <a:gd name="connsiteY8" fmla="*/ 4356013 h 5897665"/>
              <a:gd name="connsiteX0" fmla="*/ 6292 w 2629139"/>
              <a:gd name="connsiteY0" fmla="*/ 4356013 h 5897665"/>
              <a:gd name="connsiteX1" fmla="*/ 0 w 2629139"/>
              <a:gd name="connsiteY1" fmla="*/ 3376440 h 5897665"/>
              <a:gd name="connsiteX2" fmla="*/ 173002 w 2629139"/>
              <a:gd name="connsiteY2" fmla="*/ 470971 h 5897665"/>
              <a:gd name="connsiteX3" fmla="*/ 1012809 w 2629139"/>
              <a:gd name="connsiteY3" fmla="*/ 42746 h 5897665"/>
              <a:gd name="connsiteX4" fmla="*/ 2221418 w 2629139"/>
              <a:gd name="connsiteY4" fmla="*/ 174632 h 5897665"/>
              <a:gd name="connsiteX5" fmla="*/ 2504693 w 2629139"/>
              <a:gd name="connsiteY5" fmla="*/ 918403 h 5897665"/>
              <a:gd name="connsiteX6" fmla="*/ 1397704 w 2629139"/>
              <a:gd name="connsiteY6" fmla="*/ 5882686 h 5897665"/>
              <a:gd name="connsiteX7" fmla="*/ 1036550 w 2629139"/>
              <a:gd name="connsiteY7" fmla="*/ 5897665 h 5897665"/>
              <a:gd name="connsiteX8" fmla="*/ 6292 w 2629139"/>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292807 w 2634123"/>
              <a:gd name="connsiteY0" fmla="*/ 4416011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92807 w 2634123"/>
              <a:gd name="connsiteY8" fmla="*/ 4416011 h 5897665"/>
              <a:gd name="connsiteX0" fmla="*/ 131272 w 2634123"/>
              <a:gd name="connsiteY0" fmla="*/ 52329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31272 w 2634123"/>
              <a:gd name="connsiteY8" fmla="*/ 5232913 h 5897665"/>
              <a:gd name="connsiteX0" fmla="*/ 131272 w 2634123"/>
              <a:gd name="connsiteY0" fmla="*/ 52329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31272 w 2634123"/>
              <a:gd name="connsiteY8" fmla="*/ 5232913 h 5897665"/>
              <a:gd name="connsiteX0" fmla="*/ 223577 w 2634123"/>
              <a:gd name="connsiteY0" fmla="*/ 5888280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23577 w 2634123"/>
              <a:gd name="connsiteY8" fmla="*/ 5888280 h 5897665"/>
              <a:gd name="connsiteX0" fmla="*/ 223577 w 2634123"/>
              <a:gd name="connsiteY0" fmla="*/ 5888280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23577 w 2634123"/>
              <a:gd name="connsiteY8" fmla="*/ 5888280 h 5897665"/>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402688 w 2634123"/>
              <a:gd name="connsiteY6" fmla="*/ 5882686 h 5898523"/>
              <a:gd name="connsiteX7" fmla="*/ 1041534 w 2634123"/>
              <a:gd name="connsiteY7" fmla="*/ 5897665 h 5898523"/>
              <a:gd name="connsiteX8" fmla="*/ 223577 w 2634123"/>
              <a:gd name="connsiteY8" fmla="*/ 5888280 h 5898523"/>
              <a:gd name="connsiteX0" fmla="*/ 223577 w 2634123"/>
              <a:gd name="connsiteY0" fmla="*/ 5888280 h 5910378"/>
              <a:gd name="connsiteX1" fmla="*/ 4984 w 2634123"/>
              <a:gd name="connsiteY1" fmla="*/ 3376440 h 5910378"/>
              <a:gd name="connsiteX2" fmla="*/ 177986 w 2634123"/>
              <a:gd name="connsiteY2" fmla="*/ 470971 h 5910378"/>
              <a:gd name="connsiteX3" fmla="*/ 1017793 w 2634123"/>
              <a:gd name="connsiteY3" fmla="*/ 42746 h 5910378"/>
              <a:gd name="connsiteX4" fmla="*/ 2226402 w 2634123"/>
              <a:gd name="connsiteY4" fmla="*/ 174632 h 5910378"/>
              <a:gd name="connsiteX5" fmla="*/ 2509677 w 2634123"/>
              <a:gd name="connsiteY5" fmla="*/ 918403 h 5910378"/>
              <a:gd name="connsiteX6" fmla="*/ 1402688 w 2634123"/>
              <a:gd name="connsiteY6" fmla="*/ 5910378 h 5910378"/>
              <a:gd name="connsiteX7" fmla="*/ 1041534 w 2634123"/>
              <a:gd name="connsiteY7" fmla="*/ 5897665 h 5910378"/>
              <a:gd name="connsiteX8" fmla="*/ 223577 w 2634123"/>
              <a:gd name="connsiteY8" fmla="*/ 5888280 h 5910378"/>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393458 w 2634123"/>
              <a:gd name="connsiteY6" fmla="*/ 5707306 h 5898523"/>
              <a:gd name="connsiteX7" fmla="*/ 1041534 w 2634123"/>
              <a:gd name="connsiteY7" fmla="*/ 5897665 h 5898523"/>
              <a:gd name="connsiteX8" fmla="*/ 223577 w 2634123"/>
              <a:gd name="connsiteY8" fmla="*/ 5888280 h 5898523"/>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388843 w 2634123"/>
              <a:gd name="connsiteY6" fmla="*/ 5891917 h 5898523"/>
              <a:gd name="connsiteX7" fmla="*/ 1041534 w 2634123"/>
              <a:gd name="connsiteY7" fmla="*/ 5897665 h 5898523"/>
              <a:gd name="connsiteX8" fmla="*/ 223577 w 2634123"/>
              <a:gd name="connsiteY8" fmla="*/ 5888280 h 5898523"/>
              <a:gd name="connsiteX0" fmla="*/ 223577 w 2634123"/>
              <a:gd name="connsiteY0" fmla="*/ 5888280 h 5891917"/>
              <a:gd name="connsiteX1" fmla="*/ 4984 w 2634123"/>
              <a:gd name="connsiteY1" fmla="*/ 3376440 h 5891917"/>
              <a:gd name="connsiteX2" fmla="*/ 177986 w 2634123"/>
              <a:gd name="connsiteY2" fmla="*/ 470971 h 5891917"/>
              <a:gd name="connsiteX3" fmla="*/ 1017793 w 2634123"/>
              <a:gd name="connsiteY3" fmla="*/ 42746 h 5891917"/>
              <a:gd name="connsiteX4" fmla="*/ 2226402 w 2634123"/>
              <a:gd name="connsiteY4" fmla="*/ 174632 h 5891917"/>
              <a:gd name="connsiteX5" fmla="*/ 2509677 w 2634123"/>
              <a:gd name="connsiteY5" fmla="*/ 918403 h 5891917"/>
              <a:gd name="connsiteX6" fmla="*/ 1388843 w 2634123"/>
              <a:gd name="connsiteY6" fmla="*/ 5891917 h 5891917"/>
              <a:gd name="connsiteX7" fmla="*/ 1032304 w 2634123"/>
              <a:gd name="connsiteY7" fmla="*/ 5809974 h 5891917"/>
              <a:gd name="connsiteX8" fmla="*/ 223577 w 2634123"/>
              <a:gd name="connsiteY8" fmla="*/ 5888280 h 5891917"/>
              <a:gd name="connsiteX0" fmla="*/ 223577 w 2634123"/>
              <a:gd name="connsiteY0" fmla="*/ 5888280 h 5898522"/>
              <a:gd name="connsiteX1" fmla="*/ 4984 w 2634123"/>
              <a:gd name="connsiteY1" fmla="*/ 3376440 h 5898522"/>
              <a:gd name="connsiteX2" fmla="*/ 177986 w 2634123"/>
              <a:gd name="connsiteY2" fmla="*/ 470971 h 5898522"/>
              <a:gd name="connsiteX3" fmla="*/ 1017793 w 2634123"/>
              <a:gd name="connsiteY3" fmla="*/ 42746 h 5898522"/>
              <a:gd name="connsiteX4" fmla="*/ 2226402 w 2634123"/>
              <a:gd name="connsiteY4" fmla="*/ 174632 h 5898522"/>
              <a:gd name="connsiteX5" fmla="*/ 2509677 w 2634123"/>
              <a:gd name="connsiteY5" fmla="*/ 918403 h 5898522"/>
              <a:gd name="connsiteX6" fmla="*/ 1388843 w 2634123"/>
              <a:gd name="connsiteY6" fmla="*/ 5891917 h 5898522"/>
              <a:gd name="connsiteX7" fmla="*/ 880001 w 2634123"/>
              <a:gd name="connsiteY7" fmla="*/ 5897664 h 5898522"/>
              <a:gd name="connsiteX8" fmla="*/ 223577 w 2634123"/>
              <a:gd name="connsiteY8" fmla="*/ 5888280 h 5898522"/>
              <a:gd name="connsiteX0" fmla="*/ 223577 w 2634123"/>
              <a:gd name="connsiteY0" fmla="*/ 5902126 h 5902126"/>
              <a:gd name="connsiteX1" fmla="*/ 4984 w 2634123"/>
              <a:gd name="connsiteY1" fmla="*/ 3376440 h 5902126"/>
              <a:gd name="connsiteX2" fmla="*/ 177986 w 2634123"/>
              <a:gd name="connsiteY2" fmla="*/ 470971 h 5902126"/>
              <a:gd name="connsiteX3" fmla="*/ 1017793 w 2634123"/>
              <a:gd name="connsiteY3" fmla="*/ 42746 h 5902126"/>
              <a:gd name="connsiteX4" fmla="*/ 2226402 w 2634123"/>
              <a:gd name="connsiteY4" fmla="*/ 174632 h 5902126"/>
              <a:gd name="connsiteX5" fmla="*/ 2509677 w 2634123"/>
              <a:gd name="connsiteY5" fmla="*/ 918403 h 5902126"/>
              <a:gd name="connsiteX6" fmla="*/ 1388843 w 2634123"/>
              <a:gd name="connsiteY6" fmla="*/ 5891917 h 5902126"/>
              <a:gd name="connsiteX7" fmla="*/ 880001 w 2634123"/>
              <a:gd name="connsiteY7" fmla="*/ 5897664 h 5902126"/>
              <a:gd name="connsiteX8" fmla="*/ 223577 w 2634123"/>
              <a:gd name="connsiteY8" fmla="*/ 5902126 h 5902126"/>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88843 w 2634123"/>
              <a:gd name="connsiteY6" fmla="*/ 5891917 h 5902279"/>
              <a:gd name="connsiteX7" fmla="*/ 796925 w 2634123"/>
              <a:gd name="connsiteY7" fmla="*/ 5902279 h 5902279"/>
              <a:gd name="connsiteX8" fmla="*/ 223577 w 2634123"/>
              <a:gd name="connsiteY8" fmla="*/ 5902126 h 5902279"/>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273462 w 2634123"/>
              <a:gd name="connsiteY6" fmla="*/ 5758075 h 5902279"/>
              <a:gd name="connsiteX7" fmla="*/ 796925 w 2634123"/>
              <a:gd name="connsiteY7" fmla="*/ 5902279 h 5902279"/>
              <a:gd name="connsiteX8" fmla="*/ 223577 w 2634123"/>
              <a:gd name="connsiteY8" fmla="*/ 5902126 h 5902279"/>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223577 w 2634123"/>
              <a:gd name="connsiteY8" fmla="*/ 5902126 h 5902279"/>
              <a:gd name="connsiteX0" fmla="*/ 325113 w 2634123"/>
              <a:gd name="connsiteY0" fmla="*/ 5745207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325113 w 2634123"/>
              <a:gd name="connsiteY8" fmla="*/ 5745207 h 5902279"/>
              <a:gd name="connsiteX0" fmla="*/ 214347 w 2634123"/>
              <a:gd name="connsiteY0" fmla="*/ 5879049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214347 w 2634123"/>
              <a:gd name="connsiteY8" fmla="*/ 5879049 h 5902279"/>
              <a:gd name="connsiteX0" fmla="*/ 214347 w 2634123"/>
              <a:gd name="connsiteY0" fmla="*/ 5879049 h 5887302"/>
              <a:gd name="connsiteX1" fmla="*/ 4984 w 2634123"/>
              <a:gd name="connsiteY1" fmla="*/ 3376440 h 5887302"/>
              <a:gd name="connsiteX2" fmla="*/ 177986 w 2634123"/>
              <a:gd name="connsiteY2" fmla="*/ 470971 h 5887302"/>
              <a:gd name="connsiteX3" fmla="*/ 1017793 w 2634123"/>
              <a:gd name="connsiteY3" fmla="*/ 42746 h 5887302"/>
              <a:gd name="connsiteX4" fmla="*/ 2226402 w 2634123"/>
              <a:gd name="connsiteY4" fmla="*/ 174632 h 5887302"/>
              <a:gd name="connsiteX5" fmla="*/ 2509677 w 2634123"/>
              <a:gd name="connsiteY5" fmla="*/ 918403 h 5887302"/>
              <a:gd name="connsiteX6" fmla="*/ 1398073 w 2634123"/>
              <a:gd name="connsiteY6" fmla="*/ 5887302 h 5887302"/>
              <a:gd name="connsiteX7" fmla="*/ 796925 w 2634123"/>
              <a:gd name="connsiteY7" fmla="*/ 5814589 h 5887302"/>
              <a:gd name="connsiteX8" fmla="*/ 214347 w 2634123"/>
              <a:gd name="connsiteY8" fmla="*/ 5879049 h 5887302"/>
              <a:gd name="connsiteX0" fmla="*/ 214347 w 2634123"/>
              <a:gd name="connsiteY0" fmla="*/ 5879049 h 5902280"/>
              <a:gd name="connsiteX1" fmla="*/ 4984 w 2634123"/>
              <a:gd name="connsiteY1" fmla="*/ 3376440 h 5902280"/>
              <a:gd name="connsiteX2" fmla="*/ 177986 w 2634123"/>
              <a:gd name="connsiteY2" fmla="*/ 470971 h 5902280"/>
              <a:gd name="connsiteX3" fmla="*/ 1017793 w 2634123"/>
              <a:gd name="connsiteY3" fmla="*/ 42746 h 5902280"/>
              <a:gd name="connsiteX4" fmla="*/ 2226402 w 2634123"/>
              <a:gd name="connsiteY4" fmla="*/ 174632 h 5902280"/>
              <a:gd name="connsiteX5" fmla="*/ 2509677 w 2634123"/>
              <a:gd name="connsiteY5" fmla="*/ 918403 h 5902280"/>
              <a:gd name="connsiteX6" fmla="*/ 1398073 w 2634123"/>
              <a:gd name="connsiteY6" fmla="*/ 5887302 h 5902280"/>
              <a:gd name="connsiteX7" fmla="*/ 792310 w 2634123"/>
              <a:gd name="connsiteY7" fmla="*/ 5902280 h 5902280"/>
              <a:gd name="connsiteX8" fmla="*/ 214347 w 2634123"/>
              <a:gd name="connsiteY8" fmla="*/ 5879049 h 5902280"/>
              <a:gd name="connsiteX0" fmla="*/ 218962 w 2634123"/>
              <a:gd name="connsiteY0" fmla="*/ 5906741 h 5906741"/>
              <a:gd name="connsiteX1" fmla="*/ 4984 w 2634123"/>
              <a:gd name="connsiteY1" fmla="*/ 3376440 h 5906741"/>
              <a:gd name="connsiteX2" fmla="*/ 177986 w 2634123"/>
              <a:gd name="connsiteY2" fmla="*/ 470971 h 5906741"/>
              <a:gd name="connsiteX3" fmla="*/ 1017793 w 2634123"/>
              <a:gd name="connsiteY3" fmla="*/ 42746 h 5906741"/>
              <a:gd name="connsiteX4" fmla="*/ 2226402 w 2634123"/>
              <a:gd name="connsiteY4" fmla="*/ 174632 h 5906741"/>
              <a:gd name="connsiteX5" fmla="*/ 2509677 w 2634123"/>
              <a:gd name="connsiteY5" fmla="*/ 918403 h 5906741"/>
              <a:gd name="connsiteX6" fmla="*/ 1398073 w 2634123"/>
              <a:gd name="connsiteY6" fmla="*/ 5887302 h 5906741"/>
              <a:gd name="connsiteX7" fmla="*/ 792310 w 2634123"/>
              <a:gd name="connsiteY7" fmla="*/ 5902280 h 5906741"/>
              <a:gd name="connsiteX8" fmla="*/ 218962 w 2634123"/>
              <a:gd name="connsiteY8" fmla="*/ 5906741 h 5906741"/>
              <a:gd name="connsiteX0" fmla="*/ 218962 w 2634123"/>
              <a:gd name="connsiteY0" fmla="*/ 5906741 h 5906741"/>
              <a:gd name="connsiteX1" fmla="*/ 4984 w 2634123"/>
              <a:gd name="connsiteY1" fmla="*/ 3376440 h 5906741"/>
              <a:gd name="connsiteX2" fmla="*/ 177986 w 2634123"/>
              <a:gd name="connsiteY2" fmla="*/ 470971 h 5906741"/>
              <a:gd name="connsiteX3" fmla="*/ 1017793 w 2634123"/>
              <a:gd name="connsiteY3" fmla="*/ 42746 h 5906741"/>
              <a:gd name="connsiteX4" fmla="*/ 2226402 w 2634123"/>
              <a:gd name="connsiteY4" fmla="*/ 174632 h 5906741"/>
              <a:gd name="connsiteX5" fmla="*/ 2509677 w 2634123"/>
              <a:gd name="connsiteY5" fmla="*/ 918403 h 5906741"/>
              <a:gd name="connsiteX6" fmla="*/ 1398073 w 2634123"/>
              <a:gd name="connsiteY6" fmla="*/ 5905763 h 5906741"/>
              <a:gd name="connsiteX7" fmla="*/ 792310 w 2634123"/>
              <a:gd name="connsiteY7" fmla="*/ 5902280 h 5906741"/>
              <a:gd name="connsiteX8" fmla="*/ 218962 w 2634123"/>
              <a:gd name="connsiteY8" fmla="*/ 5906741 h 5906741"/>
              <a:gd name="connsiteX0" fmla="*/ 218962 w 3659608"/>
              <a:gd name="connsiteY0" fmla="*/ 5919875 h 5919875"/>
              <a:gd name="connsiteX1" fmla="*/ 4984 w 3659608"/>
              <a:gd name="connsiteY1" fmla="*/ 3389574 h 5919875"/>
              <a:gd name="connsiteX2" fmla="*/ 177986 w 3659608"/>
              <a:gd name="connsiteY2" fmla="*/ 484105 h 5919875"/>
              <a:gd name="connsiteX3" fmla="*/ 1017793 w 3659608"/>
              <a:gd name="connsiteY3" fmla="*/ 55880 h 5919875"/>
              <a:gd name="connsiteX4" fmla="*/ 2226402 w 3659608"/>
              <a:gd name="connsiteY4" fmla="*/ 187766 h 5919875"/>
              <a:gd name="connsiteX5" fmla="*/ 3610239 w 3659608"/>
              <a:gd name="connsiteY5" fmla="*/ 2208189 h 5919875"/>
              <a:gd name="connsiteX6" fmla="*/ 1398073 w 3659608"/>
              <a:gd name="connsiteY6" fmla="*/ 5918897 h 5919875"/>
              <a:gd name="connsiteX7" fmla="*/ 792310 w 3659608"/>
              <a:gd name="connsiteY7" fmla="*/ 5915414 h 5919875"/>
              <a:gd name="connsiteX8" fmla="*/ 218962 w 3659608"/>
              <a:gd name="connsiteY8" fmla="*/ 5919875 h 5919875"/>
              <a:gd name="connsiteX0" fmla="*/ 218962 w 3939148"/>
              <a:gd name="connsiteY0" fmla="*/ 5946390 h 5946390"/>
              <a:gd name="connsiteX1" fmla="*/ 4984 w 3939148"/>
              <a:gd name="connsiteY1" fmla="*/ 3416089 h 5946390"/>
              <a:gd name="connsiteX2" fmla="*/ 177986 w 3939148"/>
              <a:gd name="connsiteY2" fmla="*/ 510620 h 5946390"/>
              <a:gd name="connsiteX3" fmla="*/ 1017793 w 3939148"/>
              <a:gd name="connsiteY3" fmla="*/ 82395 h 5946390"/>
              <a:gd name="connsiteX4" fmla="*/ 3690150 w 3939148"/>
              <a:gd name="connsiteY4" fmla="*/ 1446911 h 5946390"/>
              <a:gd name="connsiteX5" fmla="*/ 3610239 w 3939148"/>
              <a:gd name="connsiteY5" fmla="*/ 2234704 h 5946390"/>
              <a:gd name="connsiteX6" fmla="*/ 1398073 w 3939148"/>
              <a:gd name="connsiteY6" fmla="*/ 5945412 h 5946390"/>
              <a:gd name="connsiteX7" fmla="*/ 792310 w 3939148"/>
              <a:gd name="connsiteY7" fmla="*/ 5941929 h 5946390"/>
              <a:gd name="connsiteX8" fmla="*/ 218962 w 3939148"/>
              <a:gd name="connsiteY8" fmla="*/ 5946390 h 5946390"/>
              <a:gd name="connsiteX0" fmla="*/ 218962 w 3830078"/>
              <a:gd name="connsiteY0" fmla="*/ 5786310 h 5786310"/>
              <a:gd name="connsiteX1" fmla="*/ 4984 w 3830078"/>
              <a:gd name="connsiteY1" fmla="*/ 3256009 h 5786310"/>
              <a:gd name="connsiteX2" fmla="*/ 177986 w 3830078"/>
              <a:gd name="connsiteY2" fmla="*/ 350540 h 5786310"/>
              <a:gd name="connsiteX3" fmla="*/ 2613607 w 3830078"/>
              <a:gd name="connsiteY3" fmla="*/ 186450 h 5786310"/>
              <a:gd name="connsiteX4" fmla="*/ 3690150 w 3830078"/>
              <a:gd name="connsiteY4" fmla="*/ 1286831 h 5786310"/>
              <a:gd name="connsiteX5" fmla="*/ 3610239 w 3830078"/>
              <a:gd name="connsiteY5" fmla="*/ 2074624 h 5786310"/>
              <a:gd name="connsiteX6" fmla="*/ 1398073 w 3830078"/>
              <a:gd name="connsiteY6" fmla="*/ 5785332 h 5786310"/>
              <a:gd name="connsiteX7" fmla="*/ 792310 w 3830078"/>
              <a:gd name="connsiteY7" fmla="*/ 5781849 h 5786310"/>
              <a:gd name="connsiteX8" fmla="*/ 218962 w 3830078"/>
              <a:gd name="connsiteY8" fmla="*/ 5786310 h 5786310"/>
              <a:gd name="connsiteX0" fmla="*/ 214265 w 3825381"/>
              <a:gd name="connsiteY0" fmla="*/ 5834556 h 5834556"/>
              <a:gd name="connsiteX1" fmla="*/ 287 w 3825381"/>
              <a:gd name="connsiteY1" fmla="*/ 3304255 h 5834556"/>
              <a:gd name="connsiteX2" fmla="*/ 1703069 w 3825381"/>
              <a:gd name="connsiteY2" fmla="*/ 321748 h 5834556"/>
              <a:gd name="connsiteX3" fmla="*/ 2608910 w 3825381"/>
              <a:gd name="connsiteY3" fmla="*/ 234696 h 5834556"/>
              <a:gd name="connsiteX4" fmla="*/ 3685453 w 3825381"/>
              <a:gd name="connsiteY4" fmla="*/ 1335077 h 5834556"/>
              <a:gd name="connsiteX5" fmla="*/ 3605542 w 3825381"/>
              <a:gd name="connsiteY5" fmla="*/ 2122870 h 5834556"/>
              <a:gd name="connsiteX6" fmla="*/ 1393376 w 3825381"/>
              <a:gd name="connsiteY6" fmla="*/ 5833578 h 5834556"/>
              <a:gd name="connsiteX7" fmla="*/ 787613 w 3825381"/>
              <a:gd name="connsiteY7" fmla="*/ 5830095 h 5834556"/>
              <a:gd name="connsiteX8" fmla="*/ 214265 w 3825381"/>
              <a:gd name="connsiteY8" fmla="*/ 5834556 h 5834556"/>
              <a:gd name="connsiteX0" fmla="*/ 665431 w 4276547"/>
              <a:gd name="connsiteY0" fmla="*/ 5834556 h 5834556"/>
              <a:gd name="connsiteX1" fmla="*/ 223 w 4276547"/>
              <a:gd name="connsiteY1" fmla="*/ 2676935 h 5834556"/>
              <a:gd name="connsiteX2" fmla="*/ 2154235 w 4276547"/>
              <a:gd name="connsiteY2" fmla="*/ 321748 h 5834556"/>
              <a:gd name="connsiteX3" fmla="*/ 3060076 w 4276547"/>
              <a:gd name="connsiteY3" fmla="*/ 234696 h 5834556"/>
              <a:gd name="connsiteX4" fmla="*/ 4136619 w 4276547"/>
              <a:gd name="connsiteY4" fmla="*/ 1335077 h 5834556"/>
              <a:gd name="connsiteX5" fmla="*/ 4056708 w 4276547"/>
              <a:gd name="connsiteY5" fmla="*/ 2122870 h 5834556"/>
              <a:gd name="connsiteX6" fmla="*/ 1844542 w 4276547"/>
              <a:gd name="connsiteY6" fmla="*/ 5833578 h 5834556"/>
              <a:gd name="connsiteX7" fmla="*/ 1238779 w 4276547"/>
              <a:gd name="connsiteY7" fmla="*/ 5830095 h 5834556"/>
              <a:gd name="connsiteX8" fmla="*/ 665431 w 4276547"/>
              <a:gd name="connsiteY8" fmla="*/ 5834556 h 5834556"/>
              <a:gd name="connsiteX0" fmla="*/ 128113 w 4300515"/>
              <a:gd name="connsiteY0" fmla="*/ 3677454 h 5833578"/>
              <a:gd name="connsiteX1" fmla="*/ 24191 w 4300515"/>
              <a:gd name="connsiteY1" fmla="*/ 2676935 h 5833578"/>
              <a:gd name="connsiteX2" fmla="*/ 2178203 w 4300515"/>
              <a:gd name="connsiteY2" fmla="*/ 321748 h 5833578"/>
              <a:gd name="connsiteX3" fmla="*/ 3084044 w 4300515"/>
              <a:gd name="connsiteY3" fmla="*/ 234696 h 5833578"/>
              <a:gd name="connsiteX4" fmla="*/ 4160587 w 4300515"/>
              <a:gd name="connsiteY4" fmla="*/ 1335077 h 5833578"/>
              <a:gd name="connsiteX5" fmla="*/ 4080676 w 4300515"/>
              <a:gd name="connsiteY5" fmla="*/ 2122870 h 5833578"/>
              <a:gd name="connsiteX6" fmla="*/ 1868510 w 4300515"/>
              <a:gd name="connsiteY6" fmla="*/ 5833578 h 5833578"/>
              <a:gd name="connsiteX7" fmla="*/ 1262747 w 4300515"/>
              <a:gd name="connsiteY7" fmla="*/ 5830095 h 5833578"/>
              <a:gd name="connsiteX8" fmla="*/ 128113 w 4300515"/>
              <a:gd name="connsiteY8" fmla="*/ 3677454 h 5833578"/>
              <a:gd name="connsiteX0" fmla="*/ 128113 w 4300515"/>
              <a:gd name="connsiteY0" fmla="*/ 3677454 h 5833578"/>
              <a:gd name="connsiteX1" fmla="*/ 24191 w 4300515"/>
              <a:gd name="connsiteY1" fmla="*/ 2676935 h 5833578"/>
              <a:gd name="connsiteX2" fmla="*/ 2178203 w 4300515"/>
              <a:gd name="connsiteY2" fmla="*/ 321748 h 5833578"/>
              <a:gd name="connsiteX3" fmla="*/ 3084044 w 4300515"/>
              <a:gd name="connsiteY3" fmla="*/ 234696 h 5833578"/>
              <a:gd name="connsiteX4" fmla="*/ 4160587 w 4300515"/>
              <a:gd name="connsiteY4" fmla="*/ 1335077 h 5833578"/>
              <a:gd name="connsiteX5" fmla="*/ 4080676 w 4300515"/>
              <a:gd name="connsiteY5" fmla="*/ 2122870 h 5833578"/>
              <a:gd name="connsiteX6" fmla="*/ 1868510 w 4300515"/>
              <a:gd name="connsiteY6" fmla="*/ 5833578 h 5833578"/>
              <a:gd name="connsiteX7" fmla="*/ 128113 w 4300515"/>
              <a:gd name="connsiteY7" fmla="*/ 3677454 h 5833578"/>
              <a:gd name="connsiteX0" fmla="*/ 1844543 w 4276548"/>
              <a:gd name="connsiteY0" fmla="*/ 5833578 h 5833578"/>
              <a:gd name="connsiteX1" fmla="*/ 224 w 4276548"/>
              <a:gd name="connsiteY1" fmla="*/ 2676935 h 5833578"/>
              <a:gd name="connsiteX2" fmla="*/ 2154236 w 4276548"/>
              <a:gd name="connsiteY2" fmla="*/ 321748 h 5833578"/>
              <a:gd name="connsiteX3" fmla="*/ 3060077 w 4276548"/>
              <a:gd name="connsiteY3" fmla="*/ 234696 h 5833578"/>
              <a:gd name="connsiteX4" fmla="*/ 4136620 w 4276548"/>
              <a:gd name="connsiteY4" fmla="*/ 1335077 h 5833578"/>
              <a:gd name="connsiteX5" fmla="*/ 4056709 w 4276548"/>
              <a:gd name="connsiteY5" fmla="*/ 2122870 h 5833578"/>
              <a:gd name="connsiteX6" fmla="*/ 1844543 w 4276548"/>
              <a:gd name="connsiteY6" fmla="*/ 5833578 h 5833578"/>
              <a:gd name="connsiteX0" fmla="*/ 0 w 4357988"/>
              <a:gd name="connsiteY0" fmla="*/ 5173240 h 5173240"/>
              <a:gd name="connsiteX1" fmla="*/ 81664 w 4357988"/>
              <a:gd name="connsiteY1" fmla="*/ 2676935 h 5173240"/>
              <a:gd name="connsiteX2" fmla="*/ 2235676 w 4357988"/>
              <a:gd name="connsiteY2" fmla="*/ 321748 h 5173240"/>
              <a:gd name="connsiteX3" fmla="*/ 3141517 w 4357988"/>
              <a:gd name="connsiteY3" fmla="*/ 234696 h 5173240"/>
              <a:gd name="connsiteX4" fmla="*/ 4218060 w 4357988"/>
              <a:gd name="connsiteY4" fmla="*/ 1335077 h 5173240"/>
              <a:gd name="connsiteX5" fmla="*/ 4138149 w 4357988"/>
              <a:gd name="connsiteY5" fmla="*/ 2122870 h 5173240"/>
              <a:gd name="connsiteX6" fmla="*/ 0 w 4357988"/>
              <a:gd name="connsiteY6" fmla="*/ 5173240 h 5173240"/>
              <a:gd name="connsiteX0" fmla="*/ 546 w 4358534"/>
              <a:gd name="connsiteY0" fmla="*/ 5173240 h 5173240"/>
              <a:gd name="connsiteX1" fmla="*/ 82210 w 4358534"/>
              <a:gd name="connsiteY1" fmla="*/ 2676935 h 5173240"/>
              <a:gd name="connsiteX2" fmla="*/ 2236222 w 4358534"/>
              <a:gd name="connsiteY2" fmla="*/ 321748 h 5173240"/>
              <a:gd name="connsiteX3" fmla="*/ 3142063 w 4358534"/>
              <a:gd name="connsiteY3" fmla="*/ 234696 h 5173240"/>
              <a:gd name="connsiteX4" fmla="*/ 4218606 w 4358534"/>
              <a:gd name="connsiteY4" fmla="*/ 1335077 h 5173240"/>
              <a:gd name="connsiteX5" fmla="*/ 4138695 w 4358534"/>
              <a:gd name="connsiteY5" fmla="*/ 2122870 h 5173240"/>
              <a:gd name="connsiteX6" fmla="*/ 546 w 4358534"/>
              <a:gd name="connsiteY6" fmla="*/ 5173240 h 5173240"/>
              <a:gd name="connsiteX0" fmla="*/ 546 w 4358534"/>
              <a:gd name="connsiteY0" fmla="*/ 5173240 h 5173240"/>
              <a:gd name="connsiteX1" fmla="*/ 82210 w 4358534"/>
              <a:gd name="connsiteY1" fmla="*/ 2676935 h 5173240"/>
              <a:gd name="connsiteX2" fmla="*/ 2236222 w 4358534"/>
              <a:gd name="connsiteY2" fmla="*/ 321748 h 5173240"/>
              <a:gd name="connsiteX3" fmla="*/ 3142063 w 4358534"/>
              <a:gd name="connsiteY3" fmla="*/ 234696 h 5173240"/>
              <a:gd name="connsiteX4" fmla="*/ 4218606 w 4358534"/>
              <a:gd name="connsiteY4" fmla="*/ 1335077 h 5173240"/>
              <a:gd name="connsiteX5" fmla="*/ 4138695 w 4358534"/>
              <a:gd name="connsiteY5" fmla="*/ 2122870 h 5173240"/>
              <a:gd name="connsiteX6" fmla="*/ 546 w 4358534"/>
              <a:gd name="connsiteY6" fmla="*/ 5173240 h 5173240"/>
              <a:gd name="connsiteX0" fmla="*/ 23786 w 4286814"/>
              <a:gd name="connsiteY0" fmla="*/ 4789601 h 4789601"/>
              <a:gd name="connsiteX1" fmla="*/ 10490 w 4286814"/>
              <a:gd name="connsiteY1" fmla="*/ 2676935 h 4789601"/>
              <a:gd name="connsiteX2" fmla="*/ 2164502 w 4286814"/>
              <a:gd name="connsiteY2" fmla="*/ 321748 h 4789601"/>
              <a:gd name="connsiteX3" fmla="*/ 3070343 w 4286814"/>
              <a:gd name="connsiteY3" fmla="*/ 234696 h 4789601"/>
              <a:gd name="connsiteX4" fmla="*/ 4146886 w 4286814"/>
              <a:gd name="connsiteY4" fmla="*/ 1335077 h 4789601"/>
              <a:gd name="connsiteX5" fmla="*/ 4066975 w 4286814"/>
              <a:gd name="connsiteY5" fmla="*/ 2122870 h 4789601"/>
              <a:gd name="connsiteX6" fmla="*/ 23786 w 4286814"/>
              <a:gd name="connsiteY6" fmla="*/ 4789601 h 4789601"/>
              <a:gd name="connsiteX0" fmla="*/ 490 w 4366074"/>
              <a:gd name="connsiteY0" fmla="*/ 5123861 h 5123861"/>
              <a:gd name="connsiteX1" fmla="*/ 89750 w 4366074"/>
              <a:gd name="connsiteY1" fmla="*/ 2676935 h 5123861"/>
              <a:gd name="connsiteX2" fmla="*/ 2243762 w 4366074"/>
              <a:gd name="connsiteY2" fmla="*/ 321748 h 5123861"/>
              <a:gd name="connsiteX3" fmla="*/ 3149603 w 4366074"/>
              <a:gd name="connsiteY3" fmla="*/ 234696 h 5123861"/>
              <a:gd name="connsiteX4" fmla="*/ 4226146 w 4366074"/>
              <a:gd name="connsiteY4" fmla="*/ 1335077 h 5123861"/>
              <a:gd name="connsiteX5" fmla="*/ 4146235 w 4366074"/>
              <a:gd name="connsiteY5" fmla="*/ 2122870 h 5123861"/>
              <a:gd name="connsiteX6" fmla="*/ 490 w 4366074"/>
              <a:gd name="connsiteY6" fmla="*/ 5123861 h 5123861"/>
              <a:gd name="connsiteX0" fmla="*/ 490 w 4366074"/>
              <a:gd name="connsiteY0" fmla="*/ 5123861 h 5123861"/>
              <a:gd name="connsiteX1" fmla="*/ 89750 w 4366074"/>
              <a:gd name="connsiteY1" fmla="*/ 2676935 h 5123861"/>
              <a:gd name="connsiteX2" fmla="*/ 2243762 w 4366074"/>
              <a:gd name="connsiteY2" fmla="*/ 321748 h 5123861"/>
              <a:gd name="connsiteX3" fmla="*/ 3149603 w 4366074"/>
              <a:gd name="connsiteY3" fmla="*/ 234696 h 5123861"/>
              <a:gd name="connsiteX4" fmla="*/ 4226146 w 4366074"/>
              <a:gd name="connsiteY4" fmla="*/ 1335077 h 5123861"/>
              <a:gd name="connsiteX5" fmla="*/ 4146235 w 4366074"/>
              <a:gd name="connsiteY5" fmla="*/ 2122870 h 5123861"/>
              <a:gd name="connsiteX6" fmla="*/ 490 w 4366074"/>
              <a:gd name="connsiteY6" fmla="*/ 5123861 h 5123861"/>
              <a:gd name="connsiteX0" fmla="*/ 490 w 4347945"/>
              <a:gd name="connsiteY0" fmla="*/ 5123861 h 5123861"/>
              <a:gd name="connsiteX1" fmla="*/ 89750 w 4347945"/>
              <a:gd name="connsiteY1" fmla="*/ 2676935 h 5123861"/>
              <a:gd name="connsiteX2" fmla="*/ 2243762 w 4347945"/>
              <a:gd name="connsiteY2" fmla="*/ 321748 h 5123861"/>
              <a:gd name="connsiteX3" fmla="*/ 3149603 w 4347945"/>
              <a:gd name="connsiteY3" fmla="*/ 234696 h 5123861"/>
              <a:gd name="connsiteX4" fmla="*/ 4226146 w 4347945"/>
              <a:gd name="connsiteY4" fmla="*/ 1335077 h 5123861"/>
              <a:gd name="connsiteX5" fmla="*/ 4112050 w 4347945"/>
              <a:gd name="connsiteY5" fmla="*/ 2084886 h 5123861"/>
              <a:gd name="connsiteX6" fmla="*/ 490 w 4347945"/>
              <a:gd name="connsiteY6" fmla="*/ 5123861 h 5123861"/>
              <a:gd name="connsiteX0" fmla="*/ 490 w 4355804"/>
              <a:gd name="connsiteY0" fmla="*/ 5123861 h 5123861"/>
              <a:gd name="connsiteX1" fmla="*/ 89750 w 4355804"/>
              <a:gd name="connsiteY1" fmla="*/ 2676935 h 5123861"/>
              <a:gd name="connsiteX2" fmla="*/ 2243762 w 4355804"/>
              <a:gd name="connsiteY2" fmla="*/ 321748 h 5123861"/>
              <a:gd name="connsiteX3" fmla="*/ 3149603 w 4355804"/>
              <a:gd name="connsiteY3" fmla="*/ 234696 h 5123861"/>
              <a:gd name="connsiteX4" fmla="*/ 4226146 w 4355804"/>
              <a:gd name="connsiteY4" fmla="*/ 1335077 h 5123861"/>
              <a:gd name="connsiteX5" fmla="*/ 4127244 w 4355804"/>
              <a:gd name="connsiteY5" fmla="*/ 2153257 h 5123861"/>
              <a:gd name="connsiteX6" fmla="*/ 490 w 4355804"/>
              <a:gd name="connsiteY6" fmla="*/ 5123861 h 5123861"/>
              <a:gd name="connsiteX0" fmla="*/ 490 w 4355804"/>
              <a:gd name="connsiteY0" fmla="*/ 5123861 h 5123861"/>
              <a:gd name="connsiteX1" fmla="*/ 89750 w 4355804"/>
              <a:gd name="connsiteY1" fmla="*/ 2676935 h 5123861"/>
              <a:gd name="connsiteX2" fmla="*/ 2243762 w 4355804"/>
              <a:gd name="connsiteY2" fmla="*/ 321748 h 5123861"/>
              <a:gd name="connsiteX3" fmla="*/ 3149603 w 4355804"/>
              <a:gd name="connsiteY3" fmla="*/ 234696 h 5123861"/>
              <a:gd name="connsiteX4" fmla="*/ 4226146 w 4355804"/>
              <a:gd name="connsiteY4" fmla="*/ 1335077 h 5123861"/>
              <a:gd name="connsiteX5" fmla="*/ 4127244 w 4355804"/>
              <a:gd name="connsiteY5" fmla="*/ 2153257 h 5123861"/>
              <a:gd name="connsiteX6" fmla="*/ 490 w 4355804"/>
              <a:gd name="connsiteY6" fmla="*/ 5123861 h 5123861"/>
              <a:gd name="connsiteX0" fmla="*/ 490 w 4419765"/>
              <a:gd name="connsiteY0" fmla="*/ 5123861 h 5123861"/>
              <a:gd name="connsiteX1" fmla="*/ 89750 w 4419765"/>
              <a:gd name="connsiteY1" fmla="*/ 2676935 h 5123861"/>
              <a:gd name="connsiteX2" fmla="*/ 2243762 w 4419765"/>
              <a:gd name="connsiteY2" fmla="*/ 321748 h 5123861"/>
              <a:gd name="connsiteX3" fmla="*/ 3149603 w 4419765"/>
              <a:gd name="connsiteY3" fmla="*/ 234696 h 5123861"/>
              <a:gd name="connsiteX4" fmla="*/ 4226146 w 4419765"/>
              <a:gd name="connsiteY4" fmla="*/ 1335077 h 5123861"/>
              <a:gd name="connsiteX5" fmla="*/ 4127244 w 4419765"/>
              <a:gd name="connsiteY5" fmla="*/ 2153257 h 5123861"/>
              <a:gd name="connsiteX6" fmla="*/ 490 w 4419765"/>
              <a:gd name="connsiteY6" fmla="*/ 5123861 h 5123861"/>
              <a:gd name="connsiteX0" fmla="*/ 490 w 4513880"/>
              <a:gd name="connsiteY0" fmla="*/ 5123861 h 5123861"/>
              <a:gd name="connsiteX1" fmla="*/ 89750 w 4513880"/>
              <a:gd name="connsiteY1" fmla="*/ 2676935 h 5123861"/>
              <a:gd name="connsiteX2" fmla="*/ 2243762 w 4513880"/>
              <a:gd name="connsiteY2" fmla="*/ 321748 h 5123861"/>
              <a:gd name="connsiteX3" fmla="*/ 3149603 w 4513880"/>
              <a:gd name="connsiteY3" fmla="*/ 234696 h 5123861"/>
              <a:gd name="connsiteX4" fmla="*/ 4226146 w 4513880"/>
              <a:gd name="connsiteY4" fmla="*/ 1335077 h 5123861"/>
              <a:gd name="connsiteX5" fmla="*/ 4127244 w 4513880"/>
              <a:gd name="connsiteY5" fmla="*/ 2153257 h 5123861"/>
              <a:gd name="connsiteX6" fmla="*/ 490 w 4513880"/>
              <a:gd name="connsiteY6" fmla="*/ 5123861 h 5123861"/>
              <a:gd name="connsiteX0" fmla="*/ 490 w 4441585"/>
              <a:gd name="connsiteY0" fmla="*/ 5151463 h 5151463"/>
              <a:gd name="connsiteX1" fmla="*/ 89750 w 4441585"/>
              <a:gd name="connsiteY1" fmla="*/ 2704537 h 5151463"/>
              <a:gd name="connsiteX2" fmla="*/ 2243762 w 4441585"/>
              <a:gd name="connsiteY2" fmla="*/ 349350 h 5151463"/>
              <a:gd name="connsiteX3" fmla="*/ 3521845 w 4441585"/>
              <a:gd name="connsiteY3" fmla="*/ 197726 h 5151463"/>
              <a:gd name="connsiteX4" fmla="*/ 4226146 w 4441585"/>
              <a:gd name="connsiteY4" fmla="*/ 1362679 h 5151463"/>
              <a:gd name="connsiteX5" fmla="*/ 4127244 w 4441585"/>
              <a:gd name="connsiteY5" fmla="*/ 2180859 h 5151463"/>
              <a:gd name="connsiteX6" fmla="*/ 490 w 4441585"/>
              <a:gd name="connsiteY6" fmla="*/ 5151463 h 5151463"/>
              <a:gd name="connsiteX0" fmla="*/ 490 w 4462360"/>
              <a:gd name="connsiteY0" fmla="*/ 5033322 h 5033322"/>
              <a:gd name="connsiteX1" fmla="*/ 89750 w 4462360"/>
              <a:gd name="connsiteY1" fmla="*/ 2586396 h 5033322"/>
              <a:gd name="connsiteX2" fmla="*/ 2243762 w 4462360"/>
              <a:gd name="connsiteY2" fmla="*/ 231209 h 5033322"/>
              <a:gd name="connsiteX3" fmla="*/ 3119215 w 4462360"/>
              <a:gd name="connsiteY3" fmla="*/ 448030 h 5033322"/>
              <a:gd name="connsiteX4" fmla="*/ 4226146 w 4462360"/>
              <a:gd name="connsiteY4" fmla="*/ 1244538 h 5033322"/>
              <a:gd name="connsiteX5" fmla="*/ 4127244 w 4462360"/>
              <a:gd name="connsiteY5" fmla="*/ 2062718 h 5033322"/>
              <a:gd name="connsiteX6" fmla="*/ 490 w 4462360"/>
              <a:gd name="connsiteY6" fmla="*/ 5033322 h 5033322"/>
              <a:gd name="connsiteX0" fmla="*/ 490 w 4452969"/>
              <a:gd name="connsiteY0" fmla="*/ 5094539 h 5094539"/>
              <a:gd name="connsiteX1" fmla="*/ 89750 w 4452969"/>
              <a:gd name="connsiteY1" fmla="*/ 2647613 h 5094539"/>
              <a:gd name="connsiteX2" fmla="*/ 2243762 w 4452969"/>
              <a:gd name="connsiteY2" fmla="*/ 292426 h 5094539"/>
              <a:gd name="connsiteX3" fmla="*/ 3297740 w 4452969"/>
              <a:gd name="connsiteY3" fmla="*/ 285141 h 5094539"/>
              <a:gd name="connsiteX4" fmla="*/ 4226146 w 4452969"/>
              <a:gd name="connsiteY4" fmla="*/ 1305755 h 5094539"/>
              <a:gd name="connsiteX5" fmla="*/ 4127244 w 4452969"/>
              <a:gd name="connsiteY5" fmla="*/ 2123935 h 5094539"/>
              <a:gd name="connsiteX6" fmla="*/ 490 w 4452969"/>
              <a:gd name="connsiteY6" fmla="*/ 5094539 h 5094539"/>
              <a:gd name="connsiteX0" fmla="*/ 490 w 4452969"/>
              <a:gd name="connsiteY0" fmla="*/ 5123793 h 5123793"/>
              <a:gd name="connsiteX1" fmla="*/ 89750 w 4452969"/>
              <a:gd name="connsiteY1" fmla="*/ 2676867 h 5123793"/>
              <a:gd name="connsiteX2" fmla="*/ 2243762 w 4452969"/>
              <a:gd name="connsiteY2" fmla="*/ 321680 h 5123793"/>
              <a:gd name="connsiteX3" fmla="*/ 3297740 w 4452969"/>
              <a:gd name="connsiteY3" fmla="*/ 314395 h 5123793"/>
              <a:gd name="connsiteX4" fmla="*/ 4226146 w 4452969"/>
              <a:gd name="connsiteY4" fmla="*/ 1335009 h 5123793"/>
              <a:gd name="connsiteX5" fmla="*/ 4127244 w 4452969"/>
              <a:gd name="connsiteY5" fmla="*/ 2153189 h 5123793"/>
              <a:gd name="connsiteX6" fmla="*/ 490 w 4452969"/>
              <a:gd name="connsiteY6" fmla="*/ 5123793 h 5123793"/>
              <a:gd name="connsiteX0" fmla="*/ 490 w 4483510"/>
              <a:gd name="connsiteY0" fmla="*/ 5123793 h 5123793"/>
              <a:gd name="connsiteX1" fmla="*/ 89750 w 4483510"/>
              <a:gd name="connsiteY1" fmla="*/ 2676867 h 5123793"/>
              <a:gd name="connsiteX2" fmla="*/ 2243762 w 4483510"/>
              <a:gd name="connsiteY2" fmla="*/ 321680 h 5123793"/>
              <a:gd name="connsiteX3" fmla="*/ 3297740 w 4483510"/>
              <a:gd name="connsiteY3" fmla="*/ 314395 h 5123793"/>
              <a:gd name="connsiteX4" fmla="*/ 4226146 w 4483510"/>
              <a:gd name="connsiteY4" fmla="*/ 1335009 h 5123793"/>
              <a:gd name="connsiteX5" fmla="*/ 4127244 w 4483510"/>
              <a:gd name="connsiteY5" fmla="*/ 2153189 h 5123793"/>
              <a:gd name="connsiteX6" fmla="*/ 490 w 4483510"/>
              <a:gd name="connsiteY6" fmla="*/ 5123793 h 5123793"/>
              <a:gd name="connsiteX0" fmla="*/ 490 w 4500598"/>
              <a:gd name="connsiteY0" fmla="*/ 5123793 h 5123793"/>
              <a:gd name="connsiteX1" fmla="*/ 89750 w 4500598"/>
              <a:gd name="connsiteY1" fmla="*/ 2676867 h 5123793"/>
              <a:gd name="connsiteX2" fmla="*/ 2243762 w 4500598"/>
              <a:gd name="connsiteY2" fmla="*/ 321680 h 5123793"/>
              <a:gd name="connsiteX3" fmla="*/ 3297740 w 4500598"/>
              <a:gd name="connsiteY3" fmla="*/ 314395 h 5123793"/>
              <a:gd name="connsiteX4" fmla="*/ 4226146 w 4500598"/>
              <a:gd name="connsiteY4" fmla="*/ 1335009 h 5123793"/>
              <a:gd name="connsiteX5" fmla="*/ 4127244 w 4500598"/>
              <a:gd name="connsiteY5" fmla="*/ 2153189 h 5123793"/>
              <a:gd name="connsiteX6" fmla="*/ 490 w 4500598"/>
              <a:gd name="connsiteY6" fmla="*/ 5123793 h 5123793"/>
              <a:gd name="connsiteX0" fmla="*/ 490 w 4494615"/>
              <a:gd name="connsiteY0" fmla="*/ 5123793 h 5123793"/>
              <a:gd name="connsiteX1" fmla="*/ 89750 w 4494615"/>
              <a:gd name="connsiteY1" fmla="*/ 2676867 h 5123793"/>
              <a:gd name="connsiteX2" fmla="*/ 2243762 w 4494615"/>
              <a:gd name="connsiteY2" fmla="*/ 321680 h 5123793"/>
              <a:gd name="connsiteX3" fmla="*/ 3297740 w 4494615"/>
              <a:gd name="connsiteY3" fmla="*/ 314395 h 5123793"/>
              <a:gd name="connsiteX4" fmla="*/ 4226146 w 4494615"/>
              <a:gd name="connsiteY4" fmla="*/ 1335009 h 5123793"/>
              <a:gd name="connsiteX5" fmla="*/ 4127244 w 4494615"/>
              <a:gd name="connsiteY5" fmla="*/ 2153189 h 5123793"/>
              <a:gd name="connsiteX6" fmla="*/ 490 w 4494615"/>
              <a:gd name="connsiteY6" fmla="*/ 5123793 h 5123793"/>
              <a:gd name="connsiteX0" fmla="*/ 490 w 4505110"/>
              <a:gd name="connsiteY0" fmla="*/ 5123793 h 5123793"/>
              <a:gd name="connsiteX1" fmla="*/ 89750 w 4505110"/>
              <a:gd name="connsiteY1" fmla="*/ 2676867 h 5123793"/>
              <a:gd name="connsiteX2" fmla="*/ 2243762 w 4505110"/>
              <a:gd name="connsiteY2" fmla="*/ 321680 h 5123793"/>
              <a:gd name="connsiteX3" fmla="*/ 3297740 w 4505110"/>
              <a:gd name="connsiteY3" fmla="*/ 314395 h 5123793"/>
              <a:gd name="connsiteX4" fmla="*/ 4226146 w 4505110"/>
              <a:gd name="connsiteY4" fmla="*/ 1335009 h 5123793"/>
              <a:gd name="connsiteX5" fmla="*/ 4127244 w 4505110"/>
              <a:gd name="connsiteY5" fmla="*/ 2153189 h 5123793"/>
              <a:gd name="connsiteX6" fmla="*/ 490 w 4505110"/>
              <a:gd name="connsiteY6" fmla="*/ 5123793 h 5123793"/>
              <a:gd name="connsiteX0" fmla="*/ 490 w 4505110"/>
              <a:gd name="connsiteY0" fmla="*/ 5078540 h 5078540"/>
              <a:gd name="connsiteX1" fmla="*/ 89750 w 4505110"/>
              <a:gd name="connsiteY1" fmla="*/ 2631614 h 5078540"/>
              <a:gd name="connsiteX2" fmla="*/ 2281747 w 4505110"/>
              <a:gd name="connsiteY2" fmla="*/ 299217 h 5078540"/>
              <a:gd name="connsiteX3" fmla="*/ 3297740 w 4505110"/>
              <a:gd name="connsiteY3" fmla="*/ 269142 h 5078540"/>
              <a:gd name="connsiteX4" fmla="*/ 4226146 w 4505110"/>
              <a:gd name="connsiteY4" fmla="*/ 1289756 h 5078540"/>
              <a:gd name="connsiteX5" fmla="*/ 4127244 w 4505110"/>
              <a:gd name="connsiteY5" fmla="*/ 2107936 h 5078540"/>
              <a:gd name="connsiteX6" fmla="*/ 490 w 4505110"/>
              <a:gd name="connsiteY6" fmla="*/ 5078540 h 5078540"/>
              <a:gd name="connsiteX0" fmla="*/ 490 w 4505110"/>
              <a:gd name="connsiteY0" fmla="*/ 5119729 h 5119729"/>
              <a:gd name="connsiteX1" fmla="*/ 89750 w 4505110"/>
              <a:gd name="connsiteY1" fmla="*/ 2672803 h 5119729"/>
              <a:gd name="connsiteX2" fmla="*/ 2281747 w 4505110"/>
              <a:gd name="connsiteY2" fmla="*/ 340406 h 5119729"/>
              <a:gd name="connsiteX3" fmla="*/ 3297740 w 4505110"/>
              <a:gd name="connsiteY3" fmla="*/ 310331 h 5119729"/>
              <a:gd name="connsiteX4" fmla="*/ 4226146 w 4505110"/>
              <a:gd name="connsiteY4" fmla="*/ 1330945 h 5119729"/>
              <a:gd name="connsiteX5" fmla="*/ 4127244 w 4505110"/>
              <a:gd name="connsiteY5" fmla="*/ 2149125 h 5119729"/>
              <a:gd name="connsiteX6" fmla="*/ 490 w 4505110"/>
              <a:gd name="connsiteY6" fmla="*/ 5119729 h 5119729"/>
              <a:gd name="connsiteX0" fmla="*/ 490 w 4505110"/>
              <a:gd name="connsiteY0" fmla="*/ 5134925 h 5134925"/>
              <a:gd name="connsiteX1" fmla="*/ 89750 w 4505110"/>
              <a:gd name="connsiteY1" fmla="*/ 2687999 h 5134925"/>
              <a:gd name="connsiteX2" fmla="*/ 2281747 w 4505110"/>
              <a:gd name="connsiteY2" fmla="*/ 355602 h 5134925"/>
              <a:gd name="connsiteX3" fmla="*/ 3297740 w 4505110"/>
              <a:gd name="connsiteY3" fmla="*/ 325527 h 5134925"/>
              <a:gd name="connsiteX4" fmla="*/ 4226146 w 4505110"/>
              <a:gd name="connsiteY4" fmla="*/ 1346141 h 5134925"/>
              <a:gd name="connsiteX5" fmla="*/ 4127244 w 4505110"/>
              <a:gd name="connsiteY5" fmla="*/ 2164321 h 5134925"/>
              <a:gd name="connsiteX6" fmla="*/ 490 w 4505110"/>
              <a:gd name="connsiteY6" fmla="*/ 5134925 h 5134925"/>
              <a:gd name="connsiteX0" fmla="*/ 490 w 4505110"/>
              <a:gd name="connsiteY0" fmla="*/ 5057235 h 5057235"/>
              <a:gd name="connsiteX1" fmla="*/ 89750 w 4505110"/>
              <a:gd name="connsiteY1" fmla="*/ 2610309 h 5057235"/>
              <a:gd name="connsiteX2" fmla="*/ 2312134 w 4505110"/>
              <a:gd name="connsiteY2" fmla="*/ 369075 h 5057235"/>
              <a:gd name="connsiteX3" fmla="*/ 3297740 w 4505110"/>
              <a:gd name="connsiteY3" fmla="*/ 247837 h 5057235"/>
              <a:gd name="connsiteX4" fmla="*/ 4226146 w 4505110"/>
              <a:gd name="connsiteY4" fmla="*/ 1268451 h 5057235"/>
              <a:gd name="connsiteX5" fmla="*/ 4127244 w 4505110"/>
              <a:gd name="connsiteY5" fmla="*/ 2086631 h 5057235"/>
              <a:gd name="connsiteX6" fmla="*/ 490 w 4505110"/>
              <a:gd name="connsiteY6" fmla="*/ 5057235 h 5057235"/>
              <a:gd name="connsiteX0" fmla="*/ 490 w 4505110"/>
              <a:gd name="connsiteY0" fmla="*/ 5114358 h 5114358"/>
              <a:gd name="connsiteX1" fmla="*/ 89750 w 4505110"/>
              <a:gd name="connsiteY1" fmla="*/ 2667432 h 5114358"/>
              <a:gd name="connsiteX2" fmla="*/ 2270352 w 4505110"/>
              <a:gd name="connsiteY2" fmla="*/ 342633 h 5114358"/>
              <a:gd name="connsiteX3" fmla="*/ 3297740 w 4505110"/>
              <a:gd name="connsiteY3" fmla="*/ 304960 h 5114358"/>
              <a:gd name="connsiteX4" fmla="*/ 4226146 w 4505110"/>
              <a:gd name="connsiteY4" fmla="*/ 1325574 h 5114358"/>
              <a:gd name="connsiteX5" fmla="*/ 4127244 w 4505110"/>
              <a:gd name="connsiteY5" fmla="*/ 2143754 h 5114358"/>
              <a:gd name="connsiteX6" fmla="*/ 490 w 4505110"/>
              <a:gd name="connsiteY6" fmla="*/ 5114358 h 5114358"/>
              <a:gd name="connsiteX0" fmla="*/ 490 w 4505110"/>
              <a:gd name="connsiteY0" fmla="*/ 5114358 h 5114358"/>
              <a:gd name="connsiteX1" fmla="*/ 89750 w 4505110"/>
              <a:gd name="connsiteY1" fmla="*/ 2667432 h 5114358"/>
              <a:gd name="connsiteX2" fmla="*/ 2270352 w 4505110"/>
              <a:gd name="connsiteY2" fmla="*/ 342633 h 5114358"/>
              <a:gd name="connsiteX3" fmla="*/ 3297740 w 4505110"/>
              <a:gd name="connsiteY3" fmla="*/ 304960 h 5114358"/>
              <a:gd name="connsiteX4" fmla="*/ 4226146 w 4505110"/>
              <a:gd name="connsiteY4" fmla="*/ 1325574 h 5114358"/>
              <a:gd name="connsiteX5" fmla="*/ 4127244 w 4505110"/>
              <a:gd name="connsiteY5" fmla="*/ 2143754 h 5114358"/>
              <a:gd name="connsiteX6" fmla="*/ 490 w 4505110"/>
              <a:gd name="connsiteY6" fmla="*/ 5114358 h 5114358"/>
              <a:gd name="connsiteX0" fmla="*/ 490 w 4505110"/>
              <a:gd name="connsiteY0" fmla="*/ 5124132 h 5124132"/>
              <a:gd name="connsiteX1" fmla="*/ 89750 w 4505110"/>
              <a:gd name="connsiteY1" fmla="*/ 2677206 h 5124132"/>
              <a:gd name="connsiteX2" fmla="*/ 2270352 w 4505110"/>
              <a:gd name="connsiteY2" fmla="*/ 352407 h 5124132"/>
              <a:gd name="connsiteX3" fmla="*/ 3297740 w 4505110"/>
              <a:gd name="connsiteY3" fmla="*/ 314734 h 5124132"/>
              <a:gd name="connsiteX4" fmla="*/ 4226146 w 4505110"/>
              <a:gd name="connsiteY4" fmla="*/ 1335348 h 5124132"/>
              <a:gd name="connsiteX5" fmla="*/ 4127244 w 4505110"/>
              <a:gd name="connsiteY5" fmla="*/ 2153528 h 5124132"/>
              <a:gd name="connsiteX6" fmla="*/ 490 w 4505110"/>
              <a:gd name="connsiteY6" fmla="*/ 5124132 h 5124132"/>
              <a:gd name="connsiteX0" fmla="*/ 10175 w 4514795"/>
              <a:gd name="connsiteY0" fmla="*/ 5124132 h 5124132"/>
              <a:gd name="connsiteX1" fmla="*/ 15871 w 4514795"/>
              <a:gd name="connsiteY1" fmla="*/ 2768368 h 5124132"/>
              <a:gd name="connsiteX2" fmla="*/ 2280037 w 4514795"/>
              <a:gd name="connsiteY2" fmla="*/ 352407 h 5124132"/>
              <a:gd name="connsiteX3" fmla="*/ 3307425 w 4514795"/>
              <a:gd name="connsiteY3" fmla="*/ 314734 h 5124132"/>
              <a:gd name="connsiteX4" fmla="*/ 4235831 w 4514795"/>
              <a:gd name="connsiteY4" fmla="*/ 1335348 h 5124132"/>
              <a:gd name="connsiteX5" fmla="*/ 4136929 w 4514795"/>
              <a:gd name="connsiteY5" fmla="*/ 2153528 h 5124132"/>
              <a:gd name="connsiteX6" fmla="*/ 10175 w 4514795"/>
              <a:gd name="connsiteY6" fmla="*/ 5124132 h 5124132"/>
              <a:gd name="connsiteX0" fmla="*/ 10175 w 4514795"/>
              <a:gd name="connsiteY0" fmla="*/ 5124132 h 5124132"/>
              <a:gd name="connsiteX1" fmla="*/ 15871 w 4514795"/>
              <a:gd name="connsiteY1" fmla="*/ 2768368 h 5124132"/>
              <a:gd name="connsiteX2" fmla="*/ 2280037 w 4514795"/>
              <a:gd name="connsiteY2" fmla="*/ 352407 h 5124132"/>
              <a:gd name="connsiteX3" fmla="*/ 3307425 w 4514795"/>
              <a:gd name="connsiteY3" fmla="*/ 314734 h 5124132"/>
              <a:gd name="connsiteX4" fmla="*/ 4235831 w 4514795"/>
              <a:gd name="connsiteY4" fmla="*/ 1335348 h 5124132"/>
              <a:gd name="connsiteX5" fmla="*/ 4136929 w 4514795"/>
              <a:gd name="connsiteY5" fmla="*/ 2153528 h 5124132"/>
              <a:gd name="connsiteX6" fmla="*/ 10175 w 4514795"/>
              <a:gd name="connsiteY6" fmla="*/ 5124132 h 5124132"/>
              <a:gd name="connsiteX0" fmla="*/ 3451 w 4508071"/>
              <a:gd name="connsiteY0" fmla="*/ 5124132 h 5124132"/>
              <a:gd name="connsiteX1" fmla="*/ 9147 w 4508071"/>
              <a:gd name="connsiteY1" fmla="*/ 2768368 h 5124132"/>
              <a:gd name="connsiteX2" fmla="*/ 2273313 w 4508071"/>
              <a:gd name="connsiteY2" fmla="*/ 352407 h 5124132"/>
              <a:gd name="connsiteX3" fmla="*/ 3300701 w 4508071"/>
              <a:gd name="connsiteY3" fmla="*/ 314734 h 5124132"/>
              <a:gd name="connsiteX4" fmla="*/ 4229107 w 4508071"/>
              <a:gd name="connsiteY4" fmla="*/ 1335348 h 5124132"/>
              <a:gd name="connsiteX5" fmla="*/ 4130205 w 4508071"/>
              <a:gd name="connsiteY5" fmla="*/ 2153528 h 5124132"/>
              <a:gd name="connsiteX6" fmla="*/ 3451 w 4508071"/>
              <a:gd name="connsiteY6" fmla="*/ 5124132 h 5124132"/>
              <a:gd name="connsiteX0" fmla="*/ 0 w 4504620"/>
              <a:gd name="connsiteY0" fmla="*/ 5124132 h 5124132"/>
              <a:gd name="connsiteX1" fmla="*/ 5696 w 4504620"/>
              <a:gd name="connsiteY1" fmla="*/ 2768368 h 5124132"/>
              <a:gd name="connsiteX2" fmla="*/ 2269862 w 4504620"/>
              <a:gd name="connsiteY2" fmla="*/ 352407 h 5124132"/>
              <a:gd name="connsiteX3" fmla="*/ 3297250 w 4504620"/>
              <a:gd name="connsiteY3" fmla="*/ 314734 h 5124132"/>
              <a:gd name="connsiteX4" fmla="*/ 4225656 w 4504620"/>
              <a:gd name="connsiteY4" fmla="*/ 1335348 h 5124132"/>
              <a:gd name="connsiteX5" fmla="*/ 4126754 w 4504620"/>
              <a:gd name="connsiteY5" fmla="*/ 2153528 h 5124132"/>
              <a:gd name="connsiteX6" fmla="*/ 0 w 4504620"/>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06385" h="5124132">
                <a:moveTo>
                  <a:pt x="1765" y="5124132"/>
                </a:moveTo>
                <a:cubicBezTo>
                  <a:pt x="-1401" y="4197072"/>
                  <a:pt x="-768" y="3604268"/>
                  <a:pt x="7461" y="2768368"/>
                </a:cubicBezTo>
                <a:cubicBezTo>
                  <a:pt x="822064" y="1828410"/>
                  <a:pt x="1357146" y="1179572"/>
                  <a:pt x="2271627" y="352407"/>
                </a:cubicBezTo>
                <a:cubicBezTo>
                  <a:pt x="2961288" y="-300619"/>
                  <a:pt x="3109791" y="116725"/>
                  <a:pt x="3299015" y="314734"/>
                </a:cubicBezTo>
                <a:cubicBezTo>
                  <a:pt x="3551063" y="578484"/>
                  <a:pt x="3886425" y="980872"/>
                  <a:pt x="4227421" y="1335348"/>
                </a:cubicBezTo>
                <a:cubicBezTo>
                  <a:pt x="4508906" y="1627960"/>
                  <a:pt x="4719307" y="1882900"/>
                  <a:pt x="4128519" y="2153528"/>
                </a:cubicBezTo>
                <a:cubicBezTo>
                  <a:pt x="2688423" y="2980038"/>
                  <a:pt x="1035438" y="4259599"/>
                  <a:pt x="1765" y="5124132"/>
                </a:cubicBezTo>
                <a:close/>
              </a:path>
            </a:pathLst>
          </a:custGeom>
          <a:solidFill>
            <a:srgbClr val="9DC4E7"/>
          </a:solidFill>
        </p:spPr>
        <p:txBody>
          <a:bodyPr>
            <a:normAutofit/>
          </a:bodyPr>
          <a:lstStyle>
            <a:lvl1pPr marL="0" indent="0">
              <a:buNone/>
              <a:defRPr lang="es-CO" sz="2000" kern="1200" dirty="0">
                <a:solidFill>
                  <a:schemeClr val="bg1"/>
                </a:solidFill>
                <a:latin typeface="Helvetica" pitchFamily="2" charset="0"/>
                <a:ea typeface="+mn-ea"/>
                <a:cs typeface="+mn-cs"/>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CO"/>
              <a:t>Clic en el icono para agregar imagen</a:t>
            </a:r>
          </a:p>
        </p:txBody>
      </p:sp>
      <p:sp>
        <p:nvSpPr>
          <p:cNvPr id="9" name="Título 1">
            <a:extLst>
              <a:ext uri="{FF2B5EF4-FFF2-40B4-BE49-F238E27FC236}">
                <a16:creationId xmlns:a16="http://schemas.microsoft.com/office/drawing/2014/main" id="{9B84E7B9-4E4B-F949-AC30-CABB0DA3627A}"/>
              </a:ext>
            </a:extLst>
          </p:cNvPr>
          <p:cNvSpPr>
            <a:spLocks noGrp="1"/>
          </p:cNvSpPr>
          <p:nvPr>
            <p:ph type="ctrTitle" hasCustomPrompt="1"/>
          </p:nvPr>
        </p:nvSpPr>
        <p:spPr>
          <a:xfrm>
            <a:off x="5345722" y="1718550"/>
            <a:ext cx="5322277" cy="948715"/>
          </a:xfrm>
        </p:spPr>
        <p:txBody>
          <a:bodyPr anchor="t">
            <a:normAutofit/>
          </a:bodyPr>
          <a:lstStyle>
            <a:lvl1pPr algn="l">
              <a:defRPr sz="2800" b="1">
                <a:solidFill>
                  <a:schemeClr val="bg1"/>
                </a:solidFill>
              </a:defRPr>
            </a:lvl1pPr>
          </a:lstStyle>
          <a:p>
            <a:r>
              <a:rPr lang="es-ES"/>
              <a:t>Título de la diapositiva (Helvética 28 puntos)</a:t>
            </a:r>
            <a:endParaRPr lang="es-CO"/>
          </a:p>
        </p:txBody>
      </p:sp>
      <p:sp>
        <p:nvSpPr>
          <p:cNvPr id="11" name="Subtítulo 2">
            <a:extLst>
              <a:ext uri="{FF2B5EF4-FFF2-40B4-BE49-F238E27FC236}">
                <a16:creationId xmlns:a16="http://schemas.microsoft.com/office/drawing/2014/main" id="{D63D1C91-5901-F04C-8706-0880CAE149B8}"/>
              </a:ext>
            </a:extLst>
          </p:cNvPr>
          <p:cNvSpPr>
            <a:spLocks noGrp="1"/>
          </p:cNvSpPr>
          <p:nvPr>
            <p:ph type="subTitle" idx="13" hasCustomPrompt="1"/>
          </p:nvPr>
        </p:nvSpPr>
        <p:spPr>
          <a:xfrm>
            <a:off x="5345722" y="2817100"/>
            <a:ext cx="6008077" cy="3190711"/>
          </a:xfrm>
        </p:spPr>
        <p:txBody>
          <a:bodyPr>
            <a:normAutofit/>
          </a:bodyPr>
          <a:lstStyle>
            <a:lvl1pPr marL="0" indent="0" algn="l">
              <a:buNone/>
              <a:defRPr lang="es-CO" sz="2000" kern="1200" dirty="0">
                <a:solidFill>
                  <a:schemeClr val="bg1"/>
                </a:solidFill>
                <a:latin typeface="Helvetica" panose="020B0604020202020204" pitchFamily="34" charset="0"/>
                <a:ea typeface="+mn-ea"/>
                <a:cs typeface="Helvetica"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insertar texto de párrafo (Helvética 20 puntos) </a:t>
            </a:r>
            <a:endParaRPr lang="es-CO"/>
          </a:p>
        </p:txBody>
      </p:sp>
      <p:sp>
        <p:nvSpPr>
          <p:cNvPr id="12" name="Marcador de pie de página 1">
            <a:extLst>
              <a:ext uri="{FF2B5EF4-FFF2-40B4-BE49-F238E27FC236}">
                <a16:creationId xmlns:a16="http://schemas.microsoft.com/office/drawing/2014/main" id="{48106026-7FB1-4498-9407-5912A9B4BCBD}"/>
              </a:ext>
            </a:extLst>
          </p:cNvPr>
          <p:cNvSpPr txBox="1">
            <a:spLocks/>
          </p:cNvSpPr>
          <p:nvPr userDrawn="1"/>
        </p:nvSpPr>
        <p:spPr>
          <a:xfrm rot="16200000">
            <a:off x="-1874837" y="1189037"/>
            <a:ext cx="4114800" cy="365125"/>
          </a:xfrm>
          <a:prstGeom prst="rect">
            <a:avLst/>
          </a:prstGeom>
        </p:spPr>
        <p:txBody>
          <a:bodyPr vert="horz" lIns="91440" tIns="45720" rIns="91440" bIns="45720" rtlCol="0" anchor="ctr"/>
          <a:lstStyle>
            <a:defPPr>
              <a:defRPr lang="en-US"/>
            </a:defPPr>
            <a:lvl1pPr marL="0" algn="ctr" defTabSz="457200" rtl="0" eaLnBrk="1" latinLnBrk="0" hangingPunct="1">
              <a:defRPr lang="es-CO" sz="1000" kern="1200">
                <a:solidFill>
                  <a:schemeClr val="tx1">
                    <a:tint val="75000"/>
                  </a:schemeClr>
                </a:solidFill>
                <a:latin typeface="Helvetica" pitchFamily="2" charset="0"/>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CO"/>
              <a:t>CCOM-FO-001 V14 / 2-Sep-2022 / Clasificada</a:t>
            </a:r>
          </a:p>
        </p:txBody>
      </p:sp>
    </p:spTree>
    <p:extLst>
      <p:ext uri="{BB962C8B-B14F-4D97-AF65-F5344CB8AC3E}">
        <p14:creationId xmlns:p14="http://schemas.microsoft.com/office/powerpoint/2010/main" val="19721493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Diapositiva en blanco -  Fondo claro">
    <p:spTree>
      <p:nvGrpSpPr>
        <p:cNvPr id="1" name=""/>
        <p:cNvGrpSpPr/>
        <p:nvPr/>
      </p:nvGrpSpPr>
      <p:grpSpPr>
        <a:xfrm>
          <a:off x="0" y="0"/>
          <a:ext cx="0" cy="0"/>
          <a:chOff x="0" y="0"/>
          <a:chExt cx="0" cy="0"/>
        </a:xfrm>
      </p:grpSpPr>
      <p:pic>
        <p:nvPicPr>
          <p:cNvPr id="10" name="Imagen 9">
            <a:extLst>
              <a:ext uri="{FF2B5EF4-FFF2-40B4-BE49-F238E27FC236}">
                <a16:creationId xmlns:a16="http://schemas.microsoft.com/office/drawing/2014/main" id="{A690424E-CF17-D24E-B18F-341A2B291E7C}"/>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706704" y="4723"/>
            <a:ext cx="3485296" cy="1812354"/>
          </a:xfrm>
          <a:prstGeom prst="rect">
            <a:avLst/>
          </a:prstGeom>
        </p:spPr>
      </p:pic>
      <p:pic>
        <p:nvPicPr>
          <p:cNvPr id="11" name="Imagen 10">
            <a:extLst>
              <a:ext uri="{FF2B5EF4-FFF2-40B4-BE49-F238E27FC236}">
                <a16:creationId xmlns:a16="http://schemas.microsoft.com/office/drawing/2014/main" id="{890C941E-3A0B-4D49-A978-6952E5A8B8A8}"/>
              </a:ext>
            </a:extLst>
          </p:cNvPr>
          <p:cNvPicPr>
            <a:picLocks noChangeAspect="1"/>
          </p:cNvPicPr>
          <p:nvPr userDrawn="1"/>
        </p:nvPicPr>
        <p:blipFill rotWithShape="1">
          <a:blip r:embed="rId3" cstate="email">
            <a:alphaModFix amt="35000"/>
            <a:extLst>
              <a:ext uri="{28A0092B-C50C-407E-A947-70E740481C1C}">
                <a14:useLocalDpi xmlns:a14="http://schemas.microsoft.com/office/drawing/2010/main"/>
              </a:ext>
            </a:extLst>
          </a:blip>
          <a:srcRect/>
          <a:stretch/>
        </p:blipFill>
        <p:spPr>
          <a:xfrm>
            <a:off x="-1" y="1"/>
            <a:ext cx="4607491" cy="6849776"/>
          </a:xfrm>
          <a:prstGeom prst="rect">
            <a:avLst/>
          </a:prstGeom>
        </p:spPr>
      </p:pic>
      <p:sp>
        <p:nvSpPr>
          <p:cNvPr id="3" name="Date Placeholder 2"/>
          <p:cNvSpPr>
            <a:spLocks noGrp="1"/>
          </p:cNvSpPr>
          <p:nvPr>
            <p:ph type="dt" sz="half" idx="10"/>
          </p:nvPr>
        </p:nvSpPr>
        <p:spPr/>
        <p:txBody>
          <a:bodyPr/>
          <a:lstStyle/>
          <a:p>
            <a:endParaRPr lang="es-CO"/>
          </a:p>
        </p:txBody>
      </p:sp>
      <p:sp>
        <p:nvSpPr>
          <p:cNvPr id="4" name="Footer Placeholder 3"/>
          <p:cNvSpPr>
            <a:spLocks noGrp="1"/>
          </p:cNvSpPr>
          <p:nvPr>
            <p:ph type="ftr" sz="quarter" idx="11"/>
          </p:nvPr>
        </p:nvSpPr>
        <p:spPr/>
        <p:txBody>
          <a:bodyPr/>
          <a:lstStyle/>
          <a:p>
            <a:r>
              <a:rPr lang="es-CO"/>
              <a:t>CCOM-FO-001 V2 / 19-Jul-2022 / Clasificada</a:t>
            </a:r>
          </a:p>
        </p:txBody>
      </p:sp>
      <p:sp>
        <p:nvSpPr>
          <p:cNvPr id="5" name="Slide Number Placeholder 4"/>
          <p:cNvSpPr>
            <a:spLocks noGrp="1"/>
          </p:cNvSpPr>
          <p:nvPr>
            <p:ph type="sldNum" sz="quarter" idx="12"/>
          </p:nvPr>
        </p:nvSpPr>
        <p:spPr/>
        <p:txBody>
          <a:bodyPr/>
          <a:lstStyle/>
          <a:p>
            <a:fld id="{80A1B78A-D2AA-4EB1-9E00-A5BD42699FC9}" type="slidenum">
              <a:rPr lang="es-CO" smtClean="0"/>
              <a:t>‹Nº›</a:t>
            </a:fld>
            <a:endParaRPr lang="es-CO"/>
          </a:p>
        </p:txBody>
      </p:sp>
      <p:sp>
        <p:nvSpPr>
          <p:cNvPr id="7" name="Marcador de pie de página 1">
            <a:extLst>
              <a:ext uri="{FF2B5EF4-FFF2-40B4-BE49-F238E27FC236}">
                <a16:creationId xmlns:a16="http://schemas.microsoft.com/office/drawing/2014/main" id="{0CBCD94E-AB18-40B5-A936-F9EE59E4DC99}"/>
              </a:ext>
            </a:extLst>
          </p:cNvPr>
          <p:cNvSpPr txBox="1">
            <a:spLocks/>
          </p:cNvSpPr>
          <p:nvPr userDrawn="1"/>
        </p:nvSpPr>
        <p:spPr>
          <a:xfrm rot="16200000">
            <a:off x="-1874837" y="1189037"/>
            <a:ext cx="4114800" cy="365125"/>
          </a:xfrm>
          <a:prstGeom prst="rect">
            <a:avLst/>
          </a:prstGeom>
        </p:spPr>
        <p:txBody>
          <a:bodyPr vert="horz" lIns="91440" tIns="45720" rIns="91440" bIns="45720" rtlCol="0" anchor="ctr"/>
          <a:lstStyle>
            <a:defPPr>
              <a:defRPr lang="en-US"/>
            </a:defPPr>
            <a:lvl1pPr marL="0" algn="ctr" defTabSz="457200" rtl="0" eaLnBrk="1" latinLnBrk="0" hangingPunct="1">
              <a:defRPr lang="es-CO" sz="1000" kern="1200">
                <a:solidFill>
                  <a:schemeClr val="tx1">
                    <a:tint val="75000"/>
                  </a:schemeClr>
                </a:solidFill>
                <a:latin typeface="Helvetica" pitchFamily="2" charset="0"/>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CO"/>
              <a:t>CCOM-FO-001 V14 / 2-Sep-2022 / Clasificada</a:t>
            </a:r>
          </a:p>
        </p:txBody>
      </p:sp>
    </p:spTree>
    <p:extLst>
      <p:ext uri="{BB962C8B-B14F-4D97-AF65-F5344CB8AC3E}">
        <p14:creationId xmlns:p14="http://schemas.microsoft.com/office/powerpoint/2010/main" val="15840151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iapositiva en blanco -  Fondo oscuro">
    <p:spTree>
      <p:nvGrpSpPr>
        <p:cNvPr id="1" name=""/>
        <p:cNvGrpSpPr/>
        <p:nvPr/>
      </p:nvGrpSpPr>
      <p:grpSpPr>
        <a:xfrm>
          <a:off x="0" y="0"/>
          <a:ext cx="0" cy="0"/>
          <a:chOff x="0" y="0"/>
          <a:chExt cx="0" cy="0"/>
        </a:xfrm>
      </p:grpSpPr>
      <p:pic>
        <p:nvPicPr>
          <p:cNvPr id="8" name="Imagen 7">
            <a:extLst>
              <a:ext uri="{FF2B5EF4-FFF2-40B4-BE49-F238E27FC236}">
                <a16:creationId xmlns:a16="http://schemas.microsoft.com/office/drawing/2014/main" id="{3A4650D9-90EB-C14E-B4DD-09CD781ADB53}"/>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pic>
        <p:nvPicPr>
          <p:cNvPr id="10" name="Imagen 9">
            <a:extLst>
              <a:ext uri="{FF2B5EF4-FFF2-40B4-BE49-F238E27FC236}">
                <a16:creationId xmlns:a16="http://schemas.microsoft.com/office/drawing/2014/main" id="{C63E4F37-DFB9-AC4C-AB73-7E30D88A4E36}"/>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706704" y="4723"/>
            <a:ext cx="3485296" cy="1812354"/>
          </a:xfrm>
          <a:prstGeom prst="rect">
            <a:avLst/>
          </a:prstGeom>
        </p:spPr>
      </p:pic>
      <p:sp>
        <p:nvSpPr>
          <p:cNvPr id="5" name="Marcador de fecha 4">
            <a:extLst>
              <a:ext uri="{FF2B5EF4-FFF2-40B4-BE49-F238E27FC236}">
                <a16:creationId xmlns:a16="http://schemas.microsoft.com/office/drawing/2014/main" id="{6E15F918-95DA-4F1A-B745-A01634D75EE0}"/>
              </a:ext>
            </a:extLst>
          </p:cNvPr>
          <p:cNvSpPr>
            <a:spLocks noGrp="1"/>
          </p:cNvSpPr>
          <p:nvPr>
            <p:ph type="dt" sz="half" idx="10"/>
          </p:nvPr>
        </p:nvSpPr>
        <p:spPr/>
        <p:txBody>
          <a:bodyPr/>
          <a:lstStyle/>
          <a:p>
            <a:endParaRPr lang="es-CO"/>
          </a:p>
        </p:txBody>
      </p:sp>
      <p:sp>
        <p:nvSpPr>
          <p:cNvPr id="6" name="Marcador de pie de página 5">
            <a:extLst>
              <a:ext uri="{FF2B5EF4-FFF2-40B4-BE49-F238E27FC236}">
                <a16:creationId xmlns:a16="http://schemas.microsoft.com/office/drawing/2014/main" id="{4659B2E9-00E9-4887-92EF-D64FD1F46610}"/>
              </a:ext>
            </a:extLst>
          </p:cNvPr>
          <p:cNvSpPr>
            <a:spLocks noGrp="1"/>
          </p:cNvSpPr>
          <p:nvPr>
            <p:ph type="ftr" sz="quarter" idx="11"/>
          </p:nvPr>
        </p:nvSpPr>
        <p:spPr/>
        <p:txBody>
          <a:bodyPr/>
          <a:lstStyle/>
          <a:p>
            <a:r>
              <a:rPr lang="es-CO"/>
              <a:t>CCOM-FO-001 V2 / 19-Jul-2022 / Clasificada</a:t>
            </a:r>
          </a:p>
        </p:txBody>
      </p:sp>
      <p:sp>
        <p:nvSpPr>
          <p:cNvPr id="7" name="Marcador de número de diapositiva 6">
            <a:extLst>
              <a:ext uri="{FF2B5EF4-FFF2-40B4-BE49-F238E27FC236}">
                <a16:creationId xmlns:a16="http://schemas.microsoft.com/office/drawing/2014/main" id="{3E9E1F9D-4641-4E48-9874-1BE6BDA17D2D}"/>
              </a:ext>
            </a:extLst>
          </p:cNvPr>
          <p:cNvSpPr>
            <a:spLocks noGrp="1"/>
          </p:cNvSpPr>
          <p:nvPr>
            <p:ph type="sldNum" sz="quarter" idx="12"/>
          </p:nvPr>
        </p:nvSpPr>
        <p:spPr/>
        <p:txBody>
          <a:bodyPr/>
          <a:lstStyle/>
          <a:p>
            <a:fld id="{80A1B78A-D2AA-4EB1-9E00-A5BD42699FC9}" type="slidenum">
              <a:rPr lang="es-CO" smtClean="0"/>
              <a:t>‹Nº›</a:t>
            </a:fld>
            <a:endParaRPr lang="es-CO"/>
          </a:p>
        </p:txBody>
      </p:sp>
      <p:sp>
        <p:nvSpPr>
          <p:cNvPr id="9" name="Marcador de pie de página 1">
            <a:extLst>
              <a:ext uri="{FF2B5EF4-FFF2-40B4-BE49-F238E27FC236}">
                <a16:creationId xmlns:a16="http://schemas.microsoft.com/office/drawing/2014/main" id="{D76047C2-5A0E-4DD5-B660-12F368EF653C}"/>
              </a:ext>
            </a:extLst>
          </p:cNvPr>
          <p:cNvSpPr txBox="1">
            <a:spLocks/>
          </p:cNvSpPr>
          <p:nvPr userDrawn="1"/>
        </p:nvSpPr>
        <p:spPr>
          <a:xfrm rot="16200000">
            <a:off x="-1874837" y="1189037"/>
            <a:ext cx="4114800" cy="365125"/>
          </a:xfrm>
          <a:prstGeom prst="rect">
            <a:avLst/>
          </a:prstGeom>
        </p:spPr>
        <p:txBody>
          <a:bodyPr vert="horz" lIns="91440" tIns="45720" rIns="91440" bIns="45720" rtlCol="0" anchor="ctr"/>
          <a:lstStyle>
            <a:defPPr>
              <a:defRPr lang="en-US"/>
            </a:defPPr>
            <a:lvl1pPr marL="0" algn="ctr" defTabSz="457200" rtl="0" eaLnBrk="1" latinLnBrk="0" hangingPunct="1">
              <a:defRPr lang="es-CO" sz="1000" kern="1200">
                <a:solidFill>
                  <a:schemeClr val="tx1">
                    <a:tint val="75000"/>
                  </a:schemeClr>
                </a:solidFill>
                <a:latin typeface="Helvetica" pitchFamily="2" charset="0"/>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CO"/>
              <a:t>CCOM-FO-001 V14 / 2-Sep-2022 / Clasificada</a:t>
            </a:r>
          </a:p>
        </p:txBody>
      </p:sp>
    </p:spTree>
    <p:extLst>
      <p:ext uri="{BB962C8B-B14F-4D97-AF65-F5344CB8AC3E}">
        <p14:creationId xmlns:p14="http://schemas.microsoft.com/office/powerpoint/2010/main" val="22902645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Fondo claro sin logo">
    <p:spTree>
      <p:nvGrpSpPr>
        <p:cNvPr id="1" name=""/>
        <p:cNvGrpSpPr/>
        <p:nvPr/>
      </p:nvGrpSpPr>
      <p:grpSpPr>
        <a:xfrm>
          <a:off x="0" y="0"/>
          <a:ext cx="0" cy="0"/>
          <a:chOff x="0" y="0"/>
          <a:chExt cx="0" cy="0"/>
        </a:xfrm>
      </p:grpSpPr>
      <p:pic>
        <p:nvPicPr>
          <p:cNvPr id="11" name="Imagen 10">
            <a:extLst>
              <a:ext uri="{FF2B5EF4-FFF2-40B4-BE49-F238E27FC236}">
                <a16:creationId xmlns:a16="http://schemas.microsoft.com/office/drawing/2014/main" id="{890C941E-3A0B-4D49-A978-6952E5A8B8A8}"/>
              </a:ext>
            </a:extLst>
          </p:cNvPr>
          <p:cNvPicPr>
            <a:picLocks noChangeAspect="1"/>
          </p:cNvPicPr>
          <p:nvPr userDrawn="1"/>
        </p:nvPicPr>
        <p:blipFill rotWithShape="1">
          <a:blip r:embed="rId2" cstate="email">
            <a:alphaModFix amt="35000"/>
            <a:extLst>
              <a:ext uri="{28A0092B-C50C-407E-A947-70E740481C1C}">
                <a14:useLocalDpi xmlns:a14="http://schemas.microsoft.com/office/drawing/2010/main"/>
              </a:ext>
            </a:extLst>
          </a:blip>
          <a:srcRect/>
          <a:stretch/>
        </p:blipFill>
        <p:spPr>
          <a:xfrm>
            <a:off x="-1" y="1"/>
            <a:ext cx="4607491" cy="6849776"/>
          </a:xfrm>
          <a:prstGeom prst="rect">
            <a:avLst/>
          </a:prstGeom>
        </p:spPr>
      </p:pic>
      <p:sp>
        <p:nvSpPr>
          <p:cNvPr id="3" name="Date Placeholder 2"/>
          <p:cNvSpPr>
            <a:spLocks noGrp="1"/>
          </p:cNvSpPr>
          <p:nvPr>
            <p:ph type="dt" sz="half" idx="10"/>
          </p:nvPr>
        </p:nvSpPr>
        <p:spPr/>
        <p:txBody>
          <a:bodyPr/>
          <a:lstStyle/>
          <a:p>
            <a:endParaRPr lang="es-CO"/>
          </a:p>
        </p:txBody>
      </p:sp>
      <p:sp>
        <p:nvSpPr>
          <p:cNvPr id="4" name="Footer Placeholder 3"/>
          <p:cNvSpPr>
            <a:spLocks noGrp="1"/>
          </p:cNvSpPr>
          <p:nvPr>
            <p:ph type="ftr" sz="quarter" idx="11"/>
          </p:nvPr>
        </p:nvSpPr>
        <p:spPr/>
        <p:txBody>
          <a:bodyPr/>
          <a:lstStyle/>
          <a:p>
            <a:r>
              <a:rPr lang="es-CO"/>
              <a:t>CCOM-FO-001 V2 / 19-Jul-2022 / Clasificada</a:t>
            </a:r>
          </a:p>
        </p:txBody>
      </p:sp>
      <p:sp>
        <p:nvSpPr>
          <p:cNvPr id="5" name="Slide Number Placeholder 4"/>
          <p:cNvSpPr>
            <a:spLocks noGrp="1"/>
          </p:cNvSpPr>
          <p:nvPr>
            <p:ph type="sldNum" sz="quarter" idx="12"/>
          </p:nvPr>
        </p:nvSpPr>
        <p:spPr/>
        <p:txBody>
          <a:bodyPr/>
          <a:lstStyle/>
          <a:p>
            <a:fld id="{80A1B78A-D2AA-4EB1-9E00-A5BD42699FC9}" type="slidenum">
              <a:rPr lang="es-CO" smtClean="0"/>
              <a:t>‹Nº›</a:t>
            </a:fld>
            <a:endParaRPr lang="es-CO"/>
          </a:p>
        </p:txBody>
      </p:sp>
    </p:spTree>
    <p:extLst>
      <p:ext uri="{BB962C8B-B14F-4D97-AF65-F5344CB8AC3E}">
        <p14:creationId xmlns:p14="http://schemas.microsoft.com/office/powerpoint/2010/main" val="31650529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Fondo oscuro sin logo">
    <p:spTree>
      <p:nvGrpSpPr>
        <p:cNvPr id="1" name=""/>
        <p:cNvGrpSpPr/>
        <p:nvPr/>
      </p:nvGrpSpPr>
      <p:grpSpPr>
        <a:xfrm>
          <a:off x="0" y="0"/>
          <a:ext cx="0" cy="0"/>
          <a:chOff x="0" y="0"/>
          <a:chExt cx="0" cy="0"/>
        </a:xfrm>
      </p:grpSpPr>
      <p:pic>
        <p:nvPicPr>
          <p:cNvPr id="8" name="Imagen 7">
            <a:extLst>
              <a:ext uri="{FF2B5EF4-FFF2-40B4-BE49-F238E27FC236}">
                <a16:creationId xmlns:a16="http://schemas.microsoft.com/office/drawing/2014/main" id="{3A4650D9-90EB-C14E-B4DD-09CD781ADB53}"/>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5" name="Marcador de fecha 4">
            <a:extLst>
              <a:ext uri="{FF2B5EF4-FFF2-40B4-BE49-F238E27FC236}">
                <a16:creationId xmlns:a16="http://schemas.microsoft.com/office/drawing/2014/main" id="{6E15F918-95DA-4F1A-B745-A01634D75EE0}"/>
              </a:ext>
            </a:extLst>
          </p:cNvPr>
          <p:cNvSpPr>
            <a:spLocks noGrp="1"/>
          </p:cNvSpPr>
          <p:nvPr>
            <p:ph type="dt" sz="half" idx="10"/>
          </p:nvPr>
        </p:nvSpPr>
        <p:spPr/>
        <p:txBody>
          <a:bodyPr/>
          <a:lstStyle/>
          <a:p>
            <a:endParaRPr lang="es-CO"/>
          </a:p>
        </p:txBody>
      </p:sp>
      <p:sp>
        <p:nvSpPr>
          <p:cNvPr id="6" name="Marcador de pie de página 5">
            <a:extLst>
              <a:ext uri="{FF2B5EF4-FFF2-40B4-BE49-F238E27FC236}">
                <a16:creationId xmlns:a16="http://schemas.microsoft.com/office/drawing/2014/main" id="{4659B2E9-00E9-4887-92EF-D64FD1F46610}"/>
              </a:ext>
            </a:extLst>
          </p:cNvPr>
          <p:cNvSpPr>
            <a:spLocks noGrp="1"/>
          </p:cNvSpPr>
          <p:nvPr>
            <p:ph type="ftr" sz="quarter" idx="11"/>
          </p:nvPr>
        </p:nvSpPr>
        <p:spPr/>
        <p:txBody>
          <a:bodyPr/>
          <a:lstStyle/>
          <a:p>
            <a:r>
              <a:rPr lang="es-CO"/>
              <a:t>CCOM-FO-001 V2 / 19-Jul-2022 / Clasificada</a:t>
            </a:r>
          </a:p>
        </p:txBody>
      </p:sp>
      <p:sp>
        <p:nvSpPr>
          <p:cNvPr id="7" name="Marcador de número de diapositiva 6">
            <a:extLst>
              <a:ext uri="{FF2B5EF4-FFF2-40B4-BE49-F238E27FC236}">
                <a16:creationId xmlns:a16="http://schemas.microsoft.com/office/drawing/2014/main" id="{3E9E1F9D-4641-4E48-9874-1BE6BDA17D2D}"/>
              </a:ext>
            </a:extLst>
          </p:cNvPr>
          <p:cNvSpPr>
            <a:spLocks noGrp="1"/>
          </p:cNvSpPr>
          <p:nvPr>
            <p:ph type="sldNum" sz="quarter" idx="12"/>
          </p:nvPr>
        </p:nvSpPr>
        <p:spPr/>
        <p:txBody>
          <a:bodyPr/>
          <a:lstStyle/>
          <a:p>
            <a:fld id="{80A1B78A-D2AA-4EB1-9E00-A5BD42699FC9}" type="slidenum">
              <a:rPr lang="es-CO" smtClean="0"/>
              <a:t>‹Nº›</a:t>
            </a:fld>
            <a:endParaRPr lang="es-CO"/>
          </a:p>
        </p:txBody>
      </p:sp>
    </p:spTree>
    <p:extLst>
      <p:ext uri="{BB962C8B-B14F-4D97-AF65-F5344CB8AC3E}">
        <p14:creationId xmlns:p14="http://schemas.microsoft.com/office/powerpoint/2010/main" val="148653696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ierre">
    <p:spTree>
      <p:nvGrpSpPr>
        <p:cNvPr id="1" name=""/>
        <p:cNvGrpSpPr/>
        <p:nvPr/>
      </p:nvGrpSpPr>
      <p:grpSpPr>
        <a:xfrm>
          <a:off x="0" y="0"/>
          <a:ext cx="0" cy="0"/>
          <a:chOff x="0" y="0"/>
          <a:chExt cx="0" cy="0"/>
        </a:xfrm>
      </p:grpSpPr>
      <p:pic>
        <p:nvPicPr>
          <p:cNvPr id="14" name="Imagen 13">
            <a:extLst>
              <a:ext uri="{FF2B5EF4-FFF2-40B4-BE49-F238E27FC236}">
                <a16:creationId xmlns:a16="http://schemas.microsoft.com/office/drawing/2014/main" id="{DE302BBE-091A-F242-84AE-897C638D9BBC}"/>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5173455" y="2436606"/>
            <a:ext cx="3932237" cy="952493"/>
          </a:xfrm>
        </p:spPr>
        <p:txBody>
          <a:bodyPr anchor="b">
            <a:normAutofit/>
          </a:bodyPr>
          <a:lstStyle>
            <a:lvl1pPr>
              <a:defRPr lang="es-ES" sz="3200" b="1" kern="1200" dirty="0">
                <a:solidFill>
                  <a:schemeClr val="bg1"/>
                </a:solidFill>
                <a:latin typeface="Helvetica" pitchFamily="2" charset="0"/>
                <a:ea typeface="+mj-ea"/>
                <a:cs typeface="+mj-cs"/>
              </a:defRPr>
            </a:lvl1pPr>
          </a:lstStyle>
          <a:p>
            <a:r>
              <a:rPr lang="es-ES"/>
              <a:t>Haga clic para modificar el estilo de título del patrón</a:t>
            </a:r>
            <a:endParaRPr lang="en-US"/>
          </a:p>
        </p:txBody>
      </p:sp>
      <p:sp>
        <p:nvSpPr>
          <p:cNvPr id="4" name="Text Placeholder 3"/>
          <p:cNvSpPr>
            <a:spLocks noGrp="1"/>
          </p:cNvSpPr>
          <p:nvPr>
            <p:ph type="body" sz="half" idx="2"/>
          </p:nvPr>
        </p:nvSpPr>
        <p:spPr>
          <a:xfrm>
            <a:off x="5173455" y="3520875"/>
            <a:ext cx="3932237" cy="1017862"/>
          </a:xfrm>
        </p:spPr>
        <p:txBody>
          <a:bodyPr>
            <a:normAutofit/>
          </a:bodyPr>
          <a:lstStyle>
            <a:lvl1pPr marL="0" indent="0">
              <a:buNone/>
              <a:defRPr lang="es-ES" sz="2000" kern="1200" dirty="0">
                <a:solidFill>
                  <a:schemeClr val="bg1"/>
                </a:solidFill>
                <a:latin typeface="Helvetica" pitchFamily="2" charset="0"/>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p>
            <a:endParaRPr lang="es-CO"/>
          </a:p>
        </p:txBody>
      </p:sp>
      <p:sp>
        <p:nvSpPr>
          <p:cNvPr id="6" name="Footer Placeholder 5"/>
          <p:cNvSpPr>
            <a:spLocks noGrp="1"/>
          </p:cNvSpPr>
          <p:nvPr>
            <p:ph type="ftr" sz="quarter" idx="11"/>
          </p:nvPr>
        </p:nvSpPr>
        <p:spPr/>
        <p:txBody>
          <a:bodyPr/>
          <a:lstStyle/>
          <a:p>
            <a:r>
              <a:rPr lang="es-CO"/>
              <a:t>CCOM-FO-001 V2 / 19-Jul-2022 / Clasificada</a:t>
            </a:r>
          </a:p>
        </p:txBody>
      </p:sp>
      <p:sp>
        <p:nvSpPr>
          <p:cNvPr id="7" name="Slide Number Placeholder 6"/>
          <p:cNvSpPr>
            <a:spLocks noGrp="1"/>
          </p:cNvSpPr>
          <p:nvPr>
            <p:ph type="sldNum" sz="quarter" idx="12"/>
          </p:nvPr>
        </p:nvSpPr>
        <p:spPr/>
        <p:txBody>
          <a:bodyPr/>
          <a:lstStyle/>
          <a:p>
            <a:fld id="{80A1B78A-D2AA-4EB1-9E00-A5BD42699FC9}" type="slidenum">
              <a:rPr lang="es-CO" smtClean="0"/>
              <a:t>‹Nº›</a:t>
            </a:fld>
            <a:endParaRPr lang="es-CO"/>
          </a:p>
        </p:txBody>
      </p:sp>
      <p:pic>
        <p:nvPicPr>
          <p:cNvPr id="18" name="Imagen 17">
            <a:extLst>
              <a:ext uri="{FF2B5EF4-FFF2-40B4-BE49-F238E27FC236}">
                <a16:creationId xmlns:a16="http://schemas.microsoft.com/office/drawing/2014/main" id="{0256FF1A-6738-8541-9A4B-F6F47722E392}"/>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11664282" y="4467895"/>
            <a:ext cx="152125" cy="1929584"/>
          </a:xfrm>
          <a:prstGeom prst="rect">
            <a:avLst/>
          </a:prstGeom>
        </p:spPr>
      </p:pic>
      <p:pic>
        <p:nvPicPr>
          <p:cNvPr id="19" name="Imagen 18">
            <a:extLst>
              <a:ext uri="{FF2B5EF4-FFF2-40B4-BE49-F238E27FC236}">
                <a16:creationId xmlns:a16="http://schemas.microsoft.com/office/drawing/2014/main" id="{59E9D5BD-91F2-1747-87E2-C80E49B2DD2D}"/>
              </a:ext>
            </a:extLst>
          </p:cNvPr>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a:off x="5107957" y="4538736"/>
            <a:ext cx="3387225" cy="1003622"/>
          </a:xfrm>
          <a:prstGeom prst="rect">
            <a:avLst/>
          </a:prstGeom>
        </p:spPr>
      </p:pic>
      <p:sp>
        <p:nvSpPr>
          <p:cNvPr id="13" name="Marcador de posición de imagen 2">
            <a:extLst>
              <a:ext uri="{FF2B5EF4-FFF2-40B4-BE49-F238E27FC236}">
                <a16:creationId xmlns:a16="http://schemas.microsoft.com/office/drawing/2014/main" id="{7D64A3A1-D8C4-DF4B-9B25-9EA1DB47FBE7}"/>
              </a:ext>
            </a:extLst>
          </p:cNvPr>
          <p:cNvSpPr>
            <a:spLocks noGrp="1"/>
          </p:cNvSpPr>
          <p:nvPr>
            <p:ph type="pic" idx="1" hasCustomPrompt="1"/>
          </p:nvPr>
        </p:nvSpPr>
        <p:spPr>
          <a:xfrm>
            <a:off x="-2683" y="648166"/>
            <a:ext cx="4800158" cy="5458172"/>
          </a:xfrm>
          <a:custGeom>
            <a:avLst/>
            <a:gdLst>
              <a:gd name="connsiteX0" fmla="*/ 0 w 6172200"/>
              <a:gd name="connsiteY0" fmla="*/ 812287 h 4873625"/>
              <a:gd name="connsiteX1" fmla="*/ 812287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812287 h 4873625"/>
              <a:gd name="connsiteX1" fmla="*/ 812287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812287 h 4873625"/>
              <a:gd name="connsiteX1" fmla="*/ 1488336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0 h 4876064"/>
              <a:gd name="connsiteX1" fmla="*/ 1488336 w 6172200"/>
              <a:gd name="connsiteY1" fmla="*/ 2439 h 4876064"/>
              <a:gd name="connsiteX2" fmla="*/ 5359913 w 6172200"/>
              <a:gd name="connsiteY2" fmla="*/ 2439 h 4876064"/>
              <a:gd name="connsiteX3" fmla="*/ 6172200 w 6172200"/>
              <a:gd name="connsiteY3" fmla="*/ 814726 h 4876064"/>
              <a:gd name="connsiteX4" fmla="*/ 6172200 w 6172200"/>
              <a:gd name="connsiteY4" fmla="*/ 4063777 h 4876064"/>
              <a:gd name="connsiteX5" fmla="*/ 5359913 w 6172200"/>
              <a:gd name="connsiteY5" fmla="*/ 4876064 h 4876064"/>
              <a:gd name="connsiteX6" fmla="*/ 812287 w 6172200"/>
              <a:gd name="connsiteY6" fmla="*/ 4876064 h 4876064"/>
              <a:gd name="connsiteX7" fmla="*/ 0 w 6172200"/>
              <a:gd name="connsiteY7" fmla="*/ 4063777 h 4876064"/>
              <a:gd name="connsiteX8" fmla="*/ 0 w 6172200"/>
              <a:gd name="connsiteY8" fmla="*/ 0 h 4876064"/>
              <a:gd name="connsiteX0" fmla="*/ 10274 w 6182474"/>
              <a:gd name="connsiteY0" fmla="*/ 0 h 4876064"/>
              <a:gd name="connsiteX1" fmla="*/ 1498610 w 6182474"/>
              <a:gd name="connsiteY1" fmla="*/ 2439 h 4876064"/>
              <a:gd name="connsiteX2" fmla="*/ 5370187 w 6182474"/>
              <a:gd name="connsiteY2" fmla="*/ 2439 h 4876064"/>
              <a:gd name="connsiteX3" fmla="*/ 6182474 w 6182474"/>
              <a:gd name="connsiteY3" fmla="*/ 814726 h 4876064"/>
              <a:gd name="connsiteX4" fmla="*/ 6182474 w 6182474"/>
              <a:gd name="connsiteY4" fmla="*/ 4063777 h 4876064"/>
              <a:gd name="connsiteX5" fmla="*/ 5370187 w 6182474"/>
              <a:gd name="connsiteY5" fmla="*/ 4876064 h 4876064"/>
              <a:gd name="connsiteX6" fmla="*/ 822561 w 6182474"/>
              <a:gd name="connsiteY6" fmla="*/ 4876064 h 4876064"/>
              <a:gd name="connsiteX7" fmla="*/ 0 w 6182474"/>
              <a:gd name="connsiteY7" fmla="*/ 1998672 h 4876064"/>
              <a:gd name="connsiteX8" fmla="*/ 10274 w 6182474"/>
              <a:gd name="connsiteY8" fmla="*/ 0 h 4876064"/>
              <a:gd name="connsiteX0" fmla="*/ 17336 w 6189536"/>
              <a:gd name="connsiteY0" fmla="*/ 0 h 4876064"/>
              <a:gd name="connsiteX1" fmla="*/ 1505672 w 6189536"/>
              <a:gd name="connsiteY1" fmla="*/ 2439 h 4876064"/>
              <a:gd name="connsiteX2" fmla="*/ 5377249 w 6189536"/>
              <a:gd name="connsiteY2" fmla="*/ 2439 h 4876064"/>
              <a:gd name="connsiteX3" fmla="*/ 6189536 w 6189536"/>
              <a:gd name="connsiteY3" fmla="*/ 814726 h 4876064"/>
              <a:gd name="connsiteX4" fmla="*/ 6189536 w 6189536"/>
              <a:gd name="connsiteY4" fmla="*/ 4063777 h 4876064"/>
              <a:gd name="connsiteX5" fmla="*/ 5377249 w 6189536"/>
              <a:gd name="connsiteY5" fmla="*/ 4876064 h 4876064"/>
              <a:gd name="connsiteX6" fmla="*/ 367286 w 6189536"/>
              <a:gd name="connsiteY6" fmla="*/ 2810958 h 4876064"/>
              <a:gd name="connsiteX7" fmla="*/ 7062 w 6189536"/>
              <a:gd name="connsiteY7" fmla="*/ 1998672 h 4876064"/>
              <a:gd name="connsiteX8" fmla="*/ 17336 w 6189536"/>
              <a:gd name="connsiteY8" fmla="*/ 0 h 4876064"/>
              <a:gd name="connsiteX0" fmla="*/ 10274 w 6182474"/>
              <a:gd name="connsiteY0" fmla="*/ 0 h 4876064"/>
              <a:gd name="connsiteX1" fmla="*/ 1498610 w 6182474"/>
              <a:gd name="connsiteY1" fmla="*/ 2439 h 4876064"/>
              <a:gd name="connsiteX2" fmla="*/ 5370187 w 6182474"/>
              <a:gd name="connsiteY2" fmla="*/ 2439 h 4876064"/>
              <a:gd name="connsiteX3" fmla="*/ 6182474 w 6182474"/>
              <a:gd name="connsiteY3" fmla="*/ 814726 h 4876064"/>
              <a:gd name="connsiteX4" fmla="*/ 6182474 w 6182474"/>
              <a:gd name="connsiteY4" fmla="*/ 4063777 h 4876064"/>
              <a:gd name="connsiteX5" fmla="*/ 5370187 w 6182474"/>
              <a:gd name="connsiteY5" fmla="*/ 4876064 h 4876064"/>
              <a:gd name="connsiteX6" fmla="*/ 360224 w 6182474"/>
              <a:gd name="connsiteY6" fmla="*/ 2810958 h 4876064"/>
              <a:gd name="connsiteX7" fmla="*/ 0 w 6182474"/>
              <a:gd name="connsiteY7" fmla="*/ 1998672 h 4876064"/>
              <a:gd name="connsiteX8" fmla="*/ 10274 w 6182474"/>
              <a:gd name="connsiteY8" fmla="*/ 0 h 4876064"/>
              <a:gd name="connsiteX0" fmla="*/ 10274 w 6182474"/>
              <a:gd name="connsiteY0" fmla="*/ 0 h 5143192"/>
              <a:gd name="connsiteX1" fmla="*/ 1498610 w 6182474"/>
              <a:gd name="connsiteY1" fmla="*/ 2439 h 5143192"/>
              <a:gd name="connsiteX2" fmla="*/ 5370187 w 6182474"/>
              <a:gd name="connsiteY2" fmla="*/ 2439 h 5143192"/>
              <a:gd name="connsiteX3" fmla="*/ 6182474 w 6182474"/>
              <a:gd name="connsiteY3" fmla="*/ 814726 h 5143192"/>
              <a:gd name="connsiteX4" fmla="*/ 6182474 w 6182474"/>
              <a:gd name="connsiteY4" fmla="*/ 4063777 h 5143192"/>
              <a:gd name="connsiteX5" fmla="*/ 2061908 w 6182474"/>
              <a:gd name="connsiteY5" fmla="*/ 5143192 h 5143192"/>
              <a:gd name="connsiteX6" fmla="*/ 360224 w 6182474"/>
              <a:gd name="connsiteY6" fmla="*/ 2810958 h 5143192"/>
              <a:gd name="connsiteX7" fmla="*/ 0 w 6182474"/>
              <a:gd name="connsiteY7" fmla="*/ 1998672 h 5143192"/>
              <a:gd name="connsiteX8" fmla="*/ 10274 w 6182474"/>
              <a:gd name="connsiteY8" fmla="*/ 0 h 5143192"/>
              <a:gd name="connsiteX0" fmla="*/ 10274 w 6182474"/>
              <a:gd name="connsiteY0" fmla="*/ 0 h 5334539"/>
              <a:gd name="connsiteX1" fmla="*/ 1498610 w 6182474"/>
              <a:gd name="connsiteY1" fmla="*/ 2439 h 5334539"/>
              <a:gd name="connsiteX2" fmla="*/ 5370187 w 6182474"/>
              <a:gd name="connsiteY2" fmla="*/ 2439 h 5334539"/>
              <a:gd name="connsiteX3" fmla="*/ 6182474 w 6182474"/>
              <a:gd name="connsiteY3" fmla="*/ 814726 h 5334539"/>
              <a:gd name="connsiteX4" fmla="*/ 3110501 w 6182474"/>
              <a:gd name="connsiteY4" fmla="*/ 5132289 h 5334539"/>
              <a:gd name="connsiteX5" fmla="*/ 2061908 w 6182474"/>
              <a:gd name="connsiteY5" fmla="*/ 5143192 h 5334539"/>
              <a:gd name="connsiteX6" fmla="*/ 360224 w 6182474"/>
              <a:gd name="connsiteY6" fmla="*/ 2810958 h 5334539"/>
              <a:gd name="connsiteX7" fmla="*/ 0 w 6182474"/>
              <a:gd name="connsiteY7" fmla="*/ 1998672 h 5334539"/>
              <a:gd name="connsiteX8" fmla="*/ 10274 w 6182474"/>
              <a:gd name="connsiteY8" fmla="*/ 0 h 5334539"/>
              <a:gd name="connsiteX0" fmla="*/ 10274 w 5532670"/>
              <a:gd name="connsiteY0" fmla="*/ 0 h 5334539"/>
              <a:gd name="connsiteX1" fmla="*/ 1498610 w 5532670"/>
              <a:gd name="connsiteY1" fmla="*/ 2439 h 5334539"/>
              <a:gd name="connsiteX2" fmla="*/ 5370187 w 5532670"/>
              <a:gd name="connsiteY2" fmla="*/ 2439 h 5334539"/>
              <a:gd name="connsiteX3" fmla="*/ 5196154 w 5532670"/>
              <a:gd name="connsiteY3" fmla="*/ 3352443 h 5334539"/>
              <a:gd name="connsiteX4" fmla="*/ 3110501 w 5532670"/>
              <a:gd name="connsiteY4" fmla="*/ 5132289 h 5334539"/>
              <a:gd name="connsiteX5" fmla="*/ 2061908 w 5532670"/>
              <a:gd name="connsiteY5" fmla="*/ 5143192 h 5334539"/>
              <a:gd name="connsiteX6" fmla="*/ 360224 w 5532670"/>
              <a:gd name="connsiteY6" fmla="*/ 2810958 h 5334539"/>
              <a:gd name="connsiteX7" fmla="*/ 0 w 5532670"/>
              <a:gd name="connsiteY7" fmla="*/ 1998672 h 5334539"/>
              <a:gd name="connsiteX8" fmla="*/ 10274 w 5532670"/>
              <a:gd name="connsiteY8" fmla="*/ 0 h 5334539"/>
              <a:gd name="connsiteX0" fmla="*/ 10274 w 5558319"/>
              <a:gd name="connsiteY0" fmla="*/ 0 h 5334539"/>
              <a:gd name="connsiteX1" fmla="*/ 1498610 w 5558319"/>
              <a:gd name="connsiteY1" fmla="*/ 2439 h 5334539"/>
              <a:gd name="connsiteX2" fmla="*/ 5401009 w 5558319"/>
              <a:gd name="connsiteY2" fmla="*/ 2447689 h 5334539"/>
              <a:gd name="connsiteX3" fmla="*/ 5196154 w 5558319"/>
              <a:gd name="connsiteY3" fmla="*/ 3352443 h 5334539"/>
              <a:gd name="connsiteX4" fmla="*/ 3110501 w 5558319"/>
              <a:gd name="connsiteY4" fmla="*/ 5132289 h 5334539"/>
              <a:gd name="connsiteX5" fmla="*/ 2061908 w 5558319"/>
              <a:gd name="connsiteY5" fmla="*/ 5143192 h 5334539"/>
              <a:gd name="connsiteX6" fmla="*/ 360224 w 5558319"/>
              <a:gd name="connsiteY6" fmla="*/ 2810958 h 5334539"/>
              <a:gd name="connsiteX7" fmla="*/ 0 w 5558319"/>
              <a:gd name="connsiteY7" fmla="*/ 1998672 h 5334539"/>
              <a:gd name="connsiteX8" fmla="*/ 10274 w 5558319"/>
              <a:gd name="connsiteY8" fmla="*/ 0 h 5334539"/>
              <a:gd name="connsiteX0" fmla="*/ 10274 w 5558319"/>
              <a:gd name="connsiteY0" fmla="*/ 110576 h 5445115"/>
              <a:gd name="connsiteX1" fmla="*/ 3460974 w 5558319"/>
              <a:gd name="connsiteY1" fmla="*/ 0 h 5445115"/>
              <a:gd name="connsiteX2" fmla="*/ 5401009 w 5558319"/>
              <a:gd name="connsiteY2" fmla="*/ 2558265 h 5445115"/>
              <a:gd name="connsiteX3" fmla="*/ 5196154 w 5558319"/>
              <a:gd name="connsiteY3" fmla="*/ 3463019 h 5445115"/>
              <a:gd name="connsiteX4" fmla="*/ 3110501 w 5558319"/>
              <a:gd name="connsiteY4" fmla="*/ 5242865 h 5445115"/>
              <a:gd name="connsiteX5" fmla="*/ 2061908 w 5558319"/>
              <a:gd name="connsiteY5" fmla="*/ 5253768 h 5445115"/>
              <a:gd name="connsiteX6" fmla="*/ 360224 w 5558319"/>
              <a:gd name="connsiteY6" fmla="*/ 2921534 h 5445115"/>
              <a:gd name="connsiteX7" fmla="*/ 0 w 5558319"/>
              <a:gd name="connsiteY7" fmla="*/ 2109248 h 5445115"/>
              <a:gd name="connsiteX8" fmla="*/ 10274 w 5558319"/>
              <a:gd name="connsiteY8" fmla="*/ 110576 h 5445115"/>
              <a:gd name="connsiteX0" fmla="*/ 133564 w 5681609"/>
              <a:gd name="connsiteY0" fmla="*/ 110576 h 5445115"/>
              <a:gd name="connsiteX1" fmla="*/ 3584264 w 5681609"/>
              <a:gd name="connsiteY1" fmla="*/ 0 h 5445115"/>
              <a:gd name="connsiteX2" fmla="*/ 5524299 w 5681609"/>
              <a:gd name="connsiteY2" fmla="*/ 2558265 h 5445115"/>
              <a:gd name="connsiteX3" fmla="*/ 5319444 w 5681609"/>
              <a:gd name="connsiteY3" fmla="*/ 3463019 h 5445115"/>
              <a:gd name="connsiteX4" fmla="*/ 3233791 w 5681609"/>
              <a:gd name="connsiteY4" fmla="*/ 5242865 h 5445115"/>
              <a:gd name="connsiteX5" fmla="*/ 2185198 w 5681609"/>
              <a:gd name="connsiteY5" fmla="*/ 5253768 h 5445115"/>
              <a:gd name="connsiteX6" fmla="*/ 483514 w 5681609"/>
              <a:gd name="connsiteY6" fmla="*/ 2921534 h 5445115"/>
              <a:gd name="connsiteX7" fmla="*/ 0 w 5681609"/>
              <a:gd name="connsiteY7" fmla="*/ 1081832 h 5445115"/>
              <a:gd name="connsiteX8" fmla="*/ 133564 w 5681609"/>
              <a:gd name="connsiteY8" fmla="*/ 110576 h 5445115"/>
              <a:gd name="connsiteX0" fmla="*/ 133564 w 5681609"/>
              <a:gd name="connsiteY0" fmla="*/ 110576 h 5445115"/>
              <a:gd name="connsiteX1" fmla="*/ 3584264 w 5681609"/>
              <a:gd name="connsiteY1" fmla="*/ 0 h 5445115"/>
              <a:gd name="connsiteX2" fmla="*/ 5524299 w 5681609"/>
              <a:gd name="connsiteY2" fmla="*/ 2558265 h 5445115"/>
              <a:gd name="connsiteX3" fmla="*/ 5319444 w 5681609"/>
              <a:gd name="connsiteY3" fmla="*/ 3463019 h 5445115"/>
              <a:gd name="connsiteX4" fmla="*/ 3233791 w 5681609"/>
              <a:gd name="connsiteY4" fmla="*/ 5242865 h 5445115"/>
              <a:gd name="connsiteX5" fmla="*/ 2185198 w 5681609"/>
              <a:gd name="connsiteY5" fmla="*/ 5253768 h 5445115"/>
              <a:gd name="connsiteX6" fmla="*/ 206112 w 5681609"/>
              <a:gd name="connsiteY6" fmla="*/ 2448923 h 5445115"/>
              <a:gd name="connsiteX7" fmla="*/ 0 w 5681609"/>
              <a:gd name="connsiteY7" fmla="*/ 1081832 h 5445115"/>
              <a:gd name="connsiteX8" fmla="*/ 133564 w 5681609"/>
              <a:gd name="connsiteY8" fmla="*/ 110576 h 5445115"/>
              <a:gd name="connsiteX0" fmla="*/ 133564 w 5681609"/>
              <a:gd name="connsiteY0" fmla="*/ 0 h 5334539"/>
              <a:gd name="connsiteX1" fmla="*/ 3415388 w 5681609"/>
              <a:gd name="connsiteY1" fmla="*/ 4754 h 5334539"/>
              <a:gd name="connsiteX2" fmla="*/ 5524299 w 5681609"/>
              <a:gd name="connsiteY2" fmla="*/ 2447689 h 5334539"/>
              <a:gd name="connsiteX3" fmla="*/ 5319444 w 5681609"/>
              <a:gd name="connsiteY3" fmla="*/ 3352443 h 5334539"/>
              <a:gd name="connsiteX4" fmla="*/ 3233791 w 5681609"/>
              <a:gd name="connsiteY4" fmla="*/ 5132289 h 5334539"/>
              <a:gd name="connsiteX5" fmla="*/ 2185198 w 5681609"/>
              <a:gd name="connsiteY5" fmla="*/ 5143192 h 5334539"/>
              <a:gd name="connsiteX6" fmla="*/ 206112 w 5681609"/>
              <a:gd name="connsiteY6" fmla="*/ 2338347 h 5334539"/>
              <a:gd name="connsiteX7" fmla="*/ 0 w 5681609"/>
              <a:gd name="connsiteY7" fmla="*/ 971256 h 5334539"/>
              <a:gd name="connsiteX8" fmla="*/ 133564 w 5681609"/>
              <a:gd name="connsiteY8" fmla="*/ 0 h 5334539"/>
              <a:gd name="connsiteX0" fmla="*/ 133564 w 5681609"/>
              <a:gd name="connsiteY0" fmla="*/ 0 h 5334539"/>
              <a:gd name="connsiteX1" fmla="*/ 3415388 w 5681609"/>
              <a:gd name="connsiteY1" fmla="*/ 4754 h 5334539"/>
              <a:gd name="connsiteX2" fmla="*/ 5524299 w 5681609"/>
              <a:gd name="connsiteY2" fmla="*/ 2447689 h 5334539"/>
              <a:gd name="connsiteX3" fmla="*/ 5319444 w 5681609"/>
              <a:gd name="connsiteY3" fmla="*/ 3352443 h 5334539"/>
              <a:gd name="connsiteX4" fmla="*/ 3233791 w 5681609"/>
              <a:gd name="connsiteY4" fmla="*/ 5132289 h 5334539"/>
              <a:gd name="connsiteX5" fmla="*/ 2185198 w 5681609"/>
              <a:gd name="connsiteY5" fmla="*/ 5143192 h 5334539"/>
              <a:gd name="connsiteX6" fmla="*/ 206112 w 5681609"/>
              <a:gd name="connsiteY6" fmla="*/ 2338347 h 5334539"/>
              <a:gd name="connsiteX7" fmla="*/ 0 w 5681609"/>
              <a:gd name="connsiteY7" fmla="*/ 971256 h 5334539"/>
              <a:gd name="connsiteX8" fmla="*/ 133564 w 5681609"/>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57685"/>
              <a:gd name="connsiteY0" fmla="*/ 0 h 5334539"/>
              <a:gd name="connsiteX1" fmla="*/ 3415388 w 5557685"/>
              <a:gd name="connsiteY1" fmla="*/ 4754 h 5334539"/>
              <a:gd name="connsiteX2" fmla="*/ 5322472 w 5557685"/>
              <a:gd name="connsiteY2" fmla="*/ 2184078 h 5334539"/>
              <a:gd name="connsiteX3" fmla="*/ 5319444 w 5557685"/>
              <a:gd name="connsiteY3" fmla="*/ 3352443 h 5334539"/>
              <a:gd name="connsiteX4" fmla="*/ 3233791 w 5557685"/>
              <a:gd name="connsiteY4" fmla="*/ 5132289 h 5334539"/>
              <a:gd name="connsiteX5" fmla="*/ 2185198 w 5557685"/>
              <a:gd name="connsiteY5" fmla="*/ 5143192 h 5334539"/>
              <a:gd name="connsiteX6" fmla="*/ 206112 w 5557685"/>
              <a:gd name="connsiteY6" fmla="*/ 2338347 h 5334539"/>
              <a:gd name="connsiteX7" fmla="*/ 0 w 5557685"/>
              <a:gd name="connsiteY7" fmla="*/ 971256 h 5334539"/>
              <a:gd name="connsiteX8" fmla="*/ 133564 w 5557685"/>
              <a:gd name="connsiteY8" fmla="*/ 0 h 5334539"/>
              <a:gd name="connsiteX0" fmla="*/ 133564 w 5623525"/>
              <a:gd name="connsiteY0" fmla="*/ 0 h 5334539"/>
              <a:gd name="connsiteX1" fmla="*/ 3415388 w 5623525"/>
              <a:gd name="connsiteY1" fmla="*/ 4754 h 5334539"/>
              <a:gd name="connsiteX2" fmla="*/ 5322472 w 5623525"/>
              <a:gd name="connsiteY2" fmla="*/ 2184078 h 5334539"/>
              <a:gd name="connsiteX3" fmla="*/ 5319444 w 5623525"/>
              <a:gd name="connsiteY3" fmla="*/ 3352443 h 5334539"/>
              <a:gd name="connsiteX4" fmla="*/ 3233791 w 5623525"/>
              <a:gd name="connsiteY4" fmla="*/ 5132289 h 5334539"/>
              <a:gd name="connsiteX5" fmla="*/ 2185198 w 5623525"/>
              <a:gd name="connsiteY5" fmla="*/ 5143192 h 5334539"/>
              <a:gd name="connsiteX6" fmla="*/ 206112 w 5623525"/>
              <a:gd name="connsiteY6" fmla="*/ 2338347 h 5334539"/>
              <a:gd name="connsiteX7" fmla="*/ 0 w 5623525"/>
              <a:gd name="connsiteY7" fmla="*/ 971256 h 5334539"/>
              <a:gd name="connsiteX8" fmla="*/ 133564 w 5623525"/>
              <a:gd name="connsiteY8" fmla="*/ 0 h 5334539"/>
              <a:gd name="connsiteX0" fmla="*/ 133564 w 5625277"/>
              <a:gd name="connsiteY0" fmla="*/ 0 h 5334539"/>
              <a:gd name="connsiteX1" fmla="*/ 3415388 w 5625277"/>
              <a:gd name="connsiteY1" fmla="*/ 4754 h 5334539"/>
              <a:gd name="connsiteX2" fmla="*/ 5322472 w 5625277"/>
              <a:gd name="connsiteY2" fmla="*/ 2184078 h 5334539"/>
              <a:gd name="connsiteX3" fmla="*/ 5319444 w 5625277"/>
              <a:gd name="connsiteY3" fmla="*/ 3352443 h 5334539"/>
              <a:gd name="connsiteX4" fmla="*/ 3233791 w 5625277"/>
              <a:gd name="connsiteY4" fmla="*/ 5132289 h 5334539"/>
              <a:gd name="connsiteX5" fmla="*/ 2185198 w 5625277"/>
              <a:gd name="connsiteY5" fmla="*/ 5143192 h 5334539"/>
              <a:gd name="connsiteX6" fmla="*/ 206112 w 5625277"/>
              <a:gd name="connsiteY6" fmla="*/ 2338347 h 5334539"/>
              <a:gd name="connsiteX7" fmla="*/ 0 w 5625277"/>
              <a:gd name="connsiteY7" fmla="*/ 971256 h 5334539"/>
              <a:gd name="connsiteX8" fmla="*/ 133564 w 5625277"/>
              <a:gd name="connsiteY8" fmla="*/ 0 h 5334539"/>
              <a:gd name="connsiteX0" fmla="*/ 133564 w 5623524"/>
              <a:gd name="connsiteY0" fmla="*/ 0 h 5334539"/>
              <a:gd name="connsiteX1" fmla="*/ 3415388 w 5623524"/>
              <a:gd name="connsiteY1" fmla="*/ 4754 h 5334539"/>
              <a:gd name="connsiteX2" fmla="*/ 5322472 w 5623524"/>
              <a:gd name="connsiteY2" fmla="*/ 2184078 h 5334539"/>
              <a:gd name="connsiteX3" fmla="*/ 5319444 w 5623524"/>
              <a:gd name="connsiteY3" fmla="*/ 3352443 h 5334539"/>
              <a:gd name="connsiteX4" fmla="*/ 3233791 w 5623524"/>
              <a:gd name="connsiteY4" fmla="*/ 5132289 h 5334539"/>
              <a:gd name="connsiteX5" fmla="*/ 2185198 w 5623524"/>
              <a:gd name="connsiteY5" fmla="*/ 5143192 h 5334539"/>
              <a:gd name="connsiteX6" fmla="*/ 206112 w 5623524"/>
              <a:gd name="connsiteY6" fmla="*/ 2338347 h 5334539"/>
              <a:gd name="connsiteX7" fmla="*/ 0 w 5623524"/>
              <a:gd name="connsiteY7" fmla="*/ 971256 h 5334539"/>
              <a:gd name="connsiteX8" fmla="*/ 133564 w 5623524"/>
              <a:gd name="connsiteY8" fmla="*/ 0 h 5334539"/>
              <a:gd name="connsiteX0" fmla="*/ 133564 w 5631119"/>
              <a:gd name="connsiteY0" fmla="*/ 0 h 5334539"/>
              <a:gd name="connsiteX1" fmla="*/ 3415388 w 5631119"/>
              <a:gd name="connsiteY1" fmla="*/ 4754 h 5334539"/>
              <a:gd name="connsiteX2" fmla="*/ 5322472 w 5631119"/>
              <a:gd name="connsiteY2" fmla="*/ 2184078 h 5334539"/>
              <a:gd name="connsiteX3" fmla="*/ 5319444 w 5631119"/>
              <a:gd name="connsiteY3" fmla="*/ 3352443 h 5334539"/>
              <a:gd name="connsiteX4" fmla="*/ 3233791 w 5631119"/>
              <a:gd name="connsiteY4" fmla="*/ 5132289 h 5334539"/>
              <a:gd name="connsiteX5" fmla="*/ 2185198 w 5631119"/>
              <a:gd name="connsiteY5" fmla="*/ 5143192 h 5334539"/>
              <a:gd name="connsiteX6" fmla="*/ 206112 w 5631119"/>
              <a:gd name="connsiteY6" fmla="*/ 2338347 h 5334539"/>
              <a:gd name="connsiteX7" fmla="*/ 0 w 5631119"/>
              <a:gd name="connsiteY7" fmla="*/ 971256 h 5334539"/>
              <a:gd name="connsiteX8" fmla="*/ 133564 w 5631119"/>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8200"/>
              <a:gd name="connsiteX1" fmla="*/ 3415388 w 5624182"/>
              <a:gd name="connsiteY1" fmla="*/ 4754 h 5338200"/>
              <a:gd name="connsiteX2" fmla="*/ 5322472 w 5624182"/>
              <a:gd name="connsiteY2" fmla="*/ 2184078 h 5338200"/>
              <a:gd name="connsiteX3" fmla="*/ 5319444 w 5624182"/>
              <a:gd name="connsiteY3" fmla="*/ 3352443 h 5338200"/>
              <a:gd name="connsiteX4" fmla="*/ 3233791 w 5624182"/>
              <a:gd name="connsiteY4" fmla="*/ 5132289 h 5338200"/>
              <a:gd name="connsiteX5" fmla="*/ 2185198 w 5624182"/>
              <a:gd name="connsiteY5" fmla="*/ 5143192 h 5338200"/>
              <a:gd name="connsiteX6" fmla="*/ 206112 w 5624182"/>
              <a:gd name="connsiteY6" fmla="*/ 2338347 h 5338200"/>
              <a:gd name="connsiteX7" fmla="*/ 0 w 5624182"/>
              <a:gd name="connsiteY7" fmla="*/ 971256 h 5338200"/>
              <a:gd name="connsiteX8" fmla="*/ 133564 w 5624182"/>
              <a:gd name="connsiteY8" fmla="*/ 0 h 5338200"/>
              <a:gd name="connsiteX0" fmla="*/ 133564 w 5624182"/>
              <a:gd name="connsiteY0" fmla="*/ 0 h 5369267"/>
              <a:gd name="connsiteX1" fmla="*/ 3415388 w 5624182"/>
              <a:gd name="connsiteY1" fmla="*/ 4754 h 5369267"/>
              <a:gd name="connsiteX2" fmla="*/ 5322472 w 5624182"/>
              <a:gd name="connsiteY2" fmla="*/ 2184078 h 5369267"/>
              <a:gd name="connsiteX3" fmla="*/ 5319444 w 5624182"/>
              <a:gd name="connsiteY3" fmla="*/ 3352443 h 5369267"/>
              <a:gd name="connsiteX4" fmla="*/ 3233791 w 5624182"/>
              <a:gd name="connsiteY4" fmla="*/ 5132289 h 5369267"/>
              <a:gd name="connsiteX5" fmla="*/ 2185198 w 5624182"/>
              <a:gd name="connsiteY5" fmla="*/ 5143192 h 5369267"/>
              <a:gd name="connsiteX6" fmla="*/ 206112 w 5624182"/>
              <a:gd name="connsiteY6" fmla="*/ 2338347 h 5369267"/>
              <a:gd name="connsiteX7" fmla="*/ 0 w 5624182"/>
              <a:gd name="connsiteY7" fmla="*/ 971256 h 5369267"/>
              <a:gd name="connsiteX8" fmla="*/ 133564 w 5624182"/>
              <a:gd name="connsiteY8" fmla="*/ 0 h 5369267"/>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206112 w 5624182"/>
              <a:gd name="connsiteY6" fmla="*/ 233834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26109"/>
              <a:gd name="connsiteX1" fmla="*/ 3415388 w 5624182"/>
              <a:gd name="connsiteY1" fmla="*/ 4754 h 5326109"/>
              <a:gd name="connsiteX2" fmla="*/ 5322472 w 5624182"/>
              <a:gd name="connsiteY2" fmla="*/ 2184078 h 5326109"/>
              <a:gd name="connsiteX3" fmla="*/ 5319444 w 5624182"/>
              <a:gd name="connsiteY3" fmla="*/ 3352443 h 5326109"/>
              <a:gd name="connsiteX4" fmla="*/ 3233791 w 5624182"/>
              <a:gd name="connsiteY4" fmla="*/ 5132289 h 5326109"/>
              <a:gd name="connsiteX5" fmla="*/ 2115176 w 5624182"/>
              <a:gd name="connsiteY5" fmla="*/ 5060814 h 5326109"/>
              <a:gd name="connsiteX6" fmla="*/ 131971 w 5624182"/>
              <a:gd name="connsiteY6" fmla="*/ 2453677 h 5326109"/>
              <a:gd name="connsiteX7" fmla="*/ 0 w 5624182"/>
              <a:gd name="connsiteY7" fmla="*/ 971256 h 5326109"/>
              <a:gd name="connsiteX8" fmla="*/ 133564 w 5624182"/>
              <a:gd name="connsiteY8" fmla="*/ 0 h 5326109"/>
              <a:gd name="connsiteX0" fmla="*/ 133564 w 5624182"/>
              <a:gd name="connsiteY0" fmla="*/ 0 h 5326109"/>
              <a:gd name="connsiteX1" fmla="*/ 3415388 w 5624182"/>
              <a:gd name="connsiteY1" fmla="*/ 4754 h 5326109"/>
              <a:gd name="connsiteX2" fmla="*/ 5322472 w 5624182"/>
              <a:gd name="connsiteY2" fmla="*/ 2184078 h 5326109"/>
              <a:gd name="connsiteX3" fmla="*/ 5319444 w 5624182"/>
              <a:gd name="connsiteY3" fmla="*/ 3352443 h 5326109"/>
              <a:gd name="connsiteX4" fmla="*/ 3233791 w 5624182"/>
              <a:gd name="connsiteY4" fmla="*/ 5132289 h 5326109"/>
              <a:gd name="connsiteX5" fmla="*/ 2115176 w 5624182"/>
              <a:gd name="connsiteY5" fmla="*/ 5060814 h 5326109"/>
              <a:gd name="connsiteX6" fmla="*/ 131971 w 5624182"/>
              <a:gd name="connsiteY6" fmla="*/ 2453677 h 5326109"/>
              <a:gd name="connsiteX7" fmla="*/ 0 w 5624182"/>
              <a:gd name="connsiteY7" fmla="*/ 971256 h 5326109"/>
              <a:gd name="connsiteX8" fmla="*/ 133564 w 5624182"/>
              <a:gd name="connsiteY8" fmla="*/ 0 h 5326109"/>
              <a:gd name="connsiteX0" fmla="*/ 133564 w 5624182"/>
              <a:gd name="connsiteY0" fmla="*/ 0 h 5349957"/>
              <a:gd name="connsiteX1" fmla="*/ 3415388 w 5624182"/>
              <a:gd name="connsiteY1" fmla="*/ 4754 h 5349957"/>
              <a:gd name="connsiteX2" fmla="*/ 5322472 w 5624182"/>
              <a:gd name="connsiteY2" fmla="*/ 2184078 h 5349957"/>
              <a:gd name="connsiteX3" fmla="*/ 5319444 w 5624182"/>
              <a:gd name="connsiteY3" fmla="*/ 3352443 h 5349957"/>
              <a:gd name="connsiteX4" fmla="*/ 3233791 w 5624182"/>
              <a:gd name="connsiteY4" fmla="*/ 5132289 h 5349957"/>
              <a:gd name="connsiteX5" fmla="*/ 2115176 w 5624182"/>
              <a:gd name="connsiteY5" fmla="*/ 5060814 h 5349957"/>
              <a:gd name="connsiteX6" fmla="*/ 131971 w 5624182"/>
              <a:gd name="connsiteY6" fmla="*/ 2453677 h 5349957"/>
              <a:gd name="connsiteX7" fmla="*/ 0 w 5624182"/>
              <a:gd name="connsiteY7" fmla="*/ 971256 h 5349957"/>
              <a:gd name="connsiteX8" fmla="*/ 133564 w 5624182"/>
              <a:gd name="connsiteY8" fmla="*/ 0 h 5349957"/>
              <a:gd name="connsiteX0" fmla="*/ 133564 w 5624182"/>
              <a:gd name="connsiteY0" fmla="*/ 0 h 5348154"/>
              <a:gd name="connsiteX1" fmla="*/ 3415388 w 5624182"/>
              <a:gd name="connsiteY1" fmla="*/ 4754 h 5348154"/>
              <a:gd name="connsiteX2" fmla="*/ 5322472 w 5624182"/>
              <a:gd name="connsiteY2" fmla="*/ 2184078 h 5348154"/>
              <a:gd name="connsiteX3" fmla="*/ 5319444 w 5624182"/>
              <a:gd name="connsiteY3" fmla="*/ 3352443 h 5348154"/>
              <a:gd name="connsiteX4" fmla="*/ 3233791 w 5624182"/>
              <a:gd name="connsiteY4" fmla="*/ 5132289 h 5348154"/>
              <a:gd name="connsiteX5" fmla="*/ 2115176 w 5624182"/>
              <a:gd name="connsiteY5" fmla="*/ 5060814 h 5348154"/>
              <a:gd name="connsiteX6" fmla="*/ 131971 w 5624182"/>
              <a:gd name="connsiteY6" fmla="*/ 2453677 h 5348154"/>
              <a:gd name="connsiteX7" fmla="*/ 0 w 5624182"/>
              <a:gd name="connsiteY7" fmla="*/ 971256 h 5348154"/>
              <a:gd name="connsiteX8" fmla="*/ 133564 w 5624182"/>
              <a:gd name="connsiteY8" fmla="*/ 0 h 5348154"/>
              <a:gd name="connsiteX0" fmla="*/ 133564 w 5624182"/>
              <a:gd name="connsiteY0" fmla="*/ 0 h 5358471"/>
              <a:gd name="connsiteX1" fmla="*/ 3415388 w 5624182"/>
              <a:gd name="connsiteY1" fmla="*/ 4754 h 5358471"/>
              <a:gd name="connsiteX2" fmla="*/ 5322472 w 5624182"/>
              <a:gd name="connsiteY2" fmla="*/ 2184078 h 5358471"/>
              <a:gd name="connsiteX3" fmla="*/ 5319444 w 5624182"/>
              <a:gd name="connsiteY3" fmla="*/ 3352443 h 5358471"/>
              <a:gd name="connsiteX4" fmla="*/ 3233791 w 5624182"/>
              <a:gd name="connsiteY4" fmla="*/ 5132289 h 5358471"/>
              <a:gd name="connsiteX5" fmla="*/ 2115176 w 5624182"/>
              <a:gd name="connsiteY5" fmla="*/ 5060814 h 5358471"/>
              <a:gd name="connsiteX6" fmla="*/ 131971 w 5624182"/>
              <a:gd name="connsiteY6" fmla="*/ 2453677 h 5358471"/>
              <a:gd name="connsiteX7" fmla="*/ 0 w 5624182"/>
              <a:gd name="connsiteY7" fmla="*/ 971256 h 5358471"/>
              <a:gd name="connsiteX8" fmla="*/ 133564 w 5624182"/>
              <a:gd name="connsiteY8" fmla="*/ 0 h 5358471"/>
              <a:gd name="connsiteX0" fmla="*/ 133564 w 5624182"/>
              <a:gd name="connsiteY0" fmla="*/ 0 h 5354907"/>
              <a:gd name="connsiteX1" fmla="*/ 3415388 w 5624182"/>
              <a:gd name="connsiteY1" fmla="*/ 4754 h 5354907"/>
              <a:gd name="connsiteX2" fmla="*/ 5322472 w 5624182"/>
              <a:gd name="connsiteY2" fmla="*/ 2184078 h 5354907"/>
              <a:gd name="connsiteX3" fmla="*/ 5319444 w 5624182"/>
              <a:gd name="connsiteY3" fmla="*/ 3352443 h 5354907"/>
              <a:gd name="connsiteX4" fmla="*/ 3233791 w 5624182"/>
              <a:gd name="connsiteY4" fmla="*/ 5132289 h 5354907"/>
              <a:gd name="connsiteX5" fmla="*/ 2115176 w 5624182"/>
              <a:gd name="connsiteY5" fmla="*/ 5060814 h 5354907"/>
              <a:gd name="connsiteX6" fmla="*/ 131971 w 5624182"/>
              <a:gd name="connsiteY6" fmla="*/ 2453677 h 5354907"/>
              <a:gd name="connsiteX7" fmla="*/ 0 w 5624182"/>
              <a:gd name="connsiteY7" fmla="*/ 971256 h 5354907"/>
              <a:gd name="connsiteX8" fmla="*/ 133564 w 5624182"/>
              <a:gd name="connsiteY8" fmla="*/ 0 h 5354907"/>
              <a:gd name="connsiteX0" fmla="*/ 5878 w 5496496"/>
              <a:gd name="connsiteY0" fmla="*/ 0 h 5354907"/>
              <a:gd name="connsiteX1" fmla="*/ 3287702 w 5496496"/>
              <a:gd name="connsiteY1" fmla="*/ 4754 h 5354907"/>
              <a:gd name="connsiteX2" fmla="*/ 5194786 w 5496496"/>
              <a:gd name="connsiteY2" fmla="*/ 2184078 h 5354907"/>
              <a:gd name="connsiteX3" fmla="*/ 5191758 w 5496496"/>
              <a:gd name="connsiteY3" fmla="*/ 3352443 h 5354907"/>
              <a:gd name="connsiteX4" fmla="*/ 3106105 w 5496496"/>
              <a:gd name="connsiteY4" fmla="*/ 5132289 h 5354907"/>
              <a:gd name="connsiteX5" fmla="*/ 1987490 w 5496496"/>
              <a:gd name="connsiteY5" fmla="*/ 5060814 h 5354907"/>
              <a:gd name="connsiteX6" fmla="*/ 4285 w 5496496"/>
              <a:gd name="connsiteY6" fmla="*/ 2453677 h 5354907"/>
              <a:gd name="connsiteX7" fmla="*/ 0 w 5496496"/>
              <a:gd name="connsiteY7" fmla="*/ 991851 h 5354907"/>
              <a:gd name="connsiteX8" fmla="*/ 5878 w 5496496"/>
              <a:gd name="connsiteY8" fmla="*/ 0 h 5354907"/>
              <a:gd name="connsiteX0" fmla="*/ 5878 w 5217135"/>
              <a:gd name="connsiteY0" fmla="*/ 0 h 5354907"/>
              <a:gd name="connsiteX1" fmla="*/ 3287702 w 5217135"/>
              <a:gd name="connsiteY1" fmla="*/ 4754 h 5354907"/>
              <a:gd name="connsiteX2" fmla="*/ 1642311 w 5217135"/>
              <a:gd name="connsiteY2" fmla="*/ 1782256 h 5354907"/>
              <a:gd name="connsiteX3" fmla="*/ 5191758 w 5217135"/>
              <a:gd name="connsiteY3" fmla="*/ 3352443 h 5354907"/>
              <a:gd name="connsiteX4" fmla="*/ 3106105 w 5217135"/>
              <a:gd name="connsiteY4" fmla="*/ 5132289 h 5354907"/>
              <a:gd name="connsiteX5" fmla="*/ 1987490 w 5217135"/>
              <a:gd name="connsiteY5" fmla="*/ 5060814 h 5354907"/>
              <a:gd name="connsiteX6" fmla="*/ 4285 w 5217135"/>
              <a:gd name="connsiteY6" fmla="*/ 2453677 h 5354907"/>
              <a:gd name="connsiteX7" fmla="*/ 0 w 5217135"/>
              <a:gd name="connsiteY7" fmla="*/ 991851 h 5354907"/>
              <a:gd name="connsiteX8" fmla="*/ 5878 w 5217135"/>
              <a:gd name="connsiteY8" fmla="*/ 0 h 5354907"/>
              <a:gd name="connsiteX0" fmla="*/ 5878 w 3437423"/>
              <a:gd name="connsiteY0" fmla="*/ 0 h 5427925"/>
              <a:gd name="connsiteX1" fmla="*/ 3287702 w 3437423"/>
              <a:gd name="connsiteY1" fmla="*/ 4754 h 5427925"/>
              <a:gd name="connsiteX2" fmla="*/ 1642311 w 3437423"/>
              <a:gd name="connsiteY2" fmla="*/ 1782256 h 5427925"/>
              <a:gd name="connsiteX3" fmla="*/ 2899544 w 3437423"/>
              <a:gd name="connsiteY3" fmla="*/ 1635565 h 5427925"/>
              <a:gd name="connsiteX4" fmla="*/ 3106105 w 3437423"/>
              <a:gd name="connsiteY4" fmla="*/ 5132289 h 5427925"/>
              <a:gd name="connsiteX5" fmla="*/ 1987490 w 3437423"/>
              <a:gd name="connsiteY5" fmla="*/ 5060814 h 5427925"/>
              <a:gd name="connsiteX6" fmla="*/ 4285 w 3437423"/>
              <a:gd name="connsiteY6" fmla="*/ 2453677 h 5427925"/>
              <a:gd name="connsiteX7" fmla="*/ 0 w 3437423"/>
              <a:gd name="connsiteY7" fmla="*/ 991851 h 5427925"/>
              <a:gd name="connsiteX8" fmla="*/ 5878 w 3437423"/>
              <a:gd name="connsiteY8" fmla="*/ 0 h 5427925"/>
              <a:gd name="connsiteX0" fmla="*/ 5878 w 4878877"/>
              <a:gd name="connsiteY0" fmla="*/ 0 h 5089750"/>
              <a:gd name="connsiteX1" fmla="*/ 3287702 w 4878877"/>
              <a:gd name="connsiteY1" fmla="*/ 4754 h 5089750"/>
              <a:gd name="connsiteX2" fmla="*/ 1642311 w 4878877"/>
              <a:gd name="connsiteY2" fmla="*/ 1782256 h 5089750"/>
              <a:gd name="connsiteX3" fmla="*/ 2899544 w 4878877"/>
              <a:gd name="connsiteY3" fmla="*/ 1635565 h 5089750"/>
              <a:gd name="connsiteX4" fmla="*/ 4868644 w 4878877"/>
              <a:gd name="connsiteY4" fmla="*/ 3241897 h 5089750"/>
              <a:gd name="connsiteX5" fmla="*/ 1987490 w 4878877"/>
              <a:gd name="connsiteY5" fmla="*/ 5060814 h 5089750"/>
              <a:gd name="connsiteX6" fmla="*/ 4285 w 4878877"/>
              <a:gd name="connsiteY6" fmla="*/ 2453677 h 5089750"/>
              <a:gd name="connsiteX7" fmla="*/ 0 w 4878877"/>
              <a:gd name="connsiteY7" fmla="*/ 991851 h 5089750"/>
              <a:gd name="connsiteX8" fmla="*/ 5878 w 4878877"/>
              <a:gd name="connsiteY8" fmla="*/ 0 h 5089750"/>
              <a:gd name="connsiteX0" fmla="*/ 5878 w 5088153"/>
              <a:gd name="connsiteY0" fmla="*/ 0 h 4313604"/>
              <a:gd name="connsiteX1" fmla="*/ 3287702 w 5088153"/>
              <a:gd name="connsiteY1" fmla="*/ 4754 h 4313604"/>
              <a:gd name="connsiteX2" fmla="*/ 1642311 w 5088153"/>
              <a:gd name="connsiteY2" fmla="*/ 1782256 h 4313604"/>
              <a:gd name="connsiteX3" fmla="*/ 2899544 w 5088153"/>
              <a:gd name="connsiteY3" fmla="*/ 1635565 h 4313604"/>
              <a:gd name="connsiteX4" fmla="*/ 4868644 w 5088153"/>
              <a:gd name="connsiteY4" fmla="*/ 3241897 h 4313604"/>
              <a:gd name="connsiteX5" fmla="*/ 4882438 w 5088153"/>
              <a:gd name="connsiteY5" fmla="*/ 4266301 h 4313604"/>
              <a:gd name="connsiteX6" fmla="*/ 4285 w 5088153"/>
              <a:gd name="connsiteY6" fmla="*/ 2453677 h 4313604"/>
              <a:gd name="connsiteX7" fmla="*/ 0 w 5088153"/>
              <a:gd name="connsiteY7" fmla="*/ 991851 h 4313604"/>
              <a:gd name="connsiteX8" fmla="*/ 5878 w 5088153"/>
              <a:gd name="connsiteY8" fmla="*/ 0 h 4313604"/>
              <a:gd name="connsiteX0" fmla="*/ 5878 w 5088153"/>
              <a:gd name="connsiteY0" fmla="*/ 0 h 6301389"/>
              <a:gd name="connsiteX1" fmla="*/ 3287702 w 5088153"/>
              <a:gd name="connsiteY1" fmla="*/ 4754 h 6301389"/>
              <a:gd name="connsiteX2" fmla="*/ 1642311 w 5088153"/>
              <a:gd name="connsiteY2" fmla="*/ 1782256 h 6301389"/>
              <a:gd name="connsiteX3" fmla="*/ 2899544 w 5088153"/>
              <a:gd name="connsiteY3" fmla="*/ 1635565 h 6301389"/>
              <a:gd name="connsiteX4" fmla="*/ 4868644 w 5088153"/>
              <a:gd name="connsiteY4" fmla="*/ 3241897 h 6301389"/>
              <a:gd name="connsiteX5" fmla="*/ 4882438 w 5088153"/>
              <a:gd name="connsiteY5" fmla="*/ 4266301 h 6301389"/>
              <a:gd name="connsiteX6" fmla="*/ 3118408 w 5088153"/>
              <a:gd name="connsiteY6" fmla="*/ 6134005 h 6301389"/>
              <a:gd name="connsiteX7" fmla="*/ 0 w 5088153"/>
              <a:gd name="connsiteY7" fmla="*/ 991851 h 6301389"/>
              <a:gd name="connsiteX8" fmla="*/ 5878 w 5088153"/>
              <a:gd name="connsiteY8" fmla="*/ 0 h 6301389"/>
              <a:gd name="connsiteX0" fmla="*/ 46 w 5082321"/>
              <a:gd name="connsiteY0" fmla="*/ 0 h 6301389"/>
              <a:gd name="connsiteX1" fmla="*/ 3281870 w 5082321"/>
              <a:gd name="connsiteY1" fmla="*/ 4754 h 6301389"/>
              <a:gd name="connsiteX2" fmla="*/ 1636479 w 5082321"/>
              <a:gd name="connsiteY2" fmla="*/ 1782256 h 6301389"/>
              <a:gd name="connsiteX3" fmla="*/ 2893712 w 5082321"/>
              <a:gd name="connsiteY3" fmla="*/ 1635565 h 6301389"/>
              <a:gd name="connsiteX4" fmla="*/ 4862812 w 5082321"/>
              <a:gd name="connsiteY4" fmla="*/ 3241897 h 6301389"/>
              <a:gd name="connsiteX5" fmla="*/ 4876606 w 5082321"/>
              <a:gd name="connsiteY5" fmla="*/ 4266301 h 6301389"/>
              <a:gd name="connsiteX6" fmla="*/ 3112576 w 5082321"/>
              <a:gd name="connsiteY6" fmla="*/ 6134005 h 6301389"/>
              <a:gd name="connsiteX7" fmla="*/ 185947 w 5082321"/>
              <a:gd name="connsiteY7" fmla="*/ 4142503 h 6301389"/>
              <a:gd name="connsiteX8" fmla="*/ 46 w 5082321"/>
              <a:gd name="connsiteY8" fmla="*/ 0 h 6301389"/>
              <a:gd name="connsiteX0" fmla="*/ 234187 w 4896374"/>
              <a:gd name="connsiteY0" fmla="*/ 3365074 h 6296635"/>
              <a:gd name="connsiteX1" fmla="*/ 3095923 w 4896374"/>
              <a:gd name="connsiteY1" fmla="*/ 0 h 6296635"/>
              <a:gd name="connsiteX2" fmla="*/ 1450532 w 4896374"/>
              <a:gd name="connsiteY2" fmla="*/ 1777502 h 6296635"/>
              <a:gd name="connsiteX3" fmla="*/ 2707765 w 4896374"/>
              <a:gd name="connsiteY3" fmla="*/ 1630811 h 6296635"/>
              <a:gd name="connsiteX4" fmla="*/ 4676865 w 4896374"/>
              <a:gd name="connsiteY4" fmla="*/ 3237143 h 6296635"/>
              <a:gd name="connsiteX5" fmla="*/ 4690659 w 4896374"/>
              <a:gd name="connsiteY5" fmla="*/ 4261547 h 6296635"/>
              <a:gd name="connsiteX6" fmla="*/ 2926629 w 4896374"/>
              <a:gd name="connsiteY6" fmla="*/ 6129251 h 6296635"/>
              <a:gd name="connsiteX7" fmla="*/ 0 w 4896374"/>
              <a:gd name="connsiteY7" fmla="*/ 4137749 h 6296635"/>
              <a:gd name="connsiteX8" fmla="*/ 234187 w 4896374"/>
              <a:gd name="connsiteY8" fmla="*/ 3365074 h 6296635"/>
              <a:gd name="connsiteX0" fmla="*/ 234187 w 4896374"/>
              <a:gd name="connsiteY0" fmla="*/ 1841409 h 4772970"/>
              <a:gd name="connsiteX1" fmla="*/ 1150738 w 4896374"/>
              <a:gd name="connsiteY1" fmla="*/ 823343 h 4772970"/>
              <a:gd name="connsiteX2" fmla="*/ 1450532 w 4896374"/>
              <a:gd name="connsiteY2" fmla="*/ 253837 h 4772970"/>
              <a:gd name="connsiteX3" fmla="*/ 2707765 w 4896374"/>
              <a:gd name="connsiteY3" fmla="*/ 107146 h 4772970"/>
              <a:gd name="connsiteX4" fmla="*/ 4676865 w 4896374"/>
              <a:gd name="connsiteY4" fmla="*/ 1713478 h 4772970"/>
              <a:gd name="connsiteX5" fmla="*/ 4690659 w 4896374"/>
              <a:gd name="connsiteY5" fmla="*/ 2737882 h 4772970"/>
              <a:gd name="connsiteX6" fmla="*/ 2926629 w 4896374"/>
              <a:gd name="connsiteY6" fmla="*/ 4605586 h 4772970"/>
              <a:gd name="connsiteX7" fmla="*/ 0 w 4896374"/>
              <a:gd name="connsiteY7" fmla="*/ 2614084 h 4772970"/>
              <a:gd name="connsiteX8" fmla="*/ 234187 w 4896374"/>
              <a:gd name="connsiteY8" fmla="*/ 1841409 h 4772970"/>
              <a:gd name="connsiteX0" fmla="*/ 97203 w 4759390"/>
              <a:gd name="connsiteY0" fmla="*/ 1841409 h 4772970"/>
              <a:gd name="connsiteX1" fmla="*/ 1013754 w 4759390"/>
              <a:gd name="connsiteY1" fmla="*/ 823343 h 4772970"/>
              <a:gd name="connsiteX2" fmla="*/ 1313548 w 4759390"/>
              <a:gd name="connsiteY2" fmla="*/ 253837 h 4772970"/>
              <a:gd name="connsiteX3" fmla="*/ 2570781 w 4759390"/>
              <a:gd name="connsiteY3" fmla="*/ 107146 h 4772970"/>
              <a:gd name="connsiteX4" fmla="*/ 4539881 w 4759390"/>
              <a:gd name="connsiteY4" fmla="*/ 1713478 h 4772970"/>
              <a:gd name="connsiteX5" fmla="*/ 4553675 w 4759390"/>
              <a:gd name="connsiteY5" fmla="*/ 2737882 h 4772970"/>
              <a:gd name="connsiteX6" fmla="*/ 2789645 w 4759390"/>
              <a:gd name="connsiteY6" fmla="*/ 4605586 h 4772970"/>
              <a:gd name="connsiteX7" fmla="*/ 0 w 4759390"/>
              <a:gd name="connsiteY7" fmla="*/ 4358358 h 4772970"/>
              <a:gd name="connsiteX8" fmla="*/ 97203 w 4759390"/>
              <a:gd name="connsiteY8" fmla="*/ 1841409 h 4772970"/>
              <a:gd name="connsiteX0" fmla="*/ 67 w 4881430"/>
              <a:gd name="connsiteY0" fmla="*/ 2416746 h 4772970"/>
              <a:gd name="connsiteX1" fmla="*/ 1135794 w 4881430"/>
              <a:gd name="connsiteY1" fmla="*/ 823343 h 4772970"/>
              <a:gd name="connsiteX2" fmla="*/ 1435588 w 4881430"/>
              <a:gd name="connsiteY2" fmla="*/ 253837 h 4772970"/>
              <a:gd name="connsiteX3" fmla="*/ 2692821 w 4881430"/>
              <a:gd name="connsiteY3" fmla="*/ 107146 h 4772970"/>
              <a:gd name="connsiteX4" fmla="*/ 4661921 w 4881430"/>
              <a:gd name="connsiteY4" fmla="*/ 1713478 h 4772970"/>
              <a:gd name="connsiteX5" fmla="*/ 4675715 w 4881430"/>
              <a:gd name="connsiteY5" fmla="*/ 2737882 h 4772970"/>
              <a:gd name="connsiteX6" fmla="*/ 2911685 w 4881430"/>
              <a:gd name="connsiteY6" fmla="*/ 4605586 h 4772970"/>
              <a:gd name="connsiteX7" fmla="*/ 122040 w 4881430"/>
              <a:gd name="connsiteY7" fmla="*/ 4358358 h 4772970"/>
              <a:gd name="connsiteX8" fmla="*/ 67 w 4881430"/>
              <a:gd name="connsiteY8" fmla="*/ 2416746 h 4772970"/>
              <a:gd name="connsiteX0" fmla="*/ 197658 w 5079021"/>
              <a:gd name="connsiteY0" fmla="*/ 2416746 h 5000290"/>
              <a:gd name="connsiteX1" fmla="*/ 1333385 w 5079021"/>
              <a:gd name="connsiteY1" fmla="*/ 823343 h 5000290"/>
              <a:gd name="connsiteX2" fmla="*/ 1633179 w 5079021"/>
              <a:gd name="connsiteY2" fmla="*/ 253837 h 5000290"/>
              <a:gd name="connsiteX3" fmla="*/ 2890412 w 5079021"/>
              <a:gd name="connsiteY3" fmla="*/ 107146 h 5000290"/>
              <a:gd name="connsiteX4" fmla="*/ 4859512 w 5079021"/>
              <a:gd name="connsiteY4" fmla="*/ 1713478 h 5000290"/>
              <a:gd name="connsiteX5" fmla="*/ 4873306 w 5079021"/>
              <a:gd name="connsiteY5" fmla="*/ 2737882 h 5000290"/>
              <a:gd name="connsiteX6" fmla="*/ 3109276 w 5079021"/>
              <a:gd name="connsiteY6" fmla="*/ 4605586 h 5000290"/>
              <a:gd name="connsiteX7" fmla="*/ 0 w 5079021"/>
              <a:gd name="connsiteY7" fmla="*/ 4906298 h 5000290"/>
              <a:gd name="connsiteX8" fmla="*/ 197658 w 5079021"/>
              <a:gd name="connsiteY8" fmla="*/ 2416746 h 5000290"/>
              <a:gd name="connsiteX0" fmla="*/ 627 w 5084677"/>
              <a:gd name="connsiteY0" fmla="*/ 2563794 h 5000290"/>
              <a:gd name="connsiteX1" fmla="*/ 1339041 w 5084677"/>
              <a:gd name="connsiteY1" fmla="*/ 823343 h 5000290"/>
              <a:gd name="connsiteX2" fmla="*/ 1638835 w 5084677"/>
              <a:gd name="connsiteY2" fmla="*/ 253837 h 5000290"/>
              <a:gd name="connsiteX3" fmla="*/ 2896068 w 5084677"/>
              <a:gd name="connsiteY3" fmla="*/ 107146 h 5000290"/>
              <a:gd name="connsiteX4" fmla="*/ 4865168 w 5084677"/>
              <a:gd name="connsiteY4" fmla="*/ 1713478 h 5000290"/>
              <a:gd name="connsiteX5" fmla="*/ 4878962 w 5084677"/>
              <a:gd name="connsiteY5" fmla="*/ 2737882 h 5000290"/>
              <a:gd name="connsiteX6" fmla="*/ 3114932 w 5084677"/>
              <a:gd name="connsiteY6" fmla="*/ 4605586 h 5000290"/>
              <a:gd name="connsiteX7" fmla="*/ 5656 w 5084677"/>
              <a:gd name="connsiteY7" fmla="*/ 4906298 h 5000290"/>
              <a:gd name="connsiteX8" fmla="*/ 627 w 5084677"/>
              <a:gd name="connsiteY8" fmla="*/ 2563794 h 5000290"/>
              <a:gd name="connsiteX0" fmla="*/ 20 w 5084070"/>
              <a:gd name="connsiteY0" fmla="*/ 2563794 h 4772970"/>
              <a:gd name="connsiteX1" fmla="*/ 1338434 w 5084070"/>
              <a:gd name="connsiteY1" fmla="*/ 823343 h 4772970"/>
              <a:gd name="connsiteX2" fmla="*/ 1638228 w 5084070"/>
              <a:gd name="connsiteY2" fmla="*/ 253837 h 4772970"/>
              <a:gd name="connsiteX3" fmla="*/ 2895461 w 5084070"/>
              <a:gd name="connsiteY3" fmla="*/ 107146 h 4772970"/>
              <a:gd name="connsiteX4" fmla="*/ 4864561 w 5084070"/>
              <a:gd name="connsiteY4" fmla="*/ 1713478 h 4772970"/>
              <a:gd name="connsiteX5" fmla="*/ 4878355 w 5084070"/>
              <a:gd name="connsiteY5" fmla="*/ 2737882 h 4772970"/>
              <a:gd name="connsiteX6" fmla="*/ 3114325 w 5084070"/>
              <a:gd name="connsiteY6" fmla="*/ 4605586 h 4772970"/>
              <a:gd name="connsiteX7" fmla="*/ 438243 w 5084070"/>
              <a:gd name="connsiteY7" fmla="*/ 4465156 h 4772970"/>
              <a:gd name="connsiteX8" fmla="*/ 20 w 5084070"/>
              <a:gd name="connsiteY8" fmla="*/ 2563794 h 4772970"/>
              <a:gd name="connsiteX0" fmla="*/ 881 w 5084931"/>
              <a:gd name="connsiteY0" fmla="*/ 2563794 h 4985355"/>
              <a:gd name="connsiteX1" fmla="*/ 1339295 w 5084931"/>
              <a:gd name="connsiteY1" fmla="*/ 823343 h 4985355"/>
              <a:gd name="connsiteX2" fmla="*/ 1639089 w 5084931"/>
              <a:gd name="connsiteY2" fmla="*/ 253837 h 4985355"/>
              <a:gd name="connsiteX3" fmla="*/ 2896322 w 5084931"/>
              <a:gd name="connsiteY3" fmla="*/ 107146 h 4985355"/>
              <a:gd name="connsiteX4" fmla="*/ 4865422 w 5084931"/>
              <a:gd name="connsiteY4" fmla="*/ 1713478 h 4985355"/>
              <a:gd name="connsiteX5" fmla="*/ 4879216 w 5084931"/>
              <a:gd name="connsiteY5" fmla="*/ 2737882 h 4985355"/>
              <a:gd name="connsiteX6" fmla="*/ 3115186 w 5084931"/>
              <a:gd name="connsiteY6" fmla="*/ 4605586 h 4985355"/>
              <a:gd name="connsiteX7" fmla="*/ 1936 w 5084931"/>
              <a:gd name="connsiteY7" fmla="*/ 4890402 h 4985355"/>
              <a:gd name="connsiteX8" fmla="*/ 881 w 5084931"/>
              <a:gd name="connsiteY8" fmla="*/ 2563794 h 4985355"/>
              <a:gd name="connsiteX0" fmla="*/ 881 w 5084931"/>
              <a:gd name="connsiteY0" fmla="*/ 2563794 h 4890402"/>
              <a:gd name="connsiteX1" fmla="*/ 1339295 w 5084931"/>
              <a:gd name="connsiteY1" fmla="*/ 823343 h 4890402"/>
              <a:gd name="connsiteX2" fmla="*/ 1639089 w 5084931"/>
              <a:gd name="connsiteY2" fmla="*/ 253837 h 4890402"/>
              <a:gd name="connsiteX3" fmla="*/ 2896322 w 5084931"/>
              <a:gd name="connsiteY3" fmla="*/ 107146 h 4890402"/>
              <a:gd name="connsiteX4" fmla="*/ 4865422 w 5084931"/>
              <a:gd name="connsiteY4" fmla="*/ 1713478 h 4890402"/>
              <a:gd name="connsiteX5" fmla="*/ 4879216 w 5084931"/>
              <a:gd name="connsiteY5" fmla="*/ 2737882 h 4890402"/>
              <a:gd name="connsiteX6" fmla="*/ 3115186 w 5084931"/>
              <a:gd name="connsiteY6" fmla="*/ 4605586 h 4890402"/>
              <a:gd name="connsiteX7" fmla="*/ 1936 w 5084931"/>
              <a:gd name="connsiteY7" fmla="*/ 4890402 h 4890402"/>
              <a:gd name="connsiteX8" fmla="*/ 881 w 5084931"/>
              <a:gd name="connsiteY8" fmla="*/ 2563794 h 4890402"/>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15186 w 5084931"/>
              <a:gd name="connsiteY6" fmla="*/ 4605586 h 4918221"/>
              <a:gd name="connsiteX7" fmla="*/ 1936 w 5084931"/>
              <a:gd name="connsiteY7" fmla="*/ 4918221 h 4918221"/>
              <a:gd name="connsiteX8" fmla="*/ 881 w 5084931"/>
              <a:gd name="connsiteY8" fmla="*/ 2563794 h 4918221"/>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15186 w 5084931"/>
              <a:gd name="connsiteY6" fmla="*/ 4605586 h 4918221"/>
              <a:gd name="connsiteX7" fmla="*/ 1936 w 5084931"/>
              <a:gd name="connsiteY7" fmla="*/ 4918221 h 4918221"/>
              <a:gd name="connsiteX8" fmla="*/ 881 w 5084931"/>
              <a:gd name="connsiteY8" fmla="*/ 2563794 h 4918221"/>
              <a:gd name="connsiteX0" fmla="*/ 881 w 5084931"/>
              <a:gd name="connsiteY0" fmla="*/ 2563794 h 5048747"/>
              <a:gd name="connsiteX1" fmla="*/ 1339295 w 5084931"/>
              <a:gd name="connsiteY1" fmla="*/ 823343 h 5048747"/>
              <a:gd name="connsiteX2" fmla="*/ 1639089 w 5084931"/>
              <a:gd name="connsiteY2" fmla="*/ 253837 h 5048747"/>
              <a:gd name="connsiteX3" fmla="*/ 2896322 w 5084931"/>
              <a:gd name="connsiteY3" fmla="*/ 107146 h 5048747"/>
              <a:gd name="connsiteX4" fmla="*/ 4865422 w 5084931"/>
              <a:gd name="connsiteY4" fmla="*/ 1713478 h 5048747"/>
              <a:gd name="connsiteX5" fmla="*/ 4879216 w 5084931"/>
              <a:gd name="connsiteY5" fmla="*/ 2737882 h 5048747"/>
              <a:gd name="connsiteX6" fmla="*/ 3139032 w 5084931"/>
              <a:gd name="connsiteY6" fmla="*/ 4891733 h 5048747"/>
              <a:gd name="connsiteX7" fmla="*/ 1936 w 5084931"/>
              <a:gd name="connsiteY7" fmla="*/ 4918221 h 5048747"/>
              <a:gd name="connsiteX8" fmla="*/ 881 w 5084931"/>
              <a:gd name="connsiteY8" fmla="*/ 2563794 h 5048747"/>
              <a:gd name="connsiteX0" fmla="*/ 881 w 5084931"/>
              <a:gd name="connsiteY0" fmla="*/ 2563794 h 5048747"/>
              <a:gd name="connsiteX1" fmla="*/ 1339295 w 5084931"/>
              <a:gd name="connsiteY1" fmla="*/ 823343 h 5048747"/>
              <a:gd name="connsiteX2" fmla="*/ 1639089 w 5084931"/>
              <a:gd name="connsiteY2" fmla="*/ 253837 h 5048747"/>
              <a:gd name="connsiteX3" fmla="*/ 2896322 w 5084931"/>
              <a:gd name="connsiteY3" fmla="*/ 107146 h 5048747"/>
              <a:gd name="connsiteX4" fmla="*/ 4865422 w 5084931"/>
              <a:gd name="connsiteY4" fmla="*/ 1713478 h 5048747"/>
              <a:gd name="connsiteX5" fmla="*/ 4879216 w 5084931"/>
              <a:gd name="connsiteY5" fmla="*/ 2737882 h 5048747"/>
              <a:gd name="connsiteX6" fmla="*/ 3139032 w 5084931"/>
              <a:gd name="connsiteY6" fmla="*/ 4891733 h 5048747"/>
              <a:gd name="connsiteX7" fmla="*/ 1936 w 5084931"/>
              <a:gd name="connsiteY7" fmla="*/ 4918221 h 5048747"/>
              <a:gd name="connsiteX8" fmla="*/ 881 w 5084931"/>
              <a:gd name="connsiteY8" fmla="*/ 2563794 h 5048747"/>
              <a:gd name="connsiteX0" fmla="*/ 881 w 5084931"/>
              <a:gd name="connsiteY0" fmla="*/ 2563794 h 5090993"/>
              <a:gd name="connsiteX1" fmla="*/ 1339295 w 5084931"/>
              <a:gd name="connsiteY1" fmla="*/ 823343 h 5090993"/>
              <a:gd name="connsiteX2" fmla="*/ 1639089 w 5084931"/>
              <a:gd name="connsiteY2" fmla="*/ 253837 h 5090993"/>
              <a:gd name="connsiteX3" fmla="*/ 2896322 w 5084931"/>
              <a:gd name="connsiteY3" fmla="*/ 107146 h 5090993"/>
              <a:gd name="connsiteX4" fmla="*/ 4865422 w 5084931"/>
              <a:gd name="connsiteY4" fmla="*/ 1713478 h 5090993"/>
              <a:gd name="connsiteX5" fmla="*/ 4879216 w 5084931"/>
              <a:gd name="connsiteY5" fmla="*/ 2737882 h 5090993"/>
              <a:gd name="connsiteX6" fmla="*/ 3150955 w 5084931"/>
              <a:gd name="connsiteY6" fmla="*/ 4935450 h 5090993"/>
              <a:gd name="connsiteX7" fmla="*/ 1936 w 5084931"/>
              <a:gd name="connsiteY7" fmla="*/ 4918221 h 5090993"/>
              <a:gd name="connsiteX8" fmla="*/ 881 w 5084931"/>
              <a:gd name="connsiteY8" fmla="*/ 2563794 h 5090993"/>
              <a:gd name="connsiteX0" fmla="*/ 881 w 5084931"/>
              <a:gd name="connsiteY0" fmla="*/ 2563794 h 5067946"/>
              <a:gd name="connsiteX1" fmla="*/ 1339295 w 5084931"/>
              <a:gd name="connsiteY1" fmla="*/ 823343 h 5067946"/>
              <a:gd name="connsiteX2" fmla="*/ 1639089 w 5084931"/>
              <a:gd name="connsiteY2" fmla="*/ 253837 h 5067946"/>
              <a:gd name="connsiteX3" fmla="*/ 2896322 w 5084931"/>
              <a:gd name="connsiteY3" fmla="*/ 107146 h 5067946"/>
              <a:gd name="connsiteX4" fmla="*/ 4865422 w 5084931"/>
              <a:gd name="connsiteY4" fmla="*/ 1713478 h 5067946"/>
              <a:gd name="connsiteX5" fmla="*/ 4879216 w 5084931"/>
              <a:gd name="connsiteY5" fmla="*/ 2737882 h 5067946"/>
              <a:gd name="connsiteX6" fmla="*/ 3139032 w 5084931"/>
              <a:gd name="connsiteY6" fmla="*/ 4911604 h 5067946"/>
              <a:gd name="connsiteX7" fmla="*/ 1936 w 5084931"/>
              <a:gd name="connsiteY7" fmla="*/ 4918221 h 5067946"/>
              <a:gd name="connsiteX8" fmla="*/ 881 w 5084931"/>
              <a:gd name="connsiteY8" fmla="*/ 2563794 h 5067946"/>
              <a:gd name="connsiteX0" fmla="*/ 881 w 5084931"/>
              <a:gd name="connsiteY0" fmla="*/ 2563794 h 5067946"/>
              <a:gd name="connsiteX1" fmla="*/ 1339295 w 5084931"/>
              <a:gd name="connsiteY1" fmla="*/ 823343 h 5067946"/>
              <a:gd name="connsiteX2" fmla="*/ 1639089 w 5084931"/>
              <a:gd name="connsiteY2" fmla="*/ 253837 h 5067946"/>
              <a:gd name="connsiteX3" fmla="*/ 2896322 w 5084931"/>
              <a:gd name="connsiteY3" fmla="*/ 107146 h 5067946"/>
              <a:gd name="connsiteX4" fmla="*/ 4865422 w 5084931"/>
              <a:gd name="connsiteY4" fmla="*/ 1713478 h 5067946"/>
              <a:gd name="connsiteX5" fmla="*/ 4879216 w 5084931"/>
              <a:gd name="connsiteY5" fmla="*/ 2737882 h 5067946"/>
              <a:gd name="connsiteX6" fmla="*/ 3139032 w 5084931"/>
              <a:gd name="connsiteY6" fmla="*/ 4911604 h 5067946"/>
              <a:gd name="connsiteX7" fmla="*/ 1936 w 5084931"/>
              <a:gd name="connsiteY7" fmla="*/ 4918221 h 5067946"/>
              <a:gd name="connsiteX8" fmla="*/ 881 w 5084931"/>
              <a:gd name="connsiteY8" fmla="*/ 2563794 h 5067946"/>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39032 w 5084931"/>
              <a:gd name="connsiteY6" fmla="*/ 4911604 h 4918221"/>
              <a:gd name="connsiteX7" fmla="*/ 1936 w 5084931"/>
              <a:gd name="connsiteY7" fmla="*/ 4918221 h 4918221"/>
              <a:gd name="connsiteX8" fmla="*/ 881 w 5084931"/>
              <a:gd name="connsiteY8" fmla="*/ 2563794 h 4918221"/>
              <a:gd name="connsiteX0" fmla="*/ 881 w 5111046"/>
              <a:gd name="connsiteY0" fmla="*/ 2563794 h 4918221"/>
              <a:gd name="connsiteX1" fmla="*/ 1339295 w 5111046"/>
              <a:gd name="connsiteY1" fmla="*/ 823343 h 4918221"/>
              <a:gd name="connsiteX2" fmla="*/ 1639089 w 5111046"/>
              <a:gd name="connsiteY2" fmla="*/ 253837 h 4918221"/>
              <a:gd name="connsiteX3" fmla="*/ 2896322 w 5111046"/>
              <a:gd name="connsiteY3" fmla="*/ 107146 h 4918221"/>
              <a:gd name="connsiteX4" fmla="*/ 4865422 w 5111046"/>
              <a:gd name="connsiteY4" fmla="*/ 1713478 h 4918221"/>
              <a:gd name="connsiteX5" fmla="*/ 4926908 w 5111046"/>
              <a:gd name="connsiteY5" fmla="*/ 2753779 h 4918221"/>
              <a:gd name="connsiteX6" fmla="*/ 3139032 w 5111046"/>
              <a:gd name="connsiteY6" fmla="*/ 4911604 h 4918221"/>
              <a:gd name="connsiteX7" fmla="*/ 1936 w 5111046"/>
              <a:gd name="connsiteY7" fmla="*/ 4918221 h 4918221"/>
              <a:gd name="connsiteX8" fmla="*/ 881 w 5111046"/>
              <a:gd name="connsiteY8" fmla="*/ 2563794 h 4918221"/>
              <a:gd name="connsiteX0" fmla="*/ 881 w 5111046"/>
              <a:gd name="connsiteY0" fmla="*/ 2563794 h 4918221"/>
              <a:gd name="connsiteX1" fmla="*/ 1339295 w 5111046"/>
              <a:gd name="connsiteY1" fmla="*/ 823343 h 4918221"/>
              <a:gd name="connsiteX2" fmla="*/ 1639089 w 5111046"/>
              <a:gd name="connsiteY2" fmla="*/ 253837 h 4918221"/>
              <a:gd name="connsiteX3" fmla="*/ 2896322 w 5111046"/>
              <a:gd name="connsiteY3" fmla="*/ 107146 h 4918221"/>
              <a:gd name="connsiteX4" fmla="*/ 4865422 w 5111046"/>
              <a:gd name="connsiteY4" fmla="*/ 1713478 h 4918221"/>
              <a:gd name="connsiteX5" fmla="*/ 4926908 w 5111046"/>
              <a:gd name="connsiteY5" fmla="*/ 2753779 h 4918221"/>
              <a:gd name="connsiteX6" fmla="*/ 3139032 w 5111046"/>
              <a:gd name="connsiteY6" fmla="*/ 4911604 h 4918221"/>
              <a:gd name="connsiteX7" fmla="*/ 1936 w 5111046"/>
              <a:gd name="connsiteY7" fmla="*/ 4918221 h 4918221"/>
              <a:gd name="connsiteX8" fmla="*/ 881 w 5111046"/>
              <a:gd name="connsiteY8" fmla="*/ 2563794 h 4918221"/>
              <a:gd name="connsiteX0" fmla="*/ 881 w 5145378"/>
              <a:gd name="connsiteY0" fmla="*/ 2563794 h 4918221"/>
              <a:gd name="connsiteX1" fmla="*/ 1339295 w 5145378"/>
              <a:gd name="connsiteY1" fmla="*/ 823343 h 4918221"/>
              <a:gd name="connsiteX2" fmla="*/ 1639089 w 5145378"/>
              <a:gd name="connsiteY2" fmla="*/ 253837 h 4918221"/>
              <a:gd name="connsiteX3" fmla="*/ 2896322 w 5145378"/>
              <a:gd name="connsiteY3" fmla="*/ 107146 h 4918221"/>
              <a:gd name="connsiteX4" fmla="*/ 4865422 w 5145378"/>
              <a:gd name="connsiteY4" fmla="*/ 1713478 h 4918221"/>
              <a:gd name="connsiteX5" fmla="*/ 4926908 w 5145378"/>
              <a:gd name="connsiteY5" fmla="*/ 2753779 h 4918221"/>
              <a:gd name="connsiteX6" fmla="*/ 3139032 w 5145378"/>
              <a:gd name="connsiteY6" fmla="*/ 4911604 h 4918221"/>
              <a:gd name="connsiteX7" fmla="*/ 1936 w 5145378"/>
              <a:gd name="connsiteY7" fmla="*/ 4918221 h 4918221"/>
              <a:gd name="connsiteX8" fmla="*/ 881 w 5145378"/>
              <a:gd name="connsiteY8" fmla="*/ 2563794 h 4918221"/>
              <a:gd name="connsiteX0" fmla="*/ 881 w 5052584"/>
              <a:gd name="connsiteY0" fmla="*/ 2563794 h 4918221"/>
              <a:gd name="connsiteX1" fmla="*/ 1339295 w 5052584"/>
              <a:gd name="connsiteY1" fmla="*/ 823343 h 4918221"/>
              <a:gd name="connsiteX2" fmla="*/ 1639089 w 5052584"/>
              <a:gd name="connsiteY2" fmla="*/ 253837 h 4918221"/>
              <a:gd name="connsiteX3" fmla="*/ 2896322 w 5052584"/>
              <a:gd name="connsiteY3" fmla="*/ 107146 h 4918221"/>
              <a:gd name="connsiteX4" fmla="*/ 4551456 w 5052584"/>
              <a:gd name="connsiteY4" fmla="*/ 1892319 h 4918221"/>
              <a:gd name="connsiteX5" fmla="*/ 4926908 w 5052584"/>
              <a:gd name="connsiteY5" fmla="*/ 2753779 h 4918221"/>
              <a:gd name="connsiteX6" fmla="*/ 3139032 w 5052584"/>
              <a:gd name="connsiteY6" fmla="*/ 4911604 h 4918221"/>
              <a:gd name="connsiteX7" fmla="*/ 1936 w 5052584"/>
              <a:gd name="connsiteY7" fmla="*/ 4918221 h 4918221"/>
              <a:gd name="connsiteX8" fmla="*/ 881 w 5052584"/>
              <a:gd name="connsiteY8" fmla="*/ 2563794 h 4918221"/>
              <a:gd name="connsiteX0" fmla="*/ 881 w 5105592"/>
              <a:gd name="connsiteY0" fmla="*/ 2563794 h 4918221"/>
              <a:gd name="connsiteX1" fmla="*/ 1339295 w 5105592"/>
              <a:gd name="connsiteY1" fmla="*/ 823343 h 4918221"/>
              <a:gd name="connsiteX2" fmla="*/ 1639089 w 5105592"/>
              <a:gd name="connsiteY2" fmla="*/ 253837 h 4918221"/>
              <a:gd name="connsiteX3" fmla="*/ 2896322 w 5105592"/>
              <a:gd name="connsiteY3" fmla="*/ 107146 h 4918221"/>
              <a:gd name="connsiteX4" fmla="*/ 4762091 w 5105592"/>
              <a:gd name="connsiteY4" fmla="*/ 1641941 h 4918221"/>
              <a:gd name="connsiteX5" fmla="*/ 4926908 w 5105592"/>
              <a:gd name="connsiteY5" fmla="*/ 2753779 h 4918221"/>
              <a:gd name="connsiteX6" fmla="*/ 3139032 w 5105592"/>
              <a:gd name="connsiteY6" fmla="*/ 4911604 h 4918221"/>
              <a:gd name="connsiteX7" fmla="*/ 1936 w 5105592"/>
              <a:gd name="connsiteY7" fmla="*/ 4918221 h 4918221"/>
              <a:gd name="connsiteX8" fmla="*/ 881 w 5105592"/>
              <a:gd name="connsiteY8" fmla="*/ 2563794 h 4918221"/>
              <a:gd name="connsiteX0" fmla="*/ 881 w 5133565"/>
              <a:gd name="connsiteY0" fmla="*/ 2563794 h 4918221"/>
              <a:gd name="connsiteX1" fmla="*/ 1339295 w 5133565"/>
              <a:gd name="connsiteY1" fmla="*/ 823343 h 4918221"/>
              <a:gd name="connsiteX2" fmla="*/ 1639089 w 5133565"/>
              <a:gd name="connsiteY2" fmla="*/ 253837 h 4918221"/>
              <a:gd name="connsiteX3" fmla="*/ 2896322 w 5133565"/>
              <a:gd name="connsiteY3" fmla="*/ 107146 h 4918221"/>
              <a:gd name="connsiteX4" fmla="*/ 4837602 w 5133565"/>
              <a:gd name="connsiteY4" fmla="*/ 1713478 h 4918221"/>
              <a:gd name="connsiteX5" fmla="*/ 4926908 w 5133565"/>
              <a:gd name="connsiteY5" fmla="*/ 2753779 h 4918221"/>
              <a:gd name="connsiteX6" fmla="*/ 3139032 w 5133565"/>
              <a:gd name="connsiteY6" fmla="*/ 4911604 h 4918221"/>
              <a:gd name="connsiteX7" fmla="*/ 1936 w 5133565"/>
              <a:gd name="connsiteY7" fmla="*/ 4918221 h 4918221"/>
              <a:gd name="connsiteX8" fmla="*/ 881 w 5133565"/>
              <a:gd name="connsiteY8" fmla="*/ 2563794 h 4918221"/>
              <a:gd name="connsiteX0" fmla="*/ 881 w 5124103"/>
              <a:gd name="connsiteY0" fmla="*/ 2563794 h 4918221"/>
              <a:gd name="connsiteX1" fmla="*/ 1339295 w 5124103"/>
              <a:gd name="connsiteY1" fmla="*/ 823343 h 4918221"/>
              <a:gd name="connsiteX2" fmla="*/ 1639089 w 5124103"/>
              <a:gd name="connsiteY2" fmla="*/ 253837 h 4918221"/>
              <a:gd name="connsiteX3" fmla="*/ 2896322 w 5124103"/>
              <a:gd name="connsiteY3" fmla="*/ 107146 h 4918221"/>
              <a:gd name="connsiteX4" fmla="*/ 4813756 w 5124103"/>
              <a:gd name="connsiteY4" fmla="*/ 1955907 h 4918221"/>
              <a:gd name="connsiteX5" fmla="*/ 4926908 w 5124103"/>
              <a:gd name="connsiteY5" fmla="*/ 2753779 h 4918221"/>
              <a:gd name="connsiteX6" fmla="*/ 3139032 w 5124103"/>
              <a:gd name="connsiteY6" fmla="*/ 4911604 h 4918221"/>
              <a:gd name="connsiteX7" fmla="*/ 1936 w 5124103"/>
              <a:gd name="connsiteY7" fmla="*/ 4918221 h 4918221"/>
              <a:gd name="connsiteX8" fmla="*/ 881 w 5124103"/>
              <a:gd name="connsiteY8" fmla="*/ 2563794 h 4918221"/>
              <a:gd name="connsiteX0" fmla="*/ 881 w 5122584"/>
              <a:gd name="connsiteY0" fmla="*/ 2563794 h 4918221"/>
              <a:gd name="connsiteX1" fmla="*/ 1339295 w 5122584"/>
              <a:gd name="connsiteY1" fmla="*/ 823343 h 4918221"/>
              <a:gd name="connsiteX2" fmla="*/ 1639089 w 5122584"/>
              <a:gd name="connsiteY2" fmla="*/ 253837 h 4918221"/>
              <a:gd name="connsiteX3" fmla="*/ 2896322 w 5122584"/>
              <a:gd name="connsiteY3" fmla="*/ 107146 h 4918221"/>
              <a:gd name="connsiteX4" fmla="*/ 4809782 w 5122584"/>
              <a:gd name="connsiteY4" fmla="*/ 1677710 h 4918221"/>
              <a:gd name="connsiteX5" fmla="*/ 4926908 w 5122584"/>
              <a:gd name="connsiteY5" fmla="*/ 2753779 h 4918221"/>
              <a:gd name="connsiteX6" fmla="*/ 3139032 w 5122584"/>
              <a:gd name="connsiteY6" fmla="*/ 4911604 h 4918221"/>
              <a:gd name="connsiteX7" fmla="*/ 1936 w 5122584"/>
              <a:gd name="connsiteY7" fmla="*/ 4918221 h 4918221"/>
              <a:gd name="connsiteX8" fmla="*/ 881 w 5122584"/>
              <a:gd name="connsiteY8" fmla="*/ 2563794 h 4918221"/>
              <a:gd name="connsiteX0" fmla="*/ 881 w 5154949"/>
              <a:gd name="connsiteY0" fmla="*/ 2563794 h 4918221"/>
              <a:gd name="connsiteX1" fmla="*/ 1339295 w 5154949"/>
              <a:gd name="connsiteY1" fmla="*/ 823343 h 4918221"/>
              <a:gd name="connsiteX2" fmla="*/ 1639089 w 5154949"/>
              <a:gd name="connsiteY2" fmla="*/ 253837 h 4918221"/>
              <a:gd name="connsiteX3" fmla="*/ 2896322 w 5154949"/>
              <a:gd name="connsiteY3" fmla="*/ 107146 h 4918221"/>
              <a:gd name="connsiteX4" fmla="*/ 4809782 w 5154949"/>
              <a:gd name="connsiteY4" fmla="*/ 1677710 h 4918221"/>
              <a:gd name="connsiteX5" fmla="*/ 4926908 w 5154949"/>
              <a:gd name="connsiteY5" fmla="*/ 2753779 h 4918221"/>
              <a:gd name="connsiteX6" fmla="*/ 3139032 w 5154949"/>
              <a:gd name="connsiteY6" fmla="*/ 4911604 h 4918221"/>
              <a:gd name="connsiteX7" fmla="*/ 1936 w 5154949"/>
              <a:gd name="connsiteY7" fmla="*/ 4918221 h 4918221"/>
              <a:gd name="connsiteX8" fmla="*/ 881 w 5154949"/>
              <a:gd name="connsiteY8" fmla="*/ 2563794 h 4918221"/>
              <a:gd name="connsiteX0" fmla="*/ 881 w 5153649"/>
              <a:gd name="connsiteY0" fmla="*/ 2563794 h 4918221"/>
              <a:gd name="connsiteX1" fmla="*/ 1339295 w 5153649"/>
              <a:gd name="connsiteY1" fmla="*/ 823343 h 4918221"/>
              <a:gd name="connsiteX2" fmla="*/ 1639089 w 5153649"/>
              <a:gd name="connsiteY2" fmla="*/ 253837 h 4918221"/>
              <a:gd name="connsiteX3" fmla="*/ 2896322 w 5153649"/>
              <a:gd name="connsiteY3" fmla="*/ 107146 h 4918221"/>
              <a:gd name="connsiteX4" fmla="*/ 4809782 w 5153649"/>
              <a:gd name="connsiteY4" fmla="*/ 1677710 h 4918221"/>
              <a:gd name="connsiteX5" fmla="*/ 4926908 w 5153649"/>
              <a:gd name="connsiteY5" fmla="*/ 2753779 h 4918221"/>
              <a:gd name="connsiteX6" fmla="*/ 3139032 w 5153649"/>
              <a:gd name="connsiteY6" fmla="*/ 4911604 h 4918221"/>
              <a:gd name="connsiteX7" fmla="*/ 1936 w 5153649"/>
              <a:gd name="connsiteY7" fmla="*/ 4918221 h 4918221"/>
              <a:gd name="connsiteX8" fmla="*/ 881 w 5153649"/>
              <a:gd name="connsiteY8" fmla="*/ 2563794 h 4918221"/>
              <a:gd name="connsiteX0" fmla="*/ 881 w 5153649"/>
              <a:gd name="connsiteY0" fmla="*/ 2563794 h 4918221"/>
              <a:gd name="connsiteX1" fmla="*/ 1339295 w 5153649"/>
              <a:gd name="connsiteY1" fmla="*/ 823343 h 4918221"/>
              <a:gd name="connsiteX2" fmla="*/ 1639089 w 5153649"/>
              <a:gd name="connsiteY2" fmla="*/ 253837 h 4918221"/>
              <a:gd name="connsiteX3" fmla="*/ 2896322 w 5153649"/>
              <a:gd name="connsiteY3" fmla="*/ 107146 h 4918221"/>
              <a:gd name="connsiteX4" fmla="*/ 4809782 w 5153649"/>
              <a:gd name="connsiteY4" fmla="*/ 1677710 h 4918221"/>
              <a:gd name="connsiteX5" fmla="*/ 4926908 w 5153649"/>
              <a:gd name="connsiteY5" fmla="*/ 2753779 h 4918221"/>
              <a:gd name="connsiteX6" fmla="*/ 3139032 w 5153649"/>
              <a:gd name="connsiteY6" fmla="*/ 4911604 h 4918221"/>
              <a:gd name="connsiteX7" fmla="*/ 1936 w 5153649"/>
              <a:gd name="connsiteY7" fmla="*/ 4918221 h 4918221"/>
              <a:gd name="connsiteX8" fmla="*/ 881 w 5153649"/>
              <a:gd name="connsiteY8" fmla="*/ 2563794 h 4918221"/>
              <a:gd name="connsiteX0" fmla="*/ 881 w 5119761"/>
              <a:gd name="connsiteY0" fmla="*/ 2563794 h 4918221"/>
              <a:gd name="connsiteX1" fmla="*/ 1339295 w 5119761"/>
              <a:gd name="connsiteY1" fmla="*/ 823343 h 4918221"/>
              <a:gd name="connsiteX2" fmla="*/ 1639089 w 5119761"/>
              <a:gd name="connsiteY2" fmla="*/ 253837 h 4918221"/>
              <a:gd name="connsiteX3" fmla="*/ 2951961 w 5119761"/>
              <a:gd name="connsiteY3" fmla="*/ 158811 h 4918221"/>
              <a:gd name="connsiteX4" fmla="*/ 4809782 w 5119761"/>
              <a:gd name="connsiteY4" fmla="*/ 1677710 h 4918221"/>
              <a:gd name="connsiteX5" fmla="*/ 4926908 w 5119761"/>
              <a:gd name="connsiteY5" fmla="*/ 2753779 h 4918221"/>
              <a:gd name="connsiteX6" fmla="*/ 3139032 w 5119761"/>
              <a:gd name="connsiteY6" fmla="*/ 4911604 h 4918221"/>
              <a:gd name="connsiteX7" fmla="*/ 1936 w 5119761"/>
              <a:gd name="connsiteY7" fmla="*/ 4918221 h 4918221"/>
              <a:gd name="connsiteX8" fmla="*/ 881 w 5119761"/>
              <a:gd name="connsiteY8" fmla="*/ 2563794 h 4918221"/>
              <a:gd name="connsiteX0" fmla="*/ 881 w 5119761"/>
              <a:gd name="connsiteY0" fmla="*/ 2563794 h 4918221"/>
              <a:gd name="connsiteX1" fmla="*/ 1339295 w 5119761"/>
              <a:gd name="connsiteY1" fmla="*/ 823343 h 4918221"/>
              <a:gd name="connsiteX2" fmla="*/ 1639089 w 5119761"/>
              <a:gd name="connsiteY2" fmla="*/ 253837 h 4918221"/>
              <a:gd name="connsiteX3" fmla="*/ 2951961 w 5119761"/>
              <a:gd name="connsiteY3" fmla="*/ 158811 h 4918221"/>
              <a:gd name="connsiteX4" fmla="*/ 4809782 w 5119761"/>
              <a:gd name="connsiteY4" fmla="*/ 1677710 h 4918221"/>
              <a:gd name="connsiteX5" fmla="*/ 4926908 w 5119761"/>
              <a:gd name="connsiteY5" fmla="*/ 2753779 h 4918221"/>
              <a:gd name="connsiteX6" fmla="*/ 3139032 w 5119761"/>
              <a:gd name="connsiteY6" fmla="*/ 4911604 h 4918221"/>
              <a:gd name="connsiteX7" fmla="*/ 1936 w 5119761"/>
              <a:gd name="connsiteY7" fmla="*/ 4918221 h 4918221"/>
              <a:gd name="connsiteX8" fmla="*/ 881 w 5119761"/>
              <a:gd name="connsiteY8" fmla="*/ 2563794 h 4918221"/>
              <a:gd name="connsiteX0" fmla="*/ 881 w 5152020"/>
              <a:gd name="connsiteY0" fmla="*/ 2563794 h 4918221"/>
              <a:gd name="connsiteX1" fmla="*/ 1339295 w 5152020"/>
              <a:gd name="connsiteY1" fmla="*/ 823343 h 4918221"/>
              <a:gd name="connsiteX2" fmla="*/ 1639089 w 5152020"/>
              <a:gd name="connsiteY2" fmla="*/ 253837 h 4918221"/>
              <a:gd name="connsiteX3" fmla="*/ 2951961 w 5152020"/>
              <a:gd name="connsiteY3" fmla="*/ 158811 h 4918221"/>
              <a:gd name="connsiteX4" fmla="*/ 4809782 w 5152020"/>
              <a:gd name="connsiteY4" fmla="*/ 1677710 h 4918221"/>
              <a:gd name="connsiteX5" fmla="*/ 4926908 w 5152020"/>
              <a:gd name="connsiteY5" fmla="*/ 2753779 h 4918221"/>
              <a:gd name="connsiteX6" fmla="*/ 3139032 w 5152020"/>
              <a:gd name="connsiteY6" fmla="*/ 4911604 h 4918221"/>
              <a:gd name="connsiteX7" fmla="*/ 1936 w 5152020"/>
              <a:gd name="connsiteY7" fmla="*/ 4918221 h 4918221"/>
              <a:gd name="connsiteX8" fmla="*/ 881 w 5152020"/>
              <a:gd name="connsiteY8" fmla="*/ 2563794 h 4918221"/>
              <a:gd name="connsiteX0" fmla="*/ 881 w 5148289"/>
              <a:gd name="connsiteY0" fmla="*/ 2563794 h 4918221"/>
              <a:gd name="connsiteX1" fmla="*/ 1339295 w 5148289"/>
              <a:gd name="connsiteY1" fmla="*/ 823343 h 4918221"/>
              <a:gd name="connsiteX2" fmla="*/ 1639089 w 5148289"/>
              <a:gd name="connsiteY2" fmla="*/ 253837 h 4918221"/>
              <a:gd name="connsiteX3" fmla="*/ 2951961 w 5148289"/>
              <a:gd name="connsiteY3" fmla="*/ 158811 h 4918221"/>
              <a:gd name="connsiteX4" fmla="*/ 4809782 w 5148289"/>
              <a:gd name="connsiteY4" fmla="*/ 1677710 h 4918221"/>
              <a:gd name="connsiteX5" fmla="*/ 4926908 w 5148289"/>
              <a:gd name="connsiteY5" fmla="*/ 2753779 h 4918221"/>
              <a:gd name="connsiteX6" fmla="*/ 3139032 w 5148289"/>
              <a:gd name="connsiteY6" fmla="*/ 4911604 h 4918221"/>
              <a:gd name="connsiteX7" fmla="*/ 1936 w 5148289"/>
              <a:gd name="connsiteY7" fmla="*/ 4918221 h 4918221"/>
              <a:gd name="connsiteX8" fmla="*/ 881 w 5148289"/>
              <a:gd name="connsiteY8" fmla="*/ 2563794 h 4918221"/>
              <a:gd name="connsiteX0" fmla="*/ 881 w 5150985"/>
              <a:gd name="connsiteY0" fmla="*/ 2563794 h 4918221"/>
              <a:gd name="connsiteX1" fmla="*/ 1339295 w 5150985"/>
              <a:gd name="connsiteY1" fmla="*/ 823343 h 4918221"/>
              <a:gd name="connsiteX2" fmla="*/ 1639089 w 5150985"/>
              <a:gd name="connsiteY2" fmla="*/ 253837 h 4918221"/>
              <a:gd name="connsiteX3" fmla="*/ 2951961 w 5150985"/>
              <a:gd name="connsiteY3" fmla="*/ 158811 h 4918221"/>
              <a:gd name="connsiteX4" fmla="*/ 4809782 w 5150985"/>
              <a:gd name="connsiteY4" fmla="*/ 1677710 h 4918221"/>
              <a:gd name="connsiteX5" fmla="*/ 4926908 w 5150985"/>
              <a:gd name="connsiteY5" fmla="*/ 2753779 h 4918221"/>
              <a:gd name="connsiteX6" fmla="*/ 3139032 w 5150985"/>
              <a:gd name="connsiteY6" fmla="*/ 4911604 h 4918221"/>
              <a:gd name="connsiteX7" fmla="*/ 1936 w 5150985"/>
              <a:gd name="connsiteY7" fmla="*/ 4918221 h 4918221"/>
              <a:gd name="connsiteX8" fmla="*/ 881 w 5150985"/>
              <a:gd name="connsiteY8" fmla="*/ 2563794 h 4918221"/>
              <a:gd name="connsiteX0" fmla="*/ 881 w 5150985"/>
              <a:gd name="connsiteY0" fmla="*/ 2563794 h 4918221"/>
              <a:gd name="connsiteX1" fmla="*/ 1339295 w 5150985"/>
              <a:gd name="connsiteY1" fmla="*/ 823343 h 4918221"/>
              <a:gd name="connsiteX2" fmla="*/ 1639089 w 5150985"/>
              <a:gd name="connsiteY2" fmla="*/ 253837 h 4918221"/>
              <a:gd name="connsiteX3" fmla="*/ 2951961 w 5150985"/>
              <a:gd name="connsiteY3" fmla="*/ 158811 h 4918221"/>
              <a:gd name="connsiteX4" fmla="*/ 4809782 w 5150985"/>
              <a:gd name="connsiteY4" fmla="*/ 1677710 h 4918221"/>
              <a:gd name="connsiteX5" fmla="*/ 4926908 w 5150985"/>
              <a:gd name="connsiteY5" fmla="*/ 2753779 h 4918221"/>
              <a:gd name="connsiteX6" fmla="*/ 3139032 w 5150985"/>
              <a:gd name="connsiteY6" fmla="*/ 4911604 h 4918221"/>
              <a:gd name="connsiteX7" fmla="*/ 1936 w 5150985"/>
              <a:gd name="connsiteY7" fmla="*/ 4918221 h 4918221"/>
              <a:gd name="connsiteX8" fmla="*/ 881 w 5150985"/>
              <a:gd name="connsiteY8" fmla="*/ 2563794 h 4918221"/>
              <a:gd name="connsiteX0" fmla="*/ 881 w 5150985"/>
              <a:gd name="connsiteY0" fmla="*/ 2534559 h 4888986"/>
              <a:gd name="connsiteX1" fmla="*/ 1339295 w 5150985"/>
              <a:gd name="connsiteY1" fmla="*/ 794108 h 4888986"/>
              <a:gd name="connsiteX2" fmla="*/ 1666909 w 5150985"/>
              <a:gd name="connsiteY2" fmla="*/ 256397 h 4888986"/>
              <a:gd name="connsiteX3" fmla="*/ 2951961 w 5150985"/>
              <a:gd name="connsiteY3" fmla="*/ 129576 h 4888986"/>
              <a:gd name="connsiteX4" fmla="*/ 4809782 w 5150985"/>
              <a:gd name="connsiteY4" fmla="*/ 1648475 h 4888986"/>
              <a:gd name="connsiteX5" fmla="*/ 4926908 w 5150985"/>
              <a:gd name="connsiteY5" fmla="*/ 2724544 h 4888986"/>
              <a:gd name="connsiteX6" fmla="*/ 3139032 w 5150985"/>
              <a:gd name="connsiteY6" fmla="*/ 4882369 h 4888986"/>
              <a:gd name="connsiteX7" fmla="*/ 1936 w 5150985"/>
              <a:gd name="connsiteY7" fmla="*/ 4888986 h 4888986"/>
              <a:gd name="connsiteX8" fmla="*/ 881 w 5150985"/>
              <a:gd name="connsiteY8" fmla="*/ 2534559 h 4888986"/>
              <a:gd name="connsiteX0" fmla="*/ 881 w 5150985"/>
              <a:gd name="connsiteY0" fmla="*/ 2653329 h 5007756"/>
              <a:gd name="connsiteX1" fmla="*/ 1339295 w 5150985"/>
              <a:gd name="connsiteY1" fmla="*/ 912878 h 5007756"/>
              <a:gd name="connsiteX2" fmla="*/ 1666909 w 5150985"/>
              <a:gd name="connsiteY2" fmla="*/ 375167 h 5007756"/>
              <a:gd name="connsiteX3" fmla="*/ 2951961 w 5150985"/>
              <a:gd name="connsiteY3" fmla="*/ 248346 h 5007756"/>
              <a:gd name="connsiteX4" fmla="*/ 4809782 w 5150985"/>
              <a:gd name="connsiteY4" fmla="*/ 1767245 h 5007756"/>
              <a:gd name="connsiteX5" fmla="*/ 4926908 w 5150985"/>
              <a:gd name="connsiteY5" fmla="*/ 2843314 h 5007756"/>
              <a:gd name="connsiteX6" fmla="*/ 3139032 w 5150985"/>
              <a:gd name="connsiteY6" fmla="*/ 5001139 h 5007756"/>
              <a:gd name="connsiteX7" fmla="*/ 1936 w 5150985"/>
              <a:gd name="connsiteY7" fmla="*/ 5007756 h 5007756"/>
              <a:gd name="connsiteX8" fmla="*/ 881 w 5150985"/>
              <a:gd name="connsiteY8" fmla="*/ 2653329 h 5007756"/>
              <a:gd name="connsiteX0" fmla="*/ 881 w 5150985"/>
              <a:gd name="connsiteY0" fmla="*/ 2578236 h 4932663"/>
              <a:gd name="connsiteX1" fmla="*/ 1339295 w 5150985"/>
              <a:gd name="connsiteY1" fmla="*/ 837785 h 4932663"/>
              <a:gd name="connsiteX2" fmla="*/ 1698703 w 5150985"/>
              <a:gd name="connsiteY2" fmla="*/ 435199 h 4932663"/>
              <a:gd name="connsiteX3" fmla="*/ 2951961 w 5150985"/>
              <a:gd name="connsiteY3" fmla="*/ 173253 h 4932663"/>
              <a:gd name="connsiteX4" fmla="*/ 4809782 w 5150985"/>
              <a:gd name="connsiteY4" fmla="*/ 1692152 h 4932663"/>
              <a:gd name="connsiteX5" fmla="*/ 4926908 w 5150985"/>
              <a:gd name="connsiteY5" fmla="*/ 2768221 h 4932663"/>
              <a:gd name="connsiteX6" fmla="*/ 3139032 w 5150985"/>
              <a:gd name="connsiteY6" fmla="*/ 4926046 h 4932663"/>
              <a:gd name="connsiteX7" fmla="*/ 1936 w 5150985"/>
              <a:gd name="connsiteY7" fmla="*/ 4932663 h 4932663"/>
              <a:gd name="connsiteX8" fmla="*/ 881 w 5150985"/>
              <a:gd name="connsiteY8" fmla="*/ 2578236 h 4932663"/>
              <a:gd name="connsiteX0" fmla="*/ 881 w 5150985"/>
              <a:gd name="connsiteY0" fmla="*/ 2667984 h 5022411"/>
              <a:gd name="connsiteX1" fmla="*/ 1339295 w 5150985"/>
              <a:gd name="connsiteY1" fmla="*/ 927533 h 5022411"/>
              <a:gd name="connsiteX2" fmla="*/ 1662935 w 5150985"/>
              <a:gd name="connsiteY2" fmla="*/ 365977 h 5022411"/>
              <a:gd name="connsiteX3" fmla="*/ 2951961 w 5150985"/>
              <a:gd name="connsiteY3" fmla="*/ 263001 h 5022411"/>
              <a:gd name="connsiteX4" fmla="*/ 4809782 w 5150985"/>
              <a:gd name="connsiteY4" fmla="*/ 1781900 h 5022411"/>
              <a:gd name="connsiteX5" fmla="*/ 4926908 w 5150985"/>
              <a:gd name="connsiteY5" fmla="*/ 2857969 h 5022411"/>
              <a:gd name="connsiteX6" fmla="*/ 3139032 w 5150985"/>
              <a:gd name="connsiteY6" fmla="*/ 5015794 h 5022411"/>
              <a:gd name="connsiteX7" fmla="*/ 1936 w 5150985"/>
              <a:gd name="connsiteY7" fmla="*/ 5022411 h 5022411"/>
              <a:gd name="connsiteX8" fmla="*/ 881 w 5150985"/>
              <a:gd name="connsiteY8" fmla="*/ 2667984 h 5022411"/>
              <a:gd name="connsiteX0" fmla="*/ 881 w 5150985"/>
              <a:gd name="connsiteY0" fmla="*/ 2658367 h 5012794"/>
              <a:gd name="connsiteX1" fmla="*/ 1339295 w 5150985"/>
              <a:gd name="connsiteY1" fmla="*/ 917916 h 5012794"/>
              <a:gd name="connsiteX2" fmla="*/ 1662935 w 5150985"/>
              <a:gd name="connsiteY2" fmla="*/ 356360 h 5012794"/>
              <a:gd name="connsiteX3" fmla="*/ 2951961 w 5150985"/>
              <a:gd name="connsiteY3" fmla="*/ 253384 h 5012794"/>
              <a:gd name="connsiteX4" fmla="*/ 4809782 w 5150985"/>
              <a:gd name="connsiteY4" fmla="*/ 1772283 h 5012794"/>
              <a:gd name="connsiteX5" fmla="*/ 4926908 w 5150985"/>
              <a:gd name="connsiteY5" fmla="*/ 2848352 h 5012794"/>
              <a:gd name="connsiteX6" fmla="*/ 3139032 w 5150985"/>
              <a:gd name="connsiteY6" fmla="*/ 5006177 h 5012794"/>
              <a:gd name="connsiteX7" fmla="*/ 1936 w 5150985"/>
              <a:gd name="connsiteY7" fmla="*/ 5012794 h 5012794"/>
              <a:gd name="connsiteX8" fmla="*/ 881 w 5150985"/>
              <a:gd name="connsiteY8" fmla="*/ 2658367 h 5012794"/>
              <a:gd name="connsiteX0" fmla="*/ 881 w 5150985"/>
              <a:gd name="connsiteY0" fmla="*/ 2680771 h 5035198"/>
              <a:gd name="connsiteX1" fmla="*/ 1339295 w 5150985"/>
              <a:gd name="connsiteY1" fmla="*/ 940320 h 5035198"/>
              <a:gd name="connsiteX2" fmla="*/ 1662935 w 5150985"/>
              <a:gd name="connsiteY2" fmla="*/ 378764 h 5035198"/>
              <a:gd name="connsiteX3" fmla="*/ 2951961 w 5150985"/>
              <a:gd name="connsiteY3" fmla="*/ 275788 h 5035198"/>
              <a:gd name="connsiteX4" fmla="*/ 4809782 w 5150985"/>
              <a:gd name="connsiteY4" fmla="*/ 1794687 h 5035198"/>
              <a:gd name="connsiteX5" fmla="*/ 4926908 w 5150985"/>
              <a:gd name="connsiteY5" fmla="*/ 2870756 h 5035198"/>
              <a:gd name="connsiteX6" fmla="*/ 3139032 w 5150985"/>
              <a:gd name="connsiteY6" fmla="*/ 5028581 h 5035198"/>
              <a:gd name="connsiteX7" fmla="*/ 1936 w 5150985"/>
              <a:gd name="connsiteY7" fmla="*/ 5035198 h 5035198"/>
              <a:gd name="connsiteX8" fmla="*/ 881 w 5150985"/>
              <a:gd name="connsiteY8" fmla="*/ 2680771 h 5035198"/>
              <a:gd name="connsiteX0" fmla="*/ 881 w 5122178"/>
              <a:gd name="connsiteY0" fmla="*/ 2702207 h 5056634"/>
              <a:gd name="connsiteX1" fmla="*/ 1339295 w 5122178"/>
              <a:gd name="connsiteY1" fmla="*/ 961756 h 5056634"/>
              <a:gd name="connsiteX2" fmla="*/ 1662935 w 5122178"/>
              <a:gd name="connsiteY2" fmla="*/ 400200 h 5056634"/>
              <a:gd name="connsiteX3" fmla="*/ 2904270 w 5122178"/>
              <a:gd name="connsiteY3" fmla="*/ 253507 h 5056634"/>
              <a:gd name="connsiteX4" fmla="*/ 4809782 w 5122178"/>
              <a:gd name="connsiteY4" fmla="*/ 1816123 h 5056634"/>
              <a:gd name="connsiteX5" fmla="*/ 4926908 w 5122178"/>
              <a:gd name="connsiteY5" fmla="*/ 2892192 h 5056634"/>
              <a:gd name="connsiteX6" fmla="*/ 3139032 w 5122178"/>
              <a:gd name="connsiteY6" fmla="*/ 5050017 h 5056634"/>
              <a:gd name="connsiteX7" fmla="*/ 1936 w 5122178"/>
              <a:gd name="connsiteY7" fmla="*/ 5056634 h 5056634"/>
              <a:gd name="connsiteX8" fmla="*/ 881 w 5122178"/>
              <a:gd name="connsiteY8" fmla="*/ 2702207 h 5056634"/>
              <a:gd name="connsiteX0" fmla="*/ 881 w 5122178"/>
              <a:gd name="connsiteY0" fmla="*/ 2706672 h 5061099"/>
              <a:gd name="connsiteX1" fmla="*/ 1339295 w 5122178"/>
              <a:gd name="connsiteY1" fmla="*/ 966221 h 5061099"/>
              <a:gd name="connsiteX2" fmla="*/ 1662935 w 5122178"/>
              <a:gd name="connsiteY2" fmla="*/ 404665 h 5061099"/>
              <a:gd name="connsiteX3" fmla="*/ 2904270 w 5122178"/>
              <a:gd name="connsiteY3" fmla="*/ 257972 h 5061099"/>
              <a:gd name="connsiteX4" fmla="*/ 4809782 w 5122178"/>
              <a:gd name="connsiteY4" fmla="*/ 1820588 h 5061099"/>
              <a:gd name="connsiteX5" fmla="*/ 4926908 w 5122178"/>
              <a:gd name="connsiteY5" fmla="*/ 2896657 h 5061099"/>
              <a:gd name="connsiteX6" fmla="*/ 3139032 w 5122178"/>
              <a:gd name="connsiteY6" fmla="*/ 5054482 h 5061099"/>
              <a:gd name="connsiteX7" fmla="*/ 1936 w 5122178"/>
              <a:gd name="connsiteY7" fmla="*/ 5061099 h 5061099"/>
              <a:gd name="connsiteX8" fmla="*/ 881 w 5122178"/>
              <a:gd name="connsiteY8" fmla="*/ 2706672 h 5061099"/>
              <a:gd name="connsiteX0" fmla="*/ 881 w 5150382"/>
              <a:gd name="connsiteY0" fmla="*/ 2706672 h 5061099"/>
              <a:gd name="connsiteX1" fmla="*/ 1339295 w 5150382"/>
              <a:gd name="connsiteY1" fmla="*/ 966221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229924 w 5150382"/>
              <a:gd name="connsiteY6" fmla="*/ 4933291 h 5061099"/>
              <a:gd name="connsiteX7" fmla="*/ 1936 w 5150382"/>
              <a:gd name="connsiteY7" fmla="*/ 5061099 h 5061099"/>
              <a:gd name="connsiteX8" fmla="*/ 881 w 5150382"/>
              <a:gd name="connsiteY8" fmla="*/ 2706672 h 5061099"/>
              <a:gd name="connsiteX0" fmla="*/ 9045 w 5158546"/>
              <a:gd name="connsiteY0" fmla="*/ 2706672 h 4933291"/>
              <a:gd name="connsiteX1" fmla="*/ 1271949 w 5158546"/>
              <a:gd name="connsiteY1" fmla="*/ 970195 h 4933291"/>
              <a:gd name="connsiteX2" fmla="*/ 1671099 w 5158546"/>
              <a:gd name="connsiteY2" fmla="*/ 404665 h 4933291"/>
              <a:gd name="connsiteX3" fmla="*/ 2912434 w 5158546"/>
              <a:gd name="connsiteY3" fmla="*/ 257972 h 4933291"/>
              <a:gd name="connsiteX4" fmla="*/ 4817946 w 5158546"/>
              <a:gd name="connsiteY4" fmla="*/ 1820588 h 4933291"/>
              <a:gd name="connsiteX5" fmla="*/ 4935072 w 5158546"/>
              <a:gd name="connsiteY5" fmla="*/ 2896657 h 4933291"/>
              <a:gd name="connsiteX6" fmla="*/ 3238088 w 5158546"/>
              <a:gd name="connsiteY6" fmla="*/ 4933291 h 4933291"/>
              <a:gd name="connsiteX7" fmla="*/ 0 w 5158546"/>
              <a:gd name="connsiteY7" fmla="*/ 3828987 h 4933291"/>
              <a:gd name="connsiteX8" fmla="*/ 9045 w 5158546"/>
              <a:gd name="connsiteY8" fmla="*/ 2706672 h 4933291"/>
              <a:gd name="connsiteX0" fmla="*/ 9045 w 5158546"/>
              <a:gd name="connsiteY0" fmla="*/ 2706672 h 4933291"/>
              <a:gd name="connsiteX1" fmla="*/ 1271949 w 5158546"/>
              <a:gd name="connsiteY1" fmla="*/ 970195 h 4933291"/>
              <a:gd name="connsiteX2" fmla="*/ 1671099 w 5158546"/>
              <a:gd name="connsiteY2" fmla="*/ 404665 h 4933291"/>
              <a:gd name="connsiteX3" fmla="*/ 2912434 w 5158546"/>
              <a:gd name="connsiteY3" fmla="*/ 257972 h 4933291"/>
              <a:gd name="connsiteX4" fmla="*/ 4817946 w 5158546"/>
              <a:gd name="connsiteY4" fmla="*/ 1820588 h 4933291"/>
              <a:gd name="connsiteX5" fmla="*/ 4935072 w 5158546"/>
              <a:gd name="connsiteY5" fmla="*/ 2896657 h 4933291"/>
              <a:gd name="connsiteX6" fmla="*/ 3238088 w 5158546"/>
              <a:gd name="connsiteY6" fmla="*/ 4933291 h 4933291"/>
              <a:gd name="connsiteX7" fmla="*/ 0 w 5158546"/>
              <a:gd name="connsiteY7" fmla="*/ 3828987 h 4933291"/>
              <a:gd name="connsiteX8" fmla="*/ 9045 w 5158546"/>
              <a:gd name="connsiteY8" fmla="*/ 2706672 h 4933291"/>
              <a:gd name="connsiteX0" fmla="*/ 37 w 5149538"/>
              <a:gd name="connsiteY0" fmla="*/ 2706672 h 4933291"/>
              <a:gd name="connsiteX1" fmla="*/ 1262941 w 5149538"/>
              <a:gd name="connsiteY1" fmla="*/ 970195 h 4933291"/>
              <a:gd name="connsiteX2" fmla="*/ 1662091 w 5149538"/>
              <a:gd name="connsiteY2" fmla="*/ 404665 h 4933291"/>
              <a:gd name="connsiteX3" fmla="*/ 2903426 w 5149538"/>
              <a:gd name="connsiteY3" fmla="*/ 257972 h 4933291"/>
              <a:gd name="connsiteX4" fmla="*/ 4808938 w 5149538"/>
              <a:gd name="connsiteY4" fmla="*/ 1820588 h 4933291"/>
              <a:gd name="connsiteX5" fmla="*/ 4926064 w 5149538"/>
              <a:gd name="connsiteY5" fmla="*/ 2896657 h 4933291"/>
              <a:gd name="connsiteX6" fmla="*/ 3229080 w 5149538"/>
              <a:gd name="connsiteY6" fmla="*/ 4933291 h 4933291"/>
              <a:gd name="connsiteX7" fmla="*/ 233375 w 5149538"/>
              <a:gd name="connsiteY7" fmla="*/ 3404818 h 4933291"/>
              <a:gd name="connsiteX8" fmla="*/ 37 w 5149538"/>
              <a:gd name="connsiteY8" fmla="*/ 2706672 h 4933291"/>
              <a:gd name="connsiteX0" fmla="*/ 881 w 5150382"/>
              <a:gd name="connsiteY0" fmla="*/ 2706672 h 4933291"/>
              <a:gd name="connsiteX1" fmla="*/ 1263785 w 5150382"/>
              <a:gd name="connsiteY1" fmla="*/ 970195 h 4933291"/>
              <a:gd name="connsiteX2" fmla="*/ 1662935 w 5150382"/>
              <a:gd name="connsiteY2" fmla="*/ 404665 h 4933291"/>
              <a:gd name="connsiteX3" fmla="*/ 2904270 w 5150382"/>
              <a:gd name="connsiteY3" fmla="*/ 257972 h 4933291"/>
              <a:gd name="connsiteX4" fmla="*/ 4809782 w 5150382"/>
              <a:gd name="connsiteY4" fmla="*/ 1820588 h 4933291"/>
              <a:gd name="connsiteX5" fmla="*/ 4926908 w 5150382"/>
              <a:gd name="connsiteY5" fmla="*/ 2896657 h 4933291"/>
              <a:gd name="connsiteX6" fmla="*/ 3229924 w 5150382"/>
              <a:gd name="connsiteY6" fmla="*/ 4933291 h 4933291"/>
              <a:gd name="connsiteX7" fmla="*/ 1936 w 5150382"/>
              <a:gd name="connsiteY7" fmla="*/ 3606803 h 4933291"/>
              <a:gd name="connsiteX8" fmla="*/ 881 w 5150382"/>
              <a:gd name="connsiteY8" fmla="*/ 2706672 h 4933291"/>
              <a:gd name="connsiteX0" fmla="*/ 881 w 5150382"/>
              <a:gd name="connsiteY0" fmla="*/ 2706672 h 4044555"/>
              <a:gd name="connsiteX1" fmla="*/ 1263785 w 5150382"/>
              <a:gd name="connsiteY1" fmla="*/ 970195 h 4044555"/>
              <a:gd name="connsiteX2" fmla="*/ 1662935 w 5150382"/>
              <a:gd name="connsiteY2" fmla="*/ 404665 h 4044555"/>
              <a:gd name="connsiteX3" fmla="*/ 2904270 w 5150382"/>
              <a:gd name="connsiteY3" fmla="*/ 257972 h 4044555"/>
              <a:gd name="connsiteX4" fmla="*/ 4809782 w 5150382"/>
              <a:gd name="connsiteY4" fmla="*/ 1820588 h 4044555"/>
              <a:gd name="connsiteX5" fmla="*/ 4926908 w 5150382"/>
              <a:gd name="connsiteY5" fmla="*/ 2896657 h 4044555"/>
              <a:gd name="connsiteX6" fmla="*/ 3997470 w 5150382"/>
              <a:gd name="connsiteY6" fmla="*/ 4044555 h 4044555"/>
              <a:gd name="connsiteX7" fmla="*/ 1936 w 5150382"/>
              <a:gd name="connsiteY7" fmla="*/ 3606803 h 4044555"/>
              <a:gd name="connsiteX8" fmla="*/ 881 w 5150382"/>
              <a:gd name="connsiteY8" fmla="*/ 2706672 h 4044555"/>
              <a:gd name="connsiteX0" fmla="*/ 881 w 5150382"/>
              <a:gd name="connsiteY0" fmla="*/ 2706672 h 4044555"/>
              <a:gd name="connsiteX1" fmla="*/ 1263785 w 5150382"/>
              <a:gd name="connsiteY1" fmla="*/ 970195 h 4044555"/>
              <a:gd name="connsiteX2" fmla="*/ 1662935 w 5150382"/>
              <a:gd name="connsiteY2" fmla="*/ 404665 h 4044555"/>
              <a:gd name="connsiteX3" fmla="*/ 2904270 w 5150382"/>
              <a:gd name="connsiteY3" fmla="*/ 257972 h 4044555"/>
              <a:gd name="connsiteX4" fmla="*/ 4809782 w 5150382"/>
              <a:gd name="connsiteY4" fmla="*/ 1820588 h 4044555"/>
              <a:gd name="connsiteX5" fmla="*/ 4926908 w 5150382"/>
              <a:gd name="connsiteY5" fmla="*/ 2896657 h 4044555"/>
              <a:gd name="connsiteX6" fmla="*/ 3997470 w 5150382"/>
              <a:gd name="connsiteY6" fmla="*/ 4044555 h 4044555"/>
              <a:gd name="connsiteX7" fmla="*/ 1936 w 5150382"/>
              <a:gd name="connsiteY7" fmla="*/ 3606803 h 4044555"/>
              <a:gd name="connsiteX8" fmla="*/ 881 w 5150382"/>
              <a:gd name="connsiteY8" fmla="*/ 2706672 h 4044555"/>
              <a:gd name="connsiteX0" fmla="*/ 881 w 5150382"/>
              <a:gd name="connsiteY0" fmla="*/ 2706672 h 3882967"/>
              <a:gd name="connsiteX1" fmla="*/ 1263785 w 5150382"/>
              <a:gd name="connsiteY1" fmla="*/ 970195 h 3882967"/>
              <a:gd name="connsiteX2" fmla="*/ 1662935 w 5150382"/>
              <a:gd name="connsiteY2" fmla="*/ 404665 h 3882967"/>
              <a:gd name="connsiteX3" fmla="*/ 2904270 w 5150382"/>
              <a:gd name="connsiteY3" fmla="*/ 257972 h 3882967"/>
              <a:gd name="connsiteX4" fmla="*/ 4809782 w 5150382"/>
              <a:gd name="connsiteY4" fmla="*/ 1820588 h 3882967"/>
              <a:gd name="connsiteX5" fmla="*/ 4926908 w 5150382"/>
              <a:gd name="connsiteY5" fmla="*/ 2896657 h 3882967"/>
              <a:gd name="connsiteX6" fmla="*/ 4199456 w 5150382"/>
              <a:gd name="connsiteY6" fmla="*/ 3882967 h 3882967"/>
              <a:gd name="connsiteX7" fmla="*/ 1936 w 5150382"/>
              <a:gd name="connsiteY7" fmla="*/ 3606803 h 3882967"/>
              <a:gd name="connsiteX8" fmla="*/ 881 w 5150382"/>
              <a:gd name="connsiteY8" fmla="*/ 2706672 h 3882967"/>
              <a:gd name="connsiteX0" fmla="*/ 881 w 5150382"/>
              <a:gd name="connsiteY0" fmla="*/ 2706672 h 3882967"/>
              <a:gd name="connsiteX1" fmla="*/ 1263785 w 5150382"/>
              <a:gd name="connsiteY1" fmla="*/ 970195 h 3882967"/>
              <a:gd name="connsiteX2" fmla="*/ 1662935 w 5150382"/>
              <a:gd name="connsiteY2" fmla="*/ 404665 h 3882967"/>
              <a:gd name="connsiteX3" fmla="*/ 2904270 w 5150382"/>
              <a:gd name="connsiteY3" fmla="*/ 257972 h 3882967"/>
              <a:gd name="connsiteX4" fmla="*/ 4809782 w 5150382"/>
              <a:gd name="connsiteY4" fmla="*/ 1820588 h 3882967"/>
              <a:gd name="connsiteX5" fmla="*/ 4926908 w 5150382"/>
              <a:gd name="connsiteY5" fmla="*/ 2896657 h 3882967"/>
              <a:gd name="connsiteX6" fmla="*/ 4199456 w 5150382"/>
              <a:gd name="connsiteY6" fmla="*/ 3882967 h 3882967"/>
              <a:gd name="connsiteX7" fmla="*/ 1936 w 5150382"/>
              <a:gd name="connsiteY7" fmla="*/ 3606803 h 3882967"/>
              <a:gd name="connsiteX8" fmla="*/ 881 w 5150382"/>
              <a:gd name="connsiteY8" fmla="*/ 2706672 h 3882967"/>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4481"/>
              <a:gd name="connsiteY0" fmla="*/ 2706672 h 3610286"/>
              <a:gd name="connsiteX1" fmla="*/ 1263785 w 5154481"/>
              <a:gd name="connsiteY1" fmla="*/ 970195 h 3610286"/>
              <a:gd name="connsiteX2" fmla="*/ 1662935 w 5154481"/>
              <a:gd name="connsiteY2" fmla="*/ 404665 h 3610286"/>
              <a:gd name="connsiteX3" fmla="*/ 2904270 w 5154481"/>
              <a:gd name="connsiteY3" fmla="*/ 257972 h 3610286"/>
              <a:gd name="connsiteX4" fmla="*/ 4809782 w 5154481"/>
              <a:gd name="connsiteY4" fmla="*/ 1820588 h 3610286"/>
              <a:gd name="connsiteX5" fmla="*/ 4926908 w 5154481"/>
              <a:gd name="connsiteY5" fmla="*/ 2896657 h 3610286"/>
              <a:gd name="connsiteX6" fmla="*/ 4401441 w 5154481"/>
              <a:gd name="connsiteY6" fmla="*/ 3610286 h 3610286"/>
              <a:gd name="connsiteX7" fmla="*/ 1936 w 5154481"/>
              <a:gd name="connsiteY7" fmla="*/ 3606803 h 3610286"/>
              <a:gd name="connsiteX8" fmla="*/ 881 w 5154481"/>
              <a:gd name="connsiteY8" fmla="*/ 2706672 h 3610286"/>
              <a:gd name="connsiteX0" fmla="*/ 881 w 5142162"/>
              <a:gd name="connsiteY0" fmla="*/ 2857783 h 3761397"/>
              <a:gd name="connsiteX1" fmla="*/ 1263785 w 5142162"/>
              <a:gd name="connsiteY1" fmla="*/ 1121306 h 3761397"/>
              <a:gd name="connsiteX2" fmla="*/ 1662935 w 5142162"/>
              <a:gd name="connsiteY2" fmla="*/ 555776 h 3761397"/>
              <a:gd name="connsiteX3" fmla="*/ 2604278 w 5142162"/>
              <a:gd name="connsiteY3" fmla="*/ 164474 h 3761397"/>
              <a:gd name="connsiteX4" fmla="*/ 4809782 w 5142162"/>
              <a:gd name="connsiteY4" fmla="*/ 1971699 h 3761397"/>
              <a:gd name="connsiteX5" fmla="*/ 4926908 w 5142162"/>
              <a:gd name="connsiteY5" fmla="*/ 3047768 h 3761397"/>
              <a:gd name="connsiteX6" fmla="*/ 4401441 w 5142162"/>
              <a:gd name="connsiteY6" fmla="*/ 3761397 h 3761397"/>
              <a:gd name="connsiteX7" fmla="*/ 1936 w 5142162"/>
              <a:gd name="connsiteY7" fmla="*/ 3757914 h 3761397"/>
              <a:gd name="connsiteX8" fmla="*/ 881 w 5142162"/>
              <a:gd name="connsiteY8" fmla="*/ 2857783 h 3761397"/>
              <a:gd name="connsiteX0" fmla="*/ 881 w 5142162"/>
              <a:gd name="connsiteY0" fmla="*/ 2727331 h 3630945"/>
              <a:gd name="connsiteX1" fmla="*/ 1263785 w 5142162"/>
              <a:gd name="connsiteY1" fmla="*/ 990854 h 3630945"/>
              <a:gd name="connsiteX2" fmla="*/ 1662935 w 5142162"/>
              <a:gd name="connsiteY2" fmla="*/ 425324 h 3630945"/>
              <a:gd name="connsiteX3" fmla="*/ 2604278 w 5142162"/>
              <a:gd name="connsiteY3" fmla="*/ 34022 h 3630945"/>
              <a:gd name="connsiteX4" fmla="*/ 4809782 w 5142162"/>
              <a:gd name="connsiteY4" fmla="*/ 1841247 h 3630945"/>
              <a:gd name="connsiteX5" fmla="*/ 4926908 w 5142162"/>
              <a:gd name="connsiteY5" fmla="*/ 2917316 h 3630945"/>
              <a:gd name="connsiteX6" fmla="*/ 4401441 w 5142162"/>
              <a:gd name="connsiteY6" fmla="*/ 3630945 h 3630945"/>
              <a:gd name="connsiteX7" fmla="*/ 1936 w 5142162"/>
              <a:gd name="connsiteY7" fmla="*/ 3627462 h 3630945"/>
              <a:gd name="connsiteX8" fmla="*/ 881 w 5142162"/>
              <a:gd name="connsiteY8" fmla="*/ 2727331 h 3630945"/>
              <a:gd name="connsiteX0" fmla="*/ 881 w 5139684"/>
              <a:gd name="connsiteY0" fmla="*/ 2619396 h 3523010"/>
              <a:gd name="connsiteX1" fmla="*/ 1263785 w 5139684"/>
              <a:gd name="connsiteY1" fmla="*/ 882919 h 3523010"/>
              <a:gd name="connsiteX2" fmla="*/ 1662935 w 5139684"/>
              <a:gd name="connsiteY2" fmla="*/ 317389 h 3523010"/>
              <a:gd name="connsiteX3" fmla="*/ 2650431 w 5139684"/>
              <a:gd name="connsiteY3" fmla="*/ 133774 h 3523010"/>
              <a:gd name="connsiteX4" fmla="*/ 4809782 w 5139684"/>
              <a:gd name="connsiteY4" fmla="*/ 1733312 h 3523010"/>
              <a:gd name="connsiteX5" fmla="*/ 4926908 w 5139684"/>
              <a:gd name="connsiteY5" fmla="*/ 2809381 h 3523010"/>
              <a:gd name="connsiteX6" fmla="*/ 4401441 w 5139684"/>
              <a:gd name="connsiteY6" fmla="*/ 3523010 h 3523010"/>
              <a:gd name="connsiteX7" fmla="*/ 1936 w 5139684"/>
              <a:gd name="connsiteY7" fmla="*/ 3519527 h 3523010"/>
              <a:gd name="connsiteX8" fmla="*/ 881 w 5139684"/>
              <a:gd name="connsiteY8" fmla="*/ 2619396 h 3523010"/>
              <a:gd name="connsiteX0" fmla="*/ 881 w 5139684"/>
              <a:gd name="connsiteY0" fmla="*/ 2658592 h 3562206"/>
              <a:gd name="connsiteX1" fmla="*/ 1263785 w 5139684"/>
              <a:gd name="connsiteY1" fmla="*/ 922115 h 3562206"/>
              <a:gd name="connsiteX2" fmla="*/ 2004463 w 5139684"/>
              <a:gd name="connsiteY2" fmla="*/ 430429 h 3562206"/>
              <a:gd name="connsiteX3" fmla="*/ 2650431 w 5139684"/>
              <a:gd name="connsiteY3" fmla="*/ 172970 h 3562206"/>
              <a:gd name="connsiteX4" fmla="*/ 4809782 w 5139684"/>
              <a:gd name="connsiteY4" fmla="*/ 1772508 h 3562206"/>
              <a:gd name="connsiteX5" fmla="*/ 4926908 w 5139684"/>
              <a:gd name="connsiteY5" fmla="*/ 2848577 h 3562206"/>
              <a:gd name="connsiteX6" fmla="*/ 4401441 w 5139684"/>
              <a:gd name="connsiteY6" fmla="*/ 3562206 h 3562206"/>
              <a:gd name="connsiteX7" fmla="*/ 1936 w 5139684"/>
              <a:gd name="connsiteY7" fmla="*/ 3558723 h 3562206"/>
              <a:gd name="connsiteX8" fmla="*/ 881 w 5139684"/>
              <a:gd name="connsiteY8" fmla="*/ 2658592 h 3562206"/>
              <a:gd name="connsiteX0" fmla="*/ 881 w 5139684"/>
              <a:gd name="connsiteY0" fmla="*/ 2636644 h 3540258"/>
              <a:gd name="connsiteX1" fmla="*/ 1263785 w 5139684"/>
              <a:gd name="connsiteY1" fmla="*/ 900167 h 3540258"/>
              <a:gd name="connsiteX2" fmla="*/ 2004463 w 5139684"/>
              <a:gd name="connsiteY2" fmla="*/ 408481 h 3540258"/>
              <a:gd name="connsiteX3" fmla="*/ 2650431 w 5139684"/>
              <a:gd name="connsiteY3" fmla="*/ 151022 h 3540258"/>
              <a:gd name="connsiteX4" fmla="*/ 4809782 w 5139684"/>
              <a:gd name="connsiteY4" fmla="*/ 1750560 h 3540258"/>
              <a:gd name="connsiteX5" fmla="*/ 4926908 w 5139684"/>
              <a:gd name="connsiteY5" fmla="*/ 2826629 h 3540258"/>
              <a:gd name="connsiteX6" fmla="*/ 4401441 w 5139684"/>
              <a:gd name="connsiteY6" fmla="*/ 3540258 h 3540258"/>
              <a:gd name="connsiteX7" fmla="*/ 1936 w 5139684"/>
              <a:gd name="connsiteY7" fmla="*/ 3536775 h 3540258"/>
              <a:gd name="connsiteX8" fmla="*/ 881 w 5139684"/>
              <a:gd name="connsiteY8" fmla="*/ 2636644 h 3540258"/>
              <a:gd name="connsiteX0" fmla="*/ 881 w 5139684"/>
              <a:gd name="connsiteY0" fmla="*/ 2640797 h 3544411"/>
              <a:gd name="connsiteX1" fmla="*/ 1263785 w 5139684"/>
              <a:gd name="connsiteY1" fmla="*/ 904320 h 3544411"/>
              <a:gd name="connsiteX2" fmla="*/ 1902928 w 5139684"/>
              <a:gd name="connsiteY2" fmla="*/ 403404 h 3544411"/>
              <a:gd name="connsiteX3" fmla="*/ 2650431 w 5139684"/>
              <a:gd name="connsiteY3" fmla="*/ 155175 h 3544411"/>
              <a:gd name="connsiteX4" fmla="*/ 4809782 w 5139684"/>
              <a:gd name="connsiteY4" fmla="*/ 1754713 h 3544411"/>
              <a:gd name="connsiteX5" fmla="*/ 4926908 w 5139684"/>
              <a:gd name="connsiteY5" fmla="*/ 2830782 h 3544411"/>
              <a:gd name="connsiteX6" fmla="*/ 4401441 w 5139684"/>
              <a:gd name="connsiteY6" fmla="*/ 3544411 h 3544411"/>
              <a:gd name="connsiteX7" fmla="*/ 1936 w 5139684"/>
              <a:gd name="connsiteY7" fmla="*/ 3540928 h 3544411"/>
              <a:gd name="connsiteX8" fmla="*/ 881 w 5139684"/>
              <a:gd name="connsiteY8" fmla="*/ 2640797 h 3544411"/>
              <a:gd name="connsiteX0" fmla="*/ 881 w 5139684"/>
              <a:gd name="connsiteY0" fmla="*/ 2658517 h 3562131"/>
              <a:gd name="connsiteX1" fmla="*/ 1263785 w 5139684"/>
              <a:gd name="connsiteY1" fmla="*/ 922040 h 3562131"/>
              <a:gd name="connsiteX2" fmla="*/ 1902928 w 5139684"/>
              <a:gd name="connsiteY2" fmla="*/ 421124 h 3562131"/>
              <a:gd name="connsiteX3" fmla="*/ 2650431 w 5139684"/>
              <a:gd name="connsiteY3" fmla="*/ 172895 h 3562131"/>
              <a:gd name="connsiteX4" fmla="*/ 4809782 w 5139684"/>
              <a:gd name="connsiteY4" fmla="*/ 1772433 h 3562131"/>
              <a:gd name="connsiteX5" fmla="*/ 4926908 w 5139684"/>
              <a:gd name="connsiteY5" fmla="*/ 2848502 h 3562131"/>
              <a:gd name="connsiteX6" fmla="*/ 4401441 w 5139684"/>
              <a:gd name="connsiteY6" fmla="*/ 3562131 h 3562131"/>
              <a:gd name="connsiteX7" fmla="*/ 1936 w 5139684"/>
              <a:gd name="connsiteY7" fmla="*/ 3558648 h 3562131"/>
              <a:gd name="connsiteX8" fmla="*/ 881 w 5139684"/>
              <a:gd name="connsiteY8" fmla="*/ 2658517 h 3562131"/>
              <a:gd name="connsiteX0" fmla="*/ 881 w 5135281"/>
              <a:gd name="connsiteY0" fmla="*/ 2789183 h 3692797"/>
              <a:gd name="connsiteX1" fmla="*/ 1263785 w 5135281"/>
              <a:gd name="connsiteY1" fmla="*/ 1052706 h 3692797"/>
              <a:gd name="connsiteX2" fmla="*/ 1902928 w 5135281"/>
              <a:gd name="connsiteY2" fmla="*/ 551790 h 3692797"/>
              <a:gd name="connsiteX3" fmla="*/ 2733505 w 5135281"/>
              <a:gd name="connsiteY3" fmla="*/ 109720 h 3692797"/>
              <a:gd name="connsiteX4" fmla="*/ 4809782 w 5135281"/>
              <a:gd name="connsiteY4" fmla="*/ 1903099 h 3692797"/>
              <a:gd name="connsiteX5" fmla="*/ 4926908 w 5135281"/>
              <a:gd name="connsiteY5" fmla="*/ 2979168 h 3692797"/>
              <a:gd name="connsiteX6" fmla="*/ 4401441 w 5135281"/>
              <a:gd name="connsiteY6" fmla="*/ 3692797 h 3692797"/>
              <a:gd name="connsiteX7" fmla="*/ 1936 w 5135281"/>
              <a:gd name="connsiteY7" fmla="*/ 3689314 h 3692797"/>
              <a:gd name="connsiteX8" fmla="*/ 881 w 5135281"/>
              <a:gd name="connsiteY8" fmla="*/ 2789183 h 3692797"/>
              <a:gd name="connsiteX0" fmla="*/ 881 w 5135281"/>
              <a:gd name="connsiteY0" fmla="*/ 2714469 h 3618083"/>
              <a:gd name="connsiteX1" fmla="*/ 1263785 w 5135281"/>
              <a:gd name="connsiteY1" fmla="*/ 977992 h 3618083"/>
              <a:gd name="connsiteX2" fmla="*/ 1902928 w 5135281"/>
              <a:gd name="connsiteY2" fmla="*/ 477076 h 3618083"/>
              <a:gd name="connsiteX3" fmla="*/ 2733505 w 5135281"/>
              <a:gd name="connsiteY3" fmla="*/ 35006 h 3618083"/>
              <a:gd name="connsiteX4" fmla="*/ 4809782 w 5135281"/>
              <a:gd name="connsiteY4" fmla="*/ 1828385 h 3618083"/>
              <a:gd name="connsiteX5" fmla="*/ 4926908 w 5135281"/>
              <a:gd name="connsiteY5" fmla="*/ 2904454 h 3618083"/>
              <a:gd name="connsiteX6" fmla="*/ 4401441 w 5135281"/>
              <a:gd name="connsiteY6" fmla="*/ 3618083 h 3618083"/>
              <a:gd name="connsiteX7" fmla="*/ 1936 w 5135281"/>
              <a:gd name="connsiteY7" fmla="*/ 3614600 h 3618083"/>
              <a:gd name="connsiteX8" fmla="*/ 881 w 5135281"/>
              <a:gd name="connsiteY8" fmla="*/ 2714469 h 3618083"/>
              <a:gd name="connsiteX0" fmla="*/ 881 w 5135767"/>
              <a:gd name="connsiteY0" fmla="*/ 2640637 h 3544251"/>
              <a:gd name="connsiteX1" fmla="*/ 1263785 w 5135767"/>
              <a:gd name="connsiteY1" fmla="*/ 904160 h 3544251"/>
              <a:gd name="connsiteX2" fmla="*/ 1902928 w 5135767"/>
              <a:gd name="connsiteY2" fmla="*/ 403244 h 3544251"/>
              <a:gd name="connsiteX3" fmla="*/ 2724275 w 5135767"/>
              <a:gd name="connsiteY3" fmla="*/ 67325 h 3544251"/>
              <a:gd name="connsiteX4" fmla="*/ 4809782 w 5135767"/>
              <a:gd name="connsiteY4" fmla="*/ 1754553 h 3544251"/>
              <a:gd name="connsiteX5" fmla="*/ 4926908 w 5135767"/>
              <a:gd name="connsiteY5" fmla="*/ 2830622 h 3544251"/>
              <a:gd name="connsiteX6" fmla="*/ 4401441 w 5135767"/>
              <a:gd name="connsiteY6" fmla="*/ 3544251 h 3544251"/>
              <a:gd name="connsiteX7" fmla="*/ 1936 w 5135767"/>
              <a:gd name="connsiteY7" fmla="*/ 3540768 h 3544251"/>
              <a:gd name="connsiteX8" fmla="*/ 881 w 5135767"/>
              <a:gd name="connsiteY8" fmla="*/ 2640637 h 3544251"/>
              <a:gd name="connsiteX0" fmla="*/ 881 w 5134797"/>
              <a:gd name="connsiteY0" fmla="*/ 2703870 h 3607484"/>
              <a:gd name="connsiteX1" fmla="*/ 1263785 w 5134797"/>
              <a:gd name="connsiteY1" fmla="*/ 967393 h 3607484"/>
              <a:gd name="connsiteX2" fmla="*/ 1902928 w 5134797"/>
              <a:gd name="connsiteY2" fmla="*/ 466477 h 3607484"/>
              <a:gd name="connsiteX3" fmla="*/ 2742735 w 5134797"/>
              <a:gd name="connsiteY3" fmla="*/ 38252 h 3607484"/>
              <a:gd name="connsiteX4" fmla="*/ 4809782 w 5134797"/>
              <a:gd name="connsiteY4" fmla="*/ 1817786 h 3607484"/>
              <a:gd name="connsiteX5" fmla="*/ 4926908 w 5134797"/>
              <a:gd name="connsiteY5" fmla="*/ 2893855 h 3607484"/>
              <a:gd name="connsiteX6" fmla="*/ 4401441 w 5134797"/>
              <a:gd name="connsiteY6" fmla="*/ 3607484 h 3607484"/>
              <a:gd name="connsiteX7" fmla="*/ 1936 w 5134797"/>
              <a:gd name="connsiteY7" fmla="*/ 3604001 h 3607484"/>
              <a:gd name="connsiteX8" fmla="*/ 881 w 5134797"/>
              <a:gd name="connsiteY8" fmla="*/ 2703870 h 3607484"/>
              <a:gd name="connsiteX0" fmla="*/ 881 w 4996518"/>
              <a:gd name="connsiteY0" fmla="*/ 2801009 h 3704623"/>
              <a:gd name="connsiteX1" fmla="*/ 1263785 w 4996518"/>
              <a:gd name="connsiteY1" fmla="*/ 1064532 h 3704623"/>
              <a:gd name="connsiteX2" fmla="*/ 1902928 w 4996518"/>
              <a:gd name="connsiteY2" fmla="*/ 563616 h 3704623"/>
              <a:gd name="connsiteX3" fmla="*/ 2742735 w 4996518"/>
              <a:gd name="connsiteY3" fmla="*/ 135391 h 3704623"/>
              <a:gd name="connsiteX4" fmla="*/ 3951344 w 4996518"/>
              <a:gd name="connsiteY4" fmla="*/ 267277 h 3704623"/>
              <a:gd name="connsiteX5" fmla="*/ 4926908 w 4996518"/>
              <a:gd name="connsiteY5" fmla="*/ 2990994 h 3704623"/>
              <a:gd name="connsiteX6" fmla="*/ 4401441 w 4996518"/>
              <a:gd name="connsiteY6" fmla="*/ 3704623 h 3704623"/>
              <a:gd name="connsiteX7" fmla="*/ 1936 w 4996518"/>
              <a:gd name="connsiteY7" fmla="*/ 3701140 h 3704623"/>
              <a:gd name="connsiteX8" fmla="*/ 881 w 4996518"/>
              <a:gd name="connsiteY8" fmla="*/ 2801009 h 3704623"/>
              <a:gd name="connsiteX0" fmla="*/ 881 w 5011411"/>
              <a:gd name="connsiteY0" fmla="*/ 2680232 h 3583846"/>
              <a:gd name="connsiteX1" fmla="*/ 1263785 w 5011411"/>
              <a:gd name="connsiteY1" fmla="*/ 943755 h 3583846"/>
              <a:gd name="connsiteX2" fmla="*/ 1902928 w 5011411"/>
              <a:gd name="connsiteY2" fmla="*/ 442839 h 3583846"/>
              <a:gd name="connsiteX3" fmla="*/ 2742735 w 5011411"/>
              <a:gd name="connsiteY3" fmla="*/ 14614 h 3583846"/>
              <a:gd name="connsiteX4" fmla="*/ 3951344 w 5011411"/>
              <a:gd name="connsiteY4" fmla="*/ 146500 h 3583846"/>
              <a:gd name="connsiteX5" fmla="*/ 4926908 w 5011411"/>
              <a:gd name="connsiteY5" fmla="*/ 2870217 h 3583846"/>
              <a:gd name="connsiteX6" fmla="*/ 4401441 w 5011411"/>
              <a:gd name="connsiteY6" fmla="*/ 3583846 h 3583846"/>
              <a:gd name="connsiteX7" fmla="*/ 1936 w 5011411"/>
              <a:gd name="connsiteY7" fmla="*/ 3580363 h 3583846"/>
              <a:gd name="connsiteX8" fmla="*/ 881 w 5011411"/>
              <a:gd name="connsiteY8" fmla="*/ 2680232 h 3583846"/>
              <a:gd name="connsiteX0" fmla="*/ 881 w 5011411"/>
              <a:gd name="connsiteY0" fmla="*/ 2691968 h 3595582"/>
              <a:gd name="connsiteX1" fmla="*/ 1263785 w 5011411"/>
              <a:gd name="connsiteY1" fmla="*/ 955491 h 3595582"/>
              <a:gd name="connsiteX2" fmla="*/ 1902928 w 5011411"/>
              <a:gd name="connsiteY2" fmla="*/ 454575 h 3595582"/>
              <a:gd name="connsiteX3" fmla="*/ 2742735 w 5011411"/>
              <a:gd name="connsiteY3" fmla="*/ 26350 h 3595582"/>
              <a:gd name="connsiteX4" fmla="*/ 3951344 w 5011411"/>
              <a:gd name="connsiteY4" fmla="*/ 158236 h 3595582"/>
              <a:gd name="connsiteX5" fmla="*/ 4926908 w 5011411"/>
              <a:gd name="connsiteY5" fmla="*/ 2881953 h 3595582"/>
              <a:gd name="connsiteX6" fmla="*/ 4401441 w 5011411"/>
              <a:gd name="connsiteY6" fmla="*/ 3595582 h 3595582"/>
              <a:gd name="connsiteX7" fmla="*/ 1936 w 5011411"/>
              <a:gd name="connsiteY7" fmla="*/ 3592099 h 3595582"/>
              <a:gd name="connsiteX8" fmla="*/ 881 w 5011411"/>
              <a:gd name="connsiteY8" fmla="*/ 2691968 h 3595582"/>
              <a:gd name="connsiteX0" fmla="*/ 881 w 5011411"/>
              <a:gd name="connsiteY0" fmla="*/ 2708362 h 3611976"/>
              <a:gd name="connsiteX1" fmla="*/ 1263785 w 5011411"/>
              <a:gd name="connsiteY1" fmla="*/ 971885 h 3611976"/>
              <a:gd name="connsiteX2" fmla="*/ 1902928 w 5011411"/>
              <a:gd name="connsiteY2" fmla="*/ 470969 h 3611976"/>
              <a:gd name="connsiteX3" fmla="*/ 2742735 w 5011411"/>
              <a:gd name="connsiteY3" fmla="*/ 42744 h 3611976"/>
              <a:gd name="connsiteX4" fmla="*/ 3951344 w 5011411"/>
              <a:gd name="connsiteY4" fmla="*/ 174630 h 3611976"/>
              <a:gd name="connsiteX5" fmla="*/ 4926908 w 5011411"/>
              <a:gd name="connsiteY5" fmla="*/ 2898347 h 3611976"/>
              <a:gd name="connsiteX6" fmla="*/ 4401441 w 5011411"/>
              <a:gd name="connsiteY6" fmla="*/ 3611976 h 3611976"/>
              <a:gd name="connsiteX7" fmla="*/ 1936 w 5011411"/>
              <a:gd name="connsiteY7" fmla="*/ 3608493 h 3611976"/>
              <a:gd name="connsiteX8" fmla="*/ 881 w 5011411"/>
              <a:gd name="connsiteY8" fmla="*/ 2708362 h 3611976"/>
              <a:gd name="connsiteX0" fmla="*/ 881 w 5008661"/>
              <a:gd name="connsiteY0" fmla="*/ 2708362 h 3611976"/>
              <a:gd name="connsiteX1" fmla="*/ 1263785 w 5008661"/>
              <a:gd name="connsiteY1" fmla="*/ 971885 h 3611976"/>
              <a:gd name="connsiteX2" fmla="*/ 1902928 w 5008661"/>
              <a:gd name="connsiteY2" fmla="*/ 470969 h 3611976"/>
              <a:gd name="connsiteX3" fmla="*/ 2742735 w 5008661"/>
              <a:gd name="connsiteY3" fmla="*/ 42744 h 3611976"/>
              <a:gd name="connsiteX4" fmla="*/ 3951344 w 5008661"/>
              <a:gd name="connsiteY4" fmla="*/ 174630 h 3611976"/>
              <a:gd name="connsiteX5" fmla="*/ 4926908 w 5008661"/>
              <a:gd name="connsiteY5" fmla="*/ 2898347 h 3611976"/>
              <a:gd name="connsiteX6" fmla="*/ 4401441 w 5008661"/>
              <a:gd name="connsiteY6" fmla="*/ 3611976 h 3611976"/>
              <a:gd name="connsiteX7" fmla="*/ 1936 w 5008661"/>
              <a:gd name="connsiteY7" fmla="*/ 3608493 h 3611976"/>
              <a:gd name="connsiteX8" fmla="*/ 881 w 5008661"/>
              <a:gd name="connsiteY8" fmla="*/ 2708362 h 3611976"/>
              <a:gd name="connsiteX0" fmla="*/ 881 w 4523972"/>
              <a:gd name="connsiteY0" fmla="*/ 2708362 h 3611976"/>
              <a:gd name="connsiteX1" fmla="*/ 1263785 w 4523972"/>
              <a:gd name="connsiteY1" fmla="*/ 971885 h 3611976"/>
              <a:gd name="connsiteX2" fmla="*/ 1902928 w 4523972"/>
              <a:gd name="connsiteY2" fmla="*/ 470969 h 3611976"/>
              <a:gd name="connsiteX3" fmla="*/ 2742735 w 4523972"/>
              <a:gd name="connsiteY3" fmla="*/ 42744 h 3611976"/>
              <a:gd name="connsiteX4" fmla="*/ 3951344 w 4523972"/>
              <a:gd name="connsiteY4" fmla="*/ 174630 h 3611976"/>
              <a:gd name="connsiteX5" fmla="*/ 4133083 w 4523972"/>
              <a:gd name="connsiteY5" fmla="*/ 706099 h 3611976"/>
              <a:gd name="connsiteX6" fmla="*/ 4401441 w 4523972"/>
              <a:gd name="connsiteY6" fmla="*/ 3611976 h 3611976"/>
              <a:gd name="connsiteX7" fmla="*/ 1936 w 4523972"/>
              <a:gd name="connsiteY7" fmla="*/ 3608493 h 3611976"/>
              <a:gd name="connsiteX8" fmla="*/ 881 w 4523972"/>
              <a:gd name="connsiteY8" fmla="*/ 2708362 h 3611976"/>
              <a:gd name="connsiteX0" fmla="*/ 881 w 4533029"/>
              <a:gd name="connsiteY0" fmla="*/ 2708362 h 3611976"/>
              <a:gd name="connsiteX1" fmla="*/ 1263785 w 4533029"/>
              <a:gd name="connsiteY1" fmla="*/ 971885 h 3611976"/>
              <a:gd name="connsiteX2" fmla="*/ 1902928 w 4533029"/>
              <a:gd name="connsiteY2" fmla="*/ 470969 h 3611976"/>
              <a:gd name="connsiteX3" fmla="*/ 2742735 w 4533029"/>
              <a:gd name="connsiteY3" fmla="*/ 42744 h 3611976"/>
              <a:gd name="connsiteX4" fmla="*/ 3951344 w 4533029"/>
              <a:gd name="connsiteY4" fmla="*/ 174630 h 3611976"/>
              <a:gd name="connsiteX5" fmla="*/ 4243849 w 4533029"/>
              <a:gd name="connsiteY5" fmla="*/ 909170 h 3611976"/>
              <a:gd name="connsiteX6" fmla="*/ 4401441 w 4533029"/>
              <a:gd name="connsiteY6" fmla="*/ 3611976 h 3611976"/>
              <a:gd name="connsiteX7" fmla="*/ 1936 w 4533029"/>
              <a:gd name="connsiteY7" fmla="*/ 3608493 h 3611976"/>
              <a:gd name="connsiteX8" fmla="*/ 881 w 4533029"/>
              <a:gd name="connsiteY8" fmla="*/ 2708362 h 3611976"/>
              <a:gd name="connsiteX0" fmla="*/ 881 w 4522245"/>
              <a:gd name="connsiteY0" fmla="*/ 2708362 h 3611976"/>
              <a:gd name="connsiteX1" fmla="*/ 1263785 w 4522245"/>
              <a:gd name="connsiteY1" fmla="*/ 971885 h 3611976"/>
              <a:gd name="connsiteX2" fmla="*/ 1902928 w 4522245"/>
              <a:gd name="connsiteY2" fmla="*/ 470969 h 3611976"/>
              <a:gd name="connsiteX3" fmla="*/ 2742735 w 4522245"/>
              <a:gd name="connsiteY3" fmla="*/ 42744 h 3611976"/>
              <a:gd name="connsiteX4" fmla="*/ 3951344 w 4522245"/>
              <a:gd name="connsiteY4" fmla="*/ 174630 h 3611976"/>
              <a:gd name="connsiteX5" fmla="*/ 4110007 w 4522245"/>
              <a:gd name="connsiteY5" fmla="*/ 886094 h 3611976"/>
              <a:gd name="connsiteX6" fmla="*/ 4401441 w 4522245"/>
              <a:gd name="connsiteY6" fmla="*/ 3611976 h 3611976"/>
              <a:gd name="connsiteX7" fmla="*/ 1936 w 4522245"/>
              <a:gd name="connsiteY7" fmla="*/ 3608493 h 3611976"/>
              <a:gd name="connsiteX8" fmla="*/ 881 w 4522245"/>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359065"/>
              <a:gd name="connsiteY0" fmla="*/ 2708362 h 5435004"/>
              <a:gd name="connsiteX1" fmla="*/ 1263785 w 4359065"/>
              <a:gd name="connsiteY1" fmla="*/ 971885 h 5435004"/>
              <a:gd name="connsiteX2" fmla="*/ 1902928 w 4359065"/>
              <a:gd name="connsiteY2" fmla="*/ 470969 h 5435004"/>
              <a:gd name="connsiteX3" fmla="*/ 2742735 w 4359065"/>
              <a:gd name="connsiteY3" fmla="*/ 42744 h 5435004"/>
              <a:gd name="connsiteX4" fmla="*/ 3951344 w 4359065"/>
              <a:gd name="connsiteY4" fmla="*/ 174630 h 5435004"/>
              <a:gd name="connsiteX5" fmla="*/ 4234619 w 4359065"/>
              <a:gd name="connsiteY5" fmla="*/ 918401 h 5435004"/>
              <a:gd name="connsiteX6" fmla="*/ 3164552 w 4359065"/>
              <a:gd name="connsiteY6" fmla="*/ 5435004 h 5435004"/>
              <a:gd name="connsiteX7" fmla="*/ 1936 w 4359065"/>
              <a:gd name="connsiteY7" fmla="*/ 3608493 h 5435004"/>
              <a:gd name="connsiteX8" fmla="*/ 881 w 4359065"/>
              <a:gd name="connsiteY8" fmla="*/ 2708362 h 543500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3697 h 5878019"/>
              <a:gd name="connsiteX1" fmla="*/ 1319168 w 4359065"/>
              <a:gd name="connsiteY1" fmla="*/ 2471795 h 5878019"/>
              <a:gd name="connsiteX2" fmla="*/ 1902928 w 4359065"/>
              <a:gd name="connsiteY2" fmla="*/ 466304 h 5878019"/>
              <a:gd name="connsiteX3" fmla="*/ 2742735 w 4359065"/>
              <a:gd name="connsiteY3" fmla="*/ 38079 h 5878019"/>
              <a:gd name="connsiteX4" fmla="*/ 3951344 w 4359065"/>
              <a:gd name="connsiteY4" fmla="*/ 169965 h 5878019"/>
              <a:gd name="connsiteX5" fmla="*/ 4234619 w 4359065"/>
              <a:gd name="connsiteY5" fmla="*/ 913736 h 5878019"/>
              <a:gd name="connsiteX6" fmla="*/ 3127630 w 4359065"/>
              <a:gd name="connsiteY6" fmla="*/ 5878019 h 5878019"/>
              <a:gd name="connsiteX7" fmla="*/ 1936 w 4359065"/>
              <a:gd name="connsiteY7" fmla="*/ 3603828 h 5878019"/>
              <a:gd name="connsiteX8" fmla="*/ 881 w 4359065"/>
              <a:gd name="connsiteY8" fmla="*/ 2703697 h 5878019"/>
              <a:gd name="connsiteX0" fmla="*/ 881 w 4359065"/>
              <a:gd name="connsiteY0" fmla="*/ 2709349 h 5883671"/>
              <a:gd name="connsiteX1" fmla="*/ 1319168 w 4359065"/>
              <a:gd name="connsiteY1" fmla="*/ 2477447 h 5883671"/>
              <a:gd name="connsiteX2" fmla="*/ 1902928 w 4359065"/>
              <a:gd name="connsiteY2" fmla="*/ 471956 h 5883671"/>
              <a:gd name="connsiteX3" fmla="*/ 2742735 w 4359065"/>
              <a:gd name="connsiteY3" fmla="*/ 43731 h 5883671"/>
              <a:gd name="connsiteX4" fmla="*/ 3951344 w 4359065"/>
              <a:gd name="connsiteY4" fmla="*/ 175617 h 5883671"/>
              <a:gd name="connsiteX5" fmla="*/ 4234619 w 4359065"/>
              <a:gd name="connsiteY5" fmla="*/ 919388 h 5883671"/>
              <a:gd name="connsiteX6" fmla="*/ 3127630 w 4359065"/>
              <a:gd name="connsiteY6" fmla="*/ 5883671 h 5883671"/>
              <a:gd name="connsiteX7" fmla="*/ 1936 w 4359065"/>
              <a:gd name="connsiteY7" fmla="*/ 3609480 h 5883671"/>
              <a:gd name="connsiteX8" fmla="*/ 881 w 4359065"/>
              <a:gd name="connsiteY8" fmla="*/ 2709349 h 5883671"/>
              <a:gd name="connsiteX0" fmla="*/ 881 w 4359065"/>
              <a:gd name="connsiteY0" fmla="*/ 2708364 h 5882686"/>
              <a:gd name="connsiteX1" fmla="*/ 1319168 w 4359065"/>
              <a:gd name="connsiteY1" fmla="*/ 2476462 h 5882686"/>
              <a:gd name="connsiteX2" fmla="*/ 1902928 w 4359065"/>
              <a:gd name="connsiteY2" fmla="*/ 470971 h 5882686"/>
              <a:gd name="connsiteX3" fmla="*/ 2742735 w 4359065"/>
              <a:gd name="connsiteY3" fmla="*/ 42746 h 5882686"/>
              <a:gd name="connsiteX4" fmla="*/ 3951344 w 4359065"/>
              <a:gd name="connsiteY4" fmla="*/ 174632 h 5882686"/>
              <a:gd name="connsiteX5" fmla="*/ 4234619 w 4359065"/>
              <a:gd name="connsiteY5" fmla="*/ 918403 h 5882686"/>
              <a:gd name="connsiteX6" fmla="*/ 3127630 w 4359065"/>
              <a:gd name="connsiteY6" fmla="*/ 5882686 h 5882686"/>
              <a:gd name="connsiteX7" fmla="*/ 1936 w 4359065"/>
              <a:gd name="connsiteY7" fmla="*/ 3608495 h 5882686"/>
              <a:gd name="connsiteX8" fmla="*/ 881 w 4359065"/>
              <a:gd name="connsiteY8" fmla="*/ 2708364 h 5882686"/>
              <a:gd name="connsiteX0" fmla="*/ 4 w 4358188"/>
              <a:gd name="connsiteY0" fmla="*/ 2708364 h 5897665"/>
              <a:gd name="connsiteX1" fmla="*/ 1318291 w 4358188"/>
              <a:gd name="connsiteY1" fmla="*/ 2476462 h 5897665"/>
              <a:gd name="connsiteX2" fmla="*/ 1902051 w 4358188"/>
              <a:gd name="connsiteY2" fmla="*/ 470971 h 5897665"/>
              <a:gd name="connsiteX3" fmla="*/ 2741858 w 4358188"/>
              <a:gd name="connsiteY3" fmla="*/ 42746 h 5897665"/>
              <a:gd name="connsiteX4" fmla="*/ 3950467 w 4358188"/>
              <a:gd name="connsiteY4" fmla="*/ 174632 h 5897665"/>
              <a:gd name="connsiteX5" fmla="*/ 4233742 w 4358188"/>
              <a:gd name="connsiteY5" fmla="*/ 918403 h 5897665"/>
              <a:gd name="connsiteX6" fmla="*/ 3126753 w 4358188"/>
              <a:gd name="connsiteY6" fmla="*/ 5882686 h 5897665"/>
              <a:gd name="connsiteX7" fmla="*/ 2765599 w 4358188"/>
              <a:gd name="connsiteY7" fmla="*/ 5897665 h 5897665"/>
              <a:gd name="connsiteX8" fmla="*/ 4 w 4358188"/>
              <a:gd name="connsiteY8" fmla="*/ 2708364 h 5897665"/>
              <a:gd name="connsiteX0" fmla="*/ 417050 w 3039897"/>
              <a:gd name="connsiteY0" fmla="*/ 4356013 h 5897665"/>
              <a:gd name="connsiteX1" fmla="*/ 0 w 3039897"/>
              <a:gd name="connsiteY1" fmla="*/ 2476462 h 5897665"/>
              <a:gd name="connsiteX2" fmla="*/ 583760 w 3039897"/>
              <a:gd name="connsiteY2" fmla="*/ 470971 h 5897665"/>
              <a:gd name="connsiteX3" fmla="*/ 1423567 w 3039897"/>
              <a:gd name="connsiteY3" fmla="*/ 42746 h 5897665"/>
              <a:gd name="connsiteX4" fmla="*/ 2632176 w 3039897"/>
              <a:gd name="connsiteY4" fmla="*/ 174632 h 5897665"/>
              <a:gd name="connsiteX5" fmla="*/ 2915451 w 3039897"/>
              <a:gd name="connsiteY5" fmla="*/ 918403 h 5897665"/>
              <a:gd name="connsiteX6" fmla="*/ 1808462 w 3039897"/>
              <a:gd name="connsiteY6" fmla="*/ 5882686 h 5897665"/>
              <a:gd name="connsiteX7" fmla="*/ 1447308 w 3039897"/>
              <a:gd name="connsiteY7" fmla="*/ 5897665 h 5897665"/>
              <a:gd name="connsiteX8" fmla="*/ 417050 w 3039897"/>
              <a:gd name="connsiteY8" fmla="*/ 4356013 h 5897665"/>
              <a:gd name="connsiteX0" fmla="*/ 52445 w 2675292"/>
              <a:gd name="connsiteY0" fmla="*/ 4356013 h 5897665"/>
              <a:gd name="connsiteX1" fmla="*/ 0 w 2675292"/>
              <a:gd name="connsiteY1" fmla="*/ 3676431 h 5897665"/>
              <a:gd name="connsiteX2" fmla="*/ 219155 w 2675292"/>
              <a:gd name="connsiteY2" fmla="*/ 470971 h 5897665"/>
              <a:gd name="connsiteX3" fmla="*/ 1058962 w 2675292"/>
              <a:gd name="connsiteY3" fmla="*/ 42746 h 5897665"/>
              <a:gd name="connsiteX4" fmla="*/ 2267571 w 2675292"/>
              <a:gd name="connsiteY4" fmla="*/ 174632 h 5897665"/>
              <a:gd name="connsiteX5" fmla="*/ 2550846 w 2675292"/>
              <a:gd name="connsiteY5" fmla="*/ 918403 h 5897665"/>
              <a:gd name="connsiteX6" fmla="*/ 1443857 w 2675292"/>
              <a:gd name="connsiteY6" fmla="*/ 5882686 h 5897665"/>
              <a:gd name="connsiteX7" fmla="*/ 1082703 w 2675292"/>
              <a:gd name="connsiteY7" fmla="*/ 5897665 h 5897665"/>
              <a:gd name="connsiteX8" fmla="*/ 52445 w 2675292"/>
              <a:gd name="connsiteY8" fmla="*/ 4356013 h 5897665"/>
              <a:gd name="connsiteX0" fmla="*/ 52445 w 2675292"/>
              <a:gd name="connsiteY0" fmla="*/ 4356013 h 5897665"/>
              <a:gd name="connsiteX1" fmla="*/ 0 w 2675292"/>
              <a:gd name="connsiteY1" fmla="*/ 3676431 h 5897665"/>
              <a:gd name="connsiteX2" fmla="*/ 219155 w 2675292"/>
              <a:gd name="connsiteY2" fmla="*/ 470971 h 5897665"/>
              <a:gd name="connsiteX3" fmla="*/ 1058962 w 2675292"/>
              <a:gd name="connsiteY3" fmla="*/ 42746 h 5897665"/>
              <a:gd name="connsiteX4" fmla="*/ 2267571 w 2675292"/>
              <a:gd name="connsiteY4" fmla="*/ 174632 h 5897665"/>
              <a:gd name="connsiteX5" fmla="*/ 2550846 w 2675292"/>
              <a:gd name="connsiteY5" fmla="*/ 918403 h 5897665"/>
              <a:gd name="connsiteX6" fmla="*/ 1443857 w 2675292"/>
              <a:gd name="connsiteY6" fmla="*/ 5882686 h 5897665"/>
              <a:gd name="connsiteX7" fmla="*/ 1082703 w 2675292"/>
              <a:gd name="connsiteY7" fmla="*/ 5897665 h 5897665"/>
              <a:gd name="connsiteX8" fmla="*/ 52445 w 2675292"/>
              <a:gd name="connsiteY8" fmla="*/ 4356013 h 5897665"/>
              <a:gd name="connsiteX0" fmla="*/ 9 w 2622856"/>
              <a:gd name="connsiteY0" fmla="*/ 4356013 h 5897665"/>
              <a:gd name="connsiteX1" fmla="*/ 302939 w 2622856"/>
              <a:gd name="connsiteY1" fmla="*/ 3431823 h 5897665"/>
              <a:gd name="connsiteX2" fmla="*/ 166719 w 2622856"/>
              <a:gd name="connsiteY2" fmla="*/ 470971 h 5897665"/>
              <a:gd name="connsiteX3" fmla="*/ 1006526 w 2622856"/>
              <a:gd name="connsiteY3" fmla="*/ 42746 h 5897665"/>
              <a:gd name="connsiteX4" fmla="*/ 2215135 w 2622856"/>
              <a:gd name="connsiteY4" fmla="*/ 174632 h 5897665"/>
              <a:gd name="connsiteX5" fmla="*/ 2498410 w 2622856"/>
              <a:gd name="connsiteY5" fmla="*/ 918403 h 5897665"/>
              <a:gd name="connsiteX6" fmla="*/ 1391421 w 2622856"/>
              <a:gd name="connsiteY6" fmla="*/ 5882686 h 5897665"/>
              <a:gd name="connsiteX7" fmla="*/ 1030267 w 2622856"/>
              <a:gd name="connsiteY7" fmla="*/ 5897665 h 5897665"/>
              <a:gd name="connsiteX8" fmla="*/ 9 w 2622856"/>
              <a:gd name="connsiteY8" fmla="*/ 4356013 h 5897665"/>
              <a:gd name="connsiteX0" fmla="*/ 6292 w 2629139"/>
              <a:gd name="connsiteY0" fmla="*/ 4356013 h 5897665"/>
              <a:gd name="connsiteX1" fmla="*/ 0 w 2629139"/>
              <a:gd name="connsiteY1" fmla="*/ 3376440 h 5897665"/>
              <a:gd name="connsiteX2" fmla="*/ 173002 w 2629139"/>
              <a:gd name="connsiteY2" fmla="*/ 470971 h 5897665"/>
              <a:gd name="connsiteX3" fmla="*/ 1012809 w 2629139"/>
              <a:gd name="connsiteY3" fmla="*/ 42746 h 5897665"/>
              <a:gd name="connsiteX4" fmla="*/ 2221418 w 2629139"/>
              <a:gd name="connsiteY4" fmla="*/ 174632 h 5897665"/>
              <a:gd name="connsiteX5" fmla="*/ 2504693 w 2629139"/>
              <a:gd name="connsiteY5" fmla="*/ 918403 h 5897665"/>
              <a:gd name="connsiteX6" fmla="*/ 1397704 w 2629139"/>
              <a:gd name="connsiteY6" fmla="*/ 5882686 h 5897665"/>
              <a:gd name="connsiteX7" fmla="*/ 1036550 w 2629139"/>
              <a:gd name="connsiteY7" fmla="*/ 5897665 h 5897665"/>
              <a:gd name="connsiteX8" fmla="*/ 6292 w 2629139"/>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292807 w 2634123"/>
              <a:gd name="connsiteY0" fmla="*/ 4416011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92807 w 2634123"/>
              <a:gd name="connsiteY8" fmla="*/ 4416011 h 5897665"/>
              <a:gd name="connsiteX0" fmla="*/ 131272 w 2634123"/>
              <a:gd name="connsiteY0" fmla="*/ 52329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31272 w 2634123"/>
              <a:gd name="connsiteY8" fmla="*/ 5232913 h 5897665"/>
              <a:gd name="connsiteX0" fmla="*/ 131272 w 2634123"/>
              <a:gd name="connsiteY0" fmla="*/ 52329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31272 w 2634123"/>
              <a:gd name="connsiteY8" fmla="*/ 5232913 h 5897665"/>
              <a:gd name="connsiteX0" fmla="*/ 223577 w 2634123"/>
              <a:gd name="connsiteY0" fmla="*/ 5888280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23577 w 2634123"/>
              <a:gd name="connsiteY8" fmla="*/ 5888280 h 5897665"/>
              <a:gd name="connsiteX0" fmla="*/ 223577 w 2634123"/>
              <a:gd name="connsiteY0" fmla="*/ 5888280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23577 w 2634123"/>
              <a:gd name="connsiteY8" fmla="*/ 5888280 h 5897665"/>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402688 w 2634123"/>
              <a:gd name="connsiteY6" fmla="*/ 5882686 h 5898523"/>
              <a:gd name="connsiteX7" fmla="*/ 1041534 w 2634123"/>
              <a:gd name="connsiteY7" fmla="*/ 5897665 h 5898523"/>
              <a:gd name="connsiteX8" fmla="*/ 223577 w 2634123"/>
              <a:gd name="connsiteY8" fmla="*/ 5888280 h 5898523"/>
              <a:gd name="connsiteX0" fmla="*/ 223577 w 2634123"/>
              <a:gd name="connsiteY0" fmla="*/ 5888280 h 5910378"/>
              <a:gd name="connsiteX1" fmla="*/ 4984 w 2634123"/>
              <a:gd name="connsiteY1" fmla="*/ 3376440 h 5910378"/>
              <a:gd name="connsiteX2" fmla="*/ 177986 w 2634123"/>
              <a:gd name="connsiteY2" fmla="*/ 470971 h 5910378"/>
              <a:gd name="connsiteX3" fmla="*/ 1017793 w 2634123"/>
              <a:gd name="connsiteY3" fmla="*/ 42746 h 5910378"/>
              <a:gd name="connsiteX4" fmla="*/ 2226402 w 2634123"/>
              <a:gd name="connsiteY4" fmla="*/ 174632 h 5910378"/>
              <a:gd name="connsiteX5" fmla="*/ 2509677 w 2634123"/>
              <a:gd name="connsiteY5" fmla="*/ 918403 h 5910378"/>
              <a:gd name="connsiteX6" fmla="*/ 1402688 w 2634123"/>
              <a:gd name="connsiteY6" fmla="*/ 5910378 h 5910378"/>
              <a:gd name="connsiteX7" fmla="*/ 1041534 w 2634123"/>
              <a:gd name="connsiteY7" fmla="*/ 5897665 h 5910378"/>
              <a:gd name="connsiteX8" fmla="*/ 223577 w 2634123"/>
              <a:gd name="connsiteY8" fmla="*/ 5888280 h 5910378"/>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393458 w 2634123"/>
              <a:gd name="connsiteY6" fmla="*/ 5707306 h 5898523"/>
              <a:gd name="connsiteX7" fmla="*/ 1041534 w 2634123"/>
              <a:gd name="connsiteY7" fmla="*/ 5897665 h 5898523"/>
              <a:gd name="connsiteX8" fmla="*/ 223577 w 2634123"/>
              <a:gd name="connsiteY8" fmla="*/ 5888280 h 5898523"/>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388843 w 2634123"/>
              <a:gd name="connsiteY6" fmla="*/ 5891917 h 5898523"/>
              <a:gd name="connsiteX7" fmla="*/ 1041534 w 2634123"/>
              <a:gd name="connsiteY7" fmla="*/ 5897665 h 5898523"/>
              <a:gd name="connsiteX8" fmla="*/ 223577 w 2634123"/>
              <a:gd name="connsiteY8" fmla="*/ 5888280 h 5898523"/>
              <a:gd name="connsiteX0" fmla="*/ 223577 w 2634123"/>
              <a:gd name="connsiteY0" fmla="*/ 5888280 h 5891917"/>
              <a:gd name="connsiteX1" fmla="*/ 4984 w 2634123"/>
              <a:gd name="connsiteY1" fmla="*/ 3376440 h 5891917"/>
              <a:gd name="connsiteX2" fmla="*/ 177986 w 2634123"/>
              <a:gd name="connsiteY2" fmla="*/ 470971 h 5891917"/>
              <a:gd name="connsiteX3" fmla="*/ 1017793 w 2634123"/>
              <a:gd name="connsiteY3" fmla="*/ 42746 h 5891917"/>
              <a:gd name="connsiteX4" fmla="*/ 2226402 w 2634123"/>
              <a:gd name="connsiteY4" fmla="*/ 174632 h 5891917"/>
              <a:gd name="connsiteX5" fmla="*/ 2509677 w 2634123"/>
              <a:gd name="connsiteY5" fmla="*/ 918403 h 5891917"/>
              <a:gd name="connsiteX6" fmla="*/ 1388843 w 2634123"/>
              <a:gd name="connsiteY6" fmla="*/ 5891917 h 5891917"/>
              <a:gd name="connsiteX7" fmla="*/ 1032304 w 2634123"/>
              <a:gd name="connsiteY7" fmla="*/ 5809974 h 5891917"/>
              <a:gd name="connsiteX8" fmla="*/ 223577 w 2634123"/>
              <a:gd name="connsiteY8" fmla="*/ 5888280 h 5891917"/>
              <a:gd name="connsiteX0" fmla="*/ 223577 w 2634123"/>
              <a:gd name="connsiteY0" fmla="*/ 5888280 h 5898522"/>
              <a:gd name="connsiteX1" fmla="*/ 4984 w 2634123"/>
              <a:gd name="connsiteY1" fmla="*/ 3376440 h 5898522"/>
              <a:gd name="connsiteX2" fmla="*/ 177986 w 2634123"/>
              <a:gd name="connsiteY2" fmla="*/ 470971 h 5898522"/>
              <a:gd name="connsiteX3" fmla="*/ 1017793 w 2634123"/>
              <a:gd name="connsiteY3" fmla="*/ 42746 h 5898522"/>
              <a:gd name="connsiteX4" fmla="*/ 2226402 w 2634123"/>
              <a:gd name="connsiteY4" fmla="*/ 174632 h 5898522"/>
              <a:gd name="connsiteX5" fmla="*/ 2509677 w 2634123"/>
              <a:gd name="connsiteY5" fmla="*/ 918403 h 5898522"/>
              <a:gd name="connsiteX6" fmla="*/ 1388843 w 2634123"/>
              <a:gd name="connsiteY6" fmla="*/ 5891917 h 5898522"/>
              <a:gd name="connsiteX7" fmla="*/ 880001 w 2634123"/>
              <a:gd name="connsiteY7" fmla="*/ 5897664 h 5898522"/>
              <a:gd name="connsiteX8" fmla="*/ 223577 w 2634123"/>
              <a:gd name="connsiteY8" fmla="*/ 5888280 h 5898522"/>
              <a:gd name="connsiteX0" fmla="*/ 223577 w 2634123"/>
              <a:gd name="connsiteY0" fmla="*/ 5902126 h 5902126"/>
              <a:gd name="connsiteX1" fmla="*/ 4984 w 2634123"/>
              <a:gd name="connsiteY1" fmla="*/ 3376440 h 5902126"/>
              <a:gd name="connsiteX2" fmla="*/ 177986 w 2634123"/>
              <a:gd name="connsiteY2" fmla="*/ 470971 h 5902126"/>
              <a:gd name="connsiteX3" fmla="*/ 1017793 w 2634123"/>
              <a:gd name="connsiteY3" fmla="*/ 42746 h 5902126"/>
              <a:gd name="connsiteX4" fmla="*/ 2226402 w 2634123"/>
              <a:gd name="connsiteY4" fmla="*/ 174632 h 5902126"/>
              <a:gd name="connsiteX5" fmla="*/ 2509677 w 2634123"/>
              <a:gd name="connsiteY5" fmla="*/ 918403 h 5902126"/>
              <a:gd name="connsiteX6" fmla="*/ 1388843 w 2634123"/>
              <a:gd name="connsiteY6" fmla="*/ 5891917 h 5902126"/>
              <a:gd name="connsiteX7" fmla="*/ 880001 w 2634123"/>
              <a:gd name="connsiteY7" fmla="*/ 5897664 h 5902126"/>
              <a:gd name="connsiteX8" fmla="*/ 223577 w 2634123"/>
              <a:gd name="connsiteY8" fmla="*/ 5902126 h 5902126"/>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88843 w 2634123"/>
              <a:gd name="connsiteY6" fmla="*/ 5891917 h 5902279"/>
              <a:gd name="connsiteX7" fmla="*/ 796925 w 2634123"/>
              <a:gd name="connsiteY7" fmla="*/ 5902279 h 5902279"/>
              <a:gd name="connsiteX8" fmla="*/ 223577 w 2634123"/>
              <a:gd name="connsiteY8" fmla="*/ 5902126 h 5902279"/>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273462 w 2634123"/>
              <a:gd name="connsiteY6" fmla="*/ 5758075 h 5902279"/>
              <a:gd name="connsiteX7" fmla="*/ 796925 w 2634123"/>
              <a:gd name="connsiteY7" fmla="*/ 5902279 h 5902279"/>
              <a:gd name="connsiteX8" fmla="*/ 223577 w 2634123"/>
              <a:gd name="connsiteY8" fmla="*/ 5902126 h 5902279"/>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223577 w 2634123"/>
              <a:gd name="connsiteY8" fmla="*/ 5902126 h 5902279"/>
              <a:gd name="connsiteX0" fmla="*/ 325113 w 2634123"/>
              <a:gd name="connsiteY0" fmla="*/ 5745207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325113 w 2634123"/>
              <a:gd name="connsiteY8" fmla="*/ 5745207 h 5902279"/>
              <a:gd name="connsiteX0" fmla="*/ 214347 w 2634123"/>
              <a:gd name="connsiteY0" fmla="*/ 5879049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214347 w 2634123"/>
              <a:gd name="connsiteY8" fmla="*/ 5879049 h 5902279"/>
              <a:gd name="connsiteX0" fmla="*/ 214347 w 2634123"/>
              <a:gd name="connsiteY0" fmla="*/ 5879049 h 5887302"/>
              <a:gd name="connsiteX1" fmla="*/ 4984 w 2634123"/>
              <a:gd name="connsiteY1" fmla="*/ 3376440 h 5887302"/>
              <a:gd name="connsiteX2" fmla="*/ 177986 w 2634123"/>
              <a:gd name="connsiteY2" fmla="*/ 470971 h 5887302"/>
              <a:gd name="connsiteX3" fmla="*/ 1017793 w 2634123"/>
              <a:gd name="connsiteY3" fmla="*/ 42746 h 5887302"/>
              <a:gd name="connsiteX4" fmla="*/ 2226402 w 2634123"/>
              <a:gd name="connsiteY4" fmla="*/ 174632 h 5887302"/>
              <a:gd name="connsiteX5" fmla="*/ 2509677 w 2634123"/>
              <a:gd name="connsiteY5" fmla="*/ 918403 h 5887302"/>
              <a:gd name="connsiteX6" fmla="*/ 1398073 w 2634123"/>
              <a:gd name="connsiteY6" fmla="*/ 5887302 h 5887302"/>
              <a:gd name="connsiteX7" fmla="*/ 796925 w 2634123"/>
              <a:gd name="connsiteY7" fmla="*/ 5814589 h 5887302"/>
              <a:gd name="connsiteX8" fmla="*/ 214347 w 2634123"/>
              <a:gd name="connsiteY8" fmla="*/ 5879049 h 5887302"/>
              <a:gd name="connsiteX0" fmla="*/ 214347 w 2634123"/>
              <a:gd name="connsiteY0" fmla="*/ 5879049 h 5902280"/>
              <a:gd name="connsiteX1" fmla="*/ 4984 w 2634123"/>
              <a:gd name="connsiteY1" fmla="*/ 3376440 h 5902280"/>
              <a:gd name="connsiteX2" fmla="*/ 177986 w 2634123"/>
              <a:gd name="connsiteY2" fmla="*/ 470971 h 5902280"/>
              <a:gd name="connsiteX3" fmla="*/ 1017793 w 2634123"/>
              <a:gd name="connsiteY3" fmla="*/ 42746 h 5902280"/>
              <a:gd name="connsiteX4" fmla="*/ 2226402 w 2634123"/>
              <a:gd name="connsiteY4" fmla="*/ 174632 h 5902280"/>
              <a:gd name="connsiteX5" fmla="*/ 2509677 w 2634123"/>
              <a:gd name="connsiteY5" fmla="*/ 918403 h 5902280"/>
              <a:gd name="connsiteX6" fmla="*/ 1398073 w 2634123"/>
              <a:gd name="connsiteY6" fmla="*/ 5887302 h 5902280"/>
              <a:gd name="connsiteX7" fmla="*/ 792310 w 2634123"/>
              <a:gd name="connsiteY7" fmla="*/ 5902280 h 5902280"/>
              <a:gd name="connsiteX8" fmla="*/ 214347 w 2634123"/>
              <a:gd name="connsiteY8" fmla="*/ 5879049 h 5902280"/>
              <a:gd name="connsiteX0" fmla="*/ 218962 w 2634123"/>
              <a:gd name="connsiteY0" fmla="*/ 5906741 h 5906741"/>
              <a:gd name="connsiteX1" fmla="*/ 4984 w 2634123"/>
              <a:gd name="connsiteY1" fmla="*/ 3376440 h 5906741"/>
              <a:gd name="connsiteX2" fmla="*/ 177986 w 2634123"/>
              <a:gd name="connsiteY2" fmla="*/ 470971 h 5906741"/>
              <a:gd name="connsiteX3" fmla="*/ 1017793 w 2634123"/>
              <a:gd name="connsiteY3" fmla="*/ 42746 h 5906741"/>
              <a:gd name="connsiteX4" fmla="*/ 2226402 w 2634123"/>
              <a:gd name="connsiteY4" fmla="*/ 174632 h 5906741"/>
              <a:gd name="connsiteX5" fmla="*/ 2509677 w 2634123"/>
              <a:gd name="connsiteY5" fmla="*/ 918403 h 5906741"/>
              <a:gd name="connsiteX6" fmla="*/ 1398073 w 2634123"/>
              <a:gd name="connsiteY6" fmla="*/ 5887302 h 5906741"/>
              <a:gd name="connsiteX7" fmla="*/ 792310 w 2634123"/>
              <a:gd name="connsiteY7" fmla="*/ 5902280 h 5906741"/>
              <a:gd name="connsiteX8" fmla="*/ 218962 w 2634123"/>
              <a:gd name="connsiteY8" fmla="*/ 5906741 h 5906741"/>
              <a:gd name="connsiteX0" fmla="*/ 218962 w 2634123"/>
              <a:gd name="connsiteY0" fmla="*/ 5906741 h 5906741"/>
              <a:gd name="connsiteX1" fmla="*/ 4984 w 2634123"/>
              <a:gd name="connsiteY1" fmla="*/ 3376440 h 5906741"/>
              <a:gd name="connsiteX2" fmla="*/ 177986 w 2634123"/>
              <a:gd name="connsiteY2" fmla="*/ 470971 h 5906741"/>
              <a:gd name="connsiteX3" fmla="*/ 1017793 w 2634123"/>
              <a:gd name="connsiteY3" fmla="*/ 42746 h 5906741"/>
              <a:gd name="connsiteX4" fmla="*/ 2226402 w 2634123"/>
              <a:gd name="connsiteY4" fmla="*/ 174632 h 5906741"/>
              <a:gd name="connsiteX5" fmla="*/ 2509677 w 2634123"/>
              <a:gd name="connsiteY5" fmla="*/ 918403 h 5906741"/>
              <a:gd name="connsiteX6" fmla="*/ 1398073 w 2634123"/>
              <a:gd name="connsiteY6" fmla="*/ 5905763 h 5906741"/>
              <a:gd name="connsiteX7" fmla="*/ 792310 w 2634123"/>
              <a:gd name="connsiteY7" fmla="*/ 5902280 h 5906741"/>
              <a:gd name="connsiteX8" fmla="*/ 218962 w 2634123"/>
              <a:gd name="connsiteY8" fmla="*/ 5906741 h 5906741"/>
              <a:gd name="connsiteX0" fmla="*/ 218962 w 3659608"/>
              <a:gd name="connsiteY0" fmla="*/ 5919875 h 5919875"/>
              <a:gd name="connsiteX1" fmla="*/ 4984 w 3659608"/>
              <a:gd name="connsiteY1" fmla="*/ 3389574 h 5919875"/>
              <a:gd name="connsiteX2" fmla="*/ 177986 w 3659608"/>
              <a:gd name="connsiteY2" fmla="*/ 484105 h 5919875"/>
              <a:gd name="connsiteX3" fmla="*/ 1017793 w 3659608"/>
              <a:gd name="connsiteY3" fmla="*/ 55880 h 5919875"/>
              <a:gd name="connsiteX4" fmla="*/ 2226402 w 3659608"/>
              <a:gd name="connsiteY4" fmla="*/ 187766 h 5919875"/>
              <a:gd name="connsiteX5" fmla="*/ 3610239 w 3659608"/>
              <a:gd name="connsiteY5" fmla="*/ 2208189 h 5919875"/>
              <a:gd name="connsiteX6" fmla="*/ 1398073 w 3659608"/>
              <a:gd name="connsiteY6" fmla="*/ 5918897 h 5919875"/>
              <a:gd name="connsiteX7" fmla="*/ 792310 w 3659608"/>
              <a:gd name="connsiteY7" fmla="*/ 5915414 h 5919875"/>
              <a:gd name="connsiteX8" fmla="*/ 218962 w 3659608"/>
              <a:gd name="connsiteY8" fmla="*/ 5919875 h 5919875"/>
              <a:gd name="connsiteX0" fmla="*/ 218962 w 3939148"/>
              <a:gd name="connsiteY0" fmla="*/ 5946390 h 5946390"/>
              <a:gd name="connsiteX1" fmla="*/ 4984 w 3939148"/>
              <a:gd name="connsiteY1" fmla="*/ 3416089 h 5946390"/>
              <a:gd name="connsiteX2" fmla="*/ 177986 w 3939148"/>
              <a:gd name="connsiteY2" fmla="*/ 510620 h 5946390"/>
              <a:gd name="connsiteX3" fmla="*/ 1017793 w 3939148"/>
              <a:gd name="connsiteY3" fmla="*/ 82395 h 5946390"/>
              <a:gd name="connsiteX4" fmla="*/ 3690150 w 3939148"/>
              <a:gd name="connsiteY4" fmla="*/ 1446911 h 5946390"/>
              <a:gd name="connsiteX5" fmla="*/ 3610239 w 3939148"/>
              <a:gd name="connsiteY5" fmla="*/ 2234704 h 5946390"/>
              <a:gd name="connsiteX6" fmla="*/ 1398073 w 3939148"/>
              <a:gd name="connsiteY6" fmla="*/ 5945412 h 5946390"/>
              <a:gd name="connsiteX7" fmla="*/ 792310 w 3939148"/>
              <a:gd name="connsiteY7" fmla="*/ 5941929 h 5946390"/>
              <a:gd name="connsiteX8" fmla="*/ 218962 w 3939148"/>
              <a:gd name="connsiteY8" fmla="*/ 5946390 h 5946390"/>
              <a:gd name="connsiteX0" fmla="*/ 218962 w 3830078"/>
              <a:gd name="connsiteY0" fmla="*/ 5786310 h 5786310"/>
              <a:gd name="connsiteX1" fmla="*/ 4984 w 3830078"/>
              <a:gd name="connsiteY1" fmla="*/ 3256009 h 5786310"/>
              <a:gd name="connsiteX2" fmla="*/ 177986 w 3830078"/>
              <a:gd name="connsiteY2" fmla="*/ 350540 h 5786310"/>
              <a:gd name="connsiteX3" fmla="*/ 2613607 w 3830078"/>
              <a:gd name="connsiteY3" fmla="*/ 186450 h 5786310"/>
              <a:gd name="connsiteX4" fmla="*/ 3690150 w 3830078"/>
              <a:gd name="connsiteY4" fmla="*/ 1286831 h 5786310"/>
              <a:gd name="connsiteX5" fmla="*/ 3610239 w 3830078"/>
              <a:gd name="connsiteY5" fmla="*/ 2074624 h 5786310"/>
              <a:gd name="connsiteX6" fmla="*/ 1398073 w 3830078"/>
              <a:gd name="connsiteY6" fmla="*/ 5785332 h 5786310"/>
              <a:gd name="connsiteX7" fmla="*/ 792310 w 3830078"/>
              <a:gd name="connsiteY7" fmla="*/ 5781849 h 5786310"/>
              <a:gd name="connsiteX8" fmla="*/ 218962 w 3830078"/>
              <a:gd name="connsiteY8" fmla="*/ 5786310 h 5786310"/>
              <a:gd name="connsiteX0" fmla="*/ 214265 w 3825381"/>
              <a:gd name="connsiteY0" fmla="*/ 5834556 h 5834556"/>
              <a:gd name="connsiteX1" fmla="*/ 287 w 3825381"/>
              <a:gd name="connsiteY1" fmla="*/ 3304255 h 5834556"/>
              <a:gd name="connsiteX2" fmla="*/ 1703069 w 3825381"/>
              <a:gd name="connsiteY2" fmla="*/ 321748 h 5834556"/>
              <a:gd name="connsiteX3" fmla="*/ 2608910 w 3825381"/>
              <a:gd name="connsiteY3" fmla="*/ 234696 h 5834556"/>
              <a:gd name="connsiteX4" fmla="*/ 3685453 w 3825381"/>
              <a:gd name="connsiteY4" fmla="*/ 1335077 h 5834556"/>
              <a:gd name="connsiteX5" fmla="*/ 3605542 w 3825381"/>
              <a:gd name="connsiteY5" fmla="*/ 2122870 h 5834556"/>
              <a:gd name="connsiteX6" fmla="*/ 1393376 w 3825381"/>
              <a:gd name="connsiteY6" fmla="*/ 5833578 h 5834556"/>
              <a:gd name="connsiteX7" fmla="*/ 787613 w 3825381"/>
              <a:gd name="connsiteY7" fmla="*/ 5830095 h 5834556"/>
              <a:gd name="connsiteX8" fmla="*/ 214265 w 3825381"/>
              <a:gd name="connsiteY8" fmla="*/ 5834556 h 5834556"/>
              <a:gd name="connsiteX0" fmla="*/ 665431 w 4276547"/>
              <a:gd name="connsiteY0" fmla="*/ 5834556 h 5834556"/>
              <a:gd name="connsiteX1" fmla="*/ 223 w 4276547"/>
              <a:gd name="connsiteY1" fmla="*/ 2676935 h 5834556"/>
              <a:gd name="connsiteX2" fmla="*/ 2154235 w 4276547"/>
              <a:gd name="connsiteY2" fmla="*/ 321748 h 5834556"/>
              <a:gd name="connsiteX3" fmla="*/ 3060076 w 4276547"/>
              <a:gd name="connsiteY3" fmla="*/ 234696 h 5834556"/>
              <a:gd name="connsiteX4" fmla="*/ 4136619 w 4276547"/>
              <a:gd name="connsiteY4" fmla="*/ 1335077 h 5834556"/>
              <a:gd name="connsiteX5" fmla="*/ 4056708 w 4276547"/>
              <a:gd name="connsiteY5" fmla="*/ 2122870 h 5834556"/>
              <a:gd name="connsiteX6" fmla="*/ 1844542 w 4276547"/>
              <a:gd name="connsiteY6" fmla="*/ 5833578 h 5834556"/>
              <a:gd name="connsiteX7" fmla="*/ 1238779 w 4276547"/>
              <a:gd name="connsiteY7" fmla="*/ 5830095 h 5834556"/>
              <a:gd name="connsiteX8" fmla="*/ 665431 w 4276547"/>
              <a:gd name="connsiteY8" fmla="*/ 5834556 h 5834556"/>
              <a:gd name="connsiteX0" fmla="*/ 128113 w 4300515"/>
              <a:gd name="connsiteY0" fmla="*/ 3677454 h 5833578"/>
              <a:gd name="connsiteX1" fmla="*/ 24191 w 4300515"/>
              <a:gd name="connsiteY1" fmla="*/ 2676935 h 5833578"/>
              <a:gd name="connsiteX2" fmla="*/ 2178203 w 4300515"/>
              <a:gd name="connsiteY2" fmla="*/ 321748 h 5833578"/>
              <a:gd name="connsiteX3" fmla="*/ 3084044 w 4300515"/>
              <a:gd name="connsiteY3" fmla="*/ 234696 h 5833578"/>
              <a:gd name="connsiteX4" fmla="*/ 4160587 w 4300515"/>
              <a:gd name="connsiteY4" fmla="*/ 1335077 h 5833578"/>
              <a:gd name="connsiteX5" fmla="*/ 4080676 w 4300515"/>
              <a:gd name="connsiteY5" fmla="*/ 2122870 h 5833578"/>
              <a:gd name="connsiteX6" fmla="*/ 1868510 w 4300515"/>
              <a:gd name="connsiteY6" fmla="*/ 5833578 h 5833578"/>
              <a:gd name="connsiteX7" fmla="*/ 1262747 w 4300515"/>
              <a:gd name="connsiteY7" fmla="*/ 5830095 h 5833578"/>
              <a:gd name="connsiteX8" fmla="*/ 128113 w 4300515"/>
              <a:gd name="connsiteY8" fmla="*/ 3677454 h 5833578"/>
              <a:gd name="connsiteX0" fmla="*/ 128113 w 4300515"/>
              <a:gd name="connsiteY0" fmla="*/ 3677454 h 5833578"/>
              <a:gd name="connsiteX1" fmla="*/ 24191 w 4300515"/>
              <a:gd name="connsiteY1" fmla="*/ 2676935 h 5833578"/>
              <a:gd name="connsiteX2" fmla="*/ 2178203 w 4300515"/>
              <a:gd name="connsiteY2" fmla="*/ 321748 h 5833578"/>
              <a:gd name="connsiteX3" fmla="*/ 3084044 w 4300515"/>
              <a:gd name="connsiteY3" fmla="*/ 234696 h 5833578"/>
              <a:gd name="connsiteX4" fmla="*/ 4160587 w 4300515"/>
              <a:gd name="connsiteY4" fmla="*/ 1335077 h 5833578"/>
              <a:gd name="connsiteX5" fmla="*/ 4080676 w 4300515"/>
              <a:gd name="connsiteY5" fmla="*/ 2122870 h 5833578"/>
              <a:gd name="connsiteX6" fmla="*/ 1868510 w 4300515"/>
              <a:gd name="connsiteY6" fmla="*/ 5833578 h 5833578"/>
              <a:gd name="connsiteX7" fmla="*/ 128113 w 4300515"/>
              <a:gd name="connsiteY7" fmla="*/ 3677454 h 5833578"/>
              <a:gd name="connsiteX0" fmla="*/ 1844543 w 4276548"/>
              <a:gd name="connsiteY0" fmla="*/ 5833578 h 5833578"/>
              <a:gd name="connsiteX1" fmla="*/ 224 w 4276548"/>
              <a:gd name="connsiteY1" fmla="*/ 2676935 h 5833578"/>
              <a:gd name="connsiteX2" fmla="*/ 2154236 w 4276548"/>
              <a:gd name="connsiteY2" fmla="*/ 321748 h 5833578"/>
              <a:gd name="connsiteX3" fmla="*/ 3060077 w 4276548"/>
              <a:gd name="connsiteY3" fmla="*/ 234696 h 5833578"/>
              <a:gd name="connsiteX4" fmla="*/ 4136620 w 4276548"/>
              <a:gd name="connsiteY4" fmla="*/ 1335077 h 5833578"/>
              <a:gd name="connsiteX5" fmla="*/ 4056709 w 4276548"/>
              <a:gd name="connsiteY5" fmla="*/ 2122870 h 5833578"/>
              <a:gd name="connsiteX6" fmla="*/ 1844543 w 4276548"/>
              <a:gd name="connsiteY6" fmla="*/ 5833578 h 5833578"/>
              <a:gd name="connsiteX0" fmla="*/ 0 w 4357988"/>
              <a:gd name="connsiteY0" fmla="*/ 5173240 h 5173240"/>
              <a:gd name="connsiteX1" fmla="*/ 81664 w 4357988"/>
              <a:gd name="connsiteY1" fmla="*/ 2676935 h 5173240"/>
              <a:gd name="connsiteX2" fmla="*/ 2235676 w 4357988"/>
              <a:gd name="connsiteY2" fmla="*/ 321748 h 5173240"/>
              <a:gd name="connsiteX3" fmla="*/ 3141517 w 4357988"/>
              <a:gd name="connsiteY3" fmla="*/ 234696 h 5173240"/>
              <a:gd name="connsiteX4" fmla="*/ 4218060 w 4357988"/>
              <a:gd name="connsiteY4" fmla="*/ 1335077 h 5173240"/>
              <a:gd name="connsiteX5" fmla="*/ 4138149 w 4357988"/>
              <a:gd name="connsiteY5" fmla="*/ 2122870 h 5173240"/>
              <a:gd name="connsiteX6" fmla="*/ 0 w 4357988"/>
              <a:gd name="connsiteY6" fmla="*/ 5173240 h 5173240"/>
              <a:gd name="connsiteX0" fmla="*/ 546 w 4358534"/>
              <a:gd name="connsiteY0" fmla="*/ 5173240 h 5173240"/>
              <a:gd name="connsiteX1" fmla="*/ 82210 w 4358534"/>
              <a:gd name="connsiteY1" fmla="*/ 2676935 h 5173240"/>
              <a:gd name="connsiteX2" fmla="*/ 2236222 w 4358534"/>
              <a:gd name="connsiteY2" fmla="*/ 321748 h 5173240"/>
              <a:gd name="connsiteX3" fmla="*/ 3142063 w 4358534"/>
              <a:gd name="connsiteY3" fmla="*/ 234696 h 5173240"/>
              <a:gd name="connsiteX4" fmla="*/ 4218606 w 4358534"/>
              <a:gd name="connsiteY4" fmla="*/ 1335077 h 5173240"/>
              <a:gd name="connsiteX5" fmla="*/ 4138695 w 4358534"/>
              <a:gd name="connsiteY5" fmla="*/ 2122870 h 5173240"/>
              <a:gd name="connsiteX6" fmla="*/ 546 w 4358534"/>
              <a:gd name="connsiteY6" fmla="*/ 5173240 h 5173240"/>
              <a:gd name="connsiteX0" fmla="*/ 546 w 4358534"/>
              <a:gd name="connsiteY0" fmla="*/ 5173240 h 5173240"/>
              <a:gd name="connsiteX1" fmla="*/ 82210 w 4358534"/>
              <a:gd name="connsiteY1" fmla="*/ 2676935 h 5173240"/>
              <a:gd name="connsiteX2" fmla="*/ 2236222 w 4358534"/>
              <a:gd name="connsiteY2" fmla="*/ 321748 h 5173240"/>
              <a:gd name="connsiteX3" fmla="*/ 3142063 w 4358534"/>
              <a:gd name="connsiteY3" fmla="*/ 234696 h 5173240"/>
              <a:gd name="connsiteX4" fmla="*/ 4218606 w 4358534"/>
              <a:gd name="connsiteY4" fmla="*/ 1335077 h 5173240"/>
              <a:gd name="connsiteX5" fmla="*/ 4138695 w 4358534"/>
              <a:gd name="connsiteY5" fmla="*/ 2122870 h 5173240"/>
              <a:gd name="connsiteX6" fmla="*/ 546 w 4358534"/>
              <a:gd name="connsiteY6" fmla="*/ 5173240 h 5173240"/>
              <a:gd name="connsiteX0" fmla="*/ 23786 w 4286814"/>
              <a:gd name="connsiteY0" fmla="*/ 4789601 h 4789601"/>
              <a:gd name="connsiteX1" fmla="*/ 10490 w 4286814"/>
              <a:gd name="connsiteY1" fmla="*/ 2676935 h 4789601"/>
              <a:gd name="connsiteX2" fmla="*/ 2164502 w 4286814"/>
              <a:gd name="connsiteY2" fmla="*/ 321748 h 4789601"/>
              <a:gd name="connsiteX3" fmla="*/ 3070343 w 4286814"/>
              <a:gd name="connsiteY3" fmla="*/ 234696 h 4789601"/>
              <a:gd name="connsiteX4" fmla="*/ 4146886 w 4286814"/>
              <a:gd name="connsiteY4" fmla="*/ 1335077 h 4789601"/>
              <a:gd name="connsiteX5" fmla="*/ 4066975 w 4286814"/>
              <a:gd name="connsiteY5" fmla="*/ 2122870 h 4789601"/>
              <a:gd name="connsiteX6" fmla="*/ 23786 w 4286814"/>
              <a:gd name="connsiteY6" fmla="*/ 4789601 h 4789601"/>
              <a:gd name="connsiteX0" fmla="*/ 490 w 4366074"/>
              <a:gd name="connsiteY0" fmla="*/ 5123861 h 5123861"/>
              <a:gd name="connsiteX1" fmla="*/ 89750 w 4366074"/>
              <a:gd name="connsiteY1" fmla="*/ 2676935 h 5123861"/>
              <a:gd name="connsiteX2" fmla="*/ 2243762 w 4366074"/>
              <a:gd name="connsiteY2" fmla="*/ 321748 h 5123861"/>
              <a:gd name="connsiteX3" fmla="*/ 3149603 w 4366074"/>
              <a:gd name="connsiteY3" fmla="*/ 234696 h 5123861"/>
              <a:gd name="connsiteX4" fmla="*/ 4226146 w 4366074"/>
              <a:gd name="connsiteY4" fmla="*/ 1335077 h 5123861"/>
              <a:gd name="connsiteX5" fmla="*/ 4146235 w 4366074"/>
              <a:gd name="connsiteY5" fmla="*/ 2122870 h 5123861"/>
              <a:gd name="connsiteX6" fmla="*/ 490 w 4366074"/>
              <a:gd name="connsiteY6" fmla="*/ 5123861 h 5123861"/>
              <a:gd name="connsiteX0" fmla="*/ 490 w 4366074"/>
              <a:gd name="connsiteY0" fmla="*/ 5123861 h 5123861"/>
              <a:gd name="connsiteX1" fmla="*/ 89750 w 4366074"/>
              <a:gd name="connsiteY1" fmla="*/ 2676935 h 5123861"/>
              <a:gd name="connsiteX2" fmla="*/ 2243762 w 4366074"/>
              <a:gd name="connsiteY2" fmla="*/ 321748 h 5123861"/>
              <a:gd name="connsiteX3" fmla="*/ 3149603 w 4366074"/>
              <a:gd name="connsiteY3" fmla="*/ 234696 h 5123861"/>
              <a:gd name="connsiteX4" fmla="*/ 4226146 w 4366074"/>
              <a:gd name="connsiteY4" fmla="*/ 1335077 h 5123861"/>
              <a:gd name="connsiteX5" fmla="*/ 4146235 w 4366074"/>
              <a:gd name="connsiteY5" fmla="*/ 2122870 h 5123861"/>
              <a:gd name="connsiteX6" fmla="*/ 490 w 4366074"/>
              <a:gd name="connsiteY6" fmla="*/ 5123861 h 5123861"/>
              <a:gd name="connsiteX0" fmla="*/ 490 w 4347945"/>
              <a:gd name="connsiteY0" fmla="*/ 5123861 h 5123861"/>
              <a:gd name="connsiteX1" fmla="*/ 89750 w 4347945"/>
              <a:gd name="connsiteY1" fmla="*/ 2676935 h 5123861"/>
              <a:gd name="connsiteX2" fmla="*/ 2243762 w 4347945"/>
              <a:gd name="connsiteY2" fmla="*/ 321748 h 5123861"/>
              <a:gd name="connsiteX3" fmla="*/ 3149603 w 4347945"/>
              <a:gd name="connsiteY3" fmla="*/ 234696 h 5123861"/>
              <a:gd name="connsiteX4" fmla="*/ 4226146 w 4347945"/>
              <a:gd name="connsiteY4" fmla="*/ 1335077 h 5123861"/>
              <a:gd name="connsiteX5" fmla="*/ 4112050 w 4347945"/>
              <a:gd name="connsiteY5" fmla="*/ 2084886 h 5123861"/>
              <a:gd name="connsiteX6" fmla="*/ 490 w 4347945"/>
              <a:gd name="connsiteY6" fmla="*/ 5123861 h 5123861"/>
              <a:gd name="connsiteX0" fmla="*/ 490 w 4355804"/>
              <a:gd name="connsiteY0" fmla="*/ 5123861 h 5123861"/>
              <a:gd name="connsiteX1" fmla="*/ 89750 w 4355804"/>
              <a:gd name="connsiteY1" fmla="*/ 2676935 h 5123861"/>
              <a:gd name="connsiteX2" fmla="*/ 2243762 w 4355804"/>
              <a:gd name="connsiteY2" fmla="*/ 321748 h 5123861"/>
              <a:gd name="connsiteX3" fmla="*/ 3149603 w 4355804"/>
              <a:gd name="connsiteY3" fmla="*/ 234696 h 5123861"/>
              <a:gd name="connsiteX4" fmla="*/ 4226146 w 4355804"/>
              <a:gd name="connsiteY4" fmla="*/ 1335077 h 5123861"/>
              <a:gd name="connsiteX5" fmla="*/ 4127244 w 4355804"/>
              <a:gd name="connsiteY5" fmla="*/ 2153257 h 5123861"/>
              <a:gd name="connsiteX6" fmla="*/ 490 w 4355804"/>
              <a:gd name="connsiteY6" fmla="*/ 5123861 h 5123861"/>
              <a:gd name="connsiteX0" fmla="*/ 490 w 4355804"/>
              <a:gd name="connsiteY0" fmla="*/ 5123861 h 5123861"/>
              <a:gd name="connsiteX1" fmla="*/ 89750 w 4355804"/>
              <a:gd name="connsiteY1" fmla="*/ 2676935 h 5123861"/>
              <a:gd name="connsiteX2" fmla="*/ 2243762 w 4355804"/>
              <a:gd name="connsiteY2" fmla="*/ 321748 h 5123861"/>
              <a:gd name="connsiteX3" fmla="*/ 3149603 w 4355804"/>
              <a:gd name="connsiteY3" fmla="*/ 234696 h 5123861"/>
              <a:gd name="connsiteX4" fmla="*/ 4226146 w 4355804"/>
              <a:gd name="connsiteY4" fmla="*/ 1335077 h 5123861"/>
              <a:gd name="connsiteX5" fmla="*/ 4127244 w 4355804"/>
              <a:gd name="connsiteY5" fmla="*/ 2153257 h 5123861"/>
              <a:gd name="connsiteX6" fmla="*/ 490 w 4355804"/>
              <a:gd name="connsiteY6" fmla="*/ 5123861 h 5123861"/>
              <a:gd name="connsiteX0" fmla="*/ 490 w 4419765"/>
              <a:gd name="connsiteY0" fmla="*/ 5123861 h 5123861"/>
              <a:gd name="connsiteX1" fmla="*/ 89750 w 4419765"/>
              <a:gd name="connsiteY1" fmla="*/ 2676935 h 5123861"/>
              <a:gd name="connsiteX2" fmla="*/ 2243762 w 4419765"/>
              <a:gd name="connsiteY2" fmla="*/ 321748 h 5123861"/>
              <a:gd name="connsiteX3" fmla="*/ 3149603 w 4419765"/>
              <a:gd name="connsiteY3" fmla="*/ 234696 h 5123861"/>
              <a:gd name="connsiteX4" fmla="*/ 4226146 w 4419765"/>
              <a:gd name="connsiteY4" fmla="*/ 1335077 h 5123861"/>
              <a:gd name="connsiteX5" fmla="*/ 4127244 w 4419765"/>
              <a:gd name="connsiteY5" fmla="*/ 2153257 h 5123861"/>
              <a:gd name="connsiteX6" fmla="*/ 490 w 4419765"/>
              <a:gd name="connsiteY6" fmla="*/ 5123861 h 5123861"/>
              <a:gd name="connsiteX0" fmla="*/ 490 w 4513880"/>
              <a:gd name="connsiteY0" fmla="*/ 5123861 h 5123861"/>
              <a:gd name="connsiteX1" fmla="*/ 89750 w 4513880"/>
              <a:gd name="connsiteY1" fmla="*/ 2676935 h 5123861"/>
              <a:gd name="connsiteX2" fmla="*/ 2243762 w 4513880"/>
              <a:gd name="connsiteY2" fmla="*/ 321748 h 5123861"/>
              <a:gd name="connsiteX3" fmla="*/ 3149603 w 4513880"/>
              <a:gd name="connsiteY3" fmla="*/ 234696 h 5123861"/>
              <a:gd name="connsiteX4" fmla="*/ 4226146 w 4513880"/>
              <a:gd name="connsiteY4" fmla="*/ 1335077 h 5123861"/>
              <a:gd name="connsiteX5" fmla="*/ 4127244 w 4513880"/>
              <a:gd name="connsiteY5" fmla="*/ 2153257 h 5123861"/>
              <a:gd name="connsiteX6" fmla="*/ 490 w 4513880"/>
              <a:gd name="connsiteY6" fmla="*/ 5123861 h 5123861"/>
              <a:gd name="connsiteX0" fmla="*/ 490 w 4441585"/>
              <a:gd name="connsiteY0" fmla="*/ 5151463 h 5151463"/>
              <a:gd name="connsiteX1" fmla="*/ 89750 w 4441585"/>
              <a:gd name="connsiteY1" fmla="*/ 2704537 h 5151463"/>
              <a:gd name="connsiteX2" fmla="*/ 2243762 w 4441585"/>
              <a:gd name="connsiteY2" fmla="*/ 349350 h 5151463"/>
              <a:gd name="connsiteX3" fmla="*/ 3521845 w 4441585"/>
              <a:gd name="connsiteY3" fmla="*/ 197726 h 5151463"/>
              <a:gd name="connsiteX4" fmla="*/ 4226146 w 4441585"/>
              <a:gd name="connsiteY4" fmla="*/ 1362679 h 5151463"/>
              <a:gd name="connsiteX5" fmla="*/ 4127244 w 4441585"/>
              <a:gd name="connsiteY5" fmla="*/ 2180859 h 5151463"/>
              <a:gd name="connsiteX6" fmla="*/ 490 w 4441585"/>
              <a:gd name="connsiteY6" fmla="*/ 5151463 h 5151463"/>
              <a:gd name="connsiteX0" fmla="*/ 490 w 4462360"/>
              <a:gd name="connsiteY0" fmla="*/ 5033322 h 5033322"/>
              <a:gd name="connsiteX1" fmla="*/ 89750 w 4462360"/>
              <a:gd name="connsiteY1" fmla="*/ 2586396 h 5033322"/>
              <a:gd name="connsiteX2" fmla="*/ 2243762 w 4462360"/>
              <a:gd name="connsiteY2" fmla="*/ 231209 h 5033322"/>
              <a:gd name="connsiteX3" fmla="*/ 3119215 w 4462360"/>
              <a:gd name="connsiteY3" fmla="*/ 448030 h 5033322"/>
              <a:gd name="connsiteX4" fmla="*/ 4226146 w 4462360"/>
              <a:gd name="connsiteY4" fmla="*/ 1244538 h 5033322"/>
              <a:gd name="connsiteX5" fmla="*/ 4127244 w 4462360"/>
              <a:gd name="connsiteY5" fmla="*/ 2062718 h 5033322"/>
              <a:gd name="connsiteX6" fmla="*/ 490 w 4462360"/>
              <a:gd name="connsiteY6" fmla="*/ 5033322 h 5033322"/>
              <a:gd name="connsiteX0" fmla="*/ 490 w 4452969"/>
              <a:gd name="connsiteY0" fmla="*/ 5094539 h 5094539"/>
              <a:gd name="connsiteX1" fmla="*/ 89750 w 4452969"/>
              <a:gd name="connsiteY1" fmla="*/ 2647613 h 5094539"/>
              <a:gd name="connsiteX2" fmla="*/ 2243762 w 4452969"/>
              <a:gd name="connsiteY2" fmla="*/ 292426 h 5094539"/>
              <a:gd name="connsiteX3" fmla="*/ 3297740 w 4452969"/>
              <a:gd name="connsiteY3" fmla="*/ 285141 h 5094539"/>
              <a:gd name="connsiteX4" fmla="*/ 4226146 w 4452969"/>
              <a:gd name="connsiteY4" fmla="*/ 1305755 h 5094539"/>
              <a:gd name="connsiteX5" fmla="*/ 4127244 w 4452969"/>
              <a:gd name="connsiteY5" fmla="*/ 2123935 h 5094539"/>
              <a:gd name="connsiteX6" fmla="*/ 490 w 4452969"/>
              <a:gd name="connsiteY6" fmla="*/ 5094539 h 5094539"/>
              <a:gd name="connsiteX0" fmla="*/ 490 w 4452969"/>
              <a:gd name="connsiteY0" fmla="*/ 5123793 h 5123793"/>
              <a:gd name="connsiteX1" fmla="*/ 89750 w 4452969"/>
              <a:gd name="connsiteY1" fmla="*/ 2676867 h 5123793"/>
              <a:gd name="connsiteX2" fmla="*/ 2243762 w 4452969"/>
              <a:gd name="connsiteY2" fmla="*/ 321680 h 5123793"/>
              <a:gd name="connsiteX3" fmla="*/ 3297740 w 4452969"/>
              <a:gd name="connsiteY3" fmla="*/ 314395 h 5123793"/>
              <a:gd name="connsiteX4" fmla="*/ 4226146 w 4452969"/>
              <a:gd name="connsiteY4" fmla="*/ 1335009 h 5123793"/>
              <a:gd name="connsiteX5" fmla="*/ 4127244 w 4452969"/>
              <a:gd name="connsiteY5" fmla="*/ 2153189 h 5123793"/>
              <a:gd name="connsiteX6" fmla="*/ 490 w 4452969"/>
              <a:gd name="connsiteY6" fmla="*/ 5123793 h 5123793"/>
              <a:gd name="connsiteX0" fmla="*/ 490 w 4483510"/>
              <a:gd name="connsiteY0" fmla="*/ 5123793 h 5123793"/>
              <a:gd name="connsiteX1" fmla="*/ 89750 w 4483510"/>
              <a:gd name="connsiteY1" fmla="*/ 2676867 h 5123793"/>
              <a:gd name="connsiteX2" fmla="*/ 2243762 w 4483510"/>
              <a:gd name="connsiteY2" fmla="*/ 321680 h 5123793"/>
              <a:gd name="connsiteX3" fmla="*/ 3297740 w 4483510"/>
              <a:gd name="connsiteY3" fmla="*/ 314395 h 5123793"/>
              <a:gd name="connsiteX4" fmla="*/ 4226146 w 4483510"/>
              <a:gd name="connsiteY4" fmla="*/ 1335009 h 5123793"/>
              <a:gd name="connsiteX5" fmla="*/ 4127244 w 4483510"/>
              <a:gd name="connsiteY5" fmla="*/ 2153189 h 5123793"/>
              <a:gd name="connsiteX6" fmla="*/ 490 w 4483510"/>
              <a:gd name="connsiteY6" fmla="*/ 5123793 h 5123793"/>
              <a:gd name="connsiteX0" fmla="*/ 490 w 4500598"/>
              <a:gd name="connsiteY0" fmla="*/ 5123793 h 5123793"/>
              <a:gd name="connsiteX1" fmla="*/ 89750 w 4500598"/>
              <a:gd name="connsiteY1" fmla="*/ 2676867 h 5123793"/>
              <a:gd name="connsiteX2" fmla="*/ 2243762 w 4500598"/>
              <a:gd name="connsiteY2" fmla="*/ 321680 h 5123793"/>
              <a:gd name="connsiteX3" fmla="*/ 3297740 w 4500598"/>
              <a:gd name="connsiteY3" fmla="*/ 314395 h 5123793"/>
              <a:gd name="connsiteX4" fmla="*/ 4226146 w 4500598"/>
              <a:gd name="connsiteY4" fmla="*/ 1335009 h 5123793"/>
              <a:gd name="connsiteX5" fmla="*/ 4127244 w 4500598"/>
              <a:gd name="connsiteY5" fmla="*/ 2153189 h 5123793"/>
              <a:gd name="connsiteX6" fmla="*/ 490 w 4500598"/>
              <a:gd name="connsiteY6" fmla="*/ 5123793 h 5123793"/>
              <a:gd name="connsiteX0" fmla="*/ 490 w 4494615"/>
              <a:gd name="connsiteY0" fmla="*/ 5123793 h 5123793"/>
              <a:gd name="connsiteX1" fmla="*/ 89750 w 4494615"/>
              <a:gd name="connsiteY1" fmla="*/ 2676867 h 5123793"/>
              <a:gd name="connsiteX2" fmla="*/ 2243762 w 4494615"/>
              <a:gd name="connsiteY2" fmla="*/ 321680 h 5123793"/>
              <a:gd name="connsiteX3" fmla="*/ 3297740 w 4494615"/>
              <a:gd name="connsiteY3" fmla="*/ 314395 h 5123793"/>
              <a:gd name="connsiteX4" fmla="*/ 4226146 w 4494615"/>
              <a:gd name="connsiteY4" fmla="*/ 1335009 h 5123793"/>
              <a:gd name="connsiteX5" fmla="*/ 4127244 w 4494615"/>
              <a:gd name="connsiteY5" fmla="*/ 2153189 h 5123793"/>
              <a:gd name="connsiteX6" fmla="*/ 490 w 4494615"/>
              <a:gd name="connsiteY6" fmla="*/ 5123793 h 5123793"/>
              <a:gd name="connsiteX0" fmla="*/ 490 w 4505110"/>
              <a:gd name="connsiteY0" fmla="*/ 5123793 h 5123793"/>
              <a:gd name="connsiteX1" fmla="*/ 89750 w 4505110"/>
              <a:gd name="connsiteY1" fmla="*/ 2676867 h 5123793"/>
              <a:gd name="connsiteX2" fmla="*/ 2243762 w 4505110"/>
              <a:gd name="connsiteY2" fmla="*/ 321680 h 5123793"/>
              <a:gd name="connsiteX3" fmla="*/ 3297740 w 4505110"/>
              <a:gd name="connsiteY3" fmla="*/ 314395 h 5123793"/>
              <a:gd name="connsiteX4" fmla="*/ 4226146 w 4505110"/>
              <a:gd name="connsiteY4" fmla="*/ 1335009 h 5123793"/>
              <a:gd name="connsiteX5" fmla="*/ 4127244 w 4505110"/>
              <a:gd name="connsiteY5" fmla="*/ 2153189 h 5123793"/>
              <a:gd name="connsiteX6" fmla="*/ 490 w 4505110"/>
              <a:gd name="connsiteY6" fmla="*/ 5123793 h 5123793"/>
              <a:gd name="connsiteX0" fmla="*/ 490 w 4505110"/>
              <a:gd name="connsiteY0" fmla="*/ 5078540 h 5078540"/>
              <a:gd name="connsiteX1" fmla="*/ 89750 w 4505110"/>
              <a:gd name="connsiteY1" fmla="*/ 2631614 h 5078540"/>
              <a:gd name="connsiteX2" fmla="*/ 2281747 w 4505110"/>
              <a:gd name="connsiteY2" fmla="*/ 299217 h 5078540"/>
              <a:gd name="connsiteX3" fmla="*/ 3297740 w 4505110"/>
              <a:gd name="connsiteY3" fmla="*/ 269142 h 5078540"/>
              <a:gd name="connsiteX4" fmla="*/ 4226146 w 4505110"/>
              <a:gd name="connsiteY4" fmla="*/ 1289756 h 5078540"/>
              <a:gd name="connsiteX5" fmla="*/ 4127244 w 4505110"/>
              <a:gd name="connsiteY5" fmla="*/ 2107936 h 5078540"/>
              <a:gd name="connsiteX6" fmla="*/ 490 w 4505110"/>
              <a:gd name="connsiteY6" fmla="*/ 5078540 h 5078540"/>
              <a:gd name="connsiteX0" fmla="*/ 490 w 4505110"/>
              <a:gd name="connsiteY0" fmla="*/ 5119729 h 5119729"/>
              <a:gd name="connsiteX1" fmla="*/ 89750 w 4505110"/>
              <a:gd name="connsiteY1" fmla="*/ 2672803 h 5119729"/>
              <a:gd name="connsiteX2" fmla="*/ 2281747 w 4505110"/>
              <a:gd name="connsiteY2" fmla="*/ 340406 h 5119729"/>
              <a:gd name="connsiteX3" fmla="*/ 3297740 w 4505110"/>
              <a:gd name="connsiteY3" fmla="*/ 310331 h 5119729"/>
              <a:gd name="connsiteX4" fmla="*/ 4226146 w 4505110"/>
              <a:gd name="connsiteY4" fmla="*/ 1330945 h 5119729"/>
              <a:gd name="connsiteX5" fmla="*/ 4127244 w 4505110"/>
              <a:gd name="connsiteY5" fmla="*/ 2149125 h 5119729"/>
              <a:gd name="connsiteX6" fmla="*/ 490 w 4505110"/>
              <a:gd name="connsiteY6" fmla="*/ 5119729 h 5119729"/>
              <a:gd name="connsiteX0" fmla="*/ 490 w 4505110"/>
              <a:gd name="connsiteY0" fmla="*/ 5134925 h 5134925"/>
              <a:gd name="connsiteX1" fmla="*/ 89750 w 4505110"/>
              <a:gd name="connsiteY1" fmla="*/ 2687999 h 5134925"/>
              <a:gd name="connsiteX2" fmla="*/ 2281747 w 4505110"/>
              <a:gd name="connsiteY2" fmla="*/ 355602 h 5134925"/>
              <a:gd name="connsiteX3" fmla="*/ 3297740 w 4505110"/>
              <a:gd name="connsiteY3" fmla="*/ 325527 h 5134925"/>
              <a:gd name="connsiteX4" fmla="*/ 4226146 w 4505110"/>
              <a:gd name="connsiteY4" fmla="*/ 1346141 h 5134925"/>
              <a:gd name="connsiteX5" fmla="*/ 4127244 w 4505110"/>
              <a:gd name="connsiteY5" fmla="*/ 2164321 h 5134925"/>
              <a:gd name="connsiteX6" fmla="*/ 490 w 4505110"/>
              <a:gd name="connsiteY6" fmla="*/ 5134925 h 5134925"/>
              <a:gd name="connsiteX0" fmla="*/ 490 w 4505110"/>
              <a:gd name="connsiteY0" fmla="*/ 5057235 h 5057235"/>
              <a:gd name="connsiteX1" fmla="*/ 89750 w 4505110"/>
              <a:gd name="connsiteY1" fmla="*/ 2610309 h 5057235"/>
              <a:gd name="connsiteX2" fmla="*/ 2312134 w 4505110"/>
              <a:gd name="connsiteY2" fmla="*/ 369075 h 5057235"/>
              <a:gd name="connsiteX3" fmla="*/ 3297740 w 4505110"/>
              <a:gd name="connsiteY3" fmla="*/ 247837 h 5057235"/>
              <a:gd name="connsiteX4" fmla="*/ 4226146 w 4505110"/>
              <a:gd name="connsiteY4" fmla="*/ 1268451 h 5057235"/>
              <a:gd name="connsiteX5" fmla="*/ 4127244 w 4505110"/>
              <a:gd name="connsiteY5" fmla="*/ 2086631 h 5057235"/>
              <a:gd name="connsiteX6" fmla="*/ 490 w 4505110"/>
              <a:gd name="connsiteY6" fmla="*/ 5057235 h 5057235"/>
              <a:gd name="connsiteX0" fmla="*/ 490 w 4505110"/>
              <a:gd name="connsiteY0" fmla="*/ 5114358 h 5114358"/>
              <a:gd name="connsiteX1" fmla="*/ 89750 w 4505110"/>
              <a:gd name="connsiteY1" fmla="*/ 2667432 h 5114358"/>
              <a:gd name="connsiteX2" fmla="*/ 2270352 w 4505110"/>
              <a:gd name="connsiteY2" fmla="*/ 342633 h 5114358"/>
              <a:gd name="connsiteX3" fmla="*/ 3297740 w 4505110"/>
              <a:gd name="connsiteY3" fmla="*/ 304960 h 5114358"/>
              <a:gd name="connsiteX4" fmla="*/ 4226146 w 4505110"/>
              <a:gd name="connsiteY4" fmla="*/ 1325574 h 5114358"/>
              <a:gd name="connsiteX5" fmla="*/ 4127244 w 4505110"/>
              <a:gd name="connsiteY5" fmla="*/ 2143754 h 5114358"/>
              <a:gd name="connsiteX6" fmla="*/ 490 w 4505110"/>
              <a:gd name="connsiteY6" fmla="*/ 5114358 h 5114358"/>
              <a:gd name="connsiteX0" fmla="*/ 490 w 4505110"/>
              <a:gd name="connsiteY0" fmla="*/ 5114358 h 5114358"/>
              <a:gd name="connsiteX1" fmla="*/ 89750 w 4505110"/>
              <a:gd name="connsiteY1" fmla="*/ 2667432 h 5114358"/>
              <a:gd name="connsiteX2" fmla="*/ 2270352 w 4505110"/>
              <a:gd name="connsiteY2" fmla="*/ 342633 h 5114358"/>
              <a:gd name="connsiteX3" fmla="*/ 3297740 w 4505110"/>
              <a:gd name="connsiteY3" fmla="*/ 304960 h 5114358"/>
              <a:gd name="connsiteX4" fmla="*/ 4226146 w 4505110"/>
              <a:gd name="connsiteY4" fmla="*/ 1325574 h 5114358"/>
              <a:gd name="connsiteX5" fmla="*/ 4127244 w 4505110"/>
              <a:gd name="connsiteY5" fmla="*/ 2143754 h 5114358"/>
              <a:gd name="connsiteX6" fmla="*/ 490 w 4505110"/>
              <a:gd name="connsiteY6" fmla="*/ 5114358 h 5114358"/>
              <a:gd name="connsiteX0" fmla="*/ 490 w 4505110"/>
              <a:gd name="connsiteY0" fmla="*/ 5124132 h 5124132"/>
              <a:gd name="connsiteX1" fmla="*/ 89750 w 4505110"/>
              <a:gd name="connsiteY1" fmla="*/ 2677206 h 5124132"/>
              <a:gd name="connsiteX2" fmla="*/ 2270352 w 4505110"/>
              <a:gd name="connsiteY2" fmla="*/ 352407 h 5124132"/>
              <a:gd name="connsiteX3" fmla="*/ 3297740 w 4505110"/>
              <a:gd name="connsiteY3" fmla="*/ 314734 h 5124132"/>
              <a:gd name="connsiteX4" fmla="*/ 4226146 w 4505110"/>
              <a:gd name="connsiteY4" fmla="*/ 1335348 h 5124132"/>
              <a:gd name="connsiteX5" fmla="*/ 4127244 w 4505110"/>
              <a:gd name="connsiteY5" fmla="*/ 2153528 h 5124132"/>
              <a:gd name="connsiteX6" fmla="*/ 490 w 4505110"/>
              <a:gd name="connsiteY6" fmla="*/ 5124132 h 5124132"/>
              <a:gd name="connsiteX0" fmla="*/ 10175 w 4514795"/>
              <a:gd name="connsiteY0" fmla="*/ 5124132 h 5124132"/>
              <a:gd name="connsiteX1" fmla="*/ 15871 w 4514795"/>
              <a:gd name="connsiteY1" fmla="*/ 2768368 h 5124132"/>
              <a:gd name="connsiteX2" fmla="*/ 2280037 w 4514795"/>
              <a:gd name="connsiteY2" fmla="*/ 352407 h 5124132"/>
              <a:gd name="connsiteX3" fmla="*/ 3307425 w 4514795"/>
              <a:gd name="connsiteY3" fmla="*/ 314734 h 5124132"/>
              <a:gd name="connsiteX4" fmla="*/ 4235831 w 4514795"/>
              <a:gd name="connsiteY4" fmla="*/ 1335348 h 5124132"/>
              <a:gd name="connsiteX5" fmla="*/ 4136929 w 4514795"/>
              <a:gd name="connsiteY5" fmla="*/ 2153528 h 5124132"/>
              <a:gd name="connsiteX6" fmla="*/ 10175 w 4514795"/>
              <a:gd name="connsiteY6" fmla="*/ 5124132 h 5124132"/>
              <a:gd name="connsiteX0" fmla="*/ 10175 w 4514795"/>
              <a:gd name="connsiteY0" fmla="*/ 5124132 h 5124132"/>
              <a:gd name="connsiteX1" fmla="*/ 15871 w 4514795"/>
              <a:gd name="connsiteY1" fmla="*/ 2768368 h 5124132"/>
              <a:gd name="connsiteX2" fmla="*/ 2280037 w 4514795"/>
              <a:gd name="connsiteY2" fmla="*/ 352407 h 5124132"/>
              <a:gd name="connsiteX3" fmla="*/ 3307425 w 4514795"/>
              <a:gd name="connsiteY3" fmla="*/ 314734 h 5124132"/>
              <a:gd name="connsiteX4" fmla="*/ 4235831 w 4514795"/>
              <a:gd name="connsiteY4" fmla="*/ 1335348 h 5124132"/>
              <a:gd name="connsiteX5" fmla="*/ 4136929 w 4514795"/>
              <a:gd name="connsiteY5" fmla="*/ 2153528 h 5124132"/>
              <a:gd name="connsiteX6" fmla="*/ 10175 w 4514795"/>
              <a:gd name="connsiteY6" fmla="*/ 5124132 h 5124132"/>
              <a:gd name="connsiteX0" fmla="*/ 3451 w 4508071"/>
              <a:gd name="connsiteY0" fmla="*/ 5124132 h 5124132"/>
              <a:gd name="connsiteX1" fmla="*/ 9147 w 4508071"/>
              <a:gd name="connsiteY1" fmla="*/ 2768368 h 5124132"/>
              <a:gd name="connsiteX2" fmla="*/ 2273313 w 4508071"/>
              <a:gd name="connsiteY2" fmla="*/ 352407 h 5124132"/>
              <a:gd name="connsiteX3" fmla="*/ 3300701 w 4508071"/>
              <a:gd name="connsiteY3" fmla="*/ 314734 h 5124132"/>
              <a:gd name="connsiteX4" fmla="*/ 4229107 w 4508071"/>
              <a:gd name="connsiteY4" fmla="*/ 1335348 h 5124132"/>
              <a:gd name="connsiteX5" fmla="*/ 4130205 w 4508071"/>
              <a:gd name="connsiteY5" fmla="*/ 2153528 h 5124132"/>
              <a:gd name="connsiteX6" fmla="*/ 3451 w 4508071"/>
              <a:gd name="connsiteY6" fmla="*/ 5124132 h 5124132"/>
              <a:gd name="connsiteX0" fmla="*/ 0 w 4504620"/>
              <a:gd name="connsiteY0" fmla="*/ 5124132 h 5124132"/>
              <a:gd name="connsiteX1" fmla="*/ 5696 w 4504620"/>
              <a:gd name="connsiteY1" fmla="*/ 2768368 h 5124132"/>
              <a:gd name="connsiteX2" fmla="*/ 2269862 w 4504620"/>
              <a:gd name="connsiteY2" fmla="*/ 352407 h 5124132"/>
              <a:gd name="connsiteX3" fmla="*/ 3297250 w 4504620"/>
              <a:gd name="connsiteY3" fmla="*/ 314734 h 5124132"/>
              <a:gd name="connsiteX4" fmla="*/ 4225656 w 4504620"/>
              <a:gd name="connsiteY4" fmla="*/ 1335348 h 5124132"/>
              <a:gd name="connsiteX5" fmla="*/ 4126754 w 4504620"/>
              <a:gd name="connsiteY5" fmla="*/ 2153528 h 5124132"/>
              <a:gd name="connsiteX6" fmla="*/ 0 w 4504620"/>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06385" h="5124132">
                <a:moveTo>
                  <a:pt x="1765" y="5124132"/>
                </a:moveTo>
                <a:cubicBezTo>
                  <a:pt x="-1401" y="4197072"/>
                  <a:pt x="-768" y="3604268"/>
                  <a:pt x="7461" y="2768368"/>
                </a:cubicBezTo>
                <a:cubicBezTo>
                  <a:pt x="822064" y="1828410"/>
                  <a:pt x="1357146" y="1179572"/>
                  <a:pt x="2271627" y="352407"/>
                </a:cubicBezTo>
                <a:cubicBezTo>
                  <a:pt x="2961288" y="-300619"/>
                  <a:pt x="3109791" y="116725"/>
                  <a:pt x="3299015" y="314734"/>
                </a:cubicBezTo>
                <a:cubicBezTo>
                  <a:pt x="3551063" y="578484"/>
                  <a:pt x="3886425" y="980872"/>
                  <a:pt x="4227421" y="1335348"/>
                </a:cubicBezTo>
                <a:cubicBezTo>
                  <a:pt x="4508906" y="1627960"/>
                  <a:pt x="4719307" y="1882900"/>
                  <a:pt x="4128519" y="2153528"/>
                </a:cubicBezTo>
                <a:cubicBezTo>
                  <a:pt x="2688423" y="2980038"/>
                  <a:pt x="1035438" y="4259599"/>
                  <a:pt x="1765" y="5124132"/>
                </a:cubicBezTo>
                <a:close/>
              </a:path>
            </a:pathLst>
          </a:custGeom>
          <a:solidFill>
            <a:srgbClr val="9DC4E7"/>
          </a:solidFill>
        </p:spPr>
        <p:txBody>
          <a:bodyPr>
            <a:normAutofit/>
          </a:bodyPr>
          <a:lstStyle>
            <a:lvl1pPr marL="0" indent="0">
              <a:buNone/>
              <a:defRPr lang="es-CO" sz="2000" kern="1200" dirty="0">
                <a:solidFill>
                  <a:schemeClr val="bg1"/>
                </a:solidFill>
                <a:latin typeface="Helvetica" pitchFamily="2" charset="0"/>
                <a:ea typeface="+mn-ea"/>
                <a:cs typeface="+mn-cs"/>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CO"/>
              <a:t>Clic en el icono para agregar imagen</a:t>
            </a:r>
          </a:p>
        </p:txBody>
      </p:sp>
      <p:pic>
        <p:nvPicPr>
          <p:cNvPr id="15" name="Imagen 14" descr="Imagen que contiene Logotipo&#10;&#10;Descripción generada automáticamente">
            <a:extLst>
              <a:ext uri="{FF2B5EF4-FFF2-40B4-BE49-F238E27FC236}">
                <a16:creationId xmlns:a16="http://schemas.microsoft.com/office/drawing/2014/main" id="{79D894C8-60FD-2672-AC45-CF1704B8B8E8}"/>
              </a:ext>
            </a:extLst>
          </p:cNvPr>
          <p:cNvPicPr>
            <a:picLocks noChangeAspect="1"/>
          </p:cNvPicPr>
          <p:nvPr userDrawn="1"/>
        </p:nvPicPr>
        <p:blipFill>
          <a:blip r:embed="rId5" cstate="screen">
            <a:extLst>
              <a:ext uri="{28A0092B-C50C-407E-A947-70E740481C1C}">
                <a14:useLocalDpi xmlns:a14="http://schemas.microsoft.com/office/drawing/2010/main"/>
              </a:ext>
            </a:extLst>
          </a:blip>
          <a:stretch>
            <a:fillRect/>
          </a:stretch>
        </p:blipFill>
        <p:spPr>
          <a:xfrm>
            <a:off x="5310861" y="5923213"/>
            <a:ext cx="2743200" cy="433136"/>
          </a:xfrm>
          <a:prstGeom prst="rect">
            <a:avLst/>
          </a:prstGeom>
        </p:spPr>
      </p:pic>
      <p:sp>
        <p:nvSpPr>
          <p:cNvPr id="12" name="Marcador de pie de página 1">
            <a:extLst>
              <a:ext uri="{FF2B5EF4-FFF2-40B4-BE49-F238E27FC236}">
                <a16:creationId xmlns:a16="http://schemas.microsoft.com/office/drawing/2014/main" id="{4E38B3CD-7153-4BF6-8059-1EBF0F93CF4A}"/>
              </a:ext>
            </a:extLst>
          </p:cNvPr>
          <p:cNvSpPr txBox="1">
            <a:spLocks/>
          </p:cNvSpPr>
          <p:nvPr userDrawn="1"/>
        </p:nvSpPr>
        <p:spPr>
          <a:xfrm rot="16200000">
            <a:off x="-1874837" y="1189037"/>
            <a:ext cx="4114800" cy="365125"/>
          </a:xfrm>
          <a:prstGeom prst="rect">
            <a:avLst/>
          </a:prstGeom>
        </p:spPr>
        <p:txBody>
          <a:bodyPr vert="horz" lIns="91440" tIns="45720" rIns="91440" bIns="45720" rtlCol="0" anchor="ctr"/>
          <a:lstStyle>
            <a:defPPr>
              <a:defRPr lang="en-US"/>
            </a:defPPr>
            <a:lvl1pPr marL="0" algn="ctr" defTabSz="457200" rtl="0" eaLnBrk="1" latinLnBrk="0" hangingPunct="1">
              <a:defRPr lang="es-CO" sz="1000" kern="1200">
                <a:solidFill>
                  <a:schemeClr val="tx1">
                    <a:tint val="75000"/>
                  </a:schemeClr>
                </a:solidFill>
                <a:latin typeface="Helvetica" pitchFamily="2" charset="0"/>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CO"/>
              <a:t>CCOM-FO-001 V14 / 2-Sep-2022 / Clasificada</a:t>
            </a:r>
          </a:p>
        </p:txBody>
      </p:sp>
    </p:spTree>
    <p:extLst>
      <p:ext uri="{BB962C8B-B14F-4D97-AF65-F5344CB8AC3E}">
        <p14:creationId xmlns:p14="http://schemas.microsoft.com/office/powerpoint/2010/main" val="108890901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914400" y="2125980"/>
            <a:ext cx="10363200" cy="1440180"/>
          </a:xfrm>
          <a:prstGeom prst="rect">
            <a:avLst/>
          </a:prstGeom>
        </p:spPr>
        <p:txBody>
          <a:bodyPr wrap="square" lIns="0" tIns="0" rIns="0" bIns="0">
            <a:spAutoFit/>
          </a:bodyPr>
          <a:lstStyle>
            <a:lvl1pPr>
              <a:defRPr/>
            </a:lvl1pPr>
          </a:lstStyle>
          <a:p>
            <a:endParaRPr/>
          </a:p>
        </p:txBody>
      </p:sp>
      <p:sp>
        <p:nvSpPr>
          <p:cNvPr id="3" name="Holder 3"/>
          <p:cNvSpPr>
            <a:spLocks noGrp="1"/>
          </p:cNvSpPr>
          <p:nvPr>
            <p:ph type="subTitle" idx="4"/>
          </p:nvPr>
        </p:nvSpPr>
        <p:spPr>
          <a:xfrm>
            <a:off x="1828800" y="3840480"/>
            <a:ext cx="8534400" cy="1714500"/>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3/1/2023</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‹Nº›</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2400" b="0" i="0">
                <a:solidFill>
                  <a:srgbClr val="4471C4"/>
                </a:solidFill>
                <a:latin typeface="Arial"/>
                <a:cs typeface="Arial"/>
              </a:defRPr>
            </a:lvl1pPr>
          </a:lstStyle>
          <a:p>
            <a:endParaRPr/>
          </a:p>
        </p:txBody>
      </p:sp>
      <p:sp>
        <p:nvSpPr>
          <p:cNvPr id="3" name="Holder 3"/>
          <p:cNvSpPr>
            <a:spLocks noGrp="1"/>
          </p:cNvSpPr>
          <p:nvPr>
            <p:ph type="body" idx="1"/>
          </p:nvPr>
        </p:nvSpPr>
        <p:spPr/>
        <p:txBody>
          <a:bodyPr lIns="0" tIns="0" rIns="0" bIns="0"/>
          <a:lstStyle>
            <a:lvl1pPr>
              <a:defRPr b="0" i="0">
                <a:solidFill>
                  <a:schemeClr val="tx1"/>
                </a:solidFill>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3/1/2023</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‹Nº›</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2400" b="0" i="0">
                <a:solidFill>
                  <a:srgbClr val="4471C4"/>
                </a:solidFill>
                <a:latin typeface="Arial"/>
                <a:cs typeface="Arial"/>
              </a:defRPr>
            </a:lvl1pPr>
          </a:lstStyle>
          <a:p>
            <a:endParaRPr/>
          </a:p>
        </p:txBody>
      </p:sp>
      <p:sp>
        <p:nvSpPr>
          <p:cNvPr id="3" name="Holder 3"/>
          <p:cNvSpPr>
            <a:spLocks noGrp="1"/>
          </p:cNvSpPr>
          <p:nvPr>
            <p:ph sz="half" idx="2"/>
          </p:nvPr>
        </p:nvSpPr>
        <p:spPr>
          <a:xfrm>
            <a:off x="609600" y="1577340"/>
            <a:ext cx="5303520" cy="4526280"/>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6278880" y="1577340"/>
            <a:ext cx="5303520" cy="4526280"/>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3/1/2023</a:t>
            </a:fld>
            <a:endParaRPr lang="en-US"/>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‹Nº›</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Only">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2400" b="0" i="0">
                <a:solidFill>
                  <a:srgbClr val="4471C4"/>
                </a:solidFill>
                <a:latin typeface="Arial"/>
                <a:cs typeface="Arial"/>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3/1/2023</a:t>
            </a:fld>
            <a:endParaRPr lang="en-US"/>
          </a:p>
        </p:txBody>
      </p:sp>
      <p:sp>
        <p:nvSpPr>
          <p:cNvPr id="5" name="Holder 5"/>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‹Nº›</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obj" preserve="1">
  <p:cSld name="Blank">
    <p:bg>
      <p:bgPr>
        <a:solidFill>
          <a:schemeClr val="bg1"/>
        </a:solidFill>
        <a:effectLst/>
      </p:bgPr>
    </p:bg>
    <p:spTree>
      <p:nvGrpSpPr>
        <p:cNvPr id="1" name=""/>
        <p:cNvGrpSpPr/>
        <p:nvPr/>
      </p:nvGrpSpPr>
      <p:grpSpPr>
        <a:xfrm>
          <a:off x="0" y="0"/>
          <a:ext cx="0" cy="0"/>
          <a:chOff x="0" y="0"/>
          <a:chExt cx="0" cy="0"/>
        </a:xfrm>
      </p:grpSpPr>
      <p:sp>
        <p:nvSpPr>
          <p:cNvPr id="16" name="bk object 16"/>
          <p:cNvSpPr/>
          <p:nvPr/>
        </p:nvSpPr>
        <p:spPr>
          <a:xfrm>
            <a:off x="0" y="0"/>
            <a:ext cx="12192000" cy="6857998"/>
          </a:xfrm>
          <a:prstGeom prst="rect">
            <a:avLst/>
          </a:prstGeom>
          <a:blipFill>
            <a:blip r:embed="rId2" cstate="print"/>
            <a:stretch>
              <a:fillRect/>
            </a:stretch>
          </a:blipFill>
        </p:spPr>
        <p:txBody>
          <a:bodyPr wrap="square" lIns="0" tIns="0" rIns="0" bIns="0" rtlCol="0"/>
          <a:lstStyle/>
          <a:p>
            <a:endParaRPr/>
          </a:p>
        </p:txBody>
      </p:sp>
      <p:sp>
        <p:nvSpPr>
          <p:cNvPr id="17" name="bk object 17"/>
          <p:cNvSpPr/>
          <p:nvPr/>
        </p:nvSpPr>
        <p:spPr>
          <a:xfrm>
            <a:off x="3552444" y="0"/>
            <a:ext cx="8639555" cy="6857997"/>
          </a:xfrm>
          <a:prstGeom prst="rect">
            <a:avLst/>
          </a:prstGeom>
          <a:blipFill>
            <a:blip r:embed="rId3" cstate="print"/>
            <a:stretch>
              <a:fillRect/>
            </a:stretch>
          </a:blipFill>
        </p:spPr>
        <p:txBody>
          <a:bodyPr wrap="square" lIns="0" tIns="0" rIns="0" bIns="0" rtlCol="0"/>
          <a:lstStyle/>
          <a:p>
            <a:endParaRPr/>
          </a:p>
        </p:txBody>
      </p:sp>
      <p:sp>
        <p:nvSpPr>
          <p:cNvPr id="18" name="bk object 18"/>
          <p:cNvSpPr/>
          <p:nvPr/>
        </p:nvSpPr>
        <p:spPr>
          <a:xfrm>
            <a:off x="8415528" y="396240"/>
            <a:ext cx="3346704" cy="1161288"/>
          </a:xfrm>
          <a:prstGeom prst="rect">
            <a:avLst/>
          </a:prstGeom>
          <a:blipFill>
            <a:blip r:embed="rId4" cstate="print"/>
            <a:stretch>
              <a:fillRect/>
            </a:stretch>
          </a:blipFill>
        </p:spPr>
        <p:txBody>
          <a:bodyPr wrap="square" lIns="0" tIns="0" rIns="0" bIns="0" rtlCol="0"/>
          <a:lstStyle/>
          <a:p>
            <a:endParaRPr/>
          </a:p>
        </p:txBody>
      </p:sp>
      <p:sp>
        <p:nvSpPr>
          <p:cNvPr id="19" name="bk object 19"/>
          <p:cNvSpPr/>
          <p:nvPr/>
        </p:nvSpPr>
        <p:spPr>
          <a:xfrm>
            <a:off x="9204959" y="4082796"/>
            <a:ext cx="2987039" cy="2775201"/>
          </a:xfrm>
          <a:prstGeom prst="rect">
            <a:avLst/>
          </a:prstGeom>
          <a:blipFill>
            <a:blip r:embed="rId5" cstate="print"/>
            <a:stretch>
              <a:fillRect/>
            </a:stretch>
          </a:blipFill>
        </p:spPr>
        <p:txBody>
          <a:bodyPr wrap="square" lIns="0" tIns="0" rIns="0" bIns="0" rtlCol="0"/>
          <a:lstStyle/>
          <a:p>
            <a:endParaRPr/>
          </a:p>
        </p:txBody>
      </p:sp>
      <p:sp>
        <p:nvSpPr>
          <p:cNvPr id="20" name="bk object 20"/>
          <p:cNvSpPr/>
          <p:nvPr/>
        </p:nvSpPr>
        <p:spPr>
          <a:xfrm>
            <a:off x="6405371" y="6312408"/>
            <a:ext cx="2353055" cy="399288"/>
          </a:xfrm>
          <a:prstGeom prst="rect">
            <a:avLst/>
          </a:prstGeom>
          <a:blipFill>
            <a:blip r:embed="rId6" cstate="print"/>
            <a:stretch>
              <a:fillRect/>
            </a:stretch>
          </a:blipFill>
        </p:spPr>
        <p:txBody>
          <a:bodyPr wrap="square" lIns="0" tIns="0" rIns="0" bIns="0" rtlCol="0"/>
          <a:lstStyle/>
          <a:p>
            <a:endParaRPr/>
          </a:p>
        </p:txBody>
      </p:sp>
      <p:sp>
        <p:nvSpPr>
          <p:cNvPr id="21" name="bk object 21"/>
          <p:cNvSpPr/>
          <p:nvPr/>
        </p:nvSpPr>
        <p:spPr>
          <a:xfrm>
            <a:off x="6030467" y="4824984"/>
            <a:ext cx="3691128" cy="1336547"/>
          </a:xfrm>
          <a:prstGeom prst="rect">
            <a:avLst/>
          </a:prstGeom>
          <a:blipFill>
            <a:blip r:embed="rId7" cstate="print"/>
            <a:stretch>
              <a:fillRect/>
            </a:stretch>
          </a:blipFill>
        </p:spPr>
        <p:txBody>
          <a:bodyPr wrap="square" lIns="0" tIns="0" rIns="0" bIns="0" rtlCol="0"/>
          <a:lstStyle/>
          <a:p>
            <a:endParaRPr/>
          </a:p>
        </p:txBody>
      </p:sp>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3/1/2023</a:t>
            </a:fld>
            <a:endParaRPr lang="en-US"/>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‹Nº›</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Diapositiva en blanco -  Fondo claro">
    <p:spTree>
      <p:nvGrpSpPr>
        <p:cNvPr id="1" name=""/>
        <p:cNvGrpSpPr/>
        <p:nvPr/>
      </p:nvGrpSpPr>
      <p:grpSpPr>
        <a:xfrm>
          <a:off x="0" y="0"/>
          <a:ext cx="0" cy="0"/>
          <a:chOff x="0" y="0"/>
          <a:chExt cx="0" cy="0"/>
        </a:xfrm>
      </p:grpSpPr>
      <p:pic>
        <p:nvPicPr>
          <p:cNvPr id="10" name="Imagen 9">
            <a:extLst>
              <a:ext uri="{FF2B5EF4-FFF2-40B4-BE49-F238E27FC236}">
                <a16:creationId xmlns:a16="http://schemas.microsoft.com/office/drawing/2014/main" id="{A690424E-CF17-D24E-B18F-341A2B291E7C}"/>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706704" y="4723"/>
            <a:ext cx="3485296" cy="1812354"/>
          </a:xfrm>
          <a:prstGeom prst="rect">
            <a:avLst/>
          </a:prstGeom>
        </p:spPr>
      </p:pic>
      <p:pic>
        <p:nvPicPr>
          <p:cNvPr id="11" name="Imagen 10">
            <a:extLst>
              <a:ext uri="{FF2B5EF4-FFF2-40B4-BE49-F238E27FC236}">
                <a16:creationId xmlns:a16="http://schemas.microsoft.com/office/drawing/2014/main" id="{890C941E-3A0B-4D49-A978-6952E5A8B8A8}"/>
              </a:ext>
            </a:extLst>
          </p:cNvPr>
          <p:cNvPicPr>
            <a:picLocks noChangeAspect="1"/>
          </p:cNvPicPr>
          <p:nvPr userDrawn="1"/>
        </p:nvPicPr>
        <p:blipFill rotWithShape="1">
          <a:blip r:embed="rId3" cstate="email">
            <a:alphaModFix amt="35000"/>
            <a:extLst>
              <a:ext uri="{28A0092B-C50C-407E-A947-70E740481C1C}">
                <a14:useLocalDpi xmlns:a14="http://schemas.microsoft.com/office/drawing/2010/main"/>
              </a:ext>
            </a:extLst>
          </a:blip>
          <a:srcRect/>
          <a:stretch/>
        </p:blipFill>
        <p:spPr>
          <a:xfrm>
            <a:off x="-1" y="1"/>
            <a:ext cx="4607491" cy="6849776"/>
          </a:xfrm>
          <a:prstGeom prst="rect">
            <a:avLst/>
          </a:prstGeom>
        </p:spPr>
      </p:pic>
      <p:sp>
        <p:nvSpPr>
          <p:cNvPr id="3" name="Date Placeholder 2"/>
          <p:cNvSpPr>
            <a:spLocks noGrp="1"/>
          </p:cNvSpPr>
          <p:nvPr>
            <p:ph type="dt" sz="half" idx="10"/>
          </p:nvPr>
        </p:nvSpPr>
        <p:spPr/>
        <p:txBody>
          <a:bodyPr/>
          <a:lstStyle/>
          <a:p>
            <a:endParaRPr lang="es-CO"/>
          </a:p>
        </p:txBody>
      </p:sp>
      <p:sp>
        <p:nvSpPr>
          <p:cNvPr id="4" name="Footer Placeholder 3"/>
          <p:cNvSpPr>
            <a:spLocks noGrp="1"/>
          </p:cNvSpPr>
          <p:nvPr>
            <p:ph type="ftr" sz="quarter" idx="11"/>
          </p:nvPr>
        </p:nvSpPr>
        <p:spPr/>
        <p:txBody>
          <a:bodyPr/>
          <a:lstStyle/>
          <a:p>
            <a:r>
              <a:rPr lang="es-CO"/>
              <a:t>CCOM-FO-001 V2 / 19-Jul-2022 / Clasificada</a:t>
            </a:r>
          </a:p>
        </p:txBody>
      </p:sp>
      <p:sp>
        <p:nvSpPr>
          <p:cNvPr id="5" name="Slide Number Placeholder 4"/>
          <p:cNvSpPr>
            <a:spLocks noGrp="1"/>
          </p:cNvSpPr>
          <p:nvPr>
            <p:ph type="sldNum" sz="quarter" idx="12"/>
          </p:nvPr>
        </p:nvSpPr>
        <p:spPr/>
        <p:txBody>
          <a:bodyPr/>
          <a:lstStyle/>
          <a:p>
            <a:fld id="{80A1B78A-D2AA-4EB1-9E00-A5BD42699FC9}" type="slidenum">
              <a:rPr lang="es-CO" smtClean="0"/>
              <a:t>‹Nº›</a:t>
            </a:fld>
            <a:endParaRPr lang="es-CO"/>
          </a:p>
        </p:txBody>
      </p:sp>
      <p:sp>
        <p:nvSpPr>
          <p:cNvPr id="7" name="Marcador de pie de página 1">
            <a:extLst>
              <a:ext uri="{FF2B5EF4-FFF2-40B4-BE49-F238E27FC236}">
                <a16:creationId xmlns:a16="http://schemas.microsoft.com/office/drawing/2014/main" id="{0CBCD94E-AB18-40B5-A936-F9EE59E4DC99}"/>
              </a:ext>
            </a:extLst>
          </p:cNvPr>
          <p:cNvSpPr txBox="1">
            <a:spLocks/>
          </p:cNvSpPr>
          <p:nvPr userDrawn="1"/>
        </p:nvSpPr>
        <p:spPr>
          <a:xfrm rot="16200000">
            <a:off x="-1874837" y="1189037"/>
            <a:ext cx="4114800" cy="365125"/>
          </a:xfrm>
          <a:prstGeom prst="rect">
            <a:avLst/>
          </a:prstGeom>
        </p:spPr>
        <p:txBody>
          <a:bodyPr vert="horz" lIns="91440" tIns="45720" rIns="91440" bIns="45720" rtlCol="0" anchor="ctr"/>
          <a:lstStyle>
            <a:defPPr>
              <a:defRPr lang="en-US"/>
            </a:defPPr>
            <a:lvl1pPr marL="0" algn="ctr" defTabSz="457200" rtl="0" eaLnBrk="1" latinLnBrk="0" hangingPunct="1">
              <a:defRPr lang="es-CO" sz="1000" kern="1200">
                <a:solidFill>
                  <a:schemeClr val="tx1">
                    <a:tint val="75000"/>
                  </a:schemeClr>
                </a:solidFill>
                <a:latin typeface="Helvetica" pitchFamily="2" charset="0"/>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CO"/>
              <a:t>CCOM-FO-001 V14 / 2-Sep-2022 / Clasificada</a:t>
            </a:r>
          </a:p>
        </p:txBody>
      </p:sp>
    </p:spTree>
    <p:extLst>
      <p:ext uri="{BB962C8B-B14F-4D97-AF65-F5344CB8AC3E}">
        <p14:creationId xmlns:p14="http://schemas.microsoft.com/office/powerpoint/2010/main" val="241320792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FE33BD2-FFDB-93A3-533F-C2840EDFEDC2}"/>
              </a:ext>
            </a:extLst>
          </p:cNvPr>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CO"/>
          </a:p>
        </p:txBody>
      </p:sp>
      <p:sp>
        <p:nvSpPr>
          <p:cNvPr id="3" name="Subtítulo 2">
            <a:extLst>
              <a:ext uri="{FF2B5EF4-FFF2-40B4-BE49-F238E27FC236}">
                <a16:creationId xmlns:a16="http://schemas.microsoft.com/office/drawing/2014/main" id="{47C65E23-595A-2F25-7488-311299F3A48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O"/>
          </a:p>
        </p:txBody>
      </p:sp>
      <p:sp>
        <p:nvSpPr>
          <p:cNvPr id="4" name="Marcador de fecha 3">
            <a:extLst>
              <a:ext uri="{FF2B5EF4-FFF2-40B4-BE49-F238E27FC236}">
                <a16:creationId xmlns:a16="http://schemas.microsoft.com/office/drawing/2014/main" id="{B1FE1B39-F6A9-2F32-0E4E-4362D5D12A44}"/>
              </a:ext>
            </a:extLst>
          </p:cNvPr>
          <p:cNvSpPr>
            <a:spLocks noGrp="1"/>
          </p:cNvSpPr>
          <p:nvPr>
            <p:ph type="dt" sz="half" idx="10"/>
          </p:nvPr>
        </p:nvSpPr>
        <p:spPr/>
        <p:txBody>
          <a:bodyPr/>
          <a:lstStyle/>
          <a:p>
            <a:fld id="{E36748D7-7F0B-4404-BB31-8F2266C1E1C2}" type="datetimeFigureOut">
              <a:rPr lang="es-CO" smtClean="0"/>
              <a:t>1/03/2023</a:t>
            </a:fld>
            <a:endParaRPr lang="es-CO"/>
          </a:p>
        </p:txBody>
      </p:sp>
      <p:sp>
        <p:nvSpPr>
          <p:cNvPr id="5" name="Marcador de pie de página 4">
            <a:extLst>
              <a:ext uri="{FF2B5EF4-FFF2-40B4-BE49-F238E27FC236}">
                <a16:creationId xmlns:a16="http://schemas.microsoft.com/office/drawing/2014/main" id="{A8452FC6-E650-C319-77F9-8248579212EA}"/>
              </a:ext>
            </a:extLst>
          </p:cNvPr>
          <p:cNvSpPr>
            <a:spLocks noGrp="1"/>
          </p:cNvSpPr>
          <p:nvPr>
            <p:ph type="ftr" sz="quarter" idx="11"/>
          </p:nvPr>
        </p:nvSpPr>
        <p:spPr/>
        <p:txBody>
          <a:bodyPr/>
          <a:lstStyle/>
          <a:p>
            <a:endParaRPr lang="es-CO"/>
          </a:p>
        </p:txBody>
      </p:sp>
      <p:sp>
        <p:nvSpPr>
          <p:cNvPr id="6" name="Marcador de número de diapositiva 5">
            <a:extLst>
              <a:ext uri="{FF2B5EF4-FFF2-40B4-BE49-F238E27FC236}">
                <a16:creationId xmlns:a16="http://schemas.microsoft.com/office/drawing/2014/main" id="{9220ABD5-7C5F-BEF5-6689-A9C18428DD8E}"/>
              </a:ext>
            </a:extLst>
          </p:cNvPr>
          <p:cNvSpPr>
            <a:spLocks noGrp="1"/>
          </p:cNvSpPr>
          <p:nvPr>
            <p:ph type="sldNum" sz="quarter" idx="12"/>
          </p:nvPr>
        </p:nvSpPr>
        <p:spPr/>
        <p:txBody>
          <a:bodyPr/>
          <a:lstStyle/>
          <a:p>
            <a:fld id="{0737A8C0-199F-481E-9430-7BDA03C81C4F}" type="slidenum">
              <a:rPr lang="es-CO" smtClean="0"/>
              <a:t>‹Nº›</a:t>
            </a:fld>
            <a:endParaRPr lang="es-CO"/>
          </a:p>
        </p:txBody>
      </p:sp>
    </p:spTree>
    <p:extLst>
      <p:ext uri="{BB962C8B-B14F-4D97-AF65-F5344CB8AC3E}">
        <p14:creationId xmlns:p14="http://schemas.microsoft.com/office/powerpoint/2010/main" val="147482805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3428A43-5C8E-2AA7-CBD2-E57C46FB1FCD}"/>
              </a:ext>
            </a:extLst>
          </p:cNvPr>
          <p:cNvSpPr>
            <a:spLocks noGrp="1"/>
          </p:cNvSpPr>
          <p:nvPr>
            <p:ph type="title"/>
          </p:nvPr>
        </p:nvSpPr>
        <p:spPr/>
        <p:txBody>
          <a:bodyPr/>
          <a:lstStyle/>
          <a:p>
            <a:r>
              <a:rPr lang="es-ES"/>
              <a:t>Haga clic para modificar el estilo de título del patrón</a:t>
            </a:r>
            <a:endParaRPr lang="es-CO"/>
          </a:p>
        </p:txBody>
      </p:sp>
      <p:sp>
        <p:nvSpPr>
          <p:cNvPr id="3" name="Marcador de contenido 2">
            <a:extLst>
              <a:ext uri="{FF2B5EF4-FFF2-40B4-BE49-F238E27FC236}">
                <a16:creationId xmlns:a16="http://schemas.microsoft.com/office/drawing/2014/main" id="{304035BE-747E-3B42-B0B4-E98157E139CE}"/>
              </a:ext>
            </a:extLst>
          </p:cNvPr>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fecha 3">
            <a:extLst>
              <a:ext uri="{FF2B5EF4-FFF2-40B4-BE49-F238E27FC236}">
                <a16:creationId xmlns:a16="http://schemas.microsoft.com/office/drawing/2014/main" id="{14F6C0A0-B3C2-6807-DA25-501742401E14}"/>
              </a:ext>
            </a:extLst>
          </p:cNvPr>
          <p:cNvSpPr>
            <a:spLocks noGrp="1"/>
          </p:cNvSpPr>
          <p:nvPr>
            <p:ph type="dt" sz="half" idx="10"/>
          </p:nvPr>
        </p:nvSpPr>
        <p:spPr/>
        <p:txBody>
          <a:bodyPr/>
          <a:lstStyle/>
          <a:p>
            <a:fld id="{E36748D7-7F0B-4404-BB31-8F2266C1E1C2}" type="datetimeFigureOut">
              <a:rPr lang="es-CO" smtClean="0"/>
              <a:t>1/03/2023</a:t>
            </a:fld>
            <a:endParaRPr lang="es-CO"/>
          </a:p>
        </p:txBody>
      </p:sp>
      <p:sp>
        <p:nvSpPr>
          <p:cNvPr id="5" name="Marcador de pie de página 4">
            <a:extLst>
              <a:ext uri="{FF2B5EF4-FFF2-40B4-BE49-F238E27FC236}">
                <a16:creationId xmlns:a16="http://schemas.microsoft.com/office/drawing/2014/main" id="{C1FEFDEE-0EA1-0D7D-2C03-C2A84F3325F2}"/>
              </a:ext>
            </a:extLst>
          </p:cNvPr>
          <p:cNvSpPr>
            <a:spLocks noGrp="1"/>
          </p:cNvSpPr>
          <p:nvPr>
            <p:ph type="ftr" sz="quarter" idx="11"/>
          </p:nvPr>
        </p:nvSpPr>
        <p:spPr/>
        <p:txBody>
          <a:bodyPr/>
          <a:lstStyle/>
          <a:p>
            <a:endParaRPr lang="es-CO"/>
          </a:p>
        </p:txBody>
      </p:sp>
      <p:sp>
        <p:nvSpPr>
          <p:cNvPr id="6" name="Marcador de número de diapositiva 5">
            <a:extLst>
              <a:ext uri="{FF2B5EF4-FFF2-40B4-BE49-F238E27FC236}">
                <a16:creationId xmlns:a16="http://schemas.microsoft.com/office/drawing/2014/main" id="{38973AAE-A4B4-D445-F4CE-1964BD9C6FDE}"/>
              </a:ext>
            </a:extLst>
          </p:cNvPr>
          <p:cNvSpPr>
            <a:spLocks noGrp="1"/>
          </p:cNvSpPr>
          <p:nvPr>
            <p:ph type="sldNum" sz="quarter" idx="12"/>
          </p:nvPr>
        </p:nvSpPr>
        <p:spPr/>
        <p:txBody>
          <a:bodyPr/>
          <a:lstStyle/>
          <a:p>
            <a:fld id="{0737A8C0-199F-481E-9430-7BDA03C81C4F}" type="slidenum">
              <a:rPr lang="es-CO" smtClean="0"/>
              <a:t>‹Nº›</a:t>
            </a:fld>
            <a:endParaRPr lang="es-CO"/>
          </a:p>
        </p:txBody>
      </p:sp>
    </p:spTree>
    <p:extLst>
      <p:ext uri="{BB962C8B-B14F-4D97-AF65-F5344CB8AC3E}">
        <p14:creationId xmlns:p14="http://schemas.microsoft.com/office/powerpoint/2010/main" val="262235875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AA12D67-2064-59CB-7B9E-2C152EFC3496}"/>
              </a:ext>
            </a:extLst>
          </p:cNvPr>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s-CO"/>
          </a:p>
        </p:txBody>
      </p:sp>
      <p:sp>
        <p:nvSpPr>
          <p:cNvPr id="3" name="Marcador de texto 2">
            <a:extLst>
              <a:ext uri="{FF2B5EF4-FFF2-40B4-BE49-F238E27FC236}">
                <a16:creationId xmlns:a16="http://schemas.microsoft.com/office/drawing/2014/main" id="{4B305179-711D-866E-F752-166BAE7BD9C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DB93F51F-68F2-F717-B089-E43A4D74E8E0}"/>
              </a:ext>
            </a:extLst>
          </p:cNvPr>
          <p:cNvSpPr>
            <a:spLocks noGrp="1"/>
          </p:cNvSpPr>
          <p:nvPr>
            <p:ph type="dt" sz="half" idx="10"/>
          </p:nvPr>
        </p:nvSpPr>
        <p:spPr/>
        <p:txBody>
          <a:bodyPr/>
          <a:lstStyle/>
          <a:p>
            <a:fld id="{E36748D7-7F0B-4404-BB31-8F2266C1E1C2}" type="datetimeFigureOut">
              <a:rPr lang="es-CO" smtClean="0"/>
              <a:t>1/03/2023</a:t>
            </a:fld>
            <a:endParaRPr lang="es-CO"/>
          </a:p>
        </p:txBody>
      </p:sp>
      <p:sp>
        <p:nvSpPr>
          <p:cNvPr id="5" name="Marcador de pie de página 4">
            <a:extLst>
              <a:ext uri="{FF2B5EF4-FFF2-40B4-BE49-F238E27FC236}">
                <a16:creationId xmlns:a16="http://schemas.microsoft.com/office/drawing/2014/main" id="{CC76F098-47C6-E960-515D-362FBEB5DD6A}"/>
              </a:ext>
            </a:extLst>
          </p:cNvPr>
          <p:cNvSpPr>
            <a:spLocks noGrp="1"/>
          </p:cNvSpPr>
          <p:nvPr>
            <p:ph type="ftr" sz="quarter" idx="11"/>
          </p:nvPr>
        </p:nvSpPr>
        <p:spPr/>
        <p:txBody>
          <a:bodyPr/>
          <a:lstStyle/>
          <a:p>
            <a:endParaRPr lang="es-CO"/>
          </a:p>
        </p:txBody>
      </p:sp>
      <p:sp>
        <p:nvSpPr>
          <p:cNvPr id="6" name="Marcador de número de diapositiva 5">
            <a:extLst>
              <a:ext uri="{FF2B5EF4-FFF2-40B4-BE49-F238E27FC236}">
                <a16:creationId xmlns:a16="http://schemas.microsoft.com/office/drawing/2014/main" id="{CC08B3CC-AC28-637D-1EDD-F05026858599}"/>
              </a:ext>
            </a:extLst>
          </p:cNvPr>
          <p:cNvSpPr>
            <a:spLocks noGrp="1"/>
          </p:cNvSpPr>
          <p:nvPr>
            <p:ph type="sldNum" sz="quarter" idx="12"/>
          </p:nvPr>
        </p:nvSpPr>
        <p:spPr/>
        <p:txBody>
          <a:bodyPr/>
          <a:lstStyle/>
          <a:p>
            <a:fld id="{0737A8C0-199F-481E-9430-7BDA03C81C4F}" type="slidenum">
              <a:rPr lang="es-CO" smtClean="0"/>
              <a:t>‹Nº›</a:t>
            </a:fld>
            <a:endParaRPr lang="es-CO"/>
          </a:p>
        </p:txBody>
      </p:sp>
    </p:spTree>
    <p:extLst>
      <p:ext uri="{BB962C8B-B14F-4D97-AF65-F5344CB8AC3E}">
        <p14:creationId xmlns:p14="http://schemas.microsoft.com/office/powerpoint/2010/main" val="68422180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DA0A074-6558-43BA-6019-FFDBE3AF11D9}"/>
              </a:ext>
            </a:extLst>
          </p:cNvPr>
          <p:cNvSpPr>
            <a:spLocks noGrp="1"/>
          </p:cNvSpPr>
          <p:nvPr>
            <p:ph type="title"/>
          </p:nvPr>
        </p:nvSpPr>
        <p:spPr/>
        <p:txBody>
          <a:bodyPr/>
          <a:lstStyle/>
          <a:p>
            <a:r>
              <a:rPr lang="es-ES"/>
              <a:t>Haga clic para modificar el estilo de título del patrón</a:t>
            </a:r>
            <a:endParaRPr lang="es-CO"/>
          </a:p>
        </p:txBody>
      </p:sp>
      <p:sp>
        <p:nvSpPr>
          <p:cNvPr id="3" name="Marcador de contenido 2">
            <a:extLst>
              <a:ext uri="{FF2B5EF4-FFF2-40B4-BE49-F238E27FC236}">
                <a16:creationId xmlns:a16="http://schemas.microsoft.com/office/drawing/2014/main" id="{E3DEB5CA-FA04-8E64-F09E-B112DACF5F3C}"/>
              </a:ext>
            </a:extLst>
          </p:cNvPr>
          <p:cNvSpPr>
            <a:spLocks noGrp="1"/>
          </p:cNvSpPr>
          <p:nvPr>
            <p:ph sz="half" idx="1"/>
          </p:nvPr>
        </p:nvSpPr>
        <p:spPr>
          <a:xfrm>
            <a:off x="838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contenido 3">
            <a:extLst>
              <a:ext uri="{FF2B5EF4-FFF2-40B4-BE49-F238E27FC236}">
                <a16:creationId xmlns:a16="http://schemas.microsoft.com/office/drawing/2014/main" id="{ECEC27BE-9F4E-4280-96F9-3E4246D8B278}"/>
              </a:ext>
            </a:extLst>
          </p:cNvPr>
          <p:cNvSpPr>
            <a:spLocks noGrp="1"/>
          </p:cNvSpPr>
          <p:nvPr>
            <p:ph sz="half" idx="2"/>
          </p:nvPr>
        </p:nvSpPr>
        <p:spPr>
          <a:xfrm>
            <a:off x="6172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5" name="Marcador de fecha 4">
            <a:extLst>
              <a:ext uri="{FF2B5EF4-FFF2-40B4-BE49-F238E27FC236}">
                <a16:creationId xmlns:a16="http://schemas.microsoft.com/office/drawing/2014/main" id="{3704821F-5C1C-34E5-01B5-24475B5A0241}"/>
              </a:ext>
            </a:extLst>
          </p:cNvPr>
          <p:cNvSpPr>
            <a:spLocks noGrp="1"/>
          </p:cNvSpPr>
          <p:nvPr>
            <p:ph type="dt" sz="half" idx="10"/>
          </p:nvPr>
        </p:nvSpPr>
        <p:spPr/>
        <p:txBody>
          <a:bodyPr/>
          <a:lstStyle/>
          <a:p>
            <a:fld id="{E36748D7-7F0B-4404-BB31-8F2266C1E1C2}" type="datetimeFigureOut">
              <a:rPr lang="es-CO" smtClean="0"/>
              <a:t>1/03/2023</a:t>
            </a:fld>
            <a:endParaRPr lang="es-CO"/>
          </a:p>
        </p:txBody>
      </p:sp>
      <p:sp>
        <p:nvSpPr>
          <p:cNvPr id="6" name="Marcador de pie de página 5">
            <a:extLst>
              <a:ext uri="{FF2B5EF4-FFF2-40B4-BE49-F238E27FC236}">
                <a16:creationId xmlns:a16="http://schemas.microsoft.com/office/drawing/2014/main" id="{AE0F8935-28CF-6C15-FC48-08248A0F826D}"/>
              </a:ext>
            </a:extLst>
          </p:cNvPr>
          <p:cNvSpPr>
            <a:spLocks noGrp="1"/>
          </p:cNvSpPr>
          <p:nvPr>
            <p:ph type="ftr" sz="quarter" idx="11"/>
          </p:nvPr>
        </p:nvSpPr>
        <p:spPr/>
        <p:txBody>
          <a:bodyPr/>
          <a:lstStyle/>
          <a:p>
            <a:endParaRPr lang="es-CO"/>
          </a:p>
        </p:txBody>
      </p:sp>
      <p:sp>
        <p:nvSpPr>
          <p:cNvPr id="7" name="Marcador de número de diapositiva 6">
            <a:extLst>
              <a:ext uri="{FF2B5EF4-FFF2-40B4-BE49-F238E27FC236}">
                <a16:creationId xmlns:a16="http://schemas.microsoft.com/office/drawing/2014/main" id="{AE1E3018-79D9-9783-BA2F-120C31C18143}"/>
              </a:ext>
            </a:extLst>
          </p:cNvPr>
          <p:cNvSpPr>
            <a:spLocks noGrp="1"/>
          </p:cNvSpPr>
          <p:nvPr>
            <p:ph type="sldNum" sz="quarter" idx="12"/>
          </p:nvPr>
        </p:nvSpPr>
        <p:spPr/>
        <p:txBody>
          <a:bodyPr/>
          <a:lstStyle/>
          <a:p>
            <a:fld id="{0737A8C0-199F-481E-9430-7BDA03C81C4F}" type="slidenum">
              <a:rPr lang="es-CO" smtClean="0"/>
              <a:t>‹Nº›</a:t>
            </a:fld>
            <a:endParaRPr lang="es-CO"/>
          </a:p>
        </p:txBody>
      </p:sp>
    </p:spTree>
    <p:extLst>
      <p:ext uri="{BB962C8B-B14F-4D97-AF65-F5344CB8AC3E}">
        <p14:creationId xmlns:p14="http://schemas.microsoft.com/office/powerpoint/2010/main" val="77531201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9A1B801-464E-621A-D072-F80C74E0F4E4}"/>
              </a:ext>
            </a:extLst>
          </p:cNvPr>
          <p:cNvSpPr>
            <a:spLocks noGrp="1"/>
          </p:cNvSpPr>
          <p:nvPr>
            <p:ph type="title"/>
          </p:nvPr>
        </p:nvSpPr>
        <p:spPr>
          <a:xfrm>
            <a:off x="839788" y="365125"/>
            <a:ext cx="10515600" cy="1325563"/>
          </a:xfrm>
        </p:spPr>
        <p:txBody>
          <a:bodyPr/>
          <a:lstStyle/>
          <a:p>
            <a:r>
              <a:rPr lang="es-ES"/>
              <a:t>Haga clic para modificar el estilo de título del patrón</a:t>
            </a:r>
            <a:endParaRPr lang="es-CO"/>
          </a:p>
        </p:txBody>
      </p:sp>
      <p:sp>
        <p:nvSpPr>
          <p:cNvPr id="3" name="Marcador de texto 2">
            <a:extLst>
              <a:ext uri="{FF2B5EF4-FFF2-40B4-BE49-F238E27FC236}">
                <a16:creationId xmlns:a16="http://schemas.microsoft.com/office/drawing/2014/main" id="{AAAAE553-7320-FA2B-5A46-BE197691F8E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AA6020DA-10CB-EC3D-DF75-9A14E6E7C042}"/>
              </a:ext>
            </a:extLst>
          </p:cNvPr>
          <p:cNvSpPr>
            <a:spLocks noGrp="1"/>
          </p:cNvSpPr>
          <p:nvPr>
            <p:ph sz="half" idx="2"/>
          </p:nvPr>
        </p:nvSpPr>
        <p:spPr>
          <a:xfrm>
            <a:off x="839788" y="2505075"/>
            <a:ext cx="5157787"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5" name="Marcador de texto 4">
            <a:extLst>
              <a:ext uri="{FF2B5EF4-FFF2-40B4-BE49-F238E27FC236}">
                <a16:creationId xmlns:a16="http://schemas.microsoft.com/office/drawing/2014/main" id="{8CC91159-D187-374E-CE89-387F3A66E29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A964A637-9EDD-1907-CBE1-15E236341952}"/>
              </a:ext>
            </a:extLst>
          </p:cNvPr>
          <p:cNvSpPr>
            <a:spLocks noGrp="1"/>
          </p:cNvSpPr>
          <p:nvPr>
            <p:ph sz="quarter" idx="4"/>
          </p:nvPr>
        </p:nvSpPr>
        <p:spPr>
          <a:xfrm>
            <a:off x="6172200" y="2505075"/>
            <a:ext cx="5183188"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7" name="Marcador de fecha 6">
            <a:extLst>
              <a:ext uri="{FF2B5EF4-FFF2-40B4-BE49-F238E27FC236}">
                <a16:creationId xmlns:a16="http://schemas.microsoft.com/office/drawing/2014/main" id="{D7A602C5-8B33-5BA8-007B-2CC5F382A4C9}"/>
              </a:ext>
            </a:extLst>
          </p:cNvPr>
          <p:cNvSpPr>
            <a:spLocks noGrp="1"/>
          </p:cNvSpPr>
          <p:nvPr>
            <p:ph type="dt" sz="half" idx="10"/>
          </p:nvPr>
        </p:nvSpPr>
        <p:spPr/>
        <p:txBody>
          <a:bodyPr/>
          <a:lstStyle/>
          <a:p>
            <a:fld id="{E36748D7-7F0B-4404-BB31-8F2266C1E1C2}" type="datetimeFigureOut">
              <a:rPr lang="es-CO" smtClean="0"/>
              <a:t>1/03/2023</a:t>
            </a:fld>
            <a:endParaRPr lang="es-CO"/>
          </a:p>
        </p:txBody>
      </p:sp>
      <p:sp>
        <p:nvSpPr>
          <p:cNvPr id="8" name="Marcador de pie de página 7">
            <a:extLst>
              <a:ext uri="{FF2B5EF4-FFF2-40B4-BE49-F238E27FC236}">
                <a16:creationId xmlns:a16="http://schemas.microsoft.com/office/drawing/2014/main" id="{9228111F-640D-6334-DBB8-81B63B8C3834}"/>
              </a:ext>
            </a:extLst>
          </p:cNvPr>
          <p:cNvSpPr>
            <a:spLocks noGrp="1"/>
          </p:cNvSpPr>
          <p:nvPr>
            <p:ph type="ftr" sz="quarter" idx="11"/>
          </p:nvPr>
        </p:nvSpPr>
        <p:spPr/>
        <p:txBody>
          <a:bodyPr/>
          <a:lstStyle/>
          <a:p>
            <a:endParaRPr lang="es-CO"/>
          </a:p>
        </p:txBody>
      </p:sp>
      <p:sp>
        <p:nvSpPr>
          <p:cNvPr id="9" name="Marcador de número de diapositiva 8">
            <a:extLst>
              <a:ext uri="{FF2B5EF4-FFF2-40B4-BE49-F238E27FC236}">
                <a16:creationId xmlns:a16="http://schemas.microsoft.com/office/drawing/2014/main" id="{C436C292-5020-6B5E-1A0A-B7A9CE00315C}"/>
              </a:ext>
            </a:extLst>
          </p:cNvPr>
          <p:cNvSpPr>
            <a:spLocks noGrp="1"/>
          </p:cNvSpPr>
          <p:nvPr>
            <p:ph type="sldNum" sz="quarter" idx="12"/>
          </p:nvPr>
        </p:nvSpPr>
        <p:spPr/>
        <p:txBody>
          <a:bodyPr/>
          <a:lstStyle/>
          <a:p>
            <a:fld id="{0737A8C0-199F-481E-9430-7BDA03C81C4F}" type="slidenum">
              <a:rPr lang="es-CO" smtClean="0"/>
              <a:t>‹Nº›</a:t>
            </a:fld>
            <a:endParaRPr lang="es-CO"/>
          </a:p>
        </p:txBody>
      </p:sp>
    </p:spTree>
    <p:extLst>
      <p:ext uri="{BB962C8B-B14F-4D97-AF65-F5344CB8AC3E}">
        <p14:creationId xmlns:p14="http://schemas.microsoft.com/office/powerpoint/2010/main" val="171769822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35FA5E0-368A-896F-4F8D-5C480C0FACF3}"/>
              </a:ext>
            </a:extLst>
          </p:cNvPr>
          <p:cNvSpPr>
            <a:spLocks noGrp="1"/>
          </p:cNvSpPr>
          <p:nvPr>
            <p:ph type="title"/>
          </p:nvPr>
        </p:nvSpPr>
        <p:spPr/>
        <p:txBody>
          <a:bodyPr/>
          <a:lstStyle/>
          <a:p>
            <a:r>
              <a:rPr lang="es-ES"/>
              <a:t>Haga clic para modificar el estilo de título del patrón</a:t>
            </a:r>
            <a:endParaRPr lang="es-CO"/>
          </a:p>
        </p:txBody>
      </p:sp>
      <p:sp>
        <p:nvSpPr>
          <p:cNvPr id="3" name="Marcador de fecha 2">
            <a:extLst>
              <a:ext uri="{FF2B5EF4-FFF2-40B4-BE49-F238E27FC236}">
                <a16:creationId xmlns:a16="http://schemas.microsoft.com/office/drawing/2014/main" id="{2B258245-F74D-1DEE-0E53-D38C3FB9D078}"/>
              </a:ext>
            </a:extLst>
          </p:cNvPr>
          <p:cNvSpPr>
            <a:spLocks noGrp="1"/>
          </p:cNvSpPr>
          <p:nvPr>
            <p:ph type="dt" sz="half" idx="10"/>
          </p:nvPr>
        </p:nvSpPr>
        <p:spPr/>
        <p:txBody>
          <a:bodyPr/>
          <a:lstStyle/>
          <a:p>
            <a:fld id="{E36748D7-7F0B-4404-BB31-8F2266C1E1C2}" type="datetimeFigureOut">
              <a:rPr lang="es-CO" smtClean="0"/>
              <a:t>1/03/2023</a:t>
            </a:fld>
            <a:endParaRPr lang="es-CO"/>
          </a:p>
        </p:txBody>
      </p:sp>
      <p:sp>
        <p:nvSpPr>
          <p:cNvPr id="4" name="Marcador de pie de página 3">
            <a:extLst>
              <a:ext uri="{FF2B5EF4-FFF2-40B4-BE49-F238E27FC236}">
                <a16:creationId xmlns:a16="http://schemas.microsoft.com/office/drawing/2014/main" id="{52B7B2AF-8544-95A0-603E-22504097C412}"/>
              </a:ext>
            </a:extLst>
          </p:cNvPr>
          <p:cNvSpPr>
            <a:spLocks noGrp="1"/>
          </p:cNvSpPr>
          <p:nvPr>
            <p:ph type="ftr" sz="quarter" idx="11"/>
          </p:nvPr>
        </p:nvSpPr>
        <p:spPr/>
        <p:txBody>
          <a:bodyPr/>
          <a:lstStyle/>
          <a:p>
            <a:endParaRPr lang="es-CO"/>
          </a:p>
        </p:txBody>
      </p:sp>
      <p:sp>
        <p:nvSpPr>
          <p:cNvPr id="5" name="Marcador de número de diapositiva 4">
            <a:extLst>
              <a:ext uri="{FF2B5EF4-FFF2-40B4-BE49-F238E27FC236}">
                <a16:creationId xmlns:a16="http://schemas.microsoft.com/office/drawing/2014/main" id="{10BD5405-FB61-738F-05A7-AC761595E2A2}"/>
              </a:ext>
            </a:extLst>
          </p:cNvPr>
          <p:cNvSpPr>
            <a:spLocks noGrp="1"/>
          </p:cNvSpPr>
          <p:nvPr>
            <p:ph type="sldNum" sz="quarter" idx="12"/>
          </p:nvPr>
        </p:nvSpPr>
        <p:spPr/>
        <p:txBody>
          <a:bodyPr/>
          <a:lstStyle/>
          <a:p>
            <a:fld id="{0737A8C0-199F-481E-9430-7BDA03C81C4F}" type="slidenum">
              <a:rPr lang="es-CO" smtClean="0"/>
              <a:t>‹Nº›</a:t>
            </a:fld>
            <a:endParaRPr lang="es-CO"/>
          </a:p>
        </p:txBody>
      </p:sp>
    </p:spTree>
    <p:extLst>
      <p:ext uri="{BB962C8B-B14F-4D97-AF65-F5344CB8AC3E}">
        <p14:creationId xmlns:p14="http://schemas.microsoft.com/office/powerpoint/2010/main" val="373509572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71007284-0600-D148-81C3-17E1203CB10B}"/>
              </a:ext>
            </a:extLst>
          </p:cNvPr>
          <p:cNvSpPr>
            <a:spLocks noGrp="1"/>
          </p:cNvSpPr>
          <p:nvPr>
            <p:ph type="dt" sz="half" idx="10"/>
          </p:nvPr>
        </p:nvSpPr>
        <p:spPr/>
        <p:txBody>
          <a:bodyPr/>
          <a:lstStyle/>
          <a:p>
            <a:fld id="{E36748D7-7F0B-4404-BB31-8F2266C1E1C2}" type="datetimeFigureOut">
              <a:rPr lang="es-CO" smtClean="0"/>
              <a:t>1/03/2023</a:t>
            </a:fld>
            <a:endParaRPr lang="es-CO"/>
          </a:p>
        </p:txBody>
      </p:sp>
      <p:sp>
        <p:nvSpPr>
          <p:cNvPr id="3" name="Marcador de pie de página 2">
            <a:extLst>
              <a:ext uri="{FF2B5EF4-FFF2-40B4-BE49-F238E27FC236}">
                <a16:creationId xmlns:a16="http://schemas.microsoft.com/office/drawing/2014/main" id="{CDF65DBC-DF89-5A0D-CF4D-BB683EE09C07}"/>
              </a:ext>
            </a:extLst>
          </p:cNvPr>
          <p:cNvSpPr>
            <a:spLocks noGrp="1"/>
          </p:cNvSpPr>
          <p:nvPr>
            <p:ph type="ftr" sz="quarter" idx="11"/>
          </p:nvPr>
        </p:nvSpPr>
        <p:spPr/>
        <p:txBody>
          <a:bodyPr/>
          <a:lstStyle/>
          <a:p>
            <a:endParaRPr lang="es-CO"/>
          </a:p>
        </p:txBody>
      </p:sp>
      <p:sp>
        <p:nvSpPr>
          <p:cNvPr id="4" name="Marcador de número de diapositiva 3">
            <a:extLst>
              <a:ext uri="{FF2B5EF4-FFF2-40B4-BE49-F238E27FC236}">
                <a16:creationId xmlns:a16="http://schemas.microsoft.com/office/drawing/2014/main" id="{4CE522AA-19CB-6E9B-330F-561BF1416FAD}"/>
              </a:ext>
            </a:extLst>
          </p:cNvPr>
          <p:cNvSpPr>
            <a:spLocks noGrp="1"/>
          </p:cNvSpPr>
          <p:nvPr>
            <p:ph type="sldNum" sz="quarter" idx="12"/>
          </p:nvPr>
        </p:nvSpPr>
        <p:spPr/>
        <p:txBody>
          <a:bodyPr/>
          <a:lstStyle/>
          <a:p>
            <a:fld id="{0737A8C0-199F-481E-9430-7BDA03C81C4F}" type="slidenum">
              <a:rPr lang="es-CO" smtClean="0"/>
              <a:t>‹Nº›</a:t>
            </a:fld>
            <a:endParaRPr lang="es-CO"/>
          </a:p>
        </p:txBody>
      </p:sp>
    </p:spTree>
    <p:extLst>
      <p:ext uri="{BB962C8B-B14F-4D97-AF65-F5344CB8AC3E}">
        <p14:creationId xmlns:p14="http://schemas.microsoft.com/office/powerpoint/2010/main" val="214707461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64FA65E-0231-D177-1CA8-373AA86DF454}"/>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O"/>
          </a:p>
        </p:txBody>
      </p:sp>
      <p:sp>
        <p:nvSpPr>
          <p:cNvPr id="3" name="Marcador de contenido 2">
            <a:extLst>
              <a:ext uri="{FF2B5EF4-FFF2-40B4-BE49-F238E27FC236}">
                <a16:creationId xmlns:a16="http://schemas.microsoft.com/office/drawing/2014/main" id="{950C7F7F-EFAE-5DEF-513C-C13B115357E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texto 3">
            <a:extLst>
              <a:ext uri="{FF2B5EF4-FFF2-40B4-BE49-F238E27FC236}">
                <a16:creationId xmlns:a16="http://schemas.microsoft.com/office/drawing/2014/main" id="{303BE8C1-B5FD-095C-767E-02A7CD267CF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6511B13B-EDF9-1362-6270-031E8E3FDCC0}"/>
              </a:ext>
            </a:extLst>
          </p:cNvPr>
          <p:cNvSpPr>
            <a:spLocks noGrp="1"/>
          </p:cNvSpPr>
          <p:nvPr>
            <p:ph type="dt" sz="half" idx="10"/>
          </p:nvPr>
        </p:nvSpPr>
        <p:spPr/>
        <p:txBody>
          <a:bodyPr/>
          <a:lstStyle/>
          <a:p>
            <a:fld id="{E36748D7-7F0B-4404-BB31-8F2266C1E1C2}" type="datetimeFigureOut">
              <a:rPr lang="es-CO" smtClean="0"/>
              <a:t>1/03/2023</a:t>
            </a:fld>
            <a:endParaRPr lang="es-CO"/>
          </a:p>
        </p:txBody>
      </p:sp>
      <p:sp>
        <p:nvSpPr>
          <p:cNvPr id="6" name="Marcador de pie de página 5">
            <a:extLst>
              <a:ext uri="{FF2B5EF4-FFF2-40B4-BE49-F238E27FC236}">
                <a16:creationId xmlns:a16="http://schemas.microsoft.com/office/drawing/2014/main" id="{C6EC7FC0-680F-67B1-652F-BD07074CEC39}"/>
              </a:ext>
            </a:extLst>
          </p:cNvPr>
          <p:cNvSpPr>
            <a:spLocks noGrp="1"/>
          </p:cNvSpPr>
          <p:nvPr>
            <p:ph type="ftr" sz="quarter" idx="11"/>
          </p:nvPr>
        </p:nvSpPr>
        <p:spPr/>
        <p:txBody>
          <a:bodyPr/>
          <a:lstStyle/>
          <a:p>
            <a:endParaRPr lang="es-CO"/>
          </a:p>
        </p:txBody>
      </p:sp>
      <p:sp>
        <p:nvSpPr>
          <p:cNvPr id="7" name="Marcador de número de diapositiva 6">
            <a:extLst>
              <a:ext uri="{FF2B5EF4-FFF2-40B4-BE49-F238E27FC236}">
                <a16:creationId xmlns:a16="http://schemas.microsoft.com/office/drawing/2014/main" id="{FFE14126-7F5C-1E22-5211-DA3897A5BECB}"/>
              </a:ext>
            </a:extLst>
          </p:cNvPr>
          <p:cNvSpPr>
            <a:spLocks noGrp="1"/>
          </p:cNvSpPr>
          <p:nvPr>
            <p:ph type="sldNum" sz="quarter" idx="12"/>
          </p:nvPr>
        </p:nvSpPr>
        <p:spPr/>
        <p:txBody>
          <a:bodyPr/>
          <a:lstStyle/>
          <a:p>
            <a:fld id="{0737A8C0-199F-481E-9430-7BDA03C81C4F}" type="slidenum">
              <a:rPr lang="es-CO" smtClean="0"/>
              <a:t>‹Nº›</a:t>
            </a:fld>
            <a:endParaRPr lang="es-CO"/>
          </a:p>
        </p:txBody>
      </p:sp>
    </p:spTree>
    <p:extLst>
      <p:ext uri="{BB962C8B-B14F-4D97-AF65-F5344CB8AC3E}">
        <p14:creationId xmlns:p14="http://schemas.microsoft.com/office/powerpoint/2010/main" val="236220682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9E45743-6C0F-52F8-F3B8-58A2F49B9DBA}"/>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O"/>
          </a:p>
        </p:txBody>
      </p:sp>
      <p:sp>
        <p:nvSpPr>
          <p:cNvPr id="3" name="Marcador de posición de imagen 2">
            <a:extLst>
              <a:ext uri="{FF2B5EF4-FFF2-40B4-BE49-F238E27FC236}">
                <a16:creationId xmlns:a16="http://schemas.microsoft.com/office/drawing/2014/main" id="{703D6B85-B1F2-A1A0-11EB-2C23A856C4A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a:extLst>
              <a:ext uri="{FF2B5EF4-FFF2-40B4-BE49-F238E27FC236}">
                <a16:creationId xmlns:a16="http://schemas.microsoft.com/office/drawing/2014/main" id="{DFFC05D4-41B3-4550-8513-26CA161312F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24A12EBD-B81F-6CA2-5BDF-BF5A5CAA8C3E}"/>
              </a:ext>
            </a:extLst>
          </p:cNvPr>
          <p:cNvSpPr>
            <a:spLocks noGrp="1"/>
          </p:cNvSpPr>
          <p:nvPr>
            <p:ph type="dt" sz="half" idx="10"/>
          </p:nvPr>
        </p:nvSpPr>
        <p:spPr/>
        <p:txBody>
          <a:bodyPr/>
          <a:lstStyle/>
          <a:p>
            <a:fld id="{E36748D7-7F0B-4404-BB31-8F2266C1E1C2}" type="datetimeFigureOut">
              <a:rPr lang="es-CO" smtClean="0"/>
              <a:t>1/03/2023</a:t>
            </a:fld>
            <a:endParaRPr lang="es-CO"/>
          </a:p>
        </p:txBody>
      </p:sp>
      <p:sp>
        <p:nvSpPr>
          <p:cNvPr id="6" name="Marcador de pie de página 5">
            <a:extLst>
              <a:ext uri="{FF2B5EF4-FFF2-40B4-BE49-F238E27FC236}">
                <a16:creationId xmlns:a16="http://schemas.microsoft.com/office/drawing/2014/main" id="{455E8E76-8A23-E9A0-4179-9F7BCB9F1B79}"/>
              </a:ext>
            </a:extLst>
          </p:cNvPr>
          <p:cNvSpPr>
            <a:spLocks noGrp="1"/>
          </p:cNvSpPr>
          <p:nvPr>
            <p:ph type="ftr" sz="quarter" idx="11"/>
          </p:nvPr>
        </p:nvSpPr>
        <p:spPr/>
        <p:txBody>
          <a:bodyPr/>
          <a:lstStyle/>
          <a:p>
            <a:endParaRPr lang="es-CO"/>
          </a:p>
        </p:txBody>
      </p:sp>
      <p:sp>
        <p:nvSpPr>
          <p:cNvPr id="7" name="Marcador de número de diapositiva 6">
            <a:extLst>
              <a:ext uri="{FF2B5EF4-FFF2-40B4-BE49-F238E27FC236}">
                <a16:creationId xmlns:a16="http://schemas.microsoft.com/office/drawing/2014/main" id="{1B339D69-2BB8-5590-C4AC-8A70EC2C28E3}"/>
              </a:ext>
            </a:extLst>
          </p:cNvPr>
          <p:cNvSpPr>
            <a:spLocks noGrp="1"/>
          </p:cNvSpPr>
          <p:nvPr>
            <p:ph type="sldNum" sz="quarter" idx="12"/>
          </p:nvPr>
        </p:nvSpPr>
        <p:spPr/>
        <p:txBody>
          <a:bodyPr/>
          <a:lstStyle/>
          <a:p>
            <a:fld id="{0737A8C0-199F-481E-9430-7BDA03C81C4F}" type="slidenum">
              <a:rPr lang="es-CO" smtClean="0"/>
              <a:t>‹Nº›</a:t>
            </a:fld>
            <a:endParaRPr lang="es-CO"/>
          </a:p>
        </p:txBody>
      </p:sp>
    </p:spTree>
    <p:extLst>
      <p:ext uri="{BB962C8B-B14F-4D97-AF65-F5344CB8AC3E}">
        <p14:creationId xmlns:p14="http://schemas.microsoft.com/office/powerpoint/2010/main" val="160208609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6D804F5-2018-9D1D-73FA-677319A76370}"/>
              </a:ext>
            </a:extLst>
          </p:cNvPr>
          <p:cNvSpPr>
            <a:spLocks noGrp="1"/>
          </p:cNvSpPr>
          <p:nvPr>
            <p:ph type="title"/>
          </p:nvPr>
        </p:nvSpPr>
        <p:spPr/>
        <p:txBody>
          <a:bodyPr/>
          <a:lstStyle/>
          <a:p>
            <a:r>
              <a:rPr lang="es-ES"/>
              <a:t>Haga clic para modificar el estilo de título del patrón</a:t>
            </a:r>
            <a:endParaRPr lang="es-CO"/>
          </a:p>
        </p:txBody>
      </p:sp>
      <p:sp>
        <p:nvSpPr>
          <p:cNvPr id="3" name="Marcador de texto vertical 2">
            <a:extLst>
              <a:ext uri="{FF2B5EF4-FFF2-40B4-BE49-F238E27FC236}">
                <a16:creationId xmlns:a16="http://schemas.microsoft.com/office/drawing/2014/main" id="{39248B83-FF24-1D82-F024-77FAD6F3C6AD}"/>
              </a:ext>
            </a:extLst>
          </p:cNvPr>
          <p:cNvSpPr>
            <a:spLocks noGrp="1"/>
          </p:cNvSpPr>
          <p:nvPr>
            <p:ph type="body" orient="vert" idx="1"/>
          </p:nvPr>
        </p:nvSpPr>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fecha 3">
            <a:extLst>
              <a:ext uri="{FF2B5EF4-FFF2-40B4-BE49-F238E27FC236}">
                <a16:creationId xmlns:a16="http://schemas.microsoft.com/office/drawing/2014/main" id="{FBA7AD08-DD06-EA24-2C06-CDE119858FB0}"/>
              </a:ext>
            </a:extLst>
          </p:cNvPr>
          <p:cNvSpPr>
            <a:spLocks noGrp="1"/>
          </p:cNvSpPr>
          <p:nvPr>
            <p:ph type="dt" sz="half" idx="10"/>
          </p:nvPr>
        </p:nvSpPr>
        <p:spPr/>
        <p:txBody>
          <a:bodyPr/>
          <a:lstStyle/>
          <a:p>
            <a:fld id="{E36748D7-7F0B-4404-BB31-8F2266C1E1C2}" type="datetimeFigureOut">
              <a:rPr lang="es-CO" smtClean="0"/>
              <a:t>1/03/2023</a:t>
            </a:fld>
            <a:endParaRPr lang="es-CO"/>
          </a:p>
        </p:txBody>
      </p:sp>
      <p:sp>
        <p:nvSpPr>
          <p:cNvPr id="5" name="Marcador de pie de página 4">
            <a:extLst>
              <a:ext uri="{FF2B5EF4-FFF2-40B4-BE49-F238E27FC236}">
                <a16:creationId xmlns:a16="http://schemas.microsoft.com/office/drawing/2014/main" id="{C28ECA32-C472-A648-B882-A82035D05676}"/>
              </a:ext>
            </a:extLst>
          </p:cNvPr>
          <p:cNvSpPr>
            <a:spLocks noGrp="1"/>
          </p:cNvSpPr>
          <p:nvPr>
            <p:ph type="ftr" sz="quarter" idx="11"/>
          </p:nvPr>
        </p:nvSpPr>
        <p:spPr/>
        <p:txBody>
          <a:bodyPr/>
          <a:lstStyle/>
          <a:p>
            <a:endParaRPr lang="es-CO"/>
          </a:p>
        </p:txBody>
      </p:sp>
      <p:sp>
        <p:nvSpPr>
          <p:cNvPr id="6" name="Marcador de número de diapositiva 5">
            <a:extLst>
              <a:ext uri="{FF2B5EF4-FFF2-40B4-BE49-F238E27FC236}">
                <a16:creationId xmlns:a16="http://schemas.microsoft.com/office/drawing/2014/main" id="{D3DD6F94-E2D4-726B-4FEC-9FC2F8DA80F2}"/>
              </a:ext>
            </a:extLst>
          </p:cNvPr>
          <p:cNvSpPr>
            <a:spLocks noGrp="1"/>
          </p:cNvSpPr>
          <p:nvPr>
            <p:ph type="sldNum" sz="quarter" idx="12"/>
          </p:nvPr>
        </p:nvSpPr>
        <p:spPr/>
        <p:txBody>
          <a:bodyPr/>
          <a:lstStyle/>
          <a:p>
            <a:fld id="{0737A8C0-199F-481E-9430-7BDA03C81C4F}" type="slidenum">
              <a:rPr lang="es-CO" smtClean="0"/>
              <a:t>‹Nº›</a:t>
            </a:fld>
            <a:endParaRPr lang="es-CO"/>
          </a:p>
        </p:txBody>
      </p:sp>
    </p:spTree>
    <p:extLst>
      <p:ext uri="{BB962C8B-B14F-4D97-AF65-F5344CB8AC3E}">
        <p14:creationId xmlns:p14="http://schemas.microsoft.com/office/powerpoint/2010/main" val="246718812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3AA3DDA0-5850-EFD2-0DD3-BE5A2850246A}"/>
              </a:ext>
            </a:extLst>
          </p:cNvPr>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s-CO"/>
          </a:p>
        </p:txBody>
      </p:sp>
      <p:sp>
        <p:nvSpPr>
          <p:cNvPr id="3" name="Marcador de texto vertical 2">
            <a:extLst>
              <a:ext uri="{FF2B5EF4-FFF2-40B4-BE49-F238E27FC236}">
                <a16:creationId xmlns:a16="http://schemas.microsoft.com/office/drawing/2014/main" id="{99DD7DCB-1B01-867F-8C33-F28681AEB1DB}"/>
              </a:ext>
            </a:extLst>
          </p:cNvPr>
          <p:cNvSpPr>
            <a:spLocks noGrp="1"/>
          </p:cNvSpPr>
          <p:nvPr>
            <p:ph type="body" orient="vert" idx="1"/>
          </p:nvPr>
        </p:nvSpPr>
        <p:spPr>
          <a:xfrm>
            <a:off x="838200" y="365125"/>
            <a:ext cx="7734300" cy="5811838"/>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fecha 3">
            <a:extLst>
              <a:ext uri="{FF2B5EF4-FFF2-40B4-BE49-F238E27FC236}">
                <a16:creationId xmlns:a16="http://schemas.microsoft.com/office/drawing/2014/main" id="{39353E29-F4E7-8194-215B-C868676CD732}"/>
              </a:ext>
            </a:extLst>
          </p:cNvPr>
          <p:cNvSpPr>
            <a:spLocks noGrp="1"/>
          </p:cNvSpPr>
          <p:nvPr>
            <p:ph type="dt" sz="half" idx="10"/>
          </p:nvPr>
        </p:nvSpPr>
        <p:spPr/>
        <p:txBody>
          <a:bodyPr/>
          <a:lstStyle/>
          <a:p>
            <a:fld id="{E36748D7-7F0B-4404-BB31-8F2266C1E1C2}" type="datetimeFigureOut">
              <a:rPr lang="es-CO" smtClean="0"/>
              <a:t>1/03/2023</a:t>
            </a:fld>
            <a:endParaRPr lang="es-CO"/>
          </a:p>
        </p:txBody>
      </p:sp>
      <p:sp>
        <p:nvSpPr>
          <p:cNvPr id="5" name="Marcador de pie de página 4">
            <a:extLst>
              <a:ext uri="{FF2B5EF4-FFF2-40B4-BE49-F238E27FC236}">
                <a16:creationId xmlns:a16="http://schemas.microsoft.com/office/drawing/2014/main" id="{928D037C-9767-4A7C-C53D-67ACBB16DCE9}"/>
              </a:ext>
            </a:extLst>
          </p:cNvPr>
          <p:cNvSpPr>
            <a:spLocks noGrp="1"/>
          </p:cNvSpPr>
          <p:nvPr>
            <p:ph type="ftr" sz="quarter" idx="11"/>
          </p:nvPr>
        </p:nvSpPr>
        <p:spPr/>
        <p:txBody>
          <a:bodyPr/>
          <a:lstStyle/>
          <a:p>
            <a:endParaRPr lang="es-CO"/>
          </a:p>
        </p:txBody>
      </p:sp>
      <p:sp>
        <p:nvSpPr>
          <p:cNvPr id="6" name="Marcador de número de diapositiva 5">
            <a:extLst>
              <a:ext uri="{FF2B5EF4-FFF2-40B4-BE49-F238E27FC236}">
                <a16:creationId xmlns:a16="http://schemas.microsoft.com/office/drawing/2014/main" id="{494519D3-325B-5EA2-3035-157F18C38773}"/>
              </a:ext>
            </a:extLst>
          </p:cNvPr>
          <p:cNvSpPr>
            <a:spLocks noGrp="1"/>
          </p:cNvSpPr>
          <p:nvPr>
            <p:ph type="sldNum" sz="quarter" idx="12"/>
          </p:nvPr>
        </p:nvSpPr>
        <p:spPr/>
        <p:txBody>
          <a:bodyPr/>
          <a:lstStyle/>
          <a:p>
            <a:fld id="{0737A8C0-199F-481E-9430-7BDA03C81C4F}" type="slidenum">
              <a:rPr lang="es-CO" smtClean="0"/>
              <a:t>‹Nº›</a:t>
            </a:fld>
            <a:endParaRPr lang="es-CO"/>
          </a:p>
        </p:txBody>
      </p:sp>
    </p:spTree>
    <p:extLst>
      <p:ext uri="{BB962C8B-B14F-4D97-AF65-F5344CB8AC3E}">
        <p14:creationId xmlns:p14="http://schemas.microsoft.com/office/powerpoint/2010/main" val="101244954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Diapositiva en blanco -  Fondo claro">
    <p:spTree>
      <p:nvGrpSpPr>
        <p:cNvPr id="1" name=""/>
        <p:cNvGrpSpPr/>
        <p:nvPr/>
      </p:nvGrpSpPr>
      <p:grpSpPr>
        <a:xfrm>
          <a:off x="0" y="0"/>
          <a:ext cx="0" cy="0"/>
          <a:chOff x="0" y="0"/>
          <a:chExt cx="0" cy="0"/>
        </a:xfrm>
      </p:grpSpPr>
      <p:pic>
        <p:nvPicPr>
          <p:cNvPr id="10" name="Imagen 9">
            <a:extLst>
              <a:ext uri="{FF2B5EF4-FFF2-40B4-BE49-F238E27FC236}">
                <a16:creationId xmlns:a16="http://schemas.microsoft.com/office/drawing/2014/main" id="{A690424E-CF17-D24E-B18F-341A2B291E7C}"/>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706704" y="4723"/>
            <a:ext cx="3485296" cy="1812354"/>
          </a:xfrm>
          <a:prstGeom prst="rect">
            <a:avLst/>
          </a:prstGeom>
        </p:spPr>
      </p:pic>
      <p:pic>
        <p:nvPicPr>
          <p:cNvPr id="11" name="Imagen 10">
            <a:extLst>
              <a:ext uri="{FF2B5EF4-FFF2-40B4-BE49-F238E27FC236}">
                <a16:creationId xmlns:a16="http://schemas.microsoft.com/office/drawing/2014/main" id="{890C941E-3A0B-4D49-A978-6952E5A8B8A8}"/>
              </a:ext>
            </a:extLst>
          </p:cNvPr>
          <p:cNvPicPr>
            <a:picLocks noChangeAspect="1"/>
          </p:cNvPicPr>
          <p:nvPr userDrawn="1"/>
        </p:nvPicPr>
        <p:blipFill rotWithShape="1">
          <a:blip r:embed="rId3" cstate="email">
            <a:alphaModFix amt="35000"/>
            <a:extLst>
              <a:ext uri="{28A0092B-C50C-407E-A947-70E740481C1C}">
                <a14:useLocalDpi xmlns:a14="http://schemas.microsoft.com/office/drawing/2010/main"/>
              </a:ext>
            </a:extLst>
          </a:blip>
          <a:srcRect/>
          <a:stretch/>
        </p:blipFill>
        <p:spPr>
          <a:xfrm>
            <a:off x="-1" y="1"/>
            <a:ext cx="4607491" cy="6849776"/>
          </a:xfrm>
          <a:prstGeom prst="rect">
            <a:avLst/>
          </a:prstGeom>
        </p:spPr>
      </p:pic>
      <p:sp>
        <p:nvSpPr>
          <p:cNvPr id="3" name="Date Placeholder 2"/>
          <p:cNvSpPr>
            <a:spLocks noGrp="1"/>
          </p:cNvSpPr>
          <p:nvPr>
            <p:ph type="dt" sz="half" idx="10"/>
          </p:nvPr>
        </p:nvSpPr>
        <p:spPr/>
        <p:txBody>
          <a:bodyPr/>
          <a:lstStyle/>
          <a:p>
            <a:endParaRPr lang="es-CO"/>
          </a:p>
        </p:txBody>
      </p:sp>
      <p:sp>
        <p:nvSpPr>
          <p:cNvPr id="4" name="Footer Placeholder 3"/>
          <p:cNvSpPr>
            <a:spLocks noGrp="1"/>
          </p:cNvSpPr>
          <p:nvPr>
            <p:ph type="ftr" sz="quarter" idx="11"/>
          </p:nvPr>
        </p:nvSpPr>
        <p:spPr/>
        <p:txBody>
          <a:bodyPr/>
          <a:lstStyle/>
          <a:p>
            <a:r>
              <a:rPr lang="es-CO"/>
              <a:t>CCOM-FO-001 V2 / 19-Jul-2022 / Clasificada</a:t>
            </a:r>
          </a:p>
        </p:txBody>
      </p:sp>
      <p:sp>
        <p:nvSpPr>
          <p:cNvPr id="5" name="Slide Number Placeholder 4"/>
          <p:cNvSpPr>
            <a:spLocks noGrp="1"/>
          </p:cNvSpPr>
          <p:nvPr>
            <p:ph type="sldNum" sz="quarter" idx="12"/>
          </p:nvPr>
        </p:nvSpPr>
        <p:spPr/>
        <p:txBody>
          <a:bodyPr/>
          <a:lstStyle/>
          <a:p>
            <a:fld id="{80A1B78A-D2AA-4EB1-9E00-A5BD42699FC9}" type="slidenum">
              <a:rPr lang="es-CO" smtClean="0"/>
              <a:t>‹Nº›</a:t>
            </a:fld>
            <a:endParaRPr lang="es-CO"/>
          </a:p>
        </p:txBody>
      </p:sp>
      <p:sp>
        <p:nvSpPr>
          <p:cNvPr id="7" name="Marcador de pie de página 1">
            <a:extLst>
              <a:ext uri="{FF2B5EF4-FFF2-40B4-BE49-F238E27FC236}">
                <a16:creationId xmlns:a16="http://schemas.microsoft.com/office/drawing/2014/main" id="{0CBCD94E-AB18-40B5-A936-F9EE59E4DC99}"/>
              </a:ext>
            </a:extLst>
          </p:cNvPr>
          <p:cNvSpPr txBox="1">
            <a:spLocks/>
          </p:cNvSpPr>
          <p:nvPr userDrawn="1"/>
        </p:nvSpPr>
        <p:spPr>
          <a:xfrm rot="16200000">
            <a:off x="-1874837" y="1189037"/>
            <a:ext cx="4114800" cy="365125"/>
          </a:xfrm>
          <a:prstGeom prst="rect">
            <a:avLst/>
          </a:prstGeom>
        </p:spPr>
        <p:txBody>
          <a:bodyPr vert="horz" lIns="91440" tIns="45720" rIns="91440" bIns="45720" rtlCol="0" anchor="ctr"/>
          <a:lstStyle>
            <a:defPPr>
              <a:defRPr lang="en-US"/>
            </a:defPPr>
            <a:lvl1pPr marL="0" algn="ctr" defTabSz="457200" rtl="0" eaLnBrk="1" latinLnBrk="0" hangingPunct="1">
              <a:defRPr lang="es-CO" sz="1000" kern="1200">
                <a:solidFill>
                  <a:schemeClr val="tx1">
                    <a:tint val="75000"/>
                  </a:schemeClr>
                </a:solidFill>
                <a:latin typeface="Helvetica" pitchFamily="2" charset="0"/>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CO"/>
              <a:t>CCOM-FO-001 V14 / 2-Sep-2022 / Clasificada</a:t>
            </a:r>
          </a:p>
        </p:txBody>
      </p:sp>
    </p:spTree>
    <p:extLst>
      <p:ext uri="{BB962C8B-B14F-4D97-AF65-F5344CB8AC3E}">
        <p14:creationId xmlns:p14="http://schemas.microsoft.com/office/powerpoint/2010/main" val="136114265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914400" y="2125980"/>
            <a:ext cx="10363200" cy="1440180"/>
          </a:xfrm>
          <a:prstGeom prst="rect">
            <a:avLst/>
          </a:prstGeom>
        </p:spPr>
        <p:txBody>
          <a:bodyPr wrap="square" lIns="0" tIns="0" rIns="0" bIns="0">
            <a:spAutoFit/>
          </a:bodyPr>
          <a:lstStyle>
            <a:lvl1pPr>
              <a:defRPr/>
            </a:lvl1pPr>
          </a:lstStyle>
          <a:p>
            <a:endParaRPr/>
          </a:p>
        </p:txBody>
      </p:sp>
      <p:sp>
        <p:nvSpPr>
          <p:cNvPr id="3" name="Holder 3"/>
          <p:cNvSpPr>
            <a:spLocks noGrp="1"/>
          </p:cNvSpPr>
          <p:nvPr>
            <p:ph type="subTitle" idx="4"/>
          </p:nvPr>
        </p:nvSpPr>
        <p:spPr>
          <a:xfrm>
            <a:off x="1828800" y="3840480"/>
            <a:ext cx="8534400" cy="1714500"/>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3/1/2023</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‹Nº›</a:t>
            </a:fld>
            <a:endParaRP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2400" b="0" i="0">
                <a:solidFill>
                  <a:srgbClr val="4471C4"/>
                </a:solidFill>
                <a:latin typeface="Arial"/>
                <a:cs typeface="Arial"/>
              </a:defRPr>
            </a:lvl1pPr>
          </a:lstStyle>
          <a:p>
            <a:endParaRPr/>
          </a:p>
        </p:txBody>
      </p:sp>
      <p:sp>
        <p:nvSpPr>
          <p:cNvPr id="3" name="Holder 3"/>
          <p:cNvSpPr>
            <a:spLocks noGrp="1"/>
          </p:cNvSpPr>
          <p:nvPr>
            <p:ph type="body" idx="1"/>
          </p:nvPr>
        </p:nvSpPr>
        <p:spPr/>
        <p:txBody>
          <a:bodyPr lIns="0" tIns="0" rIns="0" bIns="0"/>
          <a:lstStyle>
            <a:lvl1pPr>
              <a:defRPr b="0" i="0">
                <a:solidFill>
                  <a:schemeClr val="tx1"/>
                </a:solidFill>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3/1/2023</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‹Nº›</a:t>
            </a:fld>
            <a:endParaRP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2400" b="0" i="0">
                <a:solidFill>
                  <a:srgbClr val="4471C4"/>
                </a:solidFill>
                <a:latin typeface="Arial"/>
                <a:cs typeface="Arial"/>
              </a:defRPr>
            </a:lvl1pPr>
          </a:lstStyle>
          <a:p>
            <a:endParaRPr/>
          </a:p>
        </p:txBody>
      </p:sp>
      <p:sp>
        <p:nvSpPr>
          <p:cNvPr id="3" name="Holder 3"/>
          <p:cNvSpPr>
            <a:spLocks noGrp="1"/>
          </p:cNvSpPr>
          <p:nvPr>
            <p:ph sz="half" idx="2"/>
          </p:nvPr>
        </p:nvSpPr>
        <p:spPr>
          <a:xfrm>
            <a:off x="609600" y="1577340"/>
            <a:ext cx="5303520" cy="4526280"/>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6278880" y="1577340"/>
            <a:ext cx="5303520" cy="4526280"/>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3/1/2023</a:t>
            </a:fld>
            <a:endParaRPr lang="en-US"/>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‹Nº›</a:t>
            </a:fld>
            <a:endParaRPr/>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obj" preserve="1">
  <p:cSld name="Title Only">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2400" b="0" i="0">
                <a:solidFill>
                  <a:srgbClr val="4471C4"/>
                </a:solidFill>
                <a:latin typeface="Arial"/>
                <a:cs typeface="Arial"/>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3/1/2023</a:t>
            </a:fld>
            <a:endParaRPr lang="en-US"/>
          </a:p>
        </p:txBody>
      </p:sp>
      <p:sp>
        <p:nvSpPr>
          <p:cNvPr id="5" name="Holder 5"/>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‹Nº›</a:t>
            </a:fld>
            <a:endParaRPr/>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type="obj" preserve="1">
  <p:cSld name="Blank">
    <p:bg>
      <p:bgPr>
        <a:solidFill>
          <a:schemeClr val="bg1"/>
        </a:solidFill>
        <a:effectLst/>
      </p:bgPr>
    </p:bg>
    <p:spTree>
      <p:nvGrpSpPr>
        <p:cNvPr id="1" name=""/>
        <p:cNvGrpSpPr/>
        <p:nvPr/>
      </p:nvGrpSpPr>
      <p:grpSpPr>
        <a:xfrm>
          <a:off x="0" y="0"/>
          <a:ext cx="0" cy="0"/>
          <a:chOff x="0" y="0"/>
          <a:chExt cx="0" cy="0"/>
        </a:xfrm>
      </p:grpSpPr>
      <p:sp>
        <p:nvSpPr>
          <p:cNvPr id="16" name="bk object 16"/>
          <p:cNvSpPr/>
          <p:nvPr/>
        </p:nvSpPr>
        <p:spPr>
          <a:xfrm>
            <a:off x="0" y="0"/>
            <a:ext cx="12192000" cy="6857998"/>
          </a:xfrm>
          <a:prstGeom prst="rect">
            <a:avLst/>
          </a:prstGeom>
          <a:blipFill>
            <a:blip r:embed="rId2" cstate="print"/>
            <a:stretch>
              <a:fillRect/>
            </a:stretch>
          </a:blipFill>
        </p:spPr>
        <p:txBody>
          <a:bodyPr wrap="square" lIns="0" tIns="0" rIns="0" bIns="0" rtlCol="0"/>
          <a:lstStyle/>
          <a:p>
            <a:endParaRPr/>
          </a:p>
        </p:txBody>
      </p:sp>
      <p:sp>
        <p:nvSpPr>
          <p:cNvPr id="17" name="bk object 17"/>
          <p:cNvSpPr/>
          <p:nvPr/>
        </p:nvSpPr>
        <p:spPr>
          <a:xfrm>
            <a:off x="3552444" y="0"/>
            <a:ext cx="8639555" cy="6857997"/>
          </a:xfrm>
          <a:prstGeom prst="rect">
            <a:avLst/>
          </a:prstGeom>
          <a:blipFill>
            <a:blip r:embed="rId3" cstate="print"/>
            <a:stretch>
              <a:fillRect/>
            </a:stretch>
          </a:blipFill>
        </p:spPr>
        <p:txBody>
          <a:bodyPr wrap="square" lIns="0" tIns="0" rIns="0" bIns="0" rtlCol="0"/>
          <a:lstStyle/>
          <a:p>
            <a:endParaRPr/>
          </a:p>
        </p:txBody>
      </p:sp>
      <p:sp>
        <p:nvSpPr>
          <p:cNvPr id="18" name="bk object 18"/>
          <p:cNvSpPr/>
          <p:nvPr/>
        </p:nvSpPr>
        <p:spPr>
          <a:xfrm>
            <a:off x="8415528" y="396240"/>
            <a:ext cx="3346704" cy="1161288"/>
          </a:xfrm>
          <a:prstGeom prst="rect">
            <a:avLst/>
          </a:prstGeom>
          <a:blipFill>
            <a:blip r:embed="rId4" cstate="print"/>
            <a:stretch>
              <a:fillRect/>
            </a:stretch>
          </a:blipFill>
        </p:spPr>
        <p:txBody>
          <a:bodyPr wrap="square" lIns="0" tIns="0" rIns="0" bIns="0" rtlCol="0"/>
          <a:lstStyle/>
          <a:p>
            <a:endParaRPr/>
          </a:p>
        </p:txBody>
      </p:sp>
      <p:sp>
        <p:nvSpPr>
          <p:cNvPr id="19" name="bk object 19"/>
          <p:cNvSpPr/>
          <p:nvPr/>
        </p:nvSpPr>
        <p:spPr>
          <a:xfrm>
            <a:off x="9204959" y="4082796"/>
            <a:ext cx="2987039" cy="2775201"/>
          </a:xfrm>
          <a:prstGeom prst="rect">
            <a:avLst/>
          </a:prstGeom>
          <a:blipFill>
            <a:blip r:embed="rId5" cstate="print"/>
            <a:stretch>
              <a:fillRect/>
            </a:stretch>
          </a:blipFill>
        </p:spPr>
        <p:txBody>
          <a:bodyPr wrap="square" lIns="0" tIns="0" rIns="0" bIns="0" rtlCol="0"/>
          <a:lstStyle/>
          <a:p>
            <a:endParaRPr/>
          </a:p>
        </p:txBody>
      </p:sp>
      <p:sp>
        <p:nvSpPr>
          <p:cNvPr id="20" name="bk object 20"/>
          <p:cNvSpPr/>
          <p:nvPr/>
        </p:nvSpPr>
        <p:spPr>
          <a:xfrm>
            <a:off x="6405371" y="6312408"/>
            <a:ext cx="2353055" cy="399288"/>
          </a:xfrm>
          <a:prstGeom prst="rect">
            <a:avLst/>
          </a:prstGeom>
          <a:blipFill>
            <a:blip r:embed="rId6" cstate="print"/>
            <a:stretch>
              <a:fillRect/>
            </a:stretch>
          </a:blipFill>
        </p:spPr>
        <p:txBody>
          <a:bodyPr wrap="square" lIns="0" tIns="0" rIns="0" bIns="0" rtlCol="0"/>
          <a:lstStyle/>
          <a:p>
            <a:endParaRPr/>
          </a:p>
        </p:txBody>
      </p:sp>
      <p:sp>
        <p:nvSpPr>
          <p:cNvPr id="21" name="bk object 21"/>
          <p:cNvSpPr/>
          <p:nvPr/>
        </p:nvSpPr>
        <p:spPr>
          <a:xfrm>
            <a:off x="6030467" y="4824984"/>
            <a:ext cx="3691128" cy="1336547"/>
          </a:xfrm>
          <a:prstGeom prst="rect">
            <a:avLst/>
          </a:prstGeom>
          <a:blipFill>
            <a:blip r:embed="rId7" cstate="print"/>
            <a:stretch>
              <a:fillRect/>
            </a:stretch>
          </a:blipFill>
        </p:spPr>
        <p:txBody>
          <a:bodyPr wrap="square" lIns="0" tIns="0" rIns="0" bIns="0" rtlCol="0"/>
          <a:lstStyle/>
          <a:p>
            <a:endParaRPr/>
          </a:p>
        </p:txBody>
      </p:sp>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3/1/2023</a:t>
            </a:fld>
            <a:endParaRPr lang="en-US"/>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‹Nº›</a:t>
            </a:fld>
            <a:endParaRPr/>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userDrawn="1">
  <p:cSld name="Diapositiva en blanco -  Fondo claro">
    <p:spTree>
      <p:nvGrpSpPr>
        <p:cNvPr id="1" name=""/>
        <p:cNvGrpSpPr/>
        <p:nvPr/>
      </p:nvGrpSpPr>
      <p:grpSpPr>
        <a:xfrm>
          <a:off x="0" y="0"/>
          <a:ext cx="0" cy="0"/>
          <a:chOff x="0" y="0"/>
          <a:chExt cx="0" cy="0"/>
        </a:xfrm>
      </p:grpSpPr>
      <p:pic>
        <p:nvPicPr>
          <p:cNvPr id="10" name="Imagen 9">
            <a:extLst>
              <a:ext uri="{FF2B5EF4-FFF2-40B4-BE49-F238E27FC236}">
                <a16:creationId xmlns:a16="http://schemas.microsoft.com/office/drawing/2014/main" id="{A690424E-CF17-D24E-B18F-341A2B291E7C}"/>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706704" y="4723"/>
            <a:ext cx="3485296" cy="1812354"/>
          </a:xfrm>
          <a:prstGeom prst="rect">
            <a:avLst/>
          </a:prstGeom>
        </p:spPr>
      </p:pic>
      <p:pic>
        <p:nvPicPr>
          <p:cNvPr id="11" name="Imagen 10">
            <a:extLst>
              <a:ext uri="{FF2B5EF4-FFF2-40B4-BE49-F238E27FC236}">
                <a16:creationId xmlns:a16="http://schemas.microsoft.com/office/drawing/2014/main" id="{890C941E-3A0B-4D49-A978-6952E5A8B8A8}"/>
              </a:ext>
            </a:extLst>
          </p:cNvPr>
          <p:cNvPicPr>
            <a:picLocks noChangeAspect="1"/>
          </p:cNvPicPr>
          <p:nvPr userDrawn="1"/>
        </p:nvPicPr>
        <p:blipFill rotWithShape="1">
          <a:blip r:embed="rId3" cstate="email">
            <a:alphaModFix amt="35000"/>
            <a:extLst>
              <a:ext uri="{28A0092B-C50C-407E-A947-70E740481C1C}">
                <a14:useLocalDpi xmlns:a14="http://schemas.microsoft.com/office/drawing/2010/main"/>
              </a:ext>
            </a:extLst>
          </a:blip>
          <a:srcRect/>
          <a:stretch/>
        </p:blipFill>
        <p:spPr>
          <a:xfrm>
            <a:off x="-1" y="1"/>
            <a:ext cx="4607491" cy="6849776"/>
          </a:xfrm>
          <a:prstGeom prst="rect">
            <a:avLst/>
          </a:prstGeom>
        </p:spPr>
      </p:pic>
      <p:sp>
        <p:nvSpPr>
          <p:cNvPr id="3" name="Date Placeholder 2"/>
          <p:cNvSpPr>
            <a:spLocks noGrp="1"/>
          </p:cNvSpPr>
          <p:nvPr>
            <p:ph type="dt" sz="half" idx="10"/>
          </p:nvPr>
        </p:nvSpPr>
        <p:spPr/>
        <p:txBody>
          <a:bodyPr/>
          <a:lstStyle/>
          <a:p>
            <a:endParaRPr lang="es-CO"/>
          </a:p>
        </p:txBody>
      </p:sp>
      <p:sp>
        <p:nvSpPr>
          <p:cNvPr id="4" name="Footer Placeholder 3"/>
          <p:cNvSpPr>
            <a:spLocks noGrp="1"/>
          </p:cNvSpPr>
          <p:nvPr>
            <p:ph type="ftr" sz="quarter" idx="11"/>
          </p:nvPr>
        </p:nvSpPr>
        <p:spPr/>
        <p:txBody>
          <a:bodyPr/>
          <a:lstStyle/>
          <a:p>
            <a:r>
              <a:rPr lang="es-CO"/>
              <a:t>CCOM-FO-001 V2 / 19-Jul-2022 / Clasificada</a:t>
            </a:r>
          </a:p>
        </p:txBody>
      </p:sp>
      <p:sp>
        <p:nvSpPr>
          <p:cNvPr id="5" name="Slide Number Placeholder 4"/>
          <p:cNvSpPr>
            <a:spLocks noGrp="1"/>
          </p:cNvSpPr>
          <p:nvPr>
            <p:ph type="sldNum" sz="quarter" idx="12"/>
          </p:nvPr>
        </p:nvSpPr>
        <p:spPr/>
        <p:txBody>
          <a:bodyPr/>
          <a:lstStyle/>
          <a:p>
            <a:fld id="{80A1B78A-D2AA-4EB1-9E00-A5BD42699FC9}" type="slidenum">
              <a:rPr lang="es-CO" smtClean="0"/>
              <a:t>‹Nº›</a:t>
            </a:fld>
            <a:endParaRPr lang="es-CO"/>
          </a:p>
        </p:txBody>
      </p:sp>
      <p:sp>
        <p:nvSpPr>
          <p:cNvPr id="7" name="Marcador de pie de página 1">
            <a:extLst>
              <a:ext uri="{FF2B5EF4-FFF2-40B4-BE49-F238E27FC236}">
                <a16:creationId xmlns:a16="http://schemas.microsoft.com/office/drawing/2014/main" id="{0CBCD94E-AB18-40B5-A936-F9EE59E4DC99}"/>
              </a:ext>
            </a:extLst>
          </p:cNvPr>
          <p:cNvSpPr txBox="1">
            <a:spLocks/>
          </p:cNvSpPr>
          <p:nvPr userDrawn="1"/>
        </p:nvSpPr>
        <p:spPr>
          <a:xfrm rot="16200000">
            <a:off x="-1874837" y="1189037"/>
            <a:ext cx="4114800" cy="365125"/>
          </a:xfrm>
          <a:prstGeom prst="rect">
            <a:avLst/>
          </a:prstGeom>
        </p:spPr>
        <p:txBody>
          <a:bodyPr vert="horz" lIns="91440" tIns="45720" rIns="91440" bIns="45720" rtlCol="0" anchor="ctr"/>
          <a:lstStyle>
            <a:defPPr>
              <a:defRPr lang="en-US"/>
            </a:defPPr>
            <a:lvl1pPr marL="0" algn="ctr" defTabSz="457200" rtl="0" eaLnBrk="1" latinLnBrk="0" hangingPunct="1">
              <a:defRPr lang="es-CO" sz="1000" kern="1200">
                <a:solidFill>
                  <a:schemeClr val="tx1">
                    <a:tint val="75000"/>
                  </a:schemeClr>
                </a:solidFill>
                <a:latin typeface="Helvetica" pitchFamily="2" charset="0"/>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CO"/>
              <a:t>CCOM-FO-001 V14 / 2-Sep-2022 / Clasificada</a:t>
            </a:r>
          </a:p>
        </p:txBody>
      </p:sp>
    </p:spTree>
    <p:extLst>
      <p:ext uri="{BB962C8B-B14F-4D97-AF65-F5344CB8AC3E}">
        <p14:creationId xmlns:p14="http://schemas.microsoft.com/office/powerpoint/2010/main" val="21521647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slideLayout" Target="../slideLayouts/slideLayout15.xml"/><Relationship Id="rId7"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5" Type="http://schemas.openxmlformats.org/officeDocument/2006/relationships/slideLayout" Target="../slideLayouts/slideLayout17.xml"/><Relationship Id="rId4" Type="http://schemas.openxmlformats.org/officeDocument/2006/relationships/slideLayout" Target="../slideLayouts/slideLayout16.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6.xml"/><Relationship Id="rId13" Type="http://schemas.openxmlformats.org/officeDocument/2006/relationships/theme" Target="../theme/theme3.xml"/><Relationship Id="rId3" Type="http://schemas.openxmlformats.org/officeDocument/2006/relationships/slideLayout" Target="../slideLayouts/slideLayout21.xml"/><Relationship Id="rId7" Type="http://schemas.openxmlformats.org/officeDocument/2006/relationships/slideLayout" Target="../slideLayouts/slideLayout25.xml"/><Relationship Id="rId12" Type="http://schemas.openxmlformats.org/officeDocument/2006/relationships/slideLayout" Target="../slideLayouts/slideLayout30.xml"/><Relationship Id="rId2" Type="http://schemas.openxmlformats.org/officeDocument/2006/relationships/slideLayout" Target="../slideLayouts/slideLayout20.xml"/><Relationship Id="rId1" Type="http://schemas.openxmlformats.org/officeDocument/2006/relationships/slideLayout" Target="../slideLayouts/slideLayout19.xml"/><Relationship Id="rId6" Type="http://schemas.openxmlformats.org/officeDocument/2006/relationships/slideLayout" Target="../slideLayouts/slideLayout24.xml"/><Relationship Id="rId11" Type="http://schemas.openxmlformats.org/officeDocument/2006/relationships/slideLayout" Target="../slideLayouts/slideLayout29.xml"/><Relationship Id="rId5" Type="http://schemas.openxmlformats.org/officeDocument/2006/relationships/slideLayout" Target="../slideLayouts/slideLayout23.xml"/><Relationship Id="rId10" Type="http://schemas.openxmlformats.org/officeDocument/2006/relationships/slideLayout" Target="../slideLayouts/slideLayout28.xml"/><Relationship Id="rId4" Type="http://schemas.openxmlformats.org/officeDocument/2006/relationships/slideLayout" Target="../slideLayouts/slideLayout22.xml"/><Relationship Id="rId9" Type="http://schemas.openxmlformats.org/officeDocument/2006/relationships/slideLayout" Target="../slideLayouts/slideLayout27.xml"/></Relationships>
</file>

<file path=ppt/slideMasters/_rels/slideMaster4.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slideLayout" Target="../slideLayouts/slideLayout33.xml"/><Relationship Id="rId7" Type="http://schemas.openxmlformats.org/officeDocument/2006/relationships/theme" Target="../theme/theme4.xml"/><Relationship Id="rId2" Type="http://schemas.openxmlformats.org/officeDocument/2006/relationships/slideLayout" Target="../slideLayouts/slideLayout32.xml"/><Relationship Id="rId1" Type="http://schemas.openxmlformats.org/officeDocument/2006/relationships/slideLayout" Target="../slideLayouts/slideLayout31.xml"/><Relationship Id="rId6" Type="http://schemas.openxmlformats.org/officeDocument/2006/relationships/slideLayout" Target="../slideLayouts/slideLayout36.xml"/><Relationship Id="rId5" Type="http://schemas.openxmlformats.org/officeDocument/2006/relationships/slideLayout" Target="../slideLayouts/slideLayout35.xml"/><Relationship Id="rId4" Type="http://schemas.openxmlformats.org/officeDocument/2006/relationships/slideLayout" Target="../slideLayouts/slideLayout3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lang="es-CO" sz="1000" kern="1200" smtClean="0">
                <a:solidFill>
                  <a:schemeClr val="tx1">
                    <a:tint val="75000"/>
                  </a:schemeClr>
                </a:solidFill>
                <a:latin typeface="Helvetica" pitchFamily="2" charset="0"/>
                <a:ea typeface="+mn-ea"/>
                <a:cs typeface="+mn-cs"/>
              </a:defRPr>
            </a:lvl1pPr>
          </a:lstStyle>
          <a:p>
            <a:endParaRPr lang="es-CO"/>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lang="es-CO" sz="1000" kern="1200">
                <a:solidFill>
                  <a:schemeClr val="tx1">
                    <a:tint val="75000"/>
                  </a:schemeClr>
                </a:solidFill>
                <a:latin typeface="Helvetica" pitchFamily="2" charset="0"/>
                <a:ea typeface="+mn-ea"/>
                <a:cs typeface="+mn-cs"/>
              </a:defRPr>
            </a:lvl1pPr>
          </a:lstStyle>
          <a:p>
            <a:r>
              <a:rPr lang="es-CO"/>
              <a:t>CCOM-FO-001 V2 / 19-Jul-2022 / Clasificada</a:t>
            </a: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lang="es-CO" sz="1000" kern="1200" smtClean="0">
                <a:solidFill>
                  <a:schemeClr val="tx1">
                    <a:tint val="75000"/>
                  </a:schemeClr>
                </a:solidFill>
                <a:latin typeface="Helvetica" pitchFamily="2" charset="0"/>
                <a:ea typeface="+mn-ea"/>
                <a:cs typeface="+mn-cs"/>
              </a:defRPr>
            </a:lvl1pPr>
          </a:lstStyle>
          <a:p>
            <a:fld id="{80A1B78A-D2AA-4EB1-9E00-A5BD42699FC9}" type="slidenum">
              <a:rPr lang="es-CO" smtClean="0"/>
              <a:pPr/>
              <a:t>‹Nº›</a:t>
            </a:fld>
            <a:endParaRPr lang="es-CO"/>
          </a:p>
        </p:txBody>
      </p:sp>
    </p:spTree>
    <p:extLst>
      <p:ext uri="{BB962C8B-B14F-4D97-AF65-F5344CB8AC3E}">
        <p14:creationId xmlns:p14="http://schemas.microsoft.com/office/powerpoint/2010/main" val="1183279784"/>
      </p:ext>
    </p:extLst>
  </p:cSld>
  <p:clrMap bg1="lt1" tx1="dk1" bg2="lt2" tx2="dk2" accent1="accent1" accent2="accent2" accent3="accent3" accent4="accent4" accent5="accent5" accent6="accent6" hlink="hlink" folHlink="folHlink"/>
  <p:sldLayoutIdLst>
    <p:sldLayoutId id="2147483738" r:id="rId1"/>
    <p:sldLayoutId id="2147483755" r:id="rId2"/>
    <p:sldLayoutId id="2147483756" r:id="rId3"/>
    <p:sldLayoutId id="2147483770" r:id="rId4"/>
    <p:sldLayoutId id="2147483728" r:id="rId5"/>
    <p:sldLayoutId id="2147483774" r:id="rId6"/>
    <p:sldLayoutId id="2147483754" r:id="rId7"/>
    <p:sldLayoutId id="2147483757" r:id="rId8"/>
    <p:sldLayoutId id="2147483771" r:id="rId9"/>
    <p:sldLayoutId id="2147483772" r:id="rId10"/>
    <p:sldLayoutId id="2147483773" r:id="rId11"/>
    <p:sldLayoutId id="2147483751" r:id="rId12"/>
  </p:sldLayoutIdLst>
  <p:hf sldNum="0" hdr="0" dt="0"/>
  <p:txStyles>
    <p:titleStyle>
      <a:lvl1pPr algn="l" defTabSz="914400" rtl="0" eaLnBrk="1" latinLnBrk="0" hangingPunct="1">
        <a:lnSpc>
          <a:spcPct val="90000"/>
        </a:lnSpc>
        <a:spcBef>
          <a:spcPct val="0"/>
        </a:spcBef>
        <a:buNone/>
        <a:defRPr sz="3600" kern="1200">
          <a:solidFill>
            <a:schemeClr val="tx1"/>
          </a:solidFill>
          <a:latin typeface="Helvetica" pitchFamily="2" charset="0"/>
          <a:ea typeface="+mj-ea"/>
          <a:cs typeface="+mj-cs"/>
        </a:defRPr>
      </a:lvl1pPr>
    </p:titleStyle>
    <p:bodyStyle>
      <a:lvl1pPr marL="228600" indent="-228600" algn="l" defTabSz="914400" rtl="0" eaLnBrk="1" latinLnBrk="0" hangingPunct="1">
        <a:lnSpc>
          <a:spcPct val="90000"/>
        </a:lnSpc>
        <a:spcBef>
          <a:spcPts val="1000"/>
        </a:spcBef>
        <a:buSzPct val="80000"/>
        <a:buFontTx/>
        <a:buBlip>
          <a:blip r:embed="rId14"/>
        </a:buBlip>
        <a:defRPr sz="2400" kern="1200">
          <a:solidFill>
            <a:schemeClr val="tx1"/>
          </a:solidFill>
          <a:latin typeface="Helvetica" pitchFamily="2" charset="0"/>
          <a:ea typeface="+mn-ea"/>
          <a:cs typeface="+mn-cs"/>
        </a:defRPr>
      </a:lvl1pPr>
      <a:lvl2pPr marL="685800" indent="-228600" algn="l" defTabSz="914400" rtl="0" eaLnBrk="1" latinLnBrk="0" hangingPunct="1">
        <a:lnSpc>
          <a:spcPct val="90000"/>
        </a:lnSpc>
        <a:spcBef>
          <a:spcPts val="500"/>
        </a:spcBef>
        <a:buSzPct val="80000"/>
        <a:buFontTx/>
        <a:buBlip>
          <a:blip r:embed="rId14"/>
        </a:buBlip>
        <a:defRPr sz="2000" kern="1200">
          <a:solidFill>
            <a:schemeClr val="tx1"/>
          </a:solidFill>
          <a:latin typeface="Helvetica" pitchFamily="2" charset="0"/>
          <a:ea typeface="+mn-ea"/>
          <a:cs typeface="+mn-cs"/>
        </a:defRPr>
      </a:lvl2pPr>
      <a:lvl3pPr marL="1143000" indent="-228600" algn="l" defTabSz="914400" rtl="0" eaLnBrk="1" latinLnBrk="0" hangingPunct="1">
        <a:lnSpc>
          <a:spcPct val="90000"/>
        </a:lnSpc>
        <a:spcBef>
          <a:spcPts val="500"/>
        </a:spcBef>
        <a:buSzPct val="80000"/>
        <a:buFontTx/>
        <a:buBlip>
          <a:blip r:embed="rId14"/>
        </a:buBlip>
        <a:defRPr sz="1800" kern="1200">
          <a:solidFill>
            <a:schemeClr val="tx1"/>
          </a:solidFill>
          <a:latin typeface="Helvetica" pitchFamily="2" charset="0"/>
          <a:ea typeface="+mn-ea"/>
          <a:cs typeface="+mn-cs"/>
        </a:defRPr>
      </a:lvl3pPr>
      <a:lvl4pPr marL="1600200" indent="-228600" algn="l" defTabSz="914400" rtl="0" eaLnBrk="1" latinLnBrk="0" hangingPunct="1">
        <a:lnSpc>
          <a:spcPct val="90000"/>
        </a:lnSpc>
        <a:spcBef>
          <a:spcPts val="500"/>
        </a:spcBef>
        <a:buSzPct val="80000"/>
        <a:buFontTx/>
        <a:buBlip>
          <a:blip r:embed="rId14"/>
        </a:buBlip>
        <a:defRPr sz="1600" kern="1200">
          <a:solidFill>
            <a:schemeClr val="tx1"/>
          </a:solidFill>
          <a:latin typeface="Helvetica" pitchFamily="2" charset="0"/>
          <a:ea typeface="+mn-ea"/>
          <a:cs typeface="+mn-cs"/>
        </a:defRPr>
      </a:lvl4pPr>
      <a:lvl5pPr marL="2057400" indent="-228600" algn="l" defTabSz="914400" rtl="0" eaLnBrk="1" latinLnBrk="0" hangingPunct="1">
        <a:lnSpc>
          <a:spcPct val="90000"/>
        </a:lnSpc>
        <a:spcBef>
          <a:spcPts val="500"/>
        </a:spcBef>
        <a:buSzPct val="80000"/>
        <a:buFontTx/>
        <a:buBlip>
          <a:blip r:embed="rId14"/>
        </a:buBlip>
        <a:defRPr sz="1600" kern="1200">
          <a:solidFill>
            <a:schemeClr val="tx1"/>
          </a:solidFill>
          <a:latin typeface="Helvetica"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bk object 16"/>
          <p:cNvSpPr/>
          <p:nvPr/>
        </p:nvSpPr>
        <p:spPr>
          <a:xfrm>
            <a:off x="0" y="0"/>
            <a:ext cx="12192000" cy="6857997"/>
          </a:xfrm>
          <a:prstGeom prst="rect">
            <a:avLst/>
          </a:prstGeom>
          <a:blipFill>
            <a:blip r:embed="rId8" cstate="print"/>
            <a:stretch>
              <a:fillRect/>
            </a:stretch>
          </a:blipFill>
        </p:spPr>
        <p:txBody>
          <a:bodyPr wrap="square" lIns="0" tIns="0" rIns="0" bIns="0" rtlCol="0"/>
          <a:lstStyle/>
          <a:p>
            <a:endParaRPr/>
          </a:p>
        </p:txBody>
      </p:sp>
      <p:sp>
        <p:nvSpPr>
          <p:cNvPr id="2" name="Holder 2"/>
          <p:cNvSpPr>
            <a:spLocks noGrp="1"/>
          </p:cNvSpPr>
          <p:nvPr>
            <p:ph type="title"/>
          </p:nvPr>
        </p:nvSpPr>
        <p:spPr>
          <a:xfrm>
            <a:off x="577697" y="235965"/>
            <a:ext cx="3161665" cy="391159"/>
          </a:xfrm>
          <a:prstGeom prst="rect">
            <a:avLst/>
          </a:prstGeom>
        </p:spPr>
        <p:txBody>
          <a:bodyPr wrap="square" lIns="0" tIns="0" rIns="0" bIns="0">
            <a:spAutoFit/>
          </a:bodyPr>
          <a:lstStyle>
            <a:lvl1pPr>
              <a:defRPr sz="2400" b="0" i="0">
                <a:solidFill>
                  <a:srgbClr val="4471C4"/>
                </a:solidFill>
                <a:latin typeface="Arial"/>
                <a:cs typeface="Arial"/>
              </a:defRPr>
            </a:lvl1pPr>
          </a:lstStyle>
          <a:p>
            <a:endParaRPr/>
          </a:p>
        </p:txBody>
      </p:sp>
      <p:sp>
        <p:nvSpPr>
          <p:cNvPr id="3" name="Holder 3"/>
          <p:cNvSpPr>
            <a:spLocks noGrp="1"/>
          </p:cNvSpPr>
          <p:nvPr>
            <p:ph type="body" idx="1"/>
          </p:nvPr>
        </p:nvSpPr>
        <p:spPr>
          <a:xfrm>
            <a:off x="495846" y="1537208"/>
            <a:ext cx="11200307" cy="2235200"/>
          </a:xfrm>
          <a:prstGeom prst="rect">
            <a:avLst/>
          </a:prstGeom>
        </p:spPr>
        <p:txBody>
          <a:bodyPr wrap="square" lIns="0" tIns="0" rIns="0" bIns="0">
            <a:spAutoFit/>
          </a:bodyPr>
          <a:lstStyle>
            <a:lvl1pPr>
              <a:defRPr b="0" i="0">
                <a:solidFill>
                  <a:schemeClr val="tx1"/>
                </a:solidFill>
              </a:defRPr>
            </a:lvl1pPr>
          </a:lstStyle>
          <a:p>
            <a:endParaRPr/>
          </a:p>
        </p:txBody>
      </p:sp>
      <p:sp>
        <p:nvSpPr>
          <p:cNvPr id="4" name="Holder 4"/>
          <p:cNvSpPr>
            <a:spLocks noGrp="1"/>
          </p:cNvSpPr>
          <p:nvPr>
            <p:ph type="ftr" sz="quarter" idx="5"/>
          </p:nvPr>
        </p:nvSpPr>
        <p:spPr>
          <a:xfrm>
            <a:off x="4145280" y="6377940"/>
            <a:ext cx="3901440" cy="342900"/>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609600" y="6377940"/>
            <a:ext cx="2804160" cy="342900"/>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3/1/2023</a:t>
            </a:fld>
            <a:endParaRPr lang="en-US"/>
          </a:p>
        </p:txBody>
      </p:sp>
      <p:sp>
        <p:nvSpPr>
          <p:cNvPr id="6" name="Holder 6"/>
          <p:cNvSpPr>
            <a:spLocks noGrp="1"/>
          </p:cNvSpPr>
          <p:nvPr>
            <p:ph type="sldNum" sz="quarter" idx="7"/>
          </p:nvPr>
        </p:nvSpPr>
        <p:spPr>
          <a:xfrm>
            <a:off x="8778240" y="6377940"/>
            <a:ext cx="2804160" cy="342900"/>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t>‹Nº›</a:t>
            </a:fld>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782" r:id="rId6"/>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7E13F48B-EE38-7948-FF06-4015023CCDF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CO"/>
          </a:p>
        </p:txBody>
      </p:sp>
      <p:sp>
        <p:nvSpPr>
          <p:cNvPr id="3" name="Marcador de texto 2">
            <a:extLst>
              <a:ext uri="{FF2B5EF4-FFF2-40B4-BE49-F238E27FC236}">
                <a16:creationId xmlns:a16="http://schemas.microsoft.com/office/drawing/2014/main" id="{59B4B7A7-8C25-63E2-9019-042FFC5B91D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fecha 3">
            <a:extLst>
              <a:ext uri="{FF2B5EF4-FFF2-40B4-BE49-F238E27FC236}">
                <a16:creationId xmlns:a16="http://schemas.microsoft.com/office/drawing/2014/main" id="{F78BEAE1-F823-A253-641B-2A790856498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36748D7-7F0B-4404-BB31-8F2266C1E1C2}" type="datetimeFigureOut">
              <a:rPr lang="es-CO" smtClean="0"/>
              <a:t>1/03/2023</a:t>
            </a:fld>
            <a:endParaRPr lang="es-CO"/>
          </a:p>
        </p:txBody>
      </p:sp>
      <p:sp>
        <p:nvSpPr>
          <p:cNvPr id="5" name="Marcador de pie de página 4">
            <a:extLst>
              <a:ext uri="{FF2B5EF4-FFF2-40B4-BE49-F238E27FC236}">
                <a16:creationId xmlns:a16="http://schemas.microsoft.com/office/drawing/2014/main" id="{F80353B6-DB46-35BC-D3B7-5EF1036B72F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a:extLst>
              <a:ext uri="{FF2B5EF4-FFF2-40B4-BE49-F238E27FC236}">
                <a16:creationId xmlns:a16="http://schemas.microsoft.com/office/drawing/2014/main" id="{8BF56471-FE82-14F1-1383-4B8033BEA2B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737A8C0-199F-481E-9430-7BDA03C81C4F}" type="slidenum">
              <a:rPr lang="es-CO" smtClean="0"/>
              <a:t>‹Nº›</a:t>
            </a:fld>
            <a:endParaRPr lang="es-CO"/>
          </a:p>
        </p:txBody>
      </p:sp>
    </p:spTree>
    <p:extLst>
      <p:ext uri="{BB962C8B-B14F-4D97-AF65-F5344CB8AC3E}">
        <p14:creationId xmlns:p14="http://schemas.microsoft.com/office/powerpoint/2010/main" val="150653634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bk object 16"/>
          <p:cNvSpPr/>
          <p:nvPr/>
        </p:nvSpPr>
        <p:spPr>
          <a:xfrm>
            <a:off x="0" y="0"/>
            <a:ext cx="12192000" cy="6857997"/>
          </a:xfrm>
          <a:prstGeom prst="rect">
            <a:avLst/>
          </a:prstGeom>
          <a:blipFill>
            <a:blip r:embed="rId8" cstate="print"/>
            <a:stretch>
              <a:fillRect/>
            </a:stretch>
          </a:blipFill>
        </p:spPr>
        <p:txBody>
          <a:bodyPr wrap="square" lIns="0" tIns="0" rIns="0" bIns="0" rtlCol="0"/>
          <a:lstStyle/>
          <a:p>
            <a:endParaRPr/>
          </a:p>
        </p:txBody>
      </p:sp>
      <p:sp>
        <p:nvSpPr>
          <p:cNvPr id="2" name="Holder 2"/>
          <p:cNvSpPr>
            <a:spLocks noGrp="1"/>
          </p:cNvSpPr>
          <p:nvPr>
            <p:ph type="title"/>
          </p:nvPr>
        </p:nvSpPr>
        <p:spPr>
          <a:xfrm>
            <a:off x="577697" y="235965"/>
            <a:ext cx="3161665" cy="391159"/>
          </a:xfrm>
          <a:prstGeom prst="rect">
            <a:avLst/>
          </a:prstGeom>
        </p:spPr>
        <p:txBody>
          <a:bodyPr wrap="square" lIns="0" tIns="0" rIns="0" bIns="0">
            <a:spAutoFit/>
          </a:bodyPr>
          <a:lstStyle>
            <a:lvl1pPr>
              <a:defRPr sz="2400" b="0" i="0">
                <a:solidFill>
                  <a:srgbClr val="4471C4"/>
                </a:solidFill>
                <a:latin typeface="Arial"/>
                <a:cs typeface="Arial"/>
              </a:defRPr>
            </a:lvl1pPr>
          </a:lstStyle>
          <a:p>
            <a:endParaRPr/>
          </a:p>
        </p:txBody>
      </p:sp>
      <p:sp>
        <p:nvSpPr>
          <p:cNvPr id="3" name="Holder 3"/>
          <p:cNvSpPr>
            <a:spLocks noGrp="1"/>
          </p:cNvSpPr>
          <p:nvPr>
            <p:ph type="body" idx="1"/>
          </p:nvPr>
        </p:nvSpPr>
        <p:spPr>
          <a:xfrm>
            <a:off x="495846" y="1537208"/>
            <a:ext cx="11200307" cy="2235200"/>
          </a:xfrm>
          <a:prstGeom prst="rect">
            <a:avLst/>
          </a:prstGeom>
        </p:spPr>
        <p:txBody>
          <a:bodyPr wrap="square" lIns="0" tIns="0" rIns="0" bIns="0">
            <a:spAutoFit/>
          </a:bodyPr>
          <a:lstStyle>
            <a:lvl1pPr>
              <a:defRPr b="0" i="0">
                <a:solidFill>
                  <a:schemeClr val="tx1"/>
                </a:solidFill>
              </a:defRPr>
            </a:lvl1pPr>
          </a:lstStyle>
          <a:p>
            <a:endParaRPr/>
          </a:p>
        </p:txBody>
      </p:sp>
      <p:sp>
        <p:nvSpPr>
          <p:cNvPr id="4" name="Holder 4"/>
          <p:cNvSpPr>
            <a:spLocks noGrp="1"/>
          </p:cNvSpPr>
          <p:nvPr>
            <p:ph type="ftr" sz="quarter" idx="5"/>
          </p:nvPr>
        </p:nvSpPr>
        <p:spPr>
          <a:xfrm>
            <a:off x="4145280" y="6377940"/>
            <a:ext cx="3901440" cy="342900"/>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609600" y="6377940"/>
            <a:ext cx="2804160" cy="342900"/>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3/1/2023</a:t>
            </a:fld>
            <a:endParaRPr lang="en-US"/>
          </a:p>
        </p:txBody>
      </p:sp>
      <p:sp>
        <p:nvSpPr>
          <p:cNvPr id="6" name="Holder 6"/>
          <p:cNvSpPr>
            <a:spLocks noGrp="1"/>
          </p:cNvSpPr>
          <p:nvPr>
            <p:ph type="sldNum" sz="quarter" idx="7"/>
          </p:nvPr>
        </p:nvSpPr>
        <p:spPr>
          <a:xfrm>
            <a:off x="8778240" y="6377940"/>
            <a:ext cx="2804160" cy="342900"/>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t>‹Nº›</a:t>
            </a:fld>
            <a:endParaRPr/>
          </a:p>
        </p:txBody>
      </p:sp>
    </p:spTree>
  </p:cSld>
  <p:clrMap bg1="lt1" tx1="dk1" bg2="lt2" tx2="dk2" accent1="accent1" accent2="accent2" accent3="accent3" accent4="accent4" accent5="accent5" accent6="accent6" hlink="hlink" folHlink="folHlink"/>
  <p:sldLayoutIdLst>
    <p:sldLayoutId id="2147483777" r:id="rId1"/>
    <p:sldLayoutId id="2147483778" r:id="rId2"/>
    <p:sldLayoutId id="2147483779" r:id="rId3"/>
    <p:sldLayoutId id="2147483780" r:id="rId4"/>
    <p:sldLayoutId id="2147483781" r:id="rId5"/>
    <p:sldLayoutId id="2147483666" r:id="rId6"/>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8" Type="http://schemas.openxmlformats.org/officeDocument/2006/relationships/image" Target="../media/image35.jpeg"/><Relationship Id="rId3" Type="http://schemas.openxmlformats.org/officeDocument/2006/relationships/image" Target="../media/image30.jpeg"/><Relationship Id="rId7" Type="http://schemas.openxmlformats.org/officeDocument/2006/relationships/image" Target="../media/image34.jpeg"/><Relationship Id="rId2" Type="http://schemas.openxmlformats.org/officeDocument/2006/relationships/image" Target="../media/image29.jpeg"/><Relationship Id="rId1" Type="http://schemas.openxmlformats.org/officeDocument/2006/relationships/slideLayout" Target="../slideLayouts/slideLayout8.xml"/><Relationship Id="rId6" Type="http://schemas.openxmlformats.org/officeDocument/2006/relationships/image" Target="../media/image33.jpeg"/><Relationship Id="rId5" Type="http://schemas.openxmlformats.org/officeDocument/2006/relationships/image" Target="../media/image32.jpeg"/><Relationship Id="rId4" Type="http://schemas.openxmlformats.org/officeDocument/2006/relationships/image" Target="../media/image31.jpeg"/><Relationship Id="rId9" Type="http://schemas.openxmlformats.org/officeDocument/2006/relationships/image" Target="../media/image36.jpeg"/></Relationships>
</file>

<file path=ppt/slides/_rels/slide8.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8.xml"/><Relationship Id="rId4" Type="http://schemas.openxmlformats.org/officeDocument/2006/relationships/image" Target="../media/image40.jpeg"/></Relationships>
</file>

<file path=ppt/slides/_rels/slide10.xml.rels><?xml version="1.0" encoding="UTF-8" standalone="yes"?>
<Relationships xmlns="http://schemas.openxmlformats.org/package/2006/relationships"><Relationship Id="rId3" Type="http://schemas.openxmlformats.org/officeDocument/2006/relationships/image" Target="../media/image42.jpeg"/><Relationship Id="rId7" Type="http://schemas.openxmlformats.org/officeDocument/2006/relationships/image" Target="../media/image46.jpeg"/><Relationship Id="rId2" Type="http://schemas.openxmlformats.org/officeDocument/2006/relationships/image" Target="../media/image41.jpeg"/><Relationship Id="rId1" Type="http://schemas.openxmlformats.org/officeDocument/2006/relationships/slideLayout" Target="../slideLayouts/slideLayout8.xml"/><Relationship Id="rId6" Type="http://schemas.openxmlformats.org/officeDocument/2006/relationships/image" Target="../media/image45.jpeg"/><Relationship Id="rId5" Type="http://schemas.openxmlformats.org/officeDocument/2006/relationships/image" Target="../media/image44.jpeg"/><Relationship Id="rId4" Type="http://schemas.openxmlformats.org/officeDocument/2006/relationships/image" Target="../media/image43.jpeg"/></Relationships>
</file>

<file path=ppt/slides/_rels/slide11.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47.jpeg"/><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image" Target="../media/image49.jpeg"/><Relationship Id="rId1" Type="http://schemas.openxmlformats.org/officeDocument/2006/relationships/slideLayout" Target="../slideLayouts/slideLayout8.xml"/><Relationship Id="rId5" Type="http://schemas.openxmlformats.org/officeDocument/2006/relationships/image" Target="../media/image52.jpeg"/><Relationship Id="rId4" Type="http://schemas.openxmlformats.org/officeDocument/2006/relationships/image" Target="../media/image51.jpe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image" Target="../media/image54.jpeg"/><Relationship Id="rId1" Type="http://schemas.openxmlformats.org/officeDocument/2006/relationships/slideLayout" Target="../slideLayouts/slideLayout8.xml"/><Relationship Id="rId4" Type="http://schemas.openxmlformats.org/officeDocument/2006/relationships/image" Target="../media/image56.jpeg"/></Relationships>
</file>

<file path=ppt/slides/_rels/slide17.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image" Target="../media/image57.jpeg"/><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2" Type="http://schemas.openxmlformats.org/officeDocument/2006/relationships/image" Target="../media/image59.png"/><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60.png"/><Relationship Id="rId1" Type="http://schemas.openxmlformats.org/officeDocument/2006/relationships/slideLayout" Target="../slideLayouts/slideLayout8.xml"/><Relationship Id="rId5" Type="http://schemas.openxmlformats.org/officeDocument/2006/relationships/image" Target="../media/image63.png"/><Relationship Id="rId4" Type="http://schemas.openxmlformats.org/officeDocument/2006/relationships/image" Target="../media/image62.png"/></Relationships>
</file>

<file path=ppt/slides/_rels/slide21.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64.png"/><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image" Target="../media/image66.png"/><Relationship Id="rId1" Type="http://schemas.openxmlformats.org/officeDocument/2006/relationships/slideLayout" Target="../slideLayouts/slideLayout8.xml"/><Relationship Id="rId5" Type="http://schemas.openxmlformats.org/officeDocument/2006/relationships/image" Target="../media/image69.png"/><Relationship Id="rId4" Type="http://schemas.openxmlformats.org/officeDocument/2006/relationships/image" Target="../media/image68.png"/></Relationships>
</file>

<file path=ppt/slides/_rels/slide23.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image" Target="../media/image70.png"/><Relationship Id="rId1" Type="http://schemas.openxmlformats.org/officeDocument/2006/relationships/slideLayout" Target="../slideLayouts/slideLayout8.xml"/><Relationship Id="rId4" Type="http://schemas.openxmlformats.org/officeDocument/2006/relationships/image" Target="../media/image72.png"/></Relationships>
</file>

<file path=ppt/slides/_rels/slide24.xml.rels><?xml version="1.0" encoding="UTF-8" standalone="yes"?>
<Relationships xmlns="http://schemas.openxmlformats.org/package/2006/relationships"><Relationship Id="rId2" Type="http://schemas.openxmlformats.org/officeDocument/2006/relationships/image" Target="../media/image73.png"/><Relationship Id="rId1" Type="http://schemas.openxmlformats.org/officeDocument/2006/relationships/slideLayout" Target="../slideLayouts/slideLayout8.xml"/></Relationships>
</file>

<file path=ppt/slides/_rels/slide25.xml.rels><?xml version="1.0" encoding="UTF-8" standalone="yes"?>
<Relationships xmlns="http://schemas.openxmlformats.org/package/2006/relationships"><Relationship Id="rId2" Type="http://schemas.openxmlformats.org/officeDocument/2006/relationships/image" Target="../media/image74.png"/><Relationship Id="rId1" Type="http://schemas.openxmlformats.org/officeDocument/2006/relationships/slideLayout" Target="../slideLayouts/slideLayout8.xml"/></Relationships>
</file>

<file path=ppt/slides/_rels/slide26.xml.rels><?xml version="1.0" encoding="UTF-8" standalone="yes"?>
<Relationships xmlns="http://schemas.openxmlformats.org/package/2006/relationships"><Relationship Id="rId3" Type="http://schemas.openxmlformats.org/officeDocument/2006/relationships/image" Target="../media/image76.png"/><Relationship Id="rId2" Type="http://schemas.openxmlformats.org/officeDocument/2006/relationships/image" Target="../media/image75.png"/><Relationship Id="rId1" Type="http://schemas.openxmlformats.org/officeDocument/2006/relationships/slideLayout" Target="../slideLayouts/slideLayout36.xml"/></Relationships>
</file>

<file path=ppt/slides/_rels/slide27.xml.rels><?xml version="1.0" encoding="UTF-8" standalone="yes"?>
<Relationships xmlns="http://schemas.openxmlformats.org/package/2006/relationships"><Relationship Id="rId3" Type="http://schemas.openxmlformats.org/officeDocument/2006/relationships/image" Target="../media/image78.png"/><Relationship Id="rId2" Type="http://schemas.openxmlformats.org/officeDocument/2006/relationships/image" Target="../media/image77.png"/><Relationship Id="rId1" Type="http://schemas.openxmlformats.org/officeDocument/2006/relationships/slideLayout" Target="../slideLayouts/slideLayout36.xml"/><Relationship Id="rId4" Type="http://schemas.openxmlformats.org/officeDocument/2006/relationships/image" Target="../media/image79.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2" Type="http://schemas.openxmlformats.org/officeDocument/2006/relationships/image" Target="../media/image80.png"/><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3" Type="http://schemas.openxmlformats.org/officeDocument/2006/relationships/image" Target="../media/image81.jpeg"/><Relationship Id="rId2" Type="http://schemas.openxmlformats.org/officeDocument/2006/relationships/notesSlide" Target="../notesSlides/notesSlide1.xml"/><Relationship Id="rId1" Type="http://schemas.openxmlformats.org/officeDocument/2006/relationships/slideLayout" Target="../slideLayouts/slideLayout8.xml"/><Relationship Id="rId6" Type="http://schemas.openxmlformats.org/officeDocument/2006/relationships/image" Target="../media/image84.jpeg"/><Relationship Id="rId5" Type="http://schemas.openxmlformats.org/officeDocument/2006/relationships/image" Target="../media/image83.jpeg"/><Relationship Id="rId4" Type="http://schemas.openxmlformats.org/officeDocument/2006/relationships/image" Target="../media/image82.jpeg"/></Relationships>
</file>

<file path=ppt/slides/_rels/slide31.xml.rels><?xml version="1.0" encoding="UTF-8" standalone="yes"?>
<Relationships xmlns="http://schemas.openxmlformats.org/package/2006/relationships"><Relationship Id="rId2" Type="http://schemas.openxmlformats.org/officeDocument/2006/relationships/image" Target="../media/image85.png"/><Relationship Id="rId1" Type="http://schemas.openxmlformats.org/officeDocument/2006/relationships/slideLayout" Target="../slideLayouts/slideLayout30.xml"/></Relationships>
</file>

<file path=ppt/slides/_rels/slide32.xml.rels><?xml version="1.0" encoding="UTF-8" standalone="yes"?>
<Relationships xmlns="http://schemas.openxmlformats.org/package/2006/relationships"><Relationship Id="rId2" Type="http://schemas.openxmlformats.org/officeDocument/2006/relationships/image" Target="../media/image86.png"/><Relationship Id="rId1" Type="http://schemas.openxmlformats.org/officeDocument/2006/relationships/slideLayout" Target="../slideLayouts/slideLayout30.xml"/></Relationships>
</file>

<file path=ppt/slides/_rels/slide33.xml.rels><?xml version="1.0" encoding="UTF-8" standalone="yes"?>
<Relationships xmlns="http://schemas.openxmlformats.org/package/2006/relationships"><Relationship Id="rId2" Type="http://schemas.openxmlformats.org/officeDocument/2006/relationships/image" Target="../media/image87.png"/><Relationship Id="rId1" Type="http://schemas.openxmlformats.org/officeDocument/2006/relationships/slideLayout" Target="../slideLayouts/slideLayout30.xml"/></Relationships>
</file>

<file path=ppt/slides/_rels/slide34.xml.rels><?xml version="1.0" encoding="UTF-8" standalone="yes"?>
<Relationships xmlns="http://schemas.openxmlformats.org/package/2006/relationships"><Relationship Id="rId2" Type="http://schemas.openxmlformats.org/officeDocument/2006/relationships/image" Target="../media/image88.png"/><Relationship Id="rId1" Type="http://schemas.openxmlformats.org/officeDocument/2006/relationships/slideLayout" Target="../slideLayouts/slideLayout30.xml"/></Relationships>
</file>

<file path=ppt/slides/_rels/slide35.xml.rels><?xml version="1.0" encoding="UTF-8" standalone="yes"?>
<Relationships xmlns="http://schemas.openxmlformats.org/package/2006/relationships"><Relationship Id="rId2" Type="http://schemas.openxmlformats.org/officeDocument/2006/relationships/image" Target="../media/image89.png"/><Relationship Id="rId1" Type="http://schemas.openxmlformats.org/officeDocument/2006/relationships/slideLayout" Target="../slideLayouts/slideLayout30.xml"/></Relationships>
</file>

<file path=ppt/slides/_rels/slide36.xml.rels><?xml version="1.0" encoding="UTF-8" standalone="yes"?>
<Relationships xmlns="http://schemas.openxmlformats.org/package/2006/relationships"><Relationship Id="rId3" Type="http://schemas.openxmlformats.org/officeDocument/2006/relationships/image" Target="../media/image91.png"/><Relationship Id="rId2" Type="http://schemas.openxmlformats.org/officeDocument/2006/relationships/image" Target="../media/image90.png"/><Relationship Id="rId1" Type="http://schemas.openxmlformats.org/officeDocument/2006/relationships/slideLayout" Target="../slideLayouts/slideLayout30.xml"/></Relationships>
</file>

<file path=ppt/slides/_rels/slide37.xml.rels><?xml version="1.0" encoding="UTF-8" standalone="yes"?>
<Relationships xmlns="http://schemas.openxmlformats.org/package/2006/relationships"><Relationship Id="rId3" Type="http://schemas.openxmlformats.org/officeDocument/2006/relationships/image" Target="../media/image93.png"/><Relationship Id="rId2" Type="http://schemas.openxmlformats.org/officeDocument/2006/relationships/image" Target="../media/image92.png"/><Relationship Id="rId1" Type="http://schemas.openxmlformats.org/officeDocument/2006/relationships/slideLayout" Target="../slideLayouts/slideLayout30.xml"/></Relationships>
</file>

<file path=ppt/slides/_rels/slide38.xml.rels><?xml version="1.0" encoding="UTF-8" standalone="yes"?>
<Relationships xmlns="http://schemas.openxmlformats.org/package/2006/relationships"><Relationship Id="rId2" Type="http://schemas.openxmlformats.org/officeDocument/2006/relationships/image" Target="../media/image94.png"/><Relationship Id="rId1" Type="http://schemas.openxmlformats.org/officeDocument/2006/relationships/slideLayout" Target="../slideLayouts/slideLayout30.xml"/></Relationships>
</file>

<file path=ppt/slides/_rels/slide39.xml.rels><?xml version="1.0" encoding="UTF-8" standalone="yes"?>
<Relationships xmlns="http://schemas.openxmlformats.org/package/2006/relationships"><Relationship Id="rId3" Type="http://schemas.openxmlformats.org/officeDocument/2006/relationships/image" Target="../media/image96.png"/><Relationship Id="rId2" Type="http://schemas.openxmlformats.org/officeDocument/2006/relationships/image" Target="../media/image95.png"/><Relationship Id="rId1" Type="http://schemas.openxmlformats.org/officeDocument/2006/relationships/slideLayout" Target="../slideLayouts/slideLayout30.xml"/></Relationships>
</file>

<file path=ppt/slides/_rels/slide40.xml.rels><?xml version="1.0" encoding="UTF-8" standalone="yes"?>
<Relationships xmlns="http://schemas.openxmlformats.org/package/2006/relationships"><Relationship Id="rId2" Type="http://schemas.openxmlformats.org/officeDocument/2006/relationships/image" Target="../media/image97.png"/><Relationship Id="rId1" Type="http://schemas.openxmlformats.org/officeDocument/2006/relationships/slideLayout" Target="../slideLayouts/slideLayout30.xml"/></Relationships>
</file>

<file path=ppt/slides/_rels/slide41.xml.rels><?xml version="1.0" encoding="UTF-8" standalone="yes"?>
<Relationships xmlns="http://schemas.openxmlformats.org/package/2006/relationships"><Relationship Id="rId2" Type="http://schemas.openxmlformats.org/officeDocument/2006/relationships/image" Target="../media/image98.png"/><Relationship Id="rId1" Type="http://schemas.openxmlformats.org/officeDocument/2006/relationships/slideLayout" Target="../slideLayouts/slideLayout30.xml"/></Relationships>
</file>

<file path=ppt/slides/_rels/slide42.xml.rels><?xml version="1.0" encoding="UTF-8" standalone="yes"?>
<Relationships xmlns="http://schemas.openxmlformats.org/package/2006/relationships"><Relationship Id="rId2" Type="http://schemas.openxmlformats.org/officeDocument/2006/relationships/image" Target="../media/image99.png"/><Relationship Id="rId1" Type="http://schemas.openxmlformats.org/officeDocument/2006/relationships/slideLayout" Target="../slideLayouts/slideLayout30.xml"/></Relationships>
</file>

<file path=ppt/slides/_rels/slide43.xml.rels><?xml version="1.0" encoding="UTF-8" standalone="yes"?>
<Relationships xmlns="http://schemas.openxmlformats.org/package/2006/relationships"><Relationship Id="rId2" Type="http://schemas.openxmlformats.org/officeDocument/2006/relationships/image" Target="../media/image100.png"/><Relationship Id="rId1" Type="http://schemas.openxmlformats.org/officeDocument/2006/relationships/slideLayout" Target="../slideLayouts/slideLayout30.xml"/></Relationships>
</file>

<file path=ppt/slides/_rels/slide44.xml.rels><?xml version="1.0" encoding="UTF-8" standalone="yes"?>
<Relationships xmlns="http://schemas.openxmlformats.org/package/2006/relationships"><Relationship Id="rId3" Type="http://schemas.openxmlformats.org/officeDocument/2006/relationships/image" Target="../media/image102.png"/><Relationship Id="rId2" Type="http://schemas.openxmlformats.org/officeDocument/2006/relationships/image" Target="../media/image101.png"/><Relationship Id="rId1" Type="http://schemas.openxmlformats.org/officeDocument/2006/relationships/slideLayout" Target="../slideLayouts/slideLayout30.xml"/></Relationships>
</file>

<file path=ppt/slides/_rels/slide45.xml.rels><?xml version="1.0" encoding="UTF-8" standalone="yes"?>
<Relationships xmlns="http://schemas.openxmlformats.org/package/2006/relationships"><Relationship Id="rId2" Type="http://schemas.openxmlformats.org/officeDocument/2006/relationships/image" Target="../media/image103.png"/><Relationship Id="rId1" Type="http://schemas.openxmlformats.org/officeDocument/2006/relationships/slideLayout" Target="../slideLayouts/slideLayout30.xml"/></Relationships>
</file>

<file path=ppt/slides/_rels/slide46.xml.rels><?xml version="1.0" encoding="UTF-8" standalone="yes"?>
<Relationships xmlns="http://schemas.openxmlformats.org/package/2006/relationships"><Relationship Id="rId3" Type="http://schemas.openxmlformats.org/officeDocument/2006/relationships/image" Target="../media/image105.jpeg"/><Relationship Id="rId2" Type="http://schemas.openxmlformats.org/officeDocument/2006/relationships/image" Target="../media/image104.png"/><Relationship Id="rId1" Type="http://schemas.openxmlformats.org/officeDocument/2006/relationships/slideLayout" Target="../slideLayouts/slideLayout30.xml"/></Relationships>
</file>

<file path=ppt/slides/_rels/slide47.xml.rels><?xml version="1.0" encoding="UTF-8" standalone="yes"?>
<Relationships xmlns="http://schemas.openxmlformats.org/package/2006/relationships"><Relationship Id="rId2" Type="http://schemas.openxmlformats.org/officeDocument/2006/relationships/image" Target="../media/image106.png"/><Relationship Id="rId1" Type="http://schemas.openxmlformats.org/officeDocument/2006/relationships/slideLayout" Target="../slideLayouts/slideLayout30.xml"/></Relationships>
</file>

<file path=ppt/slides/_rels/slide48.xml.rels><?xml version="1.0" encoding="UTF-8" standalone="yes"?>
<Relationships xmlns="http://schemas.openxmlformats.org/package/2006/relationships"><Relationship Id="rId2" Type="http://schemas.openxmlformats.org/officeDocument/2006/relationships/image" Target="../media/image107.png"/><Relationship Id="rId1" Type="http://schemas.openxmlformats.org/officeDocument/2006/relationships/slideLayout" Target="../slideLayouts/slideLayout30.xml"/></Relationships>
</file>

<file path=ppt/slides/_rels/slide49.xml.rels><?xml version="1.0" encoding="UTF-8" standalone="yes"?>
<Relationships xmlns="http://schemas.openxmlformats.org/package/2006/relationships"><Relationship Id="rId2" Type="http://schemas.openxmlformats.org/officeDocument/2006/relationships/image" Target="../media/image108.png"/><Relationship Id="rId1" Type="http://schemas.openxmlformats.org/officeDocument/2006/relationships/slideLayout" Target="../slideLayouts/slideLayout30.xml"/></Relationships>
</file>

<file path=ppt/slides/_rels/slide50.xml.rels><?xml version="1.0" encoding="UTF-8" standalone="yes"?>
<Relationships xmlns="http://schemas.openxmlformats.org/package/2006/relationships"><Relationship Id="rId3" Type="http://schemas.openxmlformats.org/officeDocument/2006/relationships/image" Target="../media/image110.png"/><Relationship Id="rId2" Type="http://schemas.openxmlformats.org/officeDocument/2006/relationships/image" Target="../media/image109.png"/><Relationship Id="rId1" Type="http://schemas.openxmlformats.org/officeDocument/2006/relationships/slideLayout" Target="../slideLayouts/slideLayout30.xml"/></Relationships>
</file>

<file path=ppt/slides/_rels/slide51.xml.rels><?xml version="1.0" encoding="UTF-8" standalone="yes"?>
<Relationships xmlns="http://schemas.openxmlformats.org/package/2006/relationships"><Relationship Id="rId3" Type="http://schemas.openxmlformats.org/officeDocument/2006/relationships/image" Target="../media/image112.png"/><Relationship Id="rId2" Type="http://schemas.openxmlformats.org/officeDocument/2006/relationships/image" Target="../media/image111.png"/><Relationship Id="rId1" Type="http://schemas.openxmlformats.org/officeDocument/2006/relationships/slideLayout" Target="../slideLayouts/slideLayout30.xml"/></Relationships>
</file>

<file path=ppt/slides/_rels/slide52.xml.rels><?xml version="1.0" encoding="UTF-8" standalone="yes"?>
<Relationships xmlns="http://schemas.openxmlformats.org/package/2006/relationships"><Relationship Id="rId3" Type="http://schemas.openxmlformats.org/officeDocument/2006/relationships/image" Target="../media/image113.jpeg"/><Relationship Id="rId2" Type="http://schemas.openxmlformats.org/officeDocument/2006/relationships/notesSlide" Target="../notesSlides/notesSlide2.xml"/><Relationship Id="rId1" Type="http://schemas.openxmlformats.org/officeDocument/2006/relationships/slideLayout" Target="../slideLayouts/slideLayout8.xml"/><Relationship Id="rId5" Type="http://schemas.openxmlformats.org/officeDocument/2006/relationships/image" Target="../media/image115.jpeg"/><Relationship Id="rId4" Type="http://schemas.openxmlformats.org/officeDocument/2006/relationships/image" Target="../media/image114.jpeg"/></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54.xml.rels><?xml version="1.0" encoding="UTF-8" standalone="yes"?>
<Relationships xmlns="http://schemas.openxmlformats.org/package/2006/relationships"><Relationship Id="rId2" Type="http://schemas.openxmlformats.org/officeDocument/2006/relationships/image" Target="../media/image116.png"/><Relationship Id="rId1" Type="http://schemas.openxmlformats.org/officeDocument/2006/relationships/slideLayout" Target="../slideLayouts/slideLayout8.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56.xml.rels><?xml version="1.0" encoding="UTF-8" standalone="yes"?>
<Relationships xmlns="http://schemas.openxmlformats.org/package/2006/relationships"><Relationship Id="rId3" Type="http://schemas.openxmlformats.org/officeDocument/2006/relationships/image" Target="../media/image118.png"/><Relationship Id="rId2" Type="http://schemas.openxmlformats.org/officeDocument/2006/relationships/image" Target="../media/image117.png"/><Relationship Id="rId1" Type="http://schemas.openxmlformats.org/officeDocument/2006/relationships/slideLayout" Target="../slideLayouts/slideLayout8.xml"/></Relationships>
</file>

<file path=ppt/slides/_rels/slide57.xml.rels><?xml version="1.0" encoding="UTF-8" standalone="yes"?>
<Relationships xmlns="http://schemas.openxmlformats.org/package/2006/relationships"><Relationship Id="rId3" Type="http://schemas.openxmlformats.org/officeDocument/2006/relationships/image" Target="../media/image120.png"/><Relationship Id="rId2" Type="http://schemas.openxmlformats.org/officeDocument/2006/relationships/image" Target="../media/image119.jpeg"/><Relationship Id="rId1" Type="http://schemas.openxmlformats.org/officeDocument/2006/relationships/slideLayout" Target="../slideLayouts/slideLayout12.xml"/><Relationship Id="rId4" Type="http://schemas.openxmlformats.org/officeDocument/2006/relationships/image" Target="../media/image12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21B3997E-702D-9D9C-00FE-3A1FFB3578BF}"/>
              </a:ext>
            </a:extLst>
          </p:cNvPr>
          <p:cNvSpPr txBox="1"/>
          <p:nvPr/>
        </p:nvSpPr>
        <p:spPr>
          <a:xfrm>
            <a:off x="9711159" y="694481"/>
            <a:ext cx="184731" cy="369332"/>
          </a:xfrm>
          <a:prstGeom prst="rect">
            <a:avLst/>
          </a:prstGeom>
          <a:noFill/>
        </p:spPr>
        <p:txBody>
          <a:bodyPr wrap="none" rtlCol="0">
            <a:spAutoFit/>
          </a:bodyPr>
          <a:lstStyle/>
          <a:p>
            <a:endParaRPr lang="es-CO"/>
          </a:p>
        </p:txBody>
      </p:sp>
      <p:sp>
        <p:nvSpPr>
          <p:cNvPr id="5" name="CuadroTexto 4">
            <a:extLst>
              <a:ext uri="{FF2B5EF4-FFF2-40B4-BE49-F238E27FC236}">
                <a16:creationId xmlns:a16="http://schemas.microsoft.com/office/drawing/2014/main" id="{DD06F971-03B3-436A-84BA-E34E6B0FFC6E}"/>
              </a:ext>
            </a:extLst>
          </p:cNvPr>
          <p:cNvSpPr txBox="1"/>
          <p:nvPr/>
        </p:nvSpPr>
        <p:spPr>
          <a:xfrm>
            <a:off x="5146688" y="2654300"/>
            <a:ext cx="5181600" cy="120032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2400" b="1" i="0" u="none" strike="noStrike" kern="1200" cap="none" spc="0" normalizeH="0" baseline="0" noProof="0">
                <a:ln>
                  <a:noFill/>
                </a:ln>
                <a:solidFill>
                  <a:prstClr val="white"/>
                </a:solidFill>
                <a:effectLst/>
                <a:uLnTx/>
                <a:uFillTx/>
                <a:latin typeface="Calibri" panose="020F0502020204030204"/>
                <a:ea typeface="+mn-ea"/>
                <a:cs typeface="+mn-cs"/>
              </a:rPr>
              <a:t>PATRIMONIO AUTÓNOMO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2400" b="1" i="0" u="none" strike="noStrike" kern="1200" cap="none" spc="0" normalizeH="0" baseline="0" noProof="0">
                <a:ln>
                  <a:noFill/>
                </a:ln>
                <a:solidFill>
                  <a:prstClr val="white"/>
                </a:solidFill>
                <a:effectLst/>
                <a:uLnTx/>
                <a:uFillTx/>
                <a:latin typeface="Calibri" panose="020F0502020204030204"/>
                <a:ea typeface="+mn-ea"/>
                <a:cs typeface="+mn-cs"/>
              </a:rPr>
              <a:t>FINDETER - SENA DIRECCION GENERAL </a:t>
            </a:r>
            <a:br>
              <a:rPr kumimoji="0" lang="es-ES" sz="2400" b="1" i="0" u="none" strike="noStrike" kern="1200" cap="none" spc="0" normalizeH="0" baseline="0" noProof="0">
                <a:ln>
                  <a:noFill/>
                </a:ln>
                <a:solidFill>
                  <a:prstClr val="white"/>
                </a:solidFill>
                <a:effectLst/>
                <a:uLnTx/>
                <a:uFillTx/>
                <a:latin typeface="Calibri" panose="020F0502020204030204"/>
                <a:ea typeface="+mn-ea"/>
                <a:cs typeface="+mn-cs"/>
              </a:rPr>
            </a:br>
            <a:r>
              <a:rPr kumimoji="0" lang="es-ES" sz="2400" b="1" i="0" u="none" strike="noStrike" kern="1200" cap="none" spc="0" normalizeH="0" baseline="0" noProof="0">
                <a:ln>
                  <a:noFill/>
                </a:ln>
                <a:solidFill>
                  <a:prstClr val="white"/>
                </a:solidFill>
                <a:effectLst/>
                <a:uLnTx/>
                <a:uFillTx/>
                <a:latin typeface="Calibri" panose="020F0502020204030204"/>
                <a:ea typeface="+mn-ea"/>
                <a:cs typeface="+mn-cs"/>
              </a:rPr>
              <a:t>CO1.PCCNTR.</a:t>
            </a:r>
            <a:r>
              <a:rPr lang="es-ES" sz="2400" b="1">
                <a:solidFill>
                  <a:prstClr val="white"/>
                </a:solidFill>
              </a:rPr>
              <a:t>1482420 de 2020.</a:t>
            </a:r>
            <a:endParaRPr kumimoji="0" lang="es-MX" sz="24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 name="CuadroTexto 5">
            <a:extLst>
              <a:ext uri="{FF2B5EF4-FFF2-40B4-BE49-F238E27FC236}">
                <a16:creationId xmlns:a16="http://schemas.microsoft.com/office/drawing/2014/main" id="{3E2A2AFE-06C7-433A-A728-ED5BBCA6E39F}"/>
              </a:ext>
            </a:extLst>
          </p:cNvPr>
          <p:cNvSpPr txBox="1"/>
          <p:nvPr/>
        </p:nvSpPr>
        <p:spPr>
          <a:xfrm>
            <a:off x="5255226" y="1172681"/>
            <a:ext cx="4738798"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CO" sz="3200" b="1" i="0" u="none" strike="noStrike" kern="1200" cap="none" spc="0" normalizeH="0" baseline="0" noProof="0">
                <a:ln>
                  <a:noFill/>
                </a:ln>
                <a:solidFill>
                  <a:prstClr val="white"/>
                </a:solidFill>
                <a:effectLst/>
                <a:uLnTx/>
                <a:uFillTx/>
                <a:latin typeface="Helvetica" pitchFamily="2" charset="0"/>
                <a:ea typeface="+mn-ea"/>
                <a:cs typeface="+mn-cs"/>
              </a:rPr>
              <a:t>Comité de Seguimiento</a:t>
            </a:r>
          </a:p>
        </p:txBody>
      </p:sp>
      <p:sp>
        <p:nvSpPr>
          <p:cNvPr id="7" name="CuadroTexto 6">
            <a:extLst>
              <a:ext uri="{FF2B5EF4-FFF2-40B4-BE49-F238E27FC236}">
                <a16:creationId xmlns:a16="http://schemas.microsoft.com/office/drawing/2014/main" id="{8801B824-1C40-4361-8207-0EAD240262BA}"/>
              </a:ext>
            </a:extLst>
          </p:cNvPr>
          <p:cNvSpPr txBox="1"/>
          <p:nvPr/>
        </p:nvSpPr>
        <p:spPr>
          <a:xfrm>
            <a:off x="6455074" y="6352942"/>
            <a:ext cx="1872629" cy="338554"/>
          </a:xfrm>
          <a:prstGeom prst="rect">
            <a:avLst/>
          </a:prstGeom>
          <a:noFill/>
        </p:spPr>
        <p:txBody>
          <a:bodyPr wrap="none" lIns="91440" tIns="45720" rIns="91440" bIns="45720" rtlCol="0" anchor="t">
            <a:spAutoFit/>
          </a:bodyPr>
          <a:lstStyle/>
          <a:p>
            <a:pPr defTabSz="914400">
              <a:defRPr/>
            </a:pPr>
            <a:r>
              <a:rPr lang="es-CO" sz="1600" b="1">
                <a:solidFill>
                  <a:schemeClr val="bg1"/>
                </a:solidFill>
                <a:latin typeface="Helvetica"/>
                <a:cs typeface="Helvetica"/>
              </a:rPr>
              <a:t>Marzo 01 de</a:t>
            </a:r>
            <a:r>
              <a:rPr kumimoji="0" lang="es-CO" sz="1600" b="1" i="0" u="none" strike="noStrike" kern="1200" cap="none" spc="0" normalizeH="0" baseline="0" noProof="0">
                <a:ln>
                  <a:noFill/>
                </a:ln>
                <a:solidFill>
                  <a:schemeClr val="bg1"/>
                </a:solidFill>
                <a:effectLst/>
                <a:uLnTx/>
                <a:uFillTx/>
                <a:latin typeface="Helvetica"/>
                <a:cs typeface="Helvetica"/>
              </a:rPr>
              <a:t> </a:t>
            </a:r>
            <a:r>
              <a:rPr lang="es-CO" sz="1600" b="1">
                <a:solidFill>
                  <a:schemeClr val="bg1"/>
                </a:solidFill>
                <a:latin typeface="Helvetica"/>
                <a:cs typeface="Helvetica"/>
              </a:rPr>
              <a:t>2023</a:t>
            </a:r>
            <a:endParaRPr kumimoji="0" lang="es-CO" sz="1600" b="1" i="0" u="none" strike="noStrike" kern="1200" cap="none" spc="0" normalizeH="0" baseline="0" noProof="0">
              <a:ln>
                <a:noFill/>
              </a:ln>
              <a:solidFill>
                <a:schemeClr val="bg1"/>
              </a:solidFill>
              <a:effectLst/>
              <a:uLnTx/>
              <a:uFillTx/>
              <a:latin typeface="Helvetica"/>
              <a:cs typeface="Helvetica"/>
            </a:endParaRPr>
          </a:p>
        </p:txBody>
      </p:sp>
    </p:spTree>
    <p:extLst>
      <p:ext uri="{BB962C8B-B14F-4D97-AF65-F5344CB8AC3E}">
        <p14:creationId xmlns:p14="http://schemas.microsoft.com/office/powerpoint/2010/main" val="416024856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uadroTexto 8">
            <a:extLst>
              <a:ext uri="{FF2B5EF4-FFF2-40B4-BE49-F238E27FC236}">
                <a16:creationId xmlns:a16="http://schemas.microsoft.com/office/drawing/2014/main" id="{CA8634F0-E07D-449B-B9D8-E42B12B268CA}"/>
              </a:ext>
            </a:extLst>
          </p:cNvPr>
          <p:cNvSpPr txBox="1"/>
          <p:nvPr/>
        </p:nvSpPr>
        <p:spPr>
          <a:xfrm>
            <a:off x="6211957" y="3868292"/>
            <a:ext cx="5264538" cy="107721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3200" b="1" i="0" u="none" strike="noStrike" kern="1200" cap="none" spc="0" normalizeH="0" baseline="0" noProof="0">
                <a:ln>
                  <a:noFill/>
                </a:ln>
                <a:solidFill>
                  <a:prstClr val="white"/>
                </a:solidFill>
                <a:effectLst/>
                <a:uLnTx/>
                <a:uFillTx/>
                <a:latin typeface="Helvetica"/>
                <a:ea typeface="+mn-ea"/>
                <a:cs typeface="Helvetica"/>
              </a:rPr>
              <a:t>Programa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3200" b="1" i="0" u="none" strike="noStrike" kern="1200" cap="none" spc="0" normalizeH="0" baseline="0" noProof="0">
                <a:ln>
                  <a:noFill/>
                </a:ln>
                <a:solidFill>
                  <a:prstClr val="white"/>
                </a:solidFill>
                <a:effectLst/>
                <a:uLnTx/>
                <a:uFillTx/>
                <a:latin typeface="Helvetica"/>
                <a:ea typeface="+mn-ea"/>
                <a:cs typeface="Helvetica"/>
              </a:rPr>
              <a:t>SENA REFORZAMIENTOS</a:t>
            </a:r>
          </a:p>
        </p:txBody>
      </p:sp>
      <p:pic>
        <p:nvPicPr>
          <p:cNvPr id="7" name="Marcador de posición de imagen 6" descr="Dibujo de un parque&#10;&#10;Descripción generada automáticamente con confianza baja">
            <a:extLst>
              <a:ext uri="{FF2B5EF4-FFF2-40B4-BE49-F238E27FC236}">
                <a16:creationId xmlns:a16="http://schemas.microsoft.com/office/drawing/2014/main" id="{FC7EA73B-7255-4422-8319-EBC0E9F827B6}"/>
              </a:ext>
            </a:extLst>
          </p:cNvPr>
          <p:cNvPicPr>
            <a:picLocks noGrp="1" noChangeAspect="1"/>
          </p:cNvPicPr>
          <p:nvPr>
            <p:ph type="pic" idx="1"/>
          </p:nvPr>
        </p:nvPicPr>
        <p:blipFill rotWithShape="1">
          <a:blip r:embed="rId2" cstate="screen">
            <a:extLst>
              <a:ext uri="{28A0092B-C50C-407E-A947-70E740481C1C}">
                <a14:useLocalDpi xmlns:a14="http://schemas.microsoft.com/office/drawing/2010/main"/>
              </a:ext>
            </a:extLst>
          </a:blip>
          <a:srcRect/>
          <a:stretch/>
        </p:blipFill>
        <p:spPr>
          <a:xfrm>
            <a:off x="0" y="609601"/>
            <a:ext cx="6440557" cy="5883964"/>
          </a:xfrm>
        </p:spPr>
      </p:pic>
    </p:spTree>
    <p:extLst>
      <p:ext uri="{BB962C8B-B14F-4D97-AF65-F5344CB8AC3E}">
        <p14:creationId xmlns:p14="http://schemas.microsoft.com/office/powerpoint/2010/main" val="18417377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object 3">
            <a:extLst>
              <a:ext uri="{FF2B5EF4-FFF2-40B4-BE49-F238E27FC236}">
                <a16:creationId xmlns:a16="http://schemas.microsoft.com/office/drawing/2014/main" id="{770B1A22-DC5A-4AC7-BF77-F40E6619A38C}"/>
              </a:ext>
            </a:extLst>
          </p:cNvPr>
          <p:cNvSpPr txBox="1"/>
          <p:nvPr/>
        </p:nvSpPr>
        <p:spPr>
          <a:xfrm>
            <a:off x="471884" y="623992"/>
            <a:ext cx="10389404" cy="321242"/>
          </a:xfrm>
          <a:prstGeom prst="rect">
            <a:avLst/>
          </a:prstGeom>
        </p:spPr>
        <p:txBody>
          <a:bodyPr vert="horz" wrap="square" lIns="0" tIns="13335" rIns="0" bIns="0" rtlCol="0">
            <a:spAutoFit/>
          </a:bodyPr>
          <a:lstStyle/>
          <a:p>
            <a:pPr marL="12700" lvl="0">
              <a:spcBef>
                <a:spcPts val="105"/>
              </a:spcBef>
              <a:defRPr/>
            </a:pPr>
            <a:r>
              <a:rPr lang="es-MX" sz="2000">
                <a:solidFill>
                  <a:srgbClr val="4471C4"/>
                </a:solidFill>
                <a:latin typeface="Arial"/>
                <a:cs typeface="Arial"/>
              </a:rPr>
              <a:t>Ejecución </a:t>
            </a:r>
            <a:r>
              <a:rPr kumimoji="0" lang="es-CO" sz="2000" b="0" i="0" u="none" strike="noStrike" kern="1200" cap="none" spc="0" normalizeH="0" baseline="0" noProof="0">
                <a:ln>
                  <a:noFill/>
                </a:ln>
                <a:solidFill>
                  <a:srgbClr val="4471C4"/>
                </a:solidFill>
                <a:effectLst/>
                <a:uLnTx/>
                <a:uFillTx/>
                <a:latin typeface="Arial"/>
                <a:ea typeface="+mn-ea"/>
                <a:cs typeface="Arial"/>
              </a:rPr>
              <a:t>– Reforzamiento Estructural</a:t>
            </a:r>
            <a:endParaRPr kumimoji="0" lang="es-CO" sz="2000" b="0" i="0" u="none" strike="noStrike" kern="1200" cap="none" spc="0" normalizeH="0" baseline="0" noProof="0">
              <a:ln>
                <a:noFill/>
              </a:ln>
              <a:solidFill>
                <a:prstClr val="black"/>
              </a:solidFill>
              <a:effectLst/>
              <a:uLnTx/>
              <a:uFillTx/>
              <a:latin typeface="Arial"/>
              <a:ea typeface="+mn-ea"/>
              <a:cs typeface="Arial"/>
            </a:endParaRPr>
          </a:p>
        </p:txBody>
      </p:sp>
      <p:sp>
        <p:nvSpPr>
          <p:cNvPr id="15" name="object 2">
            <a:extLst>
              <a:ext uri="{FF2B5EF4-FFF2-40B4-BE49-F238E27FC236}">
                <a16:creationId xmlns:a16="http://schemas.microsoft.com/office/drawing/2014/main" id="{EDF7B3A3-A325-461D-9979-E0FA32D7B4A8}"/>
              </a:ext>
            </a:extLst>
          </p:cNvPr>
          <p:cNvSpPr txBox="1">
            <a:spLocks/>
          </p:cNvSpPr>
          <p:nvPr/>
        </p:nvSpPr>
        <p:spPr>
          <a:xfrm>
            <a:off x="471884" y="202313"/>
            <a:ext cx="7200771" cy="382156"/>
          </a:xfrm>
          <a:prstGeom prst="rect">
            <a:avLst/>
          </a:prstGeom>
        </p:spPr>
        <p:txBody>
          <a:bodyPr vert="horz" wrap="square" lIns="0" tIns="12700" rIns="0" bIns="0" rtlCol="0">
            <a:spAutoFit/>
          </a:bodyPr>
          <a:lstStyle>
            <a:lvl1pPr>
              <a:defRPr sz="2400" b="0" i="0">
                <a:solidFill>
                  <a:srgbClr val="4471C4"/>
                </a:solidFill>
                <a:latin typeface="Arial"/>
                <a:ea typeface="+mj-ea"/>
                <a:cs typeface="Arial"/>
              </a:defRPr>
            </a:lvl1pPr>
          </a:lstStyle>
          <a:p>
            <a:pPr marL="12700">
              <a:spcBef>
                <a:spcPts val="100"/>
              </a:spcBef>
            </a:pPr>
            <a:r>
              <a:rPr lang="es-CO" kern="0" spc="-5"/>
              <a:t>Estado Proyecto Caldas, Antioquia  - Etapa 2 </a:t>
            </a:r>
            <a:endParaRPr lang="es-CO" kern="0"/>
          </a:p>
        </p:txBody>
      </p:sp>
      <p:sp>
        <p:nvSpPr>
          <p:cNvPr id="16" name="Rectángulo 15">
            <a:extLst>
              <a:ext uri="{FF2B5EF4-FFF2-40B4-BE49-F238E27FC236}">
                <a16:creationId xmlns:a16="http://schemas.microsoft.com/office/drawing/2014/main" id="{DEEE4452-C424-4B37-9952-D3E3DB7E36D8}"/>
              </a:ext>
            </a:extLst>
          </p:cNvPr>
          <p:cNvSpPr/>
          <p:nvPr/>
        </p:nvSpPr>
        <p:spPr>
          <a:xfrm>
            <a:off x="83168" y="954216"/>
            <a:ext cx="11910646" cy="5726031"/>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sp>
        <p:nvSpPr>
          <p:cNvPr id="17" name="Rectángulo 16">
            <a:extLst>
              <a:ext uri="{FF2B5EF4-FFF2-40B4-BE49-F238E27FC236}">
                <a16:creationId xmlns:a16="http://schemas.microsoft.com/office/drawing/2014/main" id="{909A1431-CBDE-4114-ABB6-6181E228B43B}"/>
              </a:ext>
            </a:extLst>
          </p:cNvPr>
          <p:cNvSpPr/>
          <p:nvPr/>
        </p:nvSpPr>
        <p:spPr>
          <a:xfrm>
            <a:off x="231090" y="6442618"/>
            <a:ext cx="11480646" cy="307777"/>
          </a:xfrm>
          <a:prstGeom prst="rect">
            <a:avLst/>
          </a:prstGeom>
        </p:spPr>
        <p:txBody>
          <a:bodyPr wrap="square" lIns="91440" tIns="45720" rIns="91440" bIns="45720" anchor="t">
            <a:spAutoFit/>
          </a:bodyPr>
          <a:lstStyle/>
          <a:p>
            <a:pPr algn="just"/>
            <a:r>
              <a:rPr lang="es-CO" sz="1400" b="1">
                <a:solidFill>
                  <a:schemeClr val="tx2"/>
                </a:solidFill>
                <a:latin typeface="Arial Narrow"/>
              </a:rPr>
              <a:t>PERSONAL Y MANO DE OBRA: 10 Administrativo: 60 Operativo y 5 ausentes : 75 personas</a:t>
            </a:r>
            <a:endParaRPr lang="es-CO" sz="1400" b="1">
              <a:solidFill>
                <a:schemeClr val="tx2"/>
              </a:solidFill>
              <a:latin typeface="Arial Narrow"/>
              <a:cs typeface="Calibri"/>
            </a:endParaRPr>
          </a:p>
        </p:txBody>
      </p:sp>
      <p:graphicFrame>
        <p:nvGraphicFramePr>
          <p:cNvPr id="18" name="Tabla 17">
            <a:extLst>
              <a:ext uri="{FF2B5EF4-FFF2-40B4-BE49-F238E27FC236}">
                <a16:creationId xmlns:a16="http://schemas.microsoft.com/office/drawing/2014/main" id="{A463C165-020C-4E5F-A993-33AC16B92A29}"/>
              </a:ext>
            </a:extLst>
          </p:cNvPr>
          <p:cNvGraphicFramePr>
            <a:graphicFrameLocks noGrp="1"/>
          </p:cNvGraphicFramePr>
          <p:nvPr>
            <p:extLst>
              <p:ext uri="{D42A27DB-BD31-4B8C-83A1-F6EECF244321}">
                <p14:modId xmlns:p14="http://schemas.microsoft.com/office/powerpoint/2010/main" val="1714446484"/>
              </p:ext>
            </p:extLst>
          </p:nvPr>
        </p:nvGraphicFramePr>
        <p:xfrm>
          <a:off x="344525" y="1084685"/>
          <a:ext cx="11365279" cy="5379752"/>
        </p:xfrm>
        <a:graphic>
          <a:graphicData uri="http://schemas.openxmlformats.org/drawingml/2006/table">
            <a:tbl>
              <a:tblPr/>
              <a:tblGrid>
                <a:gridCol w="2214412">
                  <a:extLst>
                    <a:ext uri="{9D8B030D-6E8A-4147-A177-3AD203B41FA5}">
                      <a16:colId xmlns:a16="http://schemas.microsoft.com/office/drawing/2014/main" val="20000"/>
                    </a:ext>
                  </a:extLst>
                </a:gridCol>
                <a:gridCol w="2404211">
                  <a:extLst>
                    <a:ext uri="{9D8B030D-6E8A-4147-A177-3AD203B41FA5}">
                      <a16:colId xmlns:a16="http://schemas.microsoft.com/office/drawing/2014/main" val="20001"/>
                    </a:ext>
                  </a:extLst>
                </a:gridCol>
                <a:gridCol w="2208730">
                  <a:extLst>
                    <a:ext uri="{9D8B030D-6E8A-4147-A177-3AD203B41FA5}">
                      <a16:colId xmlns:a16="http://schemas.microsoft.com/office/drawing/2014/main" val="1978876319"/>
                    </a:ext>
                  </a:extLst>
                </a:gridCol>
                <a:gridCol w="1554946">
                  <a:extLst>
                    <a:ext uri="{9D8B030D-6E8A-4147-A177-3AD203B41FA5}">
                      <a16:colId xmlns:a16="http://schemas.microsoft.com/office/drawing/2014/main" val="20002"/>
                    </a:ext>
                  </a:extLst>
                </a:gridCol>
                <a:gridCol w="712838">
                  <a:extLst>
                    <a:ext uri="{9D8B030D-6E8A-4147-A177-3AD203B41FA5}">
                      <a16:colId xmlns:a16="http://schemas.microsoft.com/office/drawing/2014/main" val="20003"/>
                    </a:ext>
                  </a:extLst>
                </a:gridCol>
                <a:gridCol w="344129">
                  <a:extLst>
                    <a:ext uri="{9D8B030D-6E8A-4147-A177-3AD203B41FA5}">
                      <a16:colId xmlns:a16="http://schemas.microsoft.com/office/drawing/2014/main" val="1891784767"/>
                    </a:ext>
                  </a:extLst>
                </a:gridCol>
                <a:gridCol w="1926013">
                  <a:extLst>
                    <a:ext uri="{9D8B030D-6E8A-4147-A177-3AD203B41FA5}">
                      <a16:colId xmlns:a16="http://schemas.microsoft.com/office/drawing/2014/main" val="3158225201"/>
                    </a:ext>
                  </a:extLst>
                </a:gridCol>
              </a:tblGrid>
              <a:tr h="468507">
                <a:tc>
                  <a:txBody>
                    <a:bodyPr/>
                    <a:lstStyle/>
                    <a:p>
                      <a:pPr algn="ctr" fontAlgn="ctr"/>
                      <a:r>
                        <a:rPr lang="es-CO" sz="1000" b="1" i="0" u="none" strike="noStrike">
                          <a:solidFill>
                            <a:schemeClr val="bg1"/>
                          </a:solidFill>
                          <a:effectLst/>
                          <a:latin typeface="Arial"/>
                          <a:cs typeface="Arial"/>
                        </a:rPr>
                        <a:t>VALOR PROYECTO</a:t>
                      </a:r>
                    </a:p>
                    <a:p>
                      <a:pPr marL="0" marR="0" lvl="0" indent="0" algn="ctr">
                        <a:lnSpc>
                          <a:spcPct val="100000"/>
                        </a:lnSpc>
                        <a:spcBef>
                          <a:spcPts val="0"/>
                        </a:spcBef>
                        <a:spcAft>
                          <a:spcPts val="0"/>
                        </a:spcAft>
                        <a:buNone/>
                      </a:pPr>
                      <a:r>
                        <a:rPr lang="es-CO" sz="1400" b="1" i="0" u="none" strike="noStrike" baseline="0" noProof="0">
                          <a:solidFill>
                            <a:srgbClr val="FFFFFF"/>
                          </a:solidFill>
                          <a:effectLst/>
                          <a:latin typeface="Arial"/>
                        </a:rPr>
                        <a:t> </a:t>
                      </a:r>
                      <a:r>
                        <a:rPr lang="es-CO" sz="1200" b="1" i="0" u="none" strike="noStrike" baseline="0" noProof="0">
                          <a:solidFill>
                            <a:srgbClr val="FFFFFF"/>
                          </a:solidFill>
                          <a:effectLst/>
                          <a:latin typeface="Arial"/>
                        </a:rPr>
                        <a:t>$ 6.726.772.791,00 </a:t>
                      </a:r>
                      <a:endParaRPr lang="es-CO" sz="1200" b="1"/>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algn="ctr" fontAlgn="ctr"/>
                      <a:r>
                        <a:rPr lang="es-CO" sz="1000" b="1" i="0" u="none" strike="noStrike">
                          <a:solidFill>
                            <a:srgbClr val="FFFFFF"/>
                          </a:solidFill>
                          <a:effectLst/>
                          <a:latin typeface="Arial"/>
                          <a:cs typeface="Arial"/>
                        </a:rPr>
                        <a:t>FECHA INICIO </a:t>
                      </a:r>
                      <a:endParaRPr lang="es-CO" sz="1000" b="1" i="0" u="none" strike="noStrike">
                        <a:solidFill>
                          <a:srgbClr val="FFFFFF"/>
                        </a:solidFill>
                        <a:effectLst/>
                        <a:latin typeface="Arial" panose="020B0604020202020204" pitchFamily="34" charset="0"/>
                        <a:cs typeface="Arial" panose="020B060402020202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marL="0" marR="0" lvl="0" indent="0" algn="ctr" eaLnBrk="1" fontAlgn="ctr" latinLnBrk="0" hangingPunct="1">
                        <a:lnSpc>
                          <a:spcPct val="100000"/>
                        </a:lnSpc>
                        <a:spcBef>
                          <a:spcPts val="0"/>
                        </a:spcBef>
                        <a:spcAft>
                          <a:spcPts val="0"/>
                        </a:spcAft>
                        <a:buClrTx/>
                        <a:buSzTx/>
                        <a:buFontTx/>
                        <a:buNone/>
                      </a:pPr>
                      <a:r>
                        <a:rPr lang="es-CO" sz="1000" b="1" i="0" u="none" strike="noStrike">
                          <a:solidFill>
                            <a:srgbClr val="FFFFFF"/>
                          </a:solidFill>
                          <a:effectLst/>
                          <a:latin typeface="Arial"/>
                          <a:cs typeface="Arial"/>
                        </a:rPr>
                        <a:t>FECHA FIN </a:t>
                      </a:r>
                      <a:endParaRPr lang="es-CO" sz="1000" b="1" i="0" u="none" strike="noStrike">
                        <a:solidFill>
                          <a:srgbClr val="FFFFFF"/>
                        </a:solidFill>
                        <a:effectLst/>
                        <a:latin typeface="Arial" panose="020B0604020202020204" pitchFamily="34" charset="0"/>
                        <a:cs typeface="Arial" panose="020B060402020202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gridSpan="4">
                  <a:txBody>
                    <a:bodyPr/>
                    <a:lstStyle/>
                    <a:p>
                      <a:pPr algn="ctr" fontAlgn="ctr"/>
                      <a:r>
                        <a:rPr lang="es-ES" sz="1000" b="1" i="0" u="none" strike="noStrike">
                          <a:solidFill>
                            <a:srgbClr val="FFFFFF"/>
                          </a:solidFill>
                          <a:effectLst/>
                          <a:latin typeface="Arial"/>
                          <a:cs typeface="Arial"/>
                        </a:rPr>
                        <a:t>PORCENTAJES DE AVANCE ETAPA </a:t>
                      </a:r>
                      <a:endParaRPr lang="es-ES" sz="1000" b="1" i="0" u="none" strike="noStrike">
                        <a:solidFill>
                          <a:srgbClr val="FFFFFF"/>
                        </a:solidFill>
                        <a:effectLst/>
                        <a:latin typeface="Arial" panose="020B0604020202020204" pitchFamily="34" charset="0"/>
                        <a:cs typeface="Arial" panose="020B060402020202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hMerge="1">
                  <a:txBody>
                    <a:bodyPr/>
                    <a:lstStyle/>
                    <a:p>
                      <a:endParaRPr lang="es-CO"/>
                    </a:p>
                  </a:txBody>
                  <a:tcPr/>
                </a:tc>
                <a:tc hMerge="1">
                  <a:txBody>
                    <a:bodyPr/>
                    <a:lstStyle/>
                    <a:p>
                      <a:endParaRPr lang="es-ES"/>
                    </a:p>
                  </a:txBody>
                  <a:tcPr/>
                </a:tc>
                <a:tc hMerge="1">
                  <a:txBody>
                    <a:bodyPr/>
                    <a:lstStyle/>
                    <a:p>
                      <a:pPr algn="ctr" fontAlgn="ctr"/>
                      <a:endParaRPr lang="es-ES" sz="1200" b="1" i="0" u="none" strike="noStrike">
                        <a:solidFill>
                          <a:srgbClr val="FFFFFF"/>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extLst>
                  <a:ext uri="{0D108BD9-81ED-4DB2-BD59-A6C34878D82A}">
                    <a16:rowId xmlns:a16="http://schemas.microsoft.com/office/drawing/2014/main" val="10000"/>
                  </a:ext>
                </a:extLst>
              </a:tr>
              <a:tr h="258486">
                <a:tc rowSpan="2">
                  <a:txBody>
                    <a:bodyPr/>
                    <a:lstStyle/>
                    <a:p>
                      <a:pPr marL="0" algn="l" fontAlgn="ctr"/>
                      <a:r>
                        <a:rPr lang="es-CO" sz="1200" b="1" i="0" u="none" strike="noStrike">
                          <a:solidFill>
                            <a:srgbClr val="000000"/>
                          </a:solidFill>
                          <a:effectLst/>
                          <a:latin typeface="Arial"/>
                          <a:ea typeface="+mn-ea"/>
                          <a:cs typeface="Arial"/>
                        </a:rPr>
                        <a:t>ETAPA 1:  $ 360.974.764,00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fontAlgn="ctr"/>
                      <a:r>
                        <a:rPr lang="es-MX" sz="1000" b="0" i="0" u="none" strike="noStrike">
                          <a:solidFill>
                            <a:srgbClr val="000000"/>
                          </a:solidFill>
                          <a:effectLst/>
                          <a:latin typeface="Arial"/>
                          <a:cs typeface="Arial"/>
                        </a:rPr>
                        <a:t>15/06/2021</a:t>
                      </a:r>
                      <a:endParaRPr lang="es-CO" sz="1000" b="0" i="0" u="none" strike="noStrike">
                        <a:solidFill>
                          <a:srgbClr val="000000"/>
                        </a:solidFill>
                        <a:effectLst/>
                        <a:latin typeface="Arial"/>
                        <a:cs typeface="Arial"/>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fontAlgn="ctr"/>
                      <a:r>
                        <a:rPr lang="es-MX" sz="1000" b="0" i="0" u="none" strike="noStrike">
                          <a:solidFill>
                            <a:srgbClr val="000000"/>
                          </a:solidFill>
                          <a:effectLst/>
                          <a:latin typeface="Arial"/>
                          <a:ea typeface="+mn-ea"/>
                          <a:cs typeface="Arial"/>
                        </a:rPr>
                        <a:t>15-12-2021</a:t>
                      </a:r>
                      <a:endParaRPr lang="es-CO" sz="1000" b="0" i="0" u="none" strike="noStrike">
                        <a:solidFill>
                          <a:srgbClr val="000000"/>
                        </a:solidFill>
                        <a:effectLst/>
                        <a:latin typeface="Arial"/>
                        <a:ea typeface="+mn-ea"/>
                        <a:cs typeface="Arial"/>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O" sz="1000" b="1" i="0" u="none" strike="noStrike">
                          <a:solidFill>
                            <a:srgbClr val="000000"/>
                          </a:solidFill>
                          <a:effectLst/>
                          <a:latin typeface="Arial"/>
                          <a:cs typeface="Arial"/>
                        </a:rPr>
                        <a:t>Programado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2">
                  <a:txBody>
                    <a:bodyPr/>
                    <a:lstStyle/>
                    <a:p>
                      <a:pPr algn="ctr" fontAlgn="ctr"/>
                      <a:r>
                        <a:rPr lang="es-ES" sz="1000" b="0" i="0" u="none" strike="noStrike">
                          <a:solidFill>
                            <a:srgbClr val="000000"/>
                          </a:solidFill>
                          <a:effectLst/>
                          <a:latin typeface="Arial"/>
                          <a:cs typeface="Arial"/>
                        </a:rPr>
                        <a:t>100 %</a:t>
                      </a:r>
                      <a:endParaRPr lang="es-CO" sz="1000" b="0" i="0" u="none" strike="noStrike">
                        <a:solidFill>
                          <a:srgbClr val="000000"/>
                        </a:solidFill>
                        <a:effectLst/>
                        <a:latin typeface="Arial"/>
                        <a:cs typeface="Arial"/>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algn="ctr" fontAlgn="ctr"/>
                      <a:endParaRPr lang="es-CO" sz="1000" b="0" i="0" u="none" strike="noStrike">
                        <a:solidFill>
                          <a:srgbClr val="000000"/>
                        </a:solidFill>
                        <a:effectLst/>
                        <a:latin typeface="Arial"/>
                        <a:cs typeface="Arial"/>
                      </a:endParaRPr>
                    </a:p>
                  </a:txBody>
                  <a:tcPr marL="9524" marR="9524" marT="9524" marB="0" anchor="ctr">
                    <a:lnL w="6350">
                      <a:solidFill>
                        <a:srgbClr val="000000"/>
                      </a:solidFill>
                    </a:lnL>
                    <a:lnR w="6350">
                      <a:solidFill>
                        <a:srgbClr val="000000"/>
                      </a:solidFill>
                    </a:lnR>
                    <a:lnT w="6350">
                      <a:solidFill>
                        <a:srgbClr val="000000"/>
                      </a:solidFill>
                    </a:lnT>
                    <a:lnB w="6350">
                      <a:solidFill>
                        <a:srgbClr val="000000"/>
                      </a:solidFill>
                    </a:lnB>
                  </a:tcPr>
                </a:tc>
                <a:tc rowSpan="2">
                  <a:txBody>
                    <a:bodyPr/>
                    <a:lstStyle/>
                    <a:p>
                      <a:pPr algn="ctr" fontAlgn="ctr"/>
                      <a:r>
                        <a:rPr lang="es-MX" sz="1000" b="0" i="0" u="none" strike="noStrike">
                          <a:solidFill>
                            <a:schemeClr val="tx1"/>
                          </a:solidFill>
                          <a:effectLst/>
                          <a:latin typeface="Arial"/>
                          <a:cs typeface="Arial"/>
                        </a:rPr>
                        <a:t>APROBADO</a:t>
                      </a:r>
                      <a:endParaRPr lang="es-CO" sz="1000" b="0" i="0" u="none" strike="noStrike">
                        <a:solidFill>
                          <a:schemeClr val="tx1"/>
                        </a:solidFill>
                        <a:effectLst/>
                        <a:latin typeface="Arial"/>
                        <a:cs typeface="Arial"/>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339263">
                <a:tc vMerge="1">
                  <a:txBody>
                    <a:bodyPr/>
                    <a:lstStyle/>
                    <a:p>
                      <a:endParaRPr lang="es-CO"/>
                    </a:p>
                  </a:txBody>
                  <a:tcPr/>
                </a:tc>
                <a:tc vMerge="1">
                  <a:txBody>
                    <a:bodyPr/>
                    <a:lstStyle/>
                    <a:p>
                      <a:endParaRPr lang="es-CO"/>
                    </a:p>
                  </a:txBody>
                  <a:tcPr/>
                </a:tc>
                <a:tc vMerge="1">
                  <a:txBody>
                    <a:bodyPr/>
                    <a:lstStyle/>
                    <a:p>
                      <a:pPr algn="l" fontAlgn="ctr"/>
                      <a:endParaRPr lang="es-CO" sz="1200" b="1"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O" sz="1000" b="1" i="0" u="none" strike="noStrike">
                          <a:solidFill>
                            <a:srgbClr val="000000"/>
                          </a:solidFill>
                          <a:effectLst/>
                          <a:latin typeface="Arial"/>
                          <a:cs typeface="Arial"/>
                        </a:rPr>
                        <a:t>Ejecutado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2">
                  <a:txBody>
                    <a:bodyPr/>
                    <a:lstStyle/>
                    <a:p>
                      <a:pPr algn="ctr" fontAlgn="ctr"/>
                      <a:r>
                        <a:rPr lang="es-CO" sz="1000" b="0" i="0" u="none" strike="noStrike">
                          <a:solidFill>
                            <a:srgbClr val="000000"/>
                          </a:solidFill>
                          <a:effectLst/>
                          <a:latin typeface="Arial"/>
                          <a:cs typeface="Arial"/>
                        </a:rPr>
                        <a:t>100 %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algn="ctr" fontAlgn="ctr"/>
                      <a:endParaRPr lang="es-CO" sz="1000" b="0" i="0" u="none" strike="noStrike">
                        <a:solidFill>
                          <a:srgbClr val="000000"/>
                        </a:solidFill>
                        <a:effectLst/>
                        <a:latin typeface="Arial"/>
                        <a:cs typeface="Arial"/>
                      </a:endParaRPr>
                    </a:p>
                  </a:txBody>
                  <a:tcPr marL="9524" marR="9524" marT="9524" marB="0" anchor="ctr">
                    <a:lnL w="6350">
                      <a:solidFill>
                        <a:srgbClr val="000000"/>
                      </a:solidFill>
                    </a:lnL>
                    <a:lnR w="6350">
                      <a:solidFill>
                        <a:srgbClr val="000000"/>
                      </a:solidFill>
                    </a:lnR>
                    <a:lnT w="6350">
                      <a:solidFill>
                        <a:srgbClr val="000000"/>
                      </a:solidFill>
                    </a:lnT>
                    <a:lnB w="6350">
                      <a:solidFill>
                        <a:srgbClr val="000000"/>
                      </a:solidFill>
                    </a:lnB>
                  </a:tcPr>
                </a:tc>
                <a:tc vMerge="1">
                  <a:txBody>
                    <a:bodyPr/>
                    <a:lstStyle/>
                    <a:p>
                      <a:endParaRPr lang="es-CO"/>
                    </a:p>
                  </a:txBody>
                  <a:tcPr/>
                </a:tc>
                <a:extLst>
                  <a:ext uri="{0D108BD9-81ED-4DB2-BD59-A6C34878D82A}">
                    <a16:rowId xmlns:a16="http://schemas.microsoft.com/office/drawing/2014/main" val="10002"/>
                  </a:ext>
                </a:extLst>
              </a:tr>
              <a:tr h="339263">
                <a:tc rowSpan="2">
                  <a:txBody>
                    <a:bodyPr/>
                    <a:lstStyle/>
                    <a:p>
                      <a:pPr marL="0" marR="0" lvl="0" indent="0" algn="l" eaLnBrk="1" fontAlgn="ctr" latinLnBrk="0" hangingPunct="1">
                        <a:lnSpc>
                          <a:spcPct val="100000"/>
                        </a:lnSpc>
                        <a:spcBef>
                          <a:spcPts val="0"/>
                        </a:spcBef>
                        <a:spcAft>
                          <a:spcPts val="0"/>
                        </a:spcAft>
                        <a:buClrTx/>
                        <a:buSzTx/>
                        <a:buFontTx/>
                        <a:buNone/>
                      </a:pPr>
                      <a:r>
                        <a:rPr lang="es-CO" sz="1200" b="1" i="0" u="none" strike="noStrike">
                          <a:solidFill>
                            <a:srgbClr val="000000"/>
                          </a:solidFill>
                          <a:effectLst/>
                          <a:latin typeface="Arial"/>
                          <a:ea typeface="+mn-ea"/>
                          <a:cs typeface="Arial"/>
                        </a:rPr>
                        <a:t>ETAPA 2: $ 6.365.798.027,00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fontAlgn="ctr"/>
                      <a:r>
                        <a:rPr lang="es-MX" sz="1000" b="1" i="0" u="none" strike="noStrike">
                          <a:solidFill>
                            <a:srgbClr val="000000"/>
                          </a:solidFill>
                          <a:effectLst/>
                          <a:latin typeface="Arial"/>
                          <a:cs typeface="Arial"/>
                        </a:rPr>
                        <a:t>06/04/2022</a:t>
                      </a:r>
                      <a:endParaRPr lang="es-CO" sz="1000" b="1" i="0" u="none" strike="noStrike">
                        <a:solidFill>
                          <a:srgbClr val="000000"/>
                        </a:solidFill>
                        <a:effectLst/>
                        <a:latin typeface="Arial"/>
                        <a:cs typeface="Arial"/>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fontAlgn="ctr"/>
                      <a:r>
                        <a:rPr lang="es-MX" sz="1000" b="1" i="0" u="none" strike="noStrike">
                          <a:solidFill>
                            <a:srgbClr val="000000"/>
                          </a:solidFill>
                          <a:effectLst/>
                          <a:latin typeface="Arial"/>
                          <a:cs typeface="Arial"/>
                        </a:rPr>
                        <a:t>01/04/2022</a:t>
                      </a:r>
                      <a:endParaRPr lang="es-CO" sz="1000" b="1" i="0" u="none" strike="noStrike">
                        <a:solidFill>
                          <a:srgbClr val="000000"/>
                        </a:solidFill>
                        <a:effectLst/>
                        <a:latin typeface="Arial"/>
                        <a:cs typeface="Arial"/>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O" sz="1000" b="1" i="0" u="none" strike="noStrike">
                          <a:solidFill>
                            <a:srgbClr val="000000"/>
                          </a:solidFill>
                          <a:effectLst/>
                          <a:latin typeface="Arial"/>
                          <a:cs typeface="Arial"/>
                        </a:rPr>
                        <a:t>Programado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2">
                  <a:txBody>
                    <a:bodyPr/>
                    <a:lstStyle/>
                    <a:p>
                      <a:pPr algn="ctr" fontAlgn="ctr"/>
                      <a:r>
                        <a:rPr lang="es-ES" sz="1000" b="0" i="0" u="none" strike="noStrike" dirty="0">
                          <a:solidFill>
                            <a:srgbClr val="000000"/>
                          </a:solidFill>
                          <a:effectLst/>
                          <a:latin typeface="Arial"/>
                          <a:cs typeface="Arial"/>
                        </a:rPr>
                        <a:t>86.93%</a:t>
                      </a:r>
                      <a:endParaRPr lang="es-CO" sz="1000" b="0" i="0" u="none" strike="noStrike" dirty="0">
                        <a:solidFill>
                          <a:srgbClr val="000000"/>
                        </a:solidFill>
                        <a:effectLst/>
                        <a:latin typeface="Arial"/>
                        <a:cs typeface="Arial"/>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algn="ctr" fontAlgn="ctr"/>
                      <a:endParaRPr lang="es-CO" sz="1000" b="0" i="0" u="none" strike="noStrike">
                        <a:solidFill>
                          <a:srgbClr val="000000"/>
                        </a:solidFill>
                        <a:effectLst/>
                        <a:latin typeface="Arial"/>
                        <a:cs typeface="Arial"/>
                      </a:endParaRPr>
                    </a:p>
                  </a:txBody>
                  <a:tcPr marL="9524" marR="9524" marT="9524" marB="0" anchor="ctr">
                    <a:lnL w="6350">
                      <a:solidFill>
                        <a:srgbClr val="000000"/>
                      </a:solidFill>
                    </a:lnL>
                    <a:lnR w="6350">
                      <a:solidFill>
                        <a:srgbClr val="000000"/>
                      </a:solidFill>
                    </a:lnR>
                    <a:lnT w="6350">
                      <a:solidFill>
                        <a:srgbClr val="000000"/>
                      </a:solidFill>
                    </a:lnT>
                    <a:lnB w="6350">
                      <a:solidFill>
                        <a:srgbClr val="000000"/>
                      </a:solidFill>
                    </a:lnB>
                  </a:tcPr>
                </a:tc>
                <a:tc rowSpan="2">
                  <a:txBody>
                    <a:bodyPr/>
                    <a:lstStyle/>
                    <a:p>
                      <a:pPr algn="ctr" fontAlgn="ctr"/>
                      <a:r>
                        <a:rPr lang="es-MX" sz="1400" b="1" i="0" u="none" strike="noStrike" dirty="0">
                          <a:solidFill>
                            <a:srgbClr val="FF0000"/>
                          </a:solidFill>
                          <a:effectLst/>
                          <a:latin typeface="Arial"/>
                          <a:cs typeface="Arial"/>
                        </a:rPr>
                        <a:t>-15.72%</a:t>
                      </a:r>
                      <a:endParaRPr lang="es-CO" sz="1400" b="1" i="0" u="none" strike="noStrike" dirty="0">
                        <a:solidFill>
                          <a:schemeClr val="accent6"/>
                        </a:solidFill>
                        <a:effectLst/>
                        <a:latin typeface="Arial"/>
                        <a:cs typeface="Arial"/>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91549005"/>
                  </a:ext>
                </a:extLst>
              </a:tr>
              <a:tr h="355419">
                <a:tc vMerge="1">
                  <a:txBody>
                    <a:bodyPr/>
                    <a:lstStyle/>
                    <a:p>
                      <a:endParaRPr lang="es-CO"/>
                    </a:p>
                  </a:txBody>
                  <a:tcPr/>
                </a:tc>
                <a:tc vMerge="1">
                  <a:txBody>
                    <a:bodyPr/>
                    <a:lstStyle/>
                    <a:p>
                      <a:endParaRPr lang="es-CO"/>
                    </a:p>
                  </a:txBody>
                  <a:tcPr/>
                </a:tc>
                <a:tc vMerge="1">
                  <a:txBody>
                    <a:bodyPr/>
                    <a:lstStyle/>
                    <a:p>
                      <a:endParaRPr lang="es-CO"/>
                    </a:p>
                  </a:txBody>
                  <a:tcPr/>
                </a:tc>
                <a:tc>
                  <a:txBody>
                    <a:bodyPr/>
                    <a:lstStyle/>
                    <a:p>
                      <a:pPr algn="l" fontAlgn="ctr"/>
                      <a:r>
                        <a:rPr lang="es-CO" sz="1000" b="1" i="0" u="none" strike="noStrike">
                          <a:solidFill>
                            <a:srgbClr val="000000"/>
                          </a:solidFill>
                          <a:effectLst/>
                          <a:latin typeface="Arial"/>
                          <a:cs typeface="Arial"/>
                        </a:rPr>
                        <a:t>Ejecutado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2">
                  <a:txBody>
                    <a:bodyPr/>
                    <a:lstStyle/>
                    <a:p>
                      <a:pPr algn="ctr" fontAlgn="ctr"/>
                      <a:r>
                        <a:rPr lang="es-CO" sz="1000" b="0" i="0" u="none" strike="noStrike" dirty="0">
                          <a:solidFill>
                            <a:srgbClr val="000000"/>
                          </a:solidFill>
                          <a:effectLst/>
                          <a:latin typeface="Arial"/>
                          <a:cs typeface="Arial"/>
                        </a:rPr>
                        <a:t>71.21%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algn="ctr" fontAlgn="ctr"/>
                      <a:endParaRPr lang="es-CO" sz="1000" b="0" i="0" u="none" strike="noStrike">
                        <a:solidFill>
                          <a:srgbClr val="000000"/>
                        </a:solidFill>
                        <a:effectLst/>
                        <a:latin typeface="Arial"/>
                        <a:cs typeface="Arial"/>
                      </a:endParaRPr>
                    </a:p>
                  </a:txBody>
                  <a:tcPr marL="9524" marR="9524" marT="9524" marB="0" anchor="ctr">
                    <a:lnL w="6350">
                      <a:solidFill>
                        <a:srgbClr val="000000"/>
                      </a:solidFill>
                    </a:lnL>
                    <a:lnR w="6350">
                      <a:solidFill>
                        <a:srgbClr val="000000"/>
                      </a:solidFill>
                    </a:lnR>
                    <a:lnT w="6350">
                      <a:solidFill>
                        <a:srgbClr val="000000"/>
                      </a:solidFill>
                    </a:lnT>
                    <a:lnB w="6350">
                      <a:solidFill>
                        <a:srgbClr val="000000"/>
                      </a:solidFill>
                    </a:lnB>
                  </a:tcPr>
                </a:tc>
                <a:tc vMerge="1">
                  <a:txBody>
                    <a:bodyPr/>
                    <a:lstStyle/>
                    <a:p>
                      <a:endParaRPr lang="es-CO"/>
                    </a:p>
                  </a:txBody>
                  <a:tcPr/>
                </a:tc>
                <a:extLst>
                  <a:ext uri="{0D108BD9-81ED-4DB2-BD59-A6C34878D82A}">
                    <a16:rowId xmlns:a16="http://schemas.microsoft.com/office/drawing/2014/main" val="3308951999"/>
                  </a:ext>
                </a:extLst>
              </a:tr>
              <a:tr h="436195">
                <a:tc>
                  <a:txBody>
                    <a:bodyPr/>
                    <a:lstStyle/>
                    <a:p>
                      <a:pPr marL="0" algn="ctr" fontAlgn="ctr"/>
                      <a:r>
                        <a:rPr lang="es-CO" sz="1000" b="1" i="0" u="none" strike="noStrike">
                          <a:solidFill>
                            <a:srgbClr val="FFFFFF"/>
                          </a:solidFill>
                          <a:effectLst/>
                          <a:latin typeface="Arial"/>
                          <a:ea typeface="+mn-ea"/>
                          <a:cs typeface="Arial"/>
                        </a:rPr>
                        <a:t>ALCANCE</a:t>
                      </a:r>
                    </a:p>
                    <a:p>
                      <a:pPr marL="0" algn="ctr" fontAlgn="ctr"/>
                      <a:r>
                        <a:rPr lang="es-CO" sz="1000" b="1" i="0" u="none" strike="noStrike">
                          <a:solidFill>
                            <a:srgbClr val="FFFFFF"/>
                          </a:solidFill>
                          <a:effectLst/>
                          <a:latin typeface="Arial"/>
                          <a:ea typeface="+mn-ea"/>
                          <a:cs typeface="Arial"/>
                        </a:rPr>
                        <a:t>BLOQUE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marL="0" algn="ctr" fontAlgn="ctr"/>
                      <a:r>
                        <a:rPr lang="es-CO" sz="1000" b="1" i="0" u="none" strike="noStrike">
                          <a:solidFill>
                            <a:srgbClr val="FFFFFF"/>
                          </a:solidFill>
                          <a:effectLst/>
                          <a:latin typeface="Arial"/>
                          <a:ea typeface="+mn-ea"/>
                          <a:cs typeface="Arial"/>
                        </a:rPr>
                        <a:t>AREA PRIORIZADA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000" b="1" i="0" u="none" strike="noStrike">
                          <a:solidFill>
                            <a:srgbClr val="FFFFFF"/>
                          </a:solidFill>
                          <a:effectLst/>
                          <a:latin typeface="Arial"/>
                          <a:ea typeface="+mn-ea"/>
                          <a:cs typeface="Arial"/>
                        </a:rPr>
                        <a:t>AREA DESARROLLADA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gridSpan="4">
                  <a:txBody>
                    <a:bodyPr/>
                    <a:lstStyle/>
                    <a:p>
                      <a:pPr marL="0" algn="ctr" fontAlgn="ctr"/>
                      <a:r>
                        <a:rPr lang="es-CO" sz="1000" b="1" i="0" u="none" strike="noStrike" dirty="0">
                          <a:solidFill>
                            <a:srgbClr val="FFFFFF"/>
                          </a:solidFill>
                          <a:effectLst/>
                          <a:latin typeface="Arial"/>
                          <a:ea typeface="+mn-ea"/>
                          <a:cs typeface="Arial"/>
                        </a:rPr>
                        <a:t>USO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hMerge="1">
                  <a:txBody>
                    <a:bodyPr/>
                    <a:lstStyle/>
                    <a:p>
                      <a:pPr marL="0" algn="ctr" fontAlgn="ctr"/>
                      <a:endParaRPr lang="es-CO" sz="1200" b="1" i="0" u="none" strike="noStrike">
                        <a:solidFill>
                          <a:srgbClr val="FFFFFF"/>
                        </a:solidFill>
                        <a:effectLst/>
                        <a:latin typeface="Calibri" panose="020F0502020204030204" pitchFamily="34" charset="0"/>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hMerge="1">
                  <a:txBody>
                    <a:bodyPr/>
                    <a:lstStyle/>
                    <a:p>
                      <a:endParaRPr lang="es-ES"/>
                    </a:p>
                  </a:txBody>
                  <a:tcPr/>
                </a:tc>
                <a:tc hMerge="1">
                  <a:txBody>
                    <a:bodyPr/>
                    <a:lstStyle/>
                    <a:p>
                      <a:pPr marL="0" algn="ctr" fontAlgn="ctr"/>
                      <a:endParaRPr lang="es-CO" sz="1200" b="1" i="0" u="none" strike="noStrike">
                        <a:solidFill>
                          <a:srgbClr val="FFFFFF"/>
                        </a:solidFill>
                        <a:effectLst/>
                        <a:latin typeface="Calibri" panose="020F0502020204030204" pitchFamily="34" charset="0"/>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extLst>
                  <a:ext uri="{0D108BD9-81ED-4DB2-BD59-A6C34878D82A}">
                    <a16:rowId xmlns:a16="http://schemas.microsoft.com/office/drawing/2014/main" val="4016759698"/>
                  </a:ext>
                </a:extLst>
              </a:tr>
              <a:tr h="1599393">
                <a:tc>
                  <a:txBody>
                    <a:bodyPr/>
                    <a:lstStyle/>
                    <a:p>
                      <a:pPr algn="ctr" fontAlgn="ctr"/>
                      <a:r>
                        <a:rPr lang="es-MX" sz="1000" b="1" i="0" u="none" strike="noStrike" baseline="0">
                          <a:solidFill>
                            <a:schemeClr val="tx1"/>
                          </a:solidFill>
                          <a:latin typeface="Arial"/>
                          <a:ea typeface="+mn-ea"/>
                          <a:cs typeface="Arial"/>
                        </a:rPr>
                        <a:t>16.1.</a:t>
                      </a:r>
                    </a:p>
                    <a:p>
                      <a:pPr algn="ctr" fontAlgn="ctr"/>
                      <a:r>
                        <a:rPr lang="es-MX" sz="1000" b="1" i="0" u="none" strike="noStrike" baseline="0">
                          <a:solidFill>
                            <a:schemeClr val="tx1"/>
                          </a:solidFill>
                          <a:latin typeface="Arial"/>
                          <a:ea typeface="+mn-ea"/>
                          <a:cs typeface="Arial"/>
                        </a:rPr>
                        <a:t>16.2</a:t>
                      </a:r>
                    </a:p>
                    <a:p>
                      <a:pPr algn="ctr" fontAlgn="ctr"/>
                      <a:r>
                        <a:rPr lang="es-MX" sz="1000" b="1" i="0" u="none" strike="noStrike" baseline="0">
                          <a:solidFill>
                            <a:schemeClr val="tx1"/>
                          </a:solidFill>
                          <a:latin typeface="Arial"/>
                          <a:ea typeface="+mn-ea"/>
                          <a:cs typeface="Arial"/>
                        </a:rPr>
                        <a:t>42</a:t>
                      </a:r>
                    </a:p>
                    <a:p>
                      <a:pPr algn="ctr" fontAlgn="ctr"/>
                      <a:r>
                        <a:rPr lang="es-MX" sz="1000" b="1" i="0" u="none" strike="noStrike" baseline="0">
                          <a:solidFill>
                            <a:schemeClr val="tx1"/>
                          </a:solidFill>
                          <a:latin typeface="Arial"/>
                          <a:ea typeface="+mn-ea"/>
                          <a:cs typeface="Arial"/>
                        </a:rPr>
                        <a:t>66.1</a:t>
                      </a:r>
                    </a:p>
                    <a:p>
                      <a:pPr algn="ctr" fontAlgn="ctr"/>
                      <a:r>
                        <a:rPr lang="es-MX" sz="1000" b="1" i="0" u="sng" strike="noStrike" baseline="0">
                          <a:solidFill>
                            <a:schemeClr val="tx1"/>
                          </a:solidFill>
                          <a:latin typeface="Arial"/>
                          <a:ea typeface="+mn-ea"/>
                          <a:cs typeface="Arial"/>
                        </a:rPr>
                        <a:t>66.2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1000" b="0" i="0" u="none" strike="noStrike">
                          <a:solidFill>
                            <a:schemeClr val="tx2"/>
                          </a:solidFill>
                          <a:effectLst/>
                          <a:latin typeface="Arial"/>
                          <a:cs typeface="Arial"/>
                        </a:rPr>
                        <a:t>1387,31 M2</a:t>
                      </a:r>
                    </a:p>
                    <a:p>
                      <a:pPr algn="ctr" fontAlgn="ctr"/>
                      <a:r>
                        <a:rPr lang="es-CO" sz="1000" b="0" i="0" u="none" strike="noStrike">
                          <a:solidFill>
                            <a:schemeClr val="tx2"/>
                          </a:solidFill>
                          <a:effectLst/>
                          <a:latin typeface="Arial"/>
                          <a:cs typeface="Arial"/>
                        </a:rPr>
                        <a:t>1358,58 M2</a:t>
                      </a:r>
                    </a:p>
                    <a:p>
                      <a:pPr algn="ctr" fontAlgn="ctr"/>
                      <a:r>
                        <a:rPr lang="es-CO" sz="1000" b="0" i="0" u="none" strike="noStrike">
                          <a:solidFill>
                            <a:schemeClr val="tx2"/>
                          </a:solidFill>
                          <a:effectLst/>
                          <a:latin typeface="Arial"/>
                          <a:cs typeface="Arial"/>
                        </a:rPr>
                        <a:t>256,69 M2</a:t>
                      </a:r>
                    </a:p>
                    <a:p>
                      <a:pPr algn="ctr" fontAlgn="ctr"/>
                      <a:r>
                        <a:rPr lang="es-CO" sz="1000" b="0" i="0" u="none" strike="noStrike">
                          <a:solidFill>
                            <a:schemeClr val="tx2"/>
                          </a:solidFill>
                          <a:effectLst/>
                          <a:latin typeface="Arial"/>
                          <a:cs typeface="Arial"/>
                        </a:rPr>
                        <a:t>263,41 M2</a:t>
                      </a:r>
                    </a:p>
                    <a:p>
                      <a:pPr algn="ctr" fontAlgn="ctr"/>
                      <a:r>
                        <a:rPr lang="es-MX" sz="1000" b="0" i="0" u="sng" strike="noStrike">
                          <a:solidFill>
                            <a:schemeClr val="tx2"/>
                          </a:solidFill>
                          <a:effectLst/>
                          <a:latin typeface="Arial"/>
                          <a:cs typeface="Arial"/>
                        </a:rPr>
                        <a:t>121,56 M2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l">
                        <a:lnSpc>
                          <a:spcPct val="100000"/>
                        </a:lnSpc>
                        <a:spcBef>
                          <a:spcPts val="0"/>
                        </a:spcBef>
                        <a:spcAft>
                          <a:spcPts val="0"/>
                        </a:spcAft>
                        <a:buNone/>
                      </a:pPr>
                      <a:endParaRPr lang="en-US" sz="1000" b="0" i="0" u="none" strike="noStrike" noProof="0">
                        <a:effectLst/>
                      </a:endParaRPr>
                    </a:p>
                    <a:p>
                      <a:pPr lvl="0" algn="l">
                        <a:buNone/>
                      </a:pPr>
                      <a:r>
                        <a:rPr lang="es-MX" sz="1000" b="0" i="0" u="none" strike="noStrike" noProof="0">
                          <a:solidFill>
                            <a:schemeClr val="tx1"/>
                          </a:solidFill>
                          <a:effectLst/>
                          <a:latin typeface="Arial"/>
                        </a:rPr>
                        <a:t>CENTRO DE RECURSOS NATURALES RENOVABLES LA SALADA, CALDAS, ANTIOQUIA.</a:t>
                      </a:r>
                      <a:endParaRPr lang="en-US" sz="1000" b="0" i="0" u="none" strike="noStrike" noProof="0">
                        <a:effectLst/>
                      </a:endParaRPr>
                    </a:p>
                    <a:p>
                      <a:pPr marL="0" marR="0" lvl="0" indent="0" algn="ctr">
                        <a:lnSpc>
                          <a:spcPct val="100000"/>
                        </a:lnSpc>
                        <a:spcBef>
                          <a:spcPts val="0"/>
                        </a:spcBef>
                        <a:spcAft>
                          <a:spcPts val="0"/>
                        </a:spcAft>
                        <a:buClrTx/>
                        <a:buSzTx/>
                        <a:buFontTx/>
                        <a:buNone/>
                      </a:pPr>
                      <a:endParaRPr lang="es-MX" sz="1000" b="1" i="0" u="none" strike="noStrike">
                        <a:solidFill>
                          <a:srgbClr val="000000"/>
                        </a:solidFill>
                        <a:effectLst/>
                        <a:latin typeface="Arial"/>
                        <a:cs typeface="Arial"/>
                      </a:endParaRPr>
                    </a:p>
                    <a:p>
                      <a:pPr marL="0" marR="0" lvl="0" indent="0" algn="ctr" defTabSz="914400">
                        <a:lnSpc>
                          <a:spcPct val="100000"/>
                        </a:lnSpc>
                        <a:spcBef>
                          <a:spcPts val="0"/>
                        </a:spcBef>
                        <a:spcAft>
                          <a:spcPts val="0"/>
                        </a:spcAft>
                        <a:buClrTx/>
                        <a:buSzTx/>
                        <a:buFontTx/>
                        <a:buNone/>
                        <a:tabLst/>
                        <a:defRPr/>
                      </a:pPr>
                      <a:r>
                        <a:rPr lang="es-MX" sz="1000" b="1" i="0" u="none" strike="noStrike">
                          <a:solidFill>
                            <a:srgbClr val="000000"/>
                          </a:solidFill>
                          <a:effectLst/>
                          <a:latin typeface="Arial"/>
                          <a:cs typeface="Arial"/>
                        </a:rPr>
                        <a:t>TOTAL 3887,75 M2</a:t>
                      </a:r>
                      <a:endParaRPr lang="es-MX"/>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2">
                  <a:txBody>
                    <a:bodyPr/>
                    <a:lstStyle/>
                    <a:p>
                      <a:pPr algn="l" fontAlgn="ctr"/>
                      <a:r>
                        <a:rPr lang="es-MX" sz="1000" b="0" i="0" u="none" strike="noStrike" dirty="0">
                          <a:solidFill>
                            <a:schemeClr val="tx1"/>
                          </a:solidFill>
                          <a:effectLst/>
                          <a:latin typeface="Arial"/>
                          <a:cs typeface="Arial"/>
                        </a:rPr>
                        <a:t>EDIFICIO CENTRAL 16.1.</a:t>
                      </a:r>
                    </a:p>
                    <a:p>
                      <a:pPr marL="0" marR="0" lvl="0" indent="0" algn="l" defTabSz="914400" eaLnBrk="1" fontAlgn="ctr" latinLnBrk="0" hangingPunct="1">
                        <a:lnSpc>
                          <a:spcPct val="100000"/>
                        </a:lnSpc>
                        <a:spcBef>
                          <a:spcPts val="0"/>
                        </a:spcBef>
                        <a:spcAft>
                          <a:spcPts val="0"/>
                        </a:spcAft>
                        <a:buClrTx/>
                        <a:buSzTx/>
                        <a:buFontTx/>
                        <a:buNone/>
                        <a:tabLst/>
                        <a:defRPr/>
                      </a:pPr>
                      <a:r>
                        <a:rPr lang="es-MX" sz="1000" b="0" i="0" u="none" strike="noStrike" dirty="0">
                          <a:solidFill>
                            <a:schemeClr val="tx1"/>
                          </a:solidFill>
                          <a:effectLst/>
                          <a:latin typeface="Arial"/>
                          <a:cs typeface="Arial"/>
                        </a:rPr>
                        <a:t>EDIFICIO CENTRAL 16.2</a:t>
                      </a:r>
                    </a:p>
                    <a:p>
                      <a:pPr algn="l" fontAlgn="ctr"/>
                      <a:r>
                        <a:rPr lang="es-MX" sz="1000" b="0" i="0" u="none" strike="noStrike" dirty="0">
                          <a:solidFill>
                            <a:schemeClr val="tx1"/>
                          </a:solidFill>
                          <a:effectLst/>
                          <a:latin typeface="Arial"/>
                          <a:cs typeface="Arial"/>
                        </a:rPr>
                        <a:t>TALLER AUTOMATIZACIÓN</a:t>
                      </a:r>
                    </a:p>
                    <a:p>
                      <a:pPr algn="l" fontAlgn="ctr"/>
                      <a:r>
                        <a:rPr lang="es-MX" sz="1000" b="0" i="0" u="none" strike="noStrike" dirty="0">
                          <a:solidFill>
                            <a:schemeClr val="tx1"/>
                          </a:solidFill>
                          <a:effectLst/>
                          <a:latin typeface="Arial"/>
                          <a:cs typeface="Arial"/>
                        </a:rPr>
                        <a:t>TALLER LÁCTEOS 66.1.</a:t>
                      </a:r>
                    </a:p>
                    <a:p>
                      <a:pPr marL="0" marR="0" lvl="0" indent="0" algn="l" defTabSz="914400" eaLnBrk="1" fontAlgn="ctr" latinLnBrk="0" hangingPunct="1">
                        <a:lnSpc>
                          <a:spcPct val="100000"/>
                        </a:lnSpc>
                        <a:spcBef>
                          <a:spcPts val="0"/>
                        </a:spcBef>
                        <a:spcAft>
                          <a:spcPts val="0"/>
                        </a:spcAft>
                        <a:buClrTx/>
                        <a:buSzTx/>
                        <a:buFontTx/>
                        <a:buNone/>
                        <a:tabLst/>
                        <a:defRPr/>
                      </a:pPr>
                      <a:r>
                        <a:rPr lang="es-MX" sz="1000" b="0" i="0" u="none" strike="noStrike" dirty="0">
                          <a:solidFill>
                            <a:schemeClr val="tx1"/>
                          </a:solidFill>
                          <a:effectLst/>
                          <a:latin typeface="Arial"/>
                          <a:cs typeface="Arial"/>
                        </a:rPr>
                        <a:t>TALLER LÁCTEOS 66.2.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algn="ctr" fontAlgn="ctr"/>
                      <a:endParaRPr lang="es-CO" sz="1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2">
                  <a:txBody>
                    <a:bodyPr/>
                    <a:lstStyle/>
                    <a:p>
                      <a:pPr marL="0" lvl="0" indent="0" algn="l">
                        <a:lnSpc>
                          <a:spcPct val="100000"/>
                        </a:lnSpc>
                        <a:spcBef>
                          <a:spcPts val="0"/>
                        </a:spcBef>
                        <a:spcAft>
                          <a:spcPts val="0"/>
                        </a:spcAft>
                        <a:buNone/>
                      </a:pPr>
                      <a:r>
                        <a:rPr lang="es-MX" sz="1000" b="1" i="0" u="none" strike="noStrike">
                          <a:solidFill>
                            <a:schemeClr val="tx1"/>
                          </a:solidFill>
                          <a:effectLst/>
                          <a:latin typeface="Arial"/>
                          <a:cs typeface="Arial"/>
                        </a:rPr>
                        <a:t>BLOQUE 16</a:t>
                      </a:r>
                      <a:endParaRPr lang="es-ES" b="1"/>
                    </a:p>
                    <a:p>
                      <a:pPr marL="0" lvl="0" indent="0" algn="l">
                        <a:lnSpc>
                          <a:spcPct val="100000"/>
                        </a:lnSpc>
                        <a:spcBef>
                          <a:spcPts val="0"/>
                        </a:spcBef>
                        <a:spcAft>
                          <a:spcPts val="0"/>
                        </a:spcAft>
                        <a:buNone/>
                      </a:pPr>
                      <a:r>
                        <a:rPr lang="es-MX" sz="1000" b="0" i="0" u="none" strike="noStrike">
                          <a:solidFill>
                            <a:schemeClr val="tx1"/>
                          </a:solidFill>
                          <a:effectLst/>
                          <a:latin typeface="Arial"/>
                          <a:cs typeface="Arial"/>
                        </a:rPr>
                        <a:t>Programado.85.08%</a:t>
                      </a:r>
                    </a:p>
                    <a:p>
                      <a:pPr marL="0" lvl="0" indent="0" algn="l">
                        <a:lnSpc>
                          <a:spcPct val="100000"/>
                        </a:lnSpc>
                        <a:spcBef>
                          <a:spcPts val="0"/>
                        </a:spcBef>
                        <a:spcAft>
                          <a:spcPts val="0"/>
                        </a:spcAft>
                        <a:buNone/>
                      </a:pPr>
                      <a:r>
                        <a:rPr lang="es-MX" sz="1000" b="0" i="0" u="none" strike="noStrike">
                          <a:solidFill>
                            <a:schemeClr val="tx1"/>
                          </a:solidFill>
                          <a:effectLst/>
                          <a:latin typeface="Arial"/>
                          <a:cs typeface="Arial"/>
                        </a:rPr>
                        <a:t>Ejecutado  71.15%</a:t>
                      </a:r>
                      <a:endParaRPr lang="es-MX"/>
                    </a:p>
                    <a:p>
                      <a:pPr marL="0" lvl="0" indent="0" algn="l">
                        <a:lnSpc>
                          <a:spcPct val="100000"/>
                        </a:lnSpc>
                        <a:spcBef>
                          <a:spcPts val="0"/>
                        </a:spcBef>
                        <a:spcAft>
                          <a:spcPts val="0"/>
                        </a:spcAft>
                        <a:buNone/>
                      </a:pPr>
                      <a:r>
                        <a:rPr lang="es-MX" sz="1000" b="1" i="0" u="none" strike="noStrike" noProof="0">
                          <a:solidFill>
                            <a:schemeClr val="tx1"/>
                          </a:solidFill>
                          <a:effectLst/>
                          <a:latin typeface="Arial"/>
                        </a:rPr>
                        <a:t>BLOQUE 42.</a:t>
                      </a:r>
                    </a:p>
                    <a:p>
                      <a:pPr marL="0" lvl="0" indent="0" algn="l">
                        <a:lnSpc>
                          <a:spcPct val="100000"/>
                        </a:lnSpc>
                        <a:spcBef>
                          <a:spcPts val="0"/>
                        </a:spcBef>
                        <a:spcAft>
                          <a:spcPts val="0"/>
                        </a:spcAft>
                        <a:buNone/>
                      </a:pPr>
                      <a:r>
                        <a:rPr lang="es-MX" sz="1000" b="0" i="0" u="none" strike="noStrike" noProof="0">
                          <a:solidFill>
                            <a:schemeClr val="tx1"/>
                          </a:solidFill>
                          <a:effectLst/>
                          <a:latin typeface="Arial"/>
                        </a:rPr>
                        <a:t>Programado.100%</a:t>
                      </a:r>
                      <a:endParaRPr lang="en-US" sz="1000" b="0" i="0" u="none" strike="noStrike" noProof="0">
                        <a:effectLst/>
                      </a:endParaRPr>
                    </a:p>
                    <a:p>
                      <a:pPr marL="0" lvl="0" indent="0" algn="l">
                        <a:lnSpc>
                          <a:spcPct val="100000"/>
                        </a:lnSpc>
                        <a:spcBef>
                          <a:spcPts val="0"/>
                        </a:spcBef>
                        <a:spcAft>
                          <a:spcPts val="0"/>
                        </a:spcAft>
                        <a:buNone/>
                      </a:pPr>
                      <a:r>
                        <a:rPr lang="es-MX" sz="1000" b="0" i="0" u="none" strike="noStrike" noProof="0">
                          <a:solidFill>
                            <a:schemeClr val="tx1"/>
                          </a:solidFill>
                          <a:effectLst/>
                          <a:latin typeface="Arial"/>
                        </a:rPr>
                        <a:t>Ejecutado  72.43%</a:t>
                      </a:r>
                      <a:endParaRPr lang="es-MX"/>
                    </a:p>
                    <a:p>
                      <a:pPr marL="0" lvl="0" indent="0" algn="l">
                        <a:lnSpc>
                          <a:spcPct val="100000"/>
                        </a:lnSpc>
                        <a:spcBef>
                          <a:spcPts val="0"/>
                        </a:spcBef>
                        <a:spcAft>
                          <a:spcPts val="0"/>
                        </a:spcAft>
                        <a:buNone/>
                      </a:pPr>
                      <a:r>
                        <a:rPr lang="es-MX" sz="1000" b="1" i="0" u="none" strike="noStrike" noProof="0">
                          <a:solidFill>
                            <a:schemeClr val="tx1"/>
                          </a:solidFill>
                          <a:effectLst/>
                          <a:latin typeface="Arial"/>
                        </a:rPr>
                        <a:t>BLOQUE 66</a:t>
                      </a:r>
                    </a:p>
                    <a:p>
                      <a:pPr marL="0" lvl="0" indent="0" algn="l">
                        <a:lnSpc>
                          <a:spcPct val="100000"/>
                        </a:lnSpc>
                        <a:spcBef>
                          <a:spcPts val="0"/>
                        </a:spcBef>
                        <a:spcAft>
                          <a:spcPts val="0"/>
                        </a:spcAft>
                        <a:buNone/>
                      </a:pPr>
                      <a:r>
                        <a:rPr lang="es-MX" sz="1000" b="0" i="0" u="none" strike="noStrike" noProof="0">
                          <a:solidFill>
                            <a:schemeClr val="tx1"/>
                          </a:solidFill>
                          <a:effectLst/>
                          <a:latin typeface="Arial"/>
                        </a:rPr>
                        <a:t>Programado.83.50</a:t>
                      </a:r>
                      <a:endParaRPr lang="en-US" sz="1000" b="0" i="0" u="none" strike="noStrike" noProof="0">
                        <a:effectLst/>
                      </a:endParaRPr>
                    </a:p>
                    <a:p>
                      <a:pPr marL="0" lvl="0" indent="0" algn="l">
                        <a:lnSpc>
                          <a:spcPct val="100000"/>
                        </a:lnSpc>
                        <a:spcBef>
                          <a:spcPts val="0"/>
                        </a:spcBef>
                        <a:spcAft>
                          <a:spcPts val="0"/>
                        </a:spcAft>
                        <a:buNone/>
                      </a:pPr>
                      <a:r>
                        <a:rPr lang="es-MX" sz="1000" b="0" i="0" u="none" strike="noStrike" noProof="0">
                          <a:solidFill>
                            <a:schemeClr val="tx1"/>
                          </a:solidFill>
                          <a:effectLst/>
                          <a:latin typeface="Arial"/>
                        </a:rPr>
                        <a:t>Ejecutado 68.00%</a:t>
                      </a:r>
                      <a:endParaRPr lang="es-MX"/>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algn="ctr" fontAlgn="ctr"/>
                      <a:endParaRPr lang="es-CO" sz="1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29802230"/>
                  </a:ext>
                </a:extLst>
              </a:tr>
              <a:tr h="1583226">
                <a:tc gridSpan="7">
                  <a:txBody>
                    <a:bodyPr/>
                    <a:lstStyle/>
                    <a:p>
                      <a:pPr marL="0" marR="0" lvl="0" indent="0" algn="just">
                        <a:lnSpc>
                          <a:spcPct val="100000"/>
                        </a:lnSpc>
                        <a:spcBef>
                          <a:spcPts val="0"/>
                        </a:spcBef>
                        <a:spcAft>
                          <a:spcPts val="0"/>
                        </a:spcAft>
                        <a:buNone/>
                      </a:pPr>
                      <a:r>
                        <a:rPr lang="es-CO" sz="1200" b="1" i="0" u="none" strike="noStrike" baseline="0" noProof="0" dirty="0">
                          <a:solidFill>
                            <a:schemeClr val="tx2"/>
                          </a:solidFill>
                          <a:latin typeface="Arial Narrow"/>
                        </a:rPr>
                        <a:t>ACCIONES INMEDIATAS A IMPLEMENTAR.</a:t>
                      </a:r>
                      <a:r>
                        <a:rPr lang="en-US" sz="1200" b="0" i="0" u="none" strike="noStrike" baseline="0" noProof="0" dirty="0">
                          <a:solidFill>
                            <a:schemeClr val="tx2"/>
                          </a:solidFill>
                          <a:latin typeface="Arial Narrow"/>
                        </a:rPr>
                        <a:t> </a:t>
                      </a:r>
                      <a:endParaRPr lang="en-US" sz="1200" b="0" i="0" u="none" strike="noStrike" baseline="0" noProof="0" dirty="0"/>
                    </a:p>
                    <a:p>
                      <a:pPr marL="0" marR="0" lvl="0" indent="0" algn="just">
                        <a:lnSpc>
                          <a:spcPct val="100000"/>
                        </a:lnSpc>
                        <a:spcBef>
                          <a:spcPts val="0"/>
                        </a:spcBef>
                        <a:spcAft>
                          <a:spcPts val="0"/>
                        </a:spcAft>
                        <a:buNone/>
                      </a:pPr>
                      <a:r>
                        <a:rPr lang="es-CO" sz="1200" b="0" i="0" u="none" strike="noStrike" baseline="0" noProof="0" dirty="0">
                          <a:latin typeface="Calibri"/>
                        </a:rPr>
                        <a:t>A</a:t>
                      </a:r>
                      <a:r>
                        <a:rPr lang="es-CO" sz="1200" b="0" i="0" u="none" strike="noStrike" baseline="0" noProof="0" dirty="0">
                          <a:latin typeface="Arial Narrow"/>
                        </a:rPr>
                        <a:t> la fecha se reporta un atraso del 15.75%, con un  tiempo restante de ejecución 32 días calendario de la etapa II del contrato. El contrato no terminará dentro del plazo contractual. </a:t>
                      </a:r>
                      <a:endParaRPr lang="es-MX" sz="1200" dirty="0"/>
                    </a:p>
                    <a:p>
                      <a:pPr marL="0" marR="0" lvl="0" indent="0" algn="just">
                        <a:lnSpc>
                          <a:spcPct val="100000"/>
                        </a:lnSpc>
                        <a:spcBef>
                          <a:spcPts val="0"/>
                        </a:spcBef>
                        <a:spcAft>
                          <a:spcPts val="0"/>
                        </a:spcAft>
                        <a:buNone/>
                      </a:pPr>
                      <a:endParaRPr lang="es-CO" sz="1200" b="0" i="0" u="none" strike="noStrike" baseline="0" noProof="0" dirty="0">
                        <a:latin typeface="Arial Narrow"/>
                      </a:endParaRPr>
                    </a:p>
                    <a:p>
                      <a:pPr marL="228600" marR="0" lvl="0" indent="-228600" algn="just">
                        <a:lnSpc>
                          <a:spcPct val="100000"/>
                        </a:lnSpc>
                        <a:spcBef>
                          <a:spcPts val="0"/>
                        </a:spcBef>
                        <a:spcAft>
                          <a:spcPts val="0"/>
                        </a:spcAft>
                        <a:buClr>
                          <a:srgbClr val="112C69"/>
                        </a:buClr>
                        <a:buAutoNum type="arabicPeriod"/>
                      </a:pPr>
                      <a:r>
                        <a:rPr lang="es-CO" sz="1200" b="0" i="0" u="none" strike="noStrike" baseline="0" noProof="0" dirty="0">
                          <a:solidFill>
                            <a:schemeClr val="tx2"/>
                          </a:solidFill>
                          <a:latin typeface="Arial Narrow"/>
                        </a:rPr>
                        <a:t>Aplicación procedimiento de apremio contrato de interventoría. Informe de aplicación en revisión jurídica.</a:t>
                      </a:r>
                      <a:endParaRPr lang="es-CO" sz="1200" b="0" i="0" u="none" strike="noStrike" baseline="0" noProof="0" dirty="0"/>
                    </a:p>
                    <a:p>
                      <a:pPr marL="228600" marR="0" lvl="0" indent="-228600" algn="just">
                        <a:lnSpc>
                          <a:spcPct val="100000"/>
                        </a:lnSpc>
                        <a:spcBef>
                          <a:spcPts val="0"/>
                        </a:spcBef>
                        <a:spcAft>
                          <a:spcPts val="0"/>
                        </a:spcAft>
                        <a:buClr>
                          <a:srgbClr val="112C69"/>
                        </a:buClr>
                        <a:buAutoNum type="arabicPeriod"/>
                      </a:pPr>
                      <a:r>
                        <a:rPr lang="es-CO" sz="1200" b="0" i="0" u="none" strike="noStrike" baseline="0" noProof="0" dirty="0">
                          <a:solidFill>
                            <a:schemeClr val="tx2"/>
                          </a:solidFill>
                          <a:latin typeface="Arial Narrow"/>
                        </a:rPr>
                        <a:t>Aplicación procedimiento de apremio contrato de obra. Se inicio proceso de aplicación.</a:t>
                      </a:r>
                      <a:endParaRPr lang="en-US" sz="1200" b="0" i="0" u="none" strike="noStrike" baseline="0" noProof="0" dirty="0"/>
                    </a:p>
                    <a:p>
                      <a:pPr marL="228600" marR="0" lvl="0" indent="-228600" algn="just">
                        <a:lnSpc>
                          <a:spcPct val="100000"/>
                        </a:lnSpc>
                        <a:spcBef>
                          <a:spcPts val="0"/>
                        </a:spcBef>
                        <a:spcAft>
                          <a:spcPts val="0"/>
                        </a:spcAft>
                        <a:buClr>
                          <a:srgbClr val="112C69"/>
                        </a:buClr>
                        <a:buAutoNum type="arabicPeriod"/>
                      </a:pPr>
                      <a:r>
                        <a:rPr lang="es-CO" sz="1200" b="0" i="0" u="none" strike="noStrike" baseline="0" noProof="0" dirty="0">
                          <a:solidFill>
                            <a:schemeClr val="tx2"/>
                          </a:solidFill>
                          <a:latin typeface="Arial Narrow"/>
                        </a:rPr>
                        <a:t>Mesas de trabajo para valorar y analizar solicitud de prórroga solicitada por contratista de obra por cuarenta y cinco (45) días calendario. </a:t>
                      </a:r>
                      <a:endParaRPr lang="en-US" sz="1200" b="0" i="0" u="none" strike="noStrike" baseline="0" noProof="0" dirty="0"/>
                    </a:p>
                    <a:p>
                      <a:pPr marL="228600" marR="0" lvl="0" indent="-228600" algn="just">
                        <a:lnSpc>
                          <a:spcPct val="100000"/>
                        </a:lnSpc>
                        <a:spcBef>
                          <a:spcPts val="0"/>
                        </a:spcBef>
                        <a:spcAft>
                          <a:spcPts val="0"/>
                        </a:spcAft>
                        <a:buClr>
                          <a:srgbClr val="112C69"/>
                        </a:buClr>
                        <a:buAutoNum type="arabicPeriod"/>
                      </a:pPr>
                      <a:r>
                        <a:rPr lang="es-CO" sz="1200" b="0" i="0" u="none" strike="noStrike" baseline="0" noProof="0" dirty="0">
                          <a:solidFill>
                            <a:schemeClr val="tx2"/>
                          </a:solidFill>
                          <a:latin typeface="Arial Narrow"/>
                        </a:rPr>
                        <a:t>Análisis soluciones liquidez del contrato, se implementan gestiones para facilitar la liquidez del contrato.</a:t>
                      </a:r>
                      <a:endParaRPr lang="es-CO" dirty="0"/>
                    </a:p>
                    <a:p>
                      <a:pPr marL="228600" marR="0" lvl="0" indent="-228600" algn="just">
                        <a:lnSpc>
                          <a:spcPct val="100000"/>
                        </a:lnSpc>
                        <a:spcBef>
                          <a:spcPts val="0"/>
                        </a:spcBef>
                        <a:spcAft>
                          <a:spcPts val="0"/>
                        </a:spcAft>
                        <a:buClr>
                          <a:srgbClr val="112C69"/>
                        </a:buClr>
                        <a:buAutoNum type="arabicPeriod"/>
                      </a:pPr>
                      <a:r>
                        <a:rPr lang="es-CO" sz="1200" b="0" i="0" u="none" strike="noStrike" baseline="0" noProof="0" dirty="0">
                          <a:solidFill>
                            <a:schemeClr val="tx2"/>
                          </a:solidFill>
                          <a:latin typeface="Arial Narrow"/>
                        </a:rPr>
                        <a:t>Reunión presencial  representantes legales y directores . Coordinación del programa.</a:t>
                      </a:r>
                    </a:p>
                  </a:txBody>
                  <a:tcPr marL="9524" marR="9524" marT="9524" marB="0" anchor="ctr">
                    <a:lnL w="6350">
                      <a:solidFill>
                        <a:srgbClr val="000000"/>
                      </a:solidFill>
                    </a:lnL>
                    <a:lnR w="6350">
                      <a:solidFill>
                        <a:srgbClr val="000000"/>
                      </a:solidFill>
                    </a:lnR>
                    <a:lnT w="6350">
                      <a:solidFill>
                        <a:srgbClr val="000000"/>
                      </a:solidFill>
                    </a:lnT>
                    <a:lnB w="6350">
                      <a:solidFill>
                        <a:srgbClr val="000000"/>
                      </a:solidFill>
                    </a:lnB>
                  </a:tcPr>
                </a:tc>
                <a:tc hMerge="1">
                  <a:txBody>
                    <a:bodyPr/>
                    <a:lstStyle/>
                    <a:p>
                      <a:endParaRPr lang="es-ES"/>
                    </a:p>
                  </a:txBody>
                  <a:tcPr marL="9524" marR="9524" marT="9524" marB="0" anchor="ctr">
                    <a:lnL w="6350">
                      <a:solidFill>
                        <a:srgbClr val="000000"/>
                      </a:solidFill>
                    </a:lnL>
                    <a:lnR w="6350">
                      <a:solidFill>
                        <a:srgbClr val="000000"/>
                      </a:solidFill>
                    </a:lnR>
                    <a:lnT w="6350">
                      <a:solidFill>
                        <a:srgbClr val="000000"/>
                      </a:solidFill>
                    </a:lnT>
                    <a:lnB w="6350">
                      <a:solidFill>
                        <a:srgbClr val="000000"/>
                      </a:solidFill>
                    </a:lnB>
                  </a:tcPr>
                </a:tc>
                <a:tc hMerge="1">
                  <a:txBody>
                    <a:bodyPr/>
                    <a:lstStyle/>
                    <a:p>
                      <a:pPr defTabSz="914400">
                        <a:tabLst/>
                        <a:defRPr/>
                      </a:pPr>
                      <a:endParaRPr lang="es-ES"/>
                    </a:p>
                  </a:txBody>
                  <a:tcPr marL="9524" marR="9524" marT="9524" marB="0" anchor="ctr">
                    <a:lnL w="6350">
                      <a:solidFill>
                        <a:srgbClr val="000000"/>
                      </a:solidFill>
                    </a:lnL>
                    <a:lnR w="6350">
                      <a:solidFill>
                        <a:srgbClr val="000000"/>
                      </a:solidFill>
                    </a:lnR>
                    <a:lnT w="6350">
                      <a:solidFill>
                        <a:srgbClr val="000000"/>
                      </a:solidFill>
                    </a:lnT>
                    <a:lnB w="6350">
                      <a:solidFill>
                        <a:srgbClr val="000000"/>
                      </a:solidFill>
                    </a:lnB>
                  </a:tcPr>
                </a:tc>
                <a:tc hMerge="1">
                  <a:txBody>
                    <a:bodyPr/>
                    <a:lstStyle/>
                    <a:p>
                      <a:pPr defTabSz="914400">
                        <a:tabLst/>
                        <a:defRPr/>
                      </a:pPr>
                      <a:endParaRPr lang="es-ES"/>
                    </a:p>
                  </a:txBody>
                  <a:tcPr marL="9524" marR="9524" marT="9524" marB="0" anchor="ctr">
                    <a:lnL w="6350">
                      <a:solidFill>
                        <a:srgbClr val="000000"/>
                      </a:solidFill>
                    </a:lnL>
                    <a:lnR w="6350">
                      <a:solidFill>
                        <a:srgbClr val="000000"/>
                      </a:solidFill>
                    </a:lnR>
                    <a:lnT w="6350">
                      <a:solidFill>
                        <a:srgbClr val="000000"/>
                      </a:solidFill>
                    </a:lnT>
                    <a:lnB w="6350">
                      <a:solidFill>
                        <a:srgbClr val="000000"/>
                      </a:solidFill>
                    </a:lnB>
                  </a:tcPr>
                </a:tc>
                <a:tc hMerge="1">
                  <a:txBody>
                    <a:bodyPr/>
                    <a:lstStyle/>
                    <a:p>
                      <a:endParaRPr lang="es-ES"/>
                    </a:p>
                  </a:txBody>
                  <a:tcPr/>
                </a:tc>
                <a:tc hMerge="1">
                  <a:txBody>
                    <a:bodyPr/>
                    <a:lstStyle/>
                    <a:p>
                      <a:endParaRPr lang="es-ES"/>
                    </a:p>
                  </a:txBody>
                  <a:tcPr marL="9524" marR="9524" marT="9524" marB="0" anchor="ctr">
                    <a:lnL w="6350">
                      <a:solidFill>
                        <a:srgbClr val="000000"/>
                      </a:solidFill>
                    </a:lnL>
                    <a:lnR w="6350">
                      <a:solidFill>
                        <a:srgbClr val="000000"/>
                      </a:solidFill>
                    </a:lnR>
                    <a:lnT w="6350">
                      <a:solidFill>
                        <a:srgbClr val="000000"/>
                      </a:solidFill>
                    </a:lnT>
                    <a:lnB w="6350">
                      <a:solidFill>
                        <a:srgbClr val="000000"/>
                      </a:solidFill>
                    </a:lnB>
                  </a:tcPr>
                </a:tc>
                <a:tc hMerge="1">
                  <a:txBody>
                    <a:bodyPr/>
                    <a:lstStyle/>
                    <a:p>
                      <a:endParaRPr lang="es-ES"/>
                    </a:p>
                  </a:txBody>
                  <a:tcPr/>
                </a:tc>
                <a:extLst>
                  <a:ext uri="{0D108BD9-81ED-4DB2-BD59-A6C34878D82A}">
                    <a16:rowId xmlns:a16="http://schemas.microsoft.com/office/drawing/2014/main" val="2937924560"/>
                  </a:ext>
                </a:extLst>
              </a:tr>
            </a:tbl>
          </a:graphicData>
        </a:graphic>
      </p:graphicFrame>
    </p:spTree>
    <p:extLst>
      <p:ext uri="{BB962C8B-B14F-4D97-AF65-F5344CB8AC3E}">
        <p14:creationId xmlns:p14="http://schemas.microsoft.com/office/powerpoint/2010/main" val="166282847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ángulo 13">
            <a:extLst>
              <a:ext uri="{FF2B5EF4-FFF2-40B4-BE49-F238E27FC236}">
                <a16:creationId xmlns:a16="http://schemas.microsoft.com/office/drawing/2014/main" id="{050E3008-23C5-4460-A74B-723A7B29AA78}"/>
              </a:ext>
            </a:extLst>
          </p:cNvPr>
          <p:cNvSpPr/>
          <p:nvPr/>
        </p:nvSpPr>
        <p:spPr>
          <a:xfrm>
            <a:off x="310013" y="399663"/>
            <a:ext cx="5405611" cy="285784"/>
          </a:xfrm>
          <a:prstGeom prst="rect">
            <a:avLst/>
          </a:prstGeom>
        </p:spPr>
        <p:txBody>
          <a:bodyPr wrap="square">
            <a:spAutoFit/>
          </a:bodyPr>
          <a:lstStyle/>
          <a:p>
            <a:pPr algn="just">
              <a:lnSpc>
                <a:spcPct val="115000"/>
              </a:lnSpc>
              <a:spcAft>
                <a:spcPts val="1000"/>
              </a:spcAft>
            </a:pPr>
            <a:r>
              <a:rPr lang="es-MX" sz="1200">
                <a:solidFill>
                  <a:schemeClr val="accent1">
                    <a:lumMod val="75000"/>
                  </a:schemeClr>
                </a:solidFill>
                <a:latin typeface="Century Gothic" panose="020B0502020202020204" pitchFamily="34" charset="0"/>
                <a:ea typeface="Calibri" panose="020F0502020204030204" pitchFamily="34" charset="0"/>
                <a:cs typeface="Times New Roman" panose="02020603050405020304" pitchFamily="18" charset="0"/>
              </a:rPr>
              <a:t> </a:t>
            </a:r>
          </a:p>
        </p:txBody>
      </p:sp>
      <p:sp>
        <p:nvSpPr>
          <p:cNvPr id="22" name="object 3">
            <a:extLst>
              <a:ext uri="{FF2B5EF4-FFF2-40B4-BE49-F238E27FC236}">
                <a16:creationId xmlns:a16="http://schemas.microsoft.com/office/drawing/2014/main" id="{4C5EDDE0-63B9-4076-83CA-D803125AA8C9}"/>
              </a:ext>
            </a:extLst>
          </p:cNvPr>
          <p:cNvSpPr txBox="1"/>
          <p:nvPr/>
        </p:nvSpPr>
        <p:spPr>
          <a:xfrm>
            <a:off x="471884" y="666196"/>
            <a:ext cx="10389404" cy="321242"/>
          </a:xfrm>
          <a:prstGeom prst="rect">
            <a:avLst/>
          </a:prstGeom>
        </p:spPr>
        <p:txBody>
          <a:bodyPr vert="horz" wrap="square" lIns="0" tIns="13335" rIns="0" bIns="0" rtlCol="0">
            <a:spAutoFit/>
          </a:bodyPr>
          <a:lstStyle/>
          <a:p>
            <a:pPr marL="12700" lvl="0">
              <a:spcBef>
                <a:spcPts val="105"/>
              </a:spcBef>
              <a:defRPr/>
            </a:pPr>
            <a:r>
              <a:rPr kumimoji="0" lang="es-MX" sz="2000" b="0" i="0" u="none" strike="noStrike" kern="1200" cap="none" spc="0" normalizeH="0" baseline="0" noProof="0">
                <a:ln>
                  <a:noFill/>
                </a:ln>
                <a:solidFill>
                  <a:srgbClr val="4471C4"/>
                </a:solidFill>
                <a:effectLst/>
                <a:uLnTx/>
                <a:uFillTx/>
                <a:latin typeface="Arial"/>
                <a:ea typeface="+mn-ea"/>
                <a:cs typeface="Arial"/>
              </a:rPr>
              <a:t>Ejecución</a:t>
            </a:r>
            <a:r>
              <a:rPr kumimoji="0" lang="es-CO" sz="2000" b="0" i="0" u="none" strike="noStrike" kern="1200" cap="none" spc="0" normalizeH="0" baseline="0" noProof="0">
                <a:ln>
                  <a:noFill/>
                </a:ln>
                <a:solidFill>
                  <a:srgbClr val="4471C4"/>
                </a:solidFill>
                <a:effectLst/>
                <a:uLnTx/>
                <a:uFillTx/>
                <a:latin typeface="Arial"/>
                <a:ea typeface="+mn-ea"/>
                <a:cs typeface="Arial"/>
              </a:rPr>
              <a:t>– Reforzamiento Estructural</a:t>
            </a:r>
            <a:endParaRPr kumimoji="0" lang="es-CO" sz="2000" b="0" i="0" u="none" strike="noStrike" kern="1200" cap="none" spc="0" normalizeH="0" baseline="0" noProof="0">
              <a:ln>
                <a:noFill/>
              </a:ln>
              <a:solidFill>
                <a:prstClr val="black"/>
              </a:solidFill>
              <a:effectLst/>
              <a:uLnTx/>
              <a:uFillTx/>
              <a:latin typeface="Arial"/>
              <a:ea typeface="+mn-ea"/>
              <a:cs typeface="Arial"/>
            </a:endParaRPr>
          </a:p>
        </p:txBody>
      </p:sp>
      <p:sp>
        <p:nvSpPr>
          <p:cNvPr id="23" name="object 2">
            <a:extLst>
              <a:ext uri="{FF2B5EF4-FFF2-40B4-BE49-F238E27FC236}">
                <a16:creationId xmlns:a16="http://schemas.microsoft.com/office/drawing/2014/main" id="{8FBC9DCB-D7E7-4D9D-BC3C-6AC7528C625C}"/>
              </a:ext>
            </a:extLst>
          </p:cNvPr>
          <p:cNvSpPr txBox="1">
            <a:spLocks/>
          </p:cNvSpPr>
          <p:nvPr/>
        </p:nvSpPr>
        <p:spPr>
          <a:xfrm>
            <a:off x="471884" y="202313"/>
            <a:ext cx="7200771" cy="382156"/>
          </a:xfrm>
          <a:prstGeom prst="rect">
            <a:avLst/>
          </a:prstGeom>
        </p:spPr>
        <p:txBody>
          <a:bodyPr vert="horz" wrap="square" lIns="0" tIns="12700" rIns="0" bIns="0" rtlCol="0">
            <a:spAutoFit/>
          </a:bodyPr>
          <a:lstStyle>
            <a:lvl1pPr>
              <a:defRPr sz="2400" b="0" i="0">
                <a:solidFill>
                  <a:srgbClr val="4471C4"/>
                </a:solidFill>
                <a:latin typeface="Arial"/>
                <a:ea typeface="+mj-ea"/>
                <a:cs typeface="Arial"/>
              </a:defRPr>
            </a:lvl1pPr>
          </a:lstStyle>
          <a:p>
            <a:pPr marL="12700">
              <a:spcBef>
                <a:spcPts val="100"/>
              </a:spcBef>
            </a:pPr>
            <a:r>
              <a:rPr lang="es-CO" kern="0" spc="-5"/>
              <a:t>Estado Proyecto Caldas, Antioquia  - Etapa 2 </a:t>
            </a:r>
            <a:endParaRPr lang="es-CO" kern="0"/>
          </a:p>
        </p:txBody>
      </p:sp>
      <p:sp>
        <p:nvSpPr>
          <p:cNvPr id="24" name="Rectángulo 23">
            <a:extLst>
              <a:ext uri="{FF2B5EF4-FFF2-40B4-BE49-F238E27FC236}">
                <a16:creationId xmlns:a16="http://schemas.microsoft.com/office/drawing/2014/main" id="{A85FB1BC-BD9D-420F-8443-808144A18457}"/>
              </a:ext>
            </a:extLst>
          </p:cNvPr>
          <p:cNvSpPr/>
          <p:nvPr/>
        </p:nvSpPr>
        <p:spPr>
          <a:xfrm>
            <a:off x="331303" y="1069166"/>
            <a:ext cx="11628785" cy="5586522"/>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CuadroTexto 24">
            <a:extLst>
              <a:ext uri="{FF2B5EF4-FFF2-40B4-BE49-F238E27FC236}">
                <a16:creationId xmlns:a16="http://schemas.microsoft.com/office/drawing/2014/main" id="{25A43C9F-C602-43E7-90EB-482BB1A61B12}"/>
              </a:ext>
            </a:extLst>
          </p:cNvPr>
          <p:cNvSpPr txBox="1"/>
          <p:nvPr/>
        </p:nvSpPr>
        <p:spPr>
          <a:xfrm>
            <a:off x="471884" y="2829947"/>
            <a:ext cx="11190233" cy="1754326"/>
          </a:xfrm>
          <a:prstGeom prst="rect">
            <a:avLst/>
          </a:prstGeom>
          <a:noFill/>
        </p:spPr>
        <p:txBody>
          <a:bodyPr wrap="square" rtlCol="0">
            <a:spAutoFit/>
          </a:bodyPr>
          <a:lstStyle/>
          <a:p>
            <a:pPr algn="ctr"/>
            <a:r>
              <a:rPr lang="es-MX" sz="5400">
                <a:solidFill>
                  <a:schemeClr val="accent1"/>
                </a:solidFill>
                <a:latin typeface="Arial Narrow" panose="020B0606020202030204" pitchFamily="34" charset="0"/>
              </a:rPr>
              <a:t>EDIFICIO CENTRAL </a:t>
            </a:r>
          </a:p>
          <a:p>
            <a:pPr algn="ctr"/>
            <a:r>
              <a:rPr lang="es-MX" sz="5400">
                <a:solidFill>
                  <a:schemeClr val="accent1"/>
                </a:solidFill>
                <a:latin typeface="Arial Narrow" panose="020B0606020202030204" pitchFamily="34" charset="0"/>
              </a:rPr>
              <a:t>EDIFICIO 16.1 Y EDIFICIO 16.2</a:t>
            </a:r>
            <a:endParaRPr lang="es-CO" sz="5400">
              <a:solidFill>
                <a:schemeClr val="accent1"/>
              </a:solidFill>
              <a:latin typeface="Arial Narrow" panose="020B0606020202030204" pitchFamily="34" charset="0"/>
            </a:endParaRPr>
          </a:p>
        </p:txBody>
      </p:sp>
    </p:spTree>
    <p:extLst>
      <p:ext uri="{BB962C8B-B14F-4D97-AF65-F5344CB8AC3E}">
        <p14:creationId xmlns:p14="http://schemas.microsoft.com/office/powerpoint/2010/main" val="233306521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bject 3">
            <a:extLst>
              <a:ext uri="{FF2B5EF4-FFF2-40B4-BE49-F238E27FC236}">
                <a16:creationId xmlns:a16="http://schemas.microsoft.com/office/drawing/2014/main" id="{67C56F7D-03D3-4737-8302-3A96C25881E8}"/>
              </a:ext>
            </a:extLst>
          </p:cNvPr>
          <p:cNvSpPr txBox="1"/>
          <p:nvPr/>
        </p:nvSpPr>
        <p:spPr>
          <a:xfrm>
            <a:off x="471884" y="666196"/>
            <a:ext cx="10389404" cy="321242"/>
          </a:xfrm>
          <a:prstGeom prst="rect">
            <a:avLst/>
          </a:prstGeom>
        </p:spPr>
        <p:txBody>
          <a:bodyPr vert="horz" wrap="square" lIns="0" tIns="13335" rIns="0" bIns="0" rtlCol="0">
            <a:spAutoFit/>
          </a:bodyPr>
          <a:lstStyle/>
          <a:p>
            <a:pPr marL="12700" lvl="0">
              <a:spcBef>
                <a:spcPts val="105"/>
              </a:spcBef>
              <a:defRPr/>
            </a:pPr>
            <a:r>
              <a:rPr kumimoji="0" lang="es-MX" sz="2000" b="0" i="0" u="none" strike="noStrike" kern="1200" cap="none" spc="0" normalizeH="0" baseline="0" noProof="0">
                <a:ln>
                  <a:noFill/>
                </a:ln>
                <a:solidFill>
                  <a:srgbClr val="4471C4"/>
                </a:solidFill>
                <a:effectLst/>
                <a:uLnTx/>
                <a:uFillTx/>
                <a:latin typeface="Arial"/>
                <a:ea typeface="+mn-ea"/>
                <a:cs typeface="Arial"/>
              </a:rPr>
              <a:t>Ejecución</a:t>
            </a:r>
            <a:r>
              <a:rPr kumimoji="0" lang="es-CO" sz="2000" b="0" i="0" u="none" strike="noStrike" kern="1200" cap="none" spc="0" normalizeH="0" baseline="0" noProof="0">
                <a:ln>
                  <a:noFill/>
                </a:ln>
                <a:solidFill>
                  <a:srgbClr val="4471C4"/>
                </a:solidFill>
                <a:effectLst/>
                <a:uLnTx/>
                <a:uFillTx/>
                <a:latin typeface="Arial"/>
                <a:ea typeface="+mn-ea"/>
                <a:cs typeface="Arial"/>
              </a:rPr>
              <a:t>– Reforzamiento Estructural</a:t>
            </a:r>
            <a:endParaRPr kumimoji="0" lang="es-CO" sz="2000" b="0" i="0" u="none" strike="noStrike" kern="1200" cap="none" spc="0" normalizeH="0" baseline="0" noProof="0">
              <a:ln>
                <a:noFill/>
              </a:ln>
              <a:solidFill>
                <a:prstClr val="black"/>
              </a:solidFill>
              <a:effectLst/>
              <a:uLnTx/>
              <a:uFillTx/>
              <a:latin typeface="Arial"/>
              <a:ea typeface="+mn-ea"/>
              <a:cs typeface="Arial"/>
            </a:endParaRPr>
          </a:p>
        </p:txBody>
      </p:sp>
      <p:sp>
        <p:nvSpPr>
          <p:cNvPr id="7" name="object 2">
            <a:extLst>
              <a:ext uri="{FF2B5EF4-FFF2-40B4-BE49-F238E27FC236}">
                <a16:creationId xmlns:a16="http://schemas.microsoft.com/office/drawing/2014/main" id="{3F41DE53-99CB-4A0F-A355-3F1EAD0969E9}"/>
              </a:ext>
            </a:extLst>
          </p:cNvPr>
          <p:cNvSpPr txBox="1">
            <a:spLocks/>
          </p:cNvSpPr>
          <p:nvPr/>
        </p:nvSpPr>
        <p:spPr>
          <a:xfrm>
            <a:off x="471884" y="202313"/>
            <a:ext cx="7200771" cy="382156"/>
          </a:xfrm>
          <a:prstGeom prst="rect">
            <a:avLst/>
          </a:prstGeom>
        </p:spPr>
        <p:txBody>
          <a:bodyPr vert="horz" wrap="square" lIns="0" tIns="12700" rIns="0" bIns="0" rtlCol="0">
            <a:spAutoFit/>
          </a:bodyPr>
          <a:lstStyle>
            <a:lvl1pPr>
              <a:defRPr sz="2400" b="0" i="0">
                <a:solidFill>
                  <a:srgbClr val="4471C4"/>
                </a:solidFill>
                <a:latin typeface="Arial"/>
                <a:ea typeface="+mj-ea"/>
                <a:cs typeface="Arial"/>
              </a:defRPr>
            </a:lvl1pPr>
          </a:lstStyle>
          <a:p>
            <a:pPr marL="12700">
              <a:spcBef>
                <a:spcPts val="100"/>
              </a:spcBef>
            </a:pPr>
            <a:r>
              <a:rPr lang="es-CO" kern="0" spc="-5"/>
              <a:t>Estado Proyecto Caldas, Antioquia  - Etapa 2 </a:t>
            </a:r>
            <a:endParaRPr lang="es-CO" kern="0"/>
          </a:p>
        </p:txBody>
      </p:sp>
      <p:sp>
        <p:nvSpPr>
          <p:cNvPr id="8" name="Rectángulo 7">
            <a:extLst>
              <a:ext uri="{FF2B5EF4-FFF2-40B4-BE49-F238E27FC236}">
                <a16:creationId xmlns:a16="http://schemas.microsoft.com/office/drawing/2014/main" id="{7AE3AC83-3BB3-4877-A993-491BE293F5C6}"/>
              </a:ext>
            </a:extLst>
          </p:cNvPr>
          <p:cNvSpPr/>
          <p:nvPr/>
        </p:nvSpPr>
        <p:spPr>
          <a:xfrm>
            <a:off x="470345" y="1054788"/>
            <a:ext cx="11628785" cy="560216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sp>
        <p:nvSpPr>
          <p:cNvPr id="13" name="CuadroTexto 12">
            <a:extLst>
              <a:ext uri="{FF2B5EF4-FFF2-40B4-BE49-F238E27FC236}">
                <a16:creationId xmlns:a16="http://schemas.microsoft.com/office/drawing/2014/main" id="{B372B412-4289-4F77-B628-509988C3BDBD}"/>
              </a:ext>
            </a:extLst>
          </p:cNvPr>
          <p:cNvSpPr txBox="1"/>
          <p:nvPr/>
        </p:nvSpPr>
        <p:spPr>
          <a:xfrm>
            <a:off x="6859446" y="1880835"/>
            <a:ext cx="4832017" cy="523220"/>
          </a:xfrm>
          <a:prstGeom prst="rect">
            <a:avLst/>
          </a:prstGeom>
          <a:noFill/>
        </p:spPr>
        <p:txBody>
          <a:bodyPr wrap="square" lIns="91440" tIns="45720" rIns="91440" bIns="45720" rtlCol="0" anchor="t">
            <a:spAutoFit/>
          </a:bodyPr>
          <a:lstStyle/>
          <a:p>
            <a:pPr algn="ctr"/>
            <a:r>
              <a:rPr lang="es-MX" sz="1400" b="1"/>
              <a:t>VISTA GENERAL INTERVENCIÓN DE REFORZAMIENTO ESTRUCTURAL EDIFICIO 16.</a:t>
            </a:r>
            <a:endParaRPr lang="es-CO" sz="1400" b="1">
              <a:cs typeface="Calibri"/>
            </a:endParaRPr>
          </a:p>
        </p:txBody>
      </p:sp>
      <p:sp>
        <p:nvSpPr>
          <p:cNvPr id="10" name="CuadroTexto 9">
            <a:extLst>
              <a:ext uri="{FF2B5EF4-FFF2-40B4-BE49-F238E27FC236}">
                <a16:creationId xmlns:a16="http://schemas.microsoft.com/office/drawing/2014/main" id="{B8DD7AEB-E5F4-521B-2E37-5B150620E205}"/>
              </a:ext>
            </a:extLst>
          </p:cNvPr>
          <p:cNvSpPr txBox="1"/>
          <p:nvPr/>
        </p:nvSpPr>
        <p:spPr>
          <a:xfrm>
            <a:off x="404932" y="4176440"/>
            <a:ext cx="6927010" cy="246221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s-CO" sz="1400" b="1">
                <a:latin typeface="Arial Narrow"/>
                <a:cs typeface="Arial"/>
              </a:rPr>
              <a:t>EDIFICIO 16.</a:t>
            </a:r>
          </a:p>
          <a:p>
            <a:pPr algn="just"/>
            <a:endParaRPr lang="en-US" sz="1400">
              <a:latin typeface="Arial Narrow"/>
              <a:cs typeface="Arial"/>
            </a:endParaRPr>
          </a:p>
          <a:p>
            <a:pPr marL="342900" indent="-342900" algn="just">
              <a:buAutoNum type="arabicPeriod"/>
            </a:pPr>
            <a:r>
              <a:rPr lang="es-CO" sz="1400">
                <a:latin typeface="Arial Narrow"/>
                <a:ea typeface="+mn-lt"/>
                <a:cs typeface="+mn-lt"/>
              </a:rPr>
              <a:t>Escarificación de elementos estructurales.</a:t>
            </a:r>
            <a:endParaRPr lang="es-CO">
              <a:latin typeface="Arial Narrow"/>
              <a:ea typeface="+mn-lt"/>
              <a:cs typeface="+mn-lt"/>
            </a:endParaRPr>
          </a:p>
          <a:p>
            <a:pPr marL="342900" indent="-342900" algn="just">
              <a:buAutoNum type="arabicPeriod"/>
            </a:pPr>
            <a:r>
              <a:rPr lang="es-CO" sz="1400">
                <a:latin typeface="Arial Narrow"/>
                <a:ea typeface="+mn-lt"/>
                <a:cs typeface="+mn-lt"/>
              </a:rPr>
              <a:t>Armado y figurado de acero para columnas y vigas</a:t>
            </a:r>
            <a:endParaRPr lang="es-CO">
              <a:latin typeface="Arial Narrow"/>
              <a:cs typeface="Calibri" panose="020F0502020204030204"/>
            </a:endParaRPr>
          </a:p>
          <a:p>
            <a:pPr marL="342900" indent="-342900" algn="just">
              <a:buAutoNum type="arabicPeriod"/>
            </a:pPr>
            <a:r>
              <a:rPr lang="es-CO" sz="1400">
                <a:latin typeface="Arial Narrow"/>
                <a:ea typeface="+mn-lt"/>
                <a:cs typeface="+mn-lt"/>
              </a:rPr>
              <a:t>Vaciado de concreto para vigas y columnas</a:t>
            </a:r>
            <a:endParaRPr lang="es-CO">
              <a:latin typeface="Arial Narrow"/>
              <a:cs typeface="Calibri" panose="020F0502020204030204"/>
            </a:endParaRPr>
          </a:p>
          <a:p>
            <a:pPr marL="342900" indent="-342900" algn="just">
              <a:buAutoNum type="arabicPeriod"/>
            </a:pPr>
            <a:r>
              <a:rPr lang="es-CO" sz="1400">
                <a:latin typeface="Arial Narrow"/>
                <a:ea typeface="+mn-lt"/>
                <a:cs typeface="+mn-lt"/>
              </a:rPr>
              <a:t>Armado de muro en mampostería N°5</a:t>
            </a:r>
            <a:endParaRPr lang="es-CO">
              <a:latin typeface="Arial Narrow"/>
              <a:cs typeface="Calibri" panose="020F0502020204030204"/>
            </a:endParaRPr>
          </a:p>
          <a:p>
            <a:pPr marL="342900" indent="-342900" algn="just">
              <a:buAutoNum type="arabicPeriod"/>
            </a:pPr>
            <a:r>
              <a:rPr lang="es-CO" sz="1400">
                <a:latin typeface="Arial Narrow"/>
                <a:cs typeface="Calibri" panose="020F0502020204030204"/>
              </a:rPr>
              <a:t>Pañete de mampostería.</a:t>
            </a:r>
          </a:p>
          <a:p>
            <a:pPr marL="342900" indent="-342900" algn="just">
              <a:buAutoNum type="arabicPeriod"/>
            </a:pPr>
            <a:r>
              <a:rPr lang="es-CO" sz="1400">
                <a:latin typeface="Arial Narrow"/>
                <a:cs typeface="Calibri" panose="020F0502020204030204"/>
              </a:rPr>
              <a:t>Estuco y pintura de elementos estructurales.</a:t>
            </a:r>
          </a:p>
          <a:p>
            <a:pPr marL="342900" indent="-342900" algn="just">
              <a:buAutoNum type="arabicPeriod"/>
            </a:pPr>
            <a:r>
              <a:rPr lang="es-CO" sz="1400">
                <a:latin typeface="Arial Narrow"/>
                <a:cs typeface="Calibri" panose="020F0502020204030204"/>
              </a:rPr>
              <a:t>Vaciado de concretos para losa de contrapiso.</a:t>
            </a:r>
          </a:p>
          <a:p>
            <a:pPr marL="342900" indent="-342900" algn="just">
              <a:buAutoNum type="arabicPeriod"/>
            </a:pPr>
            <a:r>
              <a:rPr lang="es-CO" sz="1400">
                <a:latin typeface="Arial Narrow"/>
                <a:cs typeface="Calibri" panose="020F0502020204030204"/>
              </a:rPr>
              <a:t>Carpintería de aluminio.</a:t>
            </a:r>
          </a:p>
          <a:p>
            <a:pPr marL="342900" indent="-342900" algn="just">
              <a:buAutoNum type="arabicPeriod"/>
            </a:pPr>
            <a:r>
              <a:rPr lang="es-CO" sz="1400">
                <a:latin typeface="Arial Narrow"/>
                <a:cs typeface="Calibri" panose="020F0502020204030204"/>
              </a:rPr>
              <a:t>Carpintería metálica.</a:t>
            </a:r>
          </a:p>
        </p:txBody>
      </p:sp>
      <p:pic>
        <p:nvPicPr>
          <p:cNvPr id="2" name="Imagen 3" descr="Imagen que contiene edificio, árbol, calle, edificio de apartamentos&#10;&#10;Descripción generada automáticamente">
            <a:extLst>
              <a:ext uri="{FF2B5EF4-FFF2-40B4-BE49-F238E27FC236}">
                <a16:creationId xmlns:a16="http://schemas.microsoft.com/office/drawing/2014/main" id="{1A6A4482-5730-9340-27BA-75FE65DCA5D9}"/>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158816" y="1162230"/>
            <a:ext cx="5201729" cy="2908899"/>
          </a:xfrm>
          <a:prstGeom prst="rect">
            <a:avLst/>
          </a:prstGeom>
        </p:spPr>
      </p:pic>
      <p:pic>
        <p:nvPicPr>
          <p:cNvPr id="4" name="Imagen 4">
            <a:extLst>
              <a:ext uri="{FF2B5EF4-FFF2-40B4-BE49-F238E27FC236}">
                <a16:creationId xmlns:a16="http://schemas.microsoft.com/office/drawing/2014/main" id="{7D81E8A1-946D-8690-C82C-8A332427BD8E}"/>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564702" y="3678267"/>
            <a:ext cx="5144217" cy="2865766"/>
          </a:xfrm>
          <a:prstGeom prst="rect">
            <a:avLst/>
          </a:prstGeom>
        </p:spPr>
      </p:pic>
    </p:spTree>
    <p:extLst>
      <p:ext uri="{BB962C8B-B14F-4D97-AF65-F5344CB8AC3E}">
        <p14:creationId xmlns:p14="http://schemas.microsoft.com/office/powerpoint/2010/main" val="356577723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bject 3">
            <a:extLst>
              <a:ext uri="{FF2B5EF4-FFF2-40B4-BE49-F238E27FC236}">
                <a16:creationId xmlns:a16="http://schemas.microsoft.com/office/drawing/2014/main" id="{67C56F7D-03D3-4737-8302-3A96C25881E8}"/>
              </a:ext>
            </a:extLst>
          </p:cNvPr>
          <p:cNvSpPr txBox="1"/>
          <p:nvPr/>
        </p:nvSpPr>
        <p:spPr>
          <a:xfrm>
            <a:off x="471884" y="666196"/>
            <a:ext cx="10389404" cy="321242"/>
          </a:xfrm>
          <a:prstGeom prst="rect">
            <a:avLst/>
          </a:prstGeom>
        </p:spPr>
        <p:txBody>
          <a:bodyPr vert="horz" wrap="square" lIns="0" tIns="13335" rIns="0" bIns="0" rtlCol="0">
            <a:spAutoFit/>
          </a:bodyPr>
          <a:lstStyle/>
          <a:p>
            <a:pPr marL="12700" lvl="0">
              <a:spcBef>
                <a:spcPts val="105"/>
              </a:spcBef>
              <a:defRPr/>
            </a:pPr>
            <a:r>
              <a:rPr kumimoji="0" lang="es-MX" sz="2000" b="0" i="0" u="none" strike="noStrike" kern="1200" cap="none" spc="0" normalizeH="0" baseline="0" noProof="0">
                <a:ln>
                  <a:noFill/>
                </a:ln>
                <a:solidFill>
                  <a:srgbClr val="4471C4"/>
                </a:solidFill>
                <a:effectLst/>
                <a:uLnTx/>
                <a:uFillTx/>
                <a:latin typeface="Arial"/>
                <a:ea typeface="+mn-ea"/>
                <a:cs typeface="Arial"/>
              </a:rPr>
              <a:t>Ejecución</a:t>
            </a:r>
            <a:r>
              <a:rPr kumimoji="0" lang="es-CO" sz="2000" b="0" i="0" u="none" strike="noStrike" kern="1200" cap="none" spc="0" normalizeH="0" baseline="0" noProof="0">
                <a:ln>
                  <a:noFill/>
                </a:ln>
                <a:solidFill>
                  <a:srgbClr val="4471C4"/>
                </a:solidFill>
                <a:effectLst/>
                <a:uLnTx/>
                <a:uFillTx/>
                <a:latin typeface="Arial"/>
                <a:ea typeface="+mn-ea"/>
                <a:cs typeface="Arial"/>
              </a:rPr>
              <a:t>– Reforzamiento Estructural</a:t>
            </a:r>
            <a:endParaRPr kumimoji="0" lang="es-CO" sz="2000" b="0" i="0" u="none" strike="noStrike" kern="1200" cap="none" spc="0" normalizeH="0" baseline="0" noProof="0">
              <a:ln>
                <a:noFill/>
              </a:ln>
              <a:solidFill>
                <a:prstClr val="black"/>
              </a:solidFill>
              <a:effectLst/>
              <a:uLnTx/>
              <a:uFillTx/>
              <a:latin typeface="Arial"/>
              <a:ea typeface="+mn-ea"/>
              <a:cs typeface="Arial"/>
            </a:endParaRPr>
          </a:p>
        </p:txBody>
      </p:sp>
      <p:sp>
        <p:nvSpPr>
          <p:cNvPr id="7" name="object 2">
            <a:extLst>
              <a:ext uri="{FF2B5EF4-FFF2-40B4-BE49-F238E27FC236}">
                <a16:creationId xmlns:a16="http://schemas.microsoft.com/office/drawing/2014/main" id="{3F41DE53-99CB-4A0F-A355-3F1EAD0969E9}"/>
              </a:ext>
            </a:extLst>
          </p:cNvPr>
          <p:cNvSpPr txBox="1">
            <a:spLocks/>
          </p:cNvSpPr>
          <p:nvPr/>
        </p:nvSpPr>
        <p:spPr>
          <a:xfrm>
            <a:off x="471884" y="202313"/>
            <a:ext cx="7200771" cy="382156"/>
          </a:xfrm>
          <a:prstGeom prst="rect">
            <a:avLst/>
          </a:prstGeom>
        </p:spPr>
        <p:txBody>
          <a:bodyPr vert="horz" wrap="square" lIns="0" tIns="12700" rIns="0" bIns="0" rtlCol="0">
            <a:spAutoFit/>
          </a:bodyPr>
          <a:lstStyle>
            <a:lvl1pPr>
              <a:defRPr sz="2400" b="0" i="0">
                <a:solidFill>
                  <a:srgbClr val="4471C4"/>
                </a:solidFill>
                <a:latin typeface="Arial"/>
                <a:ea typeface="+mj-ea"/>
                <a:cs typeface="Arial"/>
              </a:defRPr>
            </a:lvl1pPr>
          </a:lstStyle>
          <a:p>
            <a:pPr marL="12700">
              <a:spcBef>
                <a:spcPts val="100"/>
              </a:spcBef>
            </a:pPr>
            <a:r>
              <a:rPr lang="es-CO" kern="0" spc="-5"/>
              <a:t>Estado Proyecto Caldas, Antioquia  - Etapa 2 </a:t>
            </a:r>
            <a:endParaRPr lang="es-CO" kern="0"/>
          </a:p>
        </p:txBody>
      </p:sp>
      <p:sp>
        <p:nvSpPr>
          <p:cNvPr id="8" name="Rectángulo 7">
            <a:extLst>
              <a:ext uri="{FF2B5EF4-FFF2-40B4-BE49-F238E27FC236}">
                <a16:creationId xmlns:a16="http://schemas.microsoft.com/office/drawing/2014/main" id="{7AE3AC83-3BB3-4877-A993-491BE293F5C6}"/>
              </a:ext>
            </a:extLst>
          </p:cNvPr>
          <p:cNvSpPr/>
          <p:nvPr/>
        </p:nvSpPr>
        <p:spPr>
          <a:xfrm>
            <a:off x="340949" y="1069164"/>
            <a:ext cx="11628785" cy="5586523"/>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sp>
        <p:nvSpPr>
          <p:cNvPr id="13" name="CuadroTexto 12">
            <a:extLst>
              <a:ext uri="{FF2B5EF4-FFF2-40B4-BE49-F238E27FC236}">
                <a16:creationId xmlns:a16="http://schemas.microsoft.com/office/drawing/2014/main" id="{B372B412-4289-4F77-B628-509988C3BDBD}"/>
              </a:ext>
            </a:extLst>
          </p:cNvPr>
          <p:cNvSpPr txBox="1"/>
          <p:nvPr/>
        </p:nvSpPr>
        <p:spPr>
          <a:xfrm>
            <a:off x="2708382" y="5661548"/>
            <a:ext cx="6485413" cy="307777"/>
          </a:xfrm>
          <a:prstGeom prst="rect">
            <a:avLst/>
          </a:prstGeom>
          <a:noFill/>
        </p:spPr>
        <p:txBody>
          <a:bodyPr wrap="square" lIns="91440" tIns="45720" rIns="91440" bIns="45720" rtlCol="0" anchor="t">
            <a:spAutoFit/>
          </a:bodyPr>
          <a:lstStyle/>
          <a:p>
            <a:pPr algn="ctr"/>
            <a:r>
              <a:rPr lang="es-MX" sz="1400" b="1"/>
              <a:t>VISTA GENERAL INTERVENCIÓN DE REFORZAMIENTO ESTRUCTURAL EDIFICIO 16.</a:t>
            </a:r>
            <a:endParaRPr lang="es-CO" sz="1400" b="1">
              <a:cs typeface="Calibri"/>
            </a:endParaRPr>
          </a:p>
        </p:txBody>
      </p:sp>
      <p:pic>
        <p:nvPicPr>
          <p:cNvPr id="4" name="Imagen 4" descr="Imagen que contiene árbol, calle, hombre, barco&#10;&#10;Descripción generada automáticamente">
            <a:extLst>
              <a:ext uri="{FF2B5EF4-FFF2-40B4-BE49-F238E27FC236}">
                <a16:creationId xmlns:a16="http://schemas.microsoft.com/office/drawing/2014/main" id="{B67B3995-ABD2-A99A-FB83-7AE08E2F5B0D}"/>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526211" y="1714276"/>
            <a:ext cx="5250928" cy="3708082"/>
          </a:xfrm>
          <a:prstGeom prst="rect">
            <a:avLst/>
          </a:prstGeom>
        </p:spPr>
      </p:pic>
      <p:pic>
        <p:nvPicPr>
          <p:cNvPr id="5" name="Imagen 8">
            <a:extLst>
              <a:ext uri="{FF2B5EF4-FFF2-40B4-BE49-F238E27FC236}">
                <a16:creationId xmlns:a16="http://schemas.microsoft.com/office/drawing/2014/main" id="{21D22514-A909-B1C3-25CF-527ED4A5A9E0}"/>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l="-71"/>
          <a:stretch/>
        </p:blipFill>
        <p:spPr>
          <a:xfrm>
            <a:off x="5884715" y="1714061"/>
            <a:ext cx="5988182" cy="3708593"/>
          </a:xfrm>
          <a:prstGeom prst="rect">
            <a:avLst/>
          </a:prstGeom>
        </p:spPr>
      </p:pic>
    </p:spTree>
    <p:extLst>
      <p:ext uri="{BB962C8B-B14F-4D97-AF65-F5344CB8AC3E}">
        <p14:creationId xmlns:p14="http://schemas.microsoft.com/office/powerpoint/2010/main" val="298027931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bject 3">
            <a:extLst>
              <a:ext uri="{FF2B5EF4-FFF2-40B4-BE49-F238E27FC236}">
                <a16:creationId xmlns:a16="http://schemas.microsoft.com/office/drawing/2014/main" id="{67C56F7D-03D3-4737-8302-3A96C25881E8}"/>
              </a:ext>
            </a:extLst>
          </p:cNvPr>
          <p:cNvSpPr txBox="1"/>
          <p:nvPr/>
        </p:nvSpPr>
        <p:spPr>
          <a:xfrm>
            <a:off x="471884" y="666196"/>
            <a:ext cx="10389404" cy="321242"/>
          </a:xfrm>
          <a:prstGeom prst="rect">
            <a:avLst/>
          </a:prstGeom>
        </p:spPr>
        <p:txBody>
          <a:bodyPr vert="horz" wrap="square" lIns="0" tIns="13335" rIns="0" bIns="0" rtlCol="0">
            <a:spAutoFit/>
          </a:bodyPr>
          <a:lstStyle/>
          <a:p>
            <a:pPr marL="12700" lvl="0">
              <a:spcBef>
                <a:spcPts val="105"/>
              </a:spcBef>
              <a:defRPr/>
            </a:pPr>
            <a:r>
              <a:rPr kumimoji="0" lang="es-MX" sz="2000" b="0" i="0" u="none" strike="noStrike" kern="1200" cap="none" spc="0" normalizeH="0" baseline="0" noProof="0">
                <a:ln>
                  <a:noFill/>
                </a:ln>
                <a:solidFill>
                  <a:srgbClr val="4471C4"/>
                </a:solidFill>
                <a:effectLst/>
                <a:uLnTx/>
                <a:uFillTx/>
                <a:latin typeface="Arial"/>
                <a:ea typeface="+mn-ea"/>
                <a:cs typeface="Arial"/>
              </a:rPr>
              <a:t>Ejecución</a:t>
            </a:r>
            <a:r>
              <a:rPr kumimoji="0" lang="es-CO" sz="2000" b="0" i="0" u="none" strike="noStrike" kern="1200" cap="none" spc="0" normalizeH="0" baseline="0" noProof="0">
                <a:ln>
                  <a:noFill/>
                </a:ln>
                <a:solidFill>
                  <a:srgbClr val="4471C4"/>
                </a:solidFill>
                <a:effectLst/>
                <a:uLnTx/>
                <a:uFillTx/>
                <a:latin typeface="Arial"/>
                <a:ea typeface="+mn-ea"/>
                <a:cs typeface="Arial"/>
              </a:rPr>
              <a:t>– Reforzamiento Estructural</a:t>
            </a:r>
            <a:endParaRPr kumimoji="0" lang="es-CO" sz="2000" b="0" i="0" u="none" strike="noStrike" kern="1200" cap="none" spc="0" normalizeH="0" baseline="0" noProof="0">
              <a:ln>
                <a:noFill/>
              </a:ln>
              <a:solidFill>
                <a:prstClr val="black"/>
              </a:solidFill>
              <a:effectLst/>
              <a:uLnTx/>
              <a:uFillTx/>
              <a:latin typeface="Arial"/>
              <a:ea typeface="+mn-ea"/>
              <a:cs typeface="Arial"/>
            </a:endParaRPr>
          </a:p>
        </p:txBody>
      </p:sp>
      <p:sp>
        <p:nvSpPr>
          <p:cNvPr id="7" name="object 2">
            <a:extLst>
              <a:ext uri="{FF2B5EF4-FFF2-40B4-BE49-F238E27FC236}">
                <a16:creationId xmlns:a16="http://schemas.microsoft.com/office/drawing/2014/main" id="{3F41DE53-99CB-4A0F-A355-3F1EAD0969E9}"/>
              </a:ext>
            </a:extLst>
          </p:cNvPr>
          <p:cNvSpPr txBox="1">
            <a:spLocks/>
          </p:cNvSpPr>
          <p:nvPr/>
        </p:nvSpPr>
        <p:spPr>
          <a:xfrm>
            <a:off x="471884" y="202313"/>
            <a:ext cx="7200771" cy="382156"/>
          </a:xfrm>
          <a:prstGeom prst="rect">
            <a:avLst/>
          </a:prstGeom>
        </p:spPr>
        <p:txBody>
          <a:bodyPr vert="horz" wrap="square" lIns="0" tIns="12700" rIns="0" bIns="0" rtlCol="0">
            <a:spAutoFit/>
          </a:bodyPr>
          <a:lstStyle>
            <a:lvl1pPr>
              <a:defRPr sz="2400" b="0" i="0">
                <a:solidFill>
                  <a:srgbClr val="4471C4"/>
                </a:solidFill>
                <a:latin typeface="Arial"/>
                <a:ea typeface="+mj-ea"/>
                <a:cs typeface="Arial"/>
              </a:defRPr>
            </a:lvl1pPr>
          </a:lstStyle>
          <a:p>
            <a:pPr marL="12700">
              <a:spcBef>
                <a:spcPts val="100"/>
              </a:spcBef>
            </a:pPr>
            <a:r>
              <a:rPr lang="es-CO" kern="0" spc="-5"/>
              <a:t>Estado Proyecto Caldas, Antioquia  - Etapa 2 </a:t>
            </a:r>
            <a:endParaRPr lang="es-CO" kern="0"/>
          </a:p>
        </p:txBody>
      </p:sp>
      <p:sp>
        <p:nvSpPr>
          <p:cNvPr id="8" name="Rectángulo 7">
            <a:extLst>
              <a:ext uri="{FF2B5EF4-FFF2-40B4-BE49-F238E27FC236}">
                <a16:creationId xmlns:a16="http://schemas.microsoft.com/office/drawing/2014/main" id="{7AE3AC83-3BB3-4877-A993-491BE293F5C6}"/>
              </a:ext>
            </a:extLst>
          </p:cNvPr>
          <p:cNvSpPr/>
          <p:nvPr/>
        </p:nvSpPr>
        <p:spPr>
          <a:xfrm>
            <a:off x="340949" y="1069165"/>
            <a:ext cx="11628785" cy="53865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sp>
        <p:nvSpPr>
          <p:cNvPr id="13" name="CuadroTexto 12">
            <a:extLst>
              <a:ext uri="{FF2B5EF4-FFF2-40B4-BE49-F238E27FC236}">
                <a16:creationId xmlns:a16="http://schemas.microsoft.com/office/drawing/2014/main" id="{B372B412-4289-4F77-B628-509988C3BDBD}"/>
              </a:ext>
            </a:extLst>
          </p:cNvPr>
          <p:cNvSpPr txBox="1"/>
          <p:nvPr/>
        </p:nvSpPr>
        <p:spPr>
          <a:xfrm>
            <a:off x="2650873" y="5949095"/>
            <a:ext cx="6485413" cy="307777"/>
          </a:xfrm>
          <a:prstGeom prst="rect">
            <a:avLst/>
          </a:prstGeom>
          <a:noFill/>
        </p:spPr>
        <p:txBody>
          <a:bodyPr wrap="square" lIns="91440" tIns="45720" rIns="91440" bIns="45720" rtlCol="0" anchor="t">
            <a:spAutoFit/>
          </a:bodyPr>
          <a:lstStyle/>
          <a:p>
            <a:pPr algn="ctr"/>
            <a:r>
              <a:rPr lang="es-MX" sz="1400" b="1"/>
              <a:t>VISTA GENERAL INTERVENCIÓN DE REFORZAMIENTO ESTRUCTURAL EDIFICIO 16.</a:t>
            </a:r>
            <a:endParaRPr lang="es-CO" sz="1400" b="1">
              <a:cs typeface="Calibri"/>
            </a:endParaRPr>
          </a:p>
        </p:txBody>
      </p:sp>
      <p:pic>
        <p:nvPicPr>
          <p:cNvPr id="2" name="Imagen 2" descr="Imagen que contiene exterior, banqueta, edificio, calle&#10;&#10;Descripción generada automáticamente">
            <a:extLst>
              <a:ext uri="{FF2B5EF4-FFF2-40B4-BE49-F238E27FC236}">
                <a16:creationId xmlns:a16="http://schemas.microsoft.com/office/drawing/2014/main" id="{BE686495-8106-72D9-E6B9-A49623683E77}"/>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468702" y="2096758"/>
            <a:ext cx="2743200" cy="1543050"/>
          </a:xfrm>
          <a:prstGeom prst="rect">
            <a:avLst/>
          </a:prstGeom>
        </p:spPr>
      </p:pic>
      <p:pic>
        <p:nvPicPr>
          <p:cNvPr id="3" name="Imagen 8">
            <a:extLst>
              <a:ext uri="{FF2B5EF4-FFF2-40B4-BE49-F238E27FC236}">
                <a16:creationId xmlns:a16="http://schemas.microsoft.com/office/drawing/2014/main" id="{C6B82642-DF19-5C4A-2372-B5AA32CBF4CF}"/>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315419" y="2096758"/>
            <a:ext cx="2743200" cy="1543050"/>
          </a:xfrm>
          <a:prstGeom prst="rect">
            <a:avLst/>
          </a:prstGeom>
        </p:spPr>
      </p:pic>
      <p:pic>
        <p:nvPicPr>
          <p:cNvPr id="9" name="Imagen 9" descr="Imagen que contiene exterior, edificio, tabla, área&#10;&#10;Descripción generada automáticamente">
            <a:extLst>
              <a:ext uri="{FF2B5EF4-FFF2-40B4-BE49-F238E27FC236}">
                <a16:creationId xmlns:a16="http://schemas.microsoft.com/office/drawing/2014/main" id="{560BFD9F-ACAB-3FA7-279C-0453188C8E14}"/>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162136" y="2096758"/>
            <a:ext cx="2743200" cy="1543050"/>
          </a:xfrm>
          <a:prstGeom prst="rect">
            <a:avLst/>
          </a:prstGeom>
        </p:spPr>
      </p:pic>
      <p:pic>
        <p:nvPicPr>
          <p:cNvPr id="10" name="Imagen 11">
            <a:extLst>
              <a:ext uri="{FF2B5EF4-FFF2-40B4-BE49-F238E27FC236}">
                <a16:creationId xmlns:a16="http://schemas.microsoft.com/office/drawing/2014/main" id="{49B32457-DE2F-330F-D314-F069A421C21C}"/>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980098" y="2096758"/>
            <a:ext cx="2743200" cy="1543050"/>
          </a:xfrm>
          <a:prstGeom prst="rect">
            <a:avLst/>
          </a:prstGeom>
        </p:spPr>
      </p:pic>
      <p:pic>
        <p:nvPicPr>
          <p:cNvPr id="12" name="Imagen 13" descr="Imagen que contiene interior, refrigerador, pequeño, puerta&#10;&#10;Descripción generada automáticamente">
            <a:extLst>
              <a:ext uri="{FF2B5EF4-FFF2-40B4-BE49-F238E27FC236}">
                <a16:creationId xmlns:a16="http://schemas.microsoft.com/office/drawing/2014/main" id="{86BEDF9A-CB68-5DC9-FE44-ED5078E29A4B}"/>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468702" y="3764531"/>
            <a:ext cx="2743200" cy="1543050"/>
          </a:xfrm>
          <a:prstGeom prst="rect">
            <a:avLst/>
          </a:prstGeom>
        </p:spPr>
      </p:pic>
      <p:pic>
        <p:nvPicPr>
          <p:cNvPr id="14" name="Imagen 14" descr="Imagen que contiene interior, verde, cuarto, pequeño&#10;&#10;Descripción generada automáticamente">
            <a:extLst>
              <a:ext uri="{FF2B5EF4-FFF2-40B4-BE49-F238E27FC236}">
                <a16:creationId xmlns:a16="http://schemas.microsoft.com/office/drawing/2014/main" id="{7F2125B3-1AE5-3500-97F5-13038FF175FA}"/>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3315419" y="3764532"/>
            <a:ext cx="2743200" cy="1543050"/>
          </a:xfrm>
          <a:prstGeom prst="rect">
            <a:avLst/>
          </a:prstGeom>
        </p:spPr>
      </p:pic>
      <p:pic>
        <p:nvPicPr>
          <p:cNvPr id="15" name="Imagen 15" descr="Imagen que contiene ventana, edificio, interior, tabla&#10;&#10;Descripción generada automáticamente">
            <a:extLst>
              <a:ext uri="{FF2B5EF4-FFF2-40B4-BE49-F238E27FC236}">
                <a16:creationId xmlns:a16="http://schemas.microsoft.com/office/drawing/2014/main" id="{91145D84-C878-1C78-8D94-84DD898A4E5C}"/>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6162136" y="3764532"/>
            <a:ext cx="2743200" cy="1543050"/>
          </a:xfrm>
          <a:prstGeom prst="rect">
            <a:avLst/>
          </a:prstGeom>
        </p:spPr>
      </p:pic>
      <p:pic>
        <p:nvPicPr>
          <p:cNvPr id="16" name="Imagen 16" descr="Imagen que contiene interior, cuarto, verde, cama&#10;&#10;Descripción generada automáticamente">
            <a:extLst>
              <a:ext uri="{FF2B5EF4-FFF2-40B4-BE49-F238E27FC236}">
                <a16:creationId xmlns:a16="http://schemas.microsoft.com/office/drawing/2014/main" id="{5BB2495C-4BF3-6884-A005-F36B2A220B9E}"/>
              </a:ext>
            </a:extLst>
          </p:cNvPr>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8980098" y="3764532"/>
            <a:ext cx="2743200" cy="1543050"/>
          </a:xfrm>
          <a:prstGeom prst="rect">
            <a:avLst/>
          </a:prstGeom>
        </p:spPr>
      </p:pic>
    </p:spTree>
    <p:extLst>
      <p:ext uri="{BB962C8B-B14F-4D97-AF65-F5344CB8AC3E}">
        <p14:creationId xmlns:p14="http://schemas.microsoft.com/office/powerpoint/2010/main" val="316832626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bject 3">
            <a:extLst>
              <a:ext uri="{FF2B5EF4-FFF2-40B4-BE49-F238E27FC236}">
                <a16:creationId xmlns:a16="http://schemas.microsoft.com/office/drawing/2014/main" id="{67C56F7D-03D3-4737-8302-3A96C25881E8}"/>
              </a:ext>
            </a:extLst>
          </p:cNvPr>
          <p:cNvSpPr txBox="1"/>
          <p:nvPr/>
        </p:nvSpPr>
        <p:spPr>
          <a:xfrm>
            <a:off x="471884" y="666196"/>
            <a:ext cx="10389404" cy="321242"/>
          </a:xfrm>
          <a:prstGeom prst="rect">
            <a:avLst/>
          </a:prstGeom>
        </p:spPr>
        <p:txBody>
          <a:bodyPr vert="horz" wrap="square" lIns="0" tIns="13335" rIns="0" bIns="0" rtlCol="0">
            <a:spAutoFit/>
          </a:bodyPr>
          <a:lstStyle/>
          <a:p>
            <a:pPr marL="12700" lvl="0">
              <a:spcBef>
                <a:spcPts val="105"/>
              </a:spcBef>
              <a:defRPr/>
            </a:pPr>
            <a:r>
              <a:rPr kumimoji="0" lang="es-MX" sz="2000" b="0" i="0" u="none" strike="noStrike" kern="1200" cap="none" spc="0" normalizeH="0" baseline="0" noProof="0">
                <a:ln>
                  <a:noFill/>
                </a:ln>
                <a:solidFill>
                  <a:srgbClr val="4471C4"/>
                </a:solidFill>
                <a:effectLst/>
                <a:uLnTx/>
                <a:uFillTx/>
                <a:latin typeface="Arial"/>
                <a:ea typeface="+mn-ea"/>
                <a:cs typeface="Arial"/>
              </a:rPr>
              <a:t>Ejecución</a:t>
            </a:r>
            <a:r>
              <a:rPr kumimoji="0" lang="es-CO" sz="2000" b="0" i="0" u="none" strike="noStrike" kern="1200" cap="none" spc="0" normalizeH="0" baseline="0" noProof="0">
                <a:ln>
                  <a:noFill/>
                </a:ln>
                <a:solidFill>
                  <a:srgbClr val="4471C4"/>
                </a:solidFill>
                <a:effectLst/>
                <a:uLnTx/>
                <a:uFillTx/>
                <a:latin typeface="Arial"/>
                <a:ea typeface="+mn-ea"/>
                <a:cs typeface="Arial"/>
              </a:rPr>
              <a:t>– Reforzamiento Estructural</a:t>
            </a:r>
            <a:endParaRPr kumimoji="0" lang="es-CO" sz="2000" b="0" i="0" u="none" strike="noStrike" kern="1200" cap="none" spc="0" normalizeH="0" baseline="0" noProof="0">
              <a:ln>
                <a:noFill/>
              </a:ln>
              <a:solidFill>
                <a:prstClr val="black"/>
              </a:solidFill>
              <a:effectLst/>
              <a:uLnTx/>
              <a:uFillTx/>
              <a:latin typeface="Arial"/>
              <a:ea typeface="+mn-ea"/>
              <a:cs typeface="Arial"/>
            </a:endParaRPr>
          </a:p>
        </p:txBody>
      </p:sp>
      <p:sp>
        <p:nvSpPr>
          <p:cNvPr id="7" name="object 2">
            <a:extLst>
              <a:ext uri="{FF2B5EF4-FFF2-40B4-BE49-F238E27FC236}">
                <a16:creationId xmlns:a16="http://schemas.microsoft.com/office/drawing/2014/main" id="{3F41DE53-99CB-4A0F-A355-3F1EAD0969E9}"/>
              </a:ext>
            </a:extLst>
          </p:cNvPr>
          <p:cNvSpPr txBox="1">
            <a:spLocks/>
          </p:cNvSpPr>
          <p:nvPr/>
        </p:nvSpPr>
        <p:spPr>
          <a:xfrm>
            <a:off x="471884" y="202313"/>
            <a:ext cx="7200771" cy="382156"/>
          </a:xfrm>
          <a:prstGeom prst="rect">
            <a:avLst/>
          </a:prstGeom>
        </p:spPr>
        <p:txBody>
          <a:bodyPr vert="horz" wrap="square" lIns="0" tIns="12700" rIns="0" bIns="0" rtlCol="0">
            <a:spAutoFit/>
          </a:bodyPr>
          <a:lstStyle>
            <a:lvl1pPr>
              <a:defRPr sz="2400" b="0" i="0">
                <a:solidFill>
                  <a:srgbClr val="4471C4"/>
                </a:solidFill>
                <a:latin typeface="Arial"/>
                <a:ea typeface="+mj-ea"/>
                <a:cs typeface="Arial"/>
              </a:defRPr>
            </a:lvl1pPr>
          </a:lstStyle>
          <a:p>
            <a:pPr marL="12700">
              <a:spcBef>
                <a:spcPts val="100"/>
              </a:spcBef>
            </a:pPr>
            <a:r>
              <a:rPr lang="es-CO" kern="0" spc="-5"/>
              <a:t>Estado Proyecto Caldas, Antioquia  - Etapa 2 </a:t>
            </a:r>
            <a:endParaRPr lang="es-CO" kern="0"/>
          </a:p>
        </p:txBody>
      </p:sp>
      <p:sp>
        <p:nvSpPr>
          <p:cNvPr id="8" name="Rectángulo 7">
            <a:extLst>
              <a:ext uri="{FF2B5EF4-FFF2-40B4-BE49-F238E27FC236}">
                <a16:creationId xmlns:a16="http://schemas.microsoft.com/office/drawing/2014/main" id="{7AE3AC83-3BB3-4877-A993-491BE293F5C6}"/>
              </a:ext>
            </a:extLst>
          </p:cNvPr>
          <p:cNvSpPr/>
          <p:nvPr/>
        </p:nvSpPr>
        <p:spPr>
          <a:xfrm>
            <a:off x="340949" y="1069165"/>
            <a:ext cx="11628785" cy="5645292"/>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sp>
        <p:nvSpPr>
          <p:cNvPr id="13" name="CuadroTexto 12">
            <a:extLst>
              <a:ext uri="{FF2B5EF4-FFF2-40B4-BE49-F238E27FC236}">
                <a16:creationId xmlns:a16="http://schemas.microsoft.com/office/drawing/2014/main" id="{B372B412-4289-4F77-B628-509988C3BDBD}"/>
              </a:ext>
            </a:extLst>
          </p:cNvPr>
          <p:cNvSpPr txBox="1"/>
          <p:nvPr/>
        </p:nvSpPr>
        <p:spPr>
          <a:xfrm>
            <a:off x="2492722" y="6351661"/>
            <a:ext cx="6485413" cy="307777"/>
          </a:xfrm>
          <a:prstGeom prst="rect">
            <a:avLst/>
          </a:prstGeom>
          <a:noFill/>
        </p:spPr>
        <p:txBody>
          <a:bodyPr wrap="square" lIns="91440" tIns="45720" rIns="91440" bIns="45720" rtlCol="0" anchor="t">
            <a:spAutoFit/>
          </a:bodyPr>
          <a:lstStyle/>
          <a:p>
            <a:pPr algn="ctr"/>
            <a:r>
              <a:rPr lang="es-MX" sz="1400" b="1"/>
              <a:t>VISTA GENERAL INTERVENCIÓN DE REFORZAMIENTO ESTRUCTURAL EDIFICIO 16.</a:t>
            </a:r>
            <a:endParaRPr lang="es-CO" sz="1400" b="1">
              <a:cs typeface="Calibri"/>
            </a:endParaRPr>
          </a:p>
        </p:txBody>
      </p:sp>
      <p:pic>
        <p:nvPicPr>
          <p:cNvPr id="4" name="Imagen 4" descr="Imagen que contiene exterior, verde, edificio, pequeño&#10;&#10;Descripción generada automáticamente">
            <a:extLst>
              <a:ext uri="{FF2B5EF4-FFF2-40B4-BE49-F238E27FC236}">
                <a16:creationId xmlns:a16="http://schemas.microsoft.com/office/drawing/2014/main" id="{B810904A-1547-A633-E0B0-26504344DB8F}"/>
              </a:ext>
            </a:extLst>
          </p:cNvPr>
          <p:cNvPicPr>
            <a:picLocks noChangeAspect="1"/>
          </p:cNvPicPr>
          <p:nvPr/>
        </p:nvPicPr>
        <p:blipFill>
          <a:blip r:embed="rId2"/>
          <a:stretch>
            <a:fillRect/>
          </a:stretch>
        </p:blipFill>
        <p:spPr>
          <a:xfrm>
            <a:off x="1618891" y="1205362"/>
            <a:ext cx="9155501" cy="5151766"/>
          </a:xfrm>
          <a:prstGeom prst="rect">
            <a:avLst/>
          </a:prstGeom>
        </p:spPr>
      </p:pic>
    </p:spTree>
    <p:extLst>
      <p:ext uri="{BB962C8B-B14F-4D97-AF65-F5344CB8AC3E}">
        <p14:creationId xmlns:p14="http://schemas.microsoft.com/office/powerpoint/2010/main" val="233172371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bject 3">
            <a:extLst>
              <a:ext uri="{FF2B5EF4-FFF2-40B4-BE49-F238E27FC236}">
                <a16:creationId xmlns:a16="http://schemas.microsoft.com/office/drawing/2014/main" id="{67C56F7D-03D3-4737-8302-3A96C25881E8}"/>
              </a:ext>
            </a:extLst>
          </p:cNvPr>
          <p:cNvSpPr txBox="1"/>
          <p:nvPr/>
        </p:nvSpPr>
        <p:spPr>
          <a:xfrm>
            <a:off x="471884" y="666196"/>
            <a:ext cx="10389404" cy="321242"/>
          </a:xfrm>
          <a:prstGeom prst="rect">
            <a:avLst/>
          </a:prstGeom>
        </p:spPr>
        <p:txBody>
          <a:bodyPr vert="horz" wrap="square" lIns="0" tIns="13335" rIns="0" bIns="0" rtlCol="0">
            <a:spAutoFit/>
          </a:bodyPr>
          <a:lstStyle/>
          <a:p>
            <a:pPr marL="12700" lvl="0">
              <a:spcBef>
                <a:spcPts val="105"/>
              </a:spcBef>
              <a:defRPr/>
            </a:pPr>
            <a:r>
              <a:rPr kumimoji="0" lang="es-MX" sz="2000" b="0" i="0" u="none" strike="noStrike" kern="1200" cap="none" spc="0" normalizeH="0" baseline="0" noProof="0">
                <a:ln>
                  <a:noFill/>
                </a:ln>
                <a:solidFill>
                  <a:srgbClr val="4471C4"/>
                </a:solidFill>
                <a:effectLst/>
                <a:uLnTx/>
                <a:uFillTx/>
                <a:latin typeface="Arial"/>
                <a:ea typeface="+mn-ea"/>
                <a:cs typeface="Arial"/>
              </a:rPr>
              <a:t>Ejecución</a:t>
            </a:r>
            <a:r>
              <a:rPr kumimoji="0" lang="es-CO" sz="2000" b="0" i="0" u="none" strike="noStrike" kern="1200" cap="none" spc="0" normalizeH="0" baseline="0" noProof="0">
                <a:ln>
                  <a:noFill/>
                </a:ln>
                <a:solidFill>
                  <a:srgbClr val="4471C4"/>
                </a:solidFill>
                <a:effectLst/>
                <a:uLnTx/>
                <a:uFillTx/>
                <a:latin typeface="Arial"/>
                <a:ea typeface="+mn-ea"/>
                <a:cs typeface="Arial"/>
              </a:rPr>
              <a:t>– Reforzamiento Estructural</a:t>
            </a:r>
            <a:endParaRPr kumimoji="0" lang="es-CO" sz="2000" b="0" i="0" u="none" strike="noStrike" kern="1200" cap="none" spc="0" normalizeH="0" baseline="0" noProof="0">
              <a:ln>
                <a:noFill/>
              </a:ln>
              <a:solidFill>
                <a:prstClr val="black"/>
              </a:solidFill>
              <a:effectLst/>
              <a:uLnTx/>
              <a:uFillTx/>
              <a:latin typeface="Arial"/>
              <a:ea typeface="+mn-ea"/>
              <a:cs typeface="Arial"/>
            </a:endParaRPr>
          </a:p>
        </p:txBody>
      </p:sp>
      <p:sp>
        <p:nvSpPr>
          <p:cNvPr id="7" name="object 2">
            <a:extLst>
              <a:ext uri="{FF2B5EF4-FFF2-40B4-BE49-F238E27FC236}">
                <a16:creationId xmlns:a16="http://schemas.microsoft.com/office/drawing/2014/main" id="{3F41DE53-99CB-4A0F-A355-3F1EAD0969E9}"/>
              </a:ext>
            </a:extLst>
          </p:cNvPr>
          <p:cNvSpPr txBox="1">
            <a:spLocks/>
          </p:cNvSpPr>
          <p:nvPr/>
        </p:nvSpPr>
        <p:spPr>
          <a:xfrm>
            <a:off x="471884" y="202313"/>
            <a:ext cx="7200771" cy="382156"/>
          </a:xfrm>
          <a:prstGeom prst="rect">
            <a:avLst/>
          </a:prstGeom>
        </p:spPr>
        <p:txBody>
          <a:bodyPr vert="horz" wrap="square" lIns="0" tIns="12700" rIns="0" bIns="0" rtlCol="0">
            <a:spAutoFit/>
          </a:bodyPr>
          <a:lstStyle>
            <a:lvl1pPr>
              <a:defRPr sz="2400" b="0" i="0">
                <a:solidFill>
                  <a:srgbClr val="4471C4"/>
                </a:solidFill>
                <a:latin typeface="Arial"/>
                <a:ea typeface="+mj-ea"/>
                <a:cs typeface="Arial"/>
              </a:defRPr>
            </a:lvl1pPr>
          </a:lstStyle>
          <a:p>
            <a:pPr marL="12700">
              <a:spcBef>
                <a:spcPts val="100"/>
              </a:spcBef>
            </a:pPr>
            <a:r>
              <a:rPr lang="es-CO" kern="0" spc="-5"/>
              <a:t>Estado Proyecto Caldas, Antioquia  - Etapa 2 </a:t>
            </a:r>
            <a:endParaRPr lang="es-CO" kern="0"/>
          </a:p>
        </p:txBody>
      </p:sp>
      <p:sp>
        <p:nvSpPr>
          <p:cNvPr id="8" name="Rectángulo 7">
            <a:extLst>
              <a:ext uri="{FF2B5EF4-FFF2-40B4-BE49-F238E27FC236}">
                <a16:creationId xmlns:a16="http://schemas.microsoft.com/office/drawing/2014/main" id="{7AE3AC83-3BB3-4877-A993-491BE293F5C6}"/>
              </a:ext>
            </a:extLst>
          </p:cNvPr>
          <p:cNvSpPr/>
          <p:nvPr/>
        </p:nvSpPr>
        <p:spPr>
          <a:xfrm>
            <a:off x="340949" y="1069165"/>
            <a:ext cx="11628785" cy="5702801"/>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sp>
        <p:nvSpPr>
          <p:cNvPr id="13" name="CuadroTexto 12">
            <a:extLst>
              <a:ext uri="{FF2B5EF4-FFF2-40B4-BE49-F238E27FC236}">
                <a16:creationId xmlns:a16="http://schemas.microsoft.com/office/drawing/2014/main" id="{B372B412-4289-4F77-B628-509988C3BDBD}"/>
              </a:ext>
            </a:extLst>
          </p:cNvPr>
          <p:cNvSpPr txBox="1"/>
          <p:nvPr/>
        </p:nvSpPr>
        <p:spPr>
          <a:xfrm>
            <a:off x="2920050" y="6481590"/>
            <a:ext cx="6485413" cy="307777"/>
          </a:xfrm>
          <a:prstGeom prst="rect">
            <a:avLst/>
          </a:prstGeom>
          <a:noFill/>
        </p:spPr>
        <p:txBody>
          <a:bodyPr wrap="square" lIns="91440" tIns="45720" rIns="91440" bIns="45720" rtlCol="0" anchor="t">
            <a:spAutoFit/>
          </a:bodyPr>
          <a:lstStyle/>
          <a:p>
            <a:pPr algn="ctr"/>
            <a:r>
              <a:rPr lang="es-MX" sz="1400" b="1"/>
              <a:t>VISTA GENERAL INTERVENCIÓN DE REFORZAMIENTO ESTRUCTURAL EDIFICIO 16.</a:t>
            </a:r>
            <a:endParaRPr lang="es-CO" sz="1400" b="1">
              <a:cs typeface="Calibri"/>
            </a:endParaRPr>
          </a:p>
        </p:txBody>
      </p:sp>
      <p:pic>
        <p:nvPicPr>
          <p:cNvPr id="2" name="Imagen 2" descr="Imagen que contiene exterior, cerca, área, tabla&#10;&#10;Descripción generada automáticamente">
            <a:extLst>
              <a:ext uri="{FF2B5EF4-FFF2-40B4-BE49-F238E27FC236}">
                <a16:creationId xmlns:a16="http://schemas.microsoft.com/office/drawing/2014/main" id="{FB78C54D-62F2-333F-E0EC-603A92703785}"/>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388853" y="1234117"/>
            <a:ext cx="4597880" cy="2578220"/>
          </a:xfrm>
          <a:prstGeom prst="rect">
            <a:avLst/>
          </a:prstGeom>
        </p:spPr>
      </p:pic>
      <p:pic>
        <p:nvPicPr>
          <p:cNvPr id="3" name="Imagen 3">
            <a:extLst>
              <a:ext uri="{FF2B5EF4-FFF2-40B4-BE49-F238E27FC236}">
                <a16:creationId xmlns:a16="http://schemas.microsoft.com/office/drawing/2014/main" id="{10CB8885-3E38-82FA-C600-A7C27AB1DF0D}"/>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388853" y="3865172"/>
            <a:ext cx="4597879" cy="2621351"/>
          </a:xfrm>
          <a:prstGeom prst="rect">
            <a:avLst/>
          </a:prstGeom>
        </p:spPr>
      </p:pic>
      <p:pic>
        <p:nvPicPr>
          <p:cNvPr id="4" name="Imagen 4">
            <a:extLst>
              <a:ext uri="{FF2B5EF4-FFF2-40B4-BE49-F238E27FC236}">
                <a16:creationId xmlns:a16="http://schemas.microsoft.com/office/drawing/2014/main" id="{672D60B2-EBF7-FA60-CD6C-79BFBC2B4251}"/>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6047117" y="1579174"/>
            <a:ext cx="5820786" cy="4576707"/>
          </a:xfrm>
          <a:prstGeom prst="rect">
            <a:avLst/>
          </a:prstGeom>
        </p:spPr>
      </p:pic>
    </p:spTree>
    <p:extLst>
      <p:ext uri="{BB962C8B-B14F-4D97-AF65-F5344CB8AC3E}">
        <p14:creationId xmlns:p14="http://schemas.microsoft.com/office/powerpoint/2010/main" val="305174728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bject 3">
            <a:extLst>
              <a:ext uri="{FF2B5EF4-FFF2-40B4-BE49-F238E27FC236}">
                <a16:creationId xmlns:a16="http://schemas.microsoft.com/office/drawing/2014/main" id="{67C56F7D-03D3-4737-8302-3A96C25881E8}"/>
              </a:ext>
            </a:extLst>
          </p:cNvPr>
          <p:cNvSpPr txBox="1"/>
          <p:nvPr/>
        </p:nvSpPr>
        <p:spPr>
          <a:xfrm>
            <a:off x="471884" y="666196"/>
            <a:ext cx="10389404" cy="321242"/>
          </a:xfrm>
          <a:prstGeom prst="rect">
            <a:avLst/>
          </a:prstGeom>
        </p:spPr>
        <p:txBody>
          <a:bodyPr vert="horz" wrap="square" lIns="0" tIns="13335" rIns="0" bIns="0" rtlCol="0">
            <a:spAutoFit/>
          </a:bodyPr>
          <a:lstStyle/>
          <a:p>
            <a:pPr marL="12700" lvl="0">
              <a:spcBef>
                <a:spcPts val="105"/>
              </a:spcBef>
              <a:defRPr/>
            </a:pPr>
            <a:r>
              <a:rPr kumimoji="0" lang="es-MX" sz="2000" b="0" i="0" u="none" strike="noStrike" kern="1200" cap="none" spc="0" normalizeH="0" baseline="0" noProof="0">
                <a:ln>
                  <a:noFill/>
                </a:ln>
                <a:solidFill>
                  <a:srgbClr val="4471C4"/>
                </a:solidFill>
                <a:effectLst/>
                <a:uLnTx/>
                <a:uFillTx/>
                <a:latin typeface="Arial"/>
                <a:ea typeface="+mn-ea"/>
                <a:cs typeface="Arial"/>
              </a:rPr>
              <a:t>Ejecución</a:t>
            </a:r>
            <a:r>
              <a:rPr kumimoji="0" lang="es-CO" sz="2000" b="0" i="0" u="none" strike="noStrike" kern="1200" cap="none" spc="0" normalizeH="0" baseline="0" noProof="0">
                <a:ln>
                  <a:noFill/>
                </a:ln>
                <a:solidFill>
                  <a:srgbClr val="4471C4"/>
                </a:solidFill>
                <a:effectLst/>
                <a:uLnTx/>
                <a:uFillTx/>
                <a:latin typeface="Arial"/>
                <a:ea typeface="+mn-ea"/>
                <a:cs typeface="Arial"/>
              </a:rPr>
              <a:t>– Reforzamiento Estructural</a:t>
            </a:r>
            <a:endParaRPr kumimoji="0" lang="es-CO" sz="2000" b="0" i="0" u="none" strike="noStrike" kern="1200" cap="none" spc="0" normalizeH="0" baseline="0" noProof="0">
              <a:ln>
                <a:noFill/>
              </a:ln>
              <a:solidFill>
                <a:prstClr val="black"/>
              </a:solidFill>
              <a:effectLst/>
              <a:uLnTx/>
              <a:uFillTx/>
              <a:latin typeface="Arial"/>
              <a:ea typeface="+mn-ea"/>
              <a:cs typeface="Arial"/>
            </a:endParaRPr>
          </a:p>
        </p:txBody>
      </p:sp>
      <p:sp>
        <p:nvSpPr>
          <p:cNvPr id="7" name="object 2">
            <a:extLst>
              <a:ext uri="{FF2B5EF4-FFF2-40B4-BE49-F238E27FC236}">
                <a16:creationId xmlns:a16="http://schemas.microsoft.com/office/drawing/2014/main" id="{3F41DE53-99CB-4A0F-A355-3F1EAD0969E9}"/>
              </a:ext>
            </a:extLst>
          </p:cNvPr>
          <p:cNvSpPr txBox="1">
            <a:spLocks/>
          </p:cNvSpPr>
          <p:nvPr/>
        </p:nvSpPr>
        <p:spPr>
          <a:xfrm>
            <a:off x="471884" y="202313"/>
            <a:ext cx="7200771" cy="382156"/>
          </a:xfrm>
          <a:prstGeom prst="rect">
            <a:avLst/>
          </a:prstGeom>
        </p:spPr>
        <p:txBody>
          <a:bodyPr vert="horz" wrap="square" lIns="0" tIns="12700" rIns="0" bIns="0" rtlCol="0">
            <a:spAutoFit/>
          </a:bodyPr>
          <a:lstStyle>
            <a:lvl1pPr>
              <a:defRPr sz="2400" b="0" i="0">
                <a:solidFill>
                  <a:srgbClr val="4471C4"/>
                </a:solidFill>
                <a:latin typeface="Arial"/>
                <a:ea typeface="+mj-ea"/>
                <a:cs typeface="Arial"/>
              </a:defRPr>
            </a:lvl1pPr>
          </a:lstStyle>
          <a:p>
            <a:pPr marL="12700">
              <a:spcBef>
                <a:spcPts val="100"/>
              </a:spcBef>
            </a:pPr>
            <a:r>
              <a:rPr lang="es-CO" kern="0" spc="-5"/>
              <a:t>Estado Proyecto Caldas, Antioquia  - Etapa 2 </a:t>
            </a:r>
            <a:endParaRPr lang="es-CO" kern="0"/>
          </a:p>
        </p:txBody>
      </p:sp>
      <p:sp>
        <p:nvSpPr>
          <p:cNvPr id="8" name="Rectángulo 7">
            <a:extLst>
              <a:ext uri="{FF2B5EF4-FFF2-40B4-BE49-F238E27FC236}">
                <a16:creationId xmlns:a16="http://schemas.microsoft.com/office/drawing/2014/main" id="{7AE3AC83-3BB3-4877-A993-491BE293F5C6}"/>
              </a:ext>
            </a:extLst>
          </p:cNvPr>
          <p:cNvSpPr/>
          <p:nvPr/>
        </p:nvSpPr>
        <p:spPr>
          <a:xfrm>
            <a:off x="340949" y="1069165"/>
            <a:ext cx="11628785" cy="547794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sp>
        <p:nvSpPr>
          <p:cNvPr id="13" name="CuadroTexto 12">
            <a:extLst>
              <a:ext uri="{FF2B5EF4-FFF2-40B4-BE49-F238E27FC236}">
                <a16:creationId xmlns:a16="http://schemas.microsoft.com/office/drawing/2014/main" id="{B372B412-4289-4F77-B628-509988C3BDBD}"/>
              </a:ext>
            </a:extLst>
          </p:cNvPr>
          <p:cNvSpPr txBox="1"/>
          <p:nvPr/>
        </p:nvSpPr>
        <p:spPr>
          <a:xfrm>
            <a:off x="2909666" y="6294152"/>
            <a:ext cx="6485413" cy="307777"/>
          </a:xfrm>
          <a:prstGeom prst="rect">
            <a:avLst/>
          </a:prstGeom>
          <a:noFill/>
        </p:spPr>
        <p:txBody>
          <a:bodyPr wrap="square" lIns="91440" tIns="45720" rIns="91440" bIns="45720" rtlCol="0" anchor="t">
            <a:spAutoFit/>
          </a:bodyPr>
          <a:lstStyle/>
          <a:p>
            <a:pPr algn="ctr"/>
            <a:r>
              <a:rPr lang="es-MX" sz="1400" b="1"/>
              <a:t>VISTA GENERAL INTERVENCIÓN DE REFORZAMIENTO ESTRUCTURAL EDIFICIO 16.</a:t>
            </a:r>
            <a:endParaRPr lang="es-CO" sz="1400" b="1">
              <a:cs typeface="Calibri"/>
            </a:endParaRPr>
          </a:p>
        </p:txBody>
      </p:sp>
      <p:pic>
        <p:nvPicPr>
          <p:cNvPr id="2" name="Imagen 2" descr="Imagen que contiene edificio, exterior, fábrica, andamios&#10;&#10;Descripción generada automáticamente">
            <a:extLst>
              <a:ext uri="{FF2B5EF4-FFF2-40B4-BE49-F238E27FC236}">
                <a16:creationId xmlns:a16="http://schemas.microsoft.com/office/drawing/2014/main" id="{8877AB85-A630-044E-4B86-91A648FE2758}"/>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70627" y="2930645"/>
            <a:ext cx="2829464" cy="1600559"/>
          </a:xfrm>
          <a:prstGeom prst="rect">
            <a:avLst/>
          </a:prstGeom>
        </p:spPr>
      </p:pic>
      <p:pic>
        <p:nvPicPr>
          <p:cNvPr id="3" name="Imagen 3" descr="Imagen que contiene edificio, colgando, tabla, puente&#10;&#10;Descripción generada automáticamente">
            <a:extLst>
              <a:ext uri="{FF2B5EF4-FFF2-40B4-BE49-F238E27FC236}">
                <a16:creationId xmlns:a16="http://schemas.microsoft.com/office/drawing/2014/main" id="{4F5CCDDB-043B-C8D2-B175-38FAA9CE8F07}"/>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405203" y="1400355"/>
            <a:ext cx="2659630" cy="4675516"/>
          </a:xfrm>
          <a:prstGeom prst="rect">
            <a:avLst/>
          </a:prstGeom>
        </p:spPr>
      </p:pic>
      <p:pic>
        <p:nvPicPr>
          <p:cNvPr id="4" name="Imagen 4">
            <a:extLst>
              <a:ext uri="{FF2B5EF4-FFF2-40B4-BE49-F238E27FC236}">
                <a16:creationId xmlns:a16="http://schemas.microsoft.com/office/drawing/2014/main" id="{29FD2822-5B96-E7B4-26F3-3D5554B46103}"/>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70626" y="4598418"/>
            <a:ext cx="2829464" cy="1600559"/>
          </a:xfrm>
          <a:prstGeom prst="rect">
            <a:avLst/>
          </a:prstGeom>
        </p:spPr>
      </p:pic>
      <p:pic>
        <p:nvPicPr>
          <p:cNvPr id="5" name="Imagen 8" descr="Imagen que contiene Mapa&#10;&#10;Descripción generada automáticamente">
            <a:extLst>
              <a:ext uri="{FF2B5EF4-FFF2-40B4-BE49-F238E27FC236}">
                <a16:creationId xmlns:a16="http://schemas.microsoft.com/office/drawing/2014/main" id="{E5ACF6B6-7C6C-8DFE-E687-AF35B45A5AD7}"/>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3716637" y="1400355"/>
            <a:ext cx="2616498" cy="4675516"/>
          </a:xfrm>
          <a:prstGeom prst="rect">
            <a:avLst/>
          </a:prstGeom>
        </p:spPr>
      </p:pic>
      <p:pic>
        <p:nvPicPr>
          <p:cNvPr id="10" name="Imagen 10" descr="Imagen que contiene edificio, exterior, pájaro, piso&#10;&#10;Descripción generada automáticamente">
            <a:extLst>
              <a:ext uri="{FF2B5EF4-FFF2-40B4-BE49-F238E27FC236}">
                <a16:creationId xmlns:a16="http://schemas.microsoft.com/office/drawing/2014/main" id="{10EFC734-6DEA-3D61-68DC-E224AF9BC34A}"/>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9136902" y="1400355"/>
            <a:ext cx="2616498" cy="4675516"/>
          </a:xfrm>
          <a:prstGeom prst="rect">
            <a:avLst/>
          </a:prstGeom>
        </p:spPr>
      </p:pic>
      <p:pic>
        <p:nvPicPr>
          <p:cNvPr id="12" name="Imagen 13" descr="Imagen que contiene exterior, edificio, calle, roto&#10;&#10;Descripción generada automáticamente">
            <a:extLst>
              <a:ext uri="{FF2B5EF4-FFF2-40B4-BE49-F238E27FC236}">
                <a16:creationId xmlns:a16="http://schemas.microsoft.com/office/drawing/2014/main" id="{D6A09423-AE7A-94E7-AA46-4710B18B4A09}"/>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770627" y="1234116"/>
            <a:ext cx="2829464" cy="1600559"/>
          </a:xfrm>
          <a:prstGeom prst="rect">
            <a:avLst/>
          </a:prstGeom>
        </p:spPr>
      </p:pic>
    </p:spTree>
    <p:extLst>
      <p:ext uri="{BB962C8B-B14F-4D97-AF65-F5344CB8AC3E}">
        <p14:creationId xmlns:p14="http://schemas.microsoft.com/office/powerpoint/2010/main" val="26271133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bject 3">
            <a:extLst>
              <a:ext uri="{FF2B5EF4-FFF2-40B4-BE49-F238E27FC236}">
                <a16:creationId xmlns:a16="http://schemas.microsoft.com/office/drawing/2014/main" id="{67C56F7D-03D3-4737-8302-3A96C25881E8}"/>
              </a:ext>
            </a:extLst>
          </p:cNvPr>
          <p:cNvSpPr txBox="1"/>
          <p:nvPr/>
        </p:nvSpPr>
        <p:spPr>
          <a:xfrm>
            <a:off x="471884" y="666196"/>
            <a:ext cx="10389404" cy="321242"/>
          </a:xfrm>
          <a:prstGeom prst="rect">
            <a:avLst/>
          </a:prstGeom>
        </p:spPr>
        <p:txBody>
          <a:bodyPr vert="horz" wrap="square" lIns="0" tIns="13335" rIns="0" bIns="0" rtlCol="0">
            <a:spAutoFit/>
          </a:bodyPr>
          <a:lstStyle/>
          <a:p>
            <a:pPr marL="12700" lvl="0">
              <a:spcBef>
                <a:spcPts val="105"/>
              </a:spcBef>
              <a:defRPr/>
            </a:pPr>
            <a:r>
              <a:rPr kumimoji="0" lang="es-MX" sz="2000" b="0" i="0" u="none" strike="noStrike" kern="1200" cap="none" spc="0" normalizeH="0" baseline="0" noProof="0">
                <a:ln>
                  <a:noFill/>
                </a:ln>
                <a:solidFill>
                  <a:srgbClr val="4471C4"/>
                </a:solidFill>
                <a:effectLst/>
                <a:uLnTx/>
                <a:uFillTx/>
                <a:latin typeface="Arial"/>
                <a:ea typeface="+mn-ea"/>
                <a:cs typeface="Arial"/>
              </a:rPr>
              <a:t>Ejecución</a:t>
            </a:r>
            <a:r>
              <a:rPr kumimoji="0" lang="es-CO" sz="2000" b="0" i="0" u="none" strike="noStrike" kern="1200" cap="none" spc="0" normalizeH="0" baseline="0" noProof="0">
                <a:ln>
                  <a:noFill/>
                </a:ln>
                <a:solidFill>
                  <a:srgbClr val="4471C4"/>
                </a:solidFill>
                <a:effectLst/>
                <a:uLnTx/>
                <a:uFillTx/>
                <a:latin typeface="Arial"/>
                <a:ea typeface="+mn-ea"/>
                <a:cs typeface="Arial"/>
              </a:rPr>
              <a:t>– Reforzamiento Estructural</a:t>
            </a:r>
            <a:endParaRPr kumimoji="0" lang="es-CO" sz="2000" b="0" i="0" u="none" strike="noStrike" kern="1200" cap="none" spc="0" normalizeH="0" baseline="0" noProof="0">
              <a:ln>
                <a:noFill/>
              </a:ln>
              <a:solidFill>
                <a:prstClr val="black"/>
              </a:solidFill>
              <a:effectLst/>
              <a:uLnTx/>
              <a:uFillTx/>
              <a:latin typeface="Arial"/>
              <a:ea typeface="+mn-ea"/>
              <a:cs typeface="Arial"/>
            </a:endParaRPr>
          </a:p>
        </p:txBody>
      </p:sp>
      <p:sp>
        <p:nvSpPr>
          <p:cNvPr id="7" name="object 2">
            <a:extLst>
              <a:ext uri="{FF2B5EF4-FFF2-40B4-BE49-F238E27FC236}">
                <a16:creationId xmlns:a16="http://schemas.microsoft.com/office/drawing/2014/main" id="{3F41DE53-99CB-4A0F-A355-3F1EAD0969E9}"/>
              </a:ext>
            </a:extLst>
          </p:cNvPr>
          <p:cNvSpPr txBox="1">
            <a:spLocks/>
          </p:cNvSpPr>
          <p:nvPr/>
        </p:nvSpPr>
        <p:spPr>
          <a:xfrm>
            <a:off x="471884" y="202313"/>
            <a:ext cx="7200771" cy="382156"/>
          </a:xfrm>
          <a:prstGeom prst="rect">
            <a:avLst/>
          </a:prstGeom>
        </p:spPr>
        <p:txBody>
          <a:bodyPr vert="horz" wrap="square" lIns="0" tIns="12700" rIns="0" bIns="0" rtlCol="0">
            <a:spAutoFit/>
          </a:bodyPr>
          <a:lstStyle>
            <a:lvl1pPr>
              <a:defRPr sz="2400" b="0" i="0">
                <a:solidFill>
                  <a:srgbClr val="4471C4"/>
                </a:solidFill>
                <a:latin typeface="Arial"/>
                <a:ea typeface="+mj-ea"/>
                <a:cs typeface="Arial"/>
              </a:defRPr>
            </a:lvl1pPr>
          </a:lstStyle>
          <a:p>
            <a:pPr marL="12700">
              <a:spcBef>
                <a:spcPts val="100"/>
              </a:spcBef>
            </a:pPr>
            <a:r>
              <a:rPr lang="es-CO" kern="0" spc="-5"/>
              <a:t>Estado Proyecto Caldas, Antioquia  - Etapa 2 </a:t>
            </a:r>
            <a:endParaRPr lang="es-CO" kern="0"/>
          </a:p>
        </p:txBody>
      </p:sp>
      <p:sp>
        <p:nvSpPr>
          <p:cNvPr id="8" name="Rectángulo 7">
            <a:extLst>
              <a:ext uri="{FF2B5EF4-FFF2-40B4-BE49-F238E27FC236}">
                <a16:creationId xmlns:a16="http://schemas.microsoft.com/office/drawing/2014/main" id="{7AE3AC83-3BB3-4877-A993-491BE293F5C6}"/>
              </a:ext>
            </a:extLst>
          </p:cNvPr>
          <p:cNvSpPr/>
          <p:nvPr/>
        </p:nvSpPr>
        <p:spPr>
          <a:xfrm>
            <a:off x="340949" y="1069165"/>
            <a:ext cx="11628785" cy="547794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sp>
        <p:nvSpPr>
          <p:cNvPr id="13" name="CuadroTexto 12">
            <a:extLst>
              <a:ext uri="{FF2B5EF4-FFF2-40B4-BE49-F238E27FC236}">
                <a16:creationId xmlns:a16="http://schemas.microsoft.com/office/drawing/2014/main" id="{B372B412-4289-4F77-B628-509988C3BDBD}"/>
              </a:ext>
            </a:extLst>
          </p:cNvPr>
          <p:cNvSpPr txBox="1"/>
          <p:nvPr/>
        </p:nvSpPr>
        <p:spPr>
          <a:xfrm>
            <a:off x="2909666" y="6294152"/>
            <a:ext cx="6485413" cy="307777"/>
          </a:xfrm>
          <a:prstGeom prst="rect">
            <a:avLst/>
          </a:prstGeom>
          <a:noFill/>
        </p:spPr>
        <p:txBody>
          <a:bodyPr wrap="square" lIns="91440" tIns="45720" rIns="91440" bIns="45720" rtlCol="0" anchor="t">
            <a:spAutoFit/>
          </a:bodyPr>
          <a:lstStyle/>
          <a:p>
            <a:pPr algn="ctr"/>
            <a:r>
              <a:rPr lang="es-MX" sz="1400" b="1"/>
              <a:t>VISTA GENERAL INTERVENCIÓN DE REFORZAMIENTO ESTRUCTURAL EDIFICIO 16.</a:t>
            </a:r>
            <a:endParaRPr lang="es-CO" sz="1400" b="1">
              <a:cs typeface="Calibri"/>
            </a:endParaRPr>
          </a:p>
        </p:txBody>
      </p:sp>
      <p:pic>
        <p:nvPicPr>
          <p:cNvPr id="2" name="Imagen 2">
            <a:extLst>
              <a:ext uri="{FF2B5EF4-FFF2-40B4-BE49-F238E27FC236}">
                <a16:creationId xmlns:a16="http://schemas.microsoft.com/office/drawing/2014/main" id="{AEA421BF-BED2-08FA-E61A-860461761EB1}"/>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622212" y="1767697"/>
            <a:ext cx="5244860" cy="3955211"/>
          </a:xfrm>
          <a:prstGeom prst="rect">
            <a:avLst/>
          </a:prstGeom>
        </p:spPr>
      </p:pic>
      <p:pic>
        <p:nvPicPr>
          <p:cNvPr id="3" name="Imagen 3" descr="Imagen que contiene exterior, banqueta, edificio, calle&#10;&#10;Descripción generada automáticamente">
            <a:extLst>
              <a:ext uri="{FF2B5EF4-FFF2-40B4-BE49-F238E27FC236}">
                <a16:creationId xmlns:a16="http://schemas.microsoft.com/office/drawing/2014/main" id="{A68AE98E-5766-FA48-E90C-C871847D18ED}"/>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25570" y="1909853"/>
            <a:ext cx="6107501" cy="3440860"/>
          </a:xfrm>
          <a:prstGeom prst="rect">
            <a:avLst/>
          </a:prstGeom>
        </p:spPr>
      </p:pic>
    </p:spTree>
    <p:extLst>
      <p:ext uri="{BB962C8B-B14F-4D97-AF65-F5344CB8AC3E}">
        <p14:creationId xmlns:p14="http://schemas.microsoft.com/office/powerpoint/2010/main" val="150327402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object 3">
            <a:extLst>
              <a:ext uri="{FF2B5EF4-FFF2-40B4-BE49-F238E27FC236}">
                <a16:creationId xmlns:a16="http://schemas.microsoft.com/office/drawing/2014/main" id="{D609D918-1250-4D01-81F2-42C15FECB260}"/>
              </a:ext>
            </a:extLst>
          </p:cNvPr>
          <p:cNvSpPr txBox="1"/>
          <p:nvPr/>
        </p:nvSpPr>
        <p:spPr>
          <a:xfrm>
            <a:off x="471884" y="666196"/>
            <a:ext cx="10389404" cy="321242"/>
          </a:xfrm>
          <a:prstGeom prst="rect">
            <a:avLst/>
          </a:prstGeom>
        </p:spPr>
        <p:txBody>
          <a:bodyPr vert="horz" wrap="square" lIns="0" tIns="13335" rIns="0" bIns="0" rtlCol="0">
            <a:spAutoFit/>
          </a:bodyPr>
          <a:lstStyle/>
          <a:p>
            <a:pPr marL="12700" lvl="0">
              <a:spcBef>
                <a:spcPts val="105"/>
              </a:spcBef>
              <a:defRPr/>
            </a:pPr>
            <a:r>
              <a:rPr kumimoji="0" lang="es-MX" sz="2000" b="0" i="0" u="none" strike="noStrike" kern="1200" cap="none" spc="0" normalizeH="0" baseline="0" noProof="0">
                <a:ln>
                  <a:noFill/>
                </a:ln>
                <a:solidFill>
                  <a:srgbClr val="4471C4"/>
                </a:solidFill>
                <a:effectLst/>
                <a:uLnTx/>
                <a:uFillTx/>
                <a:latin typeface="Arial"/>
                <a:ea typeface="+mn-ea"/>
                <a:cs typeface="Arial"/>
              </a:rPr>
              <a:t>Ejecución</a:t>
            </a:r>
            <a:r>
              <a:rPr kumimoji="0" lang="es-CO" sz="2000" b="0" i="0" u="none" strike="noStrike" kern="1200" cap="none" spc="0" normalizeH="0" baseline="0" noProof="0">
                <a:ln>
                  <a:noFill/>
                </a:ln>
                <a:solidFill>
                  <a:srgbClr val="4471C4"/>
                </a:solidFill>
                <a:effectLst/>
                <a:uLnTx/>
                <a:uFillTx/>
                <a:latin typeface="Arial"/>
                <a:ea typeface="+mn-ea"/>
                <a:cs typeface="Arial"/>
              </a:rPr>
              <a:t>– Reforzamiento Estructural</a:t>
            </a:r>
            <a:endParaRPr kumimoji="0" lang="es-CO" sz="2000" b="0" i="0" u="none" strike="noStrike" kern="1200" cap="none" spc="0" normalizeH="0" baseline="0" noProof="0">
              <a:ln>
                <a:noFill/>
              </a:ln>
              <a:solidFill>
                <a:prstClr val="black"/>
              </a:solidFill>
              <a:effectLst/>
              <a:uLnTx/>
              <a:uFillTx/>
              <a:latin typeface="Arial"/>
              <a:ea typeface="+mn-ea"/>
              <a:cs typeface="Arial"/>
            </a:endParaRPr>
          </a:p>
        </p:txBody>
      </p:sp>
      <p:sp>
        <p:nvSpPr>
          <p:cNvPr id="16" name="object 2">
            <a:extLst>
              <a:ext uri="{FF2B5EF4-FFF2-40B4-BE49-F238E27FC236}">
                <a16:creationId xmlns:a16="http://schemas.microsoft.com/office/drawing/2014/main" id="{1E6A2E38-D6B3-4F25-BE0D-6800307AB5D7}"/>
              </a:ext>
            </a:extLst>
          </p:cNvPr>
          <p:cNvSpPr txBox="1">
            <a:spLocks/>
          </p:cNvSpPr>
          <p:nvPr/>
        </p:nvSpPr>
        <p:spPr>
          <a:xfrm>
            <a:off x="471884" y="202313"/>
            <a:ext cx="7200771" cy="382156"/>
          </a:xfrm>
          <a:prstGeom prst="rect">
            <a:avLst/>
          </a:prstGeom>
        </p:spPr>
        <p:txBody>
          <a:bodyPr vert="horz" wrap="square" lIns="0" tIns="12700" rIns="0" bIns="0" rtlCol="0">
            <a:spAutoFit/>
          </a:bodyPr>
          <a:lstStyle>
            <a:lvl1pPr>
              <a:defRPr sz="2400" b="0" i="0">
                <a:solidFill>
                  <a:srgbClr val="4471C4"/>
                </a:solidFill>
                <a:latin typeface="Arial"/>
                <a:ea typeface="+mj-ea"/>
                <a:cs typeface="Arial"/>
              </a:defRPr>
            </a:lvl1pPr>
          </a:lstStyle>
          <a:p>
            <a:pPr marL="12700">
              <a:spcBef>
                <a:spcPts val="100"/>
              </a:spcBef>
            </a:pPr>
            <a:r>
              <a:rPr lang="es-CO" kern="0" spc="-5"/>
              <a:t>Estado Proyecto Caldas, Antioquia  - Etapa 2 </a:t>
            </a:r>
            <a:endParaRPr lang="es-CO" kern="0"/>
          </a:p>
        </p:txBody>
      </p:sp>
      <p:sp>
        <p:nvSpPr>
          <p:cNvPr id="17" name="Rectángulo 16">
            <a:extLst>
              <a:ext uri="{FF2B5EF4-FFF2-40B4-BE49-F238E27FC236}">
                <a16:creationId xmlns:a16="http://schemas.microsoft.com/office/drawing/2014/main" id="{D3160AE0-F55B-43D9-B773-D0354B4FFE6B}"/>
              </a:ext>
            </a:extLst>
          </p:cNvPr>
          <p:cNvSpPr/>
          <p:nvPr/>
        </p:nvSpPr>
        <p:spPr>
          <a:xfrm>
            <a:off x="331303" y="1069166"/>
            <a:ext cx="11628785" cy="5586522"/>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sp>
        <p:nvSpPr>
          <p:cNvPr id="18" name="CuadroTexto 17">
            <a:extLst>
              <a:ext uri="{FF2B5EF4-FFF2-40B4-BE49-F238E27FC236}">
                <a16:creationId xmlns:a16="http://schemas.microsoft.com/office/drawing/2014/main" id="{052C0C4E-0A25-4440-9840-978764C3B4B5}"/>
              </a:ext>
            </a:extLst>
          </p:cNvPr>
          <p:cNvSpPr txBox="1"/>
          <p:nvPr/>
        </p:nvSpPr>
        <p:spPr>
          <a:xfrm>
            <a:off x="1181686" y="2985264"/>
            <a:ext cx="10255348" cy="1754326"/>
          </a:xfrm>
          <a:prstGeom prst="rect">
            <a:avLst/>
          </a:prstGeom>
          <a:noFill/>
        </p:spPr>
        <p:txBody>
          <a:bodyPr wrap="square" rtlCol="0">
            <a:spAutoFit/>
          </a:bodyPr>
          <a:lstStyle/>
          <a:p>
            <a:pPr algn="ctr"/>
            <a:r>
              <a:rPr lang="es-MX" sz="5400">
                <a:solidFill>
                  <a:schemeClr val="accent1"/>
                </a:solidFill>
                <a:latin typeface="Arial Narrow" panose="020B0606020202030204" pitchFamily="34" charset="0"/>
              </a:rPr>
              <a:t>TALLER DE CARPINTERÍA</a:t>
            </a:r>
          </a:p>
          <a:p>
            <a:pPr algn="ctr"/>
            <a:r>
              <a:rPr lang="es-MX" sz="5400">
                <a:solidFill>
                  <a:schemeClr val="accent1"/>
                </a:solidFill>
                <a:latin typeface="Arial Narrow" panose="020B0606020202030204" pitchFamily="34" charset="0"/>
              </a:rPr>
              <a:t>EDIFICIO 42.</a:t>
            </a:r>
            <a:endParaRPr lang="es-CO" sz="5400">
              <a:solidFill>
                <a:schemeClr val="accent1"/>
              </a:solidFill>
              <a:latin typeface="Arial Narrow" panose="020B0606020202030204" pitchFamily="34" charset="0"/>
            </a:endParaRPr>
          </a:p>
        </p:txBody>
      </p:sp>
    </p:spTree>
    <p:extLst>
      <p:ext uri="{BB962C8B-B14F-4D97-AF65-F5344CB8AC3E}">
        <p14:creationId xmlns:p14="http://schemas.microsoft.com/office/powerpoint/2010/main" val="393758309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bject 3">
            <a:extLst>
              <a:ext uri="{FF2B5EF4-FFF2-40B4-BE49-F238E27FC236}">
                <a16:creationId xmlns:a16="http://schemas.microsoft.com/office/drawing/2014/main" id="{6DE81FFB-6EEC-4CA8-9C6E-32528A3AD51A}"/>
              </a:ext>
            </a:extLst>
          </p:cNvPr>
          <p:cNvSpPr txBox="1"/>
          <p:nvPr/>
        </p:nvSpPr>
        <p:spPr>
          <a:xfrm>
            <a:off x="471884" y="666196"/>
            <a:ext cx="10389404" cy="321242"/>
          </a:xfrm>
          <a:prstGeom prst="rect">
            <a:avLst/>
          </a:prstGeom>
        </p:spPr>
        <p:txBody>
          <a:bodyPr vert="horz" wrap="square" lIns="0" tIns="13335" rIns="0" bIns="0" rtlCol="0">
            <a:spAutoFit/>
          </a:bodyPr>
          <a:lstStyle/>
          <a:p>
            <a:pPr marL="12700" lvl="0">
              <a:spcBef>
                <a:spcPts val="105"/>
              </a:spcBef>
              <a:defRPr/>
            </a:pPr>
            <a:r>
              <a:rPr kumimoji="0" lang="es-MX" sz="2000" b="0" i="0" u="none" strike="noStrike" kern="1200" cap="none" spc="0" normalizeH="0" baseline="0" noProof="0">
                <a:ln>
                  <a:noFill/>
                </a:ln>
                <a:solidFill>
                  <a:srgbClr val="4471C4"/>
                </a:solidFill>
                <a:effectLst/>
                <a:uLnTx/>
                <a:uFillTx/>
                <a:latin typeface="Arial"/>
                <a:ea typeface="+mn-ea"/>
                <a:cs typeface="Arial"/>
              </a:rPr>
              <a:t>Ejecución</a:t>
            </a:r>
            <a:r>
              <a:rPr kumimoji="0" lang="es-CO" sz="2000" b="0" i="0" u="none" strike="noStrike" kern="1200" cap="none" spc="0" normalizeH="0" baseline="0" noProof="0">
                <a:ln>
                  <a:noFill/>
                </a:ln>
                <a:solidFill>
                  <a:srgbClr val="4471C4"/>
                </a:solidFill>
                <a:effectLst/>
                <a:uLnTx/>
                <a:uFillTx/>
                <a:latin typeface="Arial"/>
                <a:ea typeface="+mn-ea"/>
                <a:cs typeface="Arial"/>
              </a:rPr>
              <a:t>– Reforzamiento Estructural</a:t>
            </a:r>
            <a:endParaRPr kumimoji="0" lang="es-CO" sz="2000" b="0" i="0" u="none" strike="noStrike" kern="1200" cap="none" spc="0" normalizeH="0" baseline="0" noProof="0">
              <a:ln>
                <a:noFill/>
              </a:ln>
              <a:solidFill>
                <a:prstClr val="black"/>
              </a:solidFill>
              <a:effectLst/>
              <a:uLnTx/>
              <a:uFillTx/>
              <a:latin typeface="Arial"/>
              <a:ea typeface="+mn-ea"/>
              <a:cs typeface="Arial"/>
            </a:endParaRPr>
          </a:p>
        </p:txBody>
      </p:sp>
      <p:sp>
        <p:nvSpPr>
          <p:cNvPr id="7" name="object 2">
            <a:extLst>
              <a:ext uri="{FF2B5EF4-FFF2-40B4-BE49-F238E27FC236}">
                <a16:creationId xmlns:a16="http://schemas.microsoft.com/office/drawing/2014/main" id="{3C0A3C57-2B1D-4549-B258-E86D9BF6C29C}"/>
              </a:ext>
            </a:extLst>
          </p:cNvPr>
          <p:cNvSpPr txBox="1">
            <a:spLocks/>
          </p:cNvSpPr>
          <p:nvPr/>
        </p:nvSpPr>
        <p:spPr>
          <a:xfrm>
            <a:off x="471884" y="202313"/>
            <a:ext cx="7200771" cy="382156"/>
          </a:xfrm>
          <a:prstGeom prst="rect">
            <a:avLst/>
          </a:prstGeom>
        </p:spPr>
        <p:txBody>
          <a:bodyPr vert="horz" wrap="square" lIns="0" tIns="12700" rIns="0" bIns="0" rtlCol="0">
            <a:spAutoFit/>
          </a:bodyPr>
          <a:lstStyle>
            <a:lvl1pPr>
              <a:defRPr sz="2400" b="0" i="0">
                <a:solidFill>
                  <a:srgbClr val="4471C4"/>
                </a:solidFill>
                <a:latin typeface="Arial"/>
                <a:ea typeface="+mj-ea"/>
                <a:cs typeface="Arial"/>
              </a:defRPr>
            </a:lvl1pPr>
          </a:lstStyle>
          <a:p>
            <a:pPr marL="12700">
              <a:spcBef>
                <a:spcPts val="100"/>
              </a:spcBef>
            </a:pPr>
            <a:r>
              <a:rPr lang="es-CO" kern="0" spc="-5"/>
              <a:t>Estado Proyecto Caldas, Antioquia  - Etapa 2 </a:t>
            </a:r>
            <a:endParaRPr lang="es-CO" kern="0"/>
          </a:p>
        </p:txBody>
      </p:sp>
      <p:sp>
        <p:nvSpPr>
          <p:cNvPr id="8" name="Rectángulo 7">
            <a:extLst>
              <a:ext uri="{FF2B5EF4-FFF2-40B4-BE49-F238E27FC236}">
                <a16:creationId xmlns:a16="http://schemas.microsoft.com/office/drawing/2014/main" id="{5A5653F4-4A30-41F5-AB9C-1BEF9E46B4A1}"/>
              </a:ext>
            </a:extLst>
          </p:cNvPr>
          <p:cNvSpPr/>
          <p:nvPr/>
        </p:nvSpPr>
        <p:spPr>
          <a:xfrm>
            <a:off x="340949" y="1026961"/>
            <a:ext cx="11628785" cy="5788835"/>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sp>
        <p:nvSpPr>
          <p:cNvPr id="9" name="CuadroTexto 8">
            <a:extLst>
              <a:ext uri="{FF2B5EF4-FFF2-40B4-BE49-F238E27FC236}">
                <a16:creationId xmlns:a16="http://schemas.microsoft.com/office/drawing/2014/main" id="{B422D37B-477D-48A9-B972-8328698848A1}"/>
              </a:ext>
            </a:extLst>
          </p:cNvPr>
          <p:cNvSpPr txBox="1"/>
          <p:nvPr/>
        </p:nvSpPr>
        <p:spPr>
          <a:xfrm>
            <a:off x="1723413" y="6460605"/>
            <a:ext cx="9009179" cy="307777"/>
          </a:xfrm>
          <a:prstGeom prst="rect">
            <a:avLst/>
          </a:prstGeom>
          <a:noFill/>
        </p:spPr>
        <p:txBody>
          <a:bodyPr wrap="square" lIns="91440" tIns="45720" rIns="91440" bIns="45720" rtlCol="0" anchor="t">
            <a:spAutoFit/>
          </a:bodyPr>
          <a:lstStyle/>
          <a:p>
            <a:pPr algn="ctr"/>
            <a:r>
              <a:rPr lang="es-MX" sz="1400" b="1"/>
              <a:t>VISTA GENERAL INTERVENCIÓN DE REFORZAMIENTO ESTRUCTURAL EDIFICIO 42.</a:t>
            </a:r>
            <a:endParaRPr lang="es-CO" sz="1400" b="1">
              <a:cs typeface="Calibri"/>
            </a:endParaRPr>
          </a:p>
        </p:txBody>
      </p:sp>
      <p:sp>
        <p:nvSpPr>
          <p:cNvPr id="10" name="CuadroTexto 9">
            <a:extLst>
              <a:ext uri="{FF2B5EF4-FFF2-40B4-BE49-F238E27FC236}">
                <a16:creationId xmlns:a16="http://schemas.microsoft.com/office/drawing/2014/main" id="{9DC4716F-86A4-EF5E-D203-C9C966A4C94D}"/>
              </a:ext>
            </a:extLst>
          </p:cNvPr>
          <p:cNvSpPr txBox="1"/>
          <p:nvPr/>
        </p:nvSpPr>
        <p:spPr>
          <a:xfrm>
            <a:off x="4178061" y="6090249"/>
            <a:ext cx="4525992" cy="30777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s-CO" sz="1400" b="1">
                <a:latin typeface="Arial Narrow"/>
                <a:cs typeface="Arial"/>
              </a:rPr>
              <a:t>EDIFICIO 42.</a:t>
            </a:r>
            <a:r>
              <a:rPr lang="es-CO" sz="1400">
                <a:latin typeface="Calibri"/>
                <a:cs typeface="Calibri"/>
              </a:rPr>
              <a:t> </a:t>
            </a:r>
            <a:r>
              <a:rPr lang="es-CO" sz="1400">
                <a:ea typeface="+mn-lt"/>
                <a:cs typeface="+mn-lt"/>
              </a:rPr>
              <a:t>Pañetes internos y divisiones, estuco y pintura.</a:t>
            </a:r>
            <a:endParaRPr lang="es-ES">
              <a:ea typeface="+mn-lt"/>
              <a:cs typeface="+mn-lt"/>
            </a:endParaRPr>
          </a:p>
        </p:txBody>
      </p:sp>
      <p:pic>
        <p:nvPicPr>
          <p:cNvPr id="3" name="Imagen 3">
            <a:extLst>
              <a:ext uri="{FF2B5EF4-FFF2-40B4-BE49-F238E27FC236}">
                <a16:creationId xmlns:a16="http://schemas.microsoft.com/office/drawing/2014/main" id="{9568EC72-F7AA-AF65-448E-AB5EF6D28E5E}"/>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136475" y="1262872"/>
            <a:ext cx="4094671" cy="2276295"/>
          </a:xfrm>
          <a:prstGeom prst="rect">
            <a:avLst/>
          </a:prstGeom>
        </p:spPr>
      </p:pic>
      <p:pic>
        <p:nvPicPr>
          <p:cNvPr id="4" name="Imagen 4" descr="Imagen que contiene edificio, interior, tabla, cuarto&#10;&#10;Descripción generada automáticamente">
            <a:extLst>
              <a:ext uri="{FF2B5EF4-FFF2-40B4-BE49-F238E27FC236}">
                <a16:creationId xmlns:a16="http://schemas.microsoft.com/office/drawing/2014/main" id="{851796B4-BB8D-5197-CD80-A20B79EBD0BF}"/>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136475" y="3606381"/>
            <a:ext cx="4094671" cy="2333804"/>
          </a:xfrm>
          <a:prstGeom prst="rect">
            <a:avLst/>
          </a:prstGeom>
        </p:spPr>
      </p:pic>
      <p:pic>
        <p:nvPicPr>
          <p:cNvPr id="5" name="Imagen 13" descr="Imagen que contiene exterior, edificio, verde, viejo&#10;&#10;Descripción generada automáticamente">
            <a:extLst>
              <a:ext uri="{FF2B5EF4-FFF2-40B4-BE49-F238E27FC236}">
                <a16:creationId xmlns:a16="http://schemas.microsoft.com/office/drawing/2014/main" id="{03F29B0B-2CB7-55CF-B3BB-BB22779278E6}"/>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349041" y="3606381"/>
            <a:ext cx="4123426" cy="2333804"/>
          </a:xfrm>
          <a:prstGeom prst="rect">
            <a:avLst/>
          </a:prstGeom>
        </p:spPr>
      </p:pic>
      <p:pic>
        <p:nvPicPr>
          <p:cNvPr id="14" name="Imagen 14" descr="Pantalla de una ventana&#10;&#10;Descripción generada automáticamente">
            <a:extLst>
              <a:ext uri="{FF2B5EF4-FFF2-40B4-BE49-F238E27FC236}">
                <a16:creationId xmlns:a16="http://schemas.microsoft.com/office/drawing/2014/main" id="{4EE8C75C-11A8-7D8E-0119-6FBABEC34C42}"/>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349041" y="1262872"/>
            <a:ext cx="4123426" cy="2276295"/>
          </a:xfrm>
          <a:prstGeom prst="rect">
            <a:avLst/>
          </a:prstGeom>
        </p:spPr>
      </p:pic>
    </p:spTree>
    <p:extLst>
      <p:ext uri="{BB962C8B-B14F-4D97-AF65-F5344CB8AC3E}">
        <p14:creationId xmlns:p14="http://schemas.microsoft.com/office/powerpoint/2010/main" val="367547595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object 3">
            <a:extLst>
              <a:ext uri="{FF2B5EF4-FFF2-40B4-BE49-F238E27FC236}">
                <a16:creationId xmlns:a16="http://schemas.microsoft.com/office/drawing/2014/main" id="{F8346CD1-0328-454D-8857-FD7DEEB0725F}"/>
              </a:ext>
            </a:extLst>
          </p:cNvPr>
          <p:cNvSpPr txBox="1"/>
          <p:nvPr/>
        </p:nvSpPr>
        <p:spPr>
          <a:xfrm>
            <a:off x="471884" y="666196"/>
            <a:ext cx="10389404" cy="321242"/>
          </a:xfrm>
          <a:prstGeom prst="rect">
            <a:avLst/>
          </a:prstGeom>
        </p:spPr>
        <p:txBody>
          <a:bodyPr vert="horz" wrap="square" lIns="0" tIns="13335" rIns="0" bIns="0" rtlCol="0">
            <a:spAutoFit/>
          </a:bodyPr>
          <a:lstStyle/>
          <a:p>
            <a:pPr marL="12700" lvl="0">
              <a:spcBef>
                <a:spcPts val="105"/>
              </a:spcBef>
              <a:defRPr/>
            </a:pPr>
            <a:r>
              <a:rPr kumimoji="0" lang="es-MX" sz="2000" b="0" i="0" u="none" strike="noStrike" kern="1200" cap="none" spc="0" normalizeH="0" baseline="0" noProof="0">
                <a:ln>
                  <a:noFill/>
                </a:ln>
                <a:solidFill>
                  <a:srgbClr val="4471C4"/>
                </a:solidFill>
                <a:effectLst/>
                <a:uLnTx/>
                <a:uFillTx/>
                <a:latin typeface="Arial"/>
                <a:ea typeface="+mn-ea"/>
                <a:cs typeface="Arial"/>
              </a:rPr>
              <a:t>Ejecución</a:t>
            </a:r>
            <a:r>
              <a:rPr kumimoji="0" lang="es-CO" sz="2000" b="0" i="0" u="none" strike="noStrike" kern="1200" cap="none" spc="0" normalizeH="0" baseline="0" noProof="0">
                <a:ln>
                  <a:noFill/>
                </a:ln>
                <a:solidFill>
                  <a:srgbClr val="4471C4"/>
                </a:solidFill>
                <a:effectLst/>
                <a:uLnTx/>
                <a:uFillTx/>
                <a:latin typeface="Arial"/>
                <a:ea typeface="+mn-ea"/>
                <a:cs typeface="Arial"/>
              </a:rPr>
              <a:t>– Reforzamiento Estructural</a:t>
            </a:r>
            <a:endParaRPr kumimoji="0" lang="es-CO" sz="2000" b="0" i="0" u="none" strike="noStrike" kern="1200" cap="none" spc="0" normalizeH="0" baseline="0" noProof="0">
              <a:ln>
                <a:noFill/>
              </a:ln>
              <a:solidFill>
                <a:prstClr val="black"/>
              </a:solidFill>
              <a:effectLst/>
              <a:uLnTx/>
              <a:uFillTx/>
              <a:latin typeface="Arial"/>
              <a:ea typeface="+mn-ea"/>
              <a:cs typeface="Arial"/>
            </a:endParaRPr>
          </a:p>
        </p:txBody>
      </p:sp>
      <p:sp>
        <p:nvSpPr>
          <p:cNvPr id="9" name="object 2">
            <a:extLst>
              <a:ext uri="{FF2B5EF4-FFF2-40B4-BE49-F238E27FC236}">
                <a16:creationId xmlns:a16="http://schemas.microsoft.com/office/drawing/2014/main" id="{3860267B-98AF-4071-990E-9BBBECBF4EF8}"/>
              </a:ext>
            </a:extLst>
          </p:cNvPr>
          <p:cNvSpPr txBox="1">
            <a:spLocks/>
          </p:cNvSpPr>
          <p:nvPr/>
        </p:nvSpPr>
        <p:spPr>
          <a:xfrm>
            <a:off x="471884" y="202313"/>
            <a:ext cx="7200771" cy="382156"/>
          </a:xfrm>
          <a:prstGeom prst="rect">
            <a:avLst/>
          </a:prstGeom>
        </p:spPr>
        <p:txBody>
          <a:bodyPr vert="horz" wrap="square" lIns="0" tIns="12700" rIns="0" bIns="0" rtlCol="0">
            <a:spAutoFit/>
          </a:bodyPr>
          <a:lstStyle>
            <a:lvl1pPr>
              <a:defRPr sz="2400" b="0" i="0">
                <a:solidFill>
                  <a:srgbClr val="4471C4"/>
                </a:solidFill>
                <a:latin typeface="Arial"/>
                <a:ea typeface="+mj-ea"/>
                <a:cs typeface="Arial"/>
              </a:defRPr>
            </a:lvl1pPr>
          </a:lstStyle>
          <a:p>
            <a:pPr marL="12700">
              <a:spcBef>
                <a:spcPts val="100"/>
              </a:spcBef>
            </a:pPr>
            <a:r>
              <a:rPr lang="es-CO" kern="0" spc="-5"/>
              <a:t>Estado Proyecto Caldas, Antioquia  - Etapa 2 </a:t>
            </a:r>
            <a:endParaRPr lang="es-CO" kern="0"/>
          </a:p>
        </p:txBody>
      </p:sp>
      <p:sp>
        <p:nvSpPr>
          <p:cNvPr id="10" name="Rectángulo 9">
            <a:extLst>
              <a:ext uri="{FF2B5EF4-FFF2-40B4-BE49-F238E27FC236}">
                <a16:creationId xmlns:a16="http://schemas.microsoft.com/office/drawing/2014/main" id="{C0ED490D-40DC-4DFA-BA49-FBD7E5E5F290}"/>
              </a:ext>
            </a:extLst>
          </p:cNvPr>
          <p:cNvSpPr/>
          <p:nvPr/>
        </p:nvSpPr>
        <p:spPr>
          <a:xfrm>
            <a:off x="331303" y="1069166"/>
            <a:ext cx="11628785" cy="5586522"/>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sp>
        <p:nvSpPr>
          <p:cNvPr id="11" name="CuadroTexto 10">
            <a:extLst>
              <a:ext uri="{FF2B5EF4-FFF2-40B4-BE49-F238E27FC236}">
                <a16:creationId xmlns:a16="http://schemas.microsoft.com/office/drawing/2014/main" id="{E10B8B72-5C6E-4887-A7B5-0AB937EC13AD}"/>
              </a:ext>
            </a:extLst>
          </p:cNvPr>
          <p:cNvSpPr txBox="1"/>
          <p:nvPr/>
        </p:nvSpPr>
        <p:spPr>
          <a:xfrm>
            <a:off x="1181686" y="2985264"/>
            <a:ext cx="10255348" cy="1754326"/>
          </a:xfrm>
          <a:prstGeom prst="rect">
            <a:avLst/>
          </a:prstGeom>
          <a:noFill/>
        </p:spPr>
        <p:txBody>
          <a:bodyPr wrap="square" lIns="91440" tIns="45720" rIns="91440" bIns="45720" rtlCol="0" anchor="t">
            <a:spAutoFit/>
          </a:bodyPr>
          <a:lstStyle/>
          <a:p>
            <a:pPr algn="ctr"/>
            <a:r>
              <a:rPr lang="es-MX" sz="5400">
                <a:solidFill>
                  <a:schemeClr val="accent1"/>
                </a:solidFill>
                <a:latin typeface="Arial Narrow"/>
              </a:rPr>
              <a:t>TALLER DE LÁCTEOS</a:t>
            </a:r>
          </a:p>
          <a:p>
            <a:pPr algn="ctr"/>
            <a:r>
              <a:rPr lang="es-MX" sz="5400">
                <a:solidFill>
                  <a:schemeClr val="accent1"/>
                </a:solidFill>
                <a:latin typeface="Arial Narrow"/>
              </a:rPr>
              <a:t>EDIFICIO 66.1 Y EDIFICIO 66.2</a:t>
            </a:r>
            <a:endParaRPr lang="es-CO" sz="5400">
              <a:solidFill>
                <a:schemeClr val="accent1"/>
              </a:solidFill>
              <a:latin typeface="Arial Narrow"/>
            </a:endParaRPr>
          </a:p>
        </p:txBody>
      </p:sp>
    </p:spTree>
    <p:extLst>
      <p:ext uri="{BB962C8B-B14F-4D97-AF65-F5344CB8AC3E}">
        <p14:creationId xmlns:p14="http://schemas.microsoft.com/office/powerpoint/2010/main" val="122370792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ángulo 13">
            <a:extLst>
              <a:ext uri="{FF2B5EF4-FFF2-40B4-BE49-F238E27FC236}">
                <a16:creationId xmlns:a16="http://schemas.microsoft.com/office/drawing/2014/main" id="{050E3008-23C5-4460-A74B-723A7B29AA78}"/>
              </a:ext>
            </a:extLst>
          </p:cNvPr>
          <p:cNvSpPr/>
          <p:nvPr/>
        </p:nvSpPr>
        <p:spPr>
          <a:xfrm>
            <a:off x="310013" y="399663"/>
            <a:ext cx="5405611" cy="285784"/>
          </a:xfrm>
          <a:prstGeom prst="rect">
            <a:avLst/>
          </a:prstGeom>
        </p:spPr>
        <p:txBody>
          <a:bodyPr wrap="square">
            <a:spAutoFit/>
          </a:bodyPr>
          <a:lstStyle/>
          <a:p>
            <a:pPr algn="just">
              <a:lnSpc>
                <a:spcPct val="115000"/>
              </a:lnSpc>
              <a:spcAft>
                <a:spcPts val="1000"/>
              </a:spcAft>
            </a:pPr>
            <a:r>
              <a:rPr lang="es-MX" sz="1200">
                <a:solidFill>
                  <a:schemeClr val="accent1">
                    <a:lumMod val="75000"/>
                  </a:schemeClr>
                </a:solidFill>
                <a:latin typeface="Century Gothic" panose="020B0502020202020204" pitchFamily="34" charset="0"/>
                <a:ea typeface="Calibri" panose="020F0502020204030204" pitchFamily="34" charset="0"/>
                <a:cs typeface="Times New Roman" panose="02020603050405020304" pitchFamily="18" charset="0"/>
              </a:rPr>
              <a:t> </a:t>
            </a:r>
          </a:p>
        </p:txBody>
      </p:sp>
      <p:sp>
        <p:nvSpPr>
          <p:cNvPr id="3" name="object 3">
            <a:extLst>
              <a:ext uri="{FF2B5EF4-FFF2-40B4-BE49-F238E27FC236}">
                <a16:creationId xmlns:a16="http://schemas.microsoft.com/office/drawing/2014/main" id="{ECF20C47-D133-41E7-B91C-DE896C967822}"/>
              </a:ext>
            </a:extLst>
          </p:cNvPr>
          <p:cNvSpPr txBox="1"/>
          <p:nvPr/>
        </p:nvSpPr>
        <p:spPr>
          <a:xfrm>
            <a:off x="471884" y="666196"/>
            <a:ext cx="10389404" cy="321242"/>
          </a:xfrm>
          <a:prstGeom prst="rect">
            <a:avLst/>
          </a:prstGeom>
        </p:spPr>
        <p:txBody>
          <a:bodyPr vert="horz" wrap="square" lIns="0" tIns="13335" rIns="0" bIns="0" rtlCol="0">
            <a:spAutoFit/>
          </a:bodyPr>
          <a:lstStyle/>
          <a:p>
            <a:pPr marL="12700" lvl="0">
              <a:spcBef>
                <a:spcPts val="105"/>
              </a:spcBef>
              <a:defRPr/>
            </a:pPr>
            <a:r>
              <a:rPr kumimoji="0" lang="es-MX" sz="2000" b="0" i="0" u="none" strike="noStrike" kern="1200" cap="none" spc="0" normalizeH="0" baseline="0" noProof="0">
                <a:ln>
                  <a:noFill/>
                </a:ln>
                <a:solidFill>
                  <a:srgbClr val="4471C4"/>
                </a:solidFill>
                <a:effectLst/>
                <a:uLnTx/>
                <a:uFillTx/>
                <a:latin typeface="Arial"/>
                <a:ea typeface="+mn-ea"/>
                <a:cs typeface="Arial"/>
              </a:rPr>
              <a:t>Ejecución</a:t>
            </a:r>
            <a:r>
              <a:rPr kumimoji="0" lang="es-CO" sz="2000" b="0" i="0" u="none" strike="noStrike" kern="1200" cap="none" spc="0" normalizeH="0" baseline="0" noProof="0">
                <a:ln>
                  <a:noFill/>
                </a:ln>
                <a:solidFill>
                  <a:srgbClr val="4471C4"/>
                </a:solidFill>
                <a:effectLst/>
                <a:uLnTx/>
                <a:uFillTx/>
                <a:latin typeface="Arial"/>
                <a:ea typeface="+mn-ea"/>
                <a:cs typeface="Arial"/>
              </a:rPr>
              <a:t>– Reforzamiento Estructural</a:t>
            </a:r>
            <a:endParaRPr kumimoji="0" lang="es-CO" sz="2000" b="0" i="0" u="none" strike="noStrike" kern="1200" cap="none" spc="0" normalizeH="0" baseline="0" noProof="0">
              <a:ln>
                <a:noFill/>
              </a:ln>
              <a:solidFill>
                <a:prstClr val="black"/>
              </a:solidFill>
              <a:effectLst/>
              <a:uLnTx/>
              <a:uFillTx/>
              <a:latin typeface="Arial"/>
              <a:ea typeface="+mn-ea"/>
              <a:cs typeface="Arial"/>
            </a:endParaRPr>
          </a:p>
        </p:txBody>
      </p:sp>
      <p:sp>
        <p:nvSpPr>
          <p:cNvPr id="4" name="object 2">
            <a:extLst>
              <a:ext uri="{FF2B5EF4-FFF2-40B4-BE49-F238E27FC236}">
                <a16:creationId xmlns:a16="http://schemas.microsoft.com/office/drawing/2014/main" id="{9E3D2431-9888-40C9-95A4-F72411F2E497}"/>
              </a:ext>
            </a:extLst>
          </p:cNvPr>
          <p:cNvSpPr txBox="1">
            <a:spLocks/>
          </p:cNvSpPr>
          <p:nvPr/>
        </p:nvSpPr>
        <p:spPr>
          <a:xfrm>
            <a:off x="471884" y="202313"/>
            <a:ext cx="7200771" cy="382156"/>
          </a:xfrm>
          <a:prstGeom prst="rect">
            <a:avLst/>
          </a:prstGeom>
        </p:spPr>
        <p:txBody>
          <a:bodyPr vert="horz" wrap="square" lIns="0" tIns="12700" rIns="0" bIns="0" rtlCol="0">
            <a:spAutoFit/>
          </a:bodyPr>
          <a:lstStyle>
            <a:lvl1pPr>
              <a:defRPr sz="2400" b="0" i="0">
                <a:solidFill>
                  <a:srgbClr val="4471C4"/>
                </a:solidFill>
                <a:latin typeface="Arial"/>
                <a:ea typeface="+mj-ea"/>
                <a:cs typeface="Arial"/>
              </a:defRPr>
            </a:lvl1pPr>
          </a:lstStyle>
          <a:p>
            <a:pPr marL="12700">
              <a:spcBef>
                <a:spcPts val="100"/>
              </a:spcBef>
            </a:pPr>
            <a:r>
              <a:rPr lang="es-CO" kern="0" spc="-5"/>
              <a:t>Estado Proyecto Caldas, Antioquia  - Etapa 2 </a:t>
            </a:r>
            <a:endParaRPr lang="es-CO" kern="0"/>
          </a:p>
        </p:txBody>
      </p:sp>
      <p:sp>
        <p:nvSpPr>
          <p:cNvPr id="5" name="Rectángulo 4">
            <a:extLst>
              <a:ext uri="{FF2B5EF4-FFF2-40B4-BE49-F238E27FC236}">
                <a16:creationId xmlns:a16="http://schemas.microsoft.com/office/drawing/2014/main" id="{C96BD87F-12AD-4FA9-829C-183F8BAB0C02}"/>
              </a:ext>
            </a:extLst>
          </p:cNvPr>
          <p:cNvSpPr/>
          <p:nvPr/>
        </p:nvSpPr>
        <p:spPr>
          <a:xfrm>
            <a:off x="427266" y="1024644"/>
            <a:ext cx="11337467" cy="5306707"/>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sp>
        <p:nvSpPr>
          <p:cNvPr id="6" name="CuadroTexto 5">
            <a:extLst>
              <a:ext uri="{FF2B5EF4-FFF2-40B4-BE49-F238E27FC236}">
                <a16:creationId xmlns:a16="http://schemas.microsoft.com/office/drawing/2014/main" id="{2AFC55C8-079D-4B7B-B886-6D6772288915}"/>
              </a:ext>
            </a:extLst>
          </p:cNvPr>
          <p:cNvSpPr txBox="1"/>
          <p:nvPr/>
        </p:nvSpPr>
        <p:spPr>
          <a:xfrm>
            <a:off x="2817002" y="6354859"/>
            <a:ext cx="7458814" cy="307777"/>
          </a:xfrm>
          <a:prstGeom prst="rect">
            <a:avLst/>
          </a:prstGeom>
          <a:noFill/>
        </p:spPr>
        <p:txBody>
          <a:bodyPr wrap="square" lIns="91440" tIns="45720" rIns="91440" bIns="45720" rtlCol="0" anchor="t">
            <a:spAutoFit/>
          </a:bodyPr>
          <a:lstStyle/>
          <a:p>
            <a:pPr algn="ctr"/>
            <a:r>
              <a:rPr lang="es-MX" sz="1400" b="1"/>
              <a:t>VISTA GENERAL INTERVENCIÓN DE REFORZAMIENTO ESTRUCTURAL EDIFICIO 66.1. Y 66.2.</a:t>
            </a:r>
            <a:endParaRPr lang="es-CO" sz="1400" b="1">
              <a:cs typeface="Calibri"/>
            </a:endParaRPr>
          </a:p>
        </p:txBody>
      </p:sp>
      <p:pic>
        <p:nvPicPr>
          <p:cNvPr id="2" name="Imagen 6" descr="Imagen que contiene exterior, edificio, verde, camioneta&#10;&#10;Descripción generada automáticamente">
            <a:extLst>
              <a:ext uri="{FF2B5EF4-FFF2-40B4-BE49-F238E27FC236}">
                <a16:creationId xmlns:a16="http://schemas.microsoft.com/office/drawing/2014/main" id="{E1D642AD-79A0-42A1-9379-704901698D9A}"/>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2193986" y="1178224"/>
            <a:ext cx="7631509" cy="5035169"/>
          </a:xfrm>
          <a:prstGeom prst="rect">
            <a:avLst/>
          </a:prstGeom>
        </p:spPr>
      </p:pic>
    </p:spTree>
    <p:extLst>
      <p:ext uri="{BB962C8B-B14F-4D97-AF65-F5344CB8AC3E}">
        <p14:creationId xmlns:p14="http://schemas.microsoft.com/office/powerpoint/2010/main" val="292072602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ángulo 13">
            <a:extLst>
              <a:ext uri="{FF2B5EF4-FFF2-40B4-BE49-F238E27FC236}">
                <a16:creationId xmlns:a16="http://schemas.microsoft.com/office/drawing/2014/main" id="{050E3008-23C5-4460-A74B-723A7B29AA78}"/>
              </a:ext>
            </a:extLst>
          </p:cNvPr>
          <p:cNvSpPr/>
          <p:nvPr/>
        </p:nvSpPr>
        <p:spPr>
          <a:xfrm>
            <a:off x="310013" y="399663"/>
            <a:ext cx="5405611" cy="285784"/>
          </a:xfrm>
          <a:prstGeom prst="rect">
            <a:avLst/>
          </a:prstGeom>
        </p:spPr>
        <p:txBody>
          <a:bodyPr wrap="square">
            <a:spAutoFit/>
          </a:bodyPr>
          <a:lstStyle/>
          <a:p>
            <a:pPr algn="just">
              <a:lnSpc>
                <a:spcPct val="115000"/>
              </a:lnSpc>
              <a:spcAft>
                <a:spcPts val="1000"/>
              </a:spcAft>
            </a:pPr>
            <a:r>
              <a:rPr lang="es-MX" sz="1200">
                <a:solidFill>
                  <a:schemeClr val="accent1">
                    <a:lumMod val="75000"/>
                  </a:schemeClr>
                </a:solidFill>
                <a:latin typeface="Century Gothic" panose="020B0502020202020204" pitchFamily="34" charset="0"/>
                <a:ea typeface="Calibri" panose="020F0502020204030204" pitchFamily="34" charset="0"/>
                <a:cs typeface="Times New Roman" panose="02020603050405020304" pitchFamily="18" charset="0"/>
              </a:rPr>
              <a:t> </a:t>
            </a:r>
          </a:p>
        </p:txBody>
      </p:sp>
      <p:sp>
        <p:nvSpPr>
          <p:cNvPr id="3" name="object 3">
            <a:extLst>
              <a:ext uri="{FF2B5EF4-FFF2-40B4-BE49-F238E27FC236}">
                <a16:creationId xmlns:a16="http://schemas.microsoft.com/office/drawing/2014/main" id="{ECF20C47-D133-41E7-B91C-DE896C967822}"/>
              </a:ext>
            </a:extLst>
          </p:cNvPr>
          <p:cNvSpPr txBox="1"/>
          <p:nvPr/>
        </p:nvSpPr>
        <p:spPr>
          <a:xfrm>
            <a:off x="471884" y="666196"/>
            <a:ext cx="10389404" cy="321242"/>
          </a:xfrm>
          <a:prstGeom prst="rect">
            <a:avLst/>
          </a:prstGeom>
        </p:spPr>
        <p:txBody>
          <a:bodyPr vert="horz" wrap="square" lIns="0" tIns="13335" rIns="0" bIns="0" rtlCol="0">
            <a:spAutoFit/>
          </a:bodyPr>
          <a:lstStyle/>
          <a:p>
            <a:pPr marL="12700" lvl="0">
              <a:spcBef>
                <a:spcPts val="105"/>
              </a:spcBef>
              <a:defRPr/>
            </a:pPr>
            <a:r>
              <a:rPr kumimoji="0" lang="es-MX" sz="2000" b="0" i="0" u="none" strike="noStrike" kern="1200" cap="none" spc="0" normalizeH="0" baseline="0" noProof="0">
                <a:ln>
                  <a:noFill/>
                </a:ln>
                <a:solidFill>
                  <a:srgbClr val="4471C4"/>
                </a:solidFill>
                <a:effectLst/>
                <a:uLnTx/>
                <a:uFillTx/>
                <a:latin typeface="Arial"/>
                <a:ea typeface="+mn-ea"/>
                <a:cs typeface="Arial"/>
              </a:rPr>
              <a:t>Ejecución</a:t>
            </a:r>
            <a:r>
              <a:rPr kumimoji="0" lang="es-CO" sz="2000" b="0" i="0" u="none" strike="noStrike" kern="1200" cap="none" spc="0" normalizeH="0" baseline="0" noProof="0">
                <a:ln>
                  <a:noFill/>
                </a:ln>
                <a:solidFill>
                  <a:srgbClr val="4471C4"/>
                </a:solidFill>
                <a:effectLst/>
                <a:uLnTx/>
                <a:uFillTx/>
                <a:latin typeface="Arial"/>
                <a:ea typeface="+mn-ea"/>
                <a:cs typeface="Arial"/>
              </a:rPr>
              <a:t>– Reforzamiento Estructural</a:t>
            </a:r>
            <a:endParaRPr kumimoji="0" lang="es-CO" sz="2000" b="0" i="0" u="none" strike="noStrike" kern="1200" cap="none" spc="0" normalizeH="0" baseline="0" noProof="0">
              <a:ln>
                <a:noFill/>
              </a:ln>
              <a:solidFill>
                <a:prstClr val="black"/>
              </a:solidFill>
              <a:effectLst/>
              <a:uLnTx/>
              <a:uFillTx/>
              <a:latin typeface="Arial"/>
              <a:ea typeface="+mn-ea"/>
              <a:cs typeface="Arial"/>
            </a:endParaRPr>
          </a:p>
        </p:txBody>
      </p:sp>
      <p:sp>
        <p:nvSpPr>
          <p:cNvPr id="4" name="object 2">
            <a:extLst>
              <a:ext uri="{FF2B5EF4-FFF2-40B4-BE49-F238E27FC236}">
                <a16:creationId xmlns:a16="http://schemas.microsoft.com/office/drawing/2014/main" id="{9E3D2431-9888-40C9-95A4-F72411F2E497}"/>
              </a:ext>
            </a:extLst>
          </p:cNvPr>
          <p:cNvSpPr txBox="1">
            <a:spLocks/>
          </p:cNvSpPr>
          <p:nvPr/>
        </p:nvSpPr>
        <p:spPr>
          <a:xfrm>
            <a:off x="471884" y="202313"/>
            <a:ext cx="7200771" cy="382156"/>
          </a:xfrm>
          <a:prstGeom prst="rect">
            <a:avLst/>
          </a:prstGeom>
        </p:spPr>
        <p:txBody>
          <a:bodyPr vert="horz" wrap="square" lIns="0" tIns="12700" rIns="0" bIns="0" rtlCol="0">
            <a:spAutoFit/>
          </a:bodyPr>
          <a:lstStyle>
            <a:lvl1pPr>
              <a:defRPr sz="2400" b="0" i="0">
                <a:solidFill>
                  <a:srgbClr val="4471C4"/>
                </a:solidFill>
                <a:latin typeface="Arial"/>
                <a:ea typeface="+mj-ea"/>
                <a:cs typeface="Arial"/>
              </a:defRPr>
            </a:lvl1pPr>
          </a:lstStyle>
          <a:p>
            <a:pPr marL="12700">
              <a:spcBef>
                <a:spcPts val="100"/>
              </a:spcBef>
            </a:pPr>
            <a:r>
              <a:rPr lang="es-CO" kern="0" spc="-5"/>
              <a:t>Estado Proyecto Caldas, Antioquia  - Etapa 2 </a:t>
            </a:r>
            <a:endParaRPr lang="es-CO" kern="0"/>
          </a:p>
        </p:txBody>
      </p:sp>
      <p:sp>
        <p:nvSpPr>
          <p:cNvPr id="5" name="Rectángulo 4">
            <a:extLst>
              <a:ext uri="{FF2B5EF4-FFF2-40B4-BE49-F238E27FC236}">
                <a16:creationId xmlns:a16="http://schemas.microsoft.com/office/drawing/2014/main" id="{C96BD87F-12AD-4FA9-829C-183F8BAB0C02}"/>
              </a:ext>
            </a:extLst>
          </p:cNvPr>
          <p:cNvSpPr/>
          <p:nvPr/>
        </p:nvSpPr>
        <p:spPr>
          <a:xfrm>
            <a:off x="427266" y="1024644"/>
            <a:ext cx="11337467" cy="5306707"/>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sp>
        <p:nvSpPr>
          <p:cNvPr id="6" name="CuadroTexto 5">
            <a:extLst>
              <a:ext uri="{FF2B5EF4-FFF2-40B4-BE49-F238E27FC236}">
                <a16:creationId xmlns:a16="http://schemas.microsoft.com/office/drawing/2014/main" id="{2AFC55C8-079D-4B7B-B886-6D6772288915}"/>
              </a:ext>
            </a:extLst>
          </p:cNvPr>
          <p:cNvSpPr txBox="1"/>
          <p:nvPr/>
        </p:nvSpPr>
        <p:spPr>
          <a:xfrm>
            <a:off x="2817002" y="6354859"/>
            <a:ext cx="7458814" cy="307777"/>
          </a:xfrm>
          <a:prstGeom prst="rect">
            <a:avLst/>
          </a:prstGeom>
          <a:noFill/>
        </p:spPr>
        <p:txBody>
          <a:bodyPr wrap="square" lIns="91440" tIns="45720" rIns="91440" bIns="45720" rtlCol="0" anchor="t">
            <a:spAutoFit/>
          </a:bodyPr>
          <a:lstStyle/>
          <a:p>
            <a:pPr algn="ctr"/>
            <a:r>
              <a:rPr lang="es-MX" sz="1400" b="1"/>
              <a:t>VISTA GENERAL INTERVENCIÓN DE REFORZAMIENTO ESTRUCTURAL EDIFICIO 66.1. Y 66.2.</a:t>
            </a:r>
            <a:endParaRPr lang="es-CO" sz="1400" b="1">
              <a:cs typeface="Calibri"/>
            </a:endParaRPr>
          </a:p>
        </p:txBody>
      </p:sp>
      <p:sp>
        <p:nvSpPr>
          <p:cNvPr id="10" name="CuadroTexto 1">
            <a:extLst>
              <a:ext uri="{FF2B5EF4-FFF2-40B4-BE49-F238E27FC236}">
                <a16:creationId xmlns:a16="http://schemas.microsoft.com/office/drawing/2014/main" id="{96917F42-3D48-5DAD-11EC-3FE9CBE12CDE}"/>
              </a:ext>
            </a:extLst>
          </p:cNvPr>
          <p:cNvSpPr txBox="1"/>
          <p:nvPr/>
        </p:nvSpPr>
        <p:spPr>
          <a:xfrm>
            <a:off x="961260" y="4862319"/>
            <a:ext cx="7125363" cy="1169551"/>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just"/>
            <a:r>
              <a:rPr lang="es-CO" sz="1400" b="1">
                <a:latin typeface="Arial Narrow"/>
                <a:cs typeface="Arial"/>
              </a:rPr>
              <a:t>EDIFICIO 66.1.</a:t>
            </a:r>
          </a:p>
          <a:p>
            <a:pPr marL="342900" indent="-342900" algn="just">
              <a:buAutoNum type="arabicPeriod"/>
            </a:pPr>
            <a:r>
              <a:rPr lang="es-CO" sz="1400">
                <a:latin typeface="Calibri"/>
                <a:cs typeface="Calibri"/>
              </a:rPr>
              <a:t>Instalación</a:t>
            </a:r>
            <a:r>
              <a:rPr lang="es-CO" sz="1400">
                <a:cs typeface="Calibri"/>
              </a:rPr>
              <a:t> acero estructural de cubierta y cubierta UPVC. edificio 66.2.</a:t>
            </a:r>
            <a:endParaRPr lang="es-CO" sz="1400">
              <a:ea typeface="Calibri"/>
              <a:cs typeface="Calibri"/>
            </a:endParaRPr>
          </a:p>
          <a:p>
            <a:pPr marL="342900" indent="-342900">
              <a:buAutoNum type="arabicPeriod"/>
            </a:pPr>
            <a:r>
              <a:rPr lang="es-CO" sz="1400">
                <a:latin typeface="Calibri" panose="020F0502020204030204"/>
                <a:cs typeface="Calibri"/>
              </a:rPr>
              <a:t>Mampostería y cierre de espacios.</a:t>
            </a:r>
          </a:p>
          <a:p>
            <a:pPr marL="342900" indent="-342900">
              <a:buAutoNum type="arabicPeriod"/>
            </a:pPr>
            <a:r>
              <a:rPr lang="es-CO" sz="1400">
                <a:latin typeface="Calibri" panose="020F0502020204030204"/>
                <a:ea typeface="Calibri"/>
                <a:cs typeface="Calibri"/>
              </a:rPr>
              <a:t>Pañetes muros internos.</a:t>
            </a:r>
          </a:p>
          <a:p>
            <a:pPr marL="342900" indent="-342900">
              <a:buAutoNum type="arabicPeriod"/>
            </a:pPr>
            <a:r>
              <a:rPr lang="es-CO" sz="1400">
                <a:latin typeface="Calibri" panose="020F0502020204030204"/>
                <a:ea typeface="Calibri"/>
                <a:cs typeface="Calibri"/>
              </a:rPr>
              <a:t>Construcción plataforma montacargas PMR.</a:t>
            </a:r>
          </a:p>
        </p:txBody>
      </p:sp>
      <p:pic>
        <p:nvPicPr>
          <p:cNvPr id="11" name="Imagen 11" descr="Imagen que contiene edificio, ventana, viejo, tabla&#10;&#10;Descripción generada automáticamente">
            <a:extLst>
              <a:ext uri="{FF2B5EF4-FFF2-40B4-BE49-F238E27FC236}">
                <a16:creationId xmlns:a16="http://schemas.microsoft.com/office/drawing/2014/main" id="{12279EB1-71C0-82E3-867B-D5C7E4233AC1}"/>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957532" y="1968979"/>
            <a:ext cx="3404558" cy="2546230"/>
          </a:xfrm>
          <a:prstGeom prst="rect">
            <a:avLst/>
          </a:prstGeom>
        </p:spPr>
      </p:pic>
      <p:pic>
        <p:nvPicPr>
          <p:cNvPr id="12" name="Imagen 12" descr="Imagen que contiene edificio, ventana, pequeño, piso&#10;&#10;Descripción generada automáticamente">
            <a:extLst>
              <a:ext uri="{FF2B5EF4-FFF2-40B4-BE49-F238E27FC236}">
                <a16:creationId xmlns:a16="http://schemas.microsoft.com/office/drawing/2014/main" id="{BA40466C-768E-6CCF-AE8F-9BBDB395C35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451230" y="1968979"/>
            <a:ext cx="3375803" cy="2546230"/>
          </a:xfrm>
          <a:prstGeom prst="rect">
            <a:avLst/>
          </a:prstGeom>
        </p:spPr>
      </p:pic>
      <p:pic>
        <p:nvPicPr>
          <p:cNvPr id="13" name="Imagen 14" descr="Imagen que contiene edificio, cuarto, piso, pequeño&#10;&#10;Descripción generada automáticamente">
            <a:extLst>
              <a:ext uri="{FF2B5EF4-FFF2-40B4-BE49-F238E27FC236}">
                <a16:creationId xmlns:a16="http://schemas.microsoft.com/office/drawing/2014/main" id="{808E6301-8804-F4E2-6E12-96D21F256121}"/>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916173" y="1968979"/>
            <a:ext cx="3375803" cy="2546230"/>
          </a:xfrm>
          <a:prstGeom prst="rect">
            <a:avLst/>
          </a:prstGeom>
        </p:spPr>
      </p:pic>
    </p:spTree>
    <p:extLst>
      <p:ext uri="{BB962C8B-B14F-4D97-AF65-F5344CB8AC3E}">
        <p14:creationId xmlns:p14="http://schemas.microsoft.com/office/powerpoint/2010/main" val="223388459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ángulo 13">
            <a:extLst>
              <a:ext uri="{FF2B5EF4-FFF2-40B4-BE49-F238E27FC236}">
                <a16:creationId xmlns:a16="http://schemas.microsoft.com/office/drawing/2014/main" id="{050E3008-23C5-4460-A74B-723A7B29AA78}"/>
              </a:ext>
            </a:extLst>
          </p:cNvPr>
          <p:cNvSpPr/>
          <p:nvPr/>
        </p:nvSpPr>
        <p:spPr>
          <a:xfrm>
            <a:off x="310013" y="399663"/>
            <a:ext cx="5405611" cy="285784"/>
          </a:xfrm>
          <a:prstGeom prst="rect">
            <a:avLst/>
          </a:prstGeom>
        </p:spPr>
        <p:txBody>
          <a:bodyPr wrap="square">
            <a:spAutoFit/>
          </a:bodyPr>
          <a:lstStyle/>
          <a:p>
            <a:pPr algn="just">
              <a:lnSpc>
                <a:spcPct val="115000"/>
              </a:lnSpc>
              <a:spcAft>
                <a:spcPts val="1000"/>
              </a:spcAft>
            </a:pPr>
            <a:r>
              <a:rPr lang="es-MX" sz="1200">
                <a:solidFill>
                  <a:schemeClr val="accent1">
                    <a:lumMod val="75000"/>
                  </a:schemeClr>
                </a:solidFill>
                <a:latin typeface="Century Gothic" panose="020B0502020202020204" pitchFamily="34" charset="0"/>
                <a:ea typeface="Calibri" panose="020F0502020204030204" pitchFamily="34" charset="0"/>
                <a:cs typeface="Times New Roman" panose="02020603050405020304" pitchFamily="18" charset="0"/>
              </a:rPr>
              <a:t> </a:t>
            </a:r>
          </a:p>
        </p:txBody>
      </p:sp>
      <p:sp>
        <p:nvSpPr>
          <p:cNvPr id="3" name="object 3">
            <a:extLst>
              <a:ext uri="{FF2B5EF4-FFF2-40B4-BE49-F238E27FC236}">
                <a16:creationId xmlns:a16="http://schemas.microsoft.com/office/drawing/2014/main" id="{ECF20C47-D133-41E7-B91C-DE896C967822}"/>
              </a:ext>
            </a:extLst>
          </p:cNvPr>
          <p:cNvSpPr txBox="1"/>
          <p:nvPr/>
        </p:nvSpPr>
        <p:spPr>
          <a:xfrm>
            <a:off x="471884" y="666196"/>
            <a:ext cx="10389404" cy="321242"/>
          </a:xfrm>
          <a:prstGeom prst="rect">
            <a:avLst/>
          </a:prstGeom>
        </p:spPr>
        <p:txBody>
          <a:bodyPr vert="horz" wrap="square" lIns="0" tIns="13335" rIns="0" bIns="0" rtlCol="0">
            <a:spAutoFit/>
          </a:bodyPr>
          <a:lstStyle/>
          <a:p>
            <a:pPr marL="12700" lvl="0">
              <a:spcBef>
                <a:spcPts val="105"/>
              </a:spcBef>
              <a:defRPr/>
            </a:pPr>
            <a:r>
              <a:rPr kumimoji="0" lang="es-MX" sz="2000" b="0" i="0" u="none" strike="noStrike" kern="1200" cap="none" spc="0" normalizeH="0" baseline="0" noProof="0">
                <a:ln>
                  <a:noFill/>
                </a:ln>
                <a:solidFill>
                  <a:srgbClr val="4471C4"/>
                </a:solidFill>
                <a:effectLst/>
                <a:uLnTx/>
                <a:uFillTx/>
                <a:latin typeface="Arial"/>
                <a:ea typeface="+mn-ea"/>
                <a:cs typeface="Arial"/>
              </a:rPr>
              <a:t>Ejecución</a:t>
            </a:r>
            <a:r>
              <a:rPr kumimoji="0" lang="es-CO" sz="2000" b="0" i="0" u="none" strike="noStrike" kern="1200" cap="none" spc="0" normalizeH="0" baseline="0" noProof="0">
                <a:ln>
                  <a:noFill/>
                </a:ln>
                <a:solidFill>
                  <a:srgbClr val="4471C4"/>
                </a:solidFill>
                <a:effectLst/>
                <a:uLnTx/>
                <a:uFillTx/>
                <a:latin typeface="Arial"/>
                <a:ea typeface="+mn-ea"/>
                <a:cs typeface="Arial"/>
              </a:rPr>
              <a:t>– Reforzamiento Estructural</a:t>
            </a:r>
            <a:endParaRPr kumimoji="0" lang="es-CO" sz="2000" b="0" i="0" u="none" strike="noStrike" kern="1200" cap="none" spc="0" normalizeH="0" baseline="0" noProof="0">
              <a:ln>
                <a:noFill/>
              </a:ln>
              <a:solidFill>
                <a:prstClr val="black"/>
              </a:solidFill>
              <a:effectLst/>
              <a:uLnTx/>
              <a:uFillTx/>
              <a:latin typeface="Arial"/>
              <a:ea typeface="+mn-ea"/>
              <a:cs typeface="Arial"/>
            </a:endParaRPr>
          </a:p>
        </p:txBody>
      </p:sp>
      <p:sp>
        <p:nvSpPr>
          <p:cNvPr id="4" name="object 2">
            <a:extLst>
              <a:ext uri="{FF2B5EF4-FFF2-40B4-BE49-F238E27FC236}">
                <a16:creationId xmlns:a16="http://schemas.microsoft.com/office/drawing/2014/main" id="{9E3D2431-9888-40C9-95A4-F72411F2E497}"/>
              </a:ext>
            </a:extLst>
          </p:cNvPr>
          <p:cNvSpPr txBox="1">
            <a:spLocks/>
          </p:cNvSpPr>
          <p:nvPr/>
        </p:nvSpPr>
        <p:spPr>
          <a:xfrm>
            <a:off x="471884" y="202313"/>
            <a:ext cx="7200771" cy="382156"/>
          </a:xfrm>
          <a:prstGeom prst="rect">
            <a:avLst/>
          </a:prstGeom>
        </p:spPr>
        <p:txBody>
          <a:bodyPr vert="horz" wrap="square" lIns="0" tIns="12700" rIns="0" bIns="0" rtlCol="0">
            <a:spAutoFit/>
          </a:bodyPr>
          <a:lstStyle>
            <a:lvl1pPr>
              <a:defRPr sz="2400" b="0" i="0">
                <a:solidFill>
                  <a:srgbClr val="4471C4"/>
                </a:solidFill>
                <a:latin typeface="Arial"/>
                <a:ea typeface="+mj-ea"/>
                <a:cs typeface="Arial"/>
              </a:defRPr>
            </a:lvl1pPr>
          </a:lstStyle>
          <a:p>
            <a:pPr marL="12700">
              <a:spcBef>
                <a:spcPts val="100"/>
              </a:spcBef>
            </a:pPr>
            <a:r>
              <a:rPr lang="es-CO" kern="0" spc="-5"/>
              <a:t>Estado Proyecto Caldas, Antioquia  - Etapa 2 </a:t>
            </a:r>
            <a:endParaRPr lang="es-CO" kern="0"/>
          </a:p>
        </p:txBody>
      </p:sp>
      <p:sp>
        <p:nvSpPr>
          <p:cNvPr id="5" name="Rectángulo 4">
            <a:extLst>
              <a:ext uri="{FF2B5EF4-FFF2-40B4-BE49-F238E27FC236}">
                <a16:creationId xmlns:a16="http://schemas.microsoft.com/office/drawing/2014/main" id="{C96BD87F-12AD-4FA9-829C-183F8BAB0C02}"/>
              </a:ext>
            </a:extLst>
          </p:cNvPr>
          <p:cNvSpPr/>
          <p:nvPr/>
        </p:nvSpPr>
        <p:spPr>
          <a:xfrm>
            <a:off x="471884" y="1169959"/>
            <a:ext cx="11628785" cy="560895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sp>
        <p:nvSpPr>
          <p:cNvPr id="6" name="CuadroTexto 5">
            <a:extLst>
              <a:ext uri="{FF2B5EF4-FFF2-40B4-BE49-F238E27FC236}">
                <a16:creationId xmlns:a16="http://schemas.microsoft.com/office/drawing/2014/main" id="{2AFC55C8-079D-4B7B-B886-6D6772288915}"/>
              </a:ext>
            </a:extLst>
          </p:cNvPr>
          <p:cNvSpPr txBox="1"/>
          <p:nvPr/>
        </p:nvSpPr>
        <p:spPr>
          <a:xfrm>
            <a:off x="2773870" y="6541765"/>
            <a:ext cx="7458814" cy="307777"/>
          </a:xfrm>
          <a:prstGeom prst="rect">
            <a:avLst/>
          </a:prstGeom>
          <a:noFill/>
        </p:spPr>
        <p:txBody>
          <a:bodyPr wrap="square" lIns="91440" tIns="45720" rIns="91440" bIns="45720" rtlCol="0" anchor="t">
            <a:spAutoFit/>
          </a:bodyPr>
          <a:lstStyle/>
          <a:p>
            <a:pPr algn="ctr"/>
            <a:r>
              <a:rPr lang="es-MX" sz="1400" b="1"/>
              <a:t>VISTA GENERAL INTERVENCIÓN DE REFORZAMIENTO ESTRUCTURAL EDIFICIO 66.1. Y 66.2.</a:t>
            </a:r>
            <a:endParaRPr lang="es-CO" sz="1400" b="1">
              <a:cs typeface="Calibri"/>
            </a:endParaRPr>
          </a:p>
        </p:txBody>
      </p:sp>
      <p:sp>
        <p:nvSpPr>
          <p:cNvPr id="11" name="CuadroTexto 1">
            <a:extLst>
              <a:ext uri="{FF2B5EF4-FFF2-40B4-BE49-F238E27FC236}">
                <a16:creationId xmlns:a16="http://schemas.microsoft.com/office/drawing/2014/main" id="{96917F42-3D48-5DAD-11EC-3FE9CBE12CDE}"/>
              </a:ext>
            </a:extLst>
          </p:cNvPr>
          <p:cNvSpPr txBox="1"/>
          <p:nvPr/>
        </p:nvSpPr>
        <p:spPr>
          <a:xfrm>
            <a:off x="1382730" y="5781671"/>
            <a:ext cx="9824311" cy="738664"/>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just"/>
            <a:r>
              <a:rPr lang="es-CO" sz="1400" b="1">
                <a:latin typeface="Arial Narrow"/>
                <a:cs typeface="Arial"/>
              </a:rPr>
              <a:t>EDIFICIO 66.2</a:t>
            </a:r>
          </a:p>
          <a:p>
            <a:r>
              <a:rPr lang="es-CO" sz="1400">
                <a:latin typeface="Calibri" panose="020F0502020204030204"/>
                <a:cs typeface="Calibri"/>
              </a:rPr>
              <a:t>Pendiente de Instalación de equipo de ordeño automático.</a:t>
            </a:r>
          </a:p>
          <a:p>
            <a:r>
              <a:rPr lang="es-CO" sz="1400">
                <a:latin typeface="Calibri" panose="020F0502020204030204"/>
                <a:ea typeface="Calibri"/>
                <a:cs typeface="Calibri"/>
              </a:rPr>
              <a:t>Pendiente de entrega de balance para ejecutar mayores cantidades de mantenimiento bajo placa y cubierta zona ordeño.</a:t>
            </a:r>
          </a:p>
        </p:txBody>
      </p:sp>
      <p:pic>
        <p:nvPicPr>
          <p:cNvPr id="2" name="Imagen 6">
            <a:extLst>
              <a:ext uri="{FF2B5EF4-FFF2-40B4-BE49-F238E27FC236}">
                <a16:creationId xmlns:a16="http://schemas.microsoft.com/office/drawing/2014/main" id="{90066BDF-BA9A-CD9C-792A-1C9AE59F9A0B}"/>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507192" y="1652676"/>
            <a:ext cx="5431765" cy="4041474"/>
          </a:xfrm>
          <a:prstGeom prst="rect">
            <a:avLst/>
          </a:prstGeom>
        </p:spPr>
      </p:pic>
      <p:pic>
        <p:nvPicPr>
          <p:cNvPr id="7" name="Imagen 9">
            <a:extLst>
              <a:ext uri="{FF2B5EF4-FFF2-40B4-BE49-F238E27FC236}">
                <a16:creationId xmlns:a16="http://schemas.microsoft.com/office/drawing/2014/main" id="{88D69123-EF36-2201-52B2-B709CEDD92DF}"/>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684362" y="1665438"/>
            <a:ext cx="5751714" cy="4030368"/>
          </a:xfrm>
          <a:prstGeom prst="rect">
            <a:avLst/>
          </a:prstGeom>
        </p:spPr>
      </p:pic>
    </p:spTree>
    <p:extLst>
      <p:ext uri="{BB962C8B-B14F-4D97-AF65-F5344CB8AC3E}">
        <p14:creationId xmlns:p14="http://schemas.microsoft.com/office/powerpoint/2010/main" val="62625830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object 3">
            <a:extLst>
              <a:ext uri="{FF2B5EF4-FFF2-40B4-BE49-F238E27FC236}">
                <a16:creationId xmlns:a16="http://schemas.microsoft.com/office/drawing/2014/main" id="{700CB213-AA80-424F-83D1-691DEE8FEF9A}"/>
              </a:ext>
            </a:extLst>
          </p:cNvPr>
          <p:cNvSpPr txBox="1"/>
          <p:nvPr/>
        </p:nvSpPr>
        <p:spPr>
          <a:xfrm>
            <a:off x="495809" y="425262"/>
            <a:ext cx="5328142" cy="321242"/>
          </a:xfrm>
          <a:prstGeom prst="rect">
            <a:avLst/>
          </a:prstGeom>
        </p:spPr>
        <p:txBody>
          <a:bodyPr vert="horz" wrap="square" lIns="0" tIns="13335" rIns="0" bIns="0" rtlCol="0">
            <a:spAutoFit/>
          </a:bodyPr>
          <a:lstStyle/>
          <a:p>
            <a:pPr marL="12700" marR="0" lvl="0" indent="0" algn="l" defTabSz="914400" rtl="0" eaLnBrk="1" fontAlgn="auto" latinLnBrk="0" hangingPunct="1">
              <a:lnSpc>
                <a:spcPct val="100000"/>
              </a:lnSpc>
              <a:spcBef>
                <a:spcPts val="105"/>
              </a:spcBef>
              <a:spcAft>
                <a:spcPts val="0"/>
              </a:spcAft>
              <a:buClrTx/>
              <a:buSzTx/>
              <a:buFontTx/>
              <a:buNone/>
              <a:tabLst/>
              <a:defRPr/>
            </a:pPr>
            <a:r>
              <a:rPr kumimoji="0" sz="2000" b="0" i="0" u="none" strike="noStrike" kern="1200" cap="none" spc="0" normalizeH="0" baseline="0" noProof="0">
                <a:ln>
                  <a:noFill/>
                </a:ln>
                <a:solidFill>
                  <a:srgbClr val="4471C4"/>
                </a:solidFill>
                <a:effectLst/>
                <a:uLnTx/>
                <a:uFillTx/>
                <a:latin typeface="Arial"/>
                <a:ea typeface="+mn-ea"/>
                <a:cs typeface="Arial"/>
              </a:rPr>
              <a:t>Ajuste a </a:t>
            </a:r>
            <a:r>
              <a:rPr kumimoji="0" lang="es-CO" sz="2000" b="0" i="0" u="none" strike="noStrike" kern="1200" cap="none" spc="0" normalizeH="0" baseline="0" noProof="0">
                <a:ln>
                  <a:noFill/>
                </a:ln>
                <a:solidFill>
                  <a:srgbClr val="4471C4"/>
                </a:solidFill>
                <a:effectLst/>
                <a:uLnTx/>
                <a:uFillTx/>
                <a:latin typeface="Arial"/>
                <a:ea typeface="+mn-ea"/>
                <a:cs typeface="Arial"/>
              </a:rPr>
              <a:t>Diseños – Reforzamiento Estructural</a:t>
            </a:r>
            <a:endParaRPr kumimoji="0" lang="es-CO" sz="2000" b="0" i="0" u="none" strike="noStrike" kern="1200" cap="none" spc="0" normalizeH="0" baseline="0" noProof="0">
              <a:ln>
                <a:noFill/>
              </a:ln>
              <a:solidFill>
                <a:prstClr val="black"/>
              </a:solidFill>
              <a:effectLst/>
              <a:uLnTx/>
              <a:uFillTx/>
              <a:latin typeface="Arial"/>
              <a:ea typeface="+mn-ea"/>
              <a:cs typeface="Arial"/>
            </a:endParaRPr>
          </a:p>
        </p:txBody>
      </p:sp>
      <p:sp>
        <p:nvSpPr>
          <p:cNvPr id="12" name="object 2">
            <a:extLst>
              <a:ext uri="{FF2B5EF4-FFF2-40B4-BE49-F238E27FC236}">
                <a16:creationId xmlns:a16="http://schemas.microsoft.com/office/drawing/2014/main" id="{D2D41176-586C-4DF0-A291-8CD883B9CFA8}"/>
              </a:ext>
            </a:extLst>
          </p:cNvPr>
          <p:cNvSpPr txBox="1">
            <a:spLocks/>
          </p:cNvSpPr>
          <p:nvPr/>
        </p:nvSpPr>
        <p:spPr>
          <a:xfrm>
            <a:off x="491887" y="43106"/>
            <a:ext cx="10071480" cy="382156"/>
          </a:xfrm>
          <a:prstGeom prst="rect">
            <a:avLst/>
          </a:prstGeom>
        </p:spPr>
        <p:txBody>
          <a:bodyPr vert="horz" wrap="square" lIns="0" tIns="12700" rIns="0" bIns="0" rtlCol="0">
            <a:spAutoFit/>
          </a:bodyPr>
          <a:lstStyle>
            <a:lvl1pPr>
              <a:defRPr sz="2400" b="0" i="0">
                <a:solidFill>
                  <a:srgbClr val="4471C4"/>
                </a:solidFill>
                <a:latin typeface="Arial"/>
                <a:ea typeface="+mj-ea"/>
                <a:cs typeface="Arial"/>
              </a:defRPr>
            </a:lvl1pPr>
          </a:lstStyle>
          <a:p>
            <a:pPr marL="12700" marR="0" lvl="0" indent="0" algn="l" defTabSz="914400" rtl="0" eaLnBrk="1" fontAlgn="auto" latinLnBrk="0" hangingPunct="1">
              <a:lnSpc>
                <a:spcPct val="100000"/>
              </a:lnSpc>
              <a:spcBef>
                <a:spcPts val="100"/>
              </a:spcBef>
              <a:spcAft>
                <a:spcPts val="0"/>
              </a:spcAft>
              <a:buClrTx/>
              <a:buSzTx/>
              <a:buFontTx/>
              <a:buNone/>
              <a:tabLst/>
              <a:defRPr/>
            </a:pPr>
            <a:r>
              <a:rPr kumimoji="0" lang="es-MX" sz="2400" b="0" i="0" u="none" strike="noStrike" kern="0" cap="none" spc="-5" normalizeH="0" baseline="0" noProof="0">
                <a:ln>
                  <a:noFill/>
                </a:ln>
                <a:solidFill>
                  <a:srgbClr val="4471C4"/>
                </a:solidFill>
                <a:effectLst/>
                <a:uLnTx/>
                <a:uFillTx/>
                <a:latin typeface="Arial"/>
                <a:ea typeface="+mj-ea"/>
                <a:cs typeface="Arial"/>
              </a:rPr>
              <a:t>Estado Proyecto Cali – Complejo Salomia, Bloques 1,9,2 y 10 </a:t>
            </a:r>
            <a:r>
              <a:rPr kumimoji="0" lang="es-MX" sz="2400" b="0" i="0" u="none" strike="noStrike" kern="0" cap="none" spc="-5" normalizeH="0" baseline="0" noProof="0">
                <a:ln>
                  <a:noFill/>
                </a:ln>
                <a:solidFill>
                  <a:prstClr val="white"/>
                </a:solidFill>
                <a:effectLst/>
                <a:uLnTx/>
                <a:uFillTx/>
                <a:latin typeface="Arial"/>
                <a:ea typeface="+mj-ea"/>
                <a:cs typeface="Arial"/>
              </a:rPr>
              <a:t>- Etapa 1 </a:t>
            </a:r>
            <a:endParaRPr kumimoji="0" lang="es-MX" sz="2400" b="0" i="0" u="none" strike="noStrike" kern="0" cap="none" spc="0" normalizeH="0" baseline="0" noProof="0">
              <a:ln>
                <a:noFill/>
              </a:ln>
              <a:solidFill>
                <a:prstClr val="white"/>
              </a:solidFill>
              <a:effectLst/>
              <a:uLnTx/>
              <a:uFillTx/>
              <a:latin typeface="Arial"/>
              <a:ea typeface="+mj-ea"/>
              <a:cs typeface="Arial"/>
            </a:endParaRPr>
          </a:p>
        </p:txBody>
      </p:sp>
      <p:graphicFrame>
        <p:nvGraphicFramePr>
          <p:cNvPr id="13" name="Tabla 12">
            <a:extLst>
              <a:ext uri="{FF2B5EF4-FFF2-40B4-BE49-F238E27FC236}">
                <a16:creationId xmlns:a16="http://schemas.microsoft.com/office/drawing/2014/main" id="{D9FD7E8D-10C2-4918-9075-D20EAA12F066}"/>
              </a:ext>
            </a:extLst>
          </p:cNvPr>
          <p:cNvGraphicFramePr>
            <a:graphicFrameLocks noGrp="1"/>
          </p:cNvGraphicFramePr>
          <p:nvPr>
            <p:extLst>
              <p:ext uri="{D42A27DB-BD31-4B8C-83A1-F6EECF244321}">
                <p14:modId xmlns:p14="http://schemas.microsoft.com/office/powerpoint/2010/main" val="1336269844"/>
              </p:ext>
            </p:extLst>
          </p:nvPr>
        </p:nvGraphicFramePr>
        <p:xfrm>
          <a:off x="233555" y="974550"/>
          <a:ext cx="5919189" cy="1853565"/>
        </p:xfrm>
        <a:graphic>
          <a:graphicData uri="http://schemas.openxmlformats.org/drawingml/2006/table">
            <a:tbl>
              <a:tblPr/>
              <a:tblGrid>
                <a:gridCol w="1335625">
                  <a:extLst>
                    <a:ext uri="{9D8B030D-6E8A-4147-A177-3AD203B41FA5}">
                      <a16:colId xmlns:a16="http://schemas.microsoft.com/office/drawing/2014/main" val="20000"/>
                    </a:ext>
                  </a:extLst>
                </a:gridCol>
                <a:gridCol w="885182">
                  <a:extLst>
                    <a:ext uri="{9D8B030D-6E8A-4147-A177-3AD203B41FA5}">
                      <a16:colId xmlns:a16="http://schemas.microsoft.com/office/drawing/2014/main" val="20001"/>
                    </a:ext>
                  </a:extLst>
                </a:gridCol>
                <a:gridCol w="1316916">
                  <a:extLst>
                    <a:ext uri="{9D8B030D-6E8A-4147-A177-3AD203B41FA5}">
                      <a16:colId xmlns:a16="http://schemas.microsoft.com/office/drawing/2014/main" val="1978876319"/>
                    </a:ext>
                  </a:extLst>
                </a:gridCol>
                <a:gridCol w="945848">
                  <a:extLst>
                    <a:ext uri="{9D8B030D-6E8A-4147-A177-3AD203B41FA5}">
                      <a16:colId xmlns:a16="http://schemas.microsoft.com/office/drawing/2014/main" val="20002"/>
                    </a:ext>
                  </a:extLst>
                </a:gridCol>
                <a:gridCol w="599153">
                  <a:extLst>
                    <a:ext uri="{9D8B030D-6E8A-4147-A177-3AD203B41FA5}">
                      <a16:colId xmlns:a16="http://schemas.microsoft.com/office/drawing/2014/main" val="20003"/>
                    </a:ext>
                  </a:extLst>
                </a:gridCol>
                <a:gridCol w="836465">
                  <a:extLst>
                    <a:ext uri="{9D8B030D-6E8A-4147-A177-3AD203B41FA5}">
                      <a16:colId xmlns:a16="http://schemas.microsoft.com/office/drawing/2014/main" val="3158225201"/>
                    </a:ext>
                  </a:extLst>
                </a:gridCol>
              </a:tblGrid>
              <a:tr h="303183">
                <a:tc>
                  <a:txBody>
                    <a:bodyPr/>
                    <a:lstStyle/>
                    <a:p>
                      <a:pPr algn="ctr" fontAlgn="ctr"/>
                      <a:r>
                        <a:rPr lang="es-CO" sz="1050" b="1" i="0" u="none" strike="noStrike">
                          <a:solidFill>
                            <a:srgbClr val="FFFFFF"/>
                          </a:solidFill>
                          <a:effectLst/>
                          <a:latin typeface="Calibri"/>
                        </a:rPr>
                        <a:t>VALOR PROYECTO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algn="ctr" fontAlgn="ctr"/>
                      <a:r>
                        <a:rPr lang="es-CO" sz="1050" b="1" i="0" u="none" strike="noStrike">
                          <a:solidFill>
                            <a:srgbClr val="FFFFFF"/>
                          </a:solidFill>
                          <a:effectLst/>
                          <a:latin typeface="Calibri"/>
                        </a:rPr>
                        <a:t>FECHA INICIO </a:t>
                      </a:r>
                      <a:endParaRPr lang="es-CO" sz="1050" b="1" i="0" u="none" strike="noStrike">
                        <a:solidFill>
                          <a:srgbClr val="FFFFFF"/>
                        </a:solidFill>
                        <a:effectLst/>
                        <a:latin typeface="Calibri" panose="020F0502020204030204" pitchFamily="34" charset="0"/>
                      </a:endParaRPr>
                    </a:p>
                    <a:p>
                      <a:pPr algn="ctr" fontAlgn="ctr"/>
                      <a:r>
                        <a:rPr lang="es-CO" sz="1050" b="1" i="0" u="none" strike="noStrike">
                          <a:solidFill>
                            <a:srgbClr val="FFFFFF"/>
                          </a:solidFill>
                          <a:effectLst/>
                          <a:latin typeface="Calibri"/>
                        </a:rPr>
                        <a:t>E1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marL="0" marR="0" lvl="0" indent="0" algn="ctr" eaLnBrk="1" fontAlgn="ctr" latinLnBrk="0" hangingPunct="1">
                        <a:lnSpc>
                          <a:spcPct val="100000"/>
                        </a:lnSpc>
                        <a:spcBef>
                          <a:spcPts val="0"/>
                        </a:spcBef>
                        <a:spcAft>
                          <a:spcPts val="0"/>
                        </a:spcAft>
                        <a:buClrTx/>
                        <a:buSzTx/>
                        <a:buFontTx/>
                        <a:buNone/>
                      </a:pPr>
                      <a:r>
                        <a:rPr lang="es-CO" sz="1050" b="1" i="0" u="none" strike="noStrike">
                          <a:solidFill>
                            <a:srgbClr val="FFFFFF"/>
                          </a:solidFill>
                          <a:effectLst/>
                          <a:latin typeface="Calibri"/>
                        </a:rPr>
                        <a:t>FECHA FIN </a:t>
                      </a:r>
                      <a:endParaRPr lang="es-CO" sz="1050" b="1" i="0" u="none" strike="noStrike">
                        <a:solidFill>
                          <a:srgbClr val="FFFFFF"/>
                        </a:solidFill>
                        <a:effectLst/>
                        <a:latin typeface="Calibri" panose="020F0502020204030204" pitchFamily="34" charset="0"/>
                      </a:endParaRPr>
                    </a:p>
                    <a:p>
                      <a:pPr marL="0" marR="0" lvl="0" indent="0" algn="ctr" defTabSz="914400" eaLnBrk="1" fontAlgn="ctr" latinLnBrk="0" hangingPunct="1">
                        <a:lnSpc>
                          <a:spcPct val="100000"/>
                        </a:lnSpc>
                        <a:spcBef>
                          <a:spcPts val="0"/>
                        </a:spcBef>
                        <a:spcAft>
                          <a:spcPts val="0"/>
                        </a:spcAft>
                        <a:buClrTx/>
                        <a:buSzTx/>
                        <a:buFontTx/>
                        <a:buNone/>
                        <a:tabLst/>
                        <a:defRPr/>
                      </a:pPr>
                      <a:r>
                        <a:rPr lang="es-CO" sz="1050" b="1" i="0" u="none" strike="noStrike">
                          <a:solidFill>
                            <a:srgbClr val="FFFFFF"/>
                          </a:solidFill>
                          <a:effectLst/>
                          <a:latin typeface="Calibri"/>
                        </a:rPr>
                        <a:t>E1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gridSpan="3">
                  <a:txBody>
                    <a:bodyPr/>
                    <a:lstStyle/>
                    <a:p>
                      <a:pPr algn="ctr" fontAlgn="ctr"/>
                      <a:r>
                        <a:rPr lang="es-ES" sz="1050" b="1" i="0" u="none" strike="noStrike">
                          <a:solidFill>
                            <a:srgbClr val="FFFFFF"/>
                          </a:solidFill>
                          <a:effectLst/>
                          <a:latin typeface="Calibri"/>
                        </a:rPr>
                        <a:t>PORCENTAJES DE AVANCE ETAPA</a:t>
                      </a:r>
                    </a:p>
                    <a:p>
                      <a:pPr algn="ctr" fontAlgn="ctr"/>
                      <a:r>
                        <a:rPr lang="es-ES" sz="1050" b="1" i="0" u="none" strike="noStrike">
                          <a:solidFill>
                            <a:srgbClr val="FFFFFF"/>
                          </a:solidFill>
                          <a:effectLst/>
                          <a:latin typeface="Calibri"/>
                        </a:rPr>
                        <a:t>Corte 26/02/2023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hMerge="1">
                  <a:txBody>
                    <a:bodyPr/>
                    <a:lstStyle/>
                    <a:p>
                      <a:endParaRPr lang="es-CO"/>
                    </a:p>
                  </a:txBody>
                  <a:tcPr/>
                </a:tc>
                <a:tc hMerge="1">
                  <a:txBody>
                    <a:bodyPr/>
                    <a:lstStyle/>
                    <a:p>
                      <a:pPr algn="ctr" fontAlgn="ctr"/>
                      <a:endParaRPr lang="es-ES" sz="1200" b="1" i="0" u="none" strike="noStrike">
                        <a:solidFill>
                          <a:srgbClr val="FFFFFF"/>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extLst>
                  <a:ext uri="{0D108BD9-81ED-4DB2-BD59-A6C34878D82A}">
                    <a16:rowId xmlns:a16="http://schemas.microsoft.com/office/drawing/2014/main" val="10000"/>
                  </a:ext>
                </a:extLst>
              </a:tr>
              <a:tr h="177003">
                <a:tc rowSpan="2">
                  <a:txBody>
                    <a:bodyPr/>
                    <a:lstStyle/>
                    <a:p>
                      <a:pPr algn="ctr" fontAlgn="ctr"/>
                      <a:r>
                        <a:rPr lang="es-CO" sz="1100" b="0" i="0" u="none" strike="noStrike">
                          <a:solidFill>
                            <a:schemeClr val="tx1"/>
                          </a:solidFill>
                          <a:effectLst/>
                          <a:latin typeface="Calibri"/>
                        </a:rPr>
                        <a:t>$ 328.981.911 </a:t>
                      </a:r>
                      <a:endParaRPr lang="es-CO" sz="1100" b="0" i="0" u="none" strike="noStrike">
                        <a:solidFill>
                          <a:schemeClr val="tx1"/>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fontAlgn="ctr"/>
                      <a:r>
                        <a:rPr lang="es-MX" sz="1100" b="0" i="0" u="none" strike="noStrike">
                          <a:solidFill>
                            <a:schemeClr val="tx1"/>
                          </a:solidFill>
                          <a:effectLst/>
                          <a:latin typeface="Calibri"/>
                        </a:rPr>
                        <a:t>09/08/2021</a:t>
                      </a:r>
                      <a:endParaRPr lang="es-CO" sz="1100" b="0" i="0" u="none" strike="noStrike">
                        <a:solidFill>
                          <a:schemeClr val="tx1"/>
                        </a:solidFill>
                        <a:effectLst/>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marL="0" marR="0" indent="0" algn="ctr" defTabSz="914400" eaLnBrk="1" fontAlgn="ctr" latinLnBrk="0" hangingPunct="1">
                        <a:lnSpc>
                          <a:spcPct val="100000"/>
                        </a:lnSpc>
                        <a:spcBef>
                          <a:spcPts val="0"/>
                        </a:spcBef>
                        <a:spcAft>
                          <a:spcPts val="0"/>
                        </a:spcAft>
                        <a:buClrTx/>
                        <a:buSzTx/>
                        <a:buFontTx/>
                        <a:buNone/>
                        <a:tabLst/>
                        <a:defRPr/>
                      </a:pPr>
                      <a:r>
                        <a:rPr lang="es-MX" sz="1100" b="0" i="0" u="none" strike="noStrike">
                          <a:solidFill>
                            <a:schemeClr val="tx1"/>
                          </a:solidFill>
                          <a:effectLst/>
                          <a:latin typeface="Calibri"/>
                          <a:ea typeface="+mn-ea"/>
                          <a:cs typeface="+mn-cs"/>
                        </a:rPr>
                        <a:t>24/02/2023</a:t>
                      </a:r>
                      <a:endParaRPr lang="es-CO" sz="1100" b="0" i="0" u="none" strike="noStrike">
                        <a:solidFill>
                          <a:schemeClr val="tx1"/>
                        </a:solidFill>
                        <a:effectLst/>
                        <a:latin typeface="Calibri"/>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O" sz="1200" b="1" i="0" u="none" strike="noStrike">
                          <a:solidFill>
                            <a:schemeClr val="tx1"/>
                          </a:solidFill>
                          <a:effectLst/>
                          <a:latin typeface="Calibri"/>
                        </a:rPr>
                        <a:t>Programado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5">
                        <a:lumMod val="20000"/>
                        <a:lumOff val="80000"/>
                      </a:schemeClr>
                    </a:solidFill>
                  </a:tcPr>
                </a:tc>
                <a:tc>
                  <a:txBody>
                    <a:bodyPr/>
                    <a:lstStyle/>
                    <a:p>
                      <a:pPr algn="ctr" fontAlgn="ctr"/>
                      <a:r>
                        <a:rPr lang="es-CO" sz="1100" b="0" i="0" u="none" strike="noStrike">
                          <a:solidFill>
                            <a:srgbClr val="0000FF"/>
                          </a:solidFill>
                          <a:effectLst/>
                          <a:latin typeface="+mn-lt"/>
                        </a:rPr>
                        <a:t>100%</a:t>
                      </a:r>
                      <a:endParaRPr lang="es-ES"/>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5">
                        <a:lumMod val="20000"/>
                        <a:lumOff val="80000"/>
                      </a:schemeClr>
                    </a:solidFill>
                  </a:tcPr>
                </a:tc>
                <a:tc rowSpan="2">
                  <a:txBody>
                    <a:bodyPr/>
                    <a:lstStyle/>
                    <a:p>
                      <a:pPr algn="ctr" fontAlgn="ctr"/>
                      <a:r>
                        <a:rPr lang="es-CO" sz="1100" b="0" i="0" u="none" strike="noStrike">
                          <a:solidFill>
                            <a:srgbClr val="0000FF"/>
                          </a:solidFill>
                          <a:effectLst/>
                          <a:latin typeface="+mn-lt"/>
                        </a:rPr>
                        <a:t>-1,83%</a:t>
                      </a:r>
                      <a:endParaRPr lang="es-CO" sz="1100" b="0" i="0" u="none" strike="noStrike">
                        <a:solidFill>
                          <a:srgbClr val="0000FF"/>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5">
                        <a:lumMod val="20000"/>
                        <a:lumOff val="80000"/>
                      </a:schemeClr>
                    </a:solidFill>
                  </a:tcPr>
                </a:tc>
                <a:extLst>
                  <a:ext uri="{0D108BD9-81ED-4DB2-BD59-A6C34878D82A}">
                    <a16:rowId xmlns:a16="http://schemas.microsoft.com/office/drawing/2014/main" val="10001"/>
                  </a:ext>
                </a:extLst>
              </a:tr>
              <a:tr h="177003">
                <a:tc vMerge="1">
                  <a:txBody>
                    <a:bodyPr/>
                    <a:lstStyle/>
                    <a:p>
                      <a:endParaRPr lang="es-CO"/>
                    </a:p>
                  </a:txBody>
                  <a:tcPr/>
                </a:tc>
                <a:tc vMerge="1">
                  <a:txBody>
                    <a:bodyPr/>
                    <a:lstStyle/>
                    <a:p>
                      <a:endParaRPr lang="es-CO"/>
                    </a:p>
                  </a:txBody>
                  <a:tcPr/>
                </a:tc>
                <a:tc vMerge="1">
                  <a:txBody>
                    <a:bodyPr/>
                    <a:lstStyle/>
                    <a:p>
                      <a:pPr algn="l" fontAlgn="ctr"/>
                      <a:endParaRPr lang="es-CO" sz="1200" b="1"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O" sz="1200" b="1" i="0" u="none" strike="noStrike">
                          <a:solidFill>
                            <a:schemeClr val="tx1"/>
                          </a:solidFill>
                          <a:effectLst/>
                          <a:latin typeface="Calibri"/>
                        </a:rPr>
                        <a:t>Ejecutado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5">
                        <a:lumMod val="20000"/>
                        <a:lumOff val="80000"/>
                      </a:schemeClr>
                    </a:solidFill>
                  </a:tcPr>
                </a:tc>
                <a:tc>
                  <a:txBody>
                    <a:body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100" b="0" i="0" u="none" strike="noStrike">
                          <a:solidFill>
                            <a:srgbClr val="0000FF"/>
                          </a:solidFill>
                          <a:effectLst/>
                          <a:latin typeface="+mn-lt"/>
                        </a:rPr>
                        <a:t>98,17%</a:t>
                      </a:r>
                      <a:endParaRPr lang="es-ES"/>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5">
                        <a:lumMod val="20000"/>
                        <a:lumOff val="80000"/>
                      </a:schemeClr>
                    </a:solidFill>
                  </a:tcPr>
                </a:tc>
                <a:tc vMerge="1">
                  <a:txBody>
                    <a:bodyPr/>
                    <a:lstStyle/>
                    <a:p>
                      <a:endParaRPr lang="es-CO"/>
                    </a:p>
                  </a:txBody>
                  <a:tcPr/>
                </a:tc>
                <a:extLst>
                  <a:ext uri="{0D108BD9-81ED-4DB2-BD59-A6C34878D82A}">
                    <a16:rowId xmlns:a16="http://schemas.microsoft.com/office/drawing/2014/main" val="10002"/>
                  </a:ext>
                </a:extLst>
              </a:tr>
              <a:tr h="39788">
                <a:tc>
                  <a:txBody>
                    <a:bodyPr/>
                    <a:lstStyle/>
                    <a:p>
                      <a:pPr algn="ctr" fontAlgn="ctr"/>
                      <a:endParaRPr lang="es-CO" sz="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s-CO" sz="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endParaRPr lang="es-CO" sz="200" b="1"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endParaRPr lang="es-CO" sz="200" b="1"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s-CO" sz="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s-CO" sz="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91549005"/>
                  </a:ext>
                </a:extLst>
              </a:tr>
              <a:tr h="303183">
                <a:tc>
                  <a:txBody>
                    <a:bodyPr/>
                    <a:lstStyle/>
                    <a:p>
                      <a:pPr marL="0" algn="ctr" fontAlgn="ctr"/>
                      <a:r>
                        <a:rPr lang="es-CO" sz="1050" b="1" i="0" u="none" strike="noStrike">
                          <a:solidFill>
                            <a:srgbClr val="FFFFFF"/>
                          </a:solidFill>
                          <a:effectLst/>
                          <a:latin typeface="Calibri"/>
                          <a:ea typeface="+mn-ea"/>
                          <a:cs typeface="+mn-cs"/>
                        </a:rPr>
                        <a:t>ALCANCE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marL="0" algn="ctr" fontAlgn="ctr"/>
                      <a:r>
                        <a:rPr lang="es-CO" sz="1050" b="1" i="0" u="none" strike="noStrike">
                          <a:solidFill>
                            <a:srgbClr val="FFFFFF"/>
                          </a:solidFill>
                          <a:effectLst/>
                          <a:latin typeface="Calibri"/>
                          <a:ea typeface="+mn-ea"/>
                          <a:cs typeface="+mn-cs"/>
                        </a:rPr>
                        <a:t>AREA PRIORIZADA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050" b="1" i="0" u="none" strike="noStrike">
                          <a:solidFill>
                            <a:srgbClr val="FFFFFF"/>
                          </a:solidFill>
                          <a:effectLst/>
                          <a:latin typeface="Calibri"/>
                          <a:ea typeface="+mn-ea"/>
                          <a:cs typeface="+mn-cs"/>
                        </a:rPr>
                        <a:t>AREA POR DESARROLLAR</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gridSpan="3">
                  <a:txBody>
                    <a:bodyPr/>
                    <a:lstStyle/>
                    <a:p>
                      <a:pPr marL="0" algn="ctr" fontAlgn="ctr"/>
                      <a:r>
                        <a:rPr lang="es-CO" sz="1200" b="1" i="0" u="none" strike="noStrike">
                          <a:solidFill>
                            <a:srgbClr val="FFFFFF"/>
                          </a:solidFill>
                          <a:effectLst/>
                          <a:latin typeface="Calibri"/>
                          <a:ea typeface="+mn-ea"/>
                          <a:cs typeface="+mn-cs"/>
                        </a:rPr>
                        <a:t>USO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hMerge="1">
                  <a:txBody>
                    <a:bodyPr/>
                    <a:lstStyle/>
                    <a:p>
                      <a:pPr marL="0" algn="ctr" fontAlgn="ctr"/>
                      <a:endParaRPr lang="es-CO" sz="1200" b="1" i="0" u="none" strike="noStrike">
                        <a:solidFill>
                          <a:srgbClr val="FFFFFF"/>
                        </a:solidFill>
                        <a:effectLst/>
                        <a:latin typeface="Calibri" panose="020F0502020204030204" pitchFamily="34" charset="0"/>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hMerge="1">
                  <a:txBody>
                    <a:bodyPr/>
                    <a:lstStyle/>
                    <a:p>
                      <a:pPr marL="0" algn="ctr" fontAlgn="ctr"/>
                      <a:endParaRPr lang="es-CO" sz="1200" b="1" i="0" u="none" strike="noStrike">
                        <a:solidFill>
                          <a:srgbClr val="FFFFFF"/>
                        </a:solidFill>
                        <a:effectLst/>
                        <a:latin typeface="Calibri" panose="020F0502020204030204" pitchFamily="34" charset="0"/>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extLst>
                  <a:ext uri="{0D108BD9-81ED-4DB2-BD59-A6C34878D82A}">
                    <a16:rowId xmlns:a16="http://schemas.microsoft.com/office/drawing/2014/main" val="4016759698"/>
                  </a:ext>
                </a:extLst>
              </a:tr>
              <a:tr h="186964">
                <a:tc>
                  <a:txBody>
                    <a:body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100" b="1" i="0" u="none" strike="noStrike">
                          <a:solidFill>
                            <a:schemeClr val="tx1"/>
                          </a:solidFill>
                          <a:effectLst/>
                          <a:latin typeface="Calibri"/>
                        </a:rPr>
                        <a:t>BLOQUE 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4">
                  <a:txBody>
                    <a:body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100" b="0" i="0" u="none" strike="noStrike">
                          <a:solidFill>
                            <a:schemeClr val="tx1"/>
                          </a:solidFill>
                          <a:effectLst/>
                          <a:latin typeface="Calibri"/>
                        </a:rPr>
                        <a:t>4.230 M2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1200" b="0" i="0" u="none" strike="noStrike">
                          <a:solidFill>
                            <a:schemeClr val="tx1"/>
                          </a:solidFill>
                          <a:effectLst/>
                          <a:latin typeface="Calibri"/>
                        </a:rPr>
                        <a:t>994,16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gridSpan="3">
                  <a:txBody>
                    <a:bodyPr/>
                    <a:lstStyle/>
                    <a:p>
                      <a:pPr algn="ctr" fontAlgn="ctr"/>
                      <a:r>
                        <a:rPr lang="es-MX" sz="1200" b="0" i="0" u="none" strike="noStrike">
                          <a:solidFill>
                            <a:schemeClr val="tx1"/>
                          </a:solidFill>
                          <a:effectLst/>
                          <a:latin typeface="Calibri"/>
                        </a:rPr>
                        <a:t>Centro de Electricidad y Automatización Industrial – CEAI</a:t>
                      </a:r>
                      <a:endParaRPr lang="es-CO" sz="1200" b="0" i="0" u="none" strike="noStrike">
                        <a:solidFill>
                          <a:schemeClr val="tx1"/>
                        </a:solidFill>
                        <a:effectLst/>
                        <a:latin typeface="Calibri"/>
                      </a:endParaRPr>
                    </a:p>
                  </a:txBody>
                  <a:tcPr marL="9525" marR="9525" marT="9525" marB="0" anchor="ctr">
                    <a:lnL w="6350" cap="flat" cmpd="sng" algn="ctr">
                      <a:solidFill>
                        <a:srgbClr val="000000"/>
                      </a:solidFill>
                      <a:prstDash val="solid"/>
                      <a:round/>
                      <a:headEnd type="none" w="med" len="med"/>
                      <a:tailEnd type="none" w="med" len="med"/>
                    </a:lnL>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hMerge="1">
                  <a:txBody>
                    <a:bodyPr/>
                    <a:lstStyle/>
                    <a:p>
                      <a:endParaRPr lang="es-CO"/>
                    </a:p>
                  </a:txBody>
                  <a:tcPr/>
                </a:tc>
                <a:tc rowSpan="2" hMerge="1">
                  <a:txBody>
                    <a:bodyPr/>
                    <a:lstStyle/>
                    <a:p>
                      <a:endParaRPr lang="es-CO"/>
                    </a:p>
                  </a:txBody>
                  <a:tcPr/>
                </a:tc>
                <a:extLst>
                  <a:ext uri="{0D108BD9-81ED-4DB2-BD59-A6C34878D82A}">
                    <a16:rowId xmlns:a16="http://schemas.microsoft.com/office/drawing/2014/main" val="281674971"/>
                  </a:ext>
                </a:extLst>
              </a:tr>
              <a:tr h="186964">
                <a:tc>
                  <a:txBody>
                    <a:body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100" b="1" i="0" u="none" strike="noStrike">
                          <a:solidFill>
                            <a:schemeClr val="tx1"/>
                          </a:solidFill>
                          <a:effectLst/>
                          <a:latin typeface="Calibri"/>
                        </a:rPr>
                        <a:t>BLOQUE 9</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100" b="0" i="0" u="none" strike="noStrike">
                          <a:solidFill>
                            <a:schemeClr val="tx1"/>
                          </a:solidFill>
                          <a:effectLst/>
                          <a:latin typeface="Calibri" panose="020F0502020204030204" pitchFamily="34" charset="0"/>
                        </a:rPr>
                        <a:t>4.230 M2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1200" b="0" i="0" u="none" strike="noStrike">
                          <a:solidFill>
                            <a:schemeClr val="tx1"/>
                          </a:solidFill>
                          <a:effectLst/>
                          <a:latin typeface="Calibri"/>
                        </a:rPr>
                        <a:t>1411,14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3" vMerge="1">
                  <a:txBody>
                    <a:bodyPr/>
                    <a:lstStyle/>
                    <a:p>
                      <a:pPr algn="ctr" fontAlgn="ctr"/>
                      <a:endParaRPr lang="es-CO" sz="1200" b="0" i="0" u="none" strike="noStrike">
                        <a:solidFill>
                          <a:srgbClr val="FF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vMerge="1">
                  <a:txBody>
                    <a:bodyPr/>
                    <a:lstStyle/>
                    <a:p>
                      <a:endParaRPr lang="es-CO"/>
                    </a:p>
                  </a:txBody>
                  <a:tcPr/>
                </a:tc>
                <a:tc hMerge="1" vMerge="1">
                  <a:txBody>
                    <a:bodyPr/>
                    <a:lstStyle/>
                    <a:p>
                      <a:endParaRPr lang="es-CO"/>
                    </a:p>
                  </a:txBody>
                  <a:tcPr/>
                </a:tc>
                <a:extLst>
                  <a:ext uri="{0D108BD9-81ED-4DB2-BD59-A6C34878D82A}">
                    <a16:rowId xmlns:a16="http://schemas.microsoft.com/office/drawing/2014/main" val="1405789969"/>
                  </a:ext>
                </a:extLst>
              </a:tr>
              <a:tr h="0">
                <a:tc>
                  <a:txBody>
                    <a:bodyPr/>
                    <a:lstStyle/>
                    <a:p>
                      <a:pPr marL="0" marR="0" lvl="0" indent="0" algn="ctr" defTabSz="914400" eaLnBrk="1" fontAlgn="ctr" latinLnBrk="0" hangingPunct="1">
                        <a:lnSpc>
                          <a:spcPct val="100000"/>
                        </a:lnSpc>
                        <a:spcBef>
                          <a:spcPts val="0"/>
                        </a:spcBef>
                        <a:spcAft>
                          <a:spcPts val="0"/>
                        </a:spcAft>
                        <a:buClrTx/>
                        <a:buSzTx/>
                        <a:buFontTx/>
                        <a:buNone/>
                        <a:tabLst/>
                        <a:defRPr/>
                      </a:pPr>
                      <a:r>
                        <a:rPr lang="es-MX" sz="1100" b="1" i="0" u="none" strike="noStrike">
                          <a:solidFill>
                            <a:schemeClr val="tx1"/>
                          </a:solidFill>
                          <a:effectLst/>
                          <a:latin typeface="Calibri"/>
                        </a:rPr>
                        <a:t>BLOQUE 2</a:t>
                      </a:r>
                      <a:endParaRPr lang="es-CO" sz="1100" b="1" i="0" u="none" strike="noStrike">
                        <a:solidFill>
                          <a:schemeClr val="tx1"/>
                        </a:solidFill>
                        <a:effectLst/>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pPr algn="ctr" fontAlgn="ctr"/>
                      <a:endParaRPr lang="es-CO" sz="11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200" b="0" i="0" u="none" strike="noStrike">
                          <a:solidFill>
                            <a:schemeClr val="tx1"/>
                          </a:solidFill>
                          <a:effectLst/>
                          <a:latin typeface="Calibri"/>
                        </a:rPr>
                        <a:t>439,7</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3">
                  <a:txBody>
                    <a:bodyPr/>
                    <a:lstStyle/>
                    <a:p>
                      <a:pPr marL="0" marR="0" indent="0" algn="ctr" defTabSz="914400" eaLnBrk="1" fontAlgn="ctr" latinLnBrk="0" hangingPunct="1">
                        <a:lnSpc>
                          <a:spcPct val="100000"/>
                        </a:lnSpc>
                        <a:spcBef>
                          <a:spcPts val="0"/>
                        </a:spcBef>
                        <a:spcAft>
                          <a:spcPts val="0"/>
                        </a:spcAft>
                        <a:buClrTx/>
                        <a:buSzTx/>
                        <a:buFontTx/>
                        <a:buNone/>
                        <a:tabLst/>
                        <a:defRPr/>
                      </a:pPr>
                      <a:r>
                        <a:rPr lang="es-CO" sz="1200" b="0" i="0" u="none" strike="noStrike">
                          <a:solidFill>
                            <a:schemeClr val="tx1"/>
                          </a:solidFill>
                          <a:effectLst/>
                          <a:latin typeface="Calibri"/>
                        </a:rPr>
                        <a:t>Servicio Médico Asistencial</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s-CO"/>
                    </a:p>
                  </a:txBody>
                  <a:tcPr/>
                </a:tc>
                <a:tc hMerge="1">
                  <a:txBody>
                    <a:bodyPr/>
                    <a:lstStyle/>
                    <a:p>
                      <a:endParaRPr lang="es-CO"/>
                    </a:p>
                  </a:txBody>
                  <a:tcPr/>
                </a:tc>
                <a:extLst>
                  <a:ext uri="{0D108BD9-81ED-4DB2-BD59-A6C34878D82A}">
                    <a16:rowId xmlns:a16="http://schemas.microsoft.com/office/drawing/2014/main" val="10008"/>
                  </a:ext>
                </a:extLst>
              </a:tr>
              <a:tr h="0">
                <a:tc>
                  <a:txBody>
                    <a:bodyPr/>
                    <a:lstStyle/>
                    <a:p>
                      <a:pPr marL="0" marR="0" lvl="0" indent="0" algn="ctr" defTabSz="914400" eaLnBrk="1" fontAlgn="ctr" latinLnBrk="0" hangingPunct="1">
                        <a:lnSpc>
                          <a:spcPct val="100000"/>
                        </a:lnSpc>
                        <a:spcBef>
                          <a:spcPts val="0"/>
                        </a:spcBef>
                        <a:spcAft>
                          <a:spcPts val="0"/>
                        </a:spcAft>
                        <a:buClrTx/>
                        <a:buSzTx/>
                        <a:buFontTx/>
                        <a:buNone/>
                        <a:tabLst/>
                        <a:defRPr/>
                      </a:pPr>
                      <a:r>
                        <a:rPr lang="es-MX" sz="1100" b="1" i="0" u="none" strike="noStrike">
                          <a:solidFill>
                            <a:schemeClr val="tx1"/>
                          </a:solidFill>
                          <a:effectLst/>
                          <a:latin typeface="Calibri"/>
                        </a:rPr>
                        <a:t>BLOQUE 10</a:t>
                      </a:r>
                      <a:endParaRPr lang="es-CO" sz="1100" b="1" i="0" u="none" strike="noStrike">
                        <a:solidFill>
                          <a:schemeClr val="tx1"/>
                        </a:solidFill>
                        <a:effectLst/>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pPr algn="ctr" fontAlgn="ctr"/>
                      <a:endParaRPr lang="es-CO" sz="11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200" b="0" i="0" u="none" strike="noStrike" kern="1200">
                          <a:solidFill>
                            <a:schemeClr val="tx1"/>
                          </a:solidFill>
                          <a:effectLst/>
                          <a:latin typeface="Calibri"/>
                          <a:ea typeface="+mn-ea"/>
                          <a:cs typeface="+mn-cs"/>
                        </a:rPr>
                        <a:t>1.385,00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3">
                  <a:txBody>
                    <a:bodyPr/>
                    <a:lstStyle/>
                    <a:p>
                      <a:pPr marL="0" marR="0" indent="0" algn="ctr" defTabSz="914400" eaLnBrk="1" fontAlgn="ctr" latinLnBrk="0" hangingPunct="1">
                        <a:lnSpc>
                          <a:spcPct val="100000"/>
                        </a:lnSpc>
                        <a:spcBef>
                          <a:spcPts val="0"/>
                        </a:spcBef>
                        <a:spcAft>
                          <a:spcPts val="0"/>
                        </a:spcAft>
                        <a:buClrTx/>
                        <a:buSzTx/>
                        <a:buFontTx/>
                        <a:buNone/>
                        <a:tabLst/>
                        <a:defRPr/>
                      </a:pPr>
                      <a:r>
                        <a:rPr lang="es-CO" sz="1200" b="0" i="0" u="none" strike="noStrike">
                          <a:solidFill>
                            <a:schemeClr val="tx1"/>
                          </a:solidFill>
                          <a:effectLst/>
                          <a:latin typeface="Calibri"/>
                        </a:rPr>
                        <a:t>Administrativo – Despacho Regional</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s-CO"/>
                    </a:p>
                  </a:txBody>
                  <a:tcPr/>
                </a:tc>
                <a:tc hMerge="1">
                  <a:txBody>
                    <a:bodyPr/>
                    <a:lstStyle/>
                    <a:p>
                      <a:endParaRPr lang="es-CO"/>
                    </a:p>
                  </a:txBody>
                  <a:tcPr/>
                </a:tc>
                <a:extLst>
                  <a:ext uri="{0D108BD9-81ED-4DB2-BD59-A6C34878D82A}">
                    <a16:rowId xmlns:a16="http://schemas.microsoft.com/office/drawing/2014/main" val="4001382406"/>
                  </a:ext>
                </a:extLst>
              </a:tr>
            </a:tbl>
          </a:graphicData>
        </a:graphic>
      </p:graphicFrame>
      <p:sp>
        <p:nvSpPr>
          <p:cNvPr id="14" name="Rectángulo 19">
            <a:extLst>
              <a:ext uri="{FF2B5EF4-FFF2-40B4-BE49-F238E27FC236}">
                <a16:creationId xmlns:a16="http://schemas.microsoft.com/office/drawing/2014/main" id="{435B30BC-91C7-4521-9CD5-99DA33009F57}"/>
              </a:ext>
            </a:extLst>
          </p:cNvPr>
          <p:cNvSpPr/>
          <p:nvPr/>
        </p:nvSpPr>
        <p:spPr>
          <a:xfrm>
            <a:off x="6265201" y="974550"/>
            <a:ext cx="5919188" cy="5818597"/>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Rectángulo 19">
            <a:extLst>
              <a:ext uri="{FF2B5EF4-FFF2-40B4-BE49-F238E27FC236}">
                <a16:creationId xmlns:a16="http://schemas.microsoft.com/office/drawing/2014/main" id="{EA64668C-4F76-40F3-9BFC-4885DF17E081}"/>
              </a:ext>
            </a:extLst>
          </p:cNvPr>
          <p:cNvSpPr/>
          <p:nvPr/>
        </p:nvSpPr>
        <p:spPr>
          <a:xfrm>
            <a:off x="233555" y="2913322"/>
            <a:ext cx="5919188" cy="3879826"/>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sp>
        <p:nvSpPr>
          <p:cNvPr id="16" name="CuadroTexto 15">
            <a:extLst>
              <a:ext uri="{FF2B5EF4-FFF2-40B4-BE49-F238E27FC236}">
                <a16:creationId xmlns:a16="http://schemas.microsoft.com/office/drawing/2014/main" id="{61BB126E-430E-482F-81FB-CDF28713A8DB}"/>
              </a:ext>
            </a:extLst>
          </p:cNvPr>
          <p:cNvSpPr txBox="1"/>
          <p:nvPr/>
        </p:nvSpPr>
        <p:spPr>
          <a:xfrm>
            <a:off x="270896" y="2973337"/>
            <a:ext cx="5890423" cy="3424014"/>
          </a:xfrm>
          <a:prstGeom prst="rect">
            <a:avLst/>
          </a:prstGeom>
          <a:noFill/>
        </p:spPr>
        <p:txBody>
          <a:bodyPr wrap="square" lIns="91440" tIns="45720" rIns="91440" bIns="45720" anchor="t">
            <a:spAutoFit/>
          </a:bodyPr>
          <a:lstStyle/>
          <a:p>
            <a:pPr marL="12700" marR="0" lvl="0" indent="0" algn="just" defTabSz="914400" rtl="0" eaLnBrk="1" fontAlgn="auto" latinLnBrk="0" hangingPunct="1">
              <a:lnSpc>
                <a:spcPct val="100000"/>
              </a:lnSpc>
              <a:spcBef>
                <a:spcPts val="105"/>
              </a:spcBef>
              <a:spcAft>
                <a:spcPts val="0"/>
              </a:spcAft>
              <a:buClrTx/>
              <a:buSzTx/>
              <a:buFontTx/>
              <a:buNone/>
              <a:tabLst/>
              <a:defRPr/>
            </a:pPr>
            <a:r>
              <a:rPr kumimoji="0" lang="es-ES" sz="950" b="1" i="0" u="sng" strike="noStrike" kern="1200" cap="none" spc="0" normalizeH="0" baseline="0" noProof="0">
                <a:ln>
                  <a:noFill/>
                </a:ln>
                <a:solidFill>
                  <a:srgbClr val="112C69"/>
                </a:solidFill>
                <a:effectLst/>
                <a:uLnTx/>
                <a:uFillTx/>
                <a:latin typeface="Arial"/>
                <a:ea typeface="+mn-ea"/>
                <a:cs typeface="Arial"/>
              </a:rPr>
              <a:t>1. Gestiones Findeter - seguimiento (Supervisión).</a:t>
            </a:r>
          </a:p>
          <a:p>
            <a:pPr marL="171450" marR="0" lvl="0" indent="-171450" algn="just" defTabSz="457200" rtl="0" eaLnBrk="1" fontAlgn="auto" latinLnBrk="0" hangingPunct="1">
              <a:lnSpc>
                <a:spcPct val="100000"/>
              </a:lnSpc>
              <a:spcBef>
                <a:spcPts val="0"/>
              </a:spcBef>
              <a:spcAft>
                <a:spcPts val="0"/>
              </a:spcAft>
              <a:buClrTx/>
              <a:buSzTx/>
              <a:buFont typeface="Arial"/>
              <a:buChar char="•"/>
              <a:tabLst/>
              <a:defRPr/>
            </a:pPr>
            <a:r>
              <a:rPr kumimoji="0" lang="es-MX" sz="950" b="0" i="0" u="none" strike="noStrike" kern="1200" cap="none" spc="0" normalizeH="0" baseline="0" noProof="0">
                <a:ln>
                  <a:noFill/>
                </a:ln>
                <a:solidFill>
                  <a:srgbClr val="112C69"/>
                </a:solidFill>
                <a:effectLst/>
                <a:uLnTx/>
                <a:uFillTx/>
                <a:latin typeface="Arial"/>
                <a:ea typeface="+mn-ea"/>
                <a:cs typeface="Arial"/>
              </a:rPr>
              <a:t>Se realizó reunión de seguimiento del </a:t>
            </a:r>
            <a:r>
              <a:rPr lang="es-MX" sz="950">
                <a:solidFill>
                  <a:srgbClr val="112C69"/>
                </a:solidFill>
                <a:latin typeface="Arial"/>
                <a:cs typeface="Arial"/>
              </a:rPr>
              <a:t>13 y 14</a:t>
            </a:r>
            <a:r>
              <a:rPr kumimoji="0" lang="es-MX" sz="950" b="0" i="0" u="none" strike="noStrike" kern="1200" cap="none" spc="0" normalizeH="0" baseline="0" noProof="0">
                <a:ln>
                  <a:noFill/>
                </a:ln>
                <a:solidFill>
                  <a:srgbClr val="112C69"/>
                </a:solidFill>
                <a:effectLst/>
                <a:uLnTx/>
                <a:uFillTx/>
                <a:latin typeface="Arial"/>
                <a:ea typeface="+mn-ea"/>
                <a:cs typeface="Arial"/>
              </a:rPr>
              <a:t> de </a:t>
            </a:r>
            <a:r>
              <a:rPr lang="es-MX" sz="950">
                <a:solidFill>
                  <a:srgbClr val="112C69"/>
                </a:solidFill>
                <a:latin typeface="Arial"/>
                <a:cs typeface="Arial"/>
              </a:rPr>
              <a:t>febrero</a:t>
            </a:r>
            <a:r>
              <a:rPr kumimoji="0" lang="es-MX" sz="950" b="0" i="0" u="none" strike="noStrike" kern="1200" cap="none" spc="0" normalizeH="0" baseline="0" noProof="0">
                <a:ln>
                  <a:noFill/>
                </a:ln>
                <a:solidFill>
                  <a:srgbClr val="112C69"/>
                </a:solidFill>
                <a:effectLst/>
                <a:uLnTx/>
                <a:uFillTx/>
                <a:latin typeface="Arial"/>
                <a:ea typeface="+mn-ea"/>
                <a:cs typeface="Arial"/>
              </a:rPr>
              <a:t> de 2023 con el equipo transversal para discutir los temas pendientes del proyecto. </a:t>
            </a:r>
          </a:p>
          <a:p>
            <a:pPr marL="171450" marR="0" lvl="0" indent="-171450" algn="just" defTabSz="457200" rtl="0" eaLnBrk="1" fontAlgn="auto" latinLnBrk="0" hangingPunct="1">
              <a:lnSpc>
                <a:spcPct val="100000"/>
              </a:lnSpc>
              <a:spcBef>
                <a:spcPts val="0"/>
              </a:spcBef>
              <a:spcAft>
                <a:spcPts val="0"/>
              </a:spcAft>
              <a:buClrTx/>
              <a:buSzTx/>
              <a:buFont typeface="Arial"/>
              <a:buChar char="•"/>
              <a:tabLst/>
              <a:defRPr/>
            </a:pPr>
            <a:endParaRPr kumimoji="0" lang="es-MX" sz="950" b="0" i="0" u="none" strike="noStrike" kern="1200" cap="none" spc="0" normalizeH="0" baseline="0" noProof="0">
              <a:ln>
                <a:noFill/>
              </a:ln>
              <a:solidFill>
                <a:srgbClr val="112C69"/>
              </a:solidFill>
              <a:effectLst/>
              <a:uLnTx/>
              <a:uFillTx/>
              <a:latin typeface="Arial"/>
              <a:ea typeface="+mn-ea"/>
              <a:cs typeface="Arial"/>
            </a:endParaRPr>
          </a:p>
          <a:p>
            <a:pPr marL="12700" marR="0" lvl="0" indent="0" algn="just" defTabSz="914400" rtl="0" eaLnBrk="1" fontAlgn="auto" latinLnBrk="0" hangingPunct="1">
              <a:lnSpc>
                <a:spcPct val="100000"/>
              </a:lnSpc>
              <a:spcBef>
                <a:spcPts val="105"/>
              </a:spcBef>
              <a:spcAft>
                <a:spcPts val="0"/>
              </a:spcAft>
              <a:buClrTx/>
              <a:buSzTx/>
              <a:buFontTx/>
              <a:buNone/>
              <a:tabLst/>
              <a:defRPr/>
            </a:pPr>
            <a:r>
              <a:rPr kumimoji="0" lang="es-MX" sz="950" b="1" i="0" u="sng" strike="noStrike" kern="1200" cap="none" spc="0" normalizeH="0" baseline="0" noProof="0">
                <a:ln>
                  <a:noFill/>
                </a:ln>
                <a:solidFill>
                  <a:srgbClr val="112C69"/>
                </a:solidFill>
                <a:effectLst/>
                <a:uLnTx/>
                <a:uFillTx/>
                <a:latin typeface="Arial"/>
                <a:ea typeface="+mn-ea"/>
                <a:cs typeface="Arial"/>
              </a:rPr>
              <a:t>2. Seguimiento Productos Patrimoniales: </a:t>
            </a:r>
            <a:r>
              <a:rPr kumimoji="0" lang="es-MX" sz="950" b="1" i="0" u="sng" strike="noStrike" kern="1200" cap="none" spc="0" normalizeH="0" baseline="0" noProof="0">
                <a:ln>
                  <a:noFill/>
                </a:ln>
                <a:solidFill>
                  <a:srgbClr val="112C69"/>
                </a:solidFill>
                <a:effectLst/>
                <a:highlight>
                  <a:srgbClr val="00FF00"/>
                </a:highlight>
                <a:uLnTx/>
                <a:uFillTx/>
                <a:latin typeface="Arial"/>
                <a:ea typeface="+mn-ea"/>
                <a:cs typeface="Arial"/>
              </a:rPr>
              <a:t>Aprobada</a:t>
            </a:r>
          </a:p>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es-MX" sz="950" b="0" i="0" u="none" strike="noStrike" kern="1200" cap="none" spc="0" normalizeH="0" baseline="0" noProof="0">
              <a:ln>
                <a:noFill/>
              </a:ln>
              <a:solidFill>
                <a:srgbClr val="112C69"/>
              </a:solidFill>
              <a:effectLst/>
              <a:uLnTx/>
              <a:uFillTx/>
              <a:latin typeface="Arial"/>
              <a:ea typeface="+mn-ea"/>
              <a:cs typeface="Arial"/>
            </a:endParaRPr>
          </a:p>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s-MX" sz="950" b="1" i="0" u="sng" strike="noStrike" kern="1200" cap="none" spc="0" normalizeH="0" baseline="0" noProof="0">
                <a:ln>
                  <a:noFill/>
                </a:ln>
                <a:solidFill>
                  <a:srgbClr val="112C69"/>
                </a:solidFill>
                <a:effectLst/>
                <a:uLnTx/>
                <a:uFillTx/>
                <a:latin typeface="Arial"/>
                <a:ea typeface="+mn-ea"/>
                <a:cs typeface="Arial"/>
              </a:rPr>
              <a:t>3. Seguimiento Licencia de Construcción: </a:t>
            </a:r>
            <a:r>
              <a:rPr kumimoji="0" lang="es-MX" sz="950" b="1" i="0" u="sng" strike="noStrike" kern="1200" cap="none" spc="0" normalizeH="0" baseline="0" noProof="0">
                <a:ln>
                  <a:noFill/>
                </a:ln>
                <a:solidFill>
                  <a:srgbClr val="112C69"/>
                </a:solidFill>
                <a:effectLst/>
                <a:highlight>
                  <a:srgbClr val="00FF00"/>
                </a:highlight>
                <a:uLnTx/>
                <a:uFillTx/>
                <a:latin typeface="Arial"/>
                <a:ea typeface="+mn-ea"/>
                <a:cs typeface="Arial"/>
              </a:rPr>
              <a:t>Expedida resolución No. 76001-1-22-2530 -VU-22-8542 - SNR -22-1131</a:t>
            </a:r>
          </a:p>
          <a:p>
            <a:pPr marL="0" marR="0" lvl="1" indent="0" algn="just" defTabSz="457200" rtl="0" eaLnBrk="1" fontAlgn="auto" latinLnBrk="0" hangingPunct="1">
              <a:lnSpc>
                <a:spcPct val="100000"/>
              </a:lnSpc>
              <a:spcBef>
                <a:spcPts val="0"/>
              </a:spcBef>
              <a:spcAft>
                <a:spcPts val="0"/>
              </a:spcAft>
              <a:buClrTx/>
              <a:buSzTx/>
              <a:buFontTx/>
              <a:buNone/>
              <a:tabLst/>
              <a:defRPr/>
            </a:pPr>
            <a:endParaRPr kumimoji="0" lang="es-MX" sz="950" b="1" i="0" u="none" strike="noStrike" kern="1200" cap="none" spc="0" normalizeH="0" baseline="0" noProof="0">
              <a:ln>
                <a:noFill/>
              </a:ln>
              <a:solidFill>
                <a:srgbClr val="112C69"/>
              </a:solidFill>
              <a:effectLst/>
              <a:uLnTx/>
              <a:uFillTx/>
              <a:latin typeface="Arial"/>
              <a:ea typeface="+mn-ea"/>
              <a:cs typeface="Arial"/>
            </a:endParaRPr>
          </a:p>
          <a:p>
            <a:pPr marL="0" lvl="1" algn="just">
              <a:defRPr/>
            </a:pPr>
            <a:r>
              <a:rPr kumimoji="0" lang="es-MX" sz="950" b="1" i="0" u="sng" strike="noStrike" kern="1200" cap="none" spc="0" normalizeH="0" baseline="0" noProof="0">
                <a:ln>
                  <a:noFill/>
                </a:ln>
                <a:solidFill>
                  <a:srgbClr val="112C69"/>
                </a:solidFill>
                <a:effectLst/>
                <a:uLnTx/>
                <a:uFillTx/>
                <a:latin typeface="Arial"/>
                <a:ea typeface="+mn-ea"/>
                <a:cs typeface="Arial"/>
              </a:rPr>
              <a:t>4. Cierre de consultoría: En atención a la obtención de licencia se verifica cierre de especialidades con la consultoría. </a:t>
            </a:r>
            <a:r>
              <a:rPr kumimoji="0" lang="es-MX" sz="950" b="1" i="0" u="sng" strike="noStrike" kern="1200" cap="none" spc="0" normalizeH="0" baseline="0" noProof="0">
                <a:ln>
                  <a:noFill/>
                </a:ln>
                <a:solidFill>
                  <a:srgbClr val="112C69"/>
                </a:solidFill>
                <a:effectLst/>
                <a:highlight>
                  <a:srgbClr val="00FFFF"/>
                </a:highlight>
                <a:uLnTx/>
                <a:uFillTx/>
                <a:latin typeface="Arial"/>
                <a:ea typeface="+mn-ea"/>
                <a:cs typeface="Arial"/>
              </a:rPr>
              <a:t>En trámite</a:t>
            </a:r>
          </a:p>
          <a:p>
            <a:pPr marL="0" marR="0" lvl="1" indent="0" algn="just" defTabSz="457200" rtl="0" eaLnBrk="1" fontAlgn="auto" latinLnBrk="0" hangingPunct="1">
              <a:lnSpc>
                <a:spcPct val="100000"/>
              </a:lnSpc>
              <a:spcBef>
                <a:spcPts val="0"/>
              </a:spcBef>
              <a:spcAft>
                <a:spcPts val="0"/>
              </a:spcAft>
              <a:buClrTx/>
              <a:buSzTx/>
              <a:buFontTx/>
              <a:buNone/>
              <a:tabLst/>
              <a:defRPr/>
            </a:pPr>
            <a:r>
              <a:rPr kumimoji="0" lang="es-MX" sz="950" b="1" i="0" u="sng" strike="noStrike" kern="1200" cap="none" spc="0" normalizeH="0" baseline="0" noProof="0">
                <a:ln>
                  <a:noFill/>
                </a:ln>
                <a:solidFill>
                  <a:srgbClr val="112C69"/>
                </a:solidFill>
                <a:effectLst/>
                <a:highlight>
                  <a:srgbClr val="00FFFF"/>
                </a:highlight>
                <a:uLnTx/>
                <a:uFillTx/>
                <a:latin typeface="Arial"/>
                <a:ea typeface="+mn-ea"/>
                <a:cs typeface="Arial"/>
              </a:rPr>
              <a:t>En cierre de planimetría estructural, arquitectura, hidrosanitaria y eléctrica. Se encuentra en revisión de entrega final de presupuesto de los 4 bloques.</a:t>
            </a:r>
          </a:p>
          <a:p>
            <a:pPr marL="0" marR="0" lvl="1" indent="0" algn="just" defTabSz="457200" rtl="0" eaLnBrk="1" fontAlgn="auto" latinLnBrk="0" hangingPunct="1">
              <a:lnSpc>
                <a:spcPct val="100000"/>
              </a:lnSpc>
              <a:spcBef>
                <a:spcPts val="0"/>
              </a:spcBef>
              <a:spcAft>
                <a:spcPts val="0"/>
              </a:spcAft>
              <a:buClrTx/>
              <a:buSzTx/>
              <a:buFontTx/>
              <a:buNone/>
              <a:tabLst/>
              <a:defRPr/>
            </a:pPr>
            <a:endParaRPr kumimoji="0" lang="es-MX" sz="950" b="1" i="0" u="sng" strike="noStrike" kern="1200" cap="none" spc="0" normalizeH="0" baseline="0" noProof="0">
              <a:ln>
                <a:noFill/>
              </a:ln>
              <a:solidFill>
                <a:srgbClr val="112C69"/>
              </a:solidFill>
              <a:effectLst/>
              <a:highlight>
                <a:srgbClr val="00FFFF"/>
              </a:highlight>
              <a:uLnTx/>
              <a:uFillTx/>
              <a:latin typeface="Arial"/>
              <a:ea typeface="+mn-ea"/>
              <a:cs typeface="Arial"/>
            </a:endParaRPr>
          </a:p>
          <a:p>
            <a:pPr marL="12700" marR="0" lvl="0" indent="0" algn="just" defTabSz="914400" rtl="0" eaLnBrk="1" fontAlgn="auto" latinLnBrk="0" hangingPunct="1">
              <a:lnSpc>
                <a:spcPct val="100000"/>
              </a:lnSpc>
              <a:spcBef>
                <a:spcPts val="105"/>
              </a:spcBef>
              <a:spcAft>
                <a:spcPts val="0"/>
              </a:spcAft>
              <a:buClrTx/>
              <a:buSzTx/>
              <a:buFontTx/>
              <a:buNone/>
              <a:tabLst/>
              <a:defRPr/>
            </a:pPr>
            <a:r>
              <a:rPr kumimoji="0" lang="es-MX" sz="950" b="1" i="0" u="sng" strike="noStrike" kern="1200" cap="none" spc="0" normalizeH="0" baseline="0" noProof="0">
                <a:ln>
                  <a:noFill/>
                </a:ln>
                <a:solidFill>
                  <a:srgbClr val="112C69"/>
                </a:solidFill>
                <a:effectLst/>
                <a:uLnTx/>
                <a:uFillTx/>
                <a:latin typeface="Arial"/>
                <a:ea typeface="+mn-ea"/>
                <a:cs typeface="Arial"/>
              </a:rPr>
              <a:t>5. Aprobación de continuidad del proyecto: </a:t>
            </a:r>
            <a:r>
              <a:rPr kumimoji="0" lang="es-MX" sz="950" b="1" i="0" u="sng" strike="noStrike" kern="1200" cap="none" spc="0" normalizeH="0" baseline="0" noProof="0">
                <a:ln>
                  <a:noFill/>
                </a:ln>
                <a:solidFill>
                  <a:srgbClr val="112C69"/>
                </a:solidFill>
                <a:effectLst/>
                <a:highlight>
                  <a:srgbClr val="00FF00"/>
                </a:highlight>
                <a:uLnTx/>
                <a:uFillTx/>
                <a:latin typeface="Arial"/>
                <a:ea typeface="+mn-ea"/>
                <a:cs typeface="Arial"/>
              </a:rPr>
              <a:t>Aprobado</a:t>
            </a:r>
            <a:endParaRPr kumimoji="0" lang="es-MX" sz="950" b="1" i="0" u="sng" strike="noStrike" kern="1200" cap="none" spc="0" normalizeH="0" baseline="0" noProof="0">
              <a:ln>
                <a:noFill/>
              </a:ln>
              <a:solidFill>
                <a:srgbClr val="112C69"/>
              </a:solidFill>
              <a:effectLst/>
              <a:uLnTx/>
              <a:uFillTx/>
              <a:latin typeface="Arial"/>
              <a:ea typeface="+mn-ea"/>
              <a:cs typeface="Arial"/>
            </a:endParaRPr>
          </a:p>
          <a:p>
            <a:pPr marL="12700" marR="0" lvl="0" indent="0" algn="just" defTabSz="457200" rtl="0" eaLnBrk="1" fontAlgn="auto" latinLnBrk="0" hangingPunct="1">
              <a:lnSpc>
                <a:spcPct val="100000"/>
              </a:lnSpc>
              <a:spcBef>
                <a:spcPts val="105"/>
              </a:spcBef>
              <a:spcAft>
                <a:spcPts val="0"/>
              </a:spcAft>
              <a:buClrTx/>
              <a:buSzTx/>
              <a:buFontTx/>
              <a:buNone/>
              <a:tabLst/>
              <a:defRPr/>
            </a:pPr>
            <a:r>
              <a:rPr kumimoji="0" lang="es-MX" sz="950" b="1" i="0" u="sng" strike="noStrike" kern="1200" cap="none" spc="0" normalizeH="0" baseline="0" noProof="0">
                <a:ln>
                  <a:noFill/>
                </a:ln>
                <a:solidFill>
                  <a:srgbClr val="112C69"/>
                </a:solidFill>
                <a:effectLst/>
                <a:uLnTx/>
                <a:uFillTx/>
                <a:latin typeface="Arial"/>
                <a:ea typeface="+mn-ea"/>
                <a:cs typeface="Arial"/>
              </a:rPr>
              <a:t>6. Priorización y aprobación de una (1) alternativa de ejecución Etapa 2:  </a:t>
            </a:r>
            <a:r>
              <a:rPr kumimoji="0" lang="es-MX" sz="950" b="1" i="0" u="sng" strike="noStrike" kern="1200" cap="none" spc="0" normalizeH="0" baseline="0" noProof="0">
                <a:ln>
                  <a:noFill/>
                </a:ln>
                <a:solidFill>
                  <a:srgbClr val="112C69"/>
                </a:solidFill>
                <a:effectLst/>
                <a:highlight>
                  <a:srgbClr val="00FFFF"/>
                </a:highlight>
                <a:uLnTx/>
                <a:uFillTx/>
                <a:latin typeface="Arial"/>
                <a:ea typeface="+mn-ea"/>
                <a:cs typeface="Arial"/>
              </a:rPr>
              <a:t>En trámite</a:t>
            </a:r>
            <a:endParaRPr kumimoji="0" lang="es-MX" sz="950" b="1" i="0" u="sng" strike="noStrike" kern="1200" cap="none" spc="0" normalizeH="0" baseline="0" noProof="0">
              <a:ln>
                <a:noFill/>
              </a:ln>
              <a:solidFill>
                <a:srgbClr val="112C69"/>
              </a:solidFill>
              <a:effectLst/>
              <a:uLnTx/>
              <a:uFillTx/>
              <a:latin typeface="Arial"/>
              <a:ea typeface="+mn-ea"/>
              <a:cs typeface="Arial"/>
            </a:endParaRPr>
          </a:p>
          <a:p>
            <a:pPr marL="184150" marR="0" lvl="0" indent="-171450" algn="just" defTabSz="457200" rtl="0" eaLnBrk="1" fontAlgn="auto" latinLnBrk="0" hangingPunct="1">
              <a:lnSpc>
                <a:spcPct val="100000"/>
              </a:lnSpc>
              <a:spcBef>
                <a:spcPts val="105"/>
              </a:spcBef>
              <a:spcAft>
                <a:spcPts val="0"/>
              </a:spcAft>
              <a:buClrTx/>
              <a:buSzTx/>
              <a:buFont typeface="Arial" panose="020B0604020202020204" pitchFamily="34" charset="0"/>
              <a:buChar char="•"/>
              <a:tabLst/>
              <a:defRPr/>
            </a:pPr>
            <a:r>
              <a:rPr kumimoji="0" lang="es-MX" sz="950" b="0" i="0" u="none" strike="noStrike" kern="1200" cap="none" spc="0" normalizeH="0" baseline="0" noProof="0">
                <a:ln>
                  <a:noFill/>
                </a:ln>
                <a:solidFill>
                  <a:srgbClr val="0000FF"/>
                </a:solidFill>
                <a:effectLst/>
                <a:uLnTx/>
                <a:uFillTx/>
                <a:latin typeface="Arial"/>
                <a:ea typeface="+mn-ea"/>
                <a:cs typeface="Arial"/>
              </a:rPr>
              <a:t>Se solicita priorización formal de la alternativa No. 2 mediante el Comité Técnico y Fiduciario.</a:t>
            </a:r>
          </a:p>
          <a:p>
            <a:pPr marL="12700" marR="0" lvl="0" indent="0" algn="just" defTabSz="457200" rtl="0" eaLnBrk="1" fontAlgn="auto" latinLnBrk="0" hangingPunct="1">
              <a:lnSpc>
                <a:spcPct val="100000"/>
              </a:lnSpc>
              <a:spcBef>
                <a:spcPts val="105"/>
              </a:spcBef>
              <a:spcAft>
                <a:spcPts val="0"/>
              </a:spcAft>
              <a:buClrTx/>
              <a:buSzTx/>
              <a:buFontTx/>
              <a:buNone/>
              <a:tabLst/>
              <a:defRPr/>
            </a:pPr>
            <a:r>
              <a:rPr lang="es-MX" sz="950" b="1" u="sng">
                <a:solidFill>
                  <a:srgbClr val="112C69"/>
                </a:solidFill>
                <a:latin typeface="Arial"/>
                <a:cs typeface="Arial"/>
              </a:rPr>
              <a:t>7</a:t>
            </a:r>
            <a:r>
              <a:rPr kumimoji="0" lang="es-MX" sz="950" b="1" i="0" u="sng" strike="noStrike" kern="1200" cap="none" spc="0" normalizeH="0" baseline="0" noProof="0">
                <a:ln>
                  <a:noFill/>
                </a:ln>
                <a:solidFill>
                  <a:srgbClr val="112C69"/>
                </a:solidFill>
                <a:effectLst/>
                <a:uLnTx/>
                <a:uFillTx/>
                <a:latin typeface="Arial"/>
                <a:ea typeface="+mn-ea"/>
                <a:cs typeface="Arial"/>
              </a:rPr>
              <a:t>. Proyección de Cronograma de ejecución etapa 1 y 2: </a:t>
            </a:r>
            <a:r>
              <a:rPr kumimoji="0" lang="es-MX" sz="950" b="1" i="0" u="sng" strike="noStrike" kern="1200" cap="none" spc="0" normalizeH="0" baseline="0" noProof="0">
                <a:ln>
                  <a:noFill/>
                </a:ln>
                <a:solidFill>
                  <a:srgbClr val="112C69"/>
                </a:solidFill>
                <a:effectLst/>
                <a:highlight>
                  <a:srgbClr val="00FFFF"/>
                </a:highlight>
                <a:uLnTx/>
                <a:uFillTx/>
                <a:latin typeface="Arial"/>
                <a:ea typeface="+mn-ea"/>
                <a:cs typeface="Arial"/>
              </a:rPr>
              <a:t>En trámite</a:t>
            </a:r>
            <a:endParaRPr kumimoji="0" lang="es-MX" sz="950" b="1" i="0" u="sng" strike="noStrike" kern="1200" cap="none" spc="0" normalizeH="0" baseline="0" noProof="0">
              <a:ln>
                <a:noFill/>
              </a:ln>
              <a:solidFill>
                <a:srgbClr val="112C69"/>
              </a:solidFill>
              <a:effectLst/>
              <a:uLnTx/>
              <a:uFillTx/>
              <a:latin typeface="Arial"/>
              <a:ea typeface="+mn-ea"/>
              <a:cs typeface="Arial"/>
            </a:endParaRPr>
          </a:p>
          <a:p>
            <a:pPr marL="184150" marR="0" lvl="0" indent="-171450" algn="just" defTabSz="457200" rtl="0" eaLnBrk="1" fontAlgn="auto" latinLnBrk="0" hangingPunct="1">
              <a:lnSpc>
                <a:spcPct val="100000"/>
              </a:lnSpc>
              <a:spcBef>
                <a:spcPts val="105"/>
              </a:spcBef>
              <a:spcAft>
                <a:spcPts val="0"/>
              </a:spcAft>
              <a:buClrTx/>
              <a:buSzTx/>
              <a:buFont typeface="Arial" panose="020B0604020202020204" pitchFamily="34" charset="0"/>
              <a:buChar char="•"/>
              <a:tabLst/>
              <a:defRPr/>
            </a:pPr>
            <a:r>
              <a:rPr kumimoji="0" lang="es-MX" sz="950" b="0" i="0" u="none" strike="noStrike" kern="1200" cap="none" spc="0" normalizeH="0" baseline="0" noProof="0">
                <a:ln>
                  <a:noFill/>
                </a:ln>
                <a:solidFill>
                  <a:srgbClr val="0000FF"/>
                </a:solidFill>
                <a:effectLst/>
                <a:uLnTx/>
                <a:uFillTx/>
                <a:latin typeface="Arial"/>
                <a:ea typeface="+mn-ea"/>
                <a:cs typeface="Arial"/>
              </a:rPr>
              <a:t>Actualizada a las condiciones actuales del proyecto.</a:t>
            </a:r>
          </a:p>
          <a:p>
            <a:pPr marL="12700" marR="0" lvl="0" indent="0" algn="just" defTabSz="457200" rtl="0" eaLnBrk="1" fontAlgn="auto" latinLnBrk="0" hangingPunct="1">
              <a:lnSpc>
                <a:spcPct val="100000"/>
              </a:lnSpc>
              <a:spcBef>
                <a:spcPts val="105"/>
              </a:spcBef>
              <a:spcAft>
                <a:spcPts val="0"/>
              </a:spcAft>
              <a:buClrTx/>
              <a:buSzTx/>
              <a:buFontTx/>
              <a:buNone/>
              <a:tabLst/>
              <a:defRPr/>
            </a:pPr>
            <a:r>
              <a:rPr lang="es-MX" sz="950" b="1" u="sng">
                <a:solidFill>
                  <a:srgbClr val="112C69"/>
                </a:solidFill>
                <a:latin typeface="Arial"/>
                <a:cs typeface="Arial"/>
              </a:rPr>
              <a:t>8</a:t>
            </a:r>
            <a:r>
              <a:rPr kumimoji="0" lang="es-MX" sz="950" b="1" i="0" u="sng" strike="noStrike" kern="1200" cap="none" spc="0" normalizeH="0" baseline="0" noProof="0">
                <a:ln>
                  <a:noFill/>
                </a:ln>
                <a:solidFill>
                  <a:srgbClr val="112C69"/>
                </a:solidFill>
                <a:effectLst/>
                <a:uLnTx/>
                <a:uFillTx/>
                <a:latin typeface="Arial"/>
                <a:ea typeface="+mn-ea"/>
                <a:cs typeface="Arial"/>
              </a:rPr>
              <a:t>. En ejecución de estructuración proceso Etapa 2: </a:t>
            </a:r>
            <a:r>
              <a:rPr kumimoji="0" lang="es-MX" sz="950" b="1" i="0" u="sng" strike="noStrike" kern="1200" cap="none" spc="0" normalizeH="0" baseline="0" noProof="0">
                <a:ln>
                  <a:noFill/>
                </a:ln>
                <a:solidFill>
                  <a:srgbClr val="112C69"/>
                </a:solidFill>
                <a:effectLst/>
                <a:highlight>
                  <a:srgbClr val="00FFFF"/>
                </a:highlight>
                <a:uLnTx/>
                <a:uFillTx/>
                <a:latin typeface="Arial"/>
                <a:ea typeface="+mn-ea"/>
                <a:cs typeface="Arial"/>
              </a:rPr>
              <a:t>En trámite</a:t>
            </a:r>
          </a:p>
          <a:p>
            <a:pPr marL="184150" marR="0" lvl="0" indent="-171450" algn="just" defTabSz="457200" rtl="0" eaLnBrk="1" fontAlgn="auto" latinLnBrk="0" hangingPunct="1">
              <a:lnSpc>
                <a:spcPct val="100000"/>
              </a:lnSpc>
              <a:spcBef>
                <a:spcPts val="105"/>
              </a:spcBef>
              <a:spcAft>
                <a:spcPts val="0"/>
              </a:spcAft>
              <a:buClrTx/>
              <a:buSzTx/>
              <a:buFont typeface="Arial" panose="020B0604020202020204" pitchFamily="34" charset="0"/>
              <a:buChar char="•"/>
              <a:tabLst/>
              <a:defRPr/>
            </a:pPr>
            <a:r>
              <a:rPr kumimoji="0" lang="es-MX" sz="950" b="1" i="0" u="sng" strike="noStrike" kern="1200" cap="none" spc="0" normalizeH="0" baseline="0" noProof="0">
                <a:ln>
                  <a:noFill/>
                </a:ln>
                <a:solidFill>
                  <a:srgbClr val="112C69"/>
                </a:solidFill>
                <a:effectLst/>
                <a:highlight>
                  <a:srgbClr val="00FFFF"/>
                </a:highlight>
                <a:uLnTx/>
                <a:uFillTx/>
                <a:latin typeface="Arial"/>
                <a:ea typeface="+mn-ea"/>
                <a:cs typeface="Arial"/>
              </a:rPr>
              <a:t>Estudio previo inicial obra e interventoría</a:t>
            </a:r>
          </a:p>
          <a:p>
            <a:pPr marL="184150" marR="0" lvl="0" indent="-171450" algn="just" defTabSz="457200" rtl="0" eaLnBrk="1" fontAlgn="auto" latinLnBrk="0" hangingPunct="1">
              <a:lnSpc>
                <a:spcPct val="100000"/>
              </a:lnSpc>
              <a:spcBef>
                <a:spcPts val="105"/>
              </a:spcBef>
              <a:spcAft>
                <a:spcPts val="0"/>
              </a:spcAft>
              <a:buClrTx/>
              <a:buSzTx/>
              <a:buFont typeface="Arial" panose="020B0604020202020204" pitchFamily="34" charset="0"/>
              <a:buChar char="•"/>
              <a:tabLst/>
              <a:defRPr/>
            </a:pPr>
            <a:r>
              <a:rPr kumimoji="0" lang="es-MX" sz="950" b="1" i="0" u="sng" strike="noStrike" kern="1200" cap="none" spc="0" normalizeH="0" baseline="0" noProof="0">
                <a:ln>
                  <a:noFill/>
                </a:ln>
                <a:solidFill>
                  <a:srgbClr val="112C69"/>
                </a:solidFill>
                <a:effectLst/>
                <a:highlight>
                  <a:srgbClr val="00FFFF"/>
                </a:highlight>
                <a:uLnTx/>
                <a:uFillTx/>
                <a:latin typeface="Arial"/>
                <a:ea typeface="+mn-ea"/>
                <a:cs typeface="Arial"/>
              </a:rPr>
              <a:t>Presupuestos inicial obra e interventoría</a:t>
            </a:r>
            <a:endParaRPr kumimoji="0" lang="es-MX" sz="950" b="1" i="0" u="sng" strike="noStrike" kern="1200" cap="none" spc="0" normalizeH="0" baseline="0" noProof="0">
              <a:ln>
                <a:noFill/>
              </a:ln>
              <a:solidFill>
                <a:srgbClr val="112C69"/>
              </a:solidFill>
              <a:effectLst/>
              <a:uLnTx/>
              <a:uFillTx/>
              <a:latin typeface="Arial"/>
              <a:ea typeface="+mn-ea"/>
              <a:cs typeface="Arial"/>
            </a:endParaRPr>
          </a:p>
        </p:txBody>
      </p:sp>
      <p:pic>
        <p:nvPicPr>
          <p:cNvPr id="3" name="Imagen 2">
            <a:extLst>
              <a:ext uri="{FF2B5EF4-FFF2-40B4-BE49-F238E27FC236}">
                <a16:creationId xmlns:a16="http://schemas.microsoft.com/office/drawing/2014/main" id="{0207180D-D34A-4DCD-8BF8-E805608FA691}"/>
              </a:ext>
            </a:extLst>
          </p:cNvPr>
          <p:cNvPicPr>
            <a:picLocks noChangeAspect="1"/>
          </p:cNvPicPr>
          <p:nvPr/>
        </p:nvPicPr>
        <p:blipFill>
          <a:blip r:embed="rId2"/>
          <a:stretch>
            <a:fillRect/>
          </a:stretch>
        </p:blipFill>
        <p:spPr>
          <a:xfrm>
            <a:off x="7443620" y="1193035"/>
            <a:ext cx="3562350" cy="5381625"/>
          </a:xfrm>
          <a:prstGeom prst="rect">
            <a:avLst/>
          </a:prstGeom>
        </p:spPr>
      </p:pic>
    </p:spTree>
    <p:extLst>
      <p:ext uri="{BB962C8B-B14F-4D97-AF65-F5344CB8AC3E}">
        <p14:creationId xmlns:p14="http://schemas.microsoft.com/office/powerpoint/2010/main" val="428051711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3">
            <a:extLst>
              <a:ext uri="{FF2B5EF4-FFF2-40B4-BE49-F238E27FC236}">
                <a16:creationId xmlns:a16="http://schemas.microsoft.com/office/drawing/2014/main" id="{E5E4E7CF-E0D5-4279-9CBB-DB91C9681FBA}"/>
              </a:ext>
            </a:extLst>
          </p:cNvPr>
          <p:cNvSpPr txBox="1"/>
          <p:nvPr/>
        </p:nvSpPr>
        <p:spPr>
          <a:xfrm>
            <a:off x="495809" y="425262"/>
            <a:ext cx="5328142" cy="321242"/>
          </a:xfrm>
          <a:prstGeom prst="rect">
            <a:avLst/>
          </a:prstGeom>
        </p:spPr>
        <p:txBody>
          <a:bodyPr vert="horz" wrap="square" lIns="0" tIns="13335" rIns="0" bIns="0" rtlCol="0">
            <a:spAutoFit/>
          </a:bodyPr>
          <a:lstStyle/>
          <a:p>
            <a:pPr marL="12700" marR="0" lvl="0" indent="0" algn="l" defTabSz="914400" rtl="0" eaLnBrk="1" fontAlgn="auto" latinLnBrk="0" hangingPunct="1">
              <a:lnSpc>
                <a:spcPct val="100000"/>
              </a:lnSpc>
              <a:spcBef>
                <a:spcPts val="105"/>
              </a:spcBef>
              <a:spcAft>
                <a:spcPts val="0"/>
              </a:spcAft>
              <a:buClrTx/>
              <a:buSzTx/>
              <a:buFontTx/>
              <a:buNone/>
              <a:tabLst/>
              <a:defRPr/>
            </a:pPr>
            <a:r>
              <a:rPr kumimoji="0" sz="2000" b="0" i="0" u="none" strike="noStrike" kern="1200" cap="none" spc="0" normalizeH="0" baseline="0" noProof="0" err="1">
                <a:ln>
                  <a:noFill/>
                </a:ln>
                <a:solidFill>
                  <a:srgbClr val="4471C4"/>
                </a:solidFill>
                <a:effectLst/>
                <a:uLnTx/>
                <a:uFillTx/>
                <a:latin typeface="Arial"/>
                <a:ea typeface="+mn-ea"/>
                <a:cs typeface="Arial"/>
              </a:rPr>
              <a:t>Ajuste</a:t>
            </a:r>
            <a:r>
              <a:rPr kumimoji="0" sz="2000" b="0" i="0" u="none" strike="noStrike" kern="1200" cap="none" spc="0" normalizeH="0" baseline="0" noProof="0">
                <a:ln>
                  <a:noFill/>
                </a:ln>
                <a:solidFill>
                  <a:srgbClr val="4471C4"/>
                </a:solidFill>
                <a:effectLst/>
                <a:uLnTx/>
                <a:uFillTx/>
                <a:latin typeface="Arial"/>
                <a:ea typeface="+mn-ea"/>
                <a:cs typeface="Arial"/>
              </a:rPr>
              <a:t> a </a:t>
            </a:r>
            <a:r>
              <a:rPr kumimoji="0" lang="es-CO" sz="2000" b="0" i="0" u="none" strike="noStrike" kern="1200" cap="none" spc="0" normalizeH="0" baseline="0" noProof="0">
                <a:ln>
                  <a:noFill/>
                </a:ln>
                <a:solidFill>
                  <a:srgbClr val="4471C4"/>
                </a:solidFill>
                <a:effectLst/>
                <a:uLnTx/>
                <a:uFillTx/>
                <a:latin typeface="Arial"/>
                <a:ea typeface="+mn-ea"/>
                <a:cs typeface="Arial"/>
              </a:rPr>
              <a:t>Diseños – Reforzamiento Estructural</a:t>
            </a:r>
            <a:endParaRPr kumimoji="0" lang="es-CO" sz="2000" b="0" i="0" u="none" strike="noStrike" kern="1200" cap="none" spc="0" normalizeH="0" baseline="0" noProof="0">
              <a:ln>
                <a:noFill/>
              </a:ln>
              <a:solidFill>
                <a:prstClr val="black"/>
              </a:solidFill>
              <a:effectLst/>
              <a:uLnTx/>
              <a:uFillTx/>
              <a:latin typeface="Arial"/>
              <a:ea typeface="+mn-ea"/>
              <a:cs typeface="Arial"/>
            </a:endParaRPr>
          </a:p>
        </p:txBody>
      </p:sp>
      <p:sp>
        <p:nvSpPr>
          <p:cNvPr id="3" name="object 2">
            <a:extLst>
              <a:ext uri="{FF2B5EF4-FFF2-40B4-BE49-F238E27FC236}">
                <a16:creationId xmlns:a16="http://schemas.microsoft.com/office/drawing/2014/main" id="{6DD3BFAE-F67D-40A4-B7E9-D94FA2F683F5}"/>
              </a:ext>
            </a:extLst>
          </p:cNvPr>
          <p:cNvSpPr txBox="1">
            <a:spLocks/>
          </p:cNvSpPr>
          <p:nvPr/>
        </p:nvSpPr>
        <p:spPr>
          <a:xfrm>
            <a:off x="491887" y="43106"/>
            <a:ext cx="8744878" cy="382156"/>
          </a:xfrm>
          <a:prstGeom prst="rect">
            <a:avLst/>
          </a:prstGeom>
        </p:spPr>
        <p:txBody>
          <a:bodyPr vert="horz" wrap="square" lIns="0" tIns="12700" rIns="0" bIns="0" rtlCol="0">
            <a:spAutoFit/>
          </a:bodyPr>
          <a:lstStyle>
            <a:lvl1pPr>
              <a:defRPr sz="2400" b="0" i="0">
                <a:solidFill>
                  <a:srgbClr val="4471C4"/>
                </a:solidFill>
                <a:latin typeface="Arial"/>
                <a:ea typeface="+mj-ea"/>
                <a:cs typeface="Arial"/>
              </a:defRPr>
            </a:lvl1pPr>
          </a:lstStyle>
          <a:p>
            <a:pPr marL="12700" marR="0" lvl="0" indent="0" algn="l" defTabSz="914400" rtl="0" eaLnBrk="1" fontAlgn="auto" latinLnBrk="0" hangingPunct="1">
              <a:lnSpc>
                <a:spcPct val="100000"/>
              </a:lnSpc>
              <a:spcBef>
                <a:spcPts val="100"/>
              </a:spcBef>
              <a:spcAft>
                <a:spcPts val="0"/>
              </a:spcAft>
              <a:buClrTx/>
              <a:buSzTx/>
              <a:buFontTx/>
              <a:buNone/>
              <a:tabLst/>
              <a:defRPr/>
            </a:pPr>
            <a:r>
              <a:rPr kumimoji="0" lang="es-MX" sz="2400" b="0" i="0" u="none" strike="noStrike" kern="0" cap="none" spc="-5" normalizeH="0" baseline="0" noProof="0">
                <a:ln>
                  <a:noFill/>
                </a:ln>
                <a:solidFill>
                  <a:srgbClr val="4471C4"/>
                </a:solidFill>
                <a:effectLst/>
                <a:uLnTx/>
                <a:uFillTx/>
                <a:latin typeface="Arial"/>
                <a:ea typeface="+mj-ea"/>
                <a:cs typeface="Arial"/>
              </a:rPr>
              <a:t>Estado Proyecto Girón, Bloque 8 - Etapa 1 </a:t>
            </a:r>
            <a:endParaRPr kumimoji="0" lang="es-MX" sz="2400" b="0" i="0" u="none" strike="noStrike" kern="0" cap="none" spc="0" normalizeH="0" baseline="0" noProof="0">
              <a:ln>
                <a:noFill/>
              </a:ln>
              <a:solidFill>
                <a:srgbClr val="4471C4"/>
              </a:solidFill>
              <a:effectLst/>
              <a:uLnTx/>
              <a:uFillTx/>
              <a:latin typeface="Arial"/>
              <a:ea typeface="+mj-ea"/>
              <a:cs typeface="Arial"/>
            </a:endParaRPr>
          </a:p>
        </p:txBody>
      </p:sp>
      <p:graphicFrame>
        <p:nvGraphicFramePr>
          <p:cNvPr id="4" name="Tabla 3">
            <a:extLst>
              <a:ext uri="{FF2B5EF4-FFF2-40B4-BE49-F238E27FC236}">
                <a16:creationId xmlns:a16="http://schemas.microsoft.com/office/drawing/2014/main" id="{F234D9DA-9003-43ED-80D0-7DCC9CC6567C}"/>
              </a:ext>
            </a:extLst>
          </p:cNvPr>
          <p:cNvGraphicFramePr>
            <a:graphicFrameLocks noGrp="1"/>
          </p:cNvGraphicFramePr>
          <p:nvPr>
            <p:extLst>
              <p:ext uri="{D42A27DB-BD31-4B8C-83A1-F6EECF244321}">
                <p14:modId xmlns:p14="http://schemas.microsoft.com/office/powerpoint/2010/main" val="2593436930"/>
              </p:ext>
            </p:extLst>
          </p:nvPr>
        </p:nvGraphicFramePr>
        <p:xfrm>
          <a:off x="267943" y="873082"/>
          <a:ext cx="5862693" cy="1911274"/>
        </p:xfrm>
        <a:graphic>
          <a:graphicData uri="http://schemas.openxmlformats.org/drawingml/2006/table">
            <a:tbl>
              <a:tblPr/>
              <a:tblGrid>
                <a:gridCol w="1322877">
                  <a:extLst>
                    <a:ext uri="{9D8B030D-6E8A-4147-A177-3AD203B41FA5}">
                      <a16:colId xmlns:a16="http://schemas.microsoft.com/office/drawing/2014/main" val="20000"/>
                    </a:ext>
                  </a:extLst>
                </a:gridCol>
                <a:gridCol w="871825">
                  <a:extLst>
                    <a:ext uri="{9D8B030D-6E8A-4147-A177-3AD203B41FA5}">
                      <a16:colId xmlns:a16="http://schemas.microsoft.com/office/drawing/2014/main" val="20001"/>
                    </a:ext>
                  </a:extLst>
                </a:gridCol>
                <a:gridCol w="1309255">
                  <a:extLst>
                    <a:ext uri="{9D8B030D-6E8A-4147-A177-3AD203B41FA5}">
                      <a16:colId xmlns:a16="http://schemas.microsoft.com/office/drawing/2014/main" val="1978876319"/>
                    </a:ext>
                  </a:extLst>
                </a:gridCol>
                <a:gridCol w="936820">
                  <a:extLst>
                    <a:ext uri="{9D8B030D-6E8A-4147-A177-3AD203B41FA5}">
                      <a16:colId xmlns:a16="http://schemas.microsoft.com/office/drawing/2014/main" val="20002"/>
                    </a:ext>
                  </a:extLst>
                </a:gridCol>
                <a:gridCol w="639457">
                  <a:extLst>
                    <a:ext uri="{9D8B030D-6E8A-4147-A177-3AD203B41FA5}">
                      <a16:colId xmlns:a16="http://schemas.microsoft.com/office/drawing/2014/main" val="20003"/>
                    </a:ext>
                  </a:extLst>
                </a:gridCol>
                <a:gridCol w="782459">
                  <a:extLst>
                    <a:ext uri="{9D8B030D-6E8A-4147-A177-3AD203B41FA5}">
                      <a16:colId xmlns:a16="http://schemas.microsoft.com/office/drawing/2014/main" val="3158225201"/>
                    </a:ext>
                  </a:extLst>
                </a:gridCol>
              </a:tblGrid>
              <a:tr h="383585">
                <a:tc>
                  <a:txBody>
                    <a:bodyPr/>
                    <a:lstStyle/>
                    <a:p>
                      <a:pPr algn="ctr" fontAlgn="ctr"/>
                      <a:r>
                        <a:rPr lang="es-CO" sz="1050" b="1" i="0" u="none" strike="noStrike">
                          <a:solidFill>
                            <a:srgbClr val="FFFFFF"/>
                          </a:solidFill>
                          <a:effectLst/>
                          <a:latin typeface="Calibri"/>
                        </a:rPr>
                        <a:t>VALOR PROYECTO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algn="ctr" fontAlgn="ctr"/>
                      <a:r>
                        <a:rPr lang="es-CO" sz="1050" b="1" i="0" u="none" strike="noStrike">
                          <a:solidFill>
                            <a:srgbClr val="FFFFFF"/>
                          </a:solidFill>
                          <a:effectLst/>
                          <a:latin typeface="Calibri"/>
                        </a:rPr>
                        <a:t>FECHA INICIO </a:t>
                      </a:r>
                      <a:endParaRPr lang="es-CO" sz="1050" b="1" i="0" u="none" strike="noStrike">
                        <a:solidFill>
                          <a:srgbClr val="FFFFFF"/>
                        </a:solidFill>
                        <a:effectLst/>
                        <a:latin typeface="Calibri" panose="020F0502020204030204" pitchFamily="34" charset="0"/>
                      </a:endParaRPr>
                    </a:p>
                    <a:p>
                      <a:pPr algn="ctr" fontAlgn="ctr"/>
                      <a:r>
                        <a:rPr lang="es-CO" sz="1050" b="1" i="0" u="none" strike="noStrike">
                          <a:solidFill>
                            <a:srgbClr val="FFFFFF"/>
                          </a:solidFill>
                          <a:effectLst/>
                          <a:latin typeface="Calibri"/>
                        </a:rPr>
                        <a:t>E1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marL="0" marR="0" lvl="0" indent="0" algn="ctr" eaLnBrk="1" fontAlgn="ctr" latinLnBrk="0" hangingPunct="1">
                        <a:lnSpc>
                          <a:spcPct val="100000"/>
                        </a:lnSpc>
                        <a:spcBef>
                          <a:spcPts val="0"/>
                        </a:spcBef>
                        <a:spcAft>
                          <a:spcPts val="0"/>
                        </a:spcAft>
                        <a:buClrTx/>
                        <a:buSzTx/>
                        <a:buFontTx/>
                        <a:buNone/>
                      </a:pPr>
                      <a:r>
                        <a:rPr lang="es-CO" sz="1050" b="1" i="0" u="none" strike="noStrike">
                          <a:solidFill>
                            <a:srgbClr val="FFFFFF"/>
                          </a:solidFill>
                          <a:effectLst/>
                          <a:latin typeface="Calibri"/>
                        </a:rPr>
                        <a:t>FECHA FIN </a:t>
                      </a:r>
                      <a:endParaRPr lang="es-ES"/>
                    </a:p>
                    <a:p>
                      <a:pPr marL="0" marR="0" lvl="0" indent="0" algn="ctr" defTabSz="914400" eaLnBrk="1" fontAlgn="ctr" latinLnBrk="0" hangingPunct="1">
                        <a:lnSpc>
                          <a:spcPct val="100000"/>
                        </a:lnSpc>
                        <a:spcBef>
                          <a:spcPts val="0"/>
                        </a:spcBef>
                        <a:spcAft>
                          <a:spcPts val="0"/>
                        </a:spcAft>
                        <a:buClrTx/>
                        <a:buSzTx/>
                        <a:buFontTx/>
                        <a:buNone/>
                        <a:tabLst/>
                        <a:defRPr/>
                      </a:pPr>
                      <a:r>
                        <a:rPr lang="es-CO" sz="1050" b="1" i="0" u="none" strike="noStrike">
                          <a:solidFill>
                            <a:srgbClr val="FFFFFF"/>
                          </a:solidFill>
                          <a:effectLst/>
                          <a:latin typeface="Calibri"/>
                        </a:rPr>
                        <a:t>E1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gridSpan="3">
                  <a:txBody>
                    <a:bodyPr/>
                    <a:lstStyle/>
                    <a:p>
                      <a:pPr algn="ctr" fontAlgn="ctr"/>
                      <a:r>
                        <a:rPr lang="es-ES" sz="1050" b="1" i="0" u="none" strike="noStrike">
                          <a:solidFill>
                            <a:srgbClr val="FFFFFF"/>
                          </a:solidFill>
                          <a:effectLst/>
                          <a:latin typeface="Calibri"/>
                        </a:rPr>
                        <a:t>PORCENTAJES DE AVANCE ETAPA</a:t>
                      </a:r>
                    </a:p>
                    <a:p>
                      <a:pPr algn="ctr" fontAlgn="ctr"/>
                      <a:r>
                        <a:rPr lang="es-ES" sz="1050" b="1" i="0" u="none" strike="noStrike">
                          <a:solidFill>
                            <a:srgbClr val="FFFFFF"/>
                          </a:solidFill>
                          <a:effectLst/>
                          <a:latin typeface="Calibri"/>
                        </a:rPr>
                        <a:t>Corte  26/02/2023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hMerge="1">
                  <a:txBody>
                    <a:bodyPr/>
                    <a:lstStyle/>
                    <a:p>
                      <a:endParaRPr lang="es-CO"/>
                    </a:p>
                  </a:txBody>
                  <a:tcPr/>
                </a:tc>
                <a:tc hMerge="1">
                  <a:txBody>
                    <a:bodyPr/>
                    <a:lstStyle/>
                    <a:p>
                      <a:pPr algn="ctr" fontAlgn="ctr"/>
                      <a:endParaRPr lang="es-ES" sz="1200" b="1" i="0" u="none" strike="noStrike">
                        <a:solidFill>
                          <a:srgbClr val="FFFFFF"/>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extLst>
                  <a:ext uri="{0D108BD9-81ED-4DB2-BD59-A6C34878D82A}">
                    <a16:rowId xmlns:a16="http://schemas.microsoft.com/office/drawing/2014/main" val="10000"/>
                  </a:ext>
                </a:extLst>
              </a:tr>
              <a:tr h="223943">
                <a:tc rowSpan="2">
                  <a:txBody>
                    <a:bodyPr/>
                    <a:lstStyle/>
                    <a:p>
                      <a:pPr algn="ctr" fontAlgn="ctr"/>
                      <a:r>
                        <a:rPr lang="es-CO" sz="1100" b="0" i="0" u="none" strike="noStrike">
                          <a:solidFill>
                            <a:schemeClr val="tx1"/>
                          </a:solidFill>
                          <a:effectLst/>
                          <a:latin typeface="Calibri"/>
                          <a:ea typeface="+mn-ea"/>
                          <a:cs typeface="+mn-cs"/>
                        </a:rPr>
                        <a:t>$ 251.148.980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fontAlgn="ctr"/>
                      <a:r>
                        <a:rPr lang="es-MX" sz="1100" b="0" i="0" u="none" strike="noStrike">
                          <a:solidFill>
                            <a:schemeClr val="tx1"/>
                          </a:solidFill>
                          <a:effectLst/>
                          <a:latin typeface="Calibri"/>
                          <a:ea typeface="+mn-ea"/>
                          <a:cs typeface="+mn-cs"/>
                        </a:rPr>
                        <a:t>09/08/2021</a:t>
                      </a:r>
                      <a:endParaRPr lang="es-CO" sz="1100" b="0" i="0" u="none" strike="noStrike">
                        <a:solidFill>
                          <a:schemeClr val="tx1"/>
                        </a:solidFill>
                        <a:effectLst/>
                        <a:latin typeface="Calibri"/>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marL="0" marR="0" indent="0" algn="ctr" defTabSz="914400" eaLnBrk="1" fontAlgn="ctr" latinLnBrk="0" hangingPunct="1">
                        <a:lnSpc>
                          <a:spcPct val="100000"/>
                        </a:lnSpc>
                        <a:spcBef>
                          <a:spcPts val="0"/>
                        </a:spcBef>
                        <a:spcAft>
                          <a:spcPts val="0"/>
                        </a:spcAft>
                        <a:buClrTx/>
                        <a:buSzTx/>
                        <a:buFontTx/>
                        <a:buNone/>
                        <a:tabLst/>
                        <a:defRPr/>
                      </a:pPr>
                      <a:r>
                        <a:rPr lang="es-MX" sz="1100" b="0" i="0" u="none" strike="noStrike">
                          <a:solidFill>
                            <a:schemeClr val="tx1"/>
                          </a:solidFill>
                          <a:effectLst/>
                          <a:latin typeface="Calibri"/>
                          <a:ea typeface="+mn-ea"/>
                          <a:cs typeface="+mn-cs"/>
                        </a:rPr>
                        <a:t>09/03/2022</a:t>
                      </a:r>
                      <a:endParaRPr lang="es-CO" sz="1100" b="0" i="0" u="none" strike="noStrike">
                        <a:solidFill>
                          <a:schemeClr val="tx1"/>
                        </a:solidFill>
                        <a:effectLst/>
                        <a:latin typeface="Calibri"/>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O" sz="1200" b="1" i="0" u="none" strike="noStrike">
                          <a:solidFill>
                            <a:srgbClr val="000000"/>
                          </a:solidFill>
                          <a:effectLst/>
                          <a:latin typeface="Calibri"/>
                        </a:rPr>
                        <a:t>Programado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5">
                        <a:lumMod val="20000"/>
                        <a:lumOff val="80000"/>
                      </a:schemeClr>
                    </a:solidFill>
                  </a:tcPr>
                </a:tc>
                <a:tc>
                  <a:txBody>
                    <a:bodyPr/>
                    <a:lstStyle/>
                    <a:p>
                      <a:pPr algn="ctr" fontAlgn="ctr"/>
                      <a:r>
                        <a:rPr lang="es-CO" sz="1100" b="0" i="0" u="none" strike="noStrike" dirty="0">
                          <a:solidFill>
                            <a:schemeClr val="tx1"/>
                          </a:solidFill>
                          <a:effectLst/>
                          <a:latin typeface="Calibri"/>
                        </a:rPr>
                        <a:t>100%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5">
                        <a:lumMod val="20000"/>
                        <a:lumOff val="80000"/>
                      </a:schemeClr>
                    </a:solidFill>
                  </a:tcPr>
                </a:tc>
                <a:tc rowSpan="2">
                  <a:txBody>
                    <a:bodyPr/>
                    <a:lstStyle/>
                    <a:p>
                      <a:pPr algn="ctr" fontAlgn="ctr"/>
                      <a:r>
                        <a:rPr lang="es-MX" sz="1100" b="0" i="0" u="none" strike="noStrike">
                          <a:solidFill>
                            <a:srgbClr val="C00000"/>
                          </a:solidFill>
                          <a:effectLst/>
                          <a:latin typeface="Calibri"/>
                          <a:ea typeface="+mn-ea"/>
                          <a:cs typeface="+mn-cs"/>
                        </a:rPr>
                        <a:t>-5,59%</a:t>
                      </a:r>
                      <a:endParaRPr lang="es-CO" sz="1100" b="0" i="0" u="none" strike="noStrike">
                        <a:solidFill>
                          <a:srgbClr val="C00000"/>
                        </a:solidFill>
                        <a:effectLst/>
                        <a:latin typeface="Calibri"/>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5">
                        <a:lumMod val="20000"/>
                        <a:lumOff val="80000"/>
                      </a:schemeClr>
                    </a:solidFill>
                  </a:tcPr>
                </a:tc>
                <a:extLst>
                  <a:ext uri="{0D108BD9-81ED-4DB2-BD59-A6C34878D82A}">
                    <a16:rowId xmlns:a16="http://schemas.microsoft.com/office/drawing/2014/main" val="10001"/>
                  </a:ext>
                </a:extLst>
              </a:tr>
              <a:tr h="223943">
                <a:tc vMerge="1">
                  <a:txBody>
                    <a:bodyPr/>
                    <a:lstStyle/>
                    <a:p>
                      <a:endParaRPr lang="es-CO"/>
                    </a:p>
                  </a:txBody>
                  <a:tcPr/>
                </a:tc>
                <a:tc vMerge="1">
                  <a:txBody>
                    <a:bodyPr/>
                    <a:lstStyle/>
                    <a:p>
                      <a:endParaRPr lang="es-CO"/>
                    </a:p>
                  </a:txBody>
                  <a:tcPr/>
                </a:tc>
                <a:tc vMerge="1">
                  <a:txBody>
                    <a:bodyPr/>
                    <a:lstStyle/>
                    <a:p>
                      <a:pPr algn="l" fontAlgn="ctr"/>
                      <a:endParaRPr lang="es-CO" sz="1200" b="1"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O" sz="1200" b="1" i="0" u="none" strike="noStrike">
                          <a:solidFill>
                            <a:srgbClr val="000000"/>
                          </a:solidFill>
                          <a:effectLst/>
                          <a:latin typeface="Calibri"/>
                        </a:rPr>
                        <a:t>Ejecutado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5">
                        <a:lumMod val="20000"/>
                        <a:lumOff val="80000"/>
                      </a:schemeClr>
                    </a:solidFill>
                  </a:tcPr>
                </a:tc>
                <a:tc>
                  <a:txBody>
                    <a:bodyPr/>
                    <a:lstStyle/>
                    <a:p>
                      <a:pPr algn="ctr" fontAlgn="ctr"/>
                      <a:r>
                        <a:rPr lang="es-CO" sz="1100" b="0" i="0" u="none" strike="noStrike" dirty="0">
                          <a:solidFill>
                            <a:schemeClr val="tx1"/>
                          </a:solidFill>
                          <a:effectLst/>
                          <a:latin typeface="Calibri"/>
                          <a:ea typeface="+mn-ea"/>
                          <a:cs typeface="+mn-cs"/>
                        </a:rPr>
                        <a:t>94,41%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5">
                        <a:lumMod val="20000"/>
                        <a:lumOff val="80000"/>
                      </a:schemeClr>
                    </a:solidFill>
                  </a:tcPr>
                </a:tc>
                <a:tc vMerge="1">
                  <a:txBody>
                    <a:bodyPr/>
                    <a:lstStyle/>
                    <a:p>
                      <a:endParaRPr lang="es-CO"/>
                    </a:p>
                  </a:txBody>
                  <a:tcPr/>
                </a:tc>
                <a:extLst>
                  <a:ext uri="{0D108BD9-81ED-4DB2-BD59-A6C34878D82A}">
                    <a16:rowId xmlns:a16="http://schemas.microsoft.com/office/drawing/2014/main" val="10002"/>
                  </a:ext>
                </a:extLst>
              </a:tr>
              <a:tr h="46562">
                <a:tc>
                  <a:txBody>
                    <a:bodyPr/>
                    <a:lstStyle/>
                    <a:p>
                      <a:pPr algn="ctr" fontAlgn="ctr"/>
                      <a:endParaRPr lang="es-CO" sz="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s-CO" sz="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endParaRPr lang="es-CO" sz="200" b="1"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endParaRPr lang="es-CO" sz="200" b="1"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s-CO" sz="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s-CO" sz="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91549005"/>
                  </a:ext>
                </a:extLst>
              </a:tr>
              <a:tr h="383585">
                <a:tc>
                  <a:txBody>
                    <a:bodyPr/>
                    <a:lstStyle/>
                    <a:p>
                      <a:pPr marL="0" algn="ctr" fontAlgn="ctr"/>
                      <a:r>
                        <a:rPr lang="es-CO" sz="1050" b="1" i="0" u="none" strike="noStrike">
                          <a:solidFill>
                            <a:srgbClr val="FFFFFF"/>
                          </a:solidFill>
                          <a:effectLst/>
                          <a:latin typeface="Calibri"/>
                          <a:ea typeface="+mn-ea"/>
                          <a:cs typeface="+mn-cs"/>
                        </a:rPr>
                        <a:t>ALCANCE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marL="0" algn="ctr" fontAlgn="ctr"/>
                      <a:r>
                        <a:rPr lang="es-CO" sz="1050" b="1" i="0" u="none" strike="noStrike">
                          <a:solidFill>
                            <a:srgbClr val="FFFFFF"/>
                          </a:solidFill>
                          <a:effectLst/>
                          <a:latin typeface="Calibri"/>
                          <a:ea typeface="+mn-ea"/>
                          <a:cs typeface="+mn-cs"/>
                        </a:rPr>
                        <a:t>AREA PRIORIZADA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050" b="1" i="0" u="none" strike="noStrike">
                          <a:solidFill>
                            <a:srgbClr val="FFFFFF"/>
                          </a:solidFill>
                          <a:effectLst/>
                          <a:latin typeface="Calibri"/>
                          <a:ea typeface="+mn-ea"/>
                          <a:cs typeface="+mn-cs"/>
                        </a:rPr>
                        <a:t>AREA POR DESARROLLAR</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gridSpan="3">
                  <a:txBody>
                    <a:bodyPr/>
                    <a:lstStyle/>
                    <a:p>
                      <a:pPr marL="0" algn="ctr" fontAlgn="ctr"/>
                      <a:r>
                        <a:rPr lang="es-CO" sz="1200" b="1" i="0" u="none" strike="noStrike">
                          <a:solidFill>
                            <a:srgbClr val="FFFFFF"/>
                          </a:solidFill>
                          <a:effectLst/>
                          <a:latin typeface="Calibri"/>
                          <a:ea typeface="+mn-ea"/>
                          <a:cs typeface="+mn-cs"/>
                        </a:rPr>
                        <a:t>USO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hMerge="1">
                  <a:txBody>
                    <a:bodyPr/>
                    <a:lstStyle/>
                    <a:p>
                      <a:pPr marL="0" algn="ctr" fontAlgn="ctr"/>
                      <a:endParaRPr lang="es-CO" sz="1200" b="1" i="0" u="none" strike="noStrike">
                        <a:solidFill>
                          <a:srgbClr val="FFFFFF"/>
                        </a:solidFill>
                        <a:effectLst/>
                        <a:latin typeface="Calibri" panose="020F0502020204030204" pitchFamily="34" charset="0"/>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hMerge="1">
                  <a:txBody>
                    <a:bodyPr/>
                    <a:lstStyle/>
                    <a:p>
                      <a:pPr marL="0" algn="ctr" fontAlgn="ctr"/>
                      <a:endParaRPr lang="es-CO" sz="1200" b="1" i="0" u="none" strike="noStrike">
                        <a:solidFill>
                          <a:srgbClr val="FFFFFF"/>
                        </a:solidFill>
                        <a:effectLst/>
                        <a:latin typeface="Calibri" panose="020F0502020204030204" pitchFamily="34" charset="0"/>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extLst>
                  <a:ext uri="{0D108BD9-81ED-4DB2-BD59-A6C34878D82A}">
                    <a16:rowId xmlns:a16="http://schemas.microsoft.com/office/drawing/2014/main" val="4016759698"/>
                  </a:ext>
                </a:extLst>
              </a:tr>
              <a:tr h="649656">
                <a:tc>
                  <a:txBody>
                    <a:bodyPr/>
                    <a:lstStyle/>
                    <a:p>
                      <a:pPr algn="ctr" fontAlgn="ctr"/>
                      <a:r>
                        <a:rPr lang="es-MX" sz="1100" b="1" i="0" u="none" strike="noStrike">
                          <a:solidFill>
                            <a:schemeClr val="tx1"/>
                          </a:solidFill>
                          <a:effectLst/>
                          <a:latin typeface="Calibri"/>
                        </a:rPr>
                        <a:t>BLOQUE 8</a:t>
                      </a:r>
                      <a:endParaRPr lang="es-MX" sz="1100" b="0" i="0" u="none" strike="noStrike">
                        <a:solidFill>
                          <a:schemeClr val="tx1"/>
                        </a:solidFill>
                        <a:effectLst/>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1100" b="0" i="0" u="none" strike="noStrike">
                          <a:solidFill>
                            <a:schemeClr val="tx1"/>
                          </a:solidFill>
                          <a:effectLst/>
                          <a:latin typeface="Calibri"/>
                        </a:rPr>
                        <a:t>5.419 M2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1100" b="0" i="0" u="none" strike="noStrike">
                          <a:solidFill>
                            <a:schemeClr val="tx1"/>
                          </a:solidFill>
                          <a:effectLst/>
                          <a:latin typeface="Calibri"/>
                        </a:rPr>
                        <a:t>5.419 M2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3">
                  <a:txBody>
                    <a:bodyPr/>
                    <a:lstStyle/>
                    <a:p>
                      <a:pPr algn="just" fontAlgn="ctr"/>
                      <a:r>
                        <a:rPr lang="es-MX" sz="1100" b="0" i="0" u="none" strike="noStrike" dirty="0">
                          <a:solidFill>
                            <a:schemeClr val="tx1"/>
                          </a:solidFill>
                          <a:effectLst/>
                          <a:latin typeface="Calibri"/>
                        </a:rPr>
                        <a:t>Centro Integral De Mantenimiento Integral Bloque 8 Ubicado En Girón - Santander</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algn="ctr" fontAlgn="ctr"/>
                      <a:endParaRPr lang="es-CO" sz="1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algn="ctr" fontAlgn="ctr"/>
                      <a:endParaRPr lang="es-CO" sz="1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29802230"/>
                  </a:ext>
                </a:extLst>
              </a:tr>
            </a:tbl>
          </a:graphicData>
        </a:graphic>
      </p:graphicFrame>
      <p:sp>
        <p:nvSpPr>
          <p:cNvPr id="5" name="Rectángulo 19">
            <a:extLst>
              <a:ext uri="{FF2B5EF4-FFF2-40B4-BE49-F238E27FC236}">
                <a16:creationId xmlns:a16="http://schemas.microsoft.com/office/drawing/2014/main" id="{0B2A16DD-EA7D-4DBE-B843-73C66F05103D}"/>
              </a:ext>
            </a:extLst>
          </p:cNvPr>
          <p:cNvSpPr/>
          <p:nvPr/>
        </p:nvSpPr>
        <p:spPr>
          <a:xfrm>
            <a:off x="211448" y="2910934"/>
            <a:ext cx="5919188" cy="388221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sp>
        <p:nvSpPr>
          <p:cNvPr id="6" name="Rectángulo 5">
            <a:extLst>
              <a:ext uri="{FF2B5EF4-FFF2-40B4-BE49-F238E27FC236}">
                <a16:creationId xmlns:a16="http://schemas.microsoft.com/office/drawing/2014/main" id="{2F609DC1-2F60-4F63-8477-54B2E74CC439}"/>
              </a:ext>
            </a:extLst>
          </p:cNvPr>
          <p:cNvSpPr/>
          <p:nvPr/>
        </p:nvSpPr>
        <p:spPr>
          <a:xfrm>
            <a:off x="6193678" y="873082"/>
            <a:ext cx="5919188" cy="5920065"/>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sp>
        <p:nvSpPr>
          <p:cNvPr id="7" name="object 3">
            <a:extLst>
              <a:ext uri="{FF2B5EF4-FFF2-40B4-BE49-F238E27FC236}">
                <a16:creationId xmlns:a16="http://schemas.microsoft.com/office/drawing/2014/main" id="{519CA782-9833-4389-AC54-E0F19AE15782}"/>
              </a:ext>
            </a:extLst>
          </p:cNvPr>
          <p:cNvSpPr txBox="1"/>
          <p:nvPr/>
        </p:nvSpPr>
        <p:spPr>
          <a:xfrm>
            <a:off x="267943" y="2924269"/>
            <a:ext cx="5752156" cy="3732432"/>
          </a:xfrm>
          <a:prstGeom prst="rect">
            <a:avLst/>
          </a:prstGeom>
        </p:spPr>
        <p:txBody>
          <a:bodyPr vert="horz" wrap="square" lIns="0" tIns="13335" rIns="0" bIns="0" rtlCol="0" anchor="t">
            <a:spAutoFit/>
          </a:bodyPr>
          <a:lstStyle/>
          <a:p>
            <a:pPr marL="12700" marR="0" lvl="0" indent="0" algn="just" defTabSz="914400" rtl="0" eaLnBrk="1" fontAlgn="auto" latinLnBrk="0" hangingPunct="1">
              <a:lnSpc>
                <a:spcPct val="100000"/>
              </a:lnSpc>
              <a:spcBef>
                <a:spcPts val="105"/>
              </a:spcBef>
              <a:spcAft>
                <a:spcPts val="0"/>
              </a:spcAft>
              <a:buClrTx/>
              <a:buSzTx/>
              <a:buFontTx/>
              <a:buNone/>
              <a:tabLst/>
              <a:defRPr/>
            </a:pPr>
            <a:r>
              <a:rPr kumimoji="0" lang="es-ES" sz="1000" b="1" i="0" u="sng" strike="noStrike" kern="1200" cap="none" spc="0" normalizeH="0" baseline="0" noProof="0">
                <a:ln>
                  <a:noFill/>
                </a:ln>
                <a:solidFill>
                  <a:srgbClr val="112C69"/>
                </a:solidFill>
                <a:effectLst/>
                <a:uLnTx/>
                <a:uFillTx/>
                <a:latin typeface="Arial"/>
                <a:ea typeface="+mn-ea"/>
                <a:cs typeface="Arial"/>
              </a:rPr>
              <a:t>Gestiones Findeter - seguimiento (Supervisión).</a:t>
            </a:r>
          </a:p>
          <a:p>
            <a:pPr marL="12700" marR="0" lvl="0" indent="0" algn="just" defTabSz="914400" rtl="0" eaLnBrk="1" fontAlgn="auto" latinLnBrk="0" hangingPunct="1">
              <a:lnSpc>
                <a:spcPct val="100000"/>
              </a:lnSpc>
              <a:spcBef>
                <a:spcPts val="105"/>
              </a:spcBef>
              <a:spcAft>
                <a:spcPts val="0"/>
              </a:spcAft>
              <a:buClrTx/>
              <a:buSzTx/>
              <a:buFontTx/>
              <a:buNone/>
              <a:tabLst/>
              <a:defRPr/>
            </a:pPr>
            <a:endParaRPr kumimoji="0" lang="es-MX" sz="1000" b="0" i="0" u="none" strike="noStrike" kern="1200" cap="none" spc="0" normalizeH="0" baseline="0" noProof="0">
              <a:ln>
                <a:noFill/>
              </a:ln>
              <a:solidFill>
                <a:srgbClr val="112C69"/>
              </a:solidFill>
              <a:effectLst/>
              <a:uLnTx/>
              <a:uFillTx/>
              <a:latin typeface="Arial"/>
              <a:ea typeface="+mn-ea"/>
              <a:cs typeface="Arial"/>
            </a:endParaRPr>
          </a:p>
          <a:p>
            <a:pPr marL="241300" marR="0" lvl="0" indent="-228600" algn="just" defTabSz="457200" rtl="0" eaLnBrk="1" fontAlgn="auto" latinLnBrk="0" hangingPunct="1">
              <a:lnSpc>
                <a:spcPct val="100000"/>
              </a:lnSpc>
              <a:spcBef>
                <a:spcPts val="105"/>
              </a:spcBef>
              <a:spcAft>
                <a:spcPts val="0"/>
              </a:spcAft>
              <a:buClrTx/>
              <a:buSzTx/>
              <a:buFontTx/>
              <a:buAutoNum type="arabicPeriod"/>
              <a:tabLst/>
              <a:defRPr/>
            </a:pPr>
            <a:r>
              <a:rPr kumimoji="0" lang="es-MX" sz="1000" b="1" i="0" u="sng" strike="noStrike" kern="1200" cap="none" spc="0" normalizeH="0" baseline="0" noProof="0">
                <a:ln>
                  <a:noFill/>
                </a:ln>
                <a:solidFill>
                  <a:srgbClr val="0000FF"/>
                </a:solidFill>
                <a:effectLst/>
                <a:uLnTx/>
                <a:uFillTx/>
                <a:latin typeface="Arial"/>
                <a:ea typeface="+mn-ea"/>
                <a:cs typeface="Arial"/>
              </a:rPr>
              <a:t>Exposición de la consultoría y plan logístico mediante la metodología BIM e ingenierias transversales se realiza notificación mediante comunicado No. 22022520010398 de fecha 12/12/2022. </a:t>
            </a:r>
            <a:r>
              <a:rPr kumimoji="0" lang="es-MX" sz="1000" b="1" i="0" u="sng" strike="noStrike" kern="1200" cap="none" spc="0" normalizeH="0" baseline="0" noProof="0">
                <a:ln>
                  <a:noFill/>
                </a:ln>
                <a:solidFill>
                  <a:srgbClr val="0000FF"/>
                </a:solidFill>
                <a:effectLst/>
                <a:highlight>
                  <a:srgbClr val="00FF00"/>
                </a:highlight>
                <a:uLnTx/>
                <a:uFillTx/>
                <a:latin typeface="Arial"/>
                <a:ea typeface="+mn-ea"/>
                <a:cs typeface="Arial"/>
              </a:rPr>
              <a:t>Ejecutado</a:t>
            </a:r>
          </a:p>
          <a:p>
            <a:pPr marL="241300" marR="0" lvl="0" indent="-228600" algn="just" defTabSz="457200" rtl="0" eaLnBrk="1" fontAlgn="auto" latinLnBrk="0" hangingPunct="1">
              <a:lnSpc>
                <a:spcPct val="100000"/>
              </a:lnSpc>
              <a:spcBef>
                <a:spcPts val="105"/>
              </a:spcBef>
              <a:spcAft>
                <a:spcPts val="0"/>
              </a:spcAft>
              <a:buClrTx/>
              <a:buSzTx/>
              <a:buFontTx/>
              <a:buAutoNum type="arabicPeriod"/>
              <a:tabLst/>
              <a:defRPr/>
            </a:pPr>
            <a:endParaRPr kumimoji="0" lang="es-MX" sz="1000" b="1" i="0" u="sng" strike="noStrike" kern="1200" cap="none" spc="0" normalizeH="0" baseline="0" noProof="0">
              <a:ln>
                <a:noFill/>
              </a:ln>
              <a:solidFill>
                <a:srgbClr val="0000FF"/>
              </a:solidFill>
              <a:effectLst/>
              <a:highlight>
                <a:srgbClr val="00FF00"/>
              </a:highlight>
              <a:uLnTx/>
              <a:uFillTx/>
              <a:latin typeface="Arial"/>
              <a:ea typeface="+mn-ea"/>
              <a:cs typeface="Arial"/>
            </a:endParaRPr>
          </a:p>
          <a:p>
            <a:pPr marL="641350" lvl="1" indent="-171450" algn="just">
              <a:spcBef>
                <a:spcPts val="105"/>
              </a:spcBef>
              <a:buFont typeface="Arial" panose="020B0604020202020204" pitchFamily="34" charset="0"/>
              <a:buChar char="•"/>
              <a:defRPr/>
            </a:pPr>
            <a:r>
              <a:rPr kumimoji="0" lang="es-MX" sz="1000" b="1" i="0" u="sng" strike="noStrike" kern="1200" cap="none" spc="0" normalizeH="0" baseline="0" noProof="0">
                <a:ln>
                  <a:noFill/>
                </a:ln>
                <a:solidFill>
                  <a:srgbClr val="0000FF"/>
                </a:solidFill>
                <a:effectLst/>
                <a:highlight>
                  <a:srgbClr val="00FF00"/>
                </a:highlight>
                <a:uLnTx/>
                <a:uFillTx/>
                <a:latin typeface="Arial"/>
                <a:ea typeface="+mn-ea"/>
                <a:cs typeface="Arial"/>
              </a:rPr>
              <a:t>Se remite correo electronico con acta de socialización para firma de los asistentes mediante correo electronico de fecha 10/01/2023</a:t>
            </a:r>
          </a:p>
          <a:p>
            <a:pPr marL="241300" marR="0" lvl="0" indent="-228600" algn="just" defTabSz="457200" rtl="0" eaLnBrk="1" fontAlgn="auto" latinLnBrk="0" hangingPunct="1">
              <a:lnSpc>
                <a:spcPct val="100000"/>
              </a:lnSpc>
              <a:spcBef>
                <a:spcPts val="105"/>
              </a:spcBef>
              <a:spcAft>
                <a:spcPts val="0"/>
              </a:spcAft>
              <a:buClrTx/>
              <a:buSzTx/>
              <a:buFontTx/>
              <a:buAutoNum type="arabicPeriod"/>
              <a:tabLst/>
              <a:defRPr/>
            </a:pPr>
            <a:endParaRPr kumimoji="0" lang="es-MX" sz="1000" b="1" i="0" u="sng" strike="noStrike" kern="1200" cap="none" spc="0" normalizeH="0" baseline="0" noProof="0">
              <a:ln>
                <a:noFill/>
              </a:ln>
              <a:solidFill>
                <a:srgbClr val="0000FF"/>
              </a:solidFill>
              <a:effectLst/>
              <a:highlight>
                <a:srgbClr val="00FF00"/>
              </a:highlight>
              <a:uLnTx/>
              <a:uFillTx/>
              <a:latin typeface="Arial"/>
              <a:ea typeface="+mn-ea"/>
              <a:cs typeface="Arial"/>
            </a:endParaRPr>
          </a:p>
          <a:p>
            <a:pPr marL="241300" marR="0" lvl="0" indent="-228600" algn="just" defTabSz="457200" rtl="0" eaLnBrk="1" fontAlgn="auto" latinLnBrk="0" hangingPunct="1">
              <a:lnSpc>
                <a:spcPct val="100000"/>
              </a:lnSpc>
              <a:spcBef>
                <a:spcPts val="105"/>
              </a:spcBef>
              <a:spcAft>
                <a:spcPts val="0"/>
              </a:spcAft>
              <a:buClrTx/>
              <a:buSzTx/>
              <a:buFontTx/>
              <a:buAutoNum type="arabicPeriod"/>
              <a:tabLst/>
              <a:defRPr/>
            </a:pPr>
            <a:r>
              <a:rPr kumimoji="0" lang="es-MX" sz="1000" b="1" i="0" u="sng" strike="noStrike" kern="1200" cap="none" spc="0" normalizeH="0" baseline="0" noProof="0">
                <a:ln>
                  <a:noFill/>
                </a:ln>
                <a:solidFill>
                  <a:srgbClr val="0000FF"/>
                </a:solidFill>
                <a:effectLst/>
                <a:uLnTx/>
                <a:uFillTx/>
                <a:latin typeface="Arial"/>
                <a:ea typeface="+mn-ea"/>
                <a:cs typeface="Arial"/>
              </a:rPr>
              <a:t>Toma de decisión de continuación del proyecto para la ejecución de etapa 2 y/o Toma de decisión de desistimiento del proyecto y se pasan los recursos a otro proyecto por parte del SENA regional y Dirección general. </a:t>
            </a:r>
            <a:r>
              <a:rPr kumimoji="0" lang="es-MX" sz="1000" b="1" i="0" u="sng" strike="noStrike" kern="1200" cap="none" spc="0" normalizeH="0" baseline="0" noProof="0">
                <a:ln>
                  <a:noFill/>
                </a:ln>
                <a:solidFill>
                  <a:srgbClr val="0000FF"/>
                </a:solidFill>
                <a:effectLst/>
                <a:highlight>
                  <a:srgbClr val="00FFFF"/>
                </a:highlight>
                <a:uLnTx/>
                <a:uFillTx/>
                <a:latin typeface="Arial"/>
                <a:ea typeface="+mn-ea"/>
                <a:cs typeface="Arial"/>
              </a:rPr>
              <a:t>En trámite</a:t>
            </a:r>
          </a:p>
          <a:p>
            <a:pPr marL="12700" marR="0" lvl="0" algn="just" defTabSz="457200" rtl="0" eaLnBrk="1" fontAlgn="auto" latinLnBrk="0" hangingPunct="1">
              <a:lnSpc>
                <a:spcPct val="100000"/>
              </a:lnSpc>
              <a:spcBef>
                <a:spcPts val="105"/>
              </a:spcBef>
              <a:spcAft>
                <a:spcPts val="0"/>
              </a:spcAft>
              <a:buClrTx/>
              <a:buSzTx/>
              <a:tabLst/>
              <a:defRPr/>
            </a:pPr>
            <a:endParaRPr lang="es-MX" sz="1000" b="1" u="sng">
              <a:solidFill>
                <a:srgbClr val="0000FF"/>
              </a:solidFill>
              <a:highlight>
                <a:srgbClr val="00FFFF"/>
              </a:highlight>
              <a:latin typeface="Arial"/>
              <a:cs typeface="Arial"/>
            </a:endParaRPr>
          </a:p>
          <a:p>
            <a:pPr marL="641350" lvl="1" indent="-171450" algn="just">
              <a:spcBef>
                <a:spcPts val="105"/>
              </a:spcBef>
              <a:buFont typeface="Arial" panose="020B0604020202020204" pitchFamily="34" charset="0"/>
              <a:buChar char="•"/>
              <a:defRPr/>
            </a:pPr>
            <a:r>
              <a:rPr kumimoji="0" lang="es-MX" sz="1000" b="1" i="0" u="sng" strike="noStrike" kern="1200" cap="none" spc="0" normalizeH="0" baseline="0" noProof="0">
                <a:ln>
                  <a:noFill/>
                </a:ln>
                <a:solidFill>
                  <a:srgbClr val="0000FF"/>
                </a:solidFill>
                <a:effectLst/>
                <a:highlight>
                  <a:srgbClr val="00FF00"/>
                </a:highlight>
                <a:uLnTx/>
                <a:uFillTx/>
                <a:latin typeface="Arial"/>
                <a:ea typeface="+mn-ea"/>
                <a:cs typeface="Arial"/>
              </a:rPr>
              <a:t>Se remite comunicado al SENA a la espera de toma de decisión mediante Rad. 22023520000256 de fecha 13/01/2023</a:t>
            </a:r>
          </a:p>
          <a:p>
            <a:pPr marL="641350" lvl="1" indent="-171450" algn="just">
              <a:spcBef>
                <a:spcPts val="105"/>
              </a:spcBef>
              <a:buFont typeface="Arial" panose="020B0604020202020204" pitchFamily="34" charset="0"/>
              <a:buChar char="•"/>
              <a:defRPr/>
            </a:pPr>
            <a:r>
              <a:rPr lang="es-MX" sz="1000" b="1" u="sng">
                <a:solidFill>
                  <a:srgbClr val="0000FF"/>
                </a:solidFill>
                <a:highlight>
                  <a:srgbClr val="00FF00"/>
                </a:highlight>
                <a:latin typeface="Arial"/>
                <a:cs typeface="Arial"/>
              </a:rPr>
              <a:t>Se remitirá reiteración de comunicado al SENA, al no tener respuesta.</a:t>
            </a:r>
            <a:endParaRPr kumimoji="0" lang="es-MX" sz="1000" b="1" i="0" u="sng" strike="noStrike" kern="1200" cap="none" spc="0" normalizeH="0" baseline="0" noProof="0">
              <a:ln>
                <a:noFill/>
              </a:ln>
              <a:solidFill>
                <a:srgbClr val="0000FF"/>
              </a:solidFill>
              <a:effectLst/>
              <a:highlight>
                <a:srgbClr val="00FF00"/>
              </a:highlight>
              <a:uLnTx/>
              <a:uFillTx/>
              <a:latin typeface="Arial"/>
              <a:ea typeface="+mn-ea"/>
              <a:cs typeface="Arial"/>
            </a:endParaRPr>
          </a:p>
          <a:p>
            <a:pPr marL="12700" marR="0" lvl="0" algn="just" defTabSz="457200" rtl="0" eaLnBrk="1" fontAlgn="auto" latinLnBrk="0" hangingPunct="1">
              <a:lnSpc>
                <a:spcPct val="100000"/>
              </a:lnSpc>
              <a:spcBef>
                <a:spcPts val="105"/>
              </a:spcBef>
              <a:spcAft>
                <a:spcPts val="0"/>
              </a:spcAft>
              <a:buClrTx/>
              <a:buSzTx/>
              <a:tabLst/>
              <a:defRPr/>
            </a:pPr>
            <a:endParaRPr kumimoji="0" lang="es-MX" sz="1000" b="1" i="0" u="sng" strike="noStrike" kern="1200" cap="none" spc="0" normalizeH="0" baseline="0" noProof="0">
              <a:ln>
                <a:noFill/>
              </a:ln>
              <a:solidFill>
                <a:srgbClr val="0000FF"/>
              </a:solidFill>
              <a:effectLst/>
              <a:uLnTx/>
              <a:uFillTx/>
              <a:latin typeface="Arial"/>
              <a:ea typeface="+mn-ea"/>
              <a:cs typeface="Arial"/>
            </a:endParaRPr>
          </a:p>
          <a:p>
            <a:pPr marL="241300" marR="0" lvl="0" indent="-228600" algn="just" defTabSz="457200" rtl="0" eaLnBrk="1" fontAlgn="auto" latinLnBrk="0" hangingPunct="1">
              <a:lnSpc>
                <a:spcPct val="100000"/>
              </a:lnSpc>
              <a:spcBef>
                <a:spcPts val="105"/>
              </a:spcBef>
              <a:spcAft>
                <a:spcPts val="0"/>
              </a:spcAft>
              <a:buClrTx/>
              <a:buSzTx/>
              <a:buFont typeface="+mj-lt"/>
              <a:buAutoNum type="arabicPeriod" startAt="3"/>
              <a:tabLst/>
              <a:defRPr/>
            </a:pPr>
            <a:r>
              <a:rPr kumimoji="0" lang="es-MX" sz="1000" b="1" i="0" u="sng" strike="noStrike" kern="1200" cap="none" spc="0" normalizeH="0" baseline="0" noProof="0">
                <a:ln>
                  <a:noFill/>
                </a:ln>
                <a:solidFill>
                  <a:srgbClr val="0000FF"/>
                </a:solidFill>
                <a:effectLst/>
                <a:uLnTx/>
                <a:uFillTx/>
                <a:latin typeface="Arial"/>
                <a:ea typeface="+mn-ea"/>
                <a:cs typeface="Arial"/>
              </a:rPr>
              <a:t>Cierre de consultoría. </a:t>
            </a:r>
            <a:r>
              <a:rPr kumimoji="0" lang="es-MX" sz="1000" b="1" i="0" u="sng" strike="noStrike" kern="1200" cap="none" spc="0" normalizeH="0" baseline="0" noProof="0">
                <a:ln>
                  <a:noFill/>
                </a:ln>
                <a:solidFill>
                  <a:srgbClr val="0000FF"/>
                </a:solidFill>
                <a:effectLst/>
                <a:highlight>
                  <a:srgbClr val="00FFFF"/>
                </a:highlight>
                <a:uLnTx/>
                <a:uFillTx/>
                <a:latin typeface="Arial"/>
                <a:ea typeface="+mn-ea"/>
                <a:cs typeface="Arial"/>
              </a:rPr>
              <a:t>En trámite</a:t>
            </a:r>
          </a:p>
          <a:p>
            <a:pPr marL="241300" marR="0" lvl="0" indent="-228600" algn="just" defTabSz="457200" rtl="0" eaLnBrk="1" fontAlgn="auto" latinLnBrk="0" hangingPunct="1">
              <a:lnSpc>
                <a:spcPct val="100000"/>
              </a:lnSpc>
              <a:spcBef>
                <a:spcPts val="105"/>
              </a:spcBef>
              <a:spcAft>
                <a:spcPts val="0"/>
              </a:spcAft>
              <a:buClrTx/>
              <a:buSzTx/>
              <a:buFont typeface="+mj-lt"/>
              <a:buAutoNum type="arabicPeriod" startAt="3"/>
              <a:tabLst/>
              <a:defRPr/>
            </a:pPr>
            <a:endParaRPr lang="es-MX" sz="1000" b="1" u="sng">
              <a:solidFill>
                <a:srgbClr val="0000FF"/>
              </a:solidFill>
              <a:highlight>
                <a:srgbClr val="00FFFF"/>
              </a:highlight>
              <a:latin typeface="Arial"/>
              <a:cs typeface="Arial"/>
            </a:endParaRPr>
          </a:p>
          <a:p>
            <a:pPr marL="698500" lvl="1" indent="-228600" algn="just">
              <a:spcBef>
                <a:spcPts val="105"/>
              </a:spcBef>
              <a:buFont typeface="Arial" panose="020B0604020202020204" pitchFamily="34" charset="0"/>
              <a:buChar char="•"/>
              <a:defRPr/>
            </a:pPr>
            <a:r>
              <a:rPr kumimoji="0" lang="es-MX" sz="1000" b="1" i="0" u="sng" strike="noStrike" kern="1200" cap="none" spc="0" normalizeH="0" baseline="0" noProof="0">
                <a:ln>
                  <a:noFill/>
                </a:ln>
                <a:solidFill>
                  <a:srgbClr val="0000FF"/>
                </a:solidFill>
                <a:effectLst/>
                <a:highlight>
                  <a:srgbClr val="00FF00"/>
                </a:highlight>
                <a:uLnTx/>
                <a:uFillTx/>
                <a:latin typeface="Arial"/>
                <a:ea typeface="+mn-ea"/>
                <a:cs typeface="Arial"/>
              </a:rPr>
              <a:t>Se remite comunicado al SENA remitiendo los productos de consultoría aprobados por la interventoría mediante Rad. 22023520000255 de fecha 13/01/2023</a:t>
            </a:r>
          </a:p>
          <a:p>
            <a:pPr marL="698500" lvl="1" indent="-228600" algn="just">
              <a:spcBef>
                <a:spcPts val="105"/>
              </a:spcBef>
              <a:buFont typeface="Arial" panose="020B0604020202020204" pitchFamily="34" charset="0"/>
              <a:buChar char="•"/>
              <a:defRPr/>
            </a:pPr>
            <a:r>
              <a:rPr lang="es-MX" sz="1000" b="1" u="sng">
                <a:solidFill>
                  <a:srgbClr val="0000FF"/>
                </a:solidFill>
                <a:highlight>
                  <a:srgbClr val="00FF00"/>
                </a:highlight>
                <a:latin typeface="Arial"/>
                <a:cs typeface="Arial"/>
              </a:rPr>
              <a:t>Se remite acta de entrega y recibo con Rad. 2202352001618 de fecha 23/02/2023 para firma del SENA. </a:t>
            </a:r>
            <a:r>
              <a:rPr lang="es-MX" sz="1000" b="1" u="sng">
                <a:solidFill>
                  <a:srgbClr val="0000FF"/>
                </a:solidFill>
                <a:highlight>
                  <a:srgbClr val="00FFFF"/>
                </a:highlight>
                <a:latin typeface="Arial"/>
                <a:cs typeface="Arial"/>
              </a:rPr>
              <a:t>Nos encontramos a la espera de la remisión a Findeter</a:t>
            </a:r>
          </a:p>
        </p:txBody>
      </p:sp>
      <p:sp>
        <p:nvSpPr>
          <p:cNvPr id="8" name="CuadroTexto 7">
            <a:extLst>
              <a:ext uri="{FF2B5EF4-FFF2-40B4-BE49-F238E27FC236}">
                <a16:creationId xmlns:a16="http://schemas.microsoft.com/office/drawing/2014/main" id="{01C91F9E-8443-4A7F-8276-4CA4E21C0A25}"/>
              </a:ext>
            </a:extLst>
          </p:cNvPr>
          <p:cNvSpPr txBox="1"/>
          <p:nvPr/>
        </p:nvSpPr>
        <p:spPr>
          <a:xfrm>
            <a:off x="6217548" y="1093398"/>
            <a:ext cx="5890423" cy="2095445"/>
          </a:xfrm>
          <a:prstGeom prst="rect">
            <a:avLst/>
          </a:prstGeom>
          <a:noFill/>
        </p:spPr>
        <p:txBody>
          <a:bodyPr wrap="square" lIns="91440" tIns="45720" rIns="91440" bIns="45720" anchor="t">
            <a:spAutoFit/>
          </a:bodyPr>
          <a:lstStyle/>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s-MX" sz="950" b="1" i="0" u="sng" strike="noStrike" kern="1200" cap="none" spc="0" normalizeH="0" baseline="0" noProof="0">
                <a:ln>
                  <a:noFill/>
                </a:ln>
                <a:solidFill>
                  <a:srgbClr val="112C69"/>
                </a:solidFill>
                <a:effectLst/>
                <a:uLnTx/>
                <a:uFillTx/>
                <a:latin typeface="Arial"/>
                <a:ea typeface="+mn-ea"/>
                <a:cs typeface="Arial"/>
              </a:rPr>
              <a:t>1. Priorización de continuidad  o desistimiento del proyecto: </a:t>
            </a:r>
            <a:r>
              <a:rPr kumimoji="0" lang="es-MX" sz="900" b="1" i="0" u="sng" strike="noStrike" kern="1200" cap="none" spc="0" normalizeH="0" baseline="0" noProof="0">
                <a:ln>
                  <a:noFill/>
                </a:ln>
                <a:solidFill>
                  <a:srgbClr val="0000FF"/>
                </a:solidFill>
                <a:effectLst/>
                <a:highlight>
                  <a:srgbClr val="00FFFF"/>
                </a:highlight>
                <a:uLnTx/>
                <a:uFillTx/>
                <a:latin typeface="Arial"/>
                <a:ea typeface="+mn-ea"/>
                <a:cs typeface="Arial"/>
              </a:rPr>
              <a:t>En trámite</a:t>
            </a:r>
            <a:endParaRPr kumimoji="0" lang="es-MX" sz="950" b="1" i="0" u="sng" strike="noStrike" kern="1200" cap="none" spc="0" normalizeH="0" baseline="0" noProof="0">
              <a:ln>
                <a:noFill/>
              </a:ln>
              <a:solidFill>
                <a:srgbClr val="112C69"/>
              </a:solidFill>
              <a:effectLst/>
              <a:uLnTx/>
              <a:uFillTx/>
              <a:latin typeface="Arial"/>
              <a:ea typeface="+mn-ea"/>
              <a:cs typeface="Arial"/>
            </a:endParaRPr>
          </a:p>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es-MX" sz="950" b="0" i="0" u="none" strike="noStrike" kern="1200" cap="none" spc="0" normalizeH="0" baseline="0" noProof="0">
              <a:ln>
                <a:noFill/>
              </a:ln>
              <a:solidFill>
                <a:srgbClr val="0000FF"/>
              </a:solidFill>
              <a:effectLst/>
              <a:uLnTx/>
              <a:uFillTx/>
              <a:latin typeface="Arial"/>
              <a:ea typeface="+mn-ea"/>
              <a:cs typeface="Arial"/>
            </a:endParaRPr>
          </a:p>
          <a:p>
            <a:pPr marL="12700" marR="0" lvl="0" indent="0" algn="just" defTabSz="457200" rtl="0" eaLnBrk="1" fontAlgn="auto" latinLnBrk="0" hangingPunct="1">
              <a:lnSpc>
                <a:spcPct val="100000"/>
              </a:lnSpc>
              <a:spcBef>
                <a:spcPts val="105"/>
              </a:spcBef>
              <a:spcAft>
                <a:spcPts val="0"/>
              </a:spcAft>
              <a:buClrTx/>
              <a:buSzTx/>
              <a:buFontTx/>
              <a:buNone/>
              <a:tabLst/>
              <a:defRPr/>
            </a:pPr>
            <a:r>
              <a:rPr lang="es-MX" sz="950" b="1" u="sng">
                <a:solidFill>
                  <a:srgbClr val="112C69"/>
                </a:solidFill>
                <a:latin typeface="Arial"/>
                <a:cs typeface="Arial"/>
              </a:rPr>
              <a:t>2</a:t>
            </a:r>
            <a:r>
              <a:rPr kumimoji="0" lang="es-MX" sz="950" b="1" i="0" u="sng" strike="noStrike" kern="1200" cap="none" spc="0" normalizeH="0" baseline="0" noProof="0">
                <a:ln>
                  <a:noFill/>
                </a:ln>
                <a:solidFill>
                  <a:srgbClr val="112C69"/>
                </a:solidFill>
                <a:effectLst/>
                <a:uLnTx/>
                <a:uFillTx/>
                <a:latin typeface="Arial"/>
                <a:ea typeface="+mn-ea"/>
                <a:cs typeface="Arial"/>
              </a:rPr>
              <a:t>. </a:t>
            </a:r>
            <a:r>
              <a:rPr lang="es-MX" sz="950" b="1" u="sng">
                <a:solidFill>
                  <a:srgbClr val="112C69"/>
                </a:solidFill>
                <a:latin typeface="Arial"/>
                <a:cs typeface="Arial"/>
              </a:rPr>
              <a:t>C</a:t>
            </a:r>
            <a:r>
              <a:rPr kumimoji="0" lang="es-MX" sz="950" b="1" i="0" u="sng" strike="noStrike" kern="1200" cap="none" spc="0" normalizeH="0" baseline="0" noProof="0" err="1">
                <a:ln>
                  <a:noFill/>
                </a:ln>
                <a:solidFill>
                  <a:srgbClr val="112C69"/>
                </a:solidFill>
                <a:effectLst/>
                <a:uLnTx/>
                <a:uFillTx/>
                <a:latin typeface="Arial"/>
                <a:ea typeface="+mn-ea"/>
                <a:cs typeface="Arial"/>
              </a:rPr>
              <a:t>ierre</a:t>
            </a:r>
            <a:r>
              <a:rPr kumimoji="0" lang="es-MX" sz="950" b="1" i="0" u="sng" strike="noStrike" kern="1200" cap="none" spc="0" normalizeH="0" baseline="0" noProof="0">
                <a:ln>
                  <a:noFill/>
                </a:ln>
                <a:solidFill>
                  <a:srgbClr val="112C69"/>
                </a:solidFill>
                <a:effectLst/>
                <a:uLnTx/>
                <a:uFillTx/>
                <a:latin typeface="Arial"/>
                <a:ea typeface="+mn-ea"/>
                <a:cs typeface="Arial"/>
              </a:rPr>
              <a:t> y traslado de producto de estudios y diseños al SENA.</a:t>
            </a:r>
            <a:r>
              <a:rPr kumimoji="0" lang="es-MX" sz="950" b="0" i="0" u="none" strike="noStrike" kern="1200" cap="none" spc="0" normalizeH="0" baseline="0" noProof="0">
                <a:ln>
                  <a:noFill/>
                </a:ln>
                <a:solidFill>
                  <a:srgbClr val="0000FF"/>
                </a:solidFill>
                <a:effectLst/>
                <a:uLnTx/>
                <a:uFillTx/>
                <a:latin typeface="Arial"/>
                <a:ea typeface="+mn-ea"/>
                <a:cs typeface="Arial"/>
              </a:rPr>
              <a:t> </a:t>
            </a:r>
            <a:r>
              <a:rPr kumimoji="0" lang="es-MX" sz="900" b="1" i="0" u="sng" strike="noStrike" kern="1200" cap="none" spc="0" normalizeH="0" baseline="0" noProof="0">
                <a:ln>
                  <a:noFill/>
                </a:ln>
                <a:solidFill>
                  <a:srgbClr val="0000FF"/>
                </a:solidFill>
                <a:effectLst/>
                <a:highlight>
                  <a:srgbClr val="00FFFF"/>
                </a:highlight>
                <a:uLnTx/>
                <a:uFillTx/>
                <a:latin typeface="Arial"/>
                <a:ea typeface="+mn-ea"/>
                <a:cs typeface="Arial"/>
              </a:rPr>
              <a:t>En trámite</a:t>
            </a:r>
            <a:endParaRPr kumimoji="0" lang="es-MX" sz="950" b="0" i="0" u="none" strike="noStrike" kern="1200" cap="none" spc="0" normalizeH="0" baseline="0" noProof="0">
              <a:ln>
                <a:noFill/>
              </a:ln>
              <a:solidFill>
                <a:srgbClr val="0000FF"/>
              </a:solidFill>
              <a:effectLst/>
              <a:uLnTx/>
              <a:uFillTx/>
              <a:latin typeface="Arial"/>
              <a:ea typeface="+mn-ea"/>
              <a:cs typeface="Arial"/>
            </a:endParaRPr>
          </a:p>
          <a:p>
            <a:pPr marL="184150" marR="0" lvl="0" indent="-171450" algn="just" defTabSz="457200" rtl="0" eaLnBrk="1" fontAlgn="auto" latinLnBrk="0" hangingPunct="1">
              <a:lnSpc>
                <a:spcPct val="100000"/>
              </a:lnSpc>
              <a:spcBef>
                <a:spcPts val="105"/>
              </a:spcBef>
              <a:spcAft>
                <a:spcPts val="0"/>
              </a:spcAft>
              <a:buClrTx/>
              <a:buSzTx/>
              <a:buFont typeface="Arial" panose="020B0604020202020204" pitchFamily="34" charset="0"/>
              <a:buChar char="•"/>
              <a:tabLst/>
              <a:defRPr/>
            </a:pPr>
            <a:r>
              <a:rPr kumimoji="0" lang="es-MX" sz="950" b="0" i="0" u="none" strike="noStrike" kern="1200" cap="none" spc="0" normalizeH="0" baseline="0" noProof="0">
                <a:ln>
                  <a:noFill/>
                </a:ln>
                <a:solidFill>
                  <a:srgbClr val="0000FF"/>
                </a:solidFill>
                <a:effectLst/>
                <a:uLnTx/>
                <a:uFillTx/>
                <a:latin typeface="Arial"/>
                <a:ea typeface="+mn-ea"/>
                <a:cs typeface="Arial"/>
              </a:rPr>
              <a:t>En atención a la respuesta de los anteriores numerales, se notifica a la Dirección General del cierre y traslado de la consultoría.</a:t>
            </a:r>
          </a:p>
          <a:p>
            <a:pPr marL="184150" marR="0" lvl="0" indent="-171450" algn="just" defTabSz="457200" rtl="0" eaLnBrk="1" fontAlgn="auto" latinLnBrk="0" hangingPunct="1">
              <a:lnSpc>
                <a:spcPct val="100000"/>
              </a:lnSpc>
              <a:spcBef>
                <a:spcPts val="105"/>
              </a:spcBef>
              <a:spcAft>
                <a:spcPts val="0"/>
              </a:spcAft>
              <a:buClrTx/>
              <a:buSzTx/>
              <a:buFont typeface="Arial" panose="020B0604020202020204" pitchFamily="34" charset="0"/>
              <a:buChar char="•"/>
              <a:tabLst/>
              <a:defRPr/>
            </a:pPr>
            <a:endParaRPr kumimoji="0" lang="es-MX" sz="950" b="1" i="0" u="sng" strike="noStrike" kern="1200" cap="none" spc="0" normalizeH="0" baseline="0" noProof="0">
              <a:ln>
                <a:noFill/>
              </a:ln>
              <a:solidFill>
                <a:srgbClr val="112C69"/>
              </a:solidFill>
              <a:effectLst/>
              <a:uLnTx/>
              <a:uFillTx/>
              <a:latin typeface="Arial"/>
              <a:ea typeface="+mn-ea"/>
              <a:cs typeface="Arial"/>
            </a:endParaRPr>
          </a:p>
          <a:p>
            <a:pPr marL="12700" marR="0" lvl="0" indent="0" algn="just" defTabSz="457200" rtl="0" eaLnBrk="1" fontAlgn="auto" latinLnBrk="0" hangingPunct="1">
              <a:lnSpc>
                <a:spcPct val="100000"/>
              </a:lnSpc>
              <a:spcBef>
                <a:spcPts val="105"/>
              </a:spcBef>
              <a:spcAft>
                <a:spcPts val="0"/>
              </a:spcAft>
              <a:buClrTx/>
              <a:buSzTx/>
              <a:buFontTx/>
              <a:buNone/>
              <a:tabLst/>
              <a:defRPr/>
            </a:pPr>
            <a:r>
              <a:rPr lang="es-MX" sz="950" b="1" u="sng">
                <a:solidFill>
                  <a:srgbClr val="112C69"/>
                </a:solidFill>
                <a:latin typeface="Arial"/>
                <a:cs typeface="Arial"/>
              </a:rPr>
              <a:t>3</a:t>
            </a:r>
            <a:r>
              <a:rPr kumimoji="0" lang="es-MX" sz="950" b="1" i="0" u="sng" strike="noStrike" kern="1200" cap="none" spc="0" normalizeH="0" baseline="0" noProof="0">
                <a:ln>
                  <a:noFill/>
                </a:ln>
                <a:solidFill>
                  <a:srgbClr val="112C69"/>
                </a:solidFill>
                <a:effectLst/>
                <a:uLnTx/>
                <a:uFillTx/>
                <a:latin typeface="Arial"/>
                <a:ea typeface="+mn-ea"/>
                <a:cs typeface="Arial"/>
              </a:rPr>
              <a:t>. Temas varios: </a:t>
            </a:r>
            <a:r>
              <a:rPr kumimoji="0" lang="es-MX" sz="900" b="1" i="0" u="sng" strike="noStrike" kern="1200" cap="none" spc="0" normalizeH="0" baseline="0" noProof="0">
                <a:ln>
                  <a:noFill/>
                </a:ln>
                <a:solidFill>
                  <a:srgbClr val="0000FF"/>
                </a:solidFill>
                <a:effectLst/>
                <a:highlight>
                  <a:srgbClr val="00FFFF"/>
                </a:highlight>
                <a:uLnTx/>
                <a:uFillTx/>
                <a:latin typeface="Arial"/>
                <a:ea typeface="+mn-ea"/>
                <a:cs typeface="Arial"/>
              </a:rPr>
              <a:t>En trámite</a:t>
            </a:r>
            <a:endParaRPr kumimoji="0" lang="es-MX" sz="950" b="1" i="0" u="sng" strike="noStrike" kern="1200" cap="none" spc="0" normalizeH="0" baseline="0" noProof="0">
              <a:ln>
                <a:noFill/>
              </a:ln>
              <a:solidFill>
                <a:srgbClr val="112C69"/>
              </a:solidFill>
              <a:effectLst/>
              <a:uLnTx/>
              <a:uFillTx/>
              <a:latin typeface="Arial"/>
              <a:ea typeface="+mn-ea"/>
              <a:cs typeface="Arial"/>
            </a:endParaRPr>
          </a:p>
          <a:p>
            <a:pPr marL="184150" marR="0" lvl="0" indent="-171450" algn="just" defTabSz="457200" rtl="0" eaLnBrk="1" fontAlgn="auto" latinLnBrk="0" hangingPunct="1">
              <a:lnSpc>
                <a:spcPct val="100000"/>
              </a:lnSpc>
              <a:spcBef>
                <a:spcPts val="105"/>
              </a:spcBef>
              <a:spcAft>
                <a:spcPts val="0"/>
              </a:spcAft>
              <a:buClrTx/>
              <a:buSzTx/>
              <a:buFont typeface="Arial" panose="020B0604020202020204" pitchFamily="34" charset="0"/>
              <a:buChar char="•"/>
              <a:tabLst/>
              <a:defRPr/>
            </a:pPr>
            <a:r>
              <a:rPr kumimoji="0" lang="es-MX" sz="950" b="0" i="0" u="none" strike="noStrike" kern="1200" cap="none" spc="0" normalizeH="0" baseline="0" noProof="0">
                <a:ln>
                  <a:noFill/>
                </a:ln>
                <a:solidFill>
                  <a:srgbClr val="0000FF"/>
                </a:solidFill>
                <a:effectLst/>
                <a:uLnTx/>
                <a:uFillTx/>
                <a:latin typeface="Arial"/>
                <a:ea typeface="+mn-ea"/>
                <a:cs typeface="Arial"/>
              </a:rPr>
              <a:t>Posible solicitud de Comité Técnico y Fiduciario.</a:t>
            </a:r>
          </a:p>
          <a:p>
            <a:pPr marL="184150" marR="0" lvl="0" indent="-171450" algn="just" defTabSz="457200" rtl="0" eaLnBrk="1" fontAlgn="auto" latinLnBrk="0" hangingPunct="1">
              <a:lnSpc>
                <a:spcPct val="100000"/>
              </a:lnSpc>
              <a:spcBef>
                <a:spcPts val="105"/>
              </a:spcBef>
              <a:spcAft>
                <a:spcPts val="0"/>
              </a:spcAft>
              <a:buClrTx/>
              <a:buSzTx/>
              <a:buFont typeface="Arial" panose="020B0604020202020204" pitchFamily="34" charset="0"/>
              <a:buChar char="•"/>
              <a:tabLst/>
              <a:defRPr/>
            </a:pPr>
            <a:endParaRPr lang="es-MX" sz="950">
              <a:solidFill>
                <a:srgbClr val="0000FF"/>
              </a:solidFill>
              <a:latin typeface="Arial"/>
              <a:cs typeface="Arial"/>
            </a:endParaRPr>
          </a:p>
          <a:p>
            <a:pPr marL="12700" marR="0" lvl="0" algn="just" defTabSz="457200" rtl="0" eaLnBrk="1" fontAlgn="auto" latinLnBrk="0" hangingPunct="1">
              <a:lnSpc>
                <a:spcPct val="100000"/>
              </a:lnSpc>
              <a:spcBef>
                <a:spcPts val="105"/>
              </a:spcBef>
              <a:spcAft>
                <a:spcPts val="0"/>
              </a:spcAft>
              <a:buClrTx/>
              <a:buSzTx/>
              <a:tabLst/>
              <a:defRPr/>
            </a:pPr>
            <a:r>
              <a:rPr kumimoji="0" lang="es-MX" sz="950" b="1" i="0" u="none" strike="noStrike" kern="1200" cap="none" spc="0" normalizeH="0" baseline="0" noProof="0">
                <a:ln>
                  <a:noFill/>
                </a:ln>
                <a:solidFill>
                  <a:srgbClr val="0000FF"/>
                </a:solidFill>
                <a:effectLst/>
                <a:highlight>
                  <a:srgbClr val="00FFFF"/>
                </a:highlight>
                <a:uLnTx/>
                <a:uFillTx/>
                <a:latin typeface="Arial"/>
                <a:ea typeface="+mn-ea"/>
                <a:cs typeface="Arial"/>
              </a:rPr>
              <a:t>NOTA: </a:t>
            </a:r>
            <a:r>
              <a:rPr kumimoji="0" lang="es-MX" sz="950" b="0" i="0" u="none" strike="noStrike" kern="1200" cap="none" spc="0" normalizeH="0" baseline="0" noProof="0">
                <a:ln>
                  <a:noFill/>
                </a:ln>
                <a:solidFill>
                  <a:srgbClr val="0000FF"/>
                </a:solidFill>
                <a:effectLst/>
                <a:highlight>
                  <a:srgbClr val="00FFFF"/>
                </a:highlight>
                <a:uLnTx/>
                <a:uFillTx/>
                <a:latin typeface="Arial"/>
                <a:ea typeface="+mn-ea"/>
                <a:cs typeface="Arial"/>
              </a:rPr>
              <a:t>Nos encontramos a la espera de la toma de decisión del SENA sobre continuar con el proyecto con la asignación total de recursos para ejecutar o desistimiento del proyecto y traslado de recursos a otros proyectos del programa de reforzamientos. </a:t>
            </a:r>
          </a:p>
          <a:p>
            <a:pPr marL="12700" marR="0" lvl="0" indent="0" algn="just" defTabSz="457200" rtl="0" eaLnBrk="1" fontAlgn="auto" latinLnBrk="0" hangingPunct="1">
              <a:lnSpc>
                <a:spcPct val="100000"/>
              </a:lnSpc>
              <a:spcBef>
                <a:spcPts val="105"/>
              </a:spcBef>
              <a:spcAft>
                <a:spcPts val="0"/>
              </a:spcAft>
              <a:buClrTx/>
              <a:buSzTx/>
              <a:buFontTx/>
              <a:buNone/>
              <a:tabLst/>
              <a:defRPr/>
            </a:pPr>
            <a:endParaRPr kumimoji="0" lang="es-MX" sz="950" b="0" i="0" u="none" strike="noStrike" kern="1200" cap="none" spc="0" normalizeH="0" baseline="0" noProof="0">
              <a:ln>
                <a:noFill/>
              </a:ln>
              <a:solidFill>
                <a:srgbClr val="0000FF"/>
              </a:solidFill>
              <a:effectLst/>
              <a:uLnTx/>
              <a:uFillTx/>
              <a:latin typeface="Arial"/>
              <a:ea typeface="+mn-ea"/>
              <a:cs typeface="Arial"/>
            </a:endParaRPr>
          </a:p>
        </p:txBody>
      </p:sp>
    </p:spTree>
    <p:extLst>
      <p:ext uri="{BB962C8B-B14F-4D97-AF65-F5344CB8AC3E}">
        <p14:creationId xmlns:p14="http://schemas.microsoft.com/office/powerpoint/2010/main" val="230557164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uadroTexto 7">
            <a:extLst>
              <a:ext uri="{FF2B5EF4-FFF2-40B4-BE49-F238E27FC236}">
                <a16:creationId xmlns:a16="http://schemas.microsoft.com/office/drawing/2014/main" id="{BAB32681-8AE7-4179-BD8C-E35E691A9A12}"/>
              </a:ext>
            </a:extLst>
          </p:cNvPr>
          <p:cNvSpPr txBox="1"/>
          <p:nvPr/>
        </p:nvSpPr>
        <p:spPr>
          <a:xfrm>
            <a:off x="473082" y="506070"/>
            <a:ext cx="10990347" cy="738664"/>
          </a:xfrm>
          <a:prstGeom prst="rect">
            <a:avLst/>
          </a:prstGeom>
          <a:noFill/>
        </p:spPr>
        <p:txBody>
          <a:bodyPr wrap="square" lIns="91440" tIns="45720" rIns="91440" bIns="45720" anchor="t">
            <a:spAutoFit/>
          </a:bodyPr>
          <a:lstStyle/>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s-MX" sz="1400" b="1" i="0" u="sng" strike="noStrike" kern="1200" cap="none" spc="0" normalizeH="0" baseline="0" noProof="0">
                <a:ln>
                  <a:noFill/>
                </a:ln>
                <a:solidFill>
                  <a:srgbClr val="112C69"/>
                </a:solidFill>
                <a:effectLst/>
                <a:uLnTx/>
                <a:uFillTx/>
                <a:latin typeface="Calibri" panose="020F0502020204030204"/>
                <a:ea typeface="+mn-lt"/>
                <a:cs typeface="Calibri" panose="020F0502020204030204"/>
              </a:rPr>
              <a:t>2. Toma de decisión de continuación del proyecto para la ejecución de etapa 2 y/o Toma de decisión de desistimiento del proyecto: </a:t>
            </a:r>
          </a:p>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s-MX" sz="1400" b="1" i="0" u="sng" strike="noStrike" kern="1200" cap="none" spc="0" normalizeH="0" baseline="0" noProof="0">
                <a:ln>
                  <a:noFill/>
                </a:ln>
                <a:solidFill>
                  <a:srgbClr val="0000FF"/>
                </a:solidFill>
                <a:effectLst/>
                <a:uLnTx/>
                <a:uFillTx/>
                <a:latin typeface="Calibri" panose="020F0502020204030204"/>
                <a:ea typeface="+mn-lt"/>
                <a:cs typeface="Calibri" panose="020F0502020204030204"/>
              </a:rPr>
              <a:t>Se remite comunicado al SENA a la </a:t>
            </a:r>
            <a:r>
              <a:rPr kumimoji="0" lang="es-MX" sz="1400" b="1" i="0" u="sng" strike="noStrike" kern="1200" cap="none" spc="0" normalizeH="0" baseline="0" noProof="0">
                <a:ln>
                  <a:noFill/>
                </a:ln>
                <a:solidFill>
                  <a:srgbClr val="0000FF"/>
                </a:solidFill>
                <a:effectLst/>
                <a:highlight>
                  <a:srgbClr val="00FF00"/>
                </a:highlight>
                <a:uLnTx/>
                <a:uFillTx/>
                <a:latin typeface="Calibri" panose="020F0502020204030204"/>
                <a:ea typeface="+mn-lt"/>
                <a:cs typeface="Calibri" panose="020F0502020204030204"/>
              </a:rPr>
              <a:t>espera de toma de decisión</a:t>
            </a:r>
            <a:r>
              <a:rPr kumimoji="0" lang="es-MX" sz="1400" b="1" i="0" u="sng" strike="noStrike" kern="1200" cap="none" spc="0" normalizeH="0" baseline="0" noProof="0">
                <a:ln>
                  <a:noFill/>
                </a:ln>
                <a:solidFill>
                  <a:srgbClr val="0000FF"/>
                </a:solidFill>
                <a:effectLst/>
                <a:uLnTx/>
                <a:uFillTx/>
                <a:latin typeface="Calibri" panose="020F0502020204030204"/>
                <a:ea typeface="+mn-lt"/>
                <a:cs typeface="Calibri" panose="020F0502020204030204"/>
              </a:rPr>
              <a:t> mediante Rad. 22023520000256 de fecha 13/01/2023. se encuentra en proyección de reiteración</a:t>
            </a:r>
          </a:p>
        </p:txBody>
      </p:sp>
      <p:grpSp>
        <p:nvGrpSpPr>
          <p:cNvPr id="13" name="Grupo 12">
            <a:extLst>
              <a:ext uri="{FF2B5EF4-FFF2-40B4-BE49-F238E27FC236}">
                <a16:creationId xmlns:a16="http://schemas.microsoft.com/office/drawing/2014/main" id="{5404DB58-144D-4476-9B10-C38C33B30766}"/>
              </a:ext>
            </a:extLst>
          </p:cNvPr>
          <p:cNvGrpSpPr/>
          <p:nvPr/>
        </p:nvGrpSpPr>
        <p:grpSpPr>
          <a:xfrm>
            <a:off x="365760" y="1336431"/>
            <a:ext cx="11676185" cy="5015499"/>
            <a:chOff x="580146" y="1029290"/>
            <a:chExt cx="14579972" cy="5210175"/>
          </a:xfrm>
        </p:grpSpPr>
        <p:pic>
          <p:nvPicPr>
            <p:cNvPr id="3" name="Imagen 2">
              <a:extLst>
                <a:ext uri="{FF2B5EF4-FFF2-40B4-BE49-F238E27FC236}">
                  <a16:creationId xmlns:a16="http://schemas.microsoft.com/office/drawing/2014/main" id="{9834C889-24E8-498B-94E9-E874D4BA01BC}"/>
                </a:ext>
              </a:extLst>
            </p:cNvPr>
            <p:cNvPicPr>
              <a:picLocks noChangeAspect="1"/>
            </p:cNvPicPr>
            <p:nvPr/>
          </p:nvPicPr>
          <p:blipFill>
            <a:blip r:embed="rId2"/>
            <a:stretch>
              <a:fillRect/>
            </a:stretch>
          </p:blipFill>
          <p:spPr>
            <a:xfrm>
              <a:off x="580146" y="1029290"/>
              <a:ext cx="3829050" cy="5210175"/>
            </a:xfrm>
            <a:prstGeom prst="rect">
              <a:avLst/>
            </a:prstGeom>
          </p:spPr>
        </p:pic>
        <p:pic>
          <p:nvPicPr>
            <p:cNvPr id="7" name="Imagen 6">
              <a:extLst>
                <a:ext uri="{FF2B5EF4-FFF2-40B4-BE49-F238E27FC236}">
                  <a16:creationId xmlns:a16="http://schemas.microsoft.com/office/drawing/2014/main" id="{17EA6F7A-D13A-4B77-9649-2E24371D5B41}"/>
                </a:ext>
              </a:extLst>
            </p:cNvPr>
            <p:cNvPicPr>
              <a:picLocks noChangeAspect="1"/>
            </p:cNvPicPr>
            <p:nvPr/>
          </p:nvPicPr>
          <p:blipFill>
            <a:blip r:embed="rId3"/>
            <a:stretch>
              <a:fillRect/>
            </a:stretch>
          </p:blipFill>
          <p:spPr>
            <a:xfrm>
              <a:off x="4463543" y="1324565"/>
              <a:ext cx="3514725" cy="4914900"/>
            </a:xfrm>
            <a:prstGeom prst="rect">
              <a:avLst/>
            </a:prstGeom>
          </p:spPr>
        </p:pic>
        <p:pic>
          <p:nvPicPr>
            <p:cNvPr id="10" name="Imagen 9">
              <a:extLst>
                <a:ext uri="{FF2B5EF4-FFF2-40B4-BE49-F238E27FC236}">
                  <a16:creationId xmlns:a16="http://schemas.microsoft.com/office/drawing/2014/main" id="{13881246-BD6A-4E7E-BE65-63086C19A52F}"/>
                </a:ext>
              </a:extLst>
            </p:cNvPr>
            <p:cNvPicPr>
              <a:picLocks noChangeAspect="1"/>
            </p:cNvPicPr>
            <p:nvPr/>
          </p:nvPicPr>
          <p:blipFill>
            <a:blip r:embed="rId4"/>
            <a:stretch>
              <a:fillRect/>
            </a:stretch>
          </p:blipFill>
          <p:spPr>
            <a:xfrm>
              <a:off x="7978268" y="1324565"/>
              <a:ext cx="3448050" cy="4914900"/>
            </a:xfrm>
            <a:prstGeom prst="rect">
              <a:avLst/>
            </a:prstGeom>
          </p:spPr>
        </p:pic>
        <p:pic>
          <p:nvPicPr>
            <p:cNvPr id="12" name="Imagen 11">
              <a:extLst>
                <a:ext uri="{FF2B5EF4-FFF2-40B4-BE49-F238E27FC236}">
                  <a16:creationId xmlns:a16="http://schemas.microsoft.com/office/drawing/2014/main" id="{F84ADF5C-4791-439F-A4BF-9AE2021291CA}"/>
                </a:ext>
              </a:extLst>
            </p:cNvPr>
            <p:cNvPicPr>
              <a:picLocks noChangeAspect="1"/>
            </p:cNvPicPr>
            <p:nvPr/>
          </p:nvPicPr>
          <p:blipFill>
            <a:blip r:embed="rId5"/>
            <a:stretch>
              <a:fillRect/>
            </a:stretch>
          </p:blipFill>
          <p:spPr>
            <a:xfrm>
              <a:off x="11492993" y="1324565"/>
              <a:ext cx="3667125" cy="4895850"/>
            </a:xfrm>
            <a:prstGeom prst="rect">
              <a:avLst/>
            </a:prstGeom>
          </p:spPr>
        </p:pic>
      </p:grpSp>
    </p:spTree>
    <p:extLst>
      <p:ext uri="{BB962C8B-B14F-4D97-AF65-F5344CB8AC3E}">
        <p14:creationId xmlns:p14="http://schemas.microsoft.com/office/powerpoint/2010/main" val="116791368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uadroTexto 7">
            <a:extLst>
              <a:ext uri="{FF2B5EF4-FFF2-40B4-BE49-F238E27FC236}">
                <a16:creationId xmlns:a16="http://schemas.microsoft.com/office/drawing/2014/main" id="{BAB32681-8AE7-4179-BD8C-E35E691A9A12}"/>
              </a:ext>
            </a:extLst>
          </p:cNvPr>
          <p:cNvSpPr txBox="1"/>
          <p:nvPr/>
        </p:nvSpPr>
        <p:spPr>
          <a:xfrm>
            <a:off x="473082" y="506070"/>
            <a:ext cx="10990347" cy="738664"/>
          </a:xfrm>
          <a:prstGeom prst="rect">
            <a:avLst/>
          </a:prstGeom>
          <a:noFill/>
        </p:spPr>
        <p:txBody>
          <a:bodyPr wrap="square" lIns="91440" tIns="45720" rIns="91440" bIns="45720" anchor="t">
            <a:spAutoFit/>
          </a:bodyPr>
          <a:lstStyle/>
          <a:p>
            <a:pPr marL="0" marR="0" lvl="0" indent="0" algn="just" defTabSz="457200" rtl="0" eaLnBrk="1" fontAlgn="auto" latinLnBrk="0" hangingPunct="1">
              <a:lnSpc>
                <a:spcPct val="100000"/>
              </a:lnSpc>
              <a:spcBef>
                <a:spcPts val="0"/>
              </a:spcBef>
              <a:spcAft>
                <a:spcPts val="0"/>
              </a:spcAft>
              <a:buClrTx/>
              <a:buSzTx/>
              <a:buFontTx/>
              <a:buNone/>
              <a:tabLst/>
              <a:defRPr/>
            </a:pPr>
            <a:r>
              <a:rPr lang="es-MX" sz="1400" b="1" u="sng">
                <a:solidFill>
                  <a:srgbClr val="112C69"/>
                </a:solidFill>
                <a:latin typeface="Calibri" panose="020F0502020204030204"/>
                <a:ea typeface="+mn-lt"/>
                <a:cs typeface="Calibri" panose="020F0502020204030204"/>
              </a:rPr>
              <a:t>3</a:t>
            </a:r>
            <a:r>
              <a:rPr kumimoji="0" lang="es-MX" sz="1400" b="1" i="0" u="sng" strike="noStrike" kern="1200" cap="none" spc="0" normalizeH="0" baseline="0" noProof="0">
                <a:ln>
                  <a:noFill/>
                </a:ln>
                <a:solidFill>
                  <a:srgbClr val="112C69"/>
                </a:solidFill>
                <a:effectLst/>
                <a:uLnTx/>
                <a:uFillTx/>
                <a:latin typeface="Calibri" panose="020F0502020204030204"/>
                <a:ea typeface="+mn-lt"/>
                <a:cs typeface="Calibri" panose="020F0502020204030204"/>
              </a:rPr>
              <a:t>. Cierre de consultoría: </a:t>
            </a:r>
          </a:p>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s-MX" sz="1400" b="1" i="0" u="sng" strike="noStrike" kern="1200" cap="none" spc="0" normalizeH="0" baseline="0" noProof="0">
                <a:ln>
                  <a:noFill/>
                </a:ln>
                <a:solidFill>
                  <a:srgbClr val="0000FF"/>
                </a:solidFill>
                <a:effectLst/>
                <a:uLnTx/>
                <a:uFillTx/>
                <a:latin typeface="Calibri" panose="020F0502020204030204"/>
                <a:ea typeface="+mn-lt"/>
                <a:cs typeface="Calibri" panose="020F0502020204030204"/>
              </a:rPr>
              <a:t>Se remite comunicado al SENA </a:t>
            </a:r>
            <a:r>
              <a:rPr kumimoji="0" lang="es-MX" sz="1400" b="1" i="0" u="sng" strike="noStrike" kern="1200" cap="none" spc="0" normalizeH="0" baseline="0" noProof="0">
                <a:ln>
                  <a:noFill/>
                </a:ln>
                <a:solidFill>
                  <a:srgbClr val="0000FF"/>
                </a:solidFill>
                <a:effectLst/>
                <a:highlight>
                  <a:srgbClr val="00FF00"/>
                </a:highlight>
                <a:uLnTx/>
                <a:uFillTx/>
                <a:latin typeface="Calibri" panose="020F0502020204030204"/>
                <a:ea typeface="+mn-lt"/>
                <a:cs typeface="Calibri" panose="020F0502020204030204"/>
              </a:rPr>
              <a:t>remitiendo los productos de consultoría aprobados por la interventoría </a:t>
            </a:r>
            <a:r>
              <a:rPr kumimoji="0" lang="es-MX" sz="1400" b="1" i="0" u="sng" strike="noStrike" kern="1200" cap="none" spc="0" normalizeH="0" baseline="0" noProof="0">
                <a:ln>
                  <a:noFill/>
                </a:ln>
                <a:solidFill>
                  <a:srgbClr val="0000FF"/>
                </a:solidFill>
                <a:effectLst/>
                <a:uLnTx/>
                <a:uFillTx/>
                <a:latin typeface="Calibri" panose="020F0502020204030204"/>
                <a:ea typeface="+mn-lt"/>
                <a:cs typeface="Calibri" panose="020F0502020204030204"/>
              </a:rPr>
              <a:t>mediante Rad. 22023520000255 de fecha 13/01/2023. </a:t>
            </a:r>
          </a:p>
        </p:txBody>
      </p:sp>
      <p:pic>
        <p:nvPicPr>
          <p:cNvPr id="3" name="Imagen 2">
            <a:extLst>
              <a:ext uri="{FF2B5EF4-FFF2-40B4-BE49-F238E27FC236}">
                <a16:creationId xmlns:a16="http://schemas.microsoft.com/office/drawing/2014/main" id="{4B69D3EF-251B-4CCB-BE73-172D7276EED3}"/>
              </a:ext>
            </a:extLst>
          </p:cNvPr>
          <p:cNvPicPr>
            <a:picLocks noChangeAspect="1"/>
          </p:cNvPicPr>
          <p:nvPr/>
        </p:nvPicPr>
        <p:blipFill>
          <a:blip r:embed="rId2"/>
          <a:stretch>
            <a:fillRect/>
          </a:stretch>
        </p:blipFill>
        <p:spPr>
          <a:xfrm>
            <a:off x="1738679" y="1244734"/>
            <a:ext cx="3790950" cy="5191125"/>
          </a:xfrm>
          <a:prstGeom prst="rect">
            <a:avLst/>
          </a:prstGeom>
        </p:spPr>
      </p:pic>
      <p:pic>
        <p:nvPicPr>
          <p:cNvPr id="5" name="Imagen 4">
            <a:extLst>
              <a:ext uri="{FF2B5EF4-FFF2-40B4-BE49-F238E27FC236}">
                <a16:creationId xmlns:a16="http://schemas.microsoft.com/office/drawing/2014/main" id="{C2D41002-9599-4B43-A4CB-A1C30AC418D6}"/>
              </a:ext>
            </a:extLst>
          </p:cNvPr>
          <p:cNvPicPr>
            <a:picLocks noChangeAspect="1"/>
          </p:cNvPicPr>
          <p:nvPr/>
        </p:nvPicPr>
        <p:blipFill>
          <a:blip r:embed="rId3"/>
          <a:stretch>
            <a:fillRect/>
          </a:stretch>
        </p:blipFill>
        <p:spPr>
          <a:xfrm>
            <a:off x="5529629" y="1244734"/>
            <a:ext cx="3609975" cy="5153025"/>
          </a:xfrm>
          <a:prstGeom prst="rect">
            <a:avLst/>
          </a:prstGeom>
        </p:spPr>
      </p:pic>
    </p:spTree>
    <p:extLst>
      <p:ext uri="{BB962C8B-B14F-4D97-AF65-F5344CB8AC3E}">
        <p14:creationId xmlns:p14="http://schemas.microsoft.com/office/powerpoint/2010/main" val="120407233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uadroTexto 7">
            <a:extLst>
              <a:ext uri="{FF2B5EF4-FFF2-40B4-BE49-F238E27FC236}">
                <a16:creationId xmlns:a16="http://schemas.microsoft.com/office/drawing/2014/main" id="{BAB32681-8AE7-4179-BD8C-E35E691A9A12}"/>
              </a:ext>
            </a:extLst>
          </p:cNvPr>
          <p:cNvSpPr txBox="1"/>
          <p:nvPr/>
        </p:nvSpPr>
        <p:spPr>
          <a:xfrm>
            <a:off x="473082" y="506070"/>
            <a:ext cx="10990347" cy="738664"/>
          </a:xfrm>
          <a:prstGeom prst="rect">
            <a:avLst/>
          </a:prstGeom>
          <a:noFill/>
        </p:spPr>
        <p:txBody>
          <a:bodyPr wrap="square" lIns="91440" tIns="45720" rIns="91440" bIns="45720" anchor="t">
            <a:spAutoFit/>
          </a:bodyPr>
          <a:lstStyle/>
          <a:p>
            <a:pPr marL="0" marR="0" lvl="0" indent="0" algn="just" defTabSz="457200" rtl="0" eaLnBrk="1" fontAlgn="auto" latinLnBrk="0" hangingPunct="1">
              <a:lnSpc>
                <a:spcPct val="100000"/>
              </a:lnSpc>
              <a:spcBef>
                <a:spcPts val="0"/>
              </a:spcBef>
              <a:spcAft>
                <a:spcPts val="0"/>
              </a:spcAft>
              <a:buClrTx/>
              <a:buSzTx/>
              <a:buFontTx/>
              <a:buNone/>
              <a:tabLst/>
              <a:defRPr/>
            </a:pPr>
            <a:r>
              <a:rPr lang="es-MX" sz="1400" b="1" u="sng">
                <a:solidFill>
                  <a:srgbClr val="112C69"/>
                </a:solidFill>
                <a:latin typeface="Calibri" panose="020F0502020204030204"/>
                <a:ea typeface="+mn-lt"/>
                <a:cs typeface="Calibri" panose="020F0502020204030204"/>
              </a:rPr>
              <a:t>3</a:t>
            </a:r>
            <a:r>
              <a:rPr kumimoji="0" lang="es-MX" sz="1400" b="1" i="0" u="sng" strike="noStrike" kern="1200" cap="none" spc="0" normalizeH="0" baseline="0" noProof="0">
                <a:ln>
                  <a:noFill/>
                </a:ln>
                <a:solidFill>
                  <a:srgbClr val="112C69"/>
                </a:solidFill>
                <a:effectLst/>
                <a:uLnTx/>
                <a:uFillTx/>
                <a:latin typeface="Calibri" panose="020F0502020204030204"/>
                <a:ea typeface="+mn-lt"/>
                <a:cs typeface="Calibri" panose="020F0502020204030204"/>
              </a:rPr>
              <a:t>. Cierre de consultoría: </a:t>
            </a:r>
          </a:p>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s-MX" sz="1400" b="1" i="0" u="sng" strike="noStrike" kern="1200" cap="none" spc="0" normalizeH="0" baseline="0" noProof="0">
                <a:ln>
                  <a:noFill/>
                </a:ln>
                <a:solidFill>
                  <a:srgbClr val="0000FF"/>
                </a:solidFill>
                <a:effectLst/>
                <a:uLnTx/>
                <a:uFillTx/>
                <a:latin typeface="Calibri" panose="020F0502020204030204"/>
                <a:ea typeface="+mn-lt"/>
                <a:cs typeface="Calibri" panose="020F0502020204030204"/>
              </a:rPr>
              <a:t>Se remite comunicado al SENA </a:t>
            </a:r>
            <a:r>
              <a:rPr kumimoji="0" lang="es-MX" sz="1400" b="1" i="0" u="sng" strike="noStrike" kern="1200" cap="none" spc="0" normalizeH="0" baseline="0" noProof="0">
                <a:ln>
                  <a:noFill/>
                </a:ln>
                <a:solidFill>
                  <a:srgbClr val="0000FF"/>
                </a:solidFill>
                <a:effectLst/>
                <a:highlight>
                  <a:srgbClr val="00FF00"/>
                </a:highlight>
                <a:uLnTx/>
                <a:uFillTx/>
                <a:latin typeface="Calibri" panose="020F0502020204030204"/>
                <a:ea typeface="+mn-lt"/>
                <a:cs typeface="Calibri" panose="020F0502020204030204"/>
              </a:rPr>
              <a:t>remitiendo Acta de entrega y recibo al cliente </a:t>
            </a:r>
            <a:r>
              <a:rPr kumimoji="0" lang="es-MX" sz="1400" b="1" i="0" u="sng" strike="noStrike" kern="1200" cap="none" spc="0" normalizeH="0" baseline="0" noProof="0">
                <a:ln>
                  <a:noFill/>
                </a:ln>
                <a:solidFill>
                  <a:srgbClr val="0000FF"/>
                </a:solidFill>
                <a:effectLst/>
                <a:uLnTx/>
                <a:uFillTx/>
                <a:latin typeface="Calibri" panose="020F0502020204030204"/>
                <a:ea typeface="+mn-lt"/>
                <a:cs typeface="Calibri" panose="020F0502020204030204"/>
              </a:rPr>
              <a:t>mediante Rad. 2202352001618 de fecha 23/02/2023. se encuentra en firma del SENA.</a:t>
            </a:r>
          </a:p>
        </p:txBody>
      </p:sp>
      <p:grpSp>
        <p:nvGrpSpPr>
          <p:cNvPr id="13" name="Grupo 12">
            <a:extLst>
              <a:ext uri="{FF2B5EF4-FFF2-40B4-BE49-F238E27FC236}">
                <a16:creationId xmlns:a16="http://schemas.microsoft.com/office/drawing/2014/main" id="{E53088C3-A7B7-4C06-AD1D-5BB33DC39A01}"/>
              </a:ext>
            </a:extLst>
          </p:cNvPr>
          <p:cNvGrpSpPr/>
          <p:nvPr/>
        </p:nvGrpSpPr>
        <p:grpSpPr>
          <a:xfrm>
            <a:off x="301072" y="1122947"/>
            <a:ext cx="11762590" cy="5303387"/>
            <a:chOff x="301072" y="1198905"/>
            <a:chExt cx="14125637" cy="5227429"/>
          </a:xfrm>
        </p:grpSpPr>
        <p:pic>
          <p:nvPicPr>
            <p:cNvPr id="4" name="Imagen 3">
              <a:extLst>
                <a:ext uri="{FF2B5EF4-FFF2-40B4-BE49-F238E27FC236}">
                  <a16:creationId xmlns:a16="http://schemas.microsoft.com/office/drawing/2014/main" id="{57371F1F-9B52-47E6-883A-7112F7BFC569}"/>
                </a:ext>
              </a:extLst>
            </p:cNvPr>
            <p:cNvPicPr>
              <a:picLocks noChangeAspect="1"/>
            </p:cNvPicPr>
            <p:nvPr/>
          </p:nvPicPr>
          <p:blipFill>
            <a:blip r:embed="rId2"/>
            <a:stretch>
              <a:fillRect/>
            </a:stretch>
          </p:blipFill>
          <p:spPr>
            <a:xfrm>
              <a:off x="301072" y="1244734"/>
              <a:ext cx="3638550" cy="5181600"/>
            </a:xfrm>
            <a:prstGeom prst="rect">
              <a:avLst/>
            </a:prstGeom>
          </p:spPr>
        </p:pic>
        <p:pic>
          <p:nvPicPr>
            <p:cNvPr id="7" name="Imagen 6">
              <a:extLst>
                <a:ext uri="{FF2B5EF4-FFF2-40B4-BE49-F238E27FC236}">
                  <a16:creationId xmlns:a16="http://schemas.microsoft.com/office/drawing/2014/main" id="{C622CC7A-EFE4-46D8-9D6E-5CD365112BAC}"/>
                </a:ext>
              </a:extLst>
            </p:cNvPr>
            <p:cNvPicPr>
              <a:picLocks noChangeAspect="1"/>
            </p:cNvPicPr>
            <p:nvPr/>
          </p:nvPicPr>
          <p:blipFill>
            <a:blip r:embed="rId3"/>
            <a:stretch>
              <a:fillRect/>
            </a:stretch>
          </p:blipFill>
          <p:spPr>
            <a:xfrm>
              <a:off x="3939622" y="1198905"/>
              <a:ext cx="3657600" cy="5153025"/>
            </a:xfrm>
            <a:prstGeom prst="rect">
              <a:avLst/>
            </a:prstGeom>
          </p:spPr>
        </p:pic>
        <p:pic>
          <p:nvPicPr>
            <p:cNvPr id="10" name="Imagen 9">
              <a:extLst>
                <a:ext uri="{FF2B5EF4-FFF2-40B4-BE49-F238E27FC236}">
                  <a16:creationId xmlns:a16="http://schemas.microsoft.com/office/drawing/2014/main" id="{77E1B53C-7050-4B7D-85FB-DF4742966DCB}"/>
                </a:ext>
              </a:extLst>
            </p:cNvPr>
            <p:cNvPicPr>
              <a:picLocks noChangeAspect="1"/>
            </p:cNvPicPr>
            <p:nvPr/>
          </p:nvPicPr>
          <p:blipFill>
            <a:blip r:embed="rId4"/>
            <a:stretch>
              <a:fillRect/>
            </a:stretch>
          </p:blipFill>
          <p:spPr>
            <a:xfrm>
              <a:off x="7597222" y="1249265"/>
              <a:ext cx="3466540" cy="5102665"/>
            </a:xfrm>
            <a:prstGeom prst="rect">
              <a:avLst/>
            </a:prstGeom>
          </p:spPr>
        </p:pic>
        <p:pic>
          <p:nvPicPr>
            <p:cNvPr id="12" name="Imagen 11">
              <a:extLst>
                <a:ext uri="{FF2B5EF4-FFF2-40B4-BE49-F238E27FC236}">
                  <a16:creationId xmlns:a16="http://schemas.microsoft.com/office/drawing/2014/main" id="{28EA25CE-46C3-4808-9E2E-D9D152CFF02F}"/>
                </a:ext>
              </a:extLst>
            </p:cNvPr>
            <p:cNvPicPr>
              <a:picLocks noChangeAspect="1"/>
            </p:cNvPicPr>
            <p:nvPr/>
          </p:nvPicPr>
          <p:blipFill>
            <a:blip r:embed="rId5"/>
            <a:stretch>
              <a:fillRect/>
            </a:stretch>
          </p:blipFill>
          <p:spPr>
            <a:xfrm>
              <a:off x="10960169" y="1244734"/>
              <a:ext cx="3466540" cy="5100317"/>
            </a:xfrm>
            <a:prstGeom prst="rect">
              <a:avLst/>
            </a:prstGeom>
          </p:spPr>
        </p:pic>
      </p:grpSp>
    </p:spTree>
    <p:extLst>
      <p:ext uri="{BB962C8B-B14F-4D97-AF65-F5344CB8AC3E}">
        <p14:creationId xmlns:p14="http://schemas.microsoft.com/office/powerpoint/2010/main" val="16205620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uadroTexto 7">
            <a:extLst>
              <a:ext uri="{FF2B5EF4-FFF2-40B4-BE49-F238E27FC236}">
                <a16:creationId xmlns:a16="http://schemas.microsoft.com/office/drawing/2014/main" id="{BAB32681-8AE7-4179-BD8C-E35E691A9A12}"/>
              </a:ext>
            </a:extLst>
          </p:cNvPr>
          <p:cNvSpPr txBox="1"/>
          <p:nvPr/>
        </p:nvSpPr>
        <p:spPr>
          <a:xfrm>
            <a:off x="473082" y="506070"/>
            <a:ext cx="10990347" cy="738664"/>
          </a:xfrm>
          <a:prstGeom prst="rect">
            <a:avLst/>
          </a:prstGeom>
          <a:noFill/>
        </p:spPr>
        <p:txBody>
          <a:bodyPr wrap="square" lIns="91440" tIns="45720" rIns="91440" bIns="45720" anchor="t">
            <a:spAutoFit/>
          </a:bodyPr>
          <a:lstStyle/>
          <a:p>
            <a:pPr marL="0" marR="0" lvl="0" indent="0" algn="just" defTabSz="457200" rtl="0" eaLnBrk="1" fontAlgn="auto" latinLnBrk="0" hangingPunct="1">
              <a:lnSpc>
                <a:spcPct val="100000"/>
              </a:lnSpc>
              <a:spcBef>
                <a:spcPts val="0"/>
              </a:spcBef>
              <a:spcAft>
                <a:spcPts val="0"/>
              </a:spcAft>
              <a:buClrTx/>
              <a:buSzTx/>
              <a:buFontTx/>
              <a:buNone/>
              <a:tabLst/>
              <a:defRPr/>
            </a:pPr>
            <a:r>
              <a:rPr lang="es-MX" sz="1400" b="1" u="sng">
                <a:solidFill>
                  <a:srgbClr val="112C69"/>
                </a:solidFill>
                <a:latin typeface="Calibri" panose="020F0502020204030204"/>
                <a:ea typeface="+mn-lt"/>
                <a:cs typeface="Calibri" panose="020F0502020204030204"/>
              </a:rPr>
              <a:t>3</a:t>
            </a:r>
            <a:r>
              <a:rPr kumimoji="0" lang="es-MX" sz="1400" b="1" i="0" u="sng" strike="noStrike" kern="1200" cap="none" spc="0" normalizeH="0" baseline="0" noProof="0">
                <a:ln>
                  <a:noFill/>
                </a:ln>
                <a:solidFill>
                  <a:srgbClr val="112C69"/>
                </a:solidFill>
                <a:effectLst/>
                <a:uLnTx/>
                <a:uFillTx/>
                <a:latin typeface="Calibri" panose="020F0502020204030204"/>
                <a:ea typeface="+mn-lt"/>
                <a:cs typeface="Calibri" panose="020F0502020204030204"/>
              </a:rPr>
              <a:t>. Cierre de consultoría: </a:t>
            </a:r>
          </a:p>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s-MX" sz="1400" b="1" i="0" u="sng" strike="noStrike" kern="1200" cap="none" spc="0" normalizeH="0" baseline="0" noProof="0">
                <a:ln>
                  <a:noFill/>
                </a:ln>
                <a:solidFill>
                  <a:srgbClr val="0000FF"/>
                </a:solidFill>
                <a:effectLst/>
                <a:uLnTx/>
                <a:uFillTx/>
                <a:latin typeface="Calibri" panose="020F0502020204030204"/>
                <a:ea typeface="+mn-lt"/>
                <a:cs typeface="Calibri" panose="020F0502020204030204"/>
              </a:rPr>
              <a:t>Se remite comunicado al SENA </a:t>
            </a:r>
            <a:r>
              <a:rPr kumimoji="0" lang="es-MX" sz="1400" b="1" i="0" u="sng" strike="noStrike" kern="1200" cap="none" spc="0" normalizeH="0" baseline="0" noProof="0">
                <a:ln>
                  <a:noFill/>
                </a:ln>
                <a:solidFill>
                  <a:srgbClr val="0000FF"/>
                </a:solidFill>
                <a:effectLst/>
                <a:highlight>
                  <a:srgbClr val="00FF00"/>
                </a:highlight>
                <a:uLnTx/>
                <a:uFillTx/>
                <a:latin typeface="Calibri" panose="020F0502020204030204"/>
                <a:ea typeface="+mn-lt"/>
                <a:cs typeface="Calibri" panose="020F0502020204030204"/>
              </a:rPr>
              <a:t>remitiendo Acta de entrega y recibo al cliente </a:t>
            </a:r>
            <a:r>
              <a:rPr kumimoji="0" lang="es-MX" sz="1400" b="1" i="0" u="sng" strike="noStrike" kern="1200" cap="none" spc="0" normalizeH="0" baseline="0" noProof="0">
                <a:ln>
                  <a:noFill/>
                </a:ln>
                <a:solidFill>
                  <a:srgbClr val="0000FF"/>
                </a:solidFill>
                <a:effectLst/>
                <a:uLnTx/>
                <a:uFillTx/>
                <a:latin typeface="Calibri" panose="020F0502020204030204"/>
                <a:ea typeface="+mn-lt"/>
                <a:cs typeface="Calibri" panose="020F0502020204030204"/>
              </a:rPr>
              <a:t>mediante Rad. 2202352001618 de fecha 23/02/2023. se encuentra en firma del SENA.</a:t>
            </a:r>
          </a:p>
        </p:txBody>
      </p:sp>
      <p:grpSp>
        <p:nvGrpSpPr>
          <p:cNvPr id="12" name="Grupo 11">
            <a:extLst>
              <a:ext uri="{FF2B5EF4-FFF2-40B4-BE49-F238E27FC236}">
                <a16:creationId xmlns:a16="http://schemas.microsoft.com/office/drawing/2014/main" id="{8689AC9C-1FCF-4FDA-8D20-00816AE5E187}"/>
              </a:ext>
            </a:extLst>
          </p:cNvPr>
          <p:cNvGrpSpPr/>
          <p:nvPr/>
        </p:nvGrpSpPr>
        <p:grpSpPr>
          <a:xfrm>
            <a:off x="728571" y="1244734"/>
            <a:ext cx="11087464" cy="5580288"/>
            <a:chOff x="728571" y="1244734"/>
            <a:chExt cx="11087464" cy="5580288"/>
          </a:xfrm>
        </p:grpSpPr>
        <p:pic>
          <p:nvPicPr>
            <p:cNvPr id="3" name="Imagen 2">
              <a:extLst>
                <a:ext uri="{FF2B5EF4-FFF2-40B4-BE49-F238E27FC236}">
                  <a16:creationId xmlns:a16="http://schemas.microsoft.com/office/drawing/2014/main" id="{FD194395-BB4C-4B6C-B007-92F320B90520}"/>
                </a:ext>
              </a:extLst>
            </p:cNvPr>
            <p:cNvPicPr>
              <a:picLocks noChangeAspect="1"/>
            </p:cNvPicPr>
            <p:nvPr/>
          </p:nvPicPr>
          <p:blipFill>
            <a:blip r:embed="rId2"/>
            <a:stretch>
              <a:fillRect/>
            </a:stretch>
          </p:blipFill>
          <p:spPr>
            <a:xfrm>
              <a:off x="728571" y="1244734"/>
              <a:ext cx="3731134" cy="5557950"/>
            </a:xfrm>
            <a:prstGeom prst="rect">
              <a:avLst/>
            </a:prstGeom>
          </p:spPr>
        </p:pic>
        <p:pic>
          <p:nvPicPr>
            <p:cNvPr id="6" name="Imagen 5">
              <a:extLst>
                <a:ext uri="{FF2B5EF4-FFF2-40B4-BE49-F238E27FC236}">
                  <a16:creationId xmlns:a16="http://schemas.microsoft.com/office/drawing/2014/main" id="{5FFD69F4-1A1F-46C6-9208-22E0D234EEA4}"/>
                </a:ext>
              </a:extLst>
            </p:cNvPr>
            <p:cNvPicPr>
              <a:picLocks noChangeAspect="1"/>
            </p:cNvPicPr>
            <p:nvPr/>
          </p:nvPicPr>
          <p:blipFill>
            <a:blip r:embed="rId3"/>
            <a:stretch>
              <a:fillRect/>
            </a:stretch>
          </p:blipFill>
          <p:spPr>
            <a:xfrm>
              <a:off x="4353767" y="1244734"/>
              <a:ext cx="3731134" cy="5492141"/>
            </a:xfrm>
            <a:prstGeom prst="rect">
              <a:avLst/>
            </a:prstGeom>
          </p:spPr>
        </p:pic>
        <p:pic>
          <p:nvPicPr>
            <p:cNvPr id="11" name="Imagen 10">
              <a:extLst>
                <a:ext uri="{FF2B5EF4-FFF2-40B4-BE49-F238E27FC236}">
                  <a16:creationId xmlns:a16="http://schemas.microsoft.com/office/drawing/2014/main" id="{2BEC5F64-3BE4-4AE6-92AE-C788EF2F3A4E}"/>
                </a:ext>
              </a:extLst>
            </p:cNvPr>
            <p:cNvPicPr>
              <a:picLocks noChangeAspect="1"/>
            </p:cNvPicPr>
            <p:nvPr/>
          </p:nvPicPr>
          <p:blipFill>
            <a:blip r:embed="rId4"/>
            <a:stretch>
              <a:fillRect/>
            </a:stretch>
          </p:blipFill>
          <p:spPr>
            <a:xfrm>
              <a:off x="8084901" y="1244734"/>
              <a:ext cx="3731134" cy="5580288"/>
            </a:xfrm>
            <a:prstGeom prst="rect">
              <a:avLst/>
            </a:prstGeom>
          </p:spPr>
        </p:pic>
      </p:grpSp>
    </p:spTree>
    <p:extLst>
      <p:ext uri="{BB962C8B-B14F-4D97-AF65-F5344CB8AC3E}">
        <p14:creationId xmlns:p14="http://schemas.microsoft.com/office/powerpoint/2010/main" val="69531716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uadroTexto 8">
            <a:extLst>
              <a:ext uri="{FF2B5EF4-FFF2-40B4-BE49-F238E27FC236}">
                <a16:creationId xmlns:a16="http://schemas.microsoft.com/office/drawing/2014/main" id="{B0160612-47A8-4F98-81D5-9FD960A7F993}"/>
              </a:ext>
            </a:extLst>
          </p:cNvPr>
          <p:cNvSpPr txBox="1"/>
          <p:nvPr/>
        </p:nvSpPr>
        <p:spPr>
          <a:xfrm>
            <a:off x="473082" y="506070"/>
            <a:ext cx="10990347" cy="2677656"/>
          </a:xfrm>
          <a:prstGeom prst="rect">
            <a:avLst/>
          </a:prstGeom>
          <a:noFill/>
        </p:spPr>
        <p:txBody>
          <a:bodyPr wrap="square" lIns="91440" tIns="45720" rIns="91440" bIns="45720" anchor="t">
            <a:spAutoFit/>
          </a:bodyPr>
          <a:lstStyle/>
          <a:p>
            <a:pPr marL="0" marR="0" lvl="0" indent="0" algn="just" defTabSz="457200" rtl="0" eaLnBrk="1" fontAlgn="auto" latinLnBrk="0" hangingPunct="1">
              <a:lnSpc>
                <a:spcPct val="100000"/>
              </a:lnSpc>
              <a:spcBef>
                <a:spcPts val="0"/>
              </a:spcBef>
              <a:spcAft>
                <a:spcPts val="0"/>
              </a:spcAft>
              <a:buClrTx/>
              <a:buSzTx/>
              <a:buFontTx/>
              <a:buNone/>
              <a:tabLst/>
              <a:defRPr/>
            </a:pPr>
            <a:r>
              <a:rPr lang="es-MX" sz="1400" b="1" u="sng">
                <a:solidFill>
                  <a:srgbClr val="112C69"/>
                </a:solidFill>
                <a:latin typeface="Calibri" panose="020F0502020204030204"/>
                <a:ea typeface="+mn-lt"/>
                <a:cs typeface="Calibri" panose="020F0502020204030204"/>
              </a:rPr>
              <a:t>1</a:t>
            </a:r>
            <a:r>
              <a:rPr kumimoji="0" lang="es-MX" sz="1400" b="1" i="0" u="sng" strike="noStrike" kern="1200" cap="none" spc="0" normalizeH="0" baseline="0" noProof="0">
                <a:ln>
                  <a:noFill/>
                </a:ln>
                <a:solidFill>
                  <a:srgbClr val="112C69"/>
                </a:solidFill>
                <a:effectLst/>
                <a:uLnTx/>
                <a:uFillTx/>
                <a:latin typeface="Calibri" panose="020F0502020204030204"/>
                <a:ea typeface="+mn-lt"/>
                <a:cs typeface="Calibri" panose="020F0502020204030204"/>
              </a:rPr>
              <a:t>. Priorización y aprobación de una (1) alternativa de ejecución Etapa 2: </a:t>
            </a:r>
            <a:r>
              <a:rPr kumimoji="0" lang="es-MX" sz="1400" b="1" i="0" u="sng" strike="noStrike" kern="1200" cap="none" spc="0" normalizeH="0" baseline="0" noProof="0">
                <a:ln>
                  <a:noFill/>
                </a:ln>
                <a:solidFill>
                  <a:srgbClr val="0000FF"/>
                </a:solidFill>
                <a:effectLst/>
                <a:uLnTx/>
                <a:uFillTx/>
                <a:latin typeface="Calibri" panose="020F0502020204030204"/>
                <a:ea typeface="+mn-lt"/>
                <a:cs typeface="Calibri" panose="020F0502020204030204"/>
              </a:rPr>
              <a:t>Se ajusta a las recomendaciones de los Comités de seguimiento de fecha 9, 16, 23, 30 de noviembre de 2022, 7, 14, 21 y 28 de diciembre de 2022.</a:t>
            </a:r>
          </a:p>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es-MX" sz="1400" b="0" i="0" u="none" strike="noStrike" kern="1200" cap="none" spc="0" normalizeH="0" baseline="0" noProof="0">
              <a:ln>
                <a:noFill/>
              </a:ln>
              <a:solidFill>
                <a:srgbClr val="112C69"/>
              </a:solidFill>
              <a:effectLst/>
              <a:uLnTx/>
              <a:uFillTx/>
              <a:latin typeface="Calibri" panose="020F0502020204030204"/>
              <a:ea typeface="+mn-lt"/>
              <a:cs typeface="Calibri" panose="020F0502020204030204"/>
            </a:endParaRPr>
          </a:p>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s-MX" sz="1400" b="0" i="0" u="none" strike="noStrike" kern="1200" cap="none" spc="0" normalizeH="0" baseline="0" noProof="0">
                <a:ln>
                  <a:noFill/>
                </a:ln>
                <a:solidFill>
                  <a:srgbClr val="112C69"/>
                </a:solidFill>
                <a:effectLst/>
                <a:uLnTx/>
                <a:uFillTx/>
                <a:latin typeface="Calibri" panose="020F0502020204030204"/>
                <a:ea typeface="+mn-lt"/>
                <a:cs typeface="Calibri" panose="020F0502020204030204"/>
              </a:rPr>
              <a:t>Se realiza proyección con el fin de evaluar el alcance presupuestal y priorización por parte del SENA Dirección Nacional en cumplimiento al contrato interadministrativo, en atención a las Obligaciones SENA numeral </a:t>
            </a:r>
            <a:r>
              <a:rPr kumimoji="0" lang="es-MX" sz="1400" b="0" i="1" u="none" strike="noStrike" kern="1200" cap="none" spc="0" normalizeH="0" baseline="0" noProof="0">
                <a:ln>
                  <a:noFill/>
                </a:ln>
                <a:solidFill>
                  <a:srgbClr val="112C69"/>
                </a:solidFill>
                <a:effectLst/>
                <a:uLnTx/>
                <a:uFillTx/>
                <a:latin typeface="Calibri" panose="020F0502020204030204"/>
                <a:ea typeface="+mn-lt"/>
                <a:cs typeface="Calibri" panose="020F0502020204030204"/>
              </a:rPr>
              <a:t>“15) Impartir las orientaciones técnicas requeridas para la correcta ejecución de los proyectos priorizados”.</a:t>
            </a:r>
          </a:p>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es-MX" sz="1400" b="1" i="0" u="sng" strike="noStrike" kern="1200" cap="none" spc="0" normalizeH="0" baseline="0" noProof="0">
              <a:ln>
                <a:noFill/>
              </a:ln>
              <a:solidFill>
                <a:srgbClr val="112C69"/>
              </a:solidFill>
              <a:effectLst/>
              <a:uLnTx/>
              <a:uFillTx/>
              <a:latin typeface="Calibri" panose="020F0502020204030204"/>
              <a:ea typeface="+mn-lt"/>
              <a:cs typeface="Calibri" panose="020F0502020204030204"/>
            </a:endParaRPr>
          </a:p>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s-MX" sz="1400" b="1" i="0" u="none" strike="noStrike" kern="1200" cap="none" spc="0" normalizeH="0" baseline="0" noProof="0">
                <a:ln>
                  <a:noFill/>
                </a:ln>
                <a:solidFill>
                  <a:srgbClr val="112C69"/>
                </a:solidFill>
                <a:effectLst/>
                <a:uLnTx/>
                <a:uFillTx/>
                <a:latin typeface="Calibri" panose="020F0502020204030204"/>
                <a:ea typeface="+mn-lt"/>
                <a:cs typeface="Calibri" panose="020F0502020204030204"/>
              </a:rPr>
              <a:t>Alternativa No. 1: Ejecución de la Etapa II del reforzamiento y rehabilitación del Bloque (8) (Bloque B) Centro Integral de Mantenimiento Integral - CIMI, ubicado en Girón – Santander.</a:t>
            </a:r>
          </a:p>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s-MX" sz="1400" b="0" i="0" u="none" strike="noStrike" kern="1200" cap="none" spc="0" normalizeH="0" baseline="0" noProof="0">
                <a:ln>
                  <a:noFill/>
                </a:ln>
                <a:solidFill>
                  <a:srgbClr val="112C69"/>
                </a:solidFill>
                <a:effectLst/>
                <a:uLnTx/>
                <a:uFillTx/>
                <a:latin typeface="Calibri" panose="020F0502020204030204"/>
                <a:ea typeface="+mn-lt"/>
                <a:cs typeface="Calibri" panose="020F0502020204030204"/>
              </a:rPr>
              <a:t>La cual, y como resultado de la consultoría durante el proceso de la Etapa I, se estimó en valor de $17.342.100.560, incluyendo los costos tanto de obra como de interventoria, y plazo de intervención de catorce (14) meses para el desarrollo de la Etapa 2.</a:t>
            </a:r>
          </a:p>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es-MX" sz="1400" b="0" i="1" u="none" strike="noStrike" kern="1200" cap="none" spc="0" normalizeH="0" baseline="0" noProof="0">
              <a:ln>
                <a:noFill/>
              </a:ln>
              <a:solidFill>
                <a:srgbClr val="005CA9">
                  <a:lumMod val="60000"/>
                  <a:lumOff val="40000"/>
                </a:srgbClr>
              </a:solidFill>
              <a:effectLst/>
              <a:uLnTx/>
              <a:uFillTx/>
              <a:latin typeface="Calibri" panose="020F0502020204030204"/>
              <a:ea typeface="+mn-lt"/>
              <a:cs typeface="Calibri" panose="020F0502020204030204"/>
            </a:endParaRPr>
          </a:p>
        </p:txBody>
      </p:sp>
      <p:pic>
        <p:nvPicPr>
          <p:cNvPr id="3" name="Imagen 2">
            <a:extLst>
              <a:ext uri="{FF2B5EF4-FFF2-40B4-BE49-F238E27FC236}">
                <a16:creationId xmlns:a16="http://schemas.microsoft.com/office/drawing/2014/main" id="{A4F4C40B-6171-4767-9961-634D76E523DD}"/>
              </a:ext>
            </a:extLst>
          </p:cNvPr>
          <p:cNvPicPr>
            <a:picLocks noChangeAspect="1"/>
          </p:cNvPicPr>
          <p:nvPr/>
        </p:nvPicPr>
        <p:blipFill>
          <a:blip r:embed="rId2"/>
          <a:stretch>
            <a:fillRect/>
          </a:stretch>
        </p:blipFill>
        <p:spPr>
          <a:xfrm>
            <a:off x="1429592" y="3429000"/>
            <a:ext cx="9077325" cy="2381250"/>
          </a:xfrm>
          <a:prstGeom prst="rect">
            <a:avLst/>
          </a:prstGeom>
        </p:spPr>
      </p:pic>
    </p:spTree>
    <p:extLst>
      <p:ext uri="{BB962C8B-B14F-4D97-AF65-F5344CB8AC3E}">
        <p14:creationId xmlns:p14="http://schemas.microsoft.com/office/powerpoint/2010/main" val="10918080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uadroTexto 8">
            <a:extLst>
              <a:ext uri="{FF2B5EF4-FFF2-40B4-BE49-F238E27FC236}">
                <a16:creationId xmlns:a16="http://schemas.microsoft.com/office/drawing/2014/main" id="{B0160612-47A8-4F98-81D5-9FD960A7F993}"/>
              </a:ext>
            </a:extLst>
          </p:cNvPr>
          <p:cNvSpPr txBox="1"/>
          <p:nvPr/>
        </p:nvSpPr>
        <p:spPr>
          <a:xfrm>
            <a:off x="473082" y="506070"/>
            <a:ext cx="10990347" cy="5601533"/>
          </a:xfrm>
          <a:prstGeom prst="rect">
            <a:avLst/>
          </a:prstGeom>
          <a:noFill/>
        </p:spPr>
        <p:txBody>
          <a:bodyPr wrap="square" lIns="91440" tIns="45720" rIns="91440" bIns="45720" anchor="t">
            <a:spAutoFit/>
          </a:bodyPr>
          <a:lstStyle/>
          <a:p>
            <a:pPr marL="0" marR="0" lvl="0" indent="0" algn="just" defTabSz="457200" rtl="0" eaLnBrk="1" fontAlgn="auto" latinLnBrk="0" hangingPunct="1">
              <a:lnSpc>
                <a:spcPct val="100000"/>
              </a:lnSpc>
              <a:spcBef>
                <a:spcPts val="0"/>
              </a:spcBef>
              <a:spcAft>
                <a:spcPts val="0"/>
              </a:spcAft>
              <a:buClrTx/>
              <a:buSzTx/>
              <a:buFontTx/>
              <a:buNone/>
              <a:tabLst/>
              <a:defRPr/>
            </a:pPr>
            <a:r>
              <a:rPr lang="es-MX" sz="1400" b="1" u="sng">
                <a:solidFill>
                  <a:srgbClr val="112C69"/>
                </a:solidFill>
                <a:latin typeface="Calibri" panose="020F0502020204030204"/>
                <a:ea typeface="+mn-lt"/>
                <a:cs typeface="Calibri" panose="020F0502020204030204"/>
              </a:rPr>
              <a:t>1</a:t>
            </a:r>
            <a:r>
              <a:rPr kumimoji="0" lang="es-MX" sz="1400" b="1" i="0" u="sng" strike="noStrike" kern="1200" cap="none" spc="0" normalizeH="0" baseline="0" noProof="0">
                <a:ln>
                  <a:noFill/>
                </a:ln>
                <a:solidFill>
                  <a:srgbClr val="112C69"/>
                </a:solidFill>
                <a:effectLst/>
                <a:uLnTx/>
                <a:uFillTx/>
                <a:latin typeface="Calibri" panose="020F0502020204030204"/>
                <a:ea typeface="+mn-lt"/>
                <a:cs typeface="Calibri" panose="020F0502020204030204"/>
              </a:rPr>
              <a:t>. Priorización y aprobación de una (1) alternativa de ejecución Etapa 2: </a:t>
            </a:r>
            <a:r>
              <a:rPr kumimoji="0" lang="es-MX" sz="1400" b="1" i="0" u="sng" strike="noStrike" kern="1200" cap="none" spc="0" normalizeH="0" baseline="0" noProof="0">
                <a:ln>
                  <a:noFill/>
                </a:ln>
                <a:solidFill>
                  <a:srgbClr val="0000FF"/>
                </a:solidFill>
                <a:effectLst/>
                <a:uLnTx/>
                <a:uFillTx/>
                <a:latin typeface="Calibri" panose="020F0502020204030204"/>
                <a:ea typeface="+mn-lt"/>
                <a:cs typeface="Calibri" panose="020F0502020204030204"/>
              </a:rPr>
              <a:t>Se ajusta a las recomendaciones de los Comités de seguimiento de fecha 9, 16, 23, 30 de noviembre de 2022, 7, 14, 21 y 28 de diciembre de 2022.</a:t>
            </a:r>
          </a:p>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es-MX" sz="1400" b="0" i="0" u="none" strike="noStrike" kern="1200" cap="none" spc="0" normalizeH="0" baseline="0" noProof="0">
              <a:ln>
                <a:noFill/>
              </a:ln>
              <a:solidFill>
                <a:srgbClr val="112C69"/>
              </a:solidFill>
              <a:effectLst/>
              <a:uLnTx/>
              <a:uFillTx/>
              <a:latin typeface="Calibri" panose="020F0502020204030204"/>
              <a:ea typeface="+mn-lt"/>
              <a:cs typeface="Calibri" panose="020F0502020204030204"/>
            </a:endParaRPr>
          </a:p>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s-MX" sz="1400" b="0" i="0" u="none" strike="noStrike" kern="1200" cap="none" spc="0" normalizeH="0" baseline="0" noProof="0">
                <a:ln>
                  <a:noFill/>
                </a:ln>
                <a:solidFill>
                  <a:srgbClr val="112C69"/>
                </a:solidFill>
                <a:effectLst/>
                <a:uLnTx/>
                <a:uFillTx/>
                <a:latin typeface="Calibri" panose="020F0502020204030204"/>
                <a:ea typeface="+mn-lt"/>
                <a:cs typeface="Calibri" panose="020F0502020204030204"/>
              </a:rPr>
              <a:t>Se realiza proyección con el fin de evaluar el alcance presupuestal y priorización por parte del SENA Dirección Nacional en cumplimiento al contrato interadministrativo, en atención a las Obligaciones SENA numeral </a:t>
            </a:r>
            <a:r>
              <a:rPr kumimoji="0" lang="es-MX" sz="1400" b="0" i="1" u="none" strike="noStrike" kern="1200" cap="none" spc="0" normalizeH="0" baseline="0" noProof="0">
                <a:ln>
                  <a:noFill/>
                </a:ln>
                <a:solidFill>
                  <a:srgbClr val="112C69"/>
                </a:solidFill>
                <a:effectLst/>
                <a:uLnTx/>
                <a:uFillTx/>
                <a:latin typeface="Calibri" panose="020F0502020204030204"/>
                <a:ea typeface="+mn-lt"/>
                <a:cs typeface="Calibri" panose="020F0502020204030204"/>
              </a:rPr>
              <a:t>“15) Impartir las orientaciones técnicas requeridas para la correcta ejecución de los proyectos priorizados”.</a:t>
            </a:r>
          </a:p>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es-MX" sz="1400" b="1" i="0" u="sng" strike="noStrike" kern="1200" cap="none" spc="0" normalizeH="0" baseline="0" noProof="0">
              <a:ln>
                <a:noFill/>
              </a:ln>
              <a:solidFill>
                <a:srgbClr val="112C69"/>
              </a:solidFill>
              <a:effectLst/>
              <a:uLnTx/>
              <a:uFillTx/>
              <a:latin typeface="Calibri" panose="020F0502020204030204"/>
              <a:ea typeface="+mn-lt"/>
              <a:cs typeface="Calibri" panose="020F0502020204030204"/>
            </a:endParaRPr>
          </a:p>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s-MX" sz="1400" b="1" i="0" u="none" strike="noStrike" kern="1200" cap="none" spc="0" normalizeH="0" baseline="0" noProof="0">
                <a:ln>
                  <a:noFill/>
                </a:ln>
                <a:solidFill>
                  <a:srgbClr val="112C69"/>
                </a:solidFill>
                <a:effectLst/>
                <a:highlight>
                  <a:srgbClr val="00FF00"/>
                </a:highlight>
                <a:uLnTx/>
                <a:uFillTx/>
                <a:latin typeface="Calibri" panose="020F0502020204030204"/>
                <a:ea typeface="+mn-lt"/>
                <a:cs typeface="Calibri" panose="020F0502020204030204"/>
              </a:rPr>
              <a:t>Alternativa No. 2: Reasignar los recursos que se tienen priorizados para la de ejecución de la etapa 2 del reforzamiento y rehabilitación del Bloque (8) (Bloque B) Centro Integral de Mantenimiento Integral - CIMI, ubicado en Girón – Santander dentro del contrato interadministrativo No. CO1.PCCNTR.1482420 de 2020 para la ejecución de otros proyectos.</a:t>
            </a:r>
          </a:p>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es-MX" sz="1400" i="0" u="none" strike="noStrike" kern="1200" cap="none" spc="0" normalizeH="0" baseline="0" noProof="0">
              <a:ln>
                <a:noFill/>
              </a:ln>
              <a:solidFill>
                <a:srgbClr val="112C69"/>
              </a:solidFill>
              <a:effectLst/>
              <a:uLnTx/>
              <a:uFillTx/>
              <a:latin typeface="Calibri" panose="020F0502020204030204"/>
              <a:ea typeface="+mn-lt"/>
              <a:cs typeface="Calibri" panose="020F0502020204030204"/>
            </a:endParaRPr>
          </a:p>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s-MX" sz="1400" i="0" u="none" strike="noStrike" kern="1200" cap="none" spc="0" normalizeH="0" baseline="0" noProof="0">
                <a:ln>
                  <a:noFill/>
                </a:ln>
                <a:solidFill>
                  <a:srgbClr val="112C69"/>
                </a:solidFill>
                <a:effectLst/>
                <a:uLnTx/>
                <a:uFillTx/>
                <a:latin typeface="Calibri" panose="020F0502020204030204"/>
                <a:ea typeface="+mn-lt"/>
                <a:cs typeface="Calibri" panose="020F0502020204030204"/>
              </a:rPr>
              <a:t>Entendiendo que a futuro cercano el SENA implementaría los recursos necesarios de valor y medio para la ejecución del proyecto en referencia.</a:t>
            </a:r>
          </a:p>
          <a:p>
            <a:pPr marL="0" marR="0" lvl="0" indent="0" algn="just" defTabSz="457200" rtl="0" eaLnBrk="1" fontAlgn="auto" latinLnBrk="0" hangingPunct="1">
              <a:lnSpc>
                <a:spcPct val="100000"/>
              </a:lnSpc>
              <a:spcBef>
                <a:spcPts val="0"/>
              </a:spcBef>
              <a:spcAft>
                <a:spcPts val="0"/>
              </a:spcAft>
              <a:buClrTx/>
              <a:buSzTx/>
              <a:buFontTx/>
              <a:buNone/>
              <a:tabLst/>
              <a:defRPr/>
            </a:pPr>
            <a:endParaRPr lang="es-MX" sz="1400">
              <a:solidFill>
                <a:srgbClr val="112C69"/>
              </a:solidFill>
              <a:latin typeface="Calibri" panose="020F0502020204030204"/>
              <a:ea typeface="+mn-lt"/>
              <a:cs typeface="Calibri" panose="020F0502020204030204"/>
            </a:endParaRPr>
          </a:p>
          <a:p>
            <a:pPr marL="0" marR="0" lvl="0" indent="0" algn="just" defTabSz="457200" rtl="0" eaLnBrk="1" fontAlgn="auto" latinLnBrk="0" hangingPunct="1">
              <a:lnSpc>
                <a:spcPct val="100000"/>
              </a:lnSpc>
              <a:spcBef>
                <a:spcPts val="0"/>
              </a:spcBef>
              <a:spcAft>
                <a:spcPts val="0"/>
              </a:spcAft>
              <a:buClrTx/>
              <a:buSzTx/>
              <a:buFontTx/>
              <a:buNone/>
              <a:tabLst/>
              <a:defRPr/>
            </a:pPr>
            <a:r>
              <a:rPr lang="es-MX" sz="1400" b="1">
                <a:solidFill>
                  <a:srgbClr val="112C69"/>
                </a:solidFill>
                <a:latin typeface="Calibri" panose="020F0502020204030204"/>
                <a:ea typeface="+mn-lt"/>
                <a:cs typeface="Calibri" panose="020F0502020204030204"/>
              </a:rPr>
              <a:t>Para lo anterior, se requiere lo siguiente:</a:t>
            </a:r>
          </a:p>
          <a:p>
            <a:pPr marL="285750" marR="0" lvl="0" indent="-285750" algn="just"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MX" sz="1400">
                <a:solidFill>
                  <a:srgbClr val="112C69"/>
                </a:solidFill>
                <a:latin typeface="Calibri" panose="020F0502020204030204"/>
                <a:ea typeface="+mn-lt"/>
                <a:cs typeface="Calibri" panose="020F0502020204030204"/>
              </a:rPr>
              <a:t>Adelantar el recibo de la consultoría elaborada por el contratista para continuar con el proceso de liquidación, todo esto en marco del desarrollo contractual.</a:t>
            </a:r>
          </a:p>
          <a:p>
            <a:pPr marL="285750" marR="0" lvl="0" indent="-285750" algn="just"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MX" sz="1400">
                <a:solidFill>
                  <a:srgbClr val="112C69"/>
                </a:solidFill>
                <a:latin typeface="Calibri" panose="020F0502020204030204"/>
                <a:ea typeface="+mn-lt"/>
                <a:cs typeface="Calibri" panose="020F0502020204030204"/>
              </a:rPr>
              <a:t>Para esto se remitirá en oficios complementarios los productos resultados de consultoría y acta de recibo para suscripción correspondiente por parte del SENA.</a:t>
            </a:r>
          </a:p>
          <a:p>
            <a:pPr algn="l"/>
            <a:endParaRPr lang="es-CO" sz="1400">
              <a:solidFill>
                <a:srgbClr val="112C69"/>
              </a:solidFill>
              <a:latin typeface="Calibri" panose="020F0502020204030204"/>
              <a:ea typeface="+mn-lt"/>
              <a:cs typeface="Calibri" panose="020F0502020204030204"/>
            </a:endParaRPr>
          </a:p>
          <a:p>
            <a:r>
              <a:rPr lang="es-CO" sz="1400" b="1">
                <a:solidFill>
                  <a:srgbClr val="112C69"/>
                </a:solidFill>
                <a:latin typeface="Calibri" panose="020F0502020204030204"/>
                <a:ea typeface="+mn-lt"/>
                <a:cs typeface="Calibri" panose="020F0502020204030204"/>
              </a:rPr>
              <a:t>Adelantar Comité Técnico para: </a:t>
            </a:r>
          </a:p>
          <a:p>
            <a:pPr marL="285750" marR="0" lvl="0" indent="-285750" algn="just"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MX" sz="1400">
                <a:solidFill>
                  <a:srgbClr val="112C69"/>
                </a:solidFill>
                <a:latin typeface="Calibri" panose="020F0502020204030204"/>
                <a:ea typeface="+mn-lt"/>
                <a:cs typeface="Calibri" panose="020F0502020204030204"/>
              </a:rPr>
              <a:t>Retiro del proyecto del listado de priorización para la ejecución de Etapa II de reforzamiento y dar cierre a la consultoría y adelantar pago de saldos y adelantar la liquidación correspondiente.</a:t>
            </a:r>
          </a:p>
          <a:p>
            <a:pPr marL="285750" marR="0" lvl="0" indent="-285750" algn="just"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MX" sz="1400">
                <a:solidFill>
                  <a:srgbClr val="112C69"/>
                </a:solidFill>
                <a:latin typeface="Calibri" panose="020F0502020204030204"/>
                <a:ea typeface="+mn-lt"/>
                <a:cs typeface="Calibri" panose="020F0502020204030204"/>
              </a:rPr>
              <a:t>Reasignación de recursos por valor cercano a $ 9.877.839.450 para otros proyectos de reforzamiento en marco del contrato interadministrativo No. CO1.PCCNTR.1482420 de 2020, como la inclusión del nuevo proyecto en San Jacinto, Bolívar actualmente en proceso de consideración por la Directivas del SENA.</a:t>
            </a:r>
          </a:p>
        </p:txBody>
      </p:sp>
      <p:pic>
        <p:nvPicPr>
          <p:cNvPr id="8" name="Imagen 7">
            <a:extLst>
              <a:ext uri="{FF2B5EF4-FFF2-40B4-BE49-F238E27FC236}">
                <a16:creationId xmlns:a16="http://schemas.microsoft.com/office/drawing/2014/main" id="{07DEDE79-AA9A-408A-ABC4-38AA083D8AA9}"/>
              </a:ext>
            </a:extLst>
          </p:cNvPr>
          <p:cNvPicPr>
            <a:picLocks noChangeAspect="1"/>
          </p:cNvPicPr>
          <p:nvPr/>
        </p:nvPicPr>
        <p:blipFill>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10416629" y="4817155"/>
            <a:ext cx="2093599" cy="2093599"/>
          </a:xfrm>
          <a:prstGeom prst="rect">
            <a:avLst/>
          </a:prstGeom>
        </p:spPr>
      </p:pic>
    </p:spTree>
    <p:extLst>
      <p:ext uri="{BB962C8B-B14F-4D97-AF65-F5344CB8AC3E}">
        <p14:creationId xmlns:p14="http://schemas.microsoft.com/office/powerpoint/2010/main" val="416841997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a 2">
            <a:extLst>
              <a:ext uri="{FF2B5EF4-FFF2-40B4-BE49-F238E27FC236}">
                <a16:creationId xmlns:a16="http://schemas.microsoft.com/office/drawing/2014/main" id="{92C7AD75-98F7-4256-B0FE-BD624CCF5A55}"/>
              </a:ext>
            </a:extLst>
          </p:cNvPr>
          <p:cNvGraphicFramePr>
            <a:graphicFrameLocks noGrp="1"/>
          </p:cNvGraphicFramePr>
          <p:nvPr>
            <p:extLst>
              <p:ext uri="{D42A27DB-BD31-4B8C-83A1-F6EECF244321}">
                <p14:modId xmlns:p14="http://schemas.microsoft.com/office/powerpoint/2010/main" val="2150029412"/>
              </p:ext>
            </p:extLst>
          </p:nvPr>
        </p:nvGraphicFramePr>
        <p:xfrm>
          <a:off x="199564" y="758926"/>
          <a:ext cx="5862693" cy="1459230"/>
        </p:xfrm>
        <a:graphic>
          <a:graphicData uri="http://schemas.openxmlformats.org/drawingml/2006/table">
            <a:tbl>
              <a:tblPr/>
              <a:tblGrid>
                <a:gridCol w="1191325">
                  <a:extLst>
                    <a:ext uri="{9D8B030D-6E8A-4147-A177-3AD203B41FA5}">
                      <a16:colId xmlns:a16="http://schemas.microsoft.com/office/drawing/2014/main" val="20000"/>
                    </a:ext>
                  </a:extLst>
                </a:gridCol>
                <a:gridCol w="1091045">
                  <a:extLst>
                    <a:ext uri="{9D8B030D-6E8A-4147-A177-3AD203B41FA5}">
                      <a16:colId xmlns:a16="http://schemas.microsoft.com/office/drawing/2014/main" val="20001"/>
                    </a:ext>
                  </a:extLst>
                </a:gridCol>
                <a:gridCol w="1122218">
                  <a:extLst>
                    <a:ext uri="{9D8B030D-6E8A-4147-A177-3AD203B41FA5}">
                      <a16:colId xmlns:a16="http://schemas.microsoft.com/office/drawing/2014/main" val="1978876319"/>
                    </a:ext>
                  </a:extLst>
                </a:gridCol>
                <a:gridCol w="1036189">
                  <a:extLst>
                    <a:ext uri="{9D8B030D-6E8A-4147-A177-3AD203B41FA5}">
                      <a16:colId xmlns:a16="http://schemas.microsoft.com/office/drawing/2014/main" val="20002"/>
                    </a:ext>
                  </a:extLst>
                </a:gridCol>
                <a:gridCol w="855043">
                  <a:extLst>
                    <a:ext uri="{9D8B030D-6E8A-4147-A177-3AD203B41FA5}">
                      <a16:colId xmlns:a16="http://schemas.microsoft.com/office/drawing/2014/main" val="20003"/>
                    </a:ext>
                  </a:extLst>
                </a:gridCol>
                <a:gridCol w="566873">
                  <a:extLst>
                    <a:ext uri="{9D8B030D-6E8A-4147-A177-3AD203B41FA5}">
                      <a16:colId xmlns:a16="http://schemas.microsoft.com/office/drawing/2014/main" val="3158225201"/>
                    </a:ext>
                  </a:extLst>
                </a:gridCol>
              </a:tblGrid>
              <a:tr h="295466">
                <a:tc>
                  <a:txBody>
                    <a:bodyPr/>
                    <a:lstStyle/>
                    <a:p>
                      <a:pPr algn="ctr" fontAlgn="ctr"/>
                      <a:r>
                        <a:rPr lang="es-CO" sz="1050" b="1" i="0" u="none" strike="noStrike">
                          <a:solidFill>
                            <a:srgbClr val="FFFFFF"/>
                          </a:solidFill>
                          <a:effectLst/>
                          <a:latin typeface="Calibri"/>
                        </a:rPr>
                        <a:t>VALOR PROYECTO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algn="ctr" fontAlgn="ctr"/>
                      <a:r>
                        <a:rPr lang="es-CO" sz="1050" b="1" i="0" u="none" strike="noStrike">
                          <a:solidFill>
                            <a:srgbClr val="FFFFFF"/>
                          </a:solidFill>
                          <a:effectLst/>
                          <a:latin typeface="Calibri"/>
                        </a:rPr>
                        <a:t>FECHA INICIO </a:t>
                      </a:r>
                      <a:endParaRPr lang="es-CO" sz="1050" b="1" i="0" u="none" strike="noStrike">
                        <a:solidFill>
                          <a:srgbClr val="FFFFFF"/>
                        </a:solidFill>
                        <a:effectLst/>
                        <a:latin typeface="Calibri" panose="020F0502020204030204" pitchFamily="34" charset="0"/>
                      </a:endParaRPr>
                    </a:p>
                    <a:p>
                      <a:pPr algn="ctr" fontAlgn="ctr"/>
                      <a:r>
                        <a:rPr lang="es-CO" sz="1050" b="1" i="0" u="none" strike="noStrike">
                          <a:solidFill>
                            <a:srgbClr val="FFFFFF"/>
                          </a:solidFill>
                          <a:effectLst/>
                          <a:latin typeface="Calibri"/>
                        </a:rPr>
                        <a:t>E1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marL="0" marR="0" lvl="0" indent="0" algn="ctr" eaLnBrk="1" fontAlgn="ctr" latinLnBrk="0" hangingPunct="1">
                        <a:lnSpc>
                          <a:spcPct val="100000"/>
                        </a:lnSpc>
                        <a:spcBef>
                          <a:spcPts val="0"/>
                        </a:spcBef>
                        <a:spcAft>
                          <a:spcPts val="0"/>
                        </a:spcAft>
                        <a:buClrTx/>
                        <a:buSzTx/>
                        <a:buFontTx/>
                        <a:buNone/>
                      </a:pPr>
                      <a:r>
                        <a:rPr lang="es-CO" sz="1050" b="1" i="0" u="none" strike="noStrike">
                          <a:solidFill>
                            <a:srgbClr val="FFFFFF"/>
                          </a:solidFill>
                          <a:effectLst/>
                          <a:latin typeface="Calibri"/>
                        </a:rPr>
                        <a:t>FECHA FIN </a:t>
                      </a:r>
                      <a:endParaRPr lang="es-CO" sz="1050" b="1" i="0" u="none" strike="noStrike">
                        <a:solidFill>
                          <a:srgbClr val="FFFFFF"/>
                        </a:solidFill>
                        <a:effectLst/>
                        <a:latin typeface="Calibri" panose="020F0502020204030204" pitchFamily="34" charset="0"/>
                      </a:endParaRPr>
                    </a:p>
                    <a:p>
                      <a:pPr marL="0" marR="0" lvl="0" indent="0" algn="ctr" defTabSz="914400" eaLnBrk="1" fontAlgn="ctr" latinLnBrk="0" hangingPunct="1">
                        <a:lnSpc>
                          <a:spcPct val="100000"/>
                        </a:lnSpc>
                        <a:spcBef>
                          <a:spcPts val="0"/>
                        </a:spcBef>
                        <a:spcAft>
                          <a:spcPts val="0"/>
                        </a:spcAft>
                        <a:buClrTx/>
                        <a:buSzTx/>
                        <a:buFontTx/>
                        <a:buNone/>
                        <a:tabLst/>
                        <a:defRPr/>
                      </a:pPr>
                      <a:r>
                        <a:rPr lang="es-CO" sz="1050" b="1" i="0" u="none" strike="noStrike">
                          <a:solidFill>
                            <a:srgbClr val="FFFFFF"/>
                          </a:solidFill>
                          <a:effectLst/>
                          <a:latin typeface="Calibri"/>
                        </a:rPr>
                        <a:t>E1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gridSpan="3">
                  <a:txBody>
                    <a:bodyPr/>
                    <a:lstStyle/>
                    <a:p>
                      <a:pPr algn="ctr" fontAlgn="ctr"/>
                      <a:r>
                        <a:rPr lang="es-ES" sz="1050" b="1" i="0" u="none" strike="noStrike">
                          <a:solidFill>
                            <a:srgbClr val="FFFFFF"/>
                          </a:solidFill>
                          <a:effectLst/>
                          <a:latin typeface="Calibri"/>
                        </a:rPr>
                        <a:t>PORCENTAJES DE AVANCE ETAPA </a:t>
                      </a:r>
                      <a:br>
                        <a:rPr lang="es-ES" sz="1050" b="1" i="0" u="none" strike="noStrike">
                          <a:solidFill>
                            <a:srgbClr val="FFFFFF"/>
                          </a:solidFill>
                          <a:effectLst/>
                          <a:latin typeface="Calibri"/>
                        </a:rPr>
                      </a:br>
                      <a:r>
                        <a:rPr lang="es-ES" sz="1050" b="1" i="0" u="none" strike="noStrike">
                          <a:solidFill>
                            <a:srgbClr val="FFFFFF"/>
                          </a:solidFill>
                          <a:effectLst/>
                          <a:latin typeface="Calibri"/>
                        </a:rPr>
                        <a:t>(</a:t>
                      </a:r>
                      <a:r>
                        <a:rPr lang="es-ES" sz="1050" b="1" i="0" u="none" strike="noStrike" noProof="0">
                          <a:solidFill>
                            <a:srgbClr val="FFFFFF"/>
                          </a:solidFill>
                          <a:effectLst/>
                          <a:latin typeface="Calibri"/>
                        </a:rPr>
                        <a:t>Corte 26-Feb-2023</a:t>
                      </a:r>
                      <a:r>
                        <a:rPr lang="es-ES" sz="1050" b="1" i="0" u="none" strike="noStrike">
                          <a:solidFill>
                            <a:srgbClr val="FFFFFF"/>
                          </a:solidFill>
                          <a:effectLst/>
                          <a:latin typeface="Calibri"/>
                        </a:rPr>
                        <a:t>)</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hMerge="1">
                  <a:txBody>
                    <a:bodyPr/>
                    <a:lstStyle/>
                    <a:p>
                      <a:endParaRPr lang="es-CO"/>
                    </a:p>
                  </a:txBody>
                  <a:tcPr/>
                </a:tc>
                <a:tc hMerge="1">
                  <a:txBody>
                    <a:bodyPr/>
                    <a:lstStyle/>
                    <a:p>
                      <a:pPr algn="ctr" fontAlgn="ctr"/>
                      <a:endParaRPr lang="es-ES" sz="1200" b="1" i="0" u="none" strike="noStrike">
                        <a:solidFill>
                          <a:srgbClr val="FFFFFF"/>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extLst>
                  <a:ext uri="{0D108BD9-81ED-4DB2-BD59-A6C34878D82A}">
                    <a16:rowId xmlns:a16="http://schemas.microsoft.com/office/drawing/2014/main" val="10000"/>
                  </a:ext>
                </a:extLst>
              </a:tr>
              <a:tr h="165461">
                <a:tc rowSpan="2">
                  <a:txBody>
                    <a:bodyPr/>
                    <a:lstStyle/>
                    <a:p>
                      <a:pPr algn="ctr" fontAlgn="ctr"/>
                      <a:r>
                        <a:rPr lang="es-CO" sz="1100" b="1" i="0" u="sng" strike="noStrike">
                          <a:solidFill>
                            <a:schemeClr val="tx1"/>
                          </a:solidFill>
                          <a:effectLst/>
                          <a:latin typeface="Calibri"/>
                          <a:ea typeface="+mn-ea"/>
                          <a:cs typeface="+mn-cs"/>
                        </a:rPr>
                        <a:t>$ 419.884.492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fontAlgn="ctr"/>
                      <a:r>
                        <a:rPr lang="es-CO" sz="1100" b="0" i="0" u="none" strike="noStrike">
                          <a:solidFill>
                            <a:schemeClr val="tx1"/>
                          </a:solidFill>
                          <a:effectLst/>
                          <a:latin typeface="Calibri"/>
                        </a:rPr>
                        <a:t>11/08/2021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marL="0" marR="0" indent="0" algn="ctr" defTabSz="914400" eaLnBrk="1" fontAlgn="ctr" latinLnBrk="0" hangingPunct="1">
                        <a:lnSpc>
                          <a:spcPct val="100000"/>
                        </a:lnSpc>
                        <a:spcBef>
                          <a:spcPts val="0"/>
                        </a:spcBef>
                        <a:spcAft>
                          <a:spcPts val="0"/>
                        </a:spcAft>
                        <a:buClrTx/>
                        <a:buSzTx/>
                        <a:buFontTx/>
                        <a:buNone/>
                        <a:tabLst/>
                        <a:defRPr/>
                      </a:pPr>
                      <a:r>
                        <a:rPr lang="es-MX" sz="1100" b="1" i="0" u="sng" strike="noStrike">
                          <a:solidFill>
                            <a:schemeClr val="tx1"/>
                          </a:solidFill>
                          <a:effectLst/>
                          <a:latin typeface="Calibri"/>
                          <a:ea typeface="+mn-ea"/>
                          <a:cs typeface="+mn-cs"/>
                        </a:rPr>
                        <a:t>11/03/2023</a:t>
                      </a:r>
                      <a:endParaRPr lang="es-CO" sz="1100" b="1" i="0" u="sng" strike="noStrike">
                        <a:solidFill>
                          <a:schemeClr val="tx1"/>
                        </a:solidFill>
                        <a:effectLst/>
                        <a:latin typeface="Calibri"/>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O" sz="1200" b="1" i="0" u="none" strike="noStrike">
                          <a:solidFill>
                            <a:srgbClr val="000000"/>
                          </a:solidFill>
                          <a:effectLst/>
                          <a:latin typeface="Calibri"/>
                        </a:rPr>
                        <a:t>Programado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1200" b="0" i="0" u="none" strike="noStrike">
                          <a:solidFill>
                            <a:schemeClr val="tx1"/>
                          </a:solidFill>
                          <a:effectLst/>
                          <a:latin typeface="Calibri"/>
                        </a:rPr>
                        <a:t>80.96%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fontAlgn="ctr"/>
                      <a:r>
                        <a:rPr lang="es-CO" sz="1200" b="0" i="0" u="none" strike="noStrike">
                          <a:solidFill>
                            <a:srgbClr val="FF0000"/>
                          </a:solidFill>
                          <a:effectLst/>
                          <a:latin typeface="Calibri"/>
                        </a:rPr>
                        <a:t>-8.11%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165461">
                <a:tc vMerge="1">
                  <a:txBody>
                    <a:bodyPr/>
                    <a:lstStyle/>
                    <a:p>
                      <a:endParaRPr lang="es-CO"/>
                    </a:p>
                  </a:txBody>
                  <a:tcPr/>
                </a:tc>
                <a:tc vMerge="1">
                  <a:txBody>
                    <a:bodyPr/>
                    <a:lstStyle/>
                    <a:p>
                      <a:endParaRPr lang="es-CO"/>
                    </a:p>
                  </a:txBody>
                  <a:tcPr/>
                </a:tc>
                <a:tc vMerge="1">
                  <a:txBody>
                    <a:bodyPr/>
                    <a:lstStyle/>
                    <a:p>
                      <a:pPr algn="l" fontAlgn="ctr"/>
                      <a:endParaRPr lang="es-CO" sz="1200" b="1"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O" sz="1200" b="1" i="0" u="none" strike="noStrike">
                          <a:solidFill>
                            <a:srgbClr val="000000"/>
                          </a:solidFill>
                          <a:effectLst/>
                          <a:latin typeface="Calibri"/>
                        </a:rPr>
                        <a:t>Ejecutado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1200" b="0" i="0" u="none" strike="noStrike">
                          <a:solidFill>
                            <a:schemeClr val="tx1"/>
                          </a:solidFill>
                          <a:effectLst/>
                          <a:latin typeface="Calibri"/>
                        </a:rPr>
                        <a:t>72.85%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endParaRPr lang="es-CO"/>
                    </a:p>
                  </a:txBody>
                  <a:tcPr/>
                </a:tc>
                <a:extLst>
                  <a:ext uri="{0D108BD9-81ED-4DB2-BD59-A6C34878D82A}">
                    <a16:rowId xmlns:a16="http://schemas.microsoft.com/office/drawing/2014/main" val="10002"/>
                  </a:ext>
                </a:extLst>
              </a:tr>
              <a:tr h="35455">
                <a:tc>
                  <a:txBody>
                    <a:bodyPr/>
                    <a:lstStyle/>
                    <a:p>
                      <a:pPr algn="ctr" fontAlgn="ctr"/>
                      <a:endParaRPr lang="es-CO" sz="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s-CO" sz="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endParaRPr lang="es-CO" sz="200" b="1"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endParaRPr lang="es-CO" sz="200" b="1"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s-CO" sz="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s-CO" sz="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91549005"/>
                  </a:ext>
                </a:extLst>
              </a:tr>
              <a:tr h="295466">
                <a:tc>
                  <a:txBody>
                    <a:bodyPr/>
                    <a:lstStyle/>
                    <a:p>
                      <a:pPr marL="0" algn="ctr" fontAlgn="ctr"/>
                      <a:r>
                        <a:rPr lang="es-CO" sz="1050" b="1" i="0" u="none" strike="noStrike">
                          <a:solidFill>
                            <a:srgbClr val="FFFFFF"/>
                          </a:solidFill>
                          <a:effectLst/>
                          <a:latin typeface="Calibri"/>
                          <a:ea typeface="+mn-ea"/>
                          <a:cs typeface="+mn-cs"/>
                        </a:rPr>
                        <a:t>ALCANCE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marL="0" algn="ctr" fontAlgn="ctr"/>
                      <a:r>
                        <a:rPr lang="es-CO" sz="1050" b="1" i="0" u="none" strike="noStrike">
                          <a:solidFill>
                            <a:srgbClr val="FFFFFF"/>
                          </a:solidFill>
                          <a:effectLst/>
                          <a:latin typeface="Calibri"/>
                          <a:ea typeface="+mn-ea"/>
                          <a:cs typeface="+mn-cs"/>
                        </a:rPr>
                        <a:t>AREA PRIORIZADA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050" b="1" i="0" u="none" strike="noStrike">
                          <a:solidFill>
                            <a:srgbClr val="FFFFFF"/>
                          </a:solidFill>
                          <a:effectLst/>
                          <a:latin typeface="Calibri"/>
                          <a:ea typeface="+mn-ea"/>
                          <a:cs typeface="+mn-cs"/>
                        </a:rPr>
                        <a:t>AREA DESARROLLADA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gridSpan="3">
                  <a:txBody>
                    <a:bodyPr/>
                    <a:lstStyle/>
                    <a:p>
                      <a:pPr marL="0" algn="ctr" fontAlgn="ctr"/>
                      <a:r>
                        <a:rPr lang="es-CO" sz="1200" b="1" i="0" u="none" strike="noStrike">
                          <a:solidFill>
                            <a:srgbClr val="FFFFFF"/>
                          </a:solidFill>
                          <a:effectLst/>
                          <a:latin typeface="Calibri"/>
                          <a:ea typeface="+mn-ea"/>
                          <a:cs typeface="+mn-cs"/>
                        </a:rPr>
                        <a:t>USO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hMerge="1">
                  <a:txBody>
                    <a:bodyPr/>
                    <a:lstStyle/>
                    <a:p>
                      <a:pPr marL="0" algn="ctr" fontAlgn="ctr"/>
                      <a:endParaRPr lang="es-CO" sz="1200" b="1" i="0" u="none" strike="noStrike">
                        <a:solidFill>
                          <a:srgbClr val="FFFFFF"/>
                        </a:solidFill>
                        <a:effectLst/>
                        <a:latin typeface="Calibri" panose="020F0502020204030204" pitchFamily="34" charset="0"/>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hMerge="1">
                  <a:txBody>
                    <a:bodyPr/>
                    <a:lstStyle/>
                    <a:p>
                      <a:pPr marL="0" algn="ctr" fontAlgn="ctr"/>
                      <a:endParaRPr lang="es-CO" sz="1200" b="1" i="0" u="none" strike="noStrike">
                        <a:solidFill>
                          <a:srgbClr val="FFFFFF"/>
                        </a:solidFill>
                        <a:effectLst/>
                        <a:latin typeface="Calibri" panose="020F0502020204030204" pitchFamily="34" charset="0"/>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extLst>
                  <a:ext uri="{0D108BD9-81ED-4DB2-BD59-A6C34878D82A}">
                    <a16:rowId xmlns:a16="http://schemas.microsoft.com/office/drawing/2014/main" val="4016759698"/>
                  </a:ext>
                </a:extLst>
              </a:tr>
              <a:tr h="319103">
                <a:tc>
                  <a:txBody>
                    <a:bodyPr/>
                    <a:lstStyle/>
                    <a:p>
                      <a:pPr algn="ctr" fontAlgn="ctr"/>
                      <a:r>
                        <a:rPr lang="es-CO" sz="1100" b="1" i="0" u="none" strike="noStrike">
                          <a:solidFill>
                            <a:schemeClr val="tx1"/>
                          </a:solidFill>
                          <a:effectLst/>
                          <a:latin typeface="Calibri"/>
                        </a:rPr>
                        <a:t>TORRE ORIENTAL </a:t>
                      </a:r>
                      <a:endParaRPr lang="es-CO" sz="1100" b="1" i="0" u="none" strike="noStrike">
                        <a:solidFill>
                          <a:schemeClr val="tx1"/>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1100" b="0" i="0" u="none" strike="noStrike">
                          <a:solidFill>
                            <a:schemeClr val="tx1"/>
                          </a:solidFill>
                          <a:effectLst/>
                          <a:latin typeface="Calibri"/>
                        </a:rPr>
                        <a:t>4.805 M2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MX" sz="1200" b="0" i="0" u="none" strike="noStrike">
                          <a:solidFill>
                            <a:schemeClr val="tx1"/>
                          </a:solidFill>
                          <a:effectLst/>
                          <a:latin typeface="Calibri"/>
                        </a:rPr>
                        <a:t>-</a:t>
                      </a:r>
                      <a:endParaRPr lang="es-CO" sz="1200" b="0" i="0" u="none" strike="noStrike">
                        <a:solidFill>
                          <a:schemeClr val="tx1"/>
                        </a:solidFill>
                        <a:effectLst/>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3">
                  <a:txBody>
                    <a:bodyPr/>
                    <a:lstStyle/>
                    <a:p>
                      <a:pPr algn="just" fontAlgn="ctr"/>
                      <a:r>
                        <a:rPr lang="es-MX" sz="1200" b="0" i="0" u="none" strike="noStrike">
                          <a:solidFill>
                            <a:schemeClr val="tx1"/>
                          </a:solidFill>
                          <a:effectLst/>
                          <a:latin typeface="Calibri"/>
                        </a:rPr>
                        <a:t>Centro de Diseño y Metrología - Complejo Paloquemao - Bogotá</a:t>
                      </a:r>
                      <a:endParaRPr lang="es-CO" sz="1200" b="0" i="0" u="none" strike="noStrike">
                        <a:solidFill>
                          <a:schemeClr val="tx1"/>
                        </a:solidFill>
                        <a:effectLst/>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algn="ctr" fontAlgn="ctr"/>
                      <a:endParaRPr lang="es-CO" sz="1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algn="ctr" fontAlgn="ctr"/>
                      <a:endParaRPr lang="es-CO" sz="1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29802230"/>
                  </a:ext>
                </a:extLst>
              </a:tr>
            </a:tbl>
          </a:graphicData>
        </a:graphic>
      </p:graphicFrame>
      <p:sp>
        <p:nvSpPr>
          <p:cNvPr id="4" name="Rectángulo 19">
            <a:extLst>
              <a:ext uri="{FF2B5EF4-FFF2-40B4-BE49-F238E27FC236}">
                <a16:creationId xmlns:a16="http://schemas.microsoft.com/office/drawing/2014/main" id="{AF432E5C-DB9B-4F3B-AFD7-5A5FFA1B2AE1}"/>
              </a:ext>
            </a:extLst>
          </p:cNvPr>
          <p:cNvSpPr/>
          <p:nvPr/>
        </p:nvSpPr>
        <p:spPr>
          <a:xfrm>
            <a:off x="197071" y="2347772"/>
            <a:ext cx="5890434" cy="440224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sp>
        <p:nvSpPr>
          <p:cNvPr id="6" name="object 3">
            <a:extLst>
              <a:ext uri="{FF2B5EF4-FFF2-40B4-BE49-F238E27FC236}">
                <a16:creationId xmlns:a16="http://schemas.microsoft.com/office/drawing/2014/main" id="{43297A8E-5567-4DAF-8C6C-EF5A1AE98FBF}"/>
              </a:ext>
            </a:extLst>
          </p:cNvPr>
          <p:cNvSpPr txBox="1"/>
          <p:nvPr/>
        </p:nvSpPr>
        <p:spPr>
          <a:xfrm>
            <a:off x="261258" y="2391341"/>
            <a:ext cx="5808238" cy="4368504"/>
          </a:xfrm>
          <a:prstGeom prst="rect">
            <a:avLst/>
          </a:prstGeom>
        </p:spPr>
        <p:txBody>
          <a:bodyPr vert="horz" wrap="square" lIns="0" tIns="13335" rIns="0" bIns="0" rtlCol="0" anchor="t">
            <a:spAutoFit/>
          </a:bodyPr>
          <a:lstStyle/>
          <a:p>
            <a:pPr marL="12700" algn="just">
              <a:spcBef>
                <a:spcPts val="105"/>
              </a:spcBef>
              <a:defRPr/>
            </a:pPr>
            <a:r>
              <a:rPr kumimoji="0" lang="es-MX" sz="1050" b="1" i="0" u="none" strike="noStrike" kern="1200" cap="none" spc="0" normalizeH="0" baseline="0" noProof="0">
                <a:ln>
                  <a:noFill/>
                </a:ln>
                <a:effectLst/>
                <a:uLnTx/>
                <a:uFillTx/>
                <a:latin typeface="Arial"/>
                <a:ea typeface="+mn-ea"/>
                <a:cs typeface="Arial"/>
              </a:rPr>
              <a:t>Actividades Ejecutadas</a:t>
            </a:r>
            <a:r>
              <a:rPr lang="es-MX" sz="1050" b="1">
                <a:latin typeface="Arial"/>
                <a:cs typeface="Arial"/>
              </a:rPr>
              <a:t> </a:t>
            </a:r>
            <a:endParaRPr lang="en-US" b="1" i="0" u="none" strike="noStrike" kern="1200" cap="none" spc="0" normalizeH="0" baseline="0" noProof="0">
              <a:ln>
                <a:noFill/>
              </a:ln>
              <a:effectLst/>
              <a:uLnTx/>
              <a:uFillTx/>
              <a:latin typeface="Calibri"/>
              <a:cs typeface="Calibri"/>
            </a:endParaRPr>
          </a:p>
          <a:p>
            <a:pPr marL="184150" indent="-171450" algn="just">
              <a:spcBef>
                <a:spcPts val="105"/>
              </a:spcBef>
              <a:buFont typeface="Wingdings" panose="05000000000000000000" pitchFamily="2" charset="2"/>
              <a:buChar char="ü"/>
              <a:defRPr/>
            </a:pPr>
            <a:r>
              <a:rPr lang="es-MX" sz="1050" b="1">
                <a:solidFill>
                  <a:srgbClr val="C00000"/>
                </a:solidFill>
                <a:latin typeface="Arial"/>
                <a:ea typeface="+mn-lt"/>
                <a:cs typeface="Arial"/>
              </a:rPr>
              <a:t>Contratos suspendidos a partir del 11-Oct-2022 y hasta el 13-May-2023. </a:t>
            </a:r>
            <a:endParaRPr lang="es-MX" sz="1050" b="1">
              <a:solidFill>
                <a:srgbClr val="C00000"/>
              </a:solidFill>
              <a:latin typeface="Arial"/>
              <a:cs typeface="Arial"/>
            </a:endParaRPr>
          </a:p>
          <a:p>
            <a:pPr marL="184150" indent="-171450" algn="just">
              <a:spcBef>
                <a:spcPts val="105"/>
              </a:spcBef>
              <a:buFont typeface="Wingdings" panose="05000000000000000000" pitchFamily="2" charset="2"/>
              <a:buChar char="ü"/>
              <a:defRPr/>
            </a:pPr>
            <a:r>
              <a:rPr lang="es-MX" sz="1050">
                <a:solidFill>
                  <a:srgbClr val="000000"/>
                </a:solidFill>
                <a:latin typeface="Arial"/>
                <a:ea typeface="+mn-lt"/>
                <a:cs typeface="Arial"/>
              </a:rPr>
              <a:t>El 23-Ene-2023 la consultoría radicó en el IDPC la subsanación de las observaciones informadas mediante acta. El 24-Ene-2023 el IDPC notifico la recepción de las subsanaciones mediante radicado No. 20235110004902. Tanto consultoría como interventoría y Findeter gestionarán en la medida de lo posible la priorización del proceso para obtener lo antes posible el permiso de intervención requerido para continuar con los trámites de solicitud de licencia de construcción del proyecto.</a:t>
            </a:r>
          </a:p>
          <a:p>
            <a:pPr marL="184150" indent="-171450" algn="just">
              <a:spcBef>
                <a:spcPts val="105"/>
              </a:spcBef>
              <a:buFont typeface="Wingdings" panose="05000000000000000000" pitchFamily="2" charset="2"/>
              <a:buChar char="ü"/>
              <a:defRPr/>
            </a:pPr>
            <a:r>
              <a:rPr lang="es-MX" sz="1050">
                <a:solidFill>
                  <a:srgbClr val="000000"/>
                </a:solidFill>
                <a:latin typeface="Arial"/>
                <a:ea typeface="+mn-lt"/>
                <a:cs typeface="Arial"/>
              </a:rPr>
              <a:t>Frente a la posibilidad de radicar en simultáneo la solicitud de licencia de construcción del proyecto ante curaduría, la consultoría informó lo siguiente: "…</a:t>
            </a:r>
            <a:r>
              <a:rPr lang="es-MX" sz="1050" i="1">
                <a:solidFill>
                  <a:srgbClr val="000000"/>
                </a:solidFill>
                <a:latin typeface="Arial"/>
                <a:ea typeface="+mn-lt"/>
                <a:cs typeface="Arial"/>
              </a:rPr>
              <a:t> Por ende, si se llegase a radicar en paralelo la solicitud de licencia mientras que aún continúa en trámite la autorización de intervención de BIC ante el Instituto Distrital de Patrimonio Cultural, se entendería que la radicación en la Curaduría Urbana no fue en legal y debida forma."</a:t>
            </a:r>
          </a:p>
          <a:p>
            <a:pPr marL="184150" indent="-171450" algn="just">
              <a:spcBef>
                <a:spcPts val="105"/>
              </a:spcBef>
              <a:buFont typeface="Wingdings" panose="05000000000000000000" pitchFamily="2" charset="2"/>
              <a:buChar char="ü"/>
              <a:defRPr/>
            </a:pPr>
            <a:r>
              <a:rPr lang="es-MX" sz="1050">
                <a:solidFill>
                  <a:srgbClr val="000000"/>
                </a:solidFill>
                <a:latin typeface="Arial"/>
                <a:ea typeface="+mn-lt"/>
                <a:cs typeface="Arial"/>
              </a:rPr>
              <a:t>La consultoría voluntariamente adelantó algunos aspectos frente al diseño eléctrico de la Torre, los cuales fueron enviados a la interventoría para revisión.</a:t>
            </a:r>
          </a:p>
          <a:p>
            <a:pPr marL="184150" indent="-171450" algn="just">
              <a:spcBef>
                <a:spcPts val="105"/>
              </a:spcBef>
              <a:buFont typeface="Wingdings" panose="05000000000000000000" pitchFamily="2" charset="2"/>
              <a:buChar char="ü"/>
              <a:defRPr/>
            </a:pPr>
            <a:endParaRPr lang="es-MX" sz="1050">
              <a:solidFill>
                <a:srgbClr val="000000"/>
              </a:solidFill>
              <a:latin typeface="Arial"/>
              <a:ea typeface="+mn-lt"/>
              <a:cs typeface="Arial"/>
            </a:endParaRPr>
          </a:p>
          <a:p>
            <a:pPr marL="12700" algn="just">
              <a:spcBef>
                <a:spcPts val="105"/>
              </a:spcBef>
              <a:defRPr/>
            </a:pPr>
            <a:r>
              <a:rPr lang="es-MX" sz="1050" b="1">
                <a:latin typeface="Arial"/>
                <a:ea typeface="+mn-lt"/>
                <a:cs typeface="Arial"/>
              </a:rPr>
              <a:t>Causas de Atraso.</a:t>
            </a:r>
            <a:endParaRPr lang="en-US">
              <a:cs typeface="Calibri"/>
            </a:endParaRPr>
          </a:p>
          <a:p>
            <a:pPr marL="184150" indent="-171450" algn="just">
              <a:spcBef>
                <a:spcPts val="105"/>
              </a:spcBef>
              <a:buFont typeface="Wingdings" panose="05000000000000000000" pitchFamily="2" charset="2"/>
              <a:buChar char="ü"/>
              <a:defRPr/>
            </a:pPr>
            <a:r>
              <a:rPr lang="es-MX" sz="1050">
                <a:latin typeface="Arial"/>
                <a:ea typeface="+mn-lt"/>
                <a:cs typeface="Arial"/>
              </a:rPr>
              <a:t>El atraso, según lo reportado por la interventoría, corresponde totalmente a la tardía entrega de observaciones por parte del IDPC frente al trámite patrimonial.</a:t>
            </a:r>
            <a:endParaRPr lang="es-MX">
              <a:cs typeface="Calibri"/>
            </a:endParaRPr>
          </a:p>
          <a:p>
            <a:pPr marL="12700" algn="just">
              <a:spcBef>
                <a:spcPts val="105"/>
              </a:spcBef>
              <a:defRPr/>
            </a:pPr>
            <a:endParaRPr lang="es-MX" sz="1050" b="1">
              <a:latin typeface="Arial"/>
              <a:cs typeface="Arial"/>
            </a:endParaRPr>
          </a:p>
          <a:p>
            <a:pPr marL="12700" algn="just">
              <a:spcBef>
                <a:spcPts val="105"/>
              </a:spcBef>
              <a:defRPr/>
            </a:pPr>
            <a:r>
              <a:rPr lang="es-MX" sz="1050" b="1">
                <a:latin typeface="Arial"/>
                <a:ea typeface="+mn-lt"/>
                <a:cs typeface="Arial"/>
              </a:rPr>
              <a:t>Gestiones Supervisión </a:t>
            </a:r>
            <a:endParaRPr lang="es-MX">
              <a:cs typeface="Calibri"/>
            </a:endParaRPr>
          </a:p>
          <a:p>
            <a:pPr marL="184150" indent="-171450" algn="just">
              <a:spcBef>
                <a:spcPts val="105"/>
              </a:spcBef>
              <a:buFont typeface="Wingdings" panose="05000000000000000000" pitchFamily="2" charset="2"/>
              <a:buChar char="ü"/>
              <a:defRPr/>
            </a:pPr>
            <a:r>
              <a:rPr lang="es-MX" sz="1050">
                <a:latin typeface="Arial"/>
                <a:ea typeface="+mn-lt"/>
                <a:cs typeface="Arial"/>
              </a:rPr>
              <a:t>Coordinación de reuniones con Directivos e Instructores de la Torre Oriental, SENA Regional, Grupo de Construcciones y Grupo de Formación Profesional, </a:t>
            </a:r>
            <a:r>
              <a:rPr lang="es-MX" sz="1050" err="1">
                <a:latin typeface="Arial"/>
                <a:ea typeface="+mn-lt"/>
                <a:cs typeface="Arial"/>
              </a:rPr>
              <a:t>Fondecun</a:t>
            </a:r>
            <a:r>
              <a:rPr lang="es-MX" sz="1050">
                <a:latin typeface="Arial"/>
                <a:ea typeface="+mn-lt"/>
                <a:cs typeface="Arial"/>
              </a:rPr>
              <a:t>, IDPC, Curadurías.</a:t>
            </a:r>
            <a:endParaRPr lang="es-MX">
              <a:cs typeface="Calibri"/>
            </a:endParaRPr>
          </a:p>
          <a:p>
            <a:pPr marL="184150" indent="-171450" algn="just">
              <a:spcBef>
                <a:spcPts val="105"/>
              </a:spcBef>
              <a:buFont typeface="Wingdings" panose="05000000000000000000" pitchFamily="2" charset="2"/>
              <a:buChar char="ü"/>
              <a:defRPr/>
            </a:pPr>
            <a:r>
              <a:rPr lang="es-MX" sz="1050">
                <a:latin typeface="Arial"/>
                <a:ea typeface="+mn-lt"/>
                <a:cs typeface="Arial"/>
              </a:rPr>
              <a:t>Seguimiento tramite patrimonial ante el IDPC.</a:t>
            </a:r>
          </a:p>
          <a:p>
            <a:pPr marL="184150" indent="-171450" algn="just">
              <a:spcBef>
                <a:spcPts val="105"/>
              </a:spcBef>
              <a:buFont typeface="Wingdings" panose="05000000000000000000" pitchFamily="2" charset="2"/>
              <a:buChar char="ü"/>
              <a:defRPr/>
            </a:pPr>
            <a:r>
              <a:rPr lang="es-MX" sz="1050">
                <a:latin typeface="Arial"/>
                <a:ea typeface="+mn-lt"/>
                <a:cs typeface="Arial"/>
              </a:rPr>
              <a:t>Gestión y programación de reuniones con curadurías urbanas de Bogotá, con el fin de socializar los aspectos relevantes del proyecto de reforzamiento estructural.</a:t>
            </a:r>
          </a:p>
        </p:txBody>
      </p:sp>
      <p:sp>
        <p:nvSpPr>
          <p:cNvPr id="7" name="Rectángulo 19">
            <a:extLst>
              <a:ext uri="{FF2B5EF4-FFF2-40B4-BE49-F238E27FC236}">
                <a16:creationId xmlns:a16="http://schemas.microsoft.com/office/drawing/2014/main" id="{B2B27C2C-C1CB-4B33-BE9C-FA70E92B26BA}"/>
              </a:ext>
            </a:extLst>
          </p:cNvPr>
          <p:cNvSpPr/>
          <p:nvPr/>
        </p:nvSpPr>
        <p:spPr>
          <a:xfrm>
            <a:off x="6193678" y="2344031"/>
            <a:ext cx="5904811" cy="440598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object 3">
            <a:extLst>
              <a:ext uri="{FF2B5EF4-FFF2-40B4-BE49-F238E27FC236}">
                <a16:creationId xmlns:a16="http://schemas.microsoft.com/office/drawing/2014/main" id="{F4C31D9D-2E0B-4D8F-AF63-5A75A2E443BB}"/>
              </a:ext>
            </a:extLst>
          </p:cNvPr>
          <p:cNvSpPr txBox="1"/>
          <p:nvPr/>
        </p:nvSpPr>
        <p:spPr>
          <a:xfrm>
            <a:off x="486284" y="376771"/>
            <a:ext cx="5328142" cy="321242"/>
          </a:xfrm>
          <a:prstGeom prst="rect">
            <a:avLst/>
          </a:prstGeom>
        </p:spPr>
        <p:txBody>
          <a:bodyPr vert="horz" wrap="square" lIns="0" tIns="13335" rIns="0" bIns="0" rtlCol="0">
            <a:spAutoFit/>
          </a:bodyPr>
          <a:lstStyle/>
          <a:p>
            <a:pPr marL="12700" marR="0" lvl="0" indent="0" algn="l" defTabSz="914400" rtl="0" eaLnBrk="1" fontAlgn="auto" latinLnBrk="0" hangingPunct="1">
              <a:lnSpc>
                <a:spcPct val="100000"/>
              </a:lnSpc>
              <a:spcBef>
                <a:spcPts val="105"/>
              </a:spcBef>
              <a:spcAft>
                <a:spcPts val="0"/>
              </a:spcAft>
              <a:buClrTx/>
              <a:buSzTx/>
              <a:buFontTx/>
              <a:buNone/>
              <a:tabLst/>
              <a:defRPr/>
            </a:pPr>
            <a:r>
              <a:rPr kumimoji="0" sz="2000" b="0" i="0" u="none" strike="noStrike" kern="1200" cap="none" spc="0" normalizeH="0" baseline="0" noProof="0">
                <a:ln>
                  <a:noFill/>
                </a:ln>
                <a:solidFill>
                  <a:srgbClr val="4471C4"/>
                </a:solidFill>
                <a:effectLst/>
                <a:uLnTx/>
                <a:uFillTx/>
                <a:latin typeface="Arial"/>
                <a:ea typeface="+mn-ea"/>
                <a:cs typeface="Arial"/>
              </a:rPr>
              <a:t>Ajuste a </a:t>
            </a:r>
            <a:r>
              <a:rPr kumimoji="0" lang="es-CO" sz="2000" b="0" i="0" u="none" strike="noStrike" kern="1200" cap="none" spc="0" normalizeH="0" baseline="0" noProof="0">
                <a:ln>
                  <a:noFill/>
                </a:ln>
                <a:solidFill>
                  <a:srgbClr val="4471C4"/>
                </a:solidFill>
                <a:effectLst/>
                <a:uLnTx/>
                <a:uFillTx/>
                <a:latin typeface="Arial"/>
                <a:ea typeface="+mn-ea"/>
                <a:cs typeface="Arial"/>
              </a:rPr>
              <a:t>Diseños – Reforzamiento Estructural</a:t>
            </a:r>
            <a:endParaRPr kumimoji="0" lang="es-CO" sz="2000" b="0" i="0" u="none" strike="noStrike" kern="1200" cap="none" spc="0" normalizeH="0" baseline="0" noProof="0">
              <a:ln>
                <a:noFill/>
              </a:ln>
              <a:solidFill>
                <a:prstClr val="black"/>
              </a:solidFill>
              <a:effectLst/>
              <a:uLnTx/>
              <a:uFillTx/>
              <a:latin typeface="Arial"/>
              <a:ea typeface="+mn-ea"/>
              <a:cs typeface="Arial"/>
            </a:endParaRPr>
          </a:p>
        </p:txBody>
      </p:sp>
      <p:sp>
        <p:nvSpPr>
          <p:cNvPr id="9" name="object 2">
            <a:extLst>
              <a:ext uri="{FF2B5EF4-FFF2-40B4-BE49-F238E27FC236}">
                <a16:creationId xmlns:a16="http://schemas.microsoft.com/office/drawing/2014/main" id="{D6046A46-7733-4214-9580-24B09B8A32BA}"/>
              </a:ext>
            </a:extLst>
          </p:cNvPr>
          <p:cNvSpPr txBox="1">
            <a:spLocks/>
          </p:cNvSpPr>
          <p:nvPr/>
        </p:nvSpPr>
        <p:spPr>
          <a:xfrm>
            <a:off x="481496" y="43106"/>
            <a:ext cx="8744878" cy="382156"/>
          </a:xfrm>
          <a:prstGeom prst="rect">
            <a:avLst/>
          </a:prstGeom>
        </p:spPr>
        <p:txBody>
          <a:bodyPr vert="horz" wrap="square" lIns="0" tIns="12700" rIns="0" bIns="0" rtlCol="0">
            <a:spAutoFit/>
          </a:bodyPr>
          <a:lstStyle>
            <a:lvl1pPr>
              <a:defRPr sz="2400" b="0" i="0">
                <a:solidFill>
                  <a:srgbClr val="4471C4"/>
                </a:solidFill>
                <a:latin typeface="Arial"/>
                <a:ea typeface="+mj-ea"/>
                <a:cs typeface="Arial"/>
              </a:defRPr>
            </a:lvl1pPr>
          </a:lstStyle>
          <a:p>
            <a:pPr marL="12700" marR="0" lvl="0" indent="0" algn="l" defTabSz="914400" rtl="0" eaLnBrk="1" fontAlgn="auto" latinLnBrk="0" hangingPunct="1">
              <a:lnSpc>
                <a:spcPct val="100000"/>
              </a:lnSpc>
              <a:spcBef>
                <a:spcPts val="100"/>
              </a:spcBef>
              <a:spcAft>
                <a:spcPts val="0"/>
              </a:spcAft>
              <a:buClrTx/>
              <a:buSzTx/>
              <a:buFontTx/>
              <a:buNone/>
              <a:tabLst/>
              <a:defRPr/>
            </a:pPr>
            <a:r>
              <a:rPr kumimoji="0" lang="es-MX" sz="2400" b="0" i="0" u="none" strike="noStrike" kern="0" cap="none" spc="-5" normalizeH="0" baseline="0" noProof="0">
                <a:ln>
                  <a:noFill/>
                </a:ln>
                <a:solidFill>
                  <a:srgbClr val="4471C4"/>
                </a:solidFill>
                <a:effectLst/>
                <a:uLnTx/>
                <a:uFillTx/>
                <a:latin typeface="Arial"/>
                <a:ea typeface="+mj-ea"/>
                <a:cs typeface="Arial"/>
              </a:rPr>
              <a:t>Estado Proyecto Bogotá - Torre Oriental - Etapa 1 </a:t>
            </a:r>
            <a:endParaRPr kumimoji="0" lang="es-MX" sz="2400" b="0" i="0" u="none" strike="noStrike" kern="0" cap="none" spc="0" normalizeH="0" baseline="0" noProof="0">
              <a:ln>
                <a:noFill/>
              </a:ln>
              <a:solidFill>
                <a:srgbClr val="4471C4"/>
              </a:solidFill>
              <a:effectLst/>
              <a:uLnTx/>
              <a:uFillTx/>
              <a:latin typeface="Arial"/>
              <a:ea typeface="+mj-ea"/>
              <a:cs typeface="Arial"/>
            </a:endParaRPr>
          </a:p>
        </p:txBody>
      </p:sp>
      <p:sp>
        <p:nvSpPr>
          <p:cNvPr id="10" name="TextBox 8">
            <a:extLst>
              <a:ext uri="{FF2B5EF4-FFF2-40B4-BE49-F238E27FC236}">
                <a16:creationId xmlns:a16="http://schemas.microsoft.com/office/drawing/2014/main" id="{D6B711E6-5F26-4098-8A25-AC9B901286BE}"/>
              </a:ext>
            </a:extLst>
          </p:cNvPr>
          <p:cNvSpPr txBox="1"/>
          <p:nvPr/>
        </p:nvSpPr>
        <p:spPr>
          <a:xfrm>
            <a:off x="6262778" y="6478436"/>
            <a:ext cx="5819952" cy="25391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s-MX" sz="1050" b="1">
                <a:latin typeface="Arial"/>
                <a:ea typeface="+mn-lt"/>
                <a:cs typeface="Arial"/>
              </a:rPr>
              <a:t>Comunicado de subsanación de observaciones IDPC – Radicado No. 20235110004902</a:t>
            </a:r>
            <a:endParaRPr lang="es-MX" sz="1050" b="1">
              <a:latin typeface="Arial"/>
              <a:cs typeface="Arial"/>
            </a:endParaRPr>
          </a:p>
        </p:txBody>
      </p:sp>
      <p:pic>
        <p:nvPicPr>
          <p:cNvPr id="11" name="Picture 2">
            <a:extLst>
              <a:ext uri="{FF2B5EF4-FFF2-40B4-BE49-F238E27FC236}">
                <a16:creationId xmlns:a16="http://schemas.microsoft.com/office/drawing/2014/main" id="{F2D98B78-DFC4-405D-8B85-CCA57D19F416}"/>
              </a:ext>
            </a:extLst>
          </p:cNvPr>
          <p:cNvPicPr>
            <a:picLocks noChangeAspect="1"/>
          </p:cNvPicPr>
          <p:nvPr/>
        </p:nvPicPr>
        <p:blipFill>
          <a:blip r:embed="rId2"/>
          <a:stretch>
            <a:fillRect/>
          </a:stretch>
        </p:blipFill>
        <p:spPr>
          <a:xfrm>
            <a:off x="6190891" y="709183"/>
            <a:ext cx="5906218" cy="1543369"/>
          </a:xfrm>
          <a:prstGeom prst="rect">
            <a:avLst/>
          </a:prstGeom>
        </p:spPr>
      </p:pic>
      <p:pic>
        <p:nvPicPr>
          <p:cNvPr id="2" name="Picture 11">
            <a:extLst>
              <a:ext uri="{FF2B5EF4-FFF2-40B4-BE49-F238E27FC236}">
                <a16:creationId xmlns:a16="http://schemas.microsoft.com/office/drawing/2014/main" id="{FB7FE617-69C7-E51A-DE25-05367B4A49B1}"/>
              </a:ext>
            </a:extLst>
          </p:cNvPr>
          <p:cNvPicPr>
            <a:picLocks noChangeAspect="1"/>
          </p:cNvPicPr>
          <p:nvPr/>
        </p:nvPicPr>
        <p:blipFill>
          <a:blip r:embed="rId3"/>
          <a:stretch>
            <a:fillRect/>
          </a:stretch>
        </p:blipFill>
        <p:spPr>
          <a:xfrm>
            <a:off x="7197306" y="2418245"/>
            <a:ext cx="3735237" cy="4048716"/>
          </a:xfrm>
          <a:prstGeom prst="rect">
            <a:avLst/>
          </a:prstGeom>
        </p:spPr>
      </p:pic>
    </p:spTree>
    <p:extLst>
      <p:ext uri="{BB962C8B-B14F-4D97-AF65-F5344CB8AC3E}">
        <p14:creationId xmlns:p14="http://schemas.microsoft.com/office/powerpoint/2010/main" val="10840265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a 1">
            <a:extLst>
              <a:ext uri="{FF2B5EF4-FFF2-40B4-BE49-F238E27FC236}">
                <a16:creationId xmlns:a16="http://schemas.microsoft.com/office/drawing/2014/main" id="{074C5585-45CC-4FF1-92A0-65B82725F749}"/>
              </a:ext>
            </a:extLst>
          </p:cNvPr>
          <p:cNvGraphicFramePr>
            <a:graphicFrameLocks noGrp="1"/>
          </p:cNvGraphicFramePr>
          <p:nvPr>
            <p:extLst>
              <p:ext uri="{D42A27DB-BD31-4B8C-83A1-F6EECF244321}">
                <p14:modId xmlns:p14="http://schemas.microsoft.com/office/powerpoint/2010/main" val="1272276652"/>
              </p:ext>
            </p:extLst>
          </p:nvPr>
        </p:nvGraphicFramePr>
        <p:xfrm>
          <a:off x="211448" y="734815"/>
          <a:ext cx="5862693" cy="1459230"/>
        </p:xfrm>
        <a:graphic>
          <a:graphicData uri="http://schemas.openxmlformats.org/drawingml/2006/table">
            <a:tbl>
              <a:tblPr/>
              <a:tblGrid>
                <a:gridCol w="1322877">
                  <a:extLst>
                    <a:ext uri="{9D8B030D-6E8A-4147-A177-3AD203B41FA5}">
                      <a16:colId xmlns:a16="http://schemas.microsoft.com/office/drawing/2014/main" val="20000"/>
                    </a:ext>
                  </a:extLst>
                </a:gridCol>
                <a:gridCol w="1053011">
                  <a:extLst>
                    <a:ext uri="{9D8B030D-6E8A-4147-A177-3AD203B41FA5}">
                      <a16:colId xmlns:a16="http://schemas.microsoft.com/office/drawing/2014/main" val="20001"/>
                    </a:ext>
                  </a:extLst>
                </a:gridCol>
                <a:gridCol w="1128069">
                  <a:extLst>
                    <a:ext uri="{9D8B030D-6E8A-4147-A177-3AD203B41FA5}">
                      <a16:colId xmlns:a16="http://schemas.microsoft.com/office/drawing/2014/main" val="1978876319"/>
                    </a:ext>
                  </a:extLst>
                </a:gridCol>
                <a:gridCol w="936820">
                  <a:extLst>
                    <a:ext uri="{9D8B030D-6E8A-4147-A177-3AD203B41FA5}">
                      <a16:colId xmlns:a16="http://schemas.microsoft.com/office/drawing/2014/main" val="20002"/>
                    </a:ext>
                  </a:extLst>
                </a:gridCol>
                <a:gridCol w="855043">
                  <a:extLst>
                    <a:ext uri="{9D8B030D-6E8A-4147-A177-3AD203B41FA5}">
                      <a16:colId xmlns:a16="http://schemas.microsoft.com/office/drawing/2014/main" val="20003"/>
                    </a:ext>
                  </a:extLst>
                </a:gridCol>
                <a:gridCol w="566873">
                  <a:extLst>
                    <a:ext uri="{9D8B030D-6E8A-4147-A177-3AD203B41FA5}">
                      <a16:colId xmlns:a16="http://schemas.microsoft.com/office/drawing/2014/main" val="3158225201"/>
                    </a:ext>
                  </a:extLst>
                </a:gridCol>
              </a:tblGrid>
              <a:tr h="304440">
                <a:tc>
                  <a:txBody>
                    <a:bodyPr/>
                    <a:lstStyle/>
                    <a:p>
                      <a:pPr algn="ctr" fontAlgn="ctr"/>
                      <a:r>
                        <a:rPr lang="es-CO" sz="1050" b="1" i="0" u="none" strike="noStrike">
                          <a:solidFill>
                            <a:srgbClr val="FFFFFF"/>
                          </a:solidFill>
                          <a:effectLst/>
                          <a:latin typeface="Calibri"/>
                        </a:rPr>
                        <a:t>VALOR PROYECTO OBRA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algn="ctr" fontAlgn="ctr"/>
                      <a:r>
                        <a:rPr lang="es-CO" sz="1050" b="1" i="0" u="none" strike="noStrike">
                          <a:solidFill>
                            <a:srgbClr val="FFFFFF"/>
                          </a:solidFill>
                          <a:effectLst/>
                          <a:latin typeface="Calibri"/>
                        </a:rPr>
                        <a:t>FECHA INICIO </a:t>
                      </a:r>
                      <a:endParaRPr lang="es-CO" sz="1050" b="1" i="0" u="none" strike="noStrike">
                        <a:solidFill>
                          <a:srgbClr val="FFFFFF"/>
                        </a:solidFill>
                        <a:effectLst/>
                        <a:latin typeface="Calibri" panose="020F0502020204030204" pitchFamily="34" charset="0"/>
                      </a:endParaRPr>
                    </a:p>
                    <a:p>
                      <a:pPr algn="ctr" fontAlgn="ctr"/>
                      <a:r>
                        <a:rPr lang="es-CO" sz="1050" b="1" i="0" u="none" strike="noStrike">
                          <a:solidFill>
                            <a:srgbClr val="FFFFFF"/>
                          </a:solidFill>
                          <a:effectLst/>
                          <a:latin typeface="Calibri"/>
                        </a:rPr>
                        <a:t>E1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marL="0" marR="0" lvl="0" indent="0" algn="ctr" eaLnBrk="1" fontAlgn="ctr" latinLnBrk="0" hangingPunct="1">
                        <a:lnSpc>
                          <a:spcPct val="100000"/>
                        </a:lnSpc>
                        <a:spcBef>
                          <a:spcPts val="0"/>
                        </a:spcBef>
                        <a:spcAft>
                          <a:spcPts val="0"/>
                        </a:spcAft>
                        <a:buClrTx/>
                        <a:buSzTx/>
                        <a:buFontTx/>
                        <a:buNone/>
                      </a:pPr>
                      <a:r>
                        <a:rPr lang="es-CO" sz="1050" b="1" i="0" u="none" strike="noStrike">
                          <a:solidFill>
                            <a:srgbClr val="FFFFFF"/>
                          </a:solidFill>
                          <a:effectLst/>
                          <a:latin typeface="Calibri"/>
                        </a:rPr>
                        <a:t>FECHA FIN </a:t>
                      </a:r>
                      <a:endParaRPr lang="es-CO" sz="1050" b="1" i="0" u="none" strike="noStrike">
                        <a:solidFill>
                          <a:srgbClr val="FFFFFF"/>
                        </a:solidFill>
                        <a:effectLst/>
                        <a:latin typeface="Calibri" panose="020F0502020204030204" pitchFamily="34" charset="0"/>
                      </a:endParaRPr>
                    </a:p>
                    <a:p>
                      <a:pPr marL="0" marR="0" lvl="0" indent="0" algn="ctr" defTabSz="914400" eaLnBrk="1" fontAlgn="ctr" latinLnBrk="0" hangingPunct="1">
                        <a:lnSpc>
                          <a:spcPct val="100000"/>
                        </a:lnSpc>
                        <a:spcBef>
                          <a:spcPts val="0"/>
                        </a:spcBef>
                        <a:spcAft>
                          <a:spcPts val="0"/>
                        </a:spcAft>
                        <a:buClrTx/>
                        <a:buSzTx/>
                        <a:buFontTx/>
                        <a:buNone/>
                        <a:tabLst/>
                        <a:defRPr/>
                      </a:pPr>
                      <a:r>
                        <a:rPr lang="es-CO" sz="1050" b="1" i="0" u="none" strike="noStrike">
                          <a:solidFill>
                            <a:srgbClr val="FFFFFF"/>
                          </a:solidFill>
                          <a:effectLst/>
                          <a:latin typeface="Calibri"/>
                        </a:rPr>
                        <a:t>E1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gridSpan="3">
                  <a:txBody>
                    <a:bodyPr/>
                    <a:lstStyle/>
                    <a:p>
                      <a:pPr marL="0" marR="0" indent="0" algn="ctr" defTabSz="914400" eaLnBrk="1" fontAlgn="ctr" latinLnBrk="0" hangingPunct="1">
                        <a:lnSpc>
                          <a:spcPct val="100000"/>
                        </a:lnSpc>
                        <a:spcBef>
                          <a:spcPts val="0"/>
                        </a:spcBef>
                        <a:spcAft>
                          <a:spcPts val="0"/>
                        </a:spcAft>
                        <a:buClrTx/>
                        <a:buSzTx/>
                        <a:buFontTx/>
                        <a:buNone/>
                        <a:tabLst/>
                        <a:defRPr/>
                      </a:pPr>
                      <a:r>
                        <a:rPr lang="es-ES" sz="1050" b="1" i="0" u="none" strike="noStrike">
                          <a:solidFill>
                            <a:srgbClr val="FFFFFF"/>
                          </a:solidFill>
                          <a:effectLst/>
                          <a:latin typeface="Calibri"/>
                        </a:rPr>
                        <a:t>PORCENTAJES DE AVANCE</a:t>
                      </a:r>
                      <a:br>
                        <a:rPr lang="es-ES" sz="1050" b="1" i="0" u="none" strike="noStrike">
                          <a:solidFill>
                            <a:srgbClr val="FFFFFF"/>
                          </a:solidFill>
                          <a:effectLst/>
                          <a:latin typeface="Calibri"/>
                        </a:rPr>
                      </a:br>
                      <a:r>
                        <a:rPr lang="es-ES" sz="1050" b="1" i="0" u="none" strike="noStrike">
                          <a:solidFill>
                            <a:srgbClr val="FFFFFF"/>
                          </a:solidFill>
                          <a:effectLst/>
                          <a:latin typeface="Calibri"/>
                        </a:rPr>
                        <a:t>(Corte 26-Feb-2023)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hMerge="1">
                  <a:txBody>
                    <a:bodyPr/>
                    <a:lstStyle/>
                    <a:p>
                      <a:endParaRPr lang="es-CO"/>
                    </a:p>
                  </a:txBody>
                  <a:tcPr/>
                </a:tc>
                <a:tc hMerge="1">
                  <a:txBody>
                    <a:bodyPr/>
                    <a:lstStyle/>
                    <a:p>
                      <a:pPr algn="ctr" fontAlgn="ctr"/>
                      <a:endParaRPr lang="es-ES" sz="1200" b="1" i="0" u="none" strike="noStrike">
                        <a:solidFill>
                          <a:srgbClr val="FFFFFF"/>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extLst>
                  <a:ext uri="{0D108BD9-81ED-4DB2-BD59-A6C34878D82A}">
                    <a16:rowId xmlns:a16="http://schemas.microsoft.com/office/drawing/2014/main" val="10000"/>
                  </a:ext>
                </a:extLst>
              </a:tr>
              <a:tr h="177737">
                <a:tc rowSpan="2">
                  <a:txBody>
                    <a:bodyPr/>
                    <a:lstStyle/>
                    <a:p>
                      <a:pPr algn="ctr" fontAlgn="ctr"/>
                      <a:r>
                        <a:rPr lang="es-CO" sz="1100" b="0" i="0" u="none" strike="noStrike">
                          <a:solidFill>
                            <a:schemeClr val="tx1"/>
                          </a:solidFill>
                          <a:effectLst/>
                          <a:latin typeface="Calibri"/>
                          <a:ea typeface="+mn-ea"/>
                          <a:cs typeface="+mn-cs"/>
                        </a:rPr>
                        <a:t>$ 2.136.664.444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fontAlgn="ctr"/>
                      <a:r>
                        <a:rPr lang="es-CO" sz="1100" b="0" i="0" u="none" strike="noStrike">
                          <a:solidFill>
                            <a:schemeClr val="tx1"/>
                          </a:solidFill>
                          <a:effectLst/>
                          <a:latin typeface="Calibri"/>
                        </a:rPr>
                        <a:t>Por definir</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marL="0" marR="0" indent="0" algn="ctr" eaLnBrk="1" fontAlgn="ctr" latinLnBrk="0" hangingPunct="1">
                        <a:lnSpc>
                          <a:spcPct val="100000"/>
                        </a:lnSpc>
                        <a:spcBef>
                          <a:spcPts val="0"/>
                        </a:spcBef>
                        <a:spcAft>
                          <a:spcPts val="0"/>
                        </a:spcAft>
                        <a:buClrTx/>
                        <a:buSzTx/>
                        <a:buFontTx/>
                        <a:buNone/>
                      </a:pPr>
                      <a:r>
                        <a:rPr lang="es-MX" sz="1100" b="1" i="0" u="none" strike="noStrike">
                          <a:solidFill>
                            <a:schemeClr val="tx1"/>
                          </a:solidFill>
                          <a:effectLst/>
                          <a:latin typeface="Calibri"/>
                          <a:ea typeface="+mn-ea"/>
                          <a:cs typeface="+mn-cs"/>
                        </a:rPr>
                        <a:t>Por Definir</a:t>
                      </a:r>
                      <a:endParaRPr lang="es-CO" sz="1100" b="1" i="0" u="none" strike="noStrike">
                        <a:solidFill>
                          <a:schemeClr val="tx1"/>
                        </a:solidFill>
                        <a:effectLst/>
                        <a:latin typeface="Calibri"/>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O" sz="1200" b="1" i="0" u="none" strike="noStrike">
                          <a:solidFill>
                            <a:srgbClr val="000000"/>
                          </a:solidFill>
                          <a:effectLst/>
                          <a:latin typeface="Calibri"/>
                        </a:rPr>
                        <a:t>Programado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1200" b="0" i="0" u="none" strike="noStrike">
                          <a:solidFill>
                            <a:schemeClr val="tx1"/>
                          </a:solidFill>
                          <a:effectLst/>
                          <a:latin typeface="Calibri"/>
                        </a:rPr>
                        <a:t>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fontAlgn="ctr"/>
                      <a:r>
                        <a:rPr lang="es-MX" sz="1200" b="0" i="0" u="none" strike="noStrike">
                          <a:solidFill>
                            <a:schemeClr val="accent3">
                              <a:lumMod val="50000"/>
                            </a:schemeClr>
                          </a:solidFill>
                          <a:effectLst/>
                          <a:latin typeface="Calibri"/>
                        </a:rPr>
                        <a:t>-</a:t>
                      </a:r>
                      <a:endParaRPr lang="es-CO" sz="1200" b="0" i="0" u="none" strike="noStrike">
                        <a:solidFill>
                          <a:schemeClr val="accent3">
                            <a:lumMod val="50000"/>
                          </a:schemeClr>
                        </a:solidFill>
                        <a:effectLst/>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177737">
                <a:tc vMerge="1">
                  <a:txBody>
                    <a:bodyPr/>
                    <a:lstStyle/>
                    <a:p>
                      <a:endParaRPr lang="es-CO"/>
                    </a:p>
                  </a:txBody>
                  <a:tcPr/>
                </a:tc>
                <a:tc vMerge="1">
                  <a:txBody>
                    <a:bodyPr/>
                    <a:lstStyle/>
                    <a:p>
                      <a:endParaRPr lang="es-CO"/>
                    </a:p>
                  </a:txBody>
                  <a:tcPr/>
                </a:tc>
                <a:tc vMerge="1">
                  <a:txBody>
                    <a:bodyPr/>
                    <a:lstStyle/>
                    <a:p>
                      <a:pPr algn="l" fontAlgn="ctr"/>
                      <a:endParaRPr lang="es-CO" sz="1200" b="1"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O" sz="1200" b="1" i="0" u="none" strike="noStrike">
                          <a:solidFill>
                            <a:srgbClr val="000000"/>
                          </a:solidFill>
                          <a:effectLst/>
                          <a:latin typeface="Calibri"/>
                        </a:rPr>
                        <a:t>Ejecutado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1200" b="0" i="0" u="none" strike="noStrike">
                          <a:solidFill>
                            <a:schemeClr val="tx1"/>
                          </a:solidFill>
                          <a:effectLst/>
                          <a:latin typeface="Calibri"/>
                        </a:rPr>
                        <a:t>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endParaRPr lang="es-CO"/>
                    </a:p>
                  </a:txBody>
                  <a:tcPr/>
                </a:tc>
                <a:extLst>
                  <a:ext uri="{0D108BD9-81ED-4DB2-BD59-A6C34878D82A}">
                    <a16:rowId xmlns:a16="http://schemas.microsoft.com/office/drawing/2014/main" val="10002"/>
                  </a:ext>
                </a:extLst>
              </a:tr>
              <a:tr h="36955">
                <a:tc>
                  <a:txBody>
                    <a:bodyPr/>
                    <a:lstStyle/>
                    <a:p>
                      <a:pPr algn="ctr" fontAlgn="ctr"/>
                      <a:endParaRPr lang="es-CO" sz="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s-CO" sz="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endParaRPr lang="es-CO" sz="200" b="1"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endParaRPr lang="es-CO" sz="200" b="1"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s-CO" sz="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s-CO" sz="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91549005"/>
                  </a:ext>
                </a:extLst>
              </a:tr>
              <a:tr h="304440">
                <a:tc>
                  <a:txBody>
                    <a:bodyPr/>
                    <a:lstStyle/>
                    <a:p>
                      <a:pPr marL="0" algn="ctr" fontAlgn="ctr"/>
                      <a:r>
                        <a:rPr lang="es-CO" sz="1050" b="1" i="0" u="none" strike="noStrike">
                          <a:solidFill>
                            <a:srgbClr val="FFFFFF"/>
                          </a:solidFill>
                          <a:effectLst/>
                          <a:latin typeface="Calibri"/>
                          <a:ea typeface="+mn-ea"/>
                          <a:cs typeface="+mn-cs"/>
                        </a:rPr>
                        <a:t>ALCANCE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marL="0" algn="ctr" fontAlgn="ctr"/>
                      <a:r>
                        <a:rPr lang="es-CO" sz="1050" b="1" i="0" u="none" strike="noStrike">
                          <a:solidFill>
                            <a:srgbClr val="FFFFFF"/>
                          </a:solidFill>
                          <a:effectLst/>
                          <a:latin typeface="Calibri"/>
                          <a:ea typeface="+mn-ea"/>
                          <a:cs typeface="+mn-cs"/>
                        </a:rPr>
                        <a:t>AREA PRIORIZADA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050" b="1" i="0" u="none" strike="noStrike">
                          <a:solidFill>
                            <a:srgbClr val="FFFFFF"/>
                          </a:solidFill>
                          <a:effectLst/>
                          <a:latin typeface="Calibri"/>
                          <a:ea typeface="+mn-ea"/>
                          <a:cs typeface="+mn-cs"/>
                        </a:rPr>
                        <a:t>AREA DESARROLLADA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gridSpan="3">
                  <a:txBody>
                    <a:bodyPr/>
                    <a:lstStyle/>
                    <a:p>
                      <a:pPr marL="0" algn="ctr" fontAlgn="ctr"/>
                      <a:r>
                        <a:rPr lang="es-CO" sz="1200" b="1" i="0" u="none" strike="noStrike">
                          <a:solidFill>
                            <a:srgbClr val="FFFFFF"/>
                          </a:solidFill>
                          <a:effectLst/>
                          <a:latin typeface="Calibri"/>
                          <a:ea typeface="+mn-ea"/>
                          <a:cs typeface="+mn-cs"/>
                        </a:rPr>
                        <a:t>USO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hMerge="1">
                  <a:txBody>
                    <a:bodyPr/>
                    <a:lstStyle/>
                    <a:p>
                      <a:pPr marL="0" algn="ctr" fontAlgn="ctr"/>
                      <a:endParaRPr lang="es-CO" sz="1200" b="1" i="0" u="none" strike="noStrike">
                        <a:solidFill>
                          <a:srgbClr val="FFFFFF"/>
                        </a:solidFill>
                        <a:effectLst/>
                        <a:latin typeface="Calibri" panose="020F0502020204030204" pitchFamily="34" charset="0"/>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hMerge="1">
                  <a:txBody>
                    <a:bodyPr/>
                    <a:lstStyle/>
                    <a:p>
                      <a:pPr marL="0" algn="ctr" fontAlgn="ctr"/>
                      <a:endParaRPr lang="es-CO" sz="1200" b="1" i="0" u="none" strike="noStrike">
                        <a:solidFill>
                          <a:srgbClr val="FFFFFF"/>
                        </a:solidFill>
                        <a:effectLst/>
                        <a:latin typeface="Calibri" panose="020F0502020204030204" pitchFamily="34" charset="0"/>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extLst>
                  <a:ext uri="{0D108BD9-81ED-4DB2-BD59-A6C34878D82A}">
                    <a16:rowId xmlns:a16="http://schemas.microsoft.com/office/drawing/2014/main" val="4016759698"/>
                  </a:ext>
                </a:extLst>
              </a:tr>
              <a:tr h="346675">
                <a:tc>
                  <a:txBody>
                    <a:bodyPr/>
                    <a:lstStyle/>
                    <a:p>
                      <a:pPr algn="ctr" fontAlgn="ctr"/>
                      <a:r>
                        <a:rPr lang="es-MX" sz="1100" b="1" i="0" u="none" strike="noStrike">
                          <a:solidFill>
                            <a:schemeClr val="tx1"/>
                          </a:solidFill>
                          <a:effectLst/>
                          <a:latin typeface="Calibri"/>
                        </a:rPr>
                        <a:t>BLOQUE 8</a:t>
                      </a:r>
                      <a:endParaRPr lang="es-MX" sz="1100" b="0" i="0" u="none" strike="noStrike">
                        <a:solidFill>
                          <a:schemeClr val="tx1"/>
                        </a:solidFill>
                        <a:effectLst/>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1100" b="0" i="0" u="none" strike="noStrike">
                          <a:solidFill>
                            <a:schemeClr val="tx1"/>
                          </a:solidFill>
                          <a:effectLst/>
                          <a:latin typeface="Calibri"/>
                        </a:rPr>
                        <a:t>1.500 M2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MX" sz="1200" b="0" i="0" u="none" strike="noStrike">
                          <a:solidFill>
                            <a:schemeClr val="tx1"/>
                          </a:solidFill>
                          <a:effectLst/>
                          <a:latin typeface="Calibri"/>
                        </a:rPr>
                        <a:t>-</a:t>
                      </a:r>
                      <a:endParaRPr lang="es-CO" sz="1200" b="0" i="0" u="none" strike="noStrike">
                        <a:solidFill>
                          <a:schemeClr val="tx1"/>
                        </a:solidFill>
                        <a:effectLst/>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3">
                  <a:txBody>
                    <a:bodyPr/>
                    <a:lstStyle/>
                    <a:p>
                      <a:pPr algn="just" fontAlgn="ctr"/>
                      <a:r>
                        <a:rPr lang="es-ES" sz="1200" b="0" i="0" u="none" strike="noStrike">
                          <a:solidFill>
                            <a:schemeClr val="tx1"/>
                          </a:solidFill>
                          <a:effectLst/>
                          <a:latin typeface="Calibri"/>
                        </a:rPr>
                        <a:t>Centro de Industria y Servicios del Meta –</a:t>
                      </a:r>
                      <a:r>
                        <a:rPr lang="es-ES" sz="1200" b="0" i="0" u="none" strike="noStrike" baseline="0">
                          <a:solidFill>
                            <a:schemeClr val="tx1"/>
                          </a:solidFill>
                          <a:effectLst/>
                          <a:latin typeface="Calibri"/>
                        </a:rPr>
                        <a:t> </a:t>
                      </a:r>
                      <a:r>
                        <a:rPr lang="es-ES" sz="1200" b="0" i="0" u="none" strike="noStrike">
                          <a:solidFill>
                            <a:schemeClr val="tx1"/>
                          </a:solidFill>
                          <a:effectLst/>
                          <a:latin typeface="Calibri"/>
                        </a:rPr>
                        <a:t>Villavicencio</a:t>
                      </a:r>
                      <a:endParaRPr lang="es-MX" sz="1200" b="0" i="0" u="none" strike="noStrike">
                        <a:solidFill>
                          <a:schemeClr val="tx1"/>
                        </a:solidFill>
                        <a:effectLst/>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algn="ctr" fontAlgn="ctr"/>
                      <a:endParaRPr lang="es-CO" sz="1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algn="ctr" fontAlgn="ctr"/>
                      <a:endParaRPr lang="es-CO" sz="1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29802230"/>
                  </a:ext>
                </a:extLst>
              </a:tr>
            </a:tbl>
          </a:graphicData>
        </a:graphic>
      </p:graphicFrame>
      <p:sp>
        <p:nvSpPr>
          <p:cNvPr id="3" name="Rectángulo 19">
            <a:extLst>
              <a:ext uri="{FF2B5EF4-FFF2-40B4-BE49-F238E27FC236}">
                <a16:creationId xmlns:a16="http://schemas.microsoft.com/office/drawing/2014/main" id="{87F98094-C504-49A9-8EAB-013CDE13E406}"/>
              </a:ext>
            </a:extLst>
          </p:cNvPr>
          <p:cNvSpPr/>
          <p:nvPr/>
        </p:nvSpPr>
        <p:spPr>
          <a:xfrm>
            <a:off x="211448" y="2402852"/>
            <a:ext cx="5891447" cy="4390293"/>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sp>
        <p:nvSpPr>
          <p:cNvPr id="4" name="object 3">
            <a:extLst>
              <a:ext uri="{FF2B5EF4-FFF2-40B4-BE49-F238E27FC236}">
                <a16:creationId xmlns:a16="http://schemas.microsoft.com/office/drawing/2014/main" id="{1B4290FB-6825-414E-B7E0-6619584927B1}"/>
              </a:ext>
            </a:extLst>
          </p:cNvPr>
          <p:cNvSpPr txBox="1"/>
          <p:nvPr/>
        </p:nvSpPr>
        <p:spPr>
          <a:xfrm>
            <a:off x="495809" y="362916"/>
            <a:ext cx="5328142" cy="321242"/>
          </a:xfrm>
          <a:prstGeom prst="rect">
            <a:avLst/>
          </a:prstGeom>
        </p:spPr>
        <p:txBody>
          <a:bodyPr vert="horz" wrap="square" lIns="0" tIns="13335" rIns="0" bIns="0" rtlCol="0" anchor="t">
            <a:spAutoFit/>
          </a:bodyPr>
          <a:lstStyle/>
          <a:p>
            <a:pPr marL="12700" marR="0" lvl="0" indent="0" algn="l" defTabSz="914400" rtl="0" eaLnBrk="1" fontAlgn="auto" latinLnBrk="0" hangingPunct="1">
              <a:lnSpc>
                <a:spcPct val="100000"/>
              </a:lnSpc>
              <a:spcBef>
                <a:spcPts val="105"/>
              </a:spcBef>
              <a:spcAft>
                <a:spcPts val="0"/>
              </a:spcAft>
              <a:buClrTx/>
              <a:buSzTx/>
              <a:buFontTx/>
              <a:buNone/>
              <a:tabLst/>
              <a:defRPr/>
            </a:pPr>
            <a:r>
              <a:rPr lang="es-CO" sz="2000">
                <a:solidFill>
                  <a:srgbClr val="4471C4"/>
                </a:solidFill>
                <a:latin typeface="Arial"/>
                <a:cs typeface="Arial"/>
              </a:rPr>
              <a:t>Reforzamiento</a:t>
            </a:r>
            <a:r>
              <a:rPr kumimoji="0" lang="es-CO" sz="2000" b="0" i="0" u="none" strike="noStrike" kern="1200" cap="none" spc="0" normalizeH="0" baseline="0" noProof="0">
                <a:ln>
                  <a:noFill/>
                </a:ln>
                <a:solidFill>
                  <a:srgbClr val="4471C4"/>
                </a:solidFill>
                <a:effectLst/>
                <a:uLnTx/>
                <a:uFillTx/>
                <a:latin typeface="Arial"/>
                <a:ea typeface="+mn-ea"/>
                <a:cs typeface="Arial"/>
              </a:rPr>
              <a:t> Estructural</a:t>
            </a:r>
            <a:endParaRPr kumimoji="0" lang="es-CO" sz="2000" b="0" i="0" u="none" strike="noStrike" kern="1200" cap="none" spc="0" normalizeH="0" baseline="0" noProof="0">
              <a:ln>
                <a:noFill/>
              </a:ln>
              <a:solidFill>
                <a:prstClr val="black"/>
              </a:solidFill>
              <a:effectLst/>
              <a:uLnTx/>
              <a:uFillTx/>
              <a:latin typeface="Arial"/>
              <a:ea typeface="+mn-ea"/>
              <a:cs typeface="Arial"/>
            </a:endParaRPr>
          </a:p>
        </p:txBody>
      </p:sp>
      <p:sp>
        <p:nvSpPr>
          <p:cNvPr id="5" name="object 2">
            <a:extLst>
              <a:ext uri="{FF2B5EF4-FFF2-40B4-BE49-F238E27FC236}">
                <a16:creationId xmlns:a16="http://schemas.microsoft.com/office/drawing/2014/main" id="{03B62402-9E31-4824-9F30-04ECB9C87B3B}"/>
              </a:ext>
            </a:extLst>
          </p:cNvPr>
          <p:cNvSpPr txBox="1">
            <a:spLocks/>
          </p:cNvSpPr>
          <p:nvPr/>
        </p:nvSpPr>
        <p:spPr>
          <a:xfrm>
            <a:off x="491887" y="43106"/>
            <a:ext cx="8744878" cy="382156"/>
          </a:xfrm>
          <a:prstGeom prst="rect">
            <a:avLst/>
          </a:prstGeom>
        </p:spPr>
        <p:txBody>
          <a:bodyPr vert="horz" wrap="square" lIns="0" tIns="12700" rIns="0" bIns="0" rtlCol="0" anchor="t">
            <a:spAutoFit/>
          </a:bodyPr>
          <a:lstStyle>
            <a:lvl1pPr>
              <a:defRPr sz="2400" b="0" i="0">
                <a:solidFill>
                  <a:srgbClr val="4471C4"/>
                </a:solidFill>
                <a:latin typeface="Arial"/>
                <a:ea typeface="+mj-ea"/>
                <a:cs typeface="Arial"/>
              </a:defRPr>
            </a:lvl1pPr>
          </a:lstStyle>
          <a:p>
            <a:pPr marL="12700" defTabSz="914400">
              <a:spcBef>
                <a:spcPts val="100"/>
              </a:spcBef>
              <a:defRPr/>
            </a:pPr>
            <a:r>
              <a:rPr kumimoji="0" lang="es-MX" sz="2400" b="0" i="0" u="none" strike="noStrike" kern="0" cap="none" spc="-5" normalizeH="0" baseline="0" noProof="0">
                <a:ln>
                  <a:noFill/>
                </a:ln>
                <a:solidFill>
                  <a:srgbClr val="4471C4"/>
                </a:solidFill>
                <a:effectLst/>
                <a:uLnTx/>
                <a:uFillTx/>
                <a:latin typeface="Arial"/>
                <a:ea typeface="+mj-ea"/>
                <a:cs typeface="Arial"/>
              </a:rPr>
              <a:t>Estado Proyecto Villavicencio- Etapa </a:t>
            </a:r>
            <a:r>
              <a:rPr lang="es-MX" kern="0" spc="-5"/>
              <a:t>2 </a:t>
            </a:r>
            <a:endParaRPr kumimoji="0" lang="es-MX" sz="2400" b="0" i="0" u="none" strike="noStrike" kern="0" cap="none" spc="0" normalizeH="0" baseline="0" noProof="0">
              <a:ln>
                <a:noFill/>
              </a:ln>
              <a:solidFill>
                <a:srgbClr val="4471C4"/>
              </a:solidFill>
              <a:effectLst/>
              <a:uLnTx/>
              <a:uFillTx/>
              <a:latin typeface="Arial"/>
              <a:ea typeface="+mj-ea"/>
              <a:cs typeface="Arial"/>
            </a:endParaRPr>
          </a:p>
        </p:txBody>
      </p:sp>
      <p:sp>
        <p:nvSpPr>
          <p:cNvPr id="6" name="Rectángulo 19">
            <a:extLst>
              <a:ext uri="{FF2B5EF4-FFF2-40B4-BE49-F238E27FC236}">
                <a16:creationId xmlns:a16="http://schemas.microsoft.com/office/drawing/2014/main" id="{2B0A0883-6C58-460A-A04D-16B66FDB5630}"/>
              </a:ext>
            </a:extLst>
          </p:cNvPr>
          <p:cNvSpPr/>
          <p:nvPr/>
        </p:nvSpPr>
        <p:spPr>
          <a:xfrm>
            <a:off x="6199145" y="2246010"/>
            <a:ext cx="5790807" cy="454713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sp>
        <p:nvSpPr>
          <p:cNvPr id="7" name="object 3">
            <a:extLst>
              <a:ext uri="{FF2B5EF4-FFF2-40B4-BE49-F238E27FC236}">
                <a16:creationId xmlns:a16="http://schemas.microsoft.com/office/drawing/2014/main" id="{534C4835-3456-4AE0-84F9-22DA92A21802}"/>
              </a:ext>
            </a:extLst>
          </p:cNvPr>
          <p:cNvSpPr txBox="1"/>
          <p:nvPr/>
        </p:nvSpPr>
        <p:spPr>
          <a:xfrm>
            <a:off x="314814" y="2608240"/>
            <a:ext cx="5664464" cy="3658053"/>
          </a:xfrm>
          <a:prstGeom prst="rect">
            <a:avLst/>
          </a:prstGeom>
        </p:spPr>
        <p:txBody>
          <a:bodyPr vert="horz" wrap="square" lIns="0" tIns="13335" rIns="0" bIns="0" rtlCol="0" anchor="t">
            <a:spAutoFit/>
          </a:bodyPr>
          <a:lstStyle/>
          <a:p>
            <a:pPr marL="12700" algn="just">
              <a:spcBef>
                <a:spcPts val="105"/>
              </a:spcBef>
              <a:defRPr/>
            </a:pPr>
            <a:r>
              <a:rPr lang="es-MX" sz="1100" b="1">
                <a:latin typeface="Arial"/>
                <a:cs typeface="Arial"/>
              </a:rPr>
              <a:t>Actividades Ejecutadas.</a:t>
            </a:r>
            <a:endParaRPr lang="en-US" sz="1100" b="1">
              <a:latin typeface="Calibri"/>
              <a:cs typeface="Calibri"/>
            </a:endParaRPr>
          </a:p>
          <a:p>
            <a:pPr marL="12700" algn="just">
              <a:spcBef>
                <a:spcPts val="105"/>
              </a:spcBef>
              <a:defRPr/>
            </a:pPr>
            <a:endParaRPr lang="es-MX" sz="1100" b="1">
              <a:latin typeface="Arial"/>
              <a:cs typeface="Arial"/>
            </a:endParaRPr>
          </a:p>
          <a:p>
            <a:pPr marL="184150" indent="-171450" algn="just">
              <a:spcBef>
                <a:spcPts val="105"/>
              </a:spcBef>
              <a:buFont typeface="Wingdings"/>
              <a:buChar char="ü"/>
              <a:defRPr/>
            </a:pPr>
            <a:r>
              <a:rPr lang="es-MX" sz="1100">
                <a:latin typeface="Arial"/>
                <a:cs typeface="Arial"/>
              </a:rPr>
              <a:t>Contrato de obra debidamente suscrito y legalizado.</a:t>
            </a:r>
          </a:p>
          <a:p>
            <a:pPr marL="184150" indent="-171450" algn="just">
              <a:spcBef>
                <a:spcPts val="105"/>
              </a:spcBef>
              <a:buFont typeface="Wingdings"/>
              <a:buChar char="ü"/>
              <a:defRPr/>
            </a:pPr>
            <a:r>
              <a:rPr lang="es-MX" sz="1100">
                <a:latin typeface="Arial"/>
                <a:cs typeface="Arial"/>
              </a:rPr>
              <a:t>Contrato de interventoría suscrito por las partes. En revisión de pólizas por parte de la CONTRATANTE.</a:t>
            </a:r>
          </a:p>
          <a:p>
            <a:pPr marL="184150" indent="-171450" algn="just">
              <a:spcBef>
                <a:spcPts val="105"/>
              </a:spcBef>
              <a:buFont typeface="Wingdings"/>
              <a:buChar char="ü"/>
              <a:defRPr/>
            </a:pPr>
            <a:r>
              <a:rPr lang="es-MX" sz="1100">
                <a:latin typeface="Arial"/>
                <a:cs typeface="Arial"/>
              </a:rPr>
              <a:t>Se programó como fecha estimada para adelantar visita inicial al Centro de Formación y Bloque 8, el miércoles 22 de febrero de 2023. No obstante, debido al paro de taxistas informado para esta fecha y el cierre nocturno de la vía Bogotá - Villavicencio, se reprogramó la visita para el lunes 27 de febrero de 2023. Se informó este aspecto al Centro de Formación quien ya está enterado y confirmó asistencia para la nueva fecha de la visita.</a:t>
            </a:r>
          </a:p>
          <a:p>
            <a:pPr marL="184150" indent="-171450" algn="just">
              <a:spcBef>
                <a:spcPts val="105"/>
              </a:spcBef>
              <a:buFont typeface="Wingdings"/>
              <a:buChar char="ü"/>
              <a:defRPr/>
            </a:pPr>
            <a:r>
              <a:rPr lang="es-MX" sz="1100">
                <a:latin typeface="Arial"/>
                <a:cs typeface="Arial"/>
              </a:rPr>
              <a:t>El 20 de febrero de 2023 se hizo entrega en medio digital de la totalidad de los productos derivados del contrato de consultoría, para que el contratista inicie con la revisión, ajuste y en caso de que aplique optimización de los mismos.</a:t>
            </a:r>
          </a:p>
          <a:p>
            <a:pPr marL="184150" indent="-171450" algn="just">
              <a:spcBef>
                <a:spcPts val="105"/>
              </a:spcBef>
              <a:buFont typeface="Wingdings"/>
              <a:buChar char="ü"/>
              <a:defRPr/>
            </a:pPr>
            <a:r>
              <a:rPr lang="es-MX" sz="1100">
                <a:latin typeface="Arial"/>
                <a:cs typeface="Arial"/>
              </a:rPr>
              <a:t>Interventoría y supervisión adelantan revisión de los documentos previos requeridos para suscribir actas de inicio de los contratos. </a:t>
            </a:r>
            <a:endParaRPr lang="es-MX" sz="1100">
              <a:cs typeface="Calibri"/>
            </a:endParaRPr>
          </a:p>
          <a:p>
            <a:pPr marL="184150" indent="-171450" algn="just">
              <a:spcBef>
                <a:spcPts val="105"/>
              </a:spcBef>
              <a:buFont typeface="Wingdings"/>
              <a:buChar char="ü"/>
              <a:defRPr/>
            </a:pPr>
            <a:r>
              <a:rPr lang="es-MX" sz="1100">
                <a:latin typeface="Arial"/>
                <a:cs typeface="Arial"/>
              </a:rPr>
              <a:t>El 27-Feb-2023 se llevó a cabo visita inicial el Bloque 8 Junto a contratista, interventoría, funcionarios del Centro de Formación y Findeter. El Coordinador Administrativo del Centro de Formación, Dr. </a:t>
            </a:r>
            <a:r>
              <a:rPr lang="es-MX" sz="1100" err="1">
                <a:latin typeface="Arial"/>
                <a:cs typeface="Arial"/>
              </a:rPr>
              <a:t>Richar</a:t>
            </a:r>
            <a:r>
              <a:rPr lang="es-MX" sz="1100">
                <a:latin typeface="Arial"/>
                <a:cs typeface="Arial"/>
              </a:rPr>
              <a:t> Parrado, solicitó iniciar los contratos y proyectos el lunes 6 de marzo de 2023, con el fin de coordinar y culminar el traslado de algunos programas de formación del bloque 8 a la Sede Popular.</a:t>
            </a:r>
          </a:p>
        </p:txBody>
      </p:sp>
      <p:pic>
        <p:nvPicPr>
          <p:cNvPr id="19" name="Picture 19">
            <a:extLst>
              <a:ext uri="{FF2B5EF4-FFF2-40B4-BE49-F238E27FC236}">
                <a16:creationId xmlns:a16="http://schemas.microsoft.com/office/drawing/2014/main" id="{3554227A-8E03-7283-43A9-FE7A22567295}"/>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277155" y="565467"/>
            <a:ext cx="5647426" cy="1615140"/>
          </a:xfrm>
          <a:prstGeom prst="rect">
            <a:avLst/>
          </a:prstGeom>
        </p:spPr>
      </p:pic>
      <p:pic>
        <p:nvPicPr>
          <p:cNvPr id="9" name="Picture 9">
            <a:extLst>
              <a:ext uri="{FF2B5EF4-FFF2-40B4-BE49-F238E27FC236}">
                <a16:creationId xmlns:a16="http://schemas.microsoft.com/office/drawing/2014/main" id="{35779B7A-15A9-9C8C-837D-35E4A68368C9}"/>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349042" y="2306736"/>
            <a:ext cx="5474898" cy="4041697"/>
          </a:xfrm>
          <a:prstGeom prst="rect">
            <a:avLst/>
          </a:prstGeom>
        </p:spPr>
      </p:pic>
      <p:pic>
        <p:nvPicPr>
          <p:cNvPr id="10" name="Picture 11">
            <a:extLst>
              <a:ext uri="{FF2B5EF4-FFF2-40B4-BE49-F238E27FC236}">
                <a16:creationId xmlns:a16="http://schemas.microsoft.com/office/drawing/2014/main" id="{01877D3E-C0F5-F860-AD9D-9F3145687E1E}"/>
              </a:ext>
            </a:extLst>
          </p:cNvPr>
          <p:cNvPicPr>
            <a:picLocks noChangeAspect="1"/>
          </p:cNvPicPr>
          <p:nvPr/>
        </p:nvPicPr>
        <p:blipFill>
          <a:blip r:embed="rId4"/>
          <a:stretch>
            <a:fillRect/>
          </a:stretch>
        </p:blipFill>
        <p:spPr>
          <a:xfrm>
            <a:off x="7082287" y="6446222"/>
            <a:ext cx="3821501" cy="334724"/>
          </a:xfrm>
          <a:prstGeom prst="rect">
            <a:avLst/>
          </a:prstGeom>
        </p:spPr>
      </p:pic>
    </p:spTree>
    <p:extLst>
      <p:ext uri="{BB962C8B-B14F-4D97-AF65-F5344CB8AC3E}">
        <p14:creationId xmlns:p14="http://schemas.microsoft.com/office/powerpoint/2010/main" val="225641794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ángulo 13">
            <a:extLst>
              <a:ext uri="{FF2B5EF4-FFF2-40B4-BE49-F238E27FC236}">
                <a16:creationId xmlns:a16="http://schemas.microsoft.com/office/drawing/2014/main" id="{050E3008-23C5-4460-A74B-723A7B29AA78}"/>
              </a:ext>
            </a:extLst>
          </p:cNvPr>
          <p:cNvSpPr/>
          <p:nvPr/>
        </p:nvSpPr>
        <p:spPr>
          <a:xfrm>
            <a:off x="310013" y="399663"/>
            <a:ext cx="5405611" cy="285784"/>
          </a:xfrm>
          <a:prstGeom prst="rect">
            <a:avLst/>
          </a:prstGeom>
        </p:spPr>
        <p:txBody>
          <a:bodyPr wrap="square">
            <a:spAutoFit/>
          </a:bodyPr>
          <a:lstStyle/>
          <a:p>
            <a:pPr algn="just">
              <a:lnSpc>
                <a:spcPct val="115000"/>
              </a:lnSpc>
              <a:spcAft>
                <a:spcPts val="1000"/>
              </a:spcAft>
            </a:pPr>
            <a:r>
              <a:rPr lang="es-MX" sz="1200">
                <a:solidFill>
                  <a:schemeClr val="accent1">
                    <a:lumMod val="75000"/>
                  </a:schemeClr>
                </a:solidFill>
                <a:latin typeface="Century Gothic" panose="020B0502020202020204" pitchFamily="34" charset="0"/>
                <a:ea typeface="Calibri" panose="020F0502020204030204" pitchFamily="34" charset="0"/>
                <a:cs typeface="Times New Roman" panose="02020603050405020304" pitchFamily="18" charset="0"/>
              </a:rPr>
              <a:t> </a:t>
            </a:r>
          </a:p>
        </p:txBody>
      </p:sp>
      <p:sp>
        <p:nvSpPr>
          <p:cNvPr id="4" name="object 3">
            <a:extLst>
              <a:ext uri="{FF2B5EF4-FFF2-40B4-BE49-F238E27FC236}">
                <a16:creationId xmlns:a16="http://schemas.microsoft.com/office/drawing/2014/main" id="{5D49AC61-71BB-4EC3-B03F-53DB1363AD51}"/>
              </a:ext>
            </a:extLst>
          </p:cNvPr>
          <p:cNvSpPr txBox="1"/>
          <p:nvPr/>
        </p:nvSpPr>
        <p:spPr>
          <a:xfrm>
            <a:off x="262535" y="352695"/>
            <a:ext cx="5328142" cy="321242"/>
          </a:xfrm>
          <a:prstGeom prst="rect">
            <a:avLst/>
          </a:prstGeom>
        </p:spPr>
        <p:txBody>
          <a:bodyPr vert="horz" wrap="square" lIns="0" tIns="13335" rIns="0" bIns="0" rtlCol="0">
            <a:spAutoFit/>
          </a:bodyPr>
          <a:lstStyle/>
          <a:p>
            <a:pPr marL="12700" marR="0" lvl="0" indent="0" algn="l" defTabSz="914400" rtl="0" eaLnBrk="1" fontAlgn="auto" latinLnBrk="0" hangingPunct="1">
              <a:lnSpc>
                <a:spcPct val="100000"/>
              </a:lnSpc>
              <a:spcBef>
                <a:spcPts val="105"/>
              </a:spcBef>
              <a:spcAft>
                <a:spcPts val="0"/>
              </a:spcAft>
              <a:buClrTx/>
              <a:buSzTx/>
              <a:buFontTx/>
              <a:buNone/>
              <a:tabLst/>
              <a:defRPr/>
            </a:pPr>
            <a:r>
              <a:rPr kumimoji="0" lang="es-CO" sz="2000" b="0" i="0" u="none" strike="noStrike" kern="1200" cap="none" spc="0" normalizeH="0" baseline="0" dirty="0">
                <a:ln>
                  <a:noFill/>
                </a:ln>
                <a:solidFill>
                  <a:srgbClr val="4471C4"/>
                </a:solidFill>
                <a:effectLst/>
                <a:uLnTx/>
                <a:uFillTx/>
                <a:latin typeface="Arial"/>
                <a:ea typeface="+mn-ea"/>
                <a:cs typeface="Arial"/>
              </a:rPr>
              <a:t>Ajuste a Diseños – Reforzamiento Estructural</a:t>
            </a:r>
            <a:endParaRPr kumimoji="0" lang="es-CO" sz="2000" b="0" i="0" u="none" strike="noStrike" kern="1200" cap="none" spc="0" normalizeH="0" baseline="0" dirty="0">
              <a:ln>
                <a:noFill/>
              </a:ln>
              <a:solidFill>
                <a:prstClr val="black"/>
              </a:solidFill>
              <a:effectLst/>
              <a:uLnTx/>
              <a:uFillTx/>
              <a:latin typeface="Arial"/>
              <a:ea typeface="+mn-ea"/>
              <a:cs typeface="Arial"/>
            </a:endParaRPr>
          </a:p>
        </p:txBody>
      </p:sp>
      <p:sp>
        <p:nvSpPr>
          <p:cNvPr id="5" name="object 2">
            <a:extLst>
              <a:ext uri="{FF2B5EF4-FFF2-40B4-BE49-F238E27FC236}">
                <a16:creationId xmlns:a16="http://schemas.microsoft.com/office/drawing/2014/main" id="{C40D73DA-E8E3-4B5A-9CF5-77D17D66707B}"/>
              </a:ext>
            </a:extLst>
          </p:cNvPr>
          <p:cNvSpPr txBox="1">
            <a:spLocks/>
          </p:cNvSpPr>
          <p:nvPr/>
        </p:nvSpPr>
        <p:spPr>
          <a:xfrm>
            <a:off x="258613" y="23932"/>
            <a:ext cx="8744878" cy="382156"/>
          </a:xfrm>
          <a:prstGeom prst="rect">
            <a:avLst/>
          </a:prstGeom>
        </p:spPr>
        <p:txBody>
          <a:bodyPr vert="horz" wrap="square" lIns="0" tIns="12700" rIns="0" bIns="0" rtlCol="0">
            <a:spAutoFit/>
          </a:bodyPr>
          <a:lstStyle>
            <a:lvl1pPr>
              <a:defRPr sz="2400" b="0" i="0">
                <a:solidFill>
                  <a:srgbClr val="4471C4"/>
                </a:solidFill>
                <a:latin typeface="Arial"/>
                <a:ea typeface="+mj-ea"/>
                <a:cs typeface="Arial"/>
              </a:defRPr>
            </a:lvl1pPr>
          </a:lstStyle>
          <a:p>
            <a:pPr marL="12700">
              <a:spcBef>
                <a:spcPts val="100"/>
              </a:spcBef>
            </a:pPr>
            <a:r>
              <a:rPr lang="es-MX" kern="0" spc="-5" dirty="0"/>
              <a:t>Estado Proyecto Bogotá - Torre Occidental - Etapa 1 </a:t>
            </a:r>
            <a:endParaRPr lang="es-MX" kern="0" dirty="0"/>
          </a:p>
        </p:txBody>
      </p:sp>
      <p:graphicFrame>
        <p:nvGraphicFramePr>
          <p:cNvPr id="2" name="Tabla 1">
            <a:extLst>
              <a:ext uri="{FF2B5EF4-FFF2-40B4-BE49-F238E27FC236}">
                <a16:creationId xmlns:a16="http://schemas.microsoft.com/office/drawing/2014/main" id="{BAA8CB3D-4E6B-E9F3-F98F-812720B5D907}"/>
              </a:ext>
            </a:extLst>
          </p:cNvPr>
          <p:cNvGraphicFramePr>
            <a:graphicFrameLocks noGrp="1"/>
          </p:cNvGraphicFramePr>
          <p:nvPr>
            <p:extLst>
              <p:ext uri="{D42A27DB-BD31-4B8C-83A1-F6EECF244321}">
                <p14:modId xmlns:p14="http://schemas.microsoft.com/office/powerpoint/2010/main" val="3916300582"/>
              </p:ext>
            </p:extLst>
          </p:nvPr>
        </p:nvGraphicFramePr>
        <p:xfrm>
          <a:off x="136286" y="708980"/>
          <a:ext cx="6569314" cy="1019613"/>
        </p:xfrm>
        <a:graphic>
          <a:graphicData uri="http://schemas.openxmlformats.org/drawingml/2006/table">
            <a:tbl>
              <a:tblPr/>
              <a:tblGrid>
                <a:gridCol w="1895714">
                  <a:extLst>
                    <a:ext uri="{9D8B030D-6E8A-4147-A177-3AD203B41FA5}">
                      <a16:colId xmlns:a16="http://schemas.microsoft.com/office/drawing/2014/main" val="20000"/>
                    </a:ext>
                  </a:extLst>
                </a:gridCol>
                <a:gridCol w="1117600">
                  <a:extLst>
                    <a:ext uri="{9D8B030D-6E8A-4147-A177-3AD203B41FA5}">
                      <a16:colId xmlns:a16="http://schemas.microsoft.com/office/drawing/2014/main" val="20001"/>
                    </a:ext>
                  </a:extLst>
                </a:gridCol>
                <a:gridCol w="1066800">
                  <a:extLst>
                    <a:ext uri="{9D8B030D-6E8A-4147-A177-3AD203B41FA5}">
                      <a16:colId xmlns:a16="http://schemas.microsoft.com/office/drawing/2014/main" val="1978876319"/>
                    </a:ext>
                  </a:extLst>
                </a:gridCol>
                <a:gridCol w="901700">
                  <a:extLst>
                    <a:ext uri="{9D8B030D-6E8A-4147-A177-3AD203B41FA5}">
                      <a16:colId xmlns:a16="http://schemas.microsoft.com/office/drawing/2014/main" val="20002"/>
                    </a:ext>
                  </a:extLst>
                </a:gridCol>
                <a:gridCol w="1041400">
                  <a:extLst>
                    <a:ext uri="{9D8B030D-6E8A-4147-A177-3AD203B41FA5}">
                      <a16:colId xmlns:a16="http://schemas.microsoft.com/office/drawing/2014/main" val="20003"/>
                    </a:ext>
                  </a:extLst>
                </a:gridCol>
                <a:gridCol w="546100">
                  <a:extLst>
                    <a:ext uri="{9D8B030D-6E8A-4147-A177-3AD203B41FA5}">
                      <a16:colId xmlns:a16="http://schemas.microsoft.com/office/drawing/2014/main" val="3158225201"/>
                    </a:ext>
                  </a:extLst>
                </a:gridCol>
              </a:tblGrid>
              <a:tr h="470381">
                <a:tc>
                  <a:txBody>
                    <a:bodyPr/>
                    <a:lstStyle/>
                    <a:p>
                      <a:pPr algn="ctr" fontAlgn="ctr"/>
                      <a:r>
                        <a:rPr lang="es-CO" sz="1050" b="1" i="0" u="none" strike="noStrike" dirty="0">
                          <a:solidFill>
                            <a:srgbClr val="FFFFFF"/>
                          </a:solidFill>
                          <a:effectLst/>
                          <a:latin typeface="Calibri" panose="020F0502020204030204" pitchFamily="34" charset="0"/>
                        </a:rPr>
                        <a:t>VALOR PROYECTO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algn="ctr" fontAlgn="ctr"/>
                      <a:r>
                        <a:rPr lang="es-CO" sz="1050" b="1" i="0" u="none" strike="noStrike" dirty="0">
                          <a:solidFill>
                            <a:srgbClr val="FFFFFF"/>
                          </a:solidFill>
                          <a:effectLst/>
                          <a:latin typeface="Calibri" panose="020F0502020204030204" pitchFamily="34" charset="0"/>
                        </a:rPr>
                        <a:t>FECHA INICIO </a:t>
                      </a:r>
                    </a:p>
                    <a:p>
                      <a:pPr algn="ctr" fontAlgn="ctr"/>
                      <a:r>
                        <a:rPr lang="es-CO" sz="1050" b="1" i="0" u="none" strike="noStrike" dirty="0">
                          <a:solidFill>
                            <a:srgbClr val="FFFFFF"/>
                          </a:solidFill>
                          <a:effectLst/>
                          <a:latin typeface="Calibri" panose="020F0502020204030204" pitchFamily="34" charset="0"/>
                        </a:rPr>
                        <a:t>E1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050" b="1" i="0" u="none" strike="noStrike" dirty="0">
                          <a:solidFill>
                            <a:srgbClr val="FFFFFF"/>
                          </a:solidFill>
                          <a:effectLst/>
                          <a:latin typeface="Calibri" panose="020F0502020204030204" pitchFamily="34" charset="0"/>
                        </a:rPr>
                        <a:t>FECHA FIN </a:t>
                      </a:r>
                    </a:p>
                    <a:p>
                      <a:pPr marL="0" marR="0" lvl="0" indent="0" algn="ctr" defTabSz="914400" eaLnBrk="1" fontAlgn="ctr" latinLnBrk="0" hangingPunct="1">
                        <a:lnSpc>
                          <a:spcPct val="100000"/>
                        </a:lnSpc>
                        <a:spcBef>
                          <a:spcPts val="0"/>
                        </a:spcBef>
                        <a:spcAft>
                          <a:spcPts val="0"/>
                        </a:spcAft>
                        <a:buClrTx/>
                        <a:buSzTx/>
                        <a:buFontTx/>
                        <a:buNone/>
                        <a:tabLst/>
                        <a:defRPr/>
                      </a:pPr>
                      <a:r>
                        <a:rPr lang="es-CO" sz="1050" b="1" i="0" u="none" strike="noStrike" dirty="0">
                          <a:solidFill>
                            <a:srgbClr val="FFFFFF"/>
                          </a:solidFill>
                          <a:effectLst/>
                          <a:latin typeface="Calibri" panose="020F0502020204030204" pitchFamily="34" charset="0"/>
                        </a:rPr>
                        <a:t>E1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gridSpan="3">
                  <a:txBody>
                    <a:bodyPr/>
                    <a:lstStyle/>
                    <a:p>
                      <a:pPr algn="ctr" fontAlgn="ctr"/>
                      <a:r>
                        <a:rPr lang="es-ES" sz="1050" b="1" i="0" u="none" strike="noStrike" dirty="0">
                          <a:solidFill>
                            <a:srgbClr val="FFFFFF"/>
                          </a:solidFill>
                          <a:effectLst/>
                          <a:latin typeface="Calibri" panose="020F0502020204030204" pitchFamily="34" charset="0"/>
                        </a:rPr>
                        <a:t>PORCENTAJES DE AVANCE ETAPA CON CORTE AL  26/02/2023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hMerge="1">
                  <a:txBody>
                    <a:bodyPr/>
                    <a:lstStyle/>
                    <a:p>
                      <a:endParaRPr lang="es-CO"/>
                    </a:p>
                  </a:txBody>
                  <a:tcPr/>
                </a:tc>
                <a:tc hMerge="1">
                  <a:txBody>
                    <a:bodyPr/>
                    <a:lstStyle/>
                    <a:p>
                      <a:pPr algn="ctr" fontAlgn="ctr"/>
                      <a:endParaRPr lang="es-ES" sz="1200" b="1" i="0" u="none" strike="noStrike" dirty="0">
                        <a:solidFill>
                          <a:srgbClr val="FFFFFF"/>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extLst>
                  <a:ext uri="{0D108BD9-81ED-4DB2-BD59-A6C34878D82A}">
                    <a16:rowId xmlns:a16="http://schemas.microsoft.com/office/drawing/2014/main" val="10000"/>
                  </a:ext>
                </a:extLst>
              </a:tr>
              <a:tr h="274616">
                <a:tc rowSpan="2">
                  <a:txBody>
                    <a:bodyPr/>
                    <a:lstStyle/>
                    <a:p>
                      <a:pPr algn="ctr" fontAlgn="ctr"/>
                      <a:r>
                        <a:rPr lang="es-CO" sz="1100" b="0" i="0" u="none" strike="noStrike" dirty="0">
                          <a:solidFill>
                            <a:schemeClr val="tx1"/>
                          </a:solidFill>
                          <a:effectLst/>
                          <a:latin typeface="Calibri" panose="020F0502020204030204" pitchFamily="34" charset="0"/>
                          <a:ea typeface="+mn-ea"/>
                          <a:cs typeface="+mn-cs"/>
                        </a:rPr>
                        <a:t>$1.109.049.479</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fontAlgn="ctr"/>
                      <a:r>
                        <a:rPr lang="es-CO" sz="1100" b="0" i="0" u="none" strike="noStrike" dirty="0">
                          <a:solidFill>
                            <a:schemeClr val="tx1"/>
                          </a:solidFill>
                          <a:effectLst/>
                          <a:latin typeface="Calibri" panose="020F0502020204030204" pitchFamily="34" charset="0"/>
                        </a:rPr>
                        <a:t>11/08/2021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marL="0" marR="0" indent="0" algn="ctr" defTabSz="914400" eaLnBrk="1" fontAlgn="ctr" latinLnBrk="0" hangingPunct="1">
                        <a:lnSpc>
                          <a:spcPct val="100000"/>
                        </a:lnSpc>
                        <a:spcBef>
                          <a:spcPts val="0"/>
                        </a:spcBef>
                        <a:spcAft>
                          <a:spcPts val="0"/>
                        </a:spcAft>
                        <a:buClrTx/>
                        <a:buSzTx/>
                        <a:buFontTx/>
                        <a:buNone/>
                        <a:tabLst/>
                        <a:defRPr/>
                      </a:pPr>
                      <a:r>
                        <a:rPr lang="es-CO" sz="1100" b="0" i="0" u="none" strike="noStrike" dirty="0">
                          <a:solidFill>
                            <a:schemeClr val="tx1"/>
                          </a:solidFill>
                          <a:effectLst/>
                          <a:latin typeface="Calibri" panose="020F0502020204030204" pitchFamily="34" charset="0"/>
                          <a:ea typeface="+mn-ea"/>
                          <a:cs typeface="+mn-cs"/>
                        </a:rPr>
                        <a:t>09/02/2023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O" sz="1200" b="1" i="0" u="none" strike="noStrike" dirty="0">
                          <a:solidFill>
                            <a:srgbClr val="000000"/>
                          </a:solidFill>
                          <a:effectLst/>
                          <a:latin typeface="Calibri" panose="020F0502020204030204" pitchFamily="34" charset="0"/>
                        </a:rPr>
                        <a:t>Programado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1200" b="0" i="0" u="none" strike="noStrike" dirty="0">
                          <a:solidFill>
                            <a:schemeClr val="tx1"/>
                          </a:solidFill>
                          <a:effectLst/>
                          <a:latin typeface="Calibri" panose="020F0502020204030204" pitchFamily="34" charset="0"/>
                        </a:rPr>
                        <a:t>100 %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fontAlgn="ctr"/>
                      <a:r>
                        <a:rPr lang="es-CO" sz="1200" b="1" i="0" u="none" strike="noStrike" dirty="0">
                          <a:solidFill>
                            <a:srgbClr val="FF0000"/>
                          </a:solidFill>
                          <a:effectLst/>
                          <a:latin typeface="Calibri" panose="020F0502020204030204" pitchFamily="34" charset="0"/>
                        </a:rPr>
                        <a:t>-</a:t>
                      </a:r>
                      <a:r>
                        <a:rPr lang="es-CO" sz="1100" b="1" i="0" u="none" strike="noStrike" dirty="0">
                          <a:solidFill>
                            <a:srgbClr val="FF0000"/>
                          </a:solidFill>
                          <a:effectLst/>
                          <a:latin typeface="Calibri" panose="020F0502020204030204" pitchFamily="34" charset="0"/>
                        </a:rPr>
                        <a:t>5,00 %</a:t>
                      </a:r>
                      <a:endParaRPr lang="es-CO" sz="1200" b="1" i="0" u="none" strike="noStrike" dirty="0">
                        <a:solidFill>
                          <a:srgbClr val="FF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274616">
                <a:tc vMerge="1">
                  <a:txBody>
                    <a:bodyPr/>
                    <a:lstStyle/>
                    <a:p>
                      <a:endParaRPr lang="es-CO"/>
                    </a:p>
                  </a:txBody>
                  <a:tcPr/>
                </a:tc>
                <a:tc vMerge="1">
                  <a:txBody>
                    <a:bodyPr/>
                    <a:lstStyle/>
                    <a:p>
                      <a:endParaRPr lang="es-CO"/>
                    </a:p>
                  </a:txBody>
                  <a:tcPr/>
                </a:tc>
                <a:tc vMerge="1">
                  <a:txBody>
                    <a:bodyPr/>
                    <a:lstStyle/>
                    <a:p>
                      <a:pPr algn="l" fontAlgn="ctr"/>
                      <a:endParaRPr lang="es-CO" sz="1200" b="1" i="0" u="none" strike="noStrike" dirty="0">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O" sz="1200" b="1" i="0" u="none" strike="noStrike" dirty="0">
                          <a:solidFill>
                            <a:srgbClr val="000000"/>
                          </a:solidFill>
                          <a:effectLst/>
                          <a:latin typeface="Calibri" panose="020F0502020204030204" pitchFamily="34" charset="0"/>
                        </a:rPr>
                        <a:t>Ejecutado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1200" b="0" i="0" u="none" strike="noStrike" dirty="0">
                          <a:solidFill>
                            <a:schemeClr val="tx1"/>
                          </a:solidFill>
                          <a:effectLst/>
                          <a:latin typeface="Calibri" panose="020F0502020204030204" pitchFamily="34" charset="0"/>
                        </a:rPr>
                        <a:t>95 %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endParaRPr lang="es-CO"/>
                    </a:p>
                  </a:txBody>
                  <a:tcPr/>
                </a:tc>
                <a:extLst>
                  <a:ext uri="{0D108BD9-81ED-4DB2-BD59-A6C34878D82A}">
                    <a16:rowId xmlns:a16="http://schemas.microsoft.com/office/drawing/2014/main" val="10002"/>
                  </a:ext>
                </a:extLst>
              </a:tr>
            </a:tbl>
          </a:graphicData>
        </a:graphic>
      </p:graphicFrame>
      <p:graphicFrame>
        <p:nvGraphicFramePr>
          <p:cNvPr id="8" name="Tabla 7">
            <a:extLst>
              <a:ext uri="{FF2B5EF4-FFF2-40B4-BE49-F238E27FC236}">
                <a16:creationId xmlns:a16="http://schemas.microsoft.com/office/drawing/2014/main" id="{55364EBA-0186-7905-3E19-FB9EA6605D70}"/>
              </a:ext>
            </a:extLst>
          </p:cNvPr>
          <p:cNvGraphicFramePr>
            <a:graphicFrameLocks noGrp="1"/>
          </p:cNvGraphicFramePr>
          <p:nvPr>
            <p:extLst>
              <p:ext uri="{D42A27DB-BD31-4B8C-83A1-F6EECF244321}">
                <p14:modId xmlns:p14="http://schemas.microsoft.com/office/powerpoint/2010/main" val="1977541347"/>
              </p:ext>
            </p:extLst>
          </p:nvPr>
        </p:nvGraphicFramePr>
        <p:xfrm>
          <a:off x="6783524" y="710106"/>
          <a:ext cx="5112961" cy="1019613"/>
        </p:xfrm>
        <a:graphic>
          <a:graphicData uri="http://schemas.openxmlformats.org/drawingml/2006/table">
            <a:tbl>
              <a:tblPr/>
              <a:tblGrid>
                <a:gridCol w="2376769">
                  <a:extLst>
                    <a:ext uri="{9D8B030D-6E8A-4147-A177-3AD203B41FA5}">
                      <a16:colId xmlns:a16="http://schemas.microsoft.com/office/drawing/2014/main" val="1792233652"/>
                    </a:ext>
                  </a:extLst>
                </a:gridCol>
                <a:gridCol w="854172">
                  <a:extLst>
                    <a:ext uri="{9D8B030D-6E8A-4147-A177-3AD203B41FA5}">
                      <a16:colId xmlns:a16="http://schemas.microsoft.com/office/drawing/2014/main" val="1210929885"/>
                    </a:ext>
                  </a:extLst>
                </a:gridCol>
                <a:gridCol w="1882020">
                  <a:extLst>
                    <a:ext uri="{9D8B030D-6E8A-4147-A177-3AD203B41FA5}">
                      <a16:colId xmlns:a16="http://schemas.microsoft.com/office/drawing/2014/main" val="3856960163"/>
                    </a:ext>
                  </a:extLst>
                </a:gridCol>
              </a:tblGrid>
              <a:tr h="130260">
                <a:tc>
                  <a:txBody>
                    <a:bodyPr/>
                    <a:lstStyle/>
                    <a:p>
                      <a:pPr marL="0" algn="ctr" fontAlgn="ctr"/>
                      <a:r>
                        <a:rPr lang="es-CO" sz="1050" b="1" i="0" u="none" strike="noStrike" dirty="0">
                          <a:solidFill>
                            <a:srgbClr val="FFFFFF"/>
                          </a:solidFill>
                          <a:effectLst/>
                          <a:latin typeface="Calibri" panose="020F0502020204030204" pitchFamily="34" charset="0"/>
                          <a:ea typeface="+mn-ea"/>
                          <a:cs typeface="+mn-cs"/>
                        </a:rPr>
                        <a:t>ALCANCE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marL="0" algn="ctr" fontAlgn="ctr"/>
                      <a:r>
                        <a:rPr lang="es-CO" sz="1050" b="1" i="0" u="none" strike="noStrike" dirty="0">
                          <a:solidFill>
                            <a:srgbClr val="FFFFFF"/>
                          </a:solidFill>
                          <a:effectLst/>
                          <a:latin typeface="Calibri" panose="020F0502020204030204" pitchFamily="34" charset="0"/>
                          <a:ea typeface="+mn-ea"/>
                          <a:cs typeface="+mn-cs"/>
                        </a:rPr>
                        <a:t>AREA PRIORIZADA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marL="0" algn="ctr" fontAlgn="ctr"/>
                      <a:r>
                        <a:rPr lang="es-CO" sz="1200" b="1" i="0" u="none" strike="noStrike" dirty="0">
                          <a:solidFill>
                            <a:srgbClr val="FFFFFF"/>
                          </a:solidFill>
                          <a:effectLst/>
                          <a:latin typeface="Calibri" panose="020F0502020204030204" pitchFamily="34" charset="0"/>
                          <a:ea typeface="+mn-ea"/>
                          <a:cs typeface="+mn-cs"/>
                        </a:rPr>
                        <a:t>USO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extLst>
                  <a:ext uri="{0D108BD9-81ED-4DB2-BD59-A6C34878D82A}">
                    <a16:rowId xmlns:a16="http://schemas.microsoft.com/office/drawing/2014/main" val="3051132094"/>
                  </a:ext>
                </a:extLst>
              </a:tr>
              <a:tr h="237543">
                <a:tc rowSpan="2">
                  <a:txBody>
                    <a:bodyPr/>
                    <a:lstStyle/>
                    <a:p>
                      <a:pPr algn="ctr" fontAlgn="ctr"/>
                      <a:r>
                        <a:rPr lang="es-CO" sz="1100" b="1" i="0" u="none" strike="noStrike" dirty="0">
                          <a:solidFill>
                            <a:schemeClr val="tx1"/>
                          </a:solidFill>
                          <a:effectLst/>
                          <a:latin typeface="Calibri" panose="020F0502020204030204" pitchFamily="34" charset="0"/>
                        </a:rPr>
                        <a:t>Centro de Diseño y Metrología – Gestión Industrial - Torre Occidental – Complejo Paloquemao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fontAlgn="ctr"/>
                      <a:r>
                        <a:rPr lang="es-CO" sz="1200" b="1" i="0" u="none" strike="noStrike" dirty="0">
                          <a:solidFill>
                            <a:schemeClr val="tx1"/>
                          </a:solidFill>
                          <a:effectLst/>
                          <a:latin typeface="Calibri" panose="020F0502020204030204" pitchFamily="34" charset="0"/>
                        </a:rPr>
                        <a:t>2.923 M2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just" fontAlgn="ctr"/>
                      <a:r>
                        <a:rPr lang="es-CO" sz="1100" b="0" i="0" u="none" strike="noStrike" dirty="0">
                          <a:solidFill>
                            <a:schemeClr val="tx1"/>
                          </a:solidFill>
                          <a:effectLst/>
                          <a:latin typeface="Calibri" panose="020F0502020204030204" pitchFamily="34" charset="0"/>
                        </a:rPr>
                        <a:t>Módulo de: Portería, foso de ascensor, </a:t>
                      </a:r>
                      <a:r>
                        <a:rPr lang="es-CO" sz="1100" b="0" i="0" u="none" strike="noStrike" dirty="0" err="1">
                          <a:solidFill>
                            <a:schemeClr val="tx1"/>
                          </a:solidFill>
                          <a:effectLst/>
                          <a:latin typeface="Calibri" panose="020F0502020204030204" pitchFamily="34" charset="0"/>
                        </a:rPr>
                        <a:t>pto</a:t>
                      </a:r>
                      <a:r>
                        <a:rPr lang="es-CO" sz="1100" b="0" i="0" u="none" strike="noStrike" dirty="0">
                          <a:solidFill>
                            <a:schemeClr val="tx1"/>
                          </a:solidFill>
                          <a:effectLst/>
                          <a:latin typeface="Calibri" panose="020F0502020204030204" pitchFamily="34" charset="0"/>
                        </a:rPr>
                        <a:t> fijo y  acceso.</a:t>
                      </a:r>
                      <a:r>
                        <a:rPr lang="es-MX" sz="1100" b="0" i="0" u="none" strike="noStrike" dirty="0">
                          <a:solidFill>
                            <a:schemeClr val="tx1"/>
                          </a:solidFill>
                          <a:effectLst/>
                          <a:latin typeface="Calibri" panose="020F0502020204030204" pitchFamily="34" charset="0"/>
                        </a:rPr>
                        <a:t> </a:t>
                      </a:r>
                      <a:endParaRPr lang="es-CO" sz="1100" b="0" i="0" u="none" strike="noStrike" dirty="0">
                        <a:solidFill>
                          <a:schemeClr val="tx1"/>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122686934"/>
                  </a:ext>
                </a:extLst>
              </a:tr>
              <a:tr h="345243">
                <a:tc vMerge="1">
                  <a:txBody>
                    <a:bodyPr/>
                    <a:lstStyle/>
                    <a:p>
                      <a:pPr algn="ctr" fontAlgn="ctr"/>
                      <a:r>
                        <a:rPr lang="es-CO" sz="1100" b="1" i="0" u="none" strike="noStrike" dirty="0">
                          <a:solidFill>
                            <a:schemeClr val="tx1"/>
                          </a:solidFill>
                          <a:effectLst/>
                          <a:latin typeface="Calibri" panose="020F0502020204030204" pitchFamily="34" charset="0"/>
                        </a:rPr>
                        <a:t>Módulo de Laboratorios, aulas y zonas administrativas.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pPr algn="ctr" fontAlgn="ctr"/>
                      <a:endParaRPr lang="es-CO" sz="1100" b="0" i="0" u="none" strike="noStrike" dirty="0">
                        <a:solidFill>
                          <a:schemeClr val="tx1"/>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just" fontAlgn="ctr"/>
                      <a:r>
                        <a:rPr lang="es-CO" sz="1100" b="0" i="0" u="none" strike="noStrike" dirty="0">
                          <a:solidFill>
                            <a:schemeClr val="tx1"/>
                          </a:solidFill>
                          <a:effectLst/>
                          <a:latin typeface="Calibri" panose="020F0502020204030204" pitchFamily="34" charset="0"/>
                        </a:rPr>
                        <a:t>Módulo de Laboratorios, aulas y zonas administrativas.</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849457544"/>
                  </a:ext>
                </a:extLst>
              </a:tr>
            </a:tbl>
          </a:graphicData>
        </a:graphic>
      </p:graphicFrame>
      <p:sp>
        <p:nvSpPr>
          <p:cNvPr id="9" name="object 3">
            <a:extLst>
              <a:ext uri="{FF2B5EF4-FFF2-40B4-BE49-F238E27FC236}">
                <a16:creationId xmlns:a16="http://schemas.microsoft.com/office/drawing/2014/main" id="{EF2A659F-CC4A-B9DA-CCEE-F71197642F63}"/>
              </a:ext>
            </a:extLst>
          </p:cNvPr>
          <p:cNvSpPr txBox="1"/>
          <p:nvPr/>
        </p:nvSpPr>
        <p:spPr>
          <a:xfrm>
            <a:off x="106777" y="1783957"/>
            <a:ext cx="11978445" cy="4996881"/>
          </a:xfrm>
          <a:prstGeom prst="rect">
            <a:avLst/>
          </a:prstGeom>
          <a:ln w="25400">
            <a:solidFill>
              <a:schemeClr val="tx2">
                <a:lumMod val="60000"/>
                <a:lumOff val="40000"/>
              </a:schemeClr>
            </a:solidFill>
          </a:ln>
        </p:spPr>
        <p:txBody>
          <a:bodyPr vert="horz" wrap="square" lIns="0" tIns="13335" rIns="108000" bIns="0" rtlCol="0" anchor="t">
            <a:spAutoFit/>
          </a:bodyPr>
          <a:lstStyle>
            <a:defPPr lvl="0">
              <a:defRPr lang="es-CO"/>
            </a:defPPr>
            <a:lvl1pPr marL="0" lvl="0" algn="l" defTabSz="914400" rtl="0" eaLnBrk="1" latinLnBrk="0" hangingPunct="1">
              <a:defRPr sz="1800" kern="1200">
                <a:solidFill>
                  <a:schemeClr val="tx1"/>
                </a:solidFill>
                <a:latin typeface="+mn-lt"/>
                <a:ea typeface="+mn-ea"/>
                <a:cs typeface="+mn-cs"/>
              </a:defRPr>
            </a:lvl1pPr>
            <a:lvl2pPr marL="457200" lvl="1" algn="l" defTabSz="914400" rtl="0" eaLnBrk="1" latinLnBrk="0" hangingPunct="1">
              <a:defRPr sz="1800" kern="1200">
                <a:solidFill>
                  <a:schemeClr val="tx1"/>
                </a:solidFill>
                <a:latin typeface="+mn-lt"/>
                <a:ea typeface="+mn-ea"/>
                <a:cs typeface="+mn-cs"/>
              </a:defRPr>
            </a:lvl2pPr>
            <a:lvl3pPr marL="914400" lvl="2" algn="l" defTabSz="914400" rtl="0" eaLnBrk="1" latinLnBrk="0" hangingPunct="1">
              <a:defRPr sz="1800" kern="1200">
                <a:solidFill>
                  <a:schemeClr val="tx1"/>
                </a:solidFill>
                <a:latin typeface="+mn-lt"/>
                <a:ea typeface="+mn-ea"/>
                <a:cs typeface="+mn-cs"/>
              </a:defRPr>
            </a:lvl3pPr>
            <a:lvl4pPr marL="1371600" lvl="3" algn="l" defTabSz="914400" rtl="0" eaLnBrk="1" latinLnBrk="0" hangingPunct="1">
              <a:defRPr sz="1800" kern="1200">
                <a:solidFill>
                  <a:schemeClr val="tx1"/>
                </a:solidFill>
                <a:latin typeface="+mn-lt"/>
                <a:ea typeface="+mn-ea"/>
                <a:cs typeface="+mn-cs"/>
              </a:defRPr>
            </a:lvl4pPr>
            <a:lvl5pPr marL="1828800" lvl="4" algn="l" defTabSz="914400" rtl="0" eaLnBrk="1" latinLnBrk="0" hangingPunct="1">
              <a:defRPr sz="1800" kern="1200">
                <a:solidFill>
                  <a:schemeClr val="tx1"/>
                </a:solidFill>
                <a:latin typeface="+mn-lt"/>
                <a:ea typeface="+mn-ea"/>
                <a:cs typeface="+mn-cs"/>
              </a:defRPr>
            </a:lvl5pPr>
            <a:lvl6pPr marL="2286000" lvl="5" algn="l" defTabSz="914400" rtl="0" eaLnBrk="1" latinLnBrk="0" hangingPunct="1">
              <a:defRPr sz="1800" kern="1200">
                <a:solidFill>
                  <a:schemeClr val="tx1"/>
                </a:solidFill>
                <a:latin typeface="+mn-lt"/>
                <a:ea typeface="+mn-ea"/>
                <a:cs typeface="+mn-cs"/>
              </a:defRPr>
            </a:lvl6pPr>
            <a:lvl7pPr marL="2743200" lvl="6" algn="l" defTabSz="914400" rtl="0" eaLnBrk="1" latinLnBrk="0" hangingPunct="1">
              <a:defRPr sz="1800" kern="1200">
                <a:solidFill>
                  <a:schemeClr val="tx1"/>
                </a:solidFill>
                <a:latin typeface="+mn-lt"/>
                <a:ea typeface="+mn-ea"/>
                <a:cs typeface="+mn-cs"/>
              </a:defRPr>
            </a:lvl7pPr>
            <a:lvl8pPr marL="3200400" lvl="7" algn="l" defTabSz="914400" rtl="0" eaLnBrk="1" latinLnBrk="0" hangingPunct="1">
              <a:defRPr sz="1800" kern="1200">
                <a:solidFill>
                  <a:schemeClr val="tx1"/>
                </a:solidFill>
                <a:latin typeface="+mn-lt"/>
                <a:ea typeface="+mn-ea"/>
                <a:cs typeface="+mn-cs"/>
              </a:defRPr>
            </a:lvl8pPr>
            <a:lvl9pPr marL="3657600" lvl="8" algn="l" defTabSz="914400" rtl="0" eaLnBrk="1" latinLnBrk="0" hangingPunct="1">
              <a:defRPr sz="1800" kern="1200">
                <a:solidFill>
                  <a:schemeClr val="tx1"/>
                </a:solidFill>
                <a:latin typeface="+mn-lt"/>
                <a:ea typeface="+mn-ea"/>
                <a:cs typeface="+mn-cs"/>
              </a:defRPr>
            </a:lvl9pPr>
          </a:lstStyle>
          <a:p>
            <a:pPr marL="360045" indent="-171450" algn="just">
              <a:spcBef>
                <a:spcPts val="105"/>
              </a:spcBef>
              <a:defRPr/>
            </a:pPr>
            <a:endParaRPr lang="es-CO" sz="200" dirty="0">
              <a:solidFill>
                <a:schemeClr val="tx2">
                  <a:lumMod val="60000"/>
                  <a:lumOff val="40000"/>
                </a:schemeClr>
              </a:solidFill>
              <a:latin typeface="Arial" panose="020B0604020202020204" pitchFamily="34" charset="0"/>
              <a:cs typeface="Arial" panose="020B0604020202020204" pitchFamily="34" charset="0"/>
            </a:endParaRPr>
          </a:p>
          <a:p>
            <a:pPr marL="177800" lvl="0" indent="10795" algn="just">
              <a:spcBef>
                <a:spcPts val="105"/>
              </a:spcBef>
              <a:defRPr/>
            </a:pPr>
            <a:r>
              <a:rPr lang="es-CO" sz="1400" b="1" dirty="0">
                <a:latin typeface="Arial"/>
                <a:cs typeface="Arial"/>
              </a:rPr>
              <a:t>AVANCE COMPONENTES:</a:t>
            </a:r>
          </a:p>
          <a:p>
            <a:pPr marL="360045" lvl="0" indent="-171450" algn="just">
              <a:spcBef>
                <a:spcPts val="105"/>
              </a:spcBef>
              <a:defRPr/>
            </a:pPr>
            <a:endParaRPr lang="es-CO" sz="300" b="1" dirty="0">
              <a:latin typeface="Arial"/>
              <a:cs typeface="Arial"/>
            </a:endParaRPr>
          </a:p>
          <a:p>
            <a:pPr marL="360045" indent="-171450" algn="just">
              <a:spcBef>
                <a:spcPts val="105"/>
              </a:spcBef>
              <a:buFont typeface="Arial" panose="020B0604020202020204" pitchFamily="34" charset="0"/>
              <a:buChar char="•"/>
              <a:defRPr/>
            </a:pPr>
            <a:r>
              <a:rPr lang="es-ES" sz="1400" b="1" dirty="0">
                <a:latin typeface="Arial"/>
                <a:cs typeface="Arial"/>
              </a:rPr>
              <a:t>Tramites contractuales: </a:t>
            </a:r>
            <a:r>
              <a:rPr lang="es-ES" sz="1400" dirty="0">
                <a:latin typeface="Arial"/>
                <a:cs typeface="Arial"/>
              </a:rPr>
              <a:t>Tanto el contratista como la interventoría presentaron ante la supervisión los soportes correspondientes a la solicitud de modificación de la forma de pago de la Etapa I, la cual está siendo evaluada para el respectivo trámite ante el comité técnico y fiduciario.</a:t>
            </a:r>
          </a:p>
          <a:p>
            <a:pPr marL="360045" indent="-171450" algn="just">
              <a:spcBef>
                <a:spcPts val="105"/>
              </a:spcBef>
              <a:buFont typeface="Arial" panose="020B0604020202020204" pitchFamily="34" charset="0"/>
              <a:buChar char="•"/>
              <a:defRPr/>
            </a:pPr>
            <a:r>
              <a:rPr lang="es-CO" sz="1400" b="1" dirty="0">
                <a:latin typeface="Arial"/>
                <a:cs typeface="Arial"/>
              </a:rPr>
              <a:t>Intervención patrimonial: </a:t>
            </a:r>
            <a:r>
              <a:rPr lang="es-CO" sz="1400" dirty="0">
                <a:latin typeface="Arial"/>
                <a:cs typeface="Arial"/>
              </a:rPr>
              <a:t>Aprobada, mediante resolución No. 738  del 27 de diciembre de 2022 expedida por </a:t>
            </a:r>
            <a:r>
              <a:rPr lang="es-ES" sz="1400" dirty="0">
                <a:latin typeface="Arial"/>
                <a:cs typeface="Arial"/>
              </a:rPr>
              <a:t>el IDPC; </a:t>
            </a:r>
            <a:r>
              <a:rPr lang="es-ES" sz="1400" i="1" dirty="0">
                <a:latin typeface="Arial"/>
                <a:cs typeface="Arial"/>
              </a:rPr>
              <a:t>“Por medio de la cual se resuelve una solicitud de intervención para el Centro de Diseño y Meteorología – Gestión Industrial Torre Occidental – del predio ubicado en la Avenida Carrera 30 No. 15-53, sede del Servicio Nacional de Aprendizaje – SENA de la ciudad de Bogotá D.C.”</a:t>
            </a:r>
            <a:r>
              <a:rPr lang="es-ES" sz="1400" dirty="0">
                <a:latin typeface="Arial"/>
                <a:cs typeface="Arial"/>
              </a:rPr>
              <a:t>​</a:t>
            </a:r>
          </a:p>
          <a:p>
            <a:pPr marL="360045" indent="-171450" algn="just">
              <a:spcBef>
                <a:spcPts val="105"/>
              </a:spcBef>
              <a:buFont typeface="Arial" panose="020B0604020202020204" pitchFamily="34" charset="0"/>
              <a:buChar char="•"/>
              <a:defRPr/>
            </a:pPr>
            <a:r>
              <a:rPr lang="es-ES" sz="1400" b="1" dirty="0">
                <a:latin typeface="Arial"/>
                <a:cs typeface="Arial"/>
              </a:rPr>
              <a:t>Estructura: </a:t>
            </a:r>
            <a:r>
              <a:rPr lang="es-CO" sz="1400" dirty="0">
                <a:latin typeface="Arial" panose="020B0604020202020204" pitchFamily="34" charset="0"/>
                <a:cs typeface="Arial" panose="020B0604020202020204" pitchFamily="34" charset="0"/>
              </a:rPr>
              <a:t>Aprobado por interventoría.</a:t>
            </a:r>
            <a:endParaRPr lang="es-CO" sz="1400" b="1" dirty="0">
              <a:latin typeface="Arial"/>
              <a:cs typeface="Arial"/>
            </a:endParaRPr>
          </a:p>
          <a:p>
            <a:pPr marL="360045" indent="-171450" algn="just">
              <a:spcBef>
                <a:spcPts val="105"/>
              </a:spcBef>
              <a:buFont typeface="Arial" panose="020B0604020202020204" pitchFamily="34" charset="0"/>
              <a:buChar char="•"/>
              <a:defRPr/>
            </a:pPr>
            <a:r>
              <a:rPr lang="es-CO" sz="1400" b="1" dirty="0">
                <a:latin typeface="Arial"/>
                <a:cs typeface="Arial"/>
              </a:rPr>
              <a:t>Arquitectura</a:t>
            </a:r>
            <a:r>
              <a:rPr lang="es-CO" sz="1400" b="1" dirty="0">
                <a:latin typeface="Arial" panose="020B0604020202020204" pitchFamily="34" charset="0"/>
                <a:cs typeface="Arial" panose="020B0604020202020204" pitchFamily="34" charset="0"/>
              </a:rPr>
              <a:t>: </a:t>
            </a:r>
            <a:r>
              <a:rPr lang="es-CO" sz="1400" dirty="0">
                <a:latin typeface="Arial" panose="020B0604020202020204" pitchFamily="34" charset="0"/>
                <a:cs typeface="Arial" panose="020B0604020202020204" pitchFamily="34" charset="0"/>
              </a:rPr>
              <a:t>Aprobado por interventoría</a:t>
            </a:r>
            <a:r>
              <a:rPr lang="es-ES" sz="1400" dirty="0">
                <a:latin typeface="Arial"/>
                <a:cs typeface="Arial"/>
              </a:rPr>
              <a:t>. </a:t>
            </a:r>
          </a:p>
          <a:p>
            <a:pPr marL="360045" indent="-171450" algn="just">
              <a:spcBef>
                <a:spcPts val="105"/>
              </a:spcBef>
              <a:buFont typeface="Arial" panose="020B0604020202020204" pitchFamily="34" charset="0"/>
              <a:buChar char="•"/>
              <a:defRPr/>
            </a:pPr>
            <a:r>
              <a:rPr lang="es-CO" sz="1400" b="1" dirty="0">
                <a:latin typeface="Arial"/>
                <a:cs typeface="Arial"/>
              </a:rPr>
              <a:t>Diseño hidrosanitario -RCI –GAS – Diseño eléctrico</a:t>
            </a:r>
            <a:r>
              <a:rPr lang="es-CO" sz="1400" b="1" dirty="0">
                <a:latin typeface="Arial" panose="020B0604020202020204" pitchFamily="34" charset="0"/>
                <a:cs typeface="Arial" panose="020B0604020202020204" pitchFamily="34" charset="0"/>
              </a:rPr>
              <a:t>:</a:t>
            </a:r>
            <a:r>
              <a:rPr lang="es-CO" sz="1400" b="1" dirty="0">
                <a:latin typeface="Arial"/>
                <a:cs typeface="Arial"/>
              </a:rPr>
              <a:t> </a:t>
            </a:r>
            <a:r>
              <a:rPr lang="es-ES" sz="1400" dirty="0">
                <a:latin typeface="Arial"/>
                <a:cs typeface="Arial"/>
              </a:rPr>
              <a:t>Producto aprobado por interventoría.</a:t>
            </a:r>
          </a:p>
          <a:p>
            <a:pPr marL="360045" indent="-171450" algn="just">
              <a:spcBef>
                <a:spcPts val="105"/>
              </a:spcBef>
              <a:buFont typeface="Arial" panose="020B0604020202020204" pitchFamily="34" charset="0"/>
              <a:buChar char="•"/>
              <a:defRPr/>
            </a:pPr>
            <a:r>
              <a:rPr lang="es-ES" sz="1400" b="1" dirty="0">
                <a:latin typeface="Arial" panose="020B0604020202020204" pitchFamily="34" charset="0"/>
                <a:cs typeface="Arial" panose="020B0604020202020204" pitchFamily="34" charset="0"/>
              </a:rPr>
              <a:t>Gestión de servicios públicos:</a:t>
            </a:r>
            <a:r>
              <a:rPr lang="es-ES" sz="1400" b="1" dirty="0">
                <a:latin typeface="Arial"/>
                <a:cs typeface="Arial"/>
              </a:rPr>
              <a:t> </a:t>
            </a:r>
            <a:r>
              <a:rPr lang="es-ES" sz="1400" dirty="0">
                <a:latin typeface="Arial"/>
                <a:cs typeface="Arial"/>
              </a:rPr>
              <a:t>Producto aprobado por interventoría.</a:t>
            </a:r>
          </a:p>
          <a:p>
            <a:pPr marL="360045" indent="-171450" algn="just">
              <a:spcBef>
                <a:spcPts val="105"/>
              </a:spcBef>
              <a:buFont typeface="Arial" panose="020B0604020202020204" pitchFamily="34" charset="0"/>
              <a:buChar char="•"/>
              <a:defRPr/>
            </a:pPr>
            <a:r>
              <a:rPr lang="es-ES" sz="1400" b="1" dirty="0">
                <a:latin typeface="Arial"/>
                <a:cs typeface="Arial"/>
              </a:rPr>
              <a:t>PLAN SST – BIOSEGURIDAD: </a:t>
            </a:r>
            <a:r>
              <a:rPr lang="es-ES" sz="1400" dirty="0">
                <a:latin typeface="Arial"/>
                <a:cs typeface="Arial"/>
              </a:rPr>
              <a:t>Aprobado por interventoría. </a:t>
            </a:r>
          </a:p>
          <a:p>
            <a:pPr marL="360045" indent="-171450" algn="just">
              <a:spcBef>
                <a:spcPts val="105"/>
              </a:spcBef>
              <a:buFont typeface="Arial" panose="020B0604020202020204" pitchFamily="34" charset="0"/>
              <a:buChar char="•"/>
              <a:defRPr/>
            </a:pPr>
            <a:r>
              <a:rPr lang="es-ES" sz="1400" b="1" dirty="0">
                <a:latin typeface="Arial"/>
                <a:cs typeface="Arial"/>
              </a:rPr>
              <a:t>Plan logístico:</a:t>
            </a:r>
            <a:r>
              <a:rPr lang="es-ES" sz="1400" dirty="0">
                <a:latin typeface="Arial"/>
                <a:cs typeface="Arial"/>
              </a:rPr>
              <a:t> El plan logístico del punto fijo y recepción se encuentra aprobado por los Centros de Formación de Diseño, Metrología y Gestión Industrial, el desalojo de los activos del SENA finalizara en el transcurso del mes de marzo.</a:t>
            </a:r>
          </a:p>
          <a:p>
            <a:pPr marL="360045" indent="-171450" algn="just">
              <a:spcBef>
                <a:spcPts val="105"/>
              </a:spcBef>
              <a:buFont typeface="Arial" panose="020B0604020202020204" pitchFamily="34" charset="0"/>
              <a:buChar char="•"/>
              <a:defRPr/>
            </a:pPr>
            <a:r>
              <a:rPr lang="es-CO" sz="1400" b="1" dirty="0">
                <a:latin typeface="Arial"/>
                <a:cs typeface="Arial"/>
              </a:rPr>
              <a:t>Coordinación BIM 360:</a:t>
            </a:r>
            <a:r>
              <a:rPr lang="es-CO" sz="1400" dirty="0">
                <a:latin typeface="Arial"/>
                <a:cs typeface="Arial"/>
              </a:rPr>
              <a:t> </a:t>
            </a:r>
            <a:r>
              <a:rPr lang="es-ES" sz="1400" dirty="0">
                <a:latin typeface="Arial"/>
                <a:cs typeface="Arial"/>
              </a:rPr>
              <a:t>El modelo del diseño de reforzamiento presenta un avance del 100%, las instalaciones eléctricas un avance del 100% y las redes hidrosanitarias presentan un avance del 100%. No obstante el avance está siendo validado por la interventoría.</a:t>
            </a:r>
          </a:p>
          <a:p>
            <a:pPr marL="360045" indent="-171450" algn="just">
              <a:spcBef>
                <a:spcPts val="105"/>
              </a:spcBef>
              <a:buFont typeface="Arial" panose="020B0604020202020204" pitchFamily="34" charset="0"/>
              <a:buChar char="•"/>
              <a:defRPr/>
            </a:pPr>
            <a:r>
              <a:rPr lang="es-CO" sz="1400" b="1" dirty="0">
                <a:latin typeface="Arial" panose="020B0604020202020204" pitchFamily="34" charset="0"/>
                <a:cs typeface="Arial" panose="020B0604020202020204" pitchFamily="34" charset="0"/>
              </a:rPr>
              <a:t>Componente Presupuestal: </a:t>
            </a:r>
            <a:r>
              <a:rPr lang="es-CO" sz="1400" dirty="0">
                <a:latin typeface="Arial" panose="020B0604020202020204" pitchFamily="34" charset="0"/>
                <a:cs typeface="Arial" panose="020B0604020202020204" pitchFamily="34" charset="0"/>
              </a:rPr>
              <a:t>En ajuste. </a:t>
            </a:r>
          </a:p>
          <a:p>
            <a:pPr marL="360045" indent="-171450" algn="just">
              <a:spcBef>
                <a:spcPts val="105"/>
              </a:spcBef>
              <a:buFont typeface="Arial" panose="020B0604020202020204" pitchFamily="34" charset="0"/>
              <a:buChar char="•"/>
              <a:defRPr/>
            </a:pPr>
            <a:r>
              <a:rPr lang="es-CO" sz="1400" b="1" dirty="0">
                <a:latin typeface="Arial"/>
                <a:cs typeface="Arial"/>
              </a:rPr>
              <a:t>Licencia de Reforzamiento- Proyecto de Reforzamiento</a:t>
            </a:r>
            <a:r>
              <a:rPr lang="es-ES" sz="1400" dirty="0">
                <a:latin typeface="Arial"/>
                <a:cs typeface="Arial"/>
              </a:rPr>
              <a:t>: Resultado de la reunión efectuada el 16 de febrero con el profesional encargado de la Curaduría, se procedió con la radicación de la respuesta a las observaciones técnicas el pasado 23 de febrero de 2023. Frente a la radicación documental la curaduría urbana solicitó la firma en original del formato </a:t>
            </a:r>
            <a:r>
              <a:rPr lang="es-ES" sz="1400" b="1" dirty="0">
                <a:latin typeface="Arial"/>
                <a:cs typeface="Arial"/>
              </a:rPr>
              <a:t>“</a:t>
            </a:r>
            <a:r>
              <a:rPr lang="es-ES" sz="1400" b="1" i="1" dirty="0">
                <a:latin typeface="Arial"/>
                <a:cs typeface="Arial"/>
              </a:rPr>
              <a:t>AUTORIZACION PARA TRAMITES DE LICENCIAS URBANISTICAS PERSONA JURIDICA</a:t>
            </a:r>
            <a:r>
              <a:rPr lang="es-ES" sz="1400" b="1" dirty="0">
                <a:latin typeface="Arial"/>
                <a:cs typeface="Arial"/>
              </a:rPr>
              <a:t>”</a:t>
            </a:r>
            <a:r>
              <a:rPr lang="es-ES" sz="1400" dirty="0">
                <a:latin typeface="Arial"/>
                <a:cs typeface="Arial"/>
              </a:rPr>
              <a:t> el cual deberá estar suscrito por la Dirección Regional del Distrito Capital del SENA, anexando el acta de posesión, resolución de posesión, copia de cedula de ciudadanía, RUT SENA y Certificado de Existencia y Representación Legal del SENA no mayor a 30 días.</a:t>
            </a:r>
          </a:p>
        </p:txBody>
      </p:sp>
    </p:spTree>
    <p:extLst>
      <p:ext uri="{BB962C8B-B14F-4D97-AF65-F5344CB8AC3E}">
        <p14:creationId xmlns:p14="http://schemas.microsoft.com/office/powerpoint/2010/main" val="339428914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ángulo 13">
            <a:extLst>
              <a:ext uri="{FF2B5EF4-FFF2-40B4-BE49-F238E27FC236}">
                <a16:creationId xmlns:a16="http://schemas.microsoft.com/office/drawing/2014/main" id="{050E3008-23C5-4460-A74B-723A7B29AA78}"/>
              </a:ext>
            </a:extLst>
          </p:cNvPr>
          <p:cNvSpPr/>
          <p:nvPr/>
        </p:nvSpPr>
        <p:spPr>
          <a:xfrm>
            <a:off x="310013" y="399663"/>
            <a:ext cx="5405611" cy="285784"/>
          </a:xfrm>
          <a:prstGeom prst="rect">
            <a:avLst/>
          </a:prstGeom>
        </p:spPr>
        <p:txBody>
          <a:bodyPr wrap="square">
            <a:spAutoFit/>
          </a:bodyPr>
          <a:lstStyle/>
          <a:p>
            <a:pPr algn="just">
              <a:lnSpc>
                <a:spcPct val="115000"/>
              </a:lnSpc>
              <a:spcAft>
                <a:spcPts val="1000"/>
              </a:spcAft>
            </a:pPr>
            <a:r>
              <a:rPr lang="es-MX" sz="1200">
                <a:solidFill>
                  <a:schemeClr val="accent1">
                    <a:lumMod val="75000"/>
                  </a:schemeClr>
                </a:solidFill>
                <a:latin typeface="Century Gothic" panose="020B0502020202020204" pitchFamily="34" charset="0"/>
                <a:ea typeface="Calibri" panose="020F0502020204030204" pitchFamily="34" charset="0"/>
                <a:cs typeface="Times New Roman" panose="02020603050405020304" pitchFamily="18" charset="0"/>
              </a:rPr>
              <a:t> </a:t>
            </a:r>
          </a:p>
        </p:txBody>
      </p:sp>
      <p:sp>
        <p:nvSpPr>
          <p:cNvPr id="5" name="object 2">
            <a:extLst>
              <a:ext uri="{FF2B5EF4-FFF2-40B4-BE49-F238E27FC236}">
                <a16:creationId xmlns:a16="http://schemas.microsoft.com/office/drawing/2014/main" id="{C40D73DA-E8E3-4B5A-9CF5-77D17D66707B}"/>
              </a:ext>
            </a:extLst>
          </p:cNvPr>
          <p:cNvSpPr txBox="1">
            <a:spLocks/>
          </p:cNvSpPr>
          <p:nvPr/>
        </p:nvSpPr>
        <p:spPr>
          <a:xfrm>
            <a:off x="310013" y="5181"/>
            <a:ext cx="8744878" cy="320601"/>
          </a:xfrm>
          <a:prstGeom prst="rect">
            <a:avLst/>
          </a:prstGeom>
        </p:spPr>
        <p:txBody>
          <a:bodyPr vert="horz" wrap="square" lIns="0" tIns="12700" rIns="0" bIns="0" rtlCol="0">
            <a:spAutoFit/>
          </a:bodyPr>
          <a:lstStyle>
            <a:lvl1pPr>
              <a:defRPr sz="2400" b="0" i="0">
                <a:solidFill>
                  <a:srgbClr val="4471C4"/>
                </a:solidFill>
                <a:latin typeface="Arial"/>
                <a:ea typeface="+mj-ea"/>
                <a:cs typeface="Arial"/>
              </a:defRPr>
            </a:lvl1pPr>
          </a:lstStyle>
          <a:p>
            <a:pPr marL="12700">
              <a:spcBef>
                <a:spcPts val="100"/>
              </a:spcBef>
            </a:pPr>
            <a:r>
              <a:rPr lang="es-MX" sz="2000" kern="0" spc="-5" dirty="0"/>
              <a:t>Estado Proyecto Bogotá - Torre Occidental - Etapa 1 </a:t>
            </a:r>
            <a:endParaRPr lang="es-MX" sz="2000" kern="0" dirty="0"/>
          </a:p>
        </p:txBody>
      </p:sp>
      <p:sp>
        <p:nvSpPr>
          <p:cNvPr id="3" name="object 3">
            <a:extLst>
              <a:ext uri="{FF2B5EF4-FFF2-40B4-BE49-F238E27FC236}">
                <a16:creationId xmlns:a16="http://schemas.microsoft.com/office/drawing/2014/main" id="{F21665EE-F4FE-02D1-AF0C-7A97B4268D2B}"/>
              </a:ext>
            </a:extLst>
          </p:cNvPr>
          <p:cNvSpPr txBox="1"/>
          <p:nvPr/>
        </p:nvSpPr>
        <p:spPr>
          <a:xfrm>
            <a:off x="5278427" y="438086"/>
            <a:ext cx="1197951" cy="321242"/>
          </a:xfrm>
          <a:prstGeom prst="rect">
            <a:avLst/>
          </a:prstGeom>
        </p:spPr>
        <p:txBody>
          <a:bodyPr vert="horz" wrap="square" lIns="0" tIns="13335" rIns="0" bIns="0" rtlCol="0">
            <a:spAutoFit/>
          </a:bodyPr>
          <a:lstStyle/>
          <a:p>
            <a:pPr marL="12700" marR="0" lvl="0" indent="0" algn="l" defTabSz="914400" rtl="0" eaLnBrk="1" fontAlgn="auto" latinLnBrk="0" hangingPunct="1">
              <a:lnSpc>
                <a:spcPct val="100000"/>
              </a:lnSpc>
              <a:spcBef>
                <a:spcPts val="105"/>
              </a:spcBef>
              <a:spcAft>
                <a:spcPts val="0"/>
              </a:spcAft>
              <a:buClrTx/>
              <a:buSzTx/>
              <a:buFontTx/>
              <a:buNone/>
              <a:tabLst/>
              <a:defRPr/>
            </a:pPr>
            <a:r>
              <a:rPr kumimoji="0" sz="2000" b="0" i="0" u="none" strike="noStrike" kern="1200" cap="none" spc="0" normalizeH="0" baseline="0" noProof="0" dirty="0">
                <a:ln>
                  <a:noFill/>
                </a:ln>
                <a:solidFill>
                  <a:schemeClr val="bg1">
                    <a:lumMod val="50000"/>
                  </a:schemeClr>
                </a:solidFill>
                <a:effectLst/>
                <a:uLnTx/>
                <a:uFillTx/>
                <a:latin typeface="Arial"/>
                <a:ea typeface="+mn-ea"/>
                <a:cs typeface="Arial"/>
              </a:rPr>
              <a:t>A</a:t>
            </a:r>
            <a:r>
              <a:rPr kumimoji="0" lang="es-CO" sz="2000" b="0" i="0" u="none" strike="noStrike" kern="1200" cap="none" spc="0" normalizeH="0" baseline="0" noProof="0" dirty="0">
                <a:ln>
                  <a:noFill/>
                </a:ln>
                <a:solidFill>
                  <a:schemeClr val="bg1">
                    <a:lumMod val="50000"/>
                  </a:schemeClr>
                </a:solidFill>
                <a:effectLst/>
                <a:uLnTx/>
                <a:uFillTx/>
                <a:latin typeface="Arial"/>
                <a:ea typeface="+mn-ea"/>
                <a:cs typeface="Arial"/>
              </a:rPr>
              <a:t>nexos</a:t>
            </a:r>
          </a:p>
        </p:txBody>
      </p:sp>
      <p:pic>
        <p:nvPicPr>
          <p:cNvPr id="7" name="Imagen 6">
            <a:extLst>
              <a:ext uri="{FF2B5EF4-FFF2-40B4-BE49-F238E27FC236}">
                <a16:creationId xmlns:a16="http://schemas.microsoft.com/office/drawing/2014/main" id="{CD61E73E-4F9A-0F24-D796-2F24FD4EE652}"/>
              </a:ext>
            </a:extLst>
          </p:cNvPr>
          <p:cNvPicPr>
            <a:picLocks noChangeAspect="1"/>
          </p:cNvPicPr>
          <p:nvPr/>
        </p:nvPicPr>
        <p:blipFill>
          <a:blip r:embed="rId2"/>
          <a:stretch>
            <a:fillRect/>
          </a:stretch>
        </p:blipFill>
        <p:spPr>
          <a:xfrm>
            <a:off x="3365786" y="1094196"/>
            <a:ext cx="5265876" cy="5639289"/>
          </a:xfrm>
          <a:prstGeom prst="rect">
            <a:avLst/>
          </a:prstGeom>
        </p:spPr>
      </p:pic>
    </p:spTree>
    <p:extLst>
      <p:ext uri="{BB962C8B-B14F-4D97-AF65-F5344CB8AC3E}">
        <p14:creationId xmlns:p14="http://schemas.microsoft.com/office/powerpoint/2010/main" val="387091924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a 2">
            <a:extLst>
              <a:ext uri="{FF2B5EF4-FFF2-40B4-BE49-F238E27FC236}">
                <a16:creationId xmlns:a16="http://schemas.microsoft.com/office/drawing/2014/main" id="{E8F2B26D-18E7-4B11-B887-FA9FD84827AD}"/>
              </a:ext>
            </a:extLst>
          </p:cNvPr>
          <p:cNvGraphicFramePr>
            <a:graphicFrameLocks noGrp="1"/>
          </p:cNvGraphicFramePr>
          <p:nvPr>
            <p:extLst>
              <p:ext uri="{D42A27DB-BD31-4B8C-83A1-F6EECF244321}">
                <p14:modId xmlns:p14="http://schemas.microsoft.com/office/powerpoint/2010/main" val="1855734026"/>
              </p:ext>
            </p:extLst>
          </p:nvPr>
        </p:nvGraphicFramePr>
        <p:xfrm>
          <a:off x="366713" y="619680"/>
          <a:ext cx="5497065" cy="2274969"/>
        </p:xfrm>
        <a:graphic>
          <a:graphicData uri="http://schemas.openxmlformats.org/drawingml/2006/table">
            <a:tbl>
              <a:tblPr/>
              <a:tblGrid>
                <a:gridCol w="1240375">
                  <a:extLst>
                    <a:ext uri="{9D8B030D-6E8A-4147-A177-3AD203B41FA5}">
                      <a16:colId xmlns:a16="http://schemas.microsoft.com/office/drawing/2014/main" val="20000"/>
                    </a:ext>
                  </a:extLst>
                </a:gridCol>
                <a:gridCol w="817454">
                  <a:extLst>
                    <a:ext uri="{9D8B030D-6E8A-4147-A177-3AD203B41FA5}">
                      <a16:colId xmlns:a16="http://schemas.microsoft.com/office/drawing/2014/main" val="20001"/>
                    </a:ext>
                  </a:extLst>
                </a:gridCol>
                <a:gridCol w="1227602">
                  <a:extLst>
                    <a:ext uri="{9D8B030D-6E8A-4147-A177-3AD203B41FA5}">
                      <a16:colId xmlns:a16="http://schemas.microsoft.com/office/drawing/2014/main" val="1978876319"/>
                    </a:ext>
                  </a:extLst>
                </a:gridCol>
                <a:gridCol w="878395">
                  <a:extLst>
                    <a:ext uri="{9D8B030D-6E8A-4147-A177-3AD203B41FA5}">
                      <a16:colId xmlns:a16="http://schemas.microsoft.com/office/drawing/2014/main" val="20002"/>
                    </a:ext>
                  </a:extLst>
                </a:gridCol>
                <a:gridCol w="801719">
                  <a:extLst>
                    <a:ext uri="{9D8B030D-6E8A-4147-A177-3AD203B41FA5}">
                      <a16:colId xmlns:a16="http://schemas.microsoft.com/office/drawing/2014/main" val="20003"/>
                    </a:ext>
                  </a:extLst>
                </a:gridCol>
                <a:gridCol w="531520">
                  <a:extLst>
                    <a:ext uri="{9D8B030D-6E8A-4147-A177-3AD203B41FA5}">
                      <a16:colId xmlns:a16="http://schemas.microsoft.com/office/drawing/2014/main" val="3158225201"/>
                    </a:ext>
                  </a:extLst>
                </a:gridCol>
              </a:tblGrid>
              <a:tr h="334524">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050" b="1" i="0" u="none" strike="noStrike">
                          <a:solidFill>
                            <a:schemeClr val="bg1"/>
                          </a:solidFill>
                          <a:effectLst/>
                          <a:latin typeface="Calibri"/>
                        </a:rPr>
                        <a:t>VALOR PROYECTO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050" b="1" i="0" u="none" strike="noStrike">
                          <a:solidFill>
                            <a:schemeClr val="bg1"/>
                          </a:solidFill>
                          <a:effectLst/>
                          <a:latin typeface="Calibri"/>
                        </a:rPr>
                        <a:t>FECHA INICIO </a:t>
                      </a:r>
                      <a:endParaRPr lang="es-CO" sz="1050" b="1" i="0" u="none" strike="noStrike">
                        <a:solidFill>
                          <a:schemeClr val="bg1"/>
                        </a:solidFill>
                        <a:effectLst/>
                        <a:latin typeface="Calibri" panose="020F0502020204030204" pitchFamily="34" charset="0"/>
                      </a:endParaRPr>
                    </a:p>
                    <a:p>
                      <a:pPr algn="ctr" fontAlgn="ctr"/>
                      <a:r>
                        <a:rPr lang="es-CO" sz="1050" b="1" i="0" u="none" strike="noStrike">
                          <a:solidFill>
                            <a:schemeClr val="bg1"/>
                          </a:solidFill>
                          <a:effectLst/>
                          <a:latin typeface="Calibri"/>
                        </a:rPr>
                        <a:t>E2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eaLnBrk="1" fontAlgn="ctr" latinLnBrk="0" hangingPunct="1">
                        <a:lnSpc>
                          <a:spcPct val="100000"/>
                        </a:lnSpc>
                        <a:spcBef>
                          <a:spcPts val="0"/>
                        </a:spcBef>
                        <a:spcAft>
                          <a:spcPts val="0"/>
                        </a:spcAft>
                        <a:buClrTx/>
                        <a:buSzTx/>
                        <a:buFontTx/>
                        <a:buNone/>
                      </a:pPr>
                      <a:r>
                        <a:rPr lang="es-CO" sz="1050" b="1" i="0" u="none" strike="noStrike">
                          <a:solidFill>
                            <a:schemeClr val="bg1"/>
                          </a:solidFill>
                          <a:effectLst/>
                          <a:latin typeface="Calibri"/>
                        </a:rPr>
                        <a:t>FECHA FIN </a:t>
                      </a:r>
                      <a:endParaRPr lang="es-CO" sz="1050" b="1" i="0" u="none" strike="noStrike">
                        <a:solidFill>
                          <a:schemeClr val="bg1"/>
                        </a:solidFill>
                        <a:effectLst/>
                        <a:latin typeface="Calibri" panose="020F0502020204030204" pitchFamily="34" charset="0"/>
                      </a:endParaRPr>
                    </a:p>
                    <a:p>
                      <a:pPr marL="0" marR="0" lvl="0" indent="0" algn="ctr" defTabSz="914400" eaLnBrk="1" fontAlgn="ctr" latinLnBrk="0" hangingPunct="1">
                        <a:lnSpc>
                          <a:spcPct val="100000"/>
                        </a:lnSpc>
                        <a:spcBef>
                          <a:spcPts val="0"/>
                        </a:spcBef>
                        <a:spcAft>
                          <a:spcPts val="0"/>
                        </a:spcAft>
                        <a:buClrTx/>
                        <a:buSzTx/>
                        <a:buFontTx/>
                        <a:buNone/>
                        <a:tabLst/>
                        <a:defRPr/>
                      </a:pPr>
                      <a:r>
                        <a:rPr lang="es-CO" sz="1050" b="1" i="0" u="none" strike="noStrike">
                          <a:solidFill>
                            <a:schemeClr val="bg1"/>
                          </a:solidFill>
                          <a:effectLst/>
                          <a:latin typeface="Calibri"/>
                        </a:rPr>
                        <a:t>E2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gridSpan="3">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ES" sz="1050" b="1" i="0" u="none" strike="noStrike">
                          <a:solidFill>
                            <a:schemeClr val="bg1"/>
                          </a:solidFill>
                          <a:effectLst/>
                          <a:latin typeface="Calibri"/>
                        </a:rPr>
                        <a:t>PORCENTAJES DE AVANCE ETAPA </a:t>
                      </a:r>
                      <a:endParaRPr lang="es-ES" sz="1050" b="1" i="0" u="none" strike="noStrike">
                        <a:solidFill>
                          <a:schemeClr val="bg1"/>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hMerge="1">
                  <a:txBody>
                    <a:bodyPr/>
                    <a:lstStyle/>
                    <a:p>
                      <a:endParaRPr lang="es-CO"/>
                    </a:p>
                  </a:txBody>
                  <a:tcPr/>
                </a:tc>
                <a:tc hMerge="1">
                  <a:txBody>
                    <a:bodyPr/>
                    <a:lstStyle/>
                    <a:p>
                      <a:pPr algn="ctr" fontAlgn="ctr"/>
                      <a:endParaRPr lang="es-ES" sz="1200" b="1" i="0" u="none" strike="noStrike">
                        <a:solidFill>
                          <a:srgbClr val="FFFFFF"/>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extLst>
                  <a:ext uri="{0D108BD9-81ED-4DB2-BD59-A6C34878D82A}">
                    <a16:rowId xmlns:a16="http://schemas.microsoft.com/office/drawing/2014/main" val="10000"/>
                  </a:ext>
                </a:extLst>
              </a:tr>
              <a:tr h="201083">
                <a:tc rowSpan="2">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050" b="0" i="0" u="none" strike="noStrike">
                          <a:solidFill>
                            <a:schemeClr val="bg2">
                              <a:lumMod val="25000"/>
                            </a:schemeClr>
                          </a:solidFill>
                          <a:effectLst/>
                          <a:latin typeface="Calibri"/>
                        </a:rPr>
                        <a:t>2.513.416.211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rowSpan="2">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050" b="0" i="0" u="none" strike="noStrike">
                          <a:solidFill>
                            <a:schemeClr val="bg2">
                              <a:lumMod val="25000"/>
                            </a:schemeClr>
                          </a:solidFill>
                          <a:effectLst/>
                          <a:latin typeface="Calibri"/>
                        </a:rPr>
                        <a:t>31-may-22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rowSpan="2">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050" b="0" i="0" u="none" strike="noStrike">
                          <a:solidFill>
                            <a:schemeClr val="bg2">
                              <a:lumMod val="25000"/>
                            </a:schemeClr>
                          </a:solidFill>
                          <a:effectLst/>
                          <a:latin typeface="Calibri"/>
                        </a:rPr>
                        <a:t>14-ene-23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l" fontAlgn="ctr"/>
                      <a:r>
                        <a:rPr lang="es-CO" sz="1050" b="1" i="0" u="none" strike="noStrike">
                          <a:solidFill>
                            <a:schemeClr val="bg2">
                              <a:lumMod val="25000"/>
                            </a:schemeClr>
                          </a:solidFill>
                          <a:effectLst/>
                          <a:latin typeface="Calibri"/>
                        </a:rPr>
                        <a:t>Programado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lvl="0" algn="ctr">
                        <a:buNone/>
                      </a:pPr>
                      <a:r>
                        <a:rPr lang="es-CO" sz="1050" b="0" i="0" u="none" strike="noStrike" noProof="0">
                          <a:solidFill>
                            <a:schemeClr val="bg2">
                              <a:lumMod val="10000"/>
                            </a:schemeClr>
                          </a:solidFill>
                          <a:latin typeface="Calibri"/>
                        </a:rPr>
                        <a:t>100 %</a:t>
                      </a:r>
                      <a:endParaRPr lang="es-ES">
                        <a:solidFill>
                          <a:schemeClr val="bg2">
                            <a:lumMod val="10000"/>
                          </a:schemeClr>
                        </a:solidFill>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rowSpan="2">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lvl="0" algn="ctr">
                        <a:buNone/>
                      </a:pPr>
                      <a:r>
                        <a:rPr lang="es-CO" sz="1050" b="0" i="0" u="none" strike="noStrike" noProof="0">
                          <a:solidFill>
                            <a:schemeClr val="bg2">
                              <a:lumMod val="10000"/>
                            </a:schemeClr>
                          </a:solidFill>
                          <a:latin typeface="Calibri"/>
                        </a:rPr>
                        <a:t>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179831">
                <a:tc vMerge="1">
                  <a:txBody>
                    <a:bodyPr/>
                    <a:lstStyle/>
                    <a:p>
                      <a:endParaRPr lang="es-CO"/>
                    </a:p>
                  </a:txBody>
                  <a:tcPr/>
                </a:tc>
                <a:tc vMerge="1">
                  <a:txBody>
                    <a:bodyPr/>
                    <a:lstStyle/>
                    <a:p>
                      <a:endParaRPr lang="es-CO"/>
                    </a:p>
                  </a:txBody>
                  <a:tcPr/>
                </a:tc>
                <a:tc vMerge="1">
                  <a:txBody>
                    <a:bodyPr/>
                    <a:lstStyle/>
                    <a:p>
                      <a:pPr algn="l" fontAlgn="ctr"/>
                      <a:endParaRPr lang="es-CO" sz="1200" b="1"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l" fontAlgn="ctr"/>
                      <a:r>
                        <a:rPr lang="es-CO" sz="1050" b="1" i="0" u="none" strike="noStrike">
                          <a:solidFill>
                            <a:schemeClr val="bg2">
                              <a:lumMod val="25000"/>
                            </a:schemeClr>
                          </a:solidFill>
                          <a:effectLst/>
                          <a:latin typeface="Calibri"/>
                        </a:rPr>
                        <a:t>Ejecutado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lvl="0" algn="ctr">
                        <a:buNone/>
                      </a:pPr>
                      <a:r>
                        <a:rPr lang="es-CO" sz="1050" b="0" i="0" u="none" strike="noStrike" noProof="0">
                          <a:solidFill>
                            <a:schemeClr val="bg2">
                              <a:lumMod val="10000"/>
                            </a:schemeClr>
                          </a:solidFill>
                          <a:latin typeface="Calibri"/>
                        </a:rPr>
                        <a:t>100 %</a:t>
                      </a:r>
                      <a:endParaRPr lang="es-ES">
                        <a:solidFill>
                          <a:schemeClr val="bg2">
                            <a:lumMod val="10000"/>
                          </a:schemeClr>
                        </a:solidFill>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vMerge="1">
                  <a:txBody>
                    <a:bodyPr/>
                    <a:lstStyle/>
                    <a:p>
                      <a:endParaRPr lang="es-CO"/>
                    </a:p>
                  </a:txBody>
                  <a:tcPr/>
                </a:tc>
                <a:extLst>
                  <a:ext uri="{0D108BD9-81ED-4DB2-BD59-A6C34878D82A}">
                    <a16:rowId xmlns:a16="http://schemas.microsoft.com/office/drawing/2014/main" val="10002"/>
                  </a:ext>
                </a:extLst>
              </a:tr>
              <a:tr h="334524">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algn="ctr" fontAlgn="ctr"/>
                      <a:r>
                        <a:rPr lang="es-CO" sz="1050" b="1" i="0" u="none" strike="noStrike">
                          <a:solidFill>
                            <a:schemeClr val="bg1"/>
                          </a:solidFill>
                          <a:effectLst/>
                          <a:latin typeface="Calibri"/>
                          <a:ea typeface="+mn-ea"/>
                          <a:cs typeface="+mn-cs"/>
                        </a:rPr>
                        <a:t>ALCANCE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algn="ctr" fontAlgn="ctr"/>
                      <a:r>
                        <a:rPr lang="es-CO" sz="1050" b="1" i="0" u="none" strike="noStrike">
                          <a:solidFill>
                            <a:schemeClr val="bg1"/>
                          </a:solidFill>
                          <a:effectLst/>
                          <a:latin typeface="Calibri"/>
                          <a:ea typeface="+mn-ea"/>
                          <a:cs typeface="+mn-cs"/>
                        </a:rPr>
                        <a:t>AREA PRIORIZADA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050" b="1" i="0" u="none" strike="noStrike">
                          <a:solidFill>
                            <a:schemeClr val="bg1"/>
                          </a:solidFill>
                          <a:effectLst/>
                          <a:latin typeface="Calibri"/>
                          <a:ea typeface="+mn-ea"/>
                          <a:cs typeface="+mn-cs"/>
                        </a:rPr>
                        <a:t>AREA DESARROLLADA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gridSpan="3">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algn="ctr" fontAlgn="ctr"/>
                      <a:r>
                        <a:rPr lang="es-CO" sz="1050" b="1" i="0" u="none" strike="noStrike">
                          <a:solidFill>
                            <a:schemeClr val="bg1"/>
                          </a:solidFill>
                          <a:effectLst/>
                          <a:latin typeface="Calibri"/>
                          <a:ea typeface="+mn-ea"/>
                          <a:cs typeface="+mn-cs"/>
                        </a:rPr>
                        <a:t>USO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hMerge="1">
                  <a:txBody>
                    <a:bodyPr/>
                    <a:lstStyle/>
                    <a:p>
                      <a:pPr marL="0" algn="ctr" fontAlgn="ctr"/>
                      <a:endParaRPr lang="es-CO" sz="1200" b="1" i="0" u="none" strike="noStrike">
                        <a:solidFill>
                          <a:srgbClr val="FFFFFF"/>
                        </a:solidFill>
                        <a:effectLst/>
                        <a:latin typeface="Calibri" panose="020F0502020204030204" pitchFamily="34" charset="0"/>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hMerge="1">
                  <a:txBody>
                    <a:bodyPr/>
                    <a:lstStyle/>
                    <a:p>
                      <a:pPr marL="0" algn="ctr" fontAlgn="ctr"/>
                      <a:endParaRPr lang="es-CO" sz="1200" b="1" i="0" u="none" strike="noStrike">
                        <a:solidFill>
                          <a:srgbClr val="FFFFFF"/>
                        </a:solidFill>
                        <a:effectLst/>
                        <a:latin typeface="Calibri" panose="020F0502020204030204" pitchFamily="34" charset="0"/>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extLst>
                  <a:ext uri="{0D108BD9-81ED-4DB2-BD59-A6C34878D82A}">
                    <a16:rowId xmlns:a16="http://schemas.microsoft.com/office/drawing/2014/main" val="4016759698"/>
                  </a:ext>
                </a:extLst>
              </a:tr>
              <a:tr h="380932">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050" b="0" i="0" u="none" strike="noStrike">
                          <a:solidFill>
                            <a:schemeClr val="bg2">
                              <a:lumMod val="25000"/>
                            </a:schemeClr>
                          </a:solidFill>
                          <a:effectLst/>
                          <a:latin typeface="Calibri"/>
                        </a:rPr>
                        <a:t>BLOQUE 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rowSpan="3">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050" b="0" i="0" u="none" strike="noStrike">
                          <a:solidFill>
                            <a:schemeClr val="bg2">
                              <a:lumMod val="25000"/>
                            </a:schemeClr>
                          </a:solidFill>
                          <a:effectLst/>
                          <a:latin typeface="Calibri"/>
                        </a:rPr>
                        <a:t>785,28 M2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050" b="0" i="0" u="none" strike="noStrike">
                          <a:solidFill>
                            <a:schemeClr val="bg2">
                              <a:lumMod val="25000"/>
                            </a:schemeClr>
                          </a:solidFill>
                          <a:effectLst/>
                          <a:latin typeface="Calibri"/>
                        </a:rPr>
                        <a:t>88,3 M2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gridSpan="3">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050" b="0" i="0" u="none" strike="noStrike">
                          <a:solidFill>
                            <a:schemeClr val="bg2">
                              <a:lumMod val="25000"/>
                            </a:schemeClr>
                          </a:solidFill>
                          <a:effectLst/>
                          <a:latin typeface="Calibri"/>
                        </a:rPr>
                        <a:t>Área de vigilancia,</a:t>
                      </a:r>
                      <a:r>
                        <a:rPr lang="es-CO" sz="1050" b="0" i="0" u="none" strike="noStrike" baseline="0">
                          <a:solidFill>
                            <a:schemeClr val="bg2">
                              <a:lumMod val="25000"/>
                            </a:schemeClr>
                          </a:solidFill>
                          <a:effectLst/>
                          <a:latin typeface="Calibri"/>
                        </a:rPr>
                        <a:t> atención al público y comercialización, APE.</a:t>
                      </a:r>
                      <a:endParaRPr lang="es-CO" sz="1050" b="0" i="0" u="none" strike="noStrike">
                        <a:solidFill>
                          <a:schemeClr val="bg2">
                            <a:lumMod val="25000"/>
                          </a:schemeClr>
                        </a:solidFill>
                        <a:effectLst/>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gn="ctr" fontAlgn="ctr"/>
                      <a:endParaRPr lang="es-CO" sz="1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algn="ctr" fontAlgn="ctr"/>
                      <a:endParaRPr lang="es-CO" sz="1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29802230"/>
                  </a:ext>
                </a:extLst>
              </a:tr>
              <a:tr h="252839">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eaLnBrk="1" fontAlgn="ctr" latinLnBrk="0" hangingPunct="1">
                        <a:lnSpc>
                          <a:spcPct val="100000"/>
                        </a:lnSpc>
                        <a:spcBef>
                          <a:spcPts val="0"/>
                        </a:spcBef>
                        <a:spcAft>
                          <a:spcPts val="0"/>
                        </a:spcAft>
                        <a:buClrTx/>
                        <a:buSzTx/>
                        <a:buFontTx/>
                        <a:buNone/>
                        <a:tabLst/>
                        <a:defRPr/>
                      </a:pPr>
                      <a:r>
                        <a:rPr lang="es-MX" sz="1050" b="0" i="0" u="none" strike="noStrike">
                          <a:solidFill>
                            <a:schemeClr val="bg2">
                              <a:lumMod val="25000"/>
                            </a:schemeClr>
                          </a:solidFill>
                          <a:effectLst/>
                          <a:latin typeface="Calibri"/>
                        </a:rPr>
                        <a:t>BLOQUE 15 Y 16</a:t>
                      </a:r>
                      <a:endParaRPr lang="es-CO" sz="1050" b="0" i="0" u="none" strike="noStrike">
                        <a:solidFill>
                          <a:schemeClr val="bg2">
                            <a:lumMod val="25000"/>
                          </a:schemeClr>
                        </a:solidFill>
                        <a:effectLst/>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vMerge="1">
                  <a:txBody>
                    <a:bodyPr/>
                    <a:lstStyle/>
                    <a:p>
                      <a:endParaRPr lang="es-CO"/>
                    </a:p>
                  </a:txBody>
                  <a:tcPr>
                    <a:lnL w="6350" cap="flat" cmpd="sng" algn="ctr">
                      <a:solidFill>
                        <a:srgbClr val="000000"/>
                      </a:solidFill>
                      <a:prstDash val="solid"/>
                      <a:round/>
                      <a:headEnd type="none" w="med" len="med"/>
                      <a:tailEnd type="none" w="med" len="med"/>
                    </a:lnL>
                    <a:lnT w="6350" cap="flat" cmpd="sng" algn="ctr">
                      <a:solidFill>
                        <a:srgbClr val="000000"/>
                      </a:solidFill>
                      <a:prstDash val="solid"/>
                      <a:round/>
                      <a:headEnd type="none" w="med" len="med"/>
                      <a:tailEnd type="none" w="med" len="med"/>
                    </a:lnT>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050" b="0" i="0" u="none" strike="noStrike">
                          <a:solidFill>
                            <a:schemeClr val="bg2">
                              <a:lumMod val="25000"/>
                            </a:schemeClr>
                          </a:solidFill>
                          <a:effectLst/>
                          <a:latin typeface="Calibri"/>
                        </a:rPr>
                        <a:t>428,05 - 30,84 M2</a:t>
                      </a:r>
                    </a:p>
                  </a:txBody>
                  <a:tcPr marL="9525" marR="9525" marT="9525" marB="0" anchor="ctr">
                    <a:lnL w="12700" cmpd="sng">
                      <a:solidFill>
                        <a:prstClr val="black"/>
                      </a:solidFill>
                      <a:prstDash val="soli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gridSpan="3">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indent="0" algn="ctr" eaLnBrk="1" fontAlgn="ctr" latinLnBrk="0" hangingPunct="1">
                        <a:lnSpc>
                          <a:spcPct val="100000"/>
                        </a:lnSpc>
                        <a:spcBef>
                          <a:spcPts val="0"/>
                        </a:spcBef>
                        <a:spcAft>
                          <a:spcPts val="0"/>
                        </a:spcAft>
                        <a:buClrTx/>
                        <a:buSzTx/>
                        <a:buFontTx/>
                        <a:buNone/>
                      </a:pPr>
                      <a:r>
                        <a:rPr lang="es-MX" sz="1050" b="0" i="0" u="none" strike="noStrike">
                          <a:solidFill>
                            <a:schemeClr val="bg2">
                              <a:lumMod val="25000"/>
                            </a:schemeClr>
                          </a:solidFill>
                          <a:effectLst/>
                          <a:latin typeface="Calibri"/>
                        </a:rPr>
                        <a:t>Edificio</a:t>
                      </a:r>
                      <a:r>
                        <a:rPr lang="es-MX" sz="1050" b="0" i="0" u="none" strike="noStrike" baseline="0">
                          <a:solidFill>
                            <a:schemeClr val="bg2">
                              <a:lumMod val="25000"/>
                            </a:schemeClr>
                          </a:solidFill>
                          <a:effectLst/>
                          <a:latin typeface="Calibri"/>
                        </a:rPr>
                        <a:t> de lácteos y caldera. </a:t>
                      </a:r>
                      <a:endParaRPr lang="es-CO" sz="1050" b="0" i="0" u="none" strike="noStrike">
                        <a:solidFill>
                          <a:schemeClr val="bg2">
                            <a:lumMod val="25000"/>
                          </a:schemeClr>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s-CO"/>
                    </a:p>
                  </a:txBody>
                  <a:tcPr/>
                </a:tc>
                <a:tc hMerge="1">
                  <a:txBody>
                    <a:bodyPr/>
                    <a:lstStyle/>
                    <a:p>
                      <a:endParaRPr lang="es-CO"/>
                    </a:p>
                  </a:txBody>
                  <a:tcPr/>
                </a:tc>
                <a:extLst>
                  <a:ext uri="{0D108BD9-81ED-4DB2-BD59-A6C34878D82A}">
                    <a16:rowId xmlns:a16="http://schemas.microsoft.com/office/drawing/2014/main" val="10006"/>
                  </a:ext>
                </a:extLst>
              </a:tr>
              <a:tr h="200636">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050" b="0" i="0" u="none" strike="noStrike">
                          <a:solidFill>
                            <a:schemeClr val="bg2">
                              <a:lumMod val="25000"/>
                            </a:schemeClr>
                          </a:solidFill>
                          <a:effectLst/>
                          <a:latin typeface="Calibri"/>
                        </a:rPr>
                        <a:t>BLOQUE 24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vMerge="1">
                  <a:txBody>
                    <a:bodyPr/>
                    <a:lstStyle/>
                    <a:p>
                      <a:pPr algn="ctr" fontAlgn="ctr"/>
                      <a:endParaRPr lang="es-CO" sz="11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050" b="0" i="0" u="none" strike="noStrike">
                          <a:solidFill>
                            <a:schemeClr val="bg2">
                              <a:lumMod val="25000"/>
                            </a:schemeClr>
                          </a:solidFill>
                          <a:effectLst/>
                          <a:latin typeface="Calibri"/>
                        </a:rPr>
                        <a:t>238,09 M2</a:t>
                      </a:r>
                      <a:endParaRPr lang="es-CO" sz="1200" b="0" i="0" u="none" strike="noStrike">
                        <a:solidFill>
                          <a:schemeClr val="tx1"/>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gridSpan="3">
                  <a:txBody>
                    <a:bodyPr/>
                    <a:lstStyle/>
                    <a:p>
                      <a:pPr algn="ctr" fontAlgn="ctr"/>
                      <a:r>
                        <a:rPr lang="es-MX" sz="1050" b="0" i="0" u="none" strike="noStrike" baseline="0">
                          <a:solidFill>
                            <a:schemeClr val="bg2">
                              <a:lumMod val="25000"/>
                            </a:schemeClr>
                          </a:solidFill>
                          <a:effectLst/>
                          <a:latin typeface="Calibri"/>
                        </a:rPr>
                        <a:t>Casa fiscal – Bienestar</a:t>
                      </a:r>
                      <a:endParaRPr lang="es-CO" sz="1200" b="0" i="0" u="none" strike="noStrike">
                        <a:solidFill>
                          <a:srgbClr val="FF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s-CO"/>
                    </a:p>
                  </a:txBody>
                  <a:tcPr/>
                </a:tc>
                <a:tc hMerge="1">
                  <a:txBody>
                    <a:bodyPr/>
                    <a:lstStyle/>
                    <a:p>
                      <a:endParaRPr lang="es-CO"/>
                    </a:p>
                  </a:txBody>
                  <a:tcPr/>
                </a:tc>
                <a:extLst>
                  <a:ext uri="{0D108BD9-81ED-4DB2-BD59-A6C34878D82A}">
                    <a16:rowId xmlns:a16="http://schemas.microsoft.com/office/drawing/2014/main" val="4116992317"/>
                  </a:ext>
                </a:extLst>
              </a:tr>
              <a:tr h="195300">
                <a:tc gridSpan="3">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eaLnBrk="1" fontAlgn="ctr" latinLnBrk="0" hangingPunct="1">
                        <a:lnSpc>
                          <a:spcPct val="100000"/>
                        </a:lnSpc>
                        <a:spcBef>
                          <a:spcPts val="0"/>
                        </a:spcBef>
                        <a:spcAft>
                          <a:spcPts val="0"/>
                        </a:spcAft>
                        <a:buClrTx/>
                        <a:buSzTx/>
                        <a:buFontTx/>
                        <a:buNone/>
                        <a:tabLst/>
                        <a:defRPr/>
                      </a:pPr>
                      <a:r>
                        <a:rPr lang="es-MX" sz="1050" b="0" i="0" u="none" strike="noStrike">
                          <a:solidFill>
                            <a:schemeClr val="bg1"/>
                          </a:solidFill>
                          <a:effectLst/>
                          <a:latin typeface="Calibri"/>
                        </a:rPr>
                        <a:t>DURACIÓN ETAPA II</a:t>
                      </a:r>
                      <a:endParaRPr lang="es-CO" sz="1050" b="0" i="0" u="none" strike="noStrike">
                        <a:solidFill>
                          <a:schemeClr val="bg1"/>
                        </a:solidFill>
                        <a:effectLst/>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hMerge="1">
                  <a:txBody>
                    <a:bodyPr/>
                    <a:lstStyle/>
                    <a:p>
                      <a:pPr algn="ctr" fontAlgn="ctr"/>
                      <a:endParaRPr lang="es-CO" sz="11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marL="0" marR="0" lvl="0" indent="0" algn="ctr" defTabSz="914400" eaLnBrk="1" fontAlgn="ctr" latinLnBrk="0" hangingPunct="1">
                        <a:lnSpc>
                          <a:spcPct val="100000"/>
                        </a:lnSpc>
                        <a:spcBef>
                          <a:spcPts val="0"/>
                        </a:spcBef>
                        <a:spcAft>
                          <a:spcPts val="0"/>
                        </a:spcAft>
                        <a:buClrTx/>
                        <a:buSzTx/>
                        <a:buFontTx/>
                        <a:buNone/>
                        <a:tabLst/>
                        <a:defRPr/>
                      </a:pPr>
                      <a:endParaRPr lang="es-CO" sz="1200" b="0" i="0" u="none" strike="noStrike">
                        <a:solidFill>
                          <a:schemeClr val="tx1"/>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3">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MX" sz="1050" b="0" i="0" u="none" strike="noStrike">
                          <a:solidFill>
                            <a:schemeClr val="bg2">
                              <a:lumMod val="25000"/>
                            </a:schemeClr>
                          </a:solidFill>
                          <a:effectLst/>
                          <a:latin typeface="Calibri"/>
                        </a:rPr>
                        <a:t>7 Meses y 15 Días Calendario – 228 días</a:t>
                      </a:r>
                      <a:endParaRPr lang="es-CO" sz="1050" b="0" i="0" u="none" strike="noStrike">
                        <a:solidFill>
                          <a:schemeClr val="bg2">
                            <a:lumMod val="25000"/>
                          </a:schemeClr>
                        </a:solidFill>
                        <a:effectLst/>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s-CO"/>
                    </a:p>
                  </a:txBody>
                  <a:tcPr/>
                </a:tc>
                <a:tc hMerge="1">
                  <a:txBody>
                    <a:bodyPr/>
                    <a:lstStyle/>
                    <a:p>
                      <a:endParaRPr lang="es-CO"/>
                    </a:p>
                  </a:txBody>
                  <a:tcPr/>
                </a:tc>
                <a:extLst>
                  <a:ext uri="{0D108BD9-81ED-4DB2-BD59-A6C34878D82A}">
                    <a16:rowId xmlns:a16="http://schemas.microsoft.com/office/drawing/2014/main" val="1762990868"/>
                  </a:ext>
                </a:extLst>
              </a:tr>
              <a:tr h="195300">
                <a:tc gridSpan="3">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eaLnBrk="1" fontAlgn="ctr" latinLnBrk="0" hangingPunct="1">
                        <a:lnSpc>
                          <a:spcPct val="100000"/>
                        </a:lnSpc>
                        <a:spcBef>
                          <a:spcPts val="0"/>
                        </a:spcBef>
                        <a:spcAft>
                          <a:spcPts val="0"/>
                        </a:spcAft>
                        <a:buClrTx/>
                        <a:buSzTx/>
                        <a:buFontTx/>
                        <a:buNone/>
                        <a:tabLst/>
                        <a:defRPr/>
                      </a:pPr>
                      <a:r>
                        <a:rPr lang="es-MX" sz="1050" b="0" i="0" u="none" strike="noStrike">
                          <a:solidFill>
                            <a:schemeClr val="bg1"/>
                          </a:solidFill>
                          <a:effectLst/>
                          <a:latin typeface="Calibri"/>
                        </a:rPr>
                        <a:t>TIEMPO TRANSCURRIDO (DÍAS)</a:t>
                      </a:r>
                      <a:endParaRPr lang="es-CO" sz="1050" b="0" i="0" u="none" strike="noStrike">
                        <a:solidFill>
                          <a:schemeClr val="bg1"/>
                        </a:solidFill>
                        <a:effectLst/>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hMerge="1">
                  <a:txBody>
                    <a:bodyPr/>
                    <a:lstStyle/>
                    <a:p>
                      <a:pPr algn="ctr" fontAlgn="ctr"/>
                      <a:endParaRPr lang="es-CO" sz="11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marL="0" marR="0" lvl="0" indent="0" algn="ctr" defTabSz="914400" eaLnBrk="1" fontAlgn="ctr" latinLnBrk="0" hangingPunct="1">
                        <a:lnSpc>
                          <a:spcPct val="100000"/>
                        </a:lnSpc>
                        <a:spcBef>
                          <a:spcPts val="0"/>
                        </a:spcBef>
                        <a:spcAft>
                          <a:spcPts val="0"/>
                        </a:spcAft>
                        <a:buClrTx/>
                        <a:buSzTx/>
                        <a:buFontTx/>
                        <a:buNone/>
                        <a:tabLst/>
                        <a:defRPr/>
                      </a:pPr>
                      <a:endParaRPr lang="es-CO" sz="1200" b="0" i="0" u="none" strike="noStrike">
                        <a:solidFill>
                          <a:schemeClr val="tx1"/>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3">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MX" sz="1050" b="0" i="0" u="none" strike="noStrike">
                          <a:solidFill>
                            <a:schemeClr val="bg2">
                              <a:lumMod val="25000"/>
                            </a:schemeClr>
                          </a:solidFill>
                          <a:effectLst/>
                          <a:latin typeface="Calibri"/>
                        </a:rPr>
                        <a:t>228</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s-CO"/>
                    </a:p>
                  </a:txBody>
                  <a:tcPr/>
                </a:tc>
                <a:tc hMerge="1">
                  <a:txBody>
                    <a:bodyPr/>
                    <a:lstStyle/>
                    <a:p>
                      <a:endParaRPr lang="es-CO"/>
                    </a:p>
                  </a:txBody>
                  <a:tcPr/>
                </a:tc>
                <a:extLst>
                  <a:ext uri="{0D108BD9-81ED-4DB2-BD59-A6C34878D82A}">
                    <a16:rowId xmlns:a16="http://schemas.microsoft.com/office/drawing/2014/main" val="3830546166"/>
                  </a:ext>
                </a:extLst>
              </a:tr>
            </a:tbl>
          </a:graphicData>
        </a:graphic>
      </p:graphicFrame>
      <p:sp>
        <p:nvSpPr>
          <p:cNvPr id="4" name="object 3">
            <a:extLst>
              <a:ext uri="{FF2B5EF4-FFF2-40B4-BE49-F238E27FC236}">
                <a16:creationId xmlns:a16="http://schemas.microsoft.com/office/drawing/2014/main" id="{3AA86285-AF02-4875-BD97-32A507859877}"/>
              </a:ext>
            </a:extLst>
          </p:cNvPr>
          <p:cNvSpPr txBox="1"/>
          <p:nvPr/>
        </p:nvSpPr>
        <p:spPr>
          <a:xfrm>
            <a:off x="464181" y="298438"/>
            <a:ext cx="5328142" cy="321242"/>
          </a:xfrm>
          <a:prstGeom prst="rect">
            <a:avLst/>
          </a:prstGeom>
        </p:spPr>
        <p:txBody>
          <a:bodyPr vert="horz" wrap="square" lIns="0" tIns="13335" rIns="0" bIns="0" rtlCol="0">
            <a:spAutoFit/>
          </a:bodyPr>
          <a:lstStyle/>
          <a:p>
            <a:pPr marL="12700" defTabSz="914400">
              <a:spcBef>
                <a:spcPts val="105"/>
              </a:spcBef>
              <a:defRPr/>
            </a:pPr>
            <a:r>
              <a:rPr lang="es-CO" sz="2000">
                <a:solidFill>
                  <a:srgbClr val="4471C4"/>
                </a:solidFill>
                <a:latin typeface="Arial"/>
                <a:cs typeface="Arial"/>
              </a:rPr>
              <a:t>Reforzamiento Estructural</a:t>
            </a:r>
            <a:endParaRPr lang="es-CO" sz="2000">
              <a:solidFill>
                <a:prstClr val="black"/>
              </a:solidFill>
              <a:latin typeface="Arial"/>
              <a:cs typeface="Arial"/>
            </a:endParaRPr>
          </a:p>
        </p:txBody>
      </p:sp>
      <p:sp>
        <p:nvSpPr>
          <p:cNvPr id="5" name="object 2">
            <a:extLst>
              <a:ext uri="{FF2B5EF4-FFF2-40B4-BE49-F238E27FC236}">
                <a16:creationId xmlns:a16="http://schemas.microsoft.com/office/drawing/2014/main" id="{B57B4D9F-E6FA-4E5E-93B7-7BD4B0AE39FE}"/>
              </a:ext>
            </a:extLst>
          </p:cNvPr>
          <p:cNvSpPr txBox="1">
            <a:spLocks/>
          </p:cNvSpPr>
          <p:nvPr/>
        </p:nvSpPr>
        <p:spPr>
          <a:xfrm>
            <a:off x="464181" y="-21101"/>
            <a:ext cx="5604111" cy="382156"/>
          </a:xfrm>
          <a:prstGeom prst="rect">
            <a:avLst/>
          </a:prstGeom>
        </p:spPr>
        <p:txBody>
          <a:bodyPr vert="horz" wrap="square" lIns="0" tIns="12700" rIns="0" bIns="0" rtlCol="0">
            <a:spAutoFit/>
          </a:bodyPr>
          <a:lstStyle>
            <a:lvl1pPr>
              <a:defRPr sz="2400" b="0" i="0">
                <a:solidFill>
                  <a:srgbClr val="4471C4"/>
                </a:solidFill>
                <a:latin typeface="Arial"/>
                <a:ea typeface="+mj-ea"/>
                <a:cs typeface="Arial"/>
              </a:defRPr>
            </a:lvl1pPr>
          </a:lstStyle>
          <a:p>
            <a:pPr marL="12700" marR="0" lvl="0" indent="0" defTabSz="914400" eaLnBrk="1" fontAlgn="auto" latinLnBrk="0" hangingPunct="1">
              <a:lnSpc>
                <a:spcPct val="100000"/>
              </a:lnSpc>
              <a:spcBef>
                <a:spcPts val="100"/>
              </a:spcBef>
              <a:spcAft>
                <a:spcPts val="0"/>
              </a:spcAft>
              <a:buClrTx/>
              <a:buSzTx/>
              <a:buFontTx/>
              <a:buNone/>
              <a:tabLst/>
              <a:defRPr/>
            </a:pPr>
            <a:r>
              <a:rPr kumimoji="0" lang="es-MX" sz="2400" b="0" i="0" u="none" strike="noStrike" kern="0" cap="none" spc="-5" normalizeH="0" baseline="0" noProof="0">
                <a:ln>
                  <a:noFill/>
                </a:ln>
                <a:solidFill>
                  <a:srgbClr val="4471C4"/>
                </a:solidFill>
                <a:effectLst/>
                <a:uLnTx/>
                <a:uFillTx/>
                <a:latin typeface="Arial"/>
                <a:ea typeface="+mj-ea"/>
                <a:cs typeface="Arial"/>
              </a:rPr>
              <a:t>Estado Proyecto Mosquera - Etapa II </a:t>
            </a:r>
            <a:endParaRPr kumimoji="0" lang="es-MX" sz="2400" b="0" i="0" u="none" strike="noStrike" kern="0" cap="none" spc="0" normalizeH="0" baseline="0" noProof="0">
              <a:ln>
                <a:noFill/>
              </a:ln>
              <a:solidFill>
                <a:srgbClr val="4471C4"/>
              </a:solidFill>
              <a:effectLst/>
              <a:uLnTx/>
              <a:uFillTx/>
              <a:latin typeface="Arial"/>
              <a:ea typeface="+mj-ea"/>
              <a:cs typeface="Arial"/>
            </a:endParaRPr>
          </a:p>
        </p:txBody>
      </p:sp>
      <p:sp>
        <p:nvSpPr>
          <p:cNvPr id="6" name="Rectángulo 19">
            <a:extLst>
              <a:ext uri="{FF2B5EF4-FFF2-40B4-BE49-F238E27FC236}">
                <a16:creationId xmlns:a16="http://schemas.microsoft.com/office/drawing/2014/main" id="{0DAAAD37-D7DD-44D9-AF0A-9445FA2C35DE}"/>
              </a:ext>
            </a:extLst>
          </p:cNvPr>
          <p:cNvSpPr/>
          <p:nvPr/>
        </p:nvSpPr>
        <p:spPr>
          <a:xfrm>
            <a:off x="267286" y="2894649"/>
            <a:ext cx="5596491" cy="3843776"/>
          </a:xfrm>
          <a:prstGeom prst="rect">
            <a:avLst/>
          </a:prstGeom>
          <a:no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s-CO" sz="1800" b="0" i="0" u="none" strike="noStrike" kern="0" cap="none" spc="0" normalizeH="0" baseline="0" noProof="0">
              <a:ln>
                <a:noFill/>
              </a:ln>
              <a:solidFill>
                <a:prstClr val="white"/>
              </a:solidFill>
              <a:effectLst/>
              <a:uLnTx/>
              <a:uFillTx/>
              <a:latin typeface="Calibri"/>
              <a:ea typeface="+mn-ea"/>
              <a:cs typeface="+mn-cs"/>
            </a:endParaRPr>
          </a:p>
        </p:txBody>
      </p:sp>
      <p:sp>
        <p:nvSpPr>
          <p:cNvPr id="8" name="Rectángulo 19">
            <a:extLst>
              <a:ext uri="{FF2B5EF4-FFF2-40B4-BE49-F238E27FC236}">
                <a16:creationId xmlns:a16="http://schemas.microsoft.com/office/drawing/2014/main" id="{C23CB784-30AA-B2B2-7F0C-94CC2C0BEFA6}"/>
              </a:ext>
            </a:extLst>
          </p:cNvPr>
          <p:cNvSpPr/>
          <p:nvPr/>
        </p:nvSpPr>
        <p:spPr>
          <a:xfrm>
            <a:off x="6068292" y="619680"/>
            <a:ext cx="5987720" cy="6118744"/>
          </a:xfrm>
          <a:prstGeom prst="rect">
            <a:avLst/>
          </a:prstGeom>
          <a:no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s-CO" sz="1800" b="0" i="0" u="none" strike="noStrike" kern="0" cap="none" spc="0" normalizeH="0" baseline="0" noProof="0">
              <a:ln>
                <a:noFill/>
              </a:ln>
              <a:solidFill>
                <a:prstClr val="white"/>
              </a:solidFill>
              <a:effectLst/>
              <a:uLnTx/>
              <a:uFillTx/>
              <a:latin typeface="Calibri"/>
              <a:ea typeface="+mn-ea"/>
              <a:cs typeface="+mn-cs"/>
            </a:endParaRPr>
          </a:p>
        </p:txBody>
      </p:sp>
      <p:pic>
        <p:nvPicPr>
          <p:cNvPr id="12" name="Imagen 11" descr="Casa en medio de la calle&#10;&#10;Descripción generada automáticamente con confianza media">
            <a:extLst>
              <a:ext uri="{FF2B5EF4-FFF2-40B4-BE49-F238E27FC236}">
                <a16:creationId xmlns:a16="http://schemas.microsoft.com/office/drawing/2014/main" id="{B9C7B9A9-6735-7913-4E96-83526B128A7C}"/>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64181" y="2985430"/>
            <a:ext cx="2377544" cy="1783158"/>
          </a:xfrm>
          <a:prstGeom prst="rect">
            <a:avLst/>
          </a:prstGeom>
        </p:spPr>
      </p:pic>
      <p:pic>
        <p:nvPicPr>
          <p:cNvPr id="14" name="Imagen 13" descr="Casa de madera&#10;&#10;Descripción generada automáticamente con confianza media">
            <a:extLst>
              <a:ext uri="{FF2B5EF4-FFF2-40B4-BE49-F238E27FC236}">
                <a16:creationId xmlns:a16="http://schemas.microsoft.com/office/drawing/2014/main" id="{6F86FF4A-308D-A42C-471D-B038DE273E70}"/>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970210" y="2985430"/>
            <a:ext cx="2772169" cy="1783272"/>
          </a:xfrm>
          <a:prstGeom prst="rect">
            <a:avLst/>
          </a:prstGeom>
        </p:spPr>
      </p:pic>
      <p:pic>
        <p:nvPicPr>
          <p:cNvPr id="16" name="Imagen 15" descr="Casa en medio de la calle&#10;&#10;Descripción generada automáticamente con confianza baja">
            <a:extLst>
              <a:ext uri="{FF2B5EF4-FFF2-40B4-BE49-F238E27FC236}">
                <a16:creationId xmlns:a16="http://schemas.microsoft.com/office/drawing/2014/main" id="{3E86FC89-7A48-921B-E46D-48EEBBAE804A}"/>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64181" y="4870429"/>
            <a:ext cx="2377544" cy="1777215"/>
          </a:xfrm>
          <a:prstGeom prst="rect">
            <a:avLst/>
          </a:prstGeom>
        </p:spPr>
      </p:pic>
      <p:pic>
        <p:nvPicPr>
          <p:cNvPr id="19" name="Imagen 18" descr="Casa en frente de un edificio&#10;&#10;Descripción generada automáticamente con confianza media">
            <a:extLst>
              <a:ext uri="{FF2B5EF4-FFF2-40B4-BE49-F238E27FC236}">
                <a16:creationId xmlns:a16="http://schemas.microsoft.com/office/drawing/2014/main" id="{2AB7BE8A-4CD8-44A1-6D0F-172D6C0A1AC4}"/>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2966666" y="4919999"/>
            <a:ext cx="2772169" cy="1678073"/>
          </a:xfrm>
          <a:prstGeom prst="rect">
            <a:avLst/>
          </a:prstGeom>
        </p:spPr>
      </p:pic>
      <p:sp>
        <p:nvSpPr>
          <p:cNvPr id="20" name="Rectángulo 19">
            <a:extLst>
              <a:ext uri="{FF2B5EF4-FFF2-40B4-BE49-F238E27FC236}">
                <a16:creationId xmlns:a16="http://schemas.microsoft.com/office/drawing/2014/main" id="{78009094-0AC6-ACC5-540E-6FB4D2756D11}"/>
              </a:ext>
            </a:extLst>
          </p:cNvPr>
          <p:cNvSpPr/>
          <p:nvPr/>
        </p:nvSpPr>
        <p:spPr>
          <a:xfrm>
            <a:off x="6104385" y="619680"/>
            <a:ext cx="5604110" cy="5909310"/>
          </a:xfrm>
          <a:prstGeom prst="rect">
            <a:avLst/>
          </a:prstGeom>
        </p:spPr>
        <p:txBody>
          <a:bodyPr wrap="square" lIns="91440" tIns="45720" rIns="91440" bIns="45720" anchor="t">
            <a:spAutoFit/>
          </a:bodyPr>
          <a:lstStyle/>
          <a:p>
            <a:pPr algn="just"/>
            <a:r>
              <a:rPr lang="es-CO" sz="1400" b="1">
                <a:solidFill>
                  <a:srgbClr val="000000"/>
                </a:solidFill>
                <a:ea typeface="+mn-lt"/>
                <a:cs typeface="Calibri"/>
              </a:rPr>
              <a:t>CONTRACTUAL:</a:t>
            </a:r>
          </a:p>
          <a:p>
            <a:pPr algn="just"/>
            <a:endParaRPr lang="es-CO" sz="1400">
              <a:solidFill>
                <a:srgbClr val="000000"/>
              </a:solidFill>
              <a:ea typeface="+mn-lt"/>
              <a:cs typeface="Calibri"/>
            </a:endParaRPr>
          </a:p>
          <a:p>
            <a:pPr algn="just"/>
            <a:r>
              <a:rPr lang="es-CO" sz="1400">
                <a:solidFill>
                  <a:srgbClr val="000000"/>
                </a:solidFill>
                <a:ea typeface="+mn-lt"/>
                <a:cs typeface="Calibri"/>
              </a:rPr>
              <a:t>Se envió el acta por correo electrónico para firma de Dirección General, no se ha recibido respuesta.</a:t>
            </a:r>
          </a:p>
          <a:p>
            <a:pPr algn="just"/>
            <a:endParaRPr lang="es-CO" sz="1400">
              <a:solidFill>
                <a:srgbClr val="000000"/>
              </a:solidFill>
              <a:ea typeface="+mn-lt"/>
              <a:cs typeface="Calibri"/>
            </a:endParaRPr>
          </a:p>
          <a:p>
            <a:pPr algn="just"/>
            <a:r>
              <a:rPr lang="es-CO" sz="1400" b="1">
                <a:solidFill>
                  <a:srgbClr val="000000"/>
                </a:solidFill>
                <a:ea typeface="+mn-lt"/>
                <a:cs typeface="Calibri"/>
              </a:rPr>
              <a:t>ACCIONES PARA TERMINACIÓN DEL CONTRATO E INICIO DE PROCESO DE CIERRE CONTRACTUAL Y LIQUIDACIÓN</a:t>
            </a:r>
          </a:p>
          <a:p>
            <a:pPr algn="just"/>
            <a:endParaRPr lang="es-CO" sz="1400">
              <a:solidFill>
                <a:srgbClr val="000000"/>
              </a:solidFill>
              <a:ea typeface="+mn-lt"/>
              <a:cs typeface="Calibri"/>
            </a:endParaRPr>
          </a:p>
          <a:p>
            <a:pPr marL="285750" indent="-285750" algn="just">
              <a:buFont typeface="Arial" panose="020B0604020202020204" pitchFamily="34" charset="0"/>
              <a:buChar char="•"/>
            </a:pPr>
            <a:endParaRPr lang="es-CO" sz="1400">
              <a:solidFill>
                <a:srgbClr val="000000"/>
              </a:solidFill>
              <a:ea typeface="+mn-lt"/>
              <a:cs typeface="Calibri"/>
            </a:endParaRPr>
          </a:p>
          <a:p>
            <a:pPr marL="285750" indent="-285750" algn="just">
              <a:buFont typeface="Arial" panose="020B0604020202020204" pitchFamily="34" charset="0"/>
              <a:buChar char="•"/>
            </a:pPr>
            <a:r>
              <a:rPr lang="es-CO" sz="1400">
                <a:solidFill>
                  <a:srgbClr val="000000"/>
                </a:solidFill>
                <a:ea typeface="+mn-lt"/>
                <a:cs typeface="Calibri"/>
              </a:rPr>
              <a:t>Se programa socialización final conforme la disponibilidad del Centro de Formación para el 08 de marzo de 2023 a la 1pm, se estarán enviando las invitaciones.</a:t>
            </a:r>
          </a:p>
          <a:p>
            <a:pPr marL="285750" indent="-285750" algn="just">
              <a:buFont typeface="Arial" panose="020B0604020202020204" pitchFamily="34" charset="0"/>
              <a:buChar char="•"/>
            </a:pPr>
            <a:endParaRPr lang="es-CO" sz="1400">
              <a:solidFill>
                <a:srgbClr val="000000"/>
              </a:solidFill>
              <a:ea typeface="+mn-lt"/>
              <a:cs typeface="Calibri"/>
            </a:endParaRPr>
          </a:p>
          <a:p>
            <a:pPr marL="285750" indent="-285750" algn="just">
              <a:buFont typeface="Arial" panose="020B0604020202020204" pitchFamily="34" charset="0"/>
              <a:buChar char="•"/>
            </a:pPr>
            <a:r>
              <a:rPr lang="es-CO" sz="1400">
                <a:solidFill>
                  <a:srgbClr val="000000"/>
                </a:solidFill>
                <a:ea typeface="+mn-lt"/>
                <a:cs typeface="Calibri"/>
              </a:rPr>
              <a:t>En obra se tiene pendiente el retiro de un contenedor que se dejó para continuar con el cuarto de monitoreo y vigilancia. Este se debe trasladar al bloque 1, lo cual debe ser coordinado entre el proveedor de telecomunicaciones y la empresa de vigilancia, el Centro de Formación informa que para esta semana se mantiene la misma situación. </a:t>
            </a:r>
          </a:p>
          <a:p>
            <a:pPr marL="285750" indent="-285750" algn="just">
              <a:buFont typeface="Arial" panose="020B0604020202020204" pitchFamily="34" charset="0"/>
              <a:buChar char="•"/>
            </a:pPr>
            <a:endParaRPr lang="es-CO" sz="1400">
              <a:solidFill>
                <a:srgbClr val="000000"/>
              </a:solidFill>
              <a:ea typeface="+mn-lt"/>
              <a:cs typeface="Calibri"/>
            </a:endParaRPr>
          </a:p>
          <a:p>
            <a:pPr marL="285750" indent="-285750" algn="just">
              <a:buFont typeface="Arial" panose="020B0604020202020204" pitchFamily="34" charset="0"/>
              <a:buChar char="•"/>
            </a:pPr>
            <a:r>
              <a:rPr lang="es-CO" sz="1400">
                <a:solidFill>
                  <a:srgbClr val="000000"/>
                </a:solidFill>
                <a:ea typeface="+mn-lt"/>
                <a:cs typeface="Calibri"/>
              </a:rPr>
              <a:t>Se tiene pendiente el envío del informe final de contratista de obra e interventoría.</a:t>
            </a:r>
          </a:p>
          <a:p>
            <a:pPr algn="just"/>
            <a:endParaRPr lang="es-CO" sz="1400">
              <a:solidFill>
                <a:srgbClr val="000000"/>
              </a:solidFill>
              <a:ea typeface="+mn-lt"/>
              <a:cs typeface="Calibri"/>
            </a:endParaRPr>
          </a:p>
          <a:p>
            <a:pPr marL="285750" indent="-285750" algn="just">
              <a:buFont typeface="Arial" panose="020B0604020202020204" pitchFamily="34" charset="0"/>
              <a:buChar char="•"/>
            </a:pPr>
            <a:r>
              <a:rPr lang="es-CO" sz="1400">
                <a:solidFill>
                  <a:srgbClr val="000000"/>
                </a:solidFill>
                <a:ea typeface="+mn-lt"/>
                <a:cs typeface="Calibri"/>
              </a:rPr>
              <a:t>Se tiene pendiente la radicación de documentos en versión física y digital resultado del contrato por parte de la interventoría en Findeter para envío a la Dirección General del SENA – Esto se realizará la presente semana. </a:t>
            </a:r>
          </a:p>
        </p:txBody>
      </p:sp>
      <p:sp>
        <p:nvSpPr>
          <p:cNvPr id="21" name="object 3">
            <a:extLst>
              <a:ext uri="{FF2B5EF4-FFF2-40B4-BE49-F238E27FC236}">
                <a16:creationId xmlns:a16="http://schemas.microsoft.com/office/drawing/2014/main" id="{E414E33F-3858-E59D-86F2-0BE0045B32CF}"/>
              </a:ext>
            </a:extLst>
          </p:cNvPr>
          <p:cNvSpPr txBox="1"/>
          <p:nvPr/>
        </p:nvSpPr>
        <p:spPr>
          <a:xfrm>
            <a:off x="6137157" y="4609028"/>
            <a:ext cx="6169266" cy="705962"/>
          </a:xfrm>
          <a:prstGeom prst="rect">
            <a:avLst/>
          </a:prstGeom>
        </p:spPr>
        <p:txBody>
          <a:bodyPr vert="horz" wrap="square" lIns="0" tIns="13335" rIns="0" bIns="0"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s-MX" sz="500" b="0" i="0" u="none" strike="noStrike" kern="1200" cap="none" spc="0" normalizeH="0" baseline="0" noProof="0">
              <a:ln>
                <a:noFill/>
              </a:ln>
              <a:solidFill>
                <a:prstClr val="black"/>
              </a:solidFill>
              <a:effectLst/>
              <a:uLnTx/>
              <a:uFillTx/>
              <a:latin typeface="Arial"/>
              <a:ea typeface="+mn-ea"/>
              <a:cs typeface="Arial"/>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s-419" sz="10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s-MX" sz="1000" b="1"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s-MX" sz="1000" b="1"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s-MX" sz="10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70003560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bject 2">
            <a:extLst>
              <a:ext uri="{FF2B5EF4-FFF2-40B4-BE49-F238E27FC236}">
                <a16:creationId xmlns:a16="http://schemas.microsoft.com/office/drawing/2014/main" id="{65384EFA-C00E-4D66-1F6B-E6F35112C2C4}"/>
              </a:ext>
            </a:extLst>
          </p:cNvPr>
          <p:cNvSpPr txBox="1">
            <a:spLocks/>
          </p:cNvSpPr>
          <p:nvPr/>
        </p:nvSpPr>
        <p:spPr>
          <a:xfrm>
            <a:off x="327582" y="0"/>
            <a:ext cx="7426314" cy="764312"/>
          </a:xfrm>
          <a:prstGeom prst="rect">
            <a:avLst/>
          </a:prstGeom>
        </p:spPr>
        <p:txBody>
          <a:bodyPr vert="horz" wrap="square" lIns="0" tIns="12700"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r>
              <a:rPr lang="es-ES" sz="2400" spc="-5">
                <a:solidFill>
                  <a:schemeClr val="accent1"/>
                </a:solidFill>
              </a:rPr>
              <a:t>Estado Proyecto Pasto - </a:t>
            </a:r>
            <a:r>
              <a:rPr lang="es-ES" sz="2400" b="1" spc="-5">
                <a:solidFill>
                  <a:schemeClr val="accent1"/>
                </a:solidFill>
              </a:rPr>
              <a:t>Etapa 2</a:t>
            </a:r>
            <a:endParaRPr lang="es-ES" sz="2400" b="1">
              <a:solidFill>
                <a:schemeClr val="accent1"/>
              </a:solidFill>
            </a:endParaRPr>
          </a:p>
          <a:p>
            <a:pPr marL="12700">
              <a:lnSpc>
                <a:spcPct val="100000"/>
              </a:lnSpc>
              <a:spcBef>
                <a:spcPts val="100"/>
              </a:spcBef>
            </a:pPr>
            <a:r>
              <a:rPr lang="es-ES" sz="2400" b="1" spc="-5">
                <a:solidFill>
                  <a:schemeClr val="accent1"/>
                </a:solidFill>
                <a:cs typeface="Calibri Light"/>
              </a:rPr>
              <a:t>Ajuste a  Diseños- Reforzamiento estructural</a:t>
            </a:r>
          </a:p>
        </p:txBody>
      </p:sp>
      <p:sp>
        <p:nvSpPr>
          <p:cNvPr id="7" name="Marcador de pie de página 1">
            <a:extLst>
              <a:ext uri="{FF2B5EF4-FFF2-40B4-BE49-F238E27FC236}">
                <a16:creationId xmlns:a16="http://schemas.microsoft.com/office/drawing/2014/main" id="{BD12C9CC-0B7A-2897-9857-4C70281E077F}"/>
              </a:ext>
            </a:extLst>
          </p:cNvPr>
          <p:cNvSpPr>
            <a:spLocks noGrp="1"/>
          </p:cNvSpPr>
          <p:nvPr>
            <p:ph type="ftr" sz="quarter" idx="11"/>
          </p:nvPr>
        </p:nvSpPr>
        <p:spPr>
          <a:xfrm>
            <a:off x="4040739" y="6492875"/>
            <a:ext cx="4114800" cy="365125"/>
          </a:xfrm>
        </p:spPr>
        <p:txBody>
          <a:bodyPr/>
          <a:lstStyle/>
          <a:p>
            <a:r>
              <a:rPr lang="es-CO"/>
              <a:t>CCOM-FO-001 V2 / 19-Jul-2022 / Clasificada</a:t>
            </a:r>
          </a:p>
        </p:txBody>
      </p:sp>
      <p:graphicFrame>
        <p:nvGraphicFramePr>
          <p:cNvPr id="11" name="Tabla 10">
            <a:extLst>
              <a:ext uri="{FF2B5EF4-FFF2-40B4-BE49-F238E27FC236}">
                <a16:creationId xmlns:a16="http://schemas.microsoft.com/office/drawing/2014/main" id="{159B8761-F67A-40EC-053C-618B0ACC3BF2}"/>
              </a:ext>
            </a:extLst>
          </p:cNvPr>
          <p:cNvGraphicFramePr>
            <a:graphicFrameLocks noGrp="1"/>
          </p:cNvGraphicFramePr>
          <p:nvPr>
            <p:extLst>
              <p:ext uri="{D42A27DB-BD31-4B8C-83A1-F6EECF244321}">
                <p14:modId xmlns:p14="http://schemas.microsoft.com/office/powerpoint/2010/main" val="1633675424"/>
              </p:ext>
            </p:extLst>
          </p:nvPr>
        </p:nvGraphicFramePr>
        <p:xfrm>
          <a:off x="433940" y="788041"/>
          <a:ext cx="11217733" cy="1705777"/>
        </p:xfrm>
        <a:graphic>
          <a:graphicData uri="http://schemas.openxmlformats.org/drawingml/2006/table">
            <a:tbl>
              <a:tblPr/>
              <a:tblGrid>
                <a:gridCol w="1090060">
                  <a:extLst>
                    <a:ext uri="{9D8B030D-6E8A-4147-A177-3AD203B41FA5}">
                      <a16:colId xmlns:a16="http://schemas.microsoft.com/office/drawing/2014/main" val="3967851816"/>
                    </a:ext>
                  </a:extLst>
                </a:gridCol>
                <a:gridCol w="1122218">
                  <a:extLst>
                    <a:ext uri="{9D8B030D-6E8A-4147-A177-3AD203B41FA5}">
                      <a16:colId xmlns:a16="http://schemas.microsoft.com/office/drawing/2014/main" val="703184480"/>
                    </a:ext>
                  </a:extLst>
                </a:gridCol>
                <a:gridCol w="817418">
                  <a:extLst>
                    <a:ext uri="{9D8B030D-6E8A-4147-A177-3AD203B41FA5}">
                      <a16:colId xmlns:a16="http://schemas.microsoft.com/office/drawing/2014/main" val="2623770634"/>
                    </a:ext>
                  </a:extLst>
                </a:gridCol>
                <a:gridCol w="706582">
                  <a:extLst>
                    <a:ext uri="{9D8B030D-6E8A-4147-A177-3AD203B41FA5}">
                      <a16:colId xmlns:a16="http://schemas.microsoft.com/office/drawing/2014/main" val="1354091555"/>
                    </a:ext>
                  </a:extLst>
                </a:gridCol>
                <a:gridCol w="1052946">
                  <a:extLst>
                    <a:ext uri="{9D8B030D-6E8A-4147-A177-3AD203B41FA5}">
                      <a16:colId xmlns:a16="http://schemas.microsoft.com/office/drawing/2014/main" val="706708315"/>
                    </a:ext>
                  </a:extLst>
                </a:gridCol>
                <a:gridCol w="1052946">
                  <a:extLst>
                    <a:ext uri="{9D8B030D-6E8A-4147-A177-3AD203B41FA5}">
                      <a16:colId xmlns:a16="http://schemas.microsoft.com/office/drawing/2014/main" val="978049348"/>
                    </a:ext>
                  </a:extLst>
                </a:gridCol>
                <a:gridCol w="951428">
                  <a:extLst>
                    <a:ext uri="{9D8B030D-6E8A-4147-A177-3AD203B41FA5}">
                      <a16:colId xmlns:a16="http://schemas.microsoft.com/office/drawing/2014/main" val="3090953111"/>
                    </a:ext>
                  </a:extLst>
                </a:gridCol>
                <a:gridCol w="1191113">
                  <a:extLst>
                    <a:ext uri="{9D8B030D-6E8A-4147-A177-3AD203B41FA5}">
                      <a16:colId xmlns:a16="http://schemas.microsoft.com/office/drawing/2014/main" val="2242074666"/>
                    </a:ext>
                  </a:extLst>
                </a:gridCol>
                <a:gridCol w="1348805">
                  <a:extLst>
                    <a:ext uri="{9D8B030D-6E8A-4147-A177-3AD203B41FA5}">
                      <a16:colId xmlns:a16="http://schemas.microsoft.com/office/drawing/2014/main" val="1622459343"/>
                    </a:ext>
                  </a:extLst>
                </a:gridCol>
                <a:gridCol w="1884217">
                  <a:extLst>
                    <a:ext uri="{9D8B030D-6E8A-4147-A177-3AD203B41FA5}">
                      <a16:colId xmlns:a16="http://schemas.microsoft.com/office/drawing/2014/main" val="1084306433"/>
                    </a:ext>
                  </a:extLst>
                </a:gridCol>
              </a:tblGrid>
              <a:tr h="209487">
                <a:tc>
                  <a:txBody>
                    <a:bodyPr/>
                    <a:lstStyle/>
                    <a:p>
                      <a:pPr algn="ctr" rtl="0" fontAlgn="ctr"/>
                      <a:r>
                        <a:rPr lang="es-CO" sz="1000" b="1" i="0" u="none" strike="noStrike">
                          <a:solidFill>
                            <a:srgbClr val="FFFFFF"/>
                          </a:solidFill>
                          <a:effectLst/>
                          <a:latin typeface="Arial" panose="020B0604020202020204" pitchFamily="34" charset="0"/>
                        </a:rPr>
                        <a:t>VALOR PROYECTO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0070C0"/>
                    </a:solidFill>
                  </a:tcPr>
                </a:tc>
                <a:tc rowSpan="3">
                  <a:txBody>
                    <a:bodyPr/>
                    <a:lstStyle/>
                    <a:p>
                      <a:pPr algn="ctr" rtl="0" fontAlgn="ctr"/>
                      <a:r>
                        <a:rPr lang="es-CO" sz="1000" b="1" i="0" u="none" strike="noStrike">
                          <a:solidFill>
                            <a:srgbClr val="FFFFFF"/>
                          </a:solidFill>
                          <a:effectLst/>
                          <a:latin typeface="Arial" panose="020B0604020202020204" pitchFamily="34" charset="0"/>
                        </a:rPr>
                        <a:t>FECHA INICIO - FECHA FIN</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rowSpan="3">
                  <a:txBody>
                    <a:bodyPr/>
                    <a:lstStyle/>
                    <a:p>
                      <a:pPr algn="ctr" rtl="0" fontAlgn="ctr"/>
                      <a:r>
                        <a:rPr lang="es-CO" sz="1000" b="1" i="0" u="none" strike="noStrike">
                          <a:solidFill>
                            <a:srgbClr val="FFFFFF"/>
                          </a:solidFill>
                          <a:effectLst/>
                          <a:latin typeface="Arial" panose="020B0604020202020204" pitchFamily="34" charset="0"/>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rowSpan="3" gridSpan="3">
                  <a:txBody>
                    <a:bodyPr/>
                    <a:lstStyle/>
                    <a:p>
                      <a:pPr algn="ctr" rtl="0" fontAlgn="ctr"/>
                      <a:r>
                        <a:rPr lang="es-CO" sz="1000" b="1" i="0" u="none" strike="noStrike">
                          <a:solidFill>
                            <a:srgbClr val="FFFFFF"/>
                          </a:solidFill>
                          <a:effectLst/>
                          <a:latin typeface="Arial" panose="020B0604020202020204" pitchFamily="34" charset="0"/>
                        </a:rPr>
                        <a:t>PORCENTAJES DE AVANCE ETAPA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rowSpan="3" hMerge="1">
                  <a:txBody>
                    <a:bodyPr/>
                    <a:lstStyle/>
                    <a:p>
                      <a:endParaRPr lang="es-CO"/>
                    </a:p>
                  </a:txBody>
                  <a:tcPr/>
                </a:tc>
                <a:tc rowSpan="3" hMerge="1">
                  <a:txBody>
                    <a:bodyPr/>
                    <a:lstStyle/>
                    <a:p>
                      <a:endParaRPr lang="es-CO"/>
                    </a:p>
                  </a:txBody>
                  <a:tcPr/>
                </a:tc>
                <a:tc>
                  <a:txBody>
                    <a:bodyPr/>
                    <a:lstStyle/>
                    <a:p>
                      <a:pPr algn="ctr" rtl="0" fontAlgn="ctr"/>
                      <a:r>
                        <a:rPr lang="es-CO" sz="1000" b="1" i="0" u="none" strike="noStrike">
                          <a:solidFill>
                            <a:srgbClr val="FFFFFF"/>
                          </a:solidFill>
                          <a:effectLst/>
                          <a:latin typeface="Arial" panose="020B0604020202020204" pitchFamily="34" charset="0"/>
                        </a:rPr>
                        <a:t>ALCANCE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0070C0"/>
                    </a:solidFill>
                  </a:tcPr>
                </a:tc>
                <a:tc rowSpan="3">
                  <a:txBody>
                    <a:bodyPr/>
                    <a:lstStyle/>
                    <a:p>
                      <a:pPr algn="ctr" rtl="0" fontAlgn="ctr"/>
                      <a:r>
                        <a:rPr lang="es-CO" sz="1000" b="1" i="0" u="none" strike="noStrike">
                          <a:solidFill>
                            <a:srgbClr val="FFFFFF"/>
                          </a:solidFill>
                          <a:effectLst/>
                          <a:latin typeface="Arial" panose="020B0604020202020204" pitchFamily="34" charset="0"/>
                        </a:rPr>
                        <a:t>AREA PRIORIZADA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0070C0"/>
                    </a:solidFill>
                  </a:tcPr>
                </a:tc>
                <a:tc rowSpan="3">
                  <a:txBody>
                    <a:bodyPr/>
                    <a:lstStyle/>
                    <a:p>
                      <a:pPr algn="ctr" rtl="0" fontAlgn="ctr"/>
                      <a:r>
                        <a:rPr lang="es-CO" sz="1000" b="1" i="0" u="none" strike="noStrike">
                          <a:solidFill>
                            <a:srgbClr val="FFFFFF"/>
                          </a:solidFill>
                          <a:effectLst/>
                          <a:latin typeface="Arial" panose="020B0604020202020204" pitchFamily="34" charset="0"/>
                        </a:rPr>
                        <a:t>AREA DESARROLLADA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0070C0"/>
                    </a:solidFill>
                  </a:tcPr>
                </a:tc>
                <a:tc rowSpan="2">
                  <a:txBody>
                    <a:bodyPr/>
                    <a:lstStyle/>
                    <a:p>
                      <a:pPr algn="ctr" rtl="0" fontAlgn="ctr"/>
                      <a:r>
                        <a:rPr lang="es-CO" sz="1000" b="1" i="0" u="none" strike="noStrike">
                          <a:solidFill>
                            <a:srgbClr val="FFFFFF"/>
                          </a:solidFill>
                          <a:effectLst/>
                          <a:latin typeface="Arial" panose="020B0604020202020204" pitchFamily="34" charset="0"/>
                        </a:rPr>
                        <a:t>USO</a:t>
                      </a:r>
                    </a:p>
                  </a:txBody>
                  <a:tcPr marL="9525" marR="9525" marT="9525" marB="0" anchor="ctr">
                    <a:lnL w="6350" cap="flat" cmpd="sng" algn="ctr">
                      <a:solidFill>
                        <a:srgbClr val="000000"/>
                      </a:solidFill>
                      <a:prstDash val="solid"/>
                      <a:round/>
                      <a:headEnd type="none" w="med" len="med"/>
                      <a:tailEnd type="none" w="med" len="med"/>
                    </a:lnL>
                    <a:lnR>
                      <a:noFill/>
                    </a:lnR>
                    <a:lnT>
                      <a:noFill/>
                    </a:lnT>
                    <a:lnB>
                      <a:noFill/>
                    </a:lnB>
                    <a:solidFill>
                      <a:srgbClr val="0070C0"/>
                    </a:solidFill>
                  </a:tcPr>
                </a:tc>
                <a:extLst>
                  <a:ext uri="{0D108BD9-81ED-4DB2-BD59-A6C34878D82A}">
                    <a16:rowId xmlns:a16="http://schemas.microsoft.com/office/drawing/2014/main" val="3256135723"/>
                  </a:ext>
                </a:extLst>
              </a:tr>
              <a:tr h="208071">
                <a:tc rowSpan="2">
                  <a:txBody>
                    <a:bodyPr/>
                    <a:lstStyle/>
                    <a:p>
                      <a:pPr algn="ctr" rtl="0" fontAlgn="ctr"/>
                      <a:r>
                        <a:rPr lang="es-CO" sz="1000" b="0" i="0" u="none" strike="noStrike">
                          <a:solidFill>
                            <a:srgbClr val="FFFFFF"/>
                          </a:solidFill>
                          <a:effectLst/>
                          <a:latin typeface="Arial" panose="020B0604020202020204" pitchFamily="34" charset="0"/>
                        </a:rPr>
                        <a:t>$ 3.996.287.267</a:t>
                      </a:r>
                      <a:endParaRPr lang="es-CO" sz="1000" b="1" i="0" u="none" strike="noStrike">
                        <a:solidFill>
                          <a:srgbClr val="FFFFFF"/>
                        </a:solidFill>
                        <a:effectLst/>
                        <a:latin typeface="Arial" panose="020B060402020202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0070C0"/>
                    </a:solidFill>
                  </a:tcPr>
                </a:tc>
                <a:tc vMerge="1">
                  <a:txBody>
                    <a:bodyPr/>
                    <a:lstStyle/>
                    <a:p>
                      <a:endParaRPr lang="es-CO"/>
                    </a:p>
                  </a:txBody>
                  <a:tcPr/>
                </a:tc>
                <a:tc vMerge="1">
                  <a:txBody>
                    <a:bodyPr/>
                    <a:lstStyle/>
                    <a:p>
                      <a:endParaRPr lang="es-CO"/>
                    </a:p>
                  </a:txBody>
                  <a:tcPr/>
                </a:tc>
                <a:tc gridSpan="3" vMerge="1">
                  <a:txBody>
                    <a:bodyPr/>
                    <a:lstStyle/>
                    <a:p>
                      <a:endParaRPr lang="es-CO"/>
                    </a:p>
                  </a:txBody>
                  <a:tcPr/>
                </a:tc>
                <a:tc hMerge="1" vMerge="1">
                  <a:txBody>
                    <a:bodyPr/>
                    <a:lstStyle/>
                    <a:p>
                      <a:endParaRPr lang="es-CO"/>
                    </a:p>
                  </a:txBody>
                  <a:tcPr/>
                </a:tc>
                <a:tc hMerge="1" vMerge="1">
                  <a:txBody>
                    <a:bodyPr/>
                    <a:lstStyle/>
                    <a:p>
                      <a:endParaRPr lang="es-CO"/>
                    </a:p>
                  </a:txBody>
                  <a:tcPr/>
                </a:tc>
                <a:tc rowSpan="2">
                  <a:txBody>
                    <a:bodyPr/>
                    <a:lstStyle/>
                    <a:p>
                      <a:pPr algn="ctr" rtl="0" fontAlgn="ctr"/>
                      <a:r>
                        <a:rPr lang="es-CO" sz="1000" b="1" i="0" u="none" strike="noStrike">
                          <a:solidFill>
                            <a:srgbClr val="FFFFFF"/>
                          </a:solidFill>
                          <a:effectLst/>
                          <a:latin typeface="Arial" panose="020B0604020202020204" pitchFamily="34" charset="0"/>
                        </a:rPr>
                        <a:t>BLOQUE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0070C0"/>
                    </a:solidFill>
                  </a:tcPr>
                </a:tc>
                <a:tc vMerge="1">
                  <a:txBody>
                    <a:bodyPr/>
                    <a:lstStyle/>
                    <a:p>
                      <a:endParaRPr lang="es-CO"/>
                    </a:p>
                  </a:txBody>
                  <a:tcPr/>
                </a:tc>
                <a:tc vMerge="1">
                  <a:txBody>
                    <a:bodyPr/>
                    <a:lstStyle/>
                    <a:p>
                      <a:endParaRPr lang="es-CO"/>
                    </a:p>
                  </a:txBody>
                  <a:tcPr/>
                </a:tc>
                <a:tc vMerge="1">
                  <a:txBody>
                    <a:bodyPr/>
                    <a:lstStyle/>
                    <a:p>
                      <a:pPr algn="ctr" rtl="0" fontAlgn="ctr"/>
                      <a:endParaRPr lang="es-CO" sz="1000" b="1" i="0" u="none" strike="noStrike">
                        <a:solidFill>
                          <a:srgbClr val="FFFFFF"/>
                        </a:solidFill>
                        <a:effectLst/>
                        <a:latin typeface="Arial" panose="020B0604020202020204" pitchFamily="34" charset="0"/>
                      </a:endParaRPr>
                    </a:p>
                  </a:txBody>
                  <a:tcPr marL="9525" marR="9525" marT="9525" marB="0" anchor="ctr">
                    <a:lnL w="6350" cap="flat" cmpd="sng" algn="ctr">
                      <a:solidFill>
                        <a:srgbClr val="000000"/>
                      </a:solidFill>
                      <a:prstDash val="solid"/>
                      <a:round/>
                      <a:headEnd type="none" w="med" len="med"/>
                      <a:tailEnd type="none" w="med" len="med"/>
                    </a:lnL>
                    <a:lnR>
                      <a:noFill/>
                    </a:lnR>
                    <a:lnT>
                      <a:noFill/>
                    </a:lnT>
                    <a:lnB>
                      <a:noFill/>
                    </a:lnB>
                    <a:solidFill>
                      <a:srgbClr val="0070C0"/>
                    </a:solidFill>
                  </a:tcPr>
                </a:tc>
                <a:extLst>
                  <a:ext uri="{0D108BD9-81ED-4DB2-BD59-A6C34878D82A}">
                    <a16:rowId xmlns:a16="http://schemas.microsoft.com/office/drawing/2014/main" val="3553989778"/>
                  </a:ext>
                </a:extLst>
              </a:tr>
              <a:tr h="77800">
                <a:tc vMerge="1">
                  <a:txBody>
                    <a:bodyPr/>
                    <a:lstStyle/>
                    <a:p>
                      <a:pPr algn="ctr" rtl="0" fontAlgn="ctr"/>
                      <a:r>
                        <a:rPr lang="es-CO" sz="1000" b="0" i="0" u="none" strike="noStrike">
                          <a:solidFill>
                            <a:srgbClr val="FFFFFF"/>
                          </a:solidFill>
                          <a:effectLst/>
                          <a:latin typeface="Arial" panose="020B0604020202020204" pitchFamily="34" charset="0"/>
                        </a:rPr>
                        <a:t>$ 3.996.287.267</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0070C0"/>
                    </a:solidFill>
                  </a:tcPr>
                </a:tc>
                <a:tc vMerge="1">
                  <a:txBody>
                    <a:bodyPr/>
                    <a:lstStyle/>
                    <a:p>
                      <a:endParaRPr lang="es-CO"/>
                    </a:p>
                  </a:txBody>
                  <a:tcPr/>
                </a:tc>
                <a:tc vMerge="1">
                  <a:txBody>
                    <a:bodyPr/>
                    <a:lstStyle/>
                    <a:p>
                      <a:endParaRPr lang="es-CO"/>
                    </a:p>
                  </a:txBody>
                  <a:tcPr/>
                </a:tc>
                <a:tc gridSpan="3" vMerge="1">
                  <a:txBody>
                    <a:bodyPr/>
                    <a:lstStyle/>
                    <a:p>
                      <a:endParaRPr lang="es-CO"/>
                    </a:p>
                  </a:txBody>
                  <a:tcPr/>
                </a:tc>
                <a:tc hMerge="1" vMerge="1">
                  <a:txBody>
                    <a:bodyPr/>
                    <a:lstStyle/>
                    <a:p>
                      <a:endParaRPr lang="es-CO"/>
                    </a:p>
                  </a:txBody>
                  <a:tcPr/>
                </a:tc>
                <a:tc hMerge="1" vMerge="1">
                  <a:txBody>
                    <a:bodyPr/>
                    <a:lstStyle/>
                    <a:p>
                      <a:endParaRPr lang="es-CO"/>
                    </a:p>
                  </a:txBody>
                  <a:tcPr/>
                </a:tc>
                <a:tc vMerge="1">
                  <a:txBody>
                    <a:bodyPr/>
                    <a:lstStyle/>
                    <a:p>
                      <a:pPr algn="ctr" rtl="0" fontAlgn="ctr"/>
                      <a:r>
                        <a:rPr lang="es-CO" sz="1000" b="1" i="0" u="none" strike="noStrike">
                          <a:solidFill>
                            <a:srgbClr val="FFFFFF"/>
                          </a:solidFill>
                          <a:effectLst/>
                          <a:latin typeface="Arial" panose="020B0604020202020204" pitchFamily="34" charset="0"/>
                        </a:rPr>
                        <a:t>BLOQUE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0070C0"/>
                    </a:solidFill>
                  </a:tcPr>
                </a:tc>
                <a:tc vMerge="1">
                  <a:txBody>
                    <a:bodyPr/>
                    <a:lstStyle/>
                    <a:p>
                      <a:endParaRPr lang="es-CO"/>
                    </a:p>
                  </a:txBody>
                  <a:tcPr/>
                </a:tc>
                <a:tc vMerge="1">
                  <a:txBody>
                    <a:bodyPr/>
                    <a:lstStyle/>
                    <a:p>
                      <a:endParaRPr lang="es-CO"/>
                    </a:p>
                  </a:txBody>
                  <a:tcPr/>
                </a:tc>
                <a:tc>
                  <a:txBody>
                    <a:bodyPr/>
                    <a:lstStyle/>
                    <a:p>
                      <a:pPr algn="ctr" rtl="0" fontAlgn="ctr"/>
                      <a:r>
                        <a:rPr lang="es-CO" sz="1000" b="1" i="0" u="none" strike="noStrike">
                          <a:solidFill>
                            <a:srgbClr val="FFFFFF"/>
                          </a:solidFill>
                          <a:effectLst/>
                          <a:latin typeface="Arial" panose="020B0604020202020204" pitchFamily="34" charset="0"/>
                        </a:rPr>
                        <a:t> </a:t>
                      </a:r>
                    </a:p>
                  </a:txBody>
                  <a:tcPr marL="9525" marR="9525" marT="9525"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0070C0"/>
                    </a:solidFill>
                  </a:tcPr>
                </a:tc>
                <a:extLst>
                  <a:ext uri="{0D108BD9-81ED-4DB2-BD59-A6C34878D82A}">
                    <a16:rowId xmlns:a16="http://schemas.microsoft.com/office/drawing/2014/main" val="768235124"/>
                  </a:ext>
                </a:extLst>
              </a:tr>
              <a:tr h="304476">
                <a:tc rowSpan="2">
                  <a:txBody>
                    <a:bodyPr/>
                    <a:lstStyle/>
                    <a:p>
                      <a:pPr algn="l" rtl="0" fontAlgn="ctr"/>
                      <a:r>
                        <a:rPr lang="es-CO" sz="1000" b="1" i="0" u="none" strike="noStrike">
                          <a:solidFill>
                            <a:srgbClr val="000000"/>
                          </a:solidFill>
                          <a:effectLst/>
                          <a:latin typeface="Arial" panose="020B0604020202020204" pitchFamily="34" charset="0"/>
                        </a:rPr>
                        <a:t>ETAPA 1: 243.334.999</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1000" b="0" i="0" u="none" strike="noStrike">
                          <a:solidFill>
                            <a:srgbClr val="00B050"/>
                          </a:solidFill>
                          <a:effectLst/>
                          <a:latin typeface="Arial" panose="020B0604020202020204" pitchFamily="34" charset="0"/>
                        </a:rPr>
                        <a:t>30-jun-21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ctr"/>
                      <a:r>
                        <a:rPr lang="es-CO" sz="1000" b="0" i="0" u="none" strike="noStrike">
                          <a:solidFill>
                            <a:srgbClr val="00B050"/>
                          </a:solidFill>
                          <a:effectLst/>
                          <a:latin typeface="Arial" panose="020B0604020202020204" pitchFamily="34" charset="0"/>
                        </a:rPr>
                        <a:t>Programado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fontAlgn="ctr"/>
                      <a:r>
                        <a:rPr lang="es-CO" sz="1000" b="0" i="0" u="none" strike="noStrike">
                          <a:solidFill>
                            <a:srgbClr val="00B050"/>
                          </a:solidFill>
                          <a:effectLst/>
                          <a:latin typeface="Calibri" panose="020F0502020204030204" pitchFamily="34" charset="0"/>
                        </a:rPr>
                        <a:t>100%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rtl="0" fontAlgn="ctr"/>
                      <a:endParaRPr lang="es-CO" sz="900" b="0" i="0" u="none" strike="noStrike">
                        <a:solidFill>
                          <a:schemeClr val="tx1"/>
                        </a:solidFill>
                        <a:effectLst/>
                        <a:latin typeface="Arial" panose="020B060402020202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rtl="0" fontAlgn="ctr"/>
                      <a:r>
                        <a:rPr lang="es-ES" sz="900" b="0" i="0" u="none" strike="noStrike">
                          <a:solidFill>
                            <a:schemeClr val="tx1"/>
                          </a:solidFill>
                          <a:effectLst/>
                          <a:latin typeface="Arial" panose="020B0604020202020204" pitchFamily="34" charset="0"/>
                        </a:rPr>
                        <a:t>APRENDICES 3.200</a:t>
                      </a:r>
                      <a:endParaRPr lang="es-CO" sz="900" b="0" i="0" u="none" strike="noStrike">
                        <a:solidFill>
                          <a:schemeClr val="tx1"/>
                        </a:solidFill>
                        <a:effectLst/>
                        <a:latin typeface="Arial" panose="020B060402020202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1000" b="1" i="0" u="none" strike="noStrike">
                          <a:solidFill>
                            <a:srgbClr val="000000"/>
                          </a:solidFill>
                          <a:effectLst/>
                          <a:latin typeface="Arial" panose="020B0604020202020204" pitchFamily="34" charset="0"/>
                        </a:rPr>
                        <a:t>10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1000" b="0" i="0" u="none" strike="noStrike">
                          <a:solidFill>
                            <a:srgbClr val="000000"/>
                          </a:solidFill>
                          <a:effectLst/>
                          <a:latin typeface="Arial" panose="020B0604020202020204" pitchFamily="34" charset="0"/>
                        </a:rPr>
                        <a:t>218,15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1000" b="0" i="0" u="none" strike="noStrike">
                          <a:solidFill>
                            <a:srgbClr val="000000"/>
                          </a:solidFill>
                          <a:effectLst/>
                          <a:latin typeface="Arial" panose="020B0604020202020204" pitchFamily="34" charset="0"/>
                        </a:rPr>
                        <a:t>237.20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1000" b="0" i="0" u="none" strike="noStrike">
                          <a:solidFill>
                            <a:srgbClr val="000000"/>
                          </a:solidFill>
                          <a:effectLst/>
                          <a:latin typeface="Arial" panose="020B0604020202020204" pitchFamily="34" charset="0"/>
                        </a:rPr>
                        <a:t>COORDINACION ACADEMICA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74401073"/>
                  </a:ext>
                </a:extLst>
              </a:tr>
              <a:tr h="129091">
                <a:tc vMerge="1">
                  <a:txBody>
                    <a:bodyPr/>
                    <a:lstStyle/>
                    <a:p>
                      <a:endParaRPr lang="es-CO"/>
                    </a:p>
                  </a:txBody>
                  <a:tcPr/>
                </a:tc>
                <a:tc>
                  <a:txBody>
                    <a:bodyPr/>
                    <a:lstStyle/>
                    <a:p>
                      <a:pPr algn="ctr" rtl="0" fontAlgn="ctr"/>
                      <a:r>
                        <a:rPr lang="es-CO" sz="1000" b="0" i="0" u="none" strike="noStrike">
                          <a:solidFill>
                            <a:srgbClr val="00B050"/>
                          </a:solidFill>
                          <a:effectLst/>
                          <a:latin typeface="Arial" panose="020B0604020202020204" pitchFamily="34" charset="0"/>
                        </a:rPr>
                        <a:t>30-dic-21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ctr"/>
                      <a:r>
                        <a:rPr lang="es-CO" sz="1000" b="0" i="0" u="none" strike="noStrike">
                          <a:solidFill>
                            <a:srgbClr val="00B050"/>
                          </a:solidFill>
                          <a:effectLst/>
                          <a:latin typeface="Arial" panose="020B0604020202020204" pitchFamily="34" charset="0"/>
                        </a:rPr>
                        <a:t>Ejecutado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endParaRPr lang="es-CO"/>
                    </a:p>
                  </a:txBody>
                  <a:tcPr/>
                </a:tc>
                <a:tc vMerge="1">
                  <a:txBody>
                    <a:bodyPr/>
                    <a:lstStyle/>
                    <a:p>
                      <a:endParaRPr lang="es-CO"/>
                    </a:p>
                  </a:txBody>
                  <a:tcPr/>
                </a:tc>
                <a:tc vMerge="1">
                  <a:txBody>
                    <a:bodyPr/>
                    <a:lstStyle/>
                    <a:p>
                      <a:endParaRPr lang="es-CO"/>
                    </a:p>
                  </a:txBody>
                  <a:tcPr/>
                </a:tc>
                <a:tc>
                  <a:txBody>
                    <a:bodyPr/>
                    <a:lstStyle/>
                    <a:p>
                      <a:pPr algn="ctr" rtl="0" fontAlgn="ctr"/>
                      <a:r>
                        <a:rPr lang="es-CO" sz="1000" b="1" i="0" u="none" strike="noStrike">
                          <a:solidFill>
                            <a:srgbClr val="000000"/>
                          </a:solidFill>
                          <a:effectLst/>
                          <a:latin typeface="Arial" panose="020B0604020202020204" pitchFamily="34" charset="0"/>
                        </a:rPr>
                        <a:t>40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1000" b="0" i="0" u="none" strike="noStrike">
                          <a:solidFill>
                            <a:srgbClr val="000000"/>
                          </a:solidFill>
                          <a:effectLst/>
                          <a:latin typeface="Arial" panose="020B0604020202020204" pitchFamily="34" charset="0"/>
                        </a:rPr>
                        <a:t>1092.71 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1000" b="0" i="0" u="none" strike="noStrike">
                          <a:solidFill>
                            <a:srgbClr val="000000"/>
                          </a:solidFill>
                          <a:effectLst/>
                          <a:latin typeface="Arial" panose="020B0604020202020204" pitchFamily="34" charset="0"/>
                        </a:rPr>
                        <a:t>1352.40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1000" b="0" i="0" u="none" strike="noStrike">
                          <a:solidFill>
                            <a:srgbClr val="000000"/>
                          </a:solidFill>
                          <a:effectLst/>
                          <a:latin typeface="Arial" panose="020B0604020202020204" pitchFamily="34" charset="0"/>
                        </a:rPr>
                        <a:t>ARCHIVO CENTRAL</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921669982"/>
                  </a:ext>
                </a:extLst>
              </a:tr>
              <a:tr h="250255">
                <a:tc rowSpan="3">
                  <a:txBody>
                    <a:bodyPr/>
                    <a:lstStyle/>
                    <a:p>
                      <a:pPr algn="l" rtl="0" fontAlgn="ctr"/>
                      <a:r>
                        <a:rPr lang="es-CO" sz="1000" b="1" i="0" u="none" strike="noStrike">
                          <a:solidFill>
                            <a:srgbClr val="000000"/>
                          </a:solidFill>
                          <a:effectLst/>
                          <a:latin typeface="Arial" panose="020B0604020202020204" pitchFamily="34" charset="0"/>
                        </a:rPr>
                        <a:t>ETAPA 2: 3.752.952.268</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rtl="0" fontAlgn="ctr"/>
                      <a:r>
                        <a:rPr lang="es-CO" sz="1000" b="1" i="0" u="none" strike="noStrike">
                          <a:solidFill>
                            <a:srgbClr val="000000"/>
                          </a:solidFill>
                          <a:effectLst/>
                          <a:latin typeface="Arial" panose="020B0604020202020204" pitchFamily="34" charset="0"/>
                        </a:rPr>
                        <a:t>13-jun-22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l" rtl="0" fontAlgn="ctr"/>
                      <a:r>
                        <a:rPr lang="es-CO" sz="1000" b="1" i="0" u="none" strike="noStrike">
                          <a:solidFill>
                            <a:srgbClr val="000000"/>
                          </a:solidFill>
                          <a:effectLst/>
                          <a:latin typeface="Arial" panose="020B0604020202020204" pitchFamily="34" charset="0"/>
                        </a:rPr>
                        <a:t>Programado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fontAlgn="b"/>
                      <a:r>
                        <a:rPr lang="es-CO" sz="1200" b="1" i="0" u="none" strike="noStrike">
                          <a:solidFill>
                            <a:schemeClr val="tx1"/>
                          </a:solidFill>
                          <a:effectLst/>
                          <a:latin typeface="Calibri" panose="020F0502020204030204" pitchFamily="34" charset="0"/>
                        </a:rPr>
                        <a:t>95,43 %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3">
                  <a:txBody>
                    <a:bodyPr/>
                    <a:lstStyle/>
                    <a:p>
                      <a:pPr algn="ctr" rtl="0" fontAlgn="ctr"/>
                      <a:r>
                        <a:rPr lang="es-ES" sz="900" b="1" i="0" u="none" strike="noStrike">
                          <a:solidFill>
                            <a:srgbClr val="FF0000"/>
                          </a:solidFill>
                          <a:effectLst/>
                          <a:latin typeface="Arial" panose="020B0604020202020204" pitchFamily="34" charset="0"/>
                        </a:rPr>
                        <a:t>ATRASO</a:t>
                      </a:r>
                    </a:p>
                    <a:p>
                      <a:pPr algn="ctr" rtl="0" fontAlgn="ctr"/>
                      <a:r>
                        <a:rPr lang="es-ES" sz="900" b="1" i="0" u="none" strike="noStrike">
                          <a:solidFill>
                            <a:srgbClr val="FF0000"/>
                          </a:solidFill>
                          <a:effectLst/>
                          <a:latin typeface="Arial" panose="020B0604020202020204" pitchFamily="34" charset="0"/>
                        </a:rPr>
                        <a:t>11, 92 %</a:t>
                      </a:r>
                      <a:endParaRPr lang="es-CO" sz="900" b="1" i="0" u="none" strike="noStrike">
                        <a:solidFill>
                          <a:srgbClr val="FF0000"/>
                        </a:solidFill>
                        <a:effectLst/>
                        <a:latin typeface="Arial" panose="020B060402020202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3">
                  <a:txBody>
                    <a:bodyPr/>
                    <a:lstStyle/>
                    <a:p>
                      <a:pPr algn="ctr" rtl="0" fontAlgn="ctr"/>
                      <a:r>
                        <a:rPr lang="es-ES" sz="900" b="1" i="0" u="none" strike="noStrike">
                          <a:solidFill>
                            <a:schemeClr val="tx1"/>
                          </a:solidFill>
                          <a:effectLst/>
                          <a:latin typeface="Arial" panose="020B0604020202020204" pitchFamily="34" charset="0"/>
                        </a:rPr>
                        <a:t>INSTRUCTORES 110</a:t>
                      </a:r>
                      <a:endParaRPr lang="es-CO" sz="900" b="1" i="0" u="none" strike="noStrike">
                        <a:solidFill>
                          <a:schemeClr val="tx1"/>
                        </a:solidFill>
                        <a:effectLst/>
                        <a:latin typeface="Arial" panose="020B060402020202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1000" b="1" i="0" u="none" strike="noStrike">
                          <a:solidFill>
                            <a:srgbClr val="000000"/>
                          </a:solidFill>
                          <a:effectLst/>
                          <a:latin typeface="Arial" panose="020B0604020202020204" pitchFamily="34" charset="0"/>
                        </a:rPr>
                        <a:t>41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1000" b="0" i="0" u="none" strike="noStrike">
                          <a:solidFill>
                            <a:srgbClr val="000000"/>
                          </a:solidFill>
                          <a:effectLst/>
                          <a:latin typeface="Arial" panose="020B0604020202020204" pitchFamily="34" charset="0"/>
                        </a:rPr>
                        <a:t>898.96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1000" b="0" i="0" u="none" strike="noStrike">
                          <a:solidFill>
                            <a:srgbClr val="000000"/>
                          </a:solidFill>
                          <a:effectLst/>
                          <a:latin typeface="Arial" panose="020B0604020202020204" pitchFamily="34" charset="0"/>
                        </a:rPr>
                        <a:t>272.72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1000" b="0" i="0" u="none" strike="noStrike">
                          <a:solidFill>
                            <a:srgbClr val="000000"/>
                          </a:solidFill>
                          <a:effectLst/>
                          <a:latin typeface="Arial" panose="020B0604020202020204" pitchFamily="34" charset="0"/>
                        </a:rPr>
                        <a:t>AULAS Y CAPACITACION</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53840551"/>
                  </a:ext>
                </a:extLst>
              </a:tr>
              <a:tr h="107490">
                <a:tc vMerge="1">
                  <a:txBody>
                    <a:bodyPr/>
                    <a:lstStyle/>
                    <a:p>
                      <a:endParaRPr lang="es-CO"/>
                    </a:p>
                  </a:txBody>
                  <a:tcPr>
                    <a:lnT w="6350" cap="flat" cmpd="sng" algn="ctr">
                      <a:solidFill>
                        <a:srgbClr val="000000"/>
                      </a:solidFill>
                      <a:prstDash val="solid"/>
                      <a:round/>
                      <a:headEnd type="none" w="med" len="med"/>
                      <a:tailEnd type="none" w="med" len="med"/>
                    </a:lnT>
                  </a:tcPr>
                </a:tc>
                <a:tc vMerge="1">
                  <a:txBody>
                    <a:bodyPr/>
                    <a:lstStyle/>
                    <a:p>
                      <a:pPr algn="ctr" rtl="0" fontAlgn="ctr"/>
                      <a:endParaRPr lang="es-CO" sz="1000" b="1" i="0" u="none" strike="noStrike">
                        <a:solidFill>
                          <a:srgbClr val="000000"/>
                        </a:solidFill>
                        <a:effectLst/>
                        <a:latin typeface="Arial" panose="020B0604020202020204" pitchFamily="34" charset="0"/>
                      </a:endParaRPr>
                    </a:p>
                  </a:txBody>
                  <a:tcPr marL="9525" marR="9525" marT="9525" marB="0" anchor="ctr">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pPr algn="l" rtl="0" fontAlgn="ctr"/>
                      <a:endParaRPr lang="es-CO" sz="1000" b="1" i="0" u="none" strike="noStrike">
                        <a:solidFill>
                          <a:srgbClr val="000000"/>
                        </a:solidFill>
                        <a:effectLst/>
                        <a:latin typeface="Arial" panose="020B060402020202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pPr algn="ctr" fontAlgn="b"/>
                      <a:endParaRPr lang="es-CO" sz="1200" b="1" i="0" u="none" strike="noStrike">
                        <a:solidFill>
                          <a:schemeClr val="tx1"/>
                        </a:solidFill>
                        <a:effectLst/>
                        <a:latin typeface="Calibri" panose="020F0502020204030204" pitchFamily="34"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endParaRPr lang="es-CO"/>
                    </a:p>
                  </a:txBody>
                  <a:tcPr>
                    <a:lnL w="6350" cap="flat" cmpd="sng" algn="ctr">
                      <a:solidFill>
                        <a:srgbClr val="000000"/>
                      </a:solidFill>
                      <a:prstDash val="solid"/>
                      <a:round/>
                      <a:headEnd type="none" w="med" len="med"/>
                      <a:tailEnd type="none" w="med" len="med"/>
                    </a:lnL>
                    <a:lnT w="6350" cap="flat" cmpd="sng" algn="ctr">
                      <a:solidFill>
                        <a:srgbClr val="000000"/>
                      </a:solidFill>
                      <a:prstDash val="solid"/>
                      <a:round/>
                      <a:headEnd type="none" w="med" len="med"/>
                      <a:tailEnd type="none" w="med" len="med"/>
                    </a:lnT>
                  </a:tcPr>
                </a:tc>
                <a:tc vMerge="1">
                  <a:txBody>
                    <a:bodyPr/>
                    <a:lstStyle/>
                    <a:p>
                      <a:endParaRPr lang="es-CO"/>
                    </a:p>
                  </a:txBody>
                  <a:tcPr>
                    <a:lnT w="6350" cap="flat" cmpd="sng" algn="ctr">
                      <a:solidFill>
                        <a:srgbClr val="000000"/>
                      </a:solidFill>
                      <a:prstDash val="solid"/>
                      <a:round/>
                      <a:headEnd type="none" w="med" len="med"/>
                      <a:tailEnd type="none" w="med" len="med"/>
                    </a:lnT>
                  </a:tcPr>
                </a:tc>
                <a:tc rowSpan="2">
                  <a:txBody>
                    <a:bodyPr/>
                    <a:lstStyle/>
                    <a:p>
                      <a:pPr algn="ctr" rtl="0" fontAlgn="ctr"/>
                      <a:r>
                        <a:rPr lang="es-CO" sz="1000" b="1" i="0" u="none" strike="noStrike">
                          <a:solidFill>
                            <a:srgbClr val="000000"/>
                          </a:solidFill>
                          <a:effectLst/>
                          <a:latin typeface="Arial" panose="020B0604020202020204" pitchFamily="34" charset="0"/>
                        </a:rPr>
                        <a:t>  41A </a:t>
                      </a:r>
                    </a:p>
                  </a:txBody>
                  <a:tcPr marL="9525" marR="9525" marT="9525" marB="0" anchor="ctr">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rtl="0" fontAlgn="ctr"/>
                      <a:r>
                        <a:rPr lang="es-CO" sz="1000" b="0" i="0" u="none" strike="noStrike">
                          <a:solidFill>
                            <a:srgbClr val="000000"/>
                          </a:solidFill>
                          <a:effectLst/>
                          <a:latin typeface="Arial" panose="020B0604020202020204" pitchFamily="34" charset="0"/>
                        </a:rPr>
                        <a:t>27.77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rtl="0" fontAlgn="ctr"/>
                      <a:r>
                        <a:rPr lang="es-CO" sz="1000" b="0" i="0" u="none" strike="noStrike">
                          <a:solidFill>
                            <a:srgbClr val="000000"/>
                          </a:solidFill>
                          <a:effectLst/>
                          <a:latin typeface="Arial" panose="020B0604020202020204" pitchFamily="34" charset="0"/>
                        </a:rPr>
                        <a:t>103,4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rtl="0" fontAlgn="ctr"/>
                      <a:r>
                        <a:rPr lang="es-CO" sz="1000" b="0" i="0" u="none" strike="noStrike">
                          <a:solidFill>
                            <a:srgbClr val="000000"/>
                          </a:solidFill>
                          <a:effectLst/>
                          <a:latin typeface="Arial" panose="020B0604020202020204" pitchFamily="34" charset="0"/>
                        </a:rPr>
                        <a:t>PASILLO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10610601"/>
                  </a:ext>
                </a:extLst>
              </a:tr>
              <a:tr h="197310">
                <a:tc vMerge="1">
                  <a:txBody>
                    <a:bodyPr/>
                    <a:lstStyle/>
                    <a:p>
                      <a:endParaRPr lang="es-CO"/>
                    </a:p>
                  </a:txBody>
                  <a:tcPr/>
                </a:tc>
                <a:tc>
                  <a:txBody>
                    <a:bodyPr/>
                    <a:lstStyle/>
                    <a:p>
                      <a:pPr algn="ctr" rtl="0" fontAlgn="ctr"/>
                      <a:r>
                        <a:rPr lang="es-CO" sz="1000" b="1" i="0" u="none" strike="noStrike">
                          <a:solidFill>
                            <a:srgbClr val="000000"/>
                          </a:solidFill>
                          <a:effectLst/>
                          <a:latin typeface="Arial" panose="020B0604020202020204" pitchFamily="34" charset="0"/>
                        </a:rPr>
                        <a:t>13-mar-23</a:t>
                      </a:r>
                    </a:p>
                  </a:txBody>
                  <a:tcPr marL="9525" marR="9525" marT="9525" marB="0" anchor="ctr">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ctr"/>
                      <a:r>
                        <a:rPr lang="es-CO" sz="1000" b="1" i="0" u="none" strike="noStrike">
                          <a:solidFill>
                            <a:srgbClr val="000000"/>
                          </a:solidFill>
                          <a:effectLst/>
                          <a:latin typeface="Arial" panose="020B0604020202020204" pitchFamily="34" charset="0"/>
                        </a:rPr>
                        <a:t>Ejecutado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s-CO" sz="1200" b="1" i="0" u="none" strike="noStrike">
                          <a:solidFill>
                            <a:schemeClr val="tx1"/>
                          </a:solidFill>
                          <a:effectLst/>
                          <a:latin typeface="Calibri" panose="020F0502020204030204" pitchFamily="34" charset="0"/>
                        </a:rPr>
                        <a:t> 83,51 %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endParaRPr lang="es-CO"/>
                    </a:p>
                  </a:txBody>
                  <a:tcPr>
                    <a:lnL w="6350" cap="flat" cmpd="sng" algn="ctr">
                      <a:solidFill>
                        <a:srgbClr val="000000"/>
                      </a:solidFill>
                      <a:prstDash val="solid"/>
                      <a:round/>
                      <a:headEnd type="none" w="med" len="med"/>
                      <a:tailEnd type="none" w="med" len="med"/>
                    </a:lnL>
                  </a:tcPr>
                </a:tc>
                <a:tc vMerge="1">
                  <a:txBody>
                    <a:bodyPr/>
                    <a:lstStyle/>
                    <a:p>
                      <a:endParaRPr lang="es-CO"/>
                    </a:p>
                  </a:txBody>
                  <a:tcPr/>
                </a:tc>
                <a:tc vMerge="1">
                  <a:txBody>
                    <a:bodyPr/>
                    <a:lstStyle/>
                    <a:p>
                      <a:pPr algn="ctr" rtl="0" fontAlgn="ctr"/>
                      <a:r>
                        <a:rPr lang="es-CO" sz="1000" b="1" i="0" u="none" strike="noStrike">
                          <a:solidFill>
                            <a:srgbClr val="000000"/>
                          </a:solidFill>
                          <a:effectLst/>
                          <a:latin typeface="Arial" panose="020B0604020202020204" pitchFamily="34" charset="0"/>
                        </a:rPr>
                        <a:t>  41A </a:t>
                      </a:r>
                    </a:p>
                  </a:txBody>
                  <a:tcPr marL="9525" marR="9525" marT="9525" marB="0" anchor="ctr">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pPr algn="ctr" rtl="0" fontAlgn="ctr"/>
                      <a:r>
                        <a:rPr lang="es-CO" sz="1000" b="0" i="0" u="none" strike="noStrike">
                          <a:solidFill>
                            <a:srgbClr val="000000"/>
                          </a:solidFill>
                          <a:effectLst/>
                          <a:latin typeface="Arial" panose="020B0604020202020204" pitchFamily="34" charset="0"/>
                        </a:rPr>
                        <a:t>27.77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pPr algn="ctr" rtl="0" fontAlgn="ctr"/>
                      <a:r>
                        <a:rPr lang="es-CO" sz="1000" b="0" i="0" u="none" strike="noStrike">
                          <a:solidFill>
                            <a:srgbClr val="000000"/>
                          </a:solidFill>
                          <a:effectLst/>
                          <a:latin typeface="Arial" panose="020B0604020202020204" pitchFamily="34" charset="0"/>
                        </a:rPr>
                        <a:t>103,4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pPr algn="ctr" rtl="0" fontAlgn="ctr"/>
                      <a:r>
                        <a:rPr lang="es-CO" sz="1000" b="0" i="0" u="none" strike="noStrike">
                          <a:solidFill>
                            <a:srgbClr val="000000"/>
                          </a:solidFill>
                          <a:effectLst/>
                          <a:latin typeface="Arial" panose="020B0604020202020204" pitchFamily="34" charset="0"/>
                        </a:rPr>
                        <a:t>PASILLO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079793066"/>
                  </a:ext>
                </a:extLst>
              </a:tr>
            </a:tbl>
          </a:graphicData>
        </a:graphic>
      </p:graphicFrame>
      <p:pic>
        <p:nvPicPr>
          <p:cNvPr id="3" name="Imagen 2">
            <a:extLst>
              <a:ext uri="{FF2B5EF4-FFF2-40B4-BE49-F238E27FC236}">
                <a16:creationId xmlns:a16="http://schemas.microsoft.com/office/drawing/2014/main" id="{4C20B778-82DB-1A10-DEB0-8639440EA8E7}"/>
              </a:ext>
            </a:extLst>
          </p:cNvPr>
          <p:cNvPicPr>
            <a:picLocks noChangeAspect="1"/>
          </p:cNvPicPr>
          <p:nvPr/>
        </p:nvPicPr>
        <p:blipFill>
          <a:blip r:embed="rId2"/>
          <a:stretch>
            <a:fillRect/>
          </a:stretch>
        </p:blipFill>
        <p:spPr>
          <a:xfrm>
            <a:off x="1576137" y="2513520"/>
            <a:ext cx="8470353" cy="4027481"/>
          </a:xfrm>
          <a:prstGeom prst="rect">
            <a:avLst/>
          </a:prstGeom>
        </p:spPr>
      </p:pic>
    </p:spTree>
    <p:extLst>
      <p:ext uri="{BB962C8B-B14F-4D97-AF65-F5344CB8AC3E}">
        <p14:creationId xmlns:p14="http://schemas.microsoft.com/office/powerpoint/2010/main" val="343779940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object 2">
            <a:extLst>
              <a:ext uri="{FF2B5EF4-FFF2-40B4-BE49-F238E27FC236}">
                <a16:creationId xmlns:a16="http://schemas.microsoft.com/office/drawing/2014/main" id="{A5870304-6504-6CD2-41CD-7CBBB38BA2CB}"/>
              </a:ext>
            </a:extLst>
          </p:cNvPr>
          <p:cNvSpPr txBox="1">
            <a:spLocks/>
          </p:cNvSpPr>
          <p:nvPr/>
        </p:nvSpPr>
        <p:spPr>
          <a:xfrm>
            <a:off x="327582" y="90444"/>
            <a:ext cx="5768418" cy="764312"/>
          </a:xfrm>
          <a:prstGeom prst="rect">
            <a:avLst/>
          </a:prstGeom>
        </p:spPr>
        <p:txBody>
          <a:bodyPr vert="horz" wrap="square" lIns="0" tIns="12700"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r>
              <a:rPr lang="es-ES" sz="2400" spc="-5">
                <a:solidFill>
                  <a:schemeClr val="accent1"/>
                </a:solidFill>
              </a:rPr>
              <a:t>Estado Proyecto Pasto - </a:t>
            </a:r>
            <a:r>
              <a:rPr lang="es-ES" sz="2400" b="1" spc="-5">
                <a:solidFill>
                  <a:schemeClr val="accent1"/>
                </a:solidFill>
              </a:rPr>
              <a:t>Etapa 2</a:t>
            </a:r>
            <a:endParaRPr lang="es-ES" sz="2400" b="1">
              <a:solidFill>
                <a:schemeClr val="accent1"/>
              </a:solidFill>
            </a:endParaRPr>
          </a:p>
          <a:p>
            <a:pPr marL="12700">
              <a:lnSpc>
                <a:spcPct val="100000"/>
              </a:lnSpc>
              <a:spcBef>
                <a:spcPts val="100"/>
              </a:spcBef>
            </a:pPr>
            <a:r>
              <a:rPr lang="es-ES" sz="2400" b="1" spc="-5">
                <a:solidFill>
                  <a:schemeClr val="accent1"/>
                </a:solidFill>
                <a:cs typeface="Calibri Light"/>
              </a:rPr>
              <a:t>Ajuste a  Diseños- Reforzamiento estructural</a:t>
            </a:r>
          </a:p>
        </p:txBody>
      </p:sp>
      <p:sp>
        <p:nvSpPr>
          <p:cNvPr id="2" name="Marcador de pie de página 1">
            <a:extLst>
              <a:ext uri="{FF2B5EF4-FFF2-40B4-BE49-F238E27FC236}">
                <a16:creationId xmlns:a16="http://schemas.microsoft.com/office/drawing/2014/main" id="{A09BAA4F-BE1F-E156-0BA9-8807D3A9B1C5}"/>
              </a:ext>
            </a:extLst>
          </p:cNvPr>
          <p:cNvSpPr>
            <a:spLocks noGrp="1"/>
          </p:cNvSpPr>
          <p:nvPr>
            <p:ph type="ftr" sz="quarter" idx="11"/>
          </p:nvPr>
        </p:nvSpPr>
        <p:spPr>
          <a:xfrm>
            <a:off x="4040739" y="6492875"/>
            <a:ext cx="4114800" cy="365125"/>
          </a:xfrm>
        </p:spPr>
        <p:txBody>
          <a:bodyPr/>
          <a:lstStyle/>
          <a:p>
            <a:r>
              <a:rPr lang="es-CO"/>
              <a:t>CCOM-FO-001 V2 / 19-Jul-2022 / Clasificada</a:t>
            </a:r>
          </a:p>
        </p:txBody>
      </p:sp>
      <p:pic>
        <p:nvPicPr>
          <p:cNvPr id="4" name="Imagen 3">
            <a:extLst>
              <a:ext uri="{FF2B5EF4-FFF2-40B4-BE49-F238E27FC236}">
                <a16:creationId xmlns:a16="http://schemas.microsoft.com/office/drawing/2014/main" id="{331EB825-819C-B949-1211-C1A9353B40AB}"/>
              </a:ext>
            </a:extLst>
          </p:cNvPr>
          <p:cNvPicPr>
            <a:picLocks noChangeAspect="1"/>
          </p:cNvPicPr>
          <p:nvPr/>
        </p:nvPicPr>
        <p:blipFill>
          <a:blip r:embed="rId2"/>
          <a:stretch>
            <a:fillRect/>
          </a:stretch>
        </p:blipFill>
        <p:spPr>
          <a:xfrm>
            <a:off x="599310" y="1452825"/>
            <a:ext cx="11122072" cy="5001128"/>
          </a:xfrm>
          <a:prstGeom prst="rect">
            <a:avLst/>
          </a:prstGeom>
        </p:spPr>
      </p:pic>
      <p:sp>
        <p:nvSpPr>
          <p:cNvPr id="3" name="object 2">
            <a:extLst>
              <a:ext uri="{FF2B5EF4-FFF2-40B4-BE49-F238E27FC236}">
                <a16:creationId xmlns:a16="http://schemas.microsoft.com/office/drawing/2014/main" id="{ABCA3E4C-58B8-E49F-F3EA-A180A19E9181}"/>
              </a:ext>
            </a:extLst>
          </p:cNvPr>
          <p:cNvSpPr txBox="1">
            <a:spLocks/>
          </p:cNvSpPr>
          <p:nvPr/>
        </p:nvSpPr>
        <p:spPr>
          <a:xfrm>
            <a:off x="521546" y="1037339"/>
            <a:ext cx="5768418" cy="289823"/>
          </a:xfrm>
          <a:prstGeom prst="rect">
            <a:avLst/>
          </a:prstGeom>
        </p:spPr>
        <p:txBody>
          <a:bodyPr vert="horz" wrap="square" lIns="0" tIns="12700"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r>
              <a:rPr lang="es-ES" sz="1800" b="1" spc="-5">
                <a:solidFill>
                  <a:schemeClr val="accent1"/>
                </a:solidFill>
              </a:rPr>
              <a:t>COMPONENTE AMBIENTAL</a:t>
            </a:r>
            <a:endParaRPr lang="es-ES" sz="1800" b="1" spc="-5">
              <a:solidFill>
                <a:schemeClr val="accent1"/>
              </a:solidFill>
              <a:cs typeface="Calibri Light"/>
            </a:endParaRPr>
          </a:p>
        </p:txBody>
      </p:sp>
    </p:spTree>
    <p:extLst>
      <p:ext uri="{BB962C8B-B14F-4D97-AF65-F5344CB8AC3E}">
        <p14:creationId xmlns:p14="http://schemas.microsoft.com/office/powerpoint/2010/main" val="325269847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object 2">
            <a:extLst>
              <a:ext uri="{FF2B5EF4-FFF2-40B4-BE49-F238E27FC236}">
                <a16:creationId xmlns:a16="http://schemas.microsoft.com/office/drawing/2014/main" id="{A5870304-6504-6CD2-41CD-7CBBB38BA2CB}"/>
              </a:ext>
            </a:extLst>
          </p:cNvPr>
          <p:cNvSpPr txBox="1">
            <a:spLocks/>
          </p:cNvSpPr>
          <p:nvPr/>
        </p:nvSpPr>
        <p:spPr>
          <a:xfrm>
            <a:off x="327582" y="90444"/>
            <a:ext cx="5768418" cy="764312"/>
          </a:xfrm>
          <a:prstGeom prst="rect">
            <a:avLst/>
          </a:prstGeom>
        </p:spPr>
        <p:txBody>
          <a:bodyPr vert="horz" wrap="square" lIns="0" tIns="12700"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r>
              <a:rPr lang="es-ES" sz="2400" spc="-5">
                <a:solidFill>
                  <a:schemeClr val="accent1"/>
                </a:solidFill>
              </a:rPr>
              <a:t>Estado Proyecto Pasto - </a:t>
            </a:r>
            <a:r>
              <a:rPr lang="es-ES" sz="2400" b="1" spc="-5">
                <a:solidFill>
                  <a:schemeClr val="accent1"/>
                </a:solidFill>
              </a:rPr>
              <a:t>Etapa 2</a:t>
            </a:r>
            <a:endParaRPr lang="es-ES" sz="2400" b="1">
              <a:solidFill>
                <a:schemeClr val="accent1"/>
              </a:solidFill>
            </a:endParaRPr>
          </a:p>
          <a:p>
            <a:pPr marL="12700">
              <a:lnSpc>
                <a:spcPct val="100000"/>
              </a:lnSpc>
              <a:spcBef>
                <a:spcPts val="100"/>
              </a:spcBef>
            </a:pPr>
            <a:r>
              <a:rPr lang="es-ES" sz="2400" b="1" spc="-5">
                <a:solidFill>
                  <a:schemeClr val="accent1"/>
                </a:solidFill>
                <a:cs typeface="Calibri Light"/>
              </a:rPr>
              <a:t>Ajuste a  Diseños- Reforzamiento estructural</a:t>
            </a:r>
          </a:p>
        </p:txBody>
      </p:sp>
      <p:sp>
        <p:nvSpPr>
          <p:cNvPr id="2" name="Marcador de pie de página 1">
            <a:extLst>
              <a:ext uri="{FF2B5EF4-FFF2-40B4-BE49-F238E27FC236}">
                <a16:creationId xmlns:a16="http://schemas.microsoft.com/office/drawing/2014/main" id="{A09BAA4F-BE1F-E156-0BA9-8807D3A9B1C5}"/>
              </a:ext>
            </a:extLst>
          </p:cNvPr>
          <p:cNvSpPr>
            <a:spLocks noGrp="1"/>
          </p:cNvSpPr>
          <p:nvPr>
            <p:ph type="ftr" sz="quarter" idx="11"/>
          </p:nvPr>
        </p:nvSpPr>
        <p:spPr>
          <a:xfrm>
            <a:off x="4040739" y="6492875"/>
            <a:ext cx="4114800" cy="365125"/>
          </a:xfrm>
        </p:spPr>
        <p:txBody>
          <a:bodyPr/>
          <a:lstStyle/>
          <a:p>
            <a:r>
              <a:rPr lang="es-CO"/>
              <a:t>CCOM-FO-001 V2 / 19-Jul-2022 / Clasificada</a:t>
            </a:r>
          </a:p>
        </p:txBody>
      </p:sp>
      <p:sp>
        <p:nvSpPr>
          <p:cNvPr id="3" name="object 2">
            <a:extLst>
              <a:ext uri="{FF2B5EF4-FFF2-40B4-BE49-F238E27FC236}">
                <a16:creationId xmlns:a16="http://schemas.microsoft.com/office/drawing/2014/main" id="{ABCA3E4C-58B8-E49F-F3EA-A180A19E9181}"/>
              </a:ext>
            </a:extLst>
          </p:cNvPr>
          <p:cNvSpPr txBox="1">
            <a:spLocks/>
          </p:cNvSpPr>
          <p:nvPr/>
        </p:nvSpPr>
        <p:spPr>
          <a:xfrm>
            <a:off x="521546" y="1037339"/>
            <a:ext cx="5768418" cy="289823"/>
          </a:xfrm>
          <a:prstGeom prst="rect">
            <a:avLst/>
          </a:prstGeom>
        </p:spPr>
        <p:txBody>
          <a:bodyPr vert="horz" wrap="square" lIns="0" tIns="12700"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r>
              <a:rPr lang="es-ES" sz="1800" b="1" spc="-5">
                <a:solidFill>
                  <a:schemeClr val="accent1"/>
                </a:solidFill>
              </a:rPr>
              <a:t>COMPONENTE AMBIENTAL</a:t>
            </a:r>
            <a:endParaRPr lang="es-ES" sz="1800" b="1" spc="-5">
              <a:solidFill>
                <a:schemeClr val="accent1"/>
              </a:solidFill>
              <a:cs typeface="Calibri Light"/>
            </a:endParaRPr>
          </a:p>
        </p:txBody>
      </p:sp>
      <p:pic>
        <p:nvPicPr>
          <p:cNvPr id="5" name="Imagen 4">
            <a:extLst>
              <a:ext uri="{FF2B5EF4-FFF2-40B4-BE49-F238E27FC236}">
                <a16:creationId xmlns:a16="http://schemas.microsoft.com/office/drawing/2014/main" id="{FE2A2FDB-FF41-AC49-0451-012A4081701D}"/>
              </a:ext>
            </a:extLst>
          </p:cNvPr>
          <p:cNvPicPr>
            <a:picLocks noChangeAspect="1"/>
          </p:cNvPicPr>
          <p:nvPr/>
        </p:nvPicPr>
        <p:blipFill>
          <a:blip r:embed="rId2"/>
          <a:stretch>
            <a:fillRect/>
          </a:stretch>
        </p:blipFill>
        <p:spPr>
          <a:xfrm>
            <a:off x="1325661" y="1589114"/>
            <a:ext cx="9928605" cy="4431355"/>
          </a:xfrm>
          <a:prstGeom prst="rect">
            <a:avLst/>
          </a:prstGeom>
        </p:spPr>
      </p:pic>
    </p:spTree>
    <p:extLst>
      <p:ext uri="{BB962C8B-B14F-4D97-AF65-F5344CB8AC3E}">
        <p14:creationId xmlns:p14="http://schemas.microsoft.com/office/powerpoint/2010/main" val="13103970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object 2">
            <a:extLst>
              <a:ext uri="{FF2B5EF4-FFF2-40B4-BE49-F238E27FC236}">
                <a16:creationId xmlns:a16="http://schemas.microsoft.com/office/drawing/2014/main" id="{A5870304-6504-6CD2-41CD-7CBBB38BA2CB}"/>
              </a:ext>
            </a:extLst>
          </p:cNvPr>
          <p:cNvSpPr txBox="1">
            <a:spLocks/>
          </p:cNvSpPr>
          <p:nvPr/>
        </p:nvSpPr>
        <p:spPr>
          <a:xfrm>
            <a:off x="327582" y="90444"/>
            <a:ext cx="5768418" cy="764312"/>
          </a:xfrm>
          <a:prstGeom prst="rect">
            <a:avLst/>
          </a:prstGeom>
        </p:spPr>
        <p:txBody>
          <a:bodyPr vert="horz" wrap="square" lIns="0" tIns="12700"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r>
              <a:rPr lang="es-ES" sz="2400" spc="-5">
                <a:solidFill>
                  <a:schemeClr val="accent1"/>
                </a:solidFill>
              </a:rPr>
              <a:t>Estado Proyecto Pasto - </a:t>
            </a:r>
            <a:r>
              <a:rPr lang="es-ES" sz="2400" b="1" spc="-5">
                <a:solidFill>
                  <a:schemeClr val="accent1"/>
                </a:solidFill>
              </a:rPr>
              <a:t>Etapa 2</a:t>
            </a:r>
            <a:endParaRPr lang="es-ES" sz="2400" b="1">
              <a:solidFill>
                <a:schemeClr val="accent1"/>
              </a:solidFill>
            </a:endParaRPr>
          </a:p>
          <a:p>
            <a:pPr marL="12700">
              <a:lnSpc>
                <a:spcPct val="100000"/>
              </a:lnSpc>
              <a:spcBef>
                <a:spcPts val="100"/>
              </a:spcBef>
            </a:pPr>
            <a:r>
              <a:rPr lang="es-ES" sz="2400" b="1" spc="-5">
                <a:solidFill>
                  <a:schemeClr val="accent1"/>
                </a:solidFill>
                <a:cs typeface="Calibri Light"/>
              </a:rPr>
              <a:t>Ajuste a  Diseños- Reforzamiento estructural</a:t>
            </a:r>
          </a:p>
        </p:txBody>
      </p:sp>
      <p:sp>
        <p:nvSpPr>
          <p:cNvPr id="2" name="Marcador de pie de página 1">
            <a:extLst>
              <a:ext uri="{FF2B5EF4-FFF2-40B4-BE49-F238E27FC236}">
                <a16:creationId xmlns:a16="http://schemas.microsoft.com/office/drawing/2014/main" id="{A09BAA4F-BE1F-E156-0BA9-8807D3A9B1C5}"/>
              </a:ext>
            </a:extLst>
          </p:cNvPr>
          <p:cNvSpPr>
            <a:spLocks noGrp="1"/>
          </p:cNvSpPr>
          <p:nvPr>
            <p:ph type="ftr" sz="quarter" idx="11"/>
          </p:nvPr>
        </p:nvSpPr>
        <p:spPr>
          <a:xfrm>
            <a:off x="4040739" y="6492875"/>
            <a:ext cx="4114800" cy="365125"/>
          </a:xfrm>
        </p:spPr>
        <p:txBody>
          <a:bodyPr/>
          <a:lstStyle/>
          <a:p>
            <a:r>
              <a:rPr lang="es-CO"/>
              <a:t>CCOM-FO-001 V2 / 19-Jul-2022 / Clasificada</a:t>
            </a:r>
          </a:p>
        </p:txBody>
      </p:sp>
      <p:pic>
        <p:nvPicPr>
          <p:cNvPr id="12" name="Imagen 11">
            <a:extLst>
              <a:ext uri="{FF2B5EF4-FFF2-40B4-BE49-F238E27FC236}">
                <a16:creationId xmlns:a16="http://schemas.microsoft.com/office/drawing/2014/main" id="{796E87F8-1C59-88BF-B511-BCD0474E7205}"/>
              </a:ext>
            </a:extLst>
          </p:cNvPr>
          <p:cNvPicPr>
            <a:picLocks noChangeAspect="1"/>
          </p:cNvPicPr>
          <p:nvPr/>
        </p:nvPicPr>
        <p:blipFill>
          <a:blip r:embed="rId2"/>
          <a:stretch>
            <a:fillRect/>
          </a:stretch>
        </p:blipFill>
        <p:spPr>
          <a:xfrm>
            <a:off x="778755" y="1526970"/>
            <a:ext cx="11022417" cy="4493499"/>
          </a:xfrm>
          <a:prstGeom prst="rect">
            <a:avLst/>
          </a:prstGeom>
        </p:spPr>
      </p:pic>
      <p:sp>
        <p:nvSpPr>
          <p:cNvPr id="3" name="object 2">
            <a:extLst>
              <a:ext uri="{FF2B5EF4-FFF2-40B4-BE49-F238E27FC236}">
                <a16:creationId xmlns:a16="http://schemas.microsoft.com/office/drawing/2014/main" id="{ABCA3E4C-58B8-E49F-F3EA-A180A19E9181}"/>
              </a:ext>
            </a:extLst>
          </p:cNvPr>
          <p:cNvSpPr txBox="1">
            <a:spLocks/>
          </p:cNvSpPr>
          <p:nvPr/>
        </p:nvSpPr>
        <p:spPr>
          <a:xfrm>
            <a:off x="521546" y="1037339"/>
            <a:ext cx="5768418" cy="289823"/>
          </a:xfrm>
          <a:prstGeom prst="rect">
            <a:avLst/>
          </a:prstGeom>
        </p:spPr>
        <p:txBody>
          <a:bodyPr vert="horz" wrap="square" lIns="0" tIns="12700"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r>
              <a:rPr lang="es-ES" sz="1800" b="1" spc="-5">
                <a:solidFill>
                  <a:schemeClr val="accent1"/>
                </a:solidFill>
              </a:rPr>
              <a:t>COMPONENTE AMBIENTAL</a:t>
            </a:r>
            <a:endParaRPr lang="es-ES" sz="1800" b="1" spc="-5">
              <a:solidFill>
                <a:schemeClr val="accent1"/>
              </a:solidFill>
              <a:cs typeface="Calibri Light"/>
            </a:endParaRPr>
          </a:p>
        </p:txBody>
      </p:sp>
    </p:spTree>
    <p:extLst>
      <p:ext uri="{BB962C8B-B14F-4D97-AF65-F5344CB8AC3E}">
        <p14:creationId xmlns:p14="http://schemas.microsoft.com/office/powerpoint/2010/main" val="122375632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object 2">
            <a:extLst>
              <a:ext uri="{FF2B5EF4-FFF2-40B4-BE49-F238E27FC236}">
                <a16:creationId xmlns:a16="http://schemas.microsoft.com/office/drawing/2014/main" id="{A5870304-6504-6CD2-41CD-7CBBB38BA2CB}"/>
              </a:ext>
            </a:extLst>
          </p:cNvPr>
          <p:cNvSpPr txBox="1">
            <a:spLocks/>
          </p:cNvSpPr>
          <p:nvPr/>
        </p:nvSpPr>
        <p:spPr>
          <a:xfrm>
            <a:off x="327582" y="90444"/>
            <a:ext cx="5768418" cy="764312"/>
          </a:xfrm>
          <a:prstGeom prst="rect">
            <a:avLst/>
          </a:prstGeom>
        </p:spPr>
        <p:txBody>
          <a:bodyPr vert="horz" wrap="square" lIns="0" tIns="12700"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r>
              <a:rPr lang="es-ES" sz="2400" spc="-5">
                <a:solidFill>
                  <a:schemeClr val="accent1"/>
                </a:solidFill>
              </a:rPr>
              <a:t>Estado Proyecto Pasto - </a:t>
            </a:r>
            <a:r>
              <a:rPr lang="es-ES" sz="2400" b="1" spc="-5">
                <a:solidFill>
                  <a:schemeClr val="accent1"/>
                </a:solidFill>
              </a:rPr>
              <a:t>Etapa 2</a:t>
            </a:r>
            <a:endParaRPr lang="es-ES" sz="2400" b="1">
              <a:solidFill>
                <a:schemeClr val="accent1"/>
              </a:solidFill>
            </a:endParaRPr>
          </a:p>
          <a:p>
            <a:pPr marL="12700">
              <a:lnSpc>
                <a:spcPct val="100000"/>
              </a:lnSpc>
              <a:spcBef>
                <a:spcPts val="100"/>
              </a:spcBef>
            </a:pPr>
            <a:r>
              <a:rPr lang="es-ES" sz="2400" b="1" spc="-5">
                <a:solidFill>
                  <a:schemeClr val="accent1"/>
                </a:solidFill>
                <a:cs typeface="Calibri Light"/>
              </a:rPr>
              <a:t>Ajuste a  Diseños- Reforzamiento estructural</a:t>
            </a:r>
          </a:p>
        </p:txBody>
      </p:sp>
      <p:sp>
        <p:nvSpPr>
          <p:cNvPr id="2" name="Marcador de pie de página 1">
            <a:extLst>
              <a:ext uri="{FF2B5EF4-FFF2-40B4-BE49-F238E27FC236}">
                <a16:creationId xmlns:a16="http://schemas.microsoft.com/office/drawing/2014/main" id="{A09BAA4F-BE1F-E156-0BA9-8807D3A9B1C5}"/>
              </a:ext>
            </a:extLst>
          </p:cNvPr>
          <p:cNvSpPr>
            <a:spLocks noGrp="1"/>
          </p:cNvSpPr>
          <p:nvPr>
            <p:ph type="ftr" sz="quarter" idx="11"/>
          </p:nvPr>
        </p:nvSpPr>
        <p:spPr>
          <a:xfrm>
            <a:off x="4040739" y="6492875"/>
            <a:ext cx="4114800" cy="365125"/>
          </a:xfrm>
        </p:spPr>
        <p:txBody>
          <a:bodyPr/>
          <a:lstStyle/>
          <a:p>
            <a:r>
              <a:rPr lang="es-CO"/>
              <a:t>CCOM-FO-001 V2 / 19-Jul-2022 / Clasificada</a:t>
            </a:r>
          </a:p>
        </p:txBody>
      </p:sp>
      <p:sp>
        <p:nvSpPr>
          <p:cNvPr id="3" name="object 2">
            <a:extLst>
              <a:ext uri="{FF2B5EF4-FFF2-40B4-BE49-F238E27FC236}">
                <a16:creationId xmlns:a16="http://schemas.microsoft.com/office/drawing/2014/main" id="{2CADEB23-E964-F061-A76B-4B634841297B}"/>
              </a:ext>
            </a:extLst>
          </p:cNvPr>
          <p:cNvSpPr txBox="1">
            <a:spLocks/>
          </p:cNvSpPr>
          <p:nvPr/>
        </p:nvSpPr>
        <p:spPr>
          <a:xfrm>
            <a:off x="521546" y="1073412"/>
            <a:ext cx="3080636" cy="289823"/>
          </a:xfrm>
          <a:prstGeom prst="rect">
            <a:avLst/>
          </a:prstGeom>
        </p:spPr>
        <p:txBody>
          <a:bodyPr vert="horz" wrap="square" lIns="0" tIns="12700"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r>
              <a:rPr lang="es-ES" sz="1800" b="1" spc="-5">
                <a:solidFill>
                  <a:schemeClr val="accent1"/>
                </a:solidFill>
              </a:rPr>
              <a:t>COMPONENTE SST</a:t>
            </a:r>
            <a:endParaRPr lang="es-ES" sz="1800" b="1" spc="-5">
              <a:solidFill>
                <a:schemeClr val="accent1"/>
              </a:solidFill>
              <a:cs typeface="Calibri Light"/>
            </a:endParaRPr>
          </a:p>
        </p:txBody>
      </p:sp>
      <p:pic>
        <p:nvPicPr>
          <p:cNvPr id="6" name="Imagen 5">
            <a:extLst>
              <a:ext uri="{FF2B5EF4-FFF2-40B4-BE49-F238E27FC236}">
                <a16:creationId xmlns:a16="http://schemas.microsoft.com/office/drawing/2014/main" id="{6E73FC2D-E2C5-019A-9941-B935A2BE3CC8}"/>
              </a:ext>
            </a:extLst>
          </p:cNvPr>
          <p:cNvPicPr>
            <a:picLocks noChangeAspect="1"/>
          </p:cNvPicPr>
          <p:nvPr/>
        </p:nvPicPr>
        <p:blipFill>
          <a:blip r:embed="rId2"/>
          <a:stretch>
            <a:fillRect/>
          </a:stretch>
        </p:blipFill>
        <p:spPr>
          <a:xfrm>
            <a:off x="566150" y="1581891"/>
            <a:ext cx="11059699" cy="4458691"/>
          </a:xfrm>
          <a:prstGeom prst="rect">
            <a:avLst/>
          </a:prstGeom>
        </p:spPr>
      </p:pic>
    </p:spTree>
    <p:extLst>
      <p:ext uri="{BB962C8B-B14F-4D97-AF65-F5344CB8AC3E}">
        <p14:creationId xmlns:p14="http://schemas.microsoft.com/office/powerpoint/2010/main" val="178466175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object 2">
            <a:extLst>
              <a:ext uri="{FF2B5EF4-FFF2-40B4-BE49-F238E27FC236}">
                <a16:creationId xmlns:a16="http://schemas.microsoft.com/office/drawing/2014/main" id="{A5870304-6504-6CD2-41CD-7CBBB38BA2CB}"/>
              </a:ext>
            </a:extLst>
          </p:cNvPr>
          <p:cNvSpPr txBox="1">
            <a:spLocks/>
          </p:cNvSpPr>
          <p:nvPr/>
        </p:nvSpPr>
        <p:spPr>
          <a:xfrm>
            <a:off x="327582" y="90444"/>
            <a:ext cx="5768418" cy="764312"/>
          </a:xfrm>
          <a:prstGeom prst="rect">
            <a:avLst/>
          </a:prstGeom>
        </p:spPr>
        <p:txBody>
          <a:bodyPr vert="horz" wrap="square" lIns="0" tIns="12700"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r>
              <a:rPr lang="es-ES" sz="2400" spc="-5">
                <a:solidFill>
                  <a:schemeClr val="accent1"/>
                </a:solidFill>
              </a:rPr>
              <a:t>Estado Proyecto Pasto - </a:t>
            </a:r>
            <a:r>
              <a:rPr lang="es-ES" sz="2400" b="1" spc="-5">
                <a:solidFill>
                  <a:schemeClr val="accent1"/>
                </a:solidFill>
              </a:rPr>
              <a:t>Etapa 2</a:t>
            </a:r>
            <a:endParaRPr lang="es-ES" sz="2400" b="1">
              <a:solidFill>
                <a:schemeClr val="accent1"/>
              </a:solidFill>
            </a:endParaRPr>
          </a:p>
          <a:p>
            <a:pPr marL="12700">
              <a:lnSpc>
                <a:spcPct val="100000"/>
              </a:lnSpc>
              <a:spcBef>
                <a:spcPts val="100"/>
              </a:spcBef>
            </a:pPr>
            <a:r>
              <a:rPr lang="es-ES" sz="2400" b="1" spc="-5">
                <a:solidFill>
                  <a:schemeClr val="accent1"/>
                </a:solidFill>
                <a:cs typeface="Calibri Light"/>
              </a:rPr>
              <a:t>Ajuste a  Diseños- Reforzamiento estructural</a:t>
            </a:r>
          </a:p>
        </p:txBody>
      </p:sp>
      <p:sp>
        <p:nvSpPr>
          <p:cNvPr id="2" name="Marcador de pie de página 1">
            <a:extLst>
              <a:ext uri="{FF2B5EF4-FFF2-40B4-BE49-F238E27FC236}">
                <a16:creationId xmlns:a16="http://schemas.microsoft.com/office/drawing/2014/main" id="{A09BAA4F-BE1F-E156-0BA9-8807D3A9B1C5}"/>
              </a:ext>
            </a:extLst>
          </p:cNvPr>
          <p:cNvSpPr>
            <a:spLocks noGrp="1"/>
          </p:cNvSpPr>
          <p:nvPr>
            <p:ph type="ftr" sz="quarter" idx="11"/>
          </p:nvPr>
        </p:nvSpPr>
        <p:spPr>
          <a:xfrm>
            <a:off x="4040739" y="6492875"/>
            <a:ext cx="4114800" cy="365125"/>
          </a:xfrm>
        </p:spPr>
        <p:txBody>
          <a:bodyPr/>
          <a:lstStyle/>
          <a:p>
            <a:r>
              <a:rPr lang="es-CO"/>
              <a:t>CCOM-FO-001 V2 / 19-Jul-2022 / Clasificada</a:t>
            </a:r>
          </a:p>
        </p:txBody>
      </p:sp>
      <p:pic>
        <p:nvPicPr>
          <p:cNvPr id="5" name="Imagen 4">
            <a:extLst>
              <a:ext uri="{FF2B5EF4-FFF2-40B4-BE49-F238E27FC236}">
                <a16:creationId xmlns:a16="http://schemas.microsoft.com/office/drawing/2014/main" id="{A3E00ED6-4058-29D0-35EF-61767E026629}"/>
              </a:ext>
            </a:extLst>
          </p:cNvPr>
          <p:cNvPicPr>
            <a:picLocks noChangeAspect="1"/>
          </p:cNvPicPr>
          <p:nvPr/>
        </p:nvPicPr>
        <p:blipFill>
          <a:blip r:embed="rId2"/>
          <a:stretch>
            <a:fillRect/>
          </a:stretch>
        </p:blipFill>
        <p:spPr>
          <a:xfrm>
            <a:off x="3034802" y="2301660"/>
            <a:ext cx="4620270" cy="3448531"/>
          </a:xfrm>
          <a:prstGeom prst="rect">
            <a:avLst/>
          </a:prstGeom>
        </p:spPr>
      </p:pic>
      <p:pic>
        <p:nvPicPr>
          <p:cNvPr id="9" name="Imagen 8">
            <a:extLst>
              <a:ext uri="{FF2B5EF4-FFF2-40B4-BE49-F238E27FC236}">
                <a16:creationId xmlns:a16="http://schemas.microsoft.com/office/drawing/2014/main" id="{414F63E2-7D16-F38A-DCEC-F6C078CA21FB}"/>
              </a:ext>
            </a:extLst>
          </p:cNvPr>
          <p:cNvPicPr>
            <a:picLocks noChangeAspect="1"/>
          </p:cNvPicPr>
          <p:nvPr/>
        </p:nvPicPr>
        <p:blipFill>
          <a:blip r:embed="rId3"/>
          <a:stretch>
            <a:fillRect/>
          </a:stretch>
        </p:blipFill>
        <p:spPr>
          <a:xfrm>
            <a:off x="7918207" y="1883229"/>
            <a:ext cx="4010585" cy="1438476"/>
          </a:xfrm>
          <a:prstGeom prst="rect">
            <a:avLst/>
          </a:prstGeom>
        </p:spPr>
      </p:pic>
      <p:sp>
        <p:nvSpPr>
          <p:cNvPr id="3" name="object 2">
            <a:extLst>
              <a:ext uri="{FF2B5EF4-FFF2-40B4-BE49-F238E27FC236}">
                <a16:creationId xmlns:a16="http://schemas.microsoft.com/office/drawing/2014/main" id="{3EB943DE-0B30-AA65-3DE0-670D3320EBDD}"/>
              </a:ext>
            </a:extLst>
          </p:cNvPr>
          <p:cNvSpPr txBox="1">
            <a:spLocks/>
          </p:cNvSpPr>
          <p:nvPr/>
        </p:nvSpPr>
        <p:spPr>
          <a:xfrm>
            <a:off x="521546" y="1073412"/>
            <a:ext cx="3080636" cy="289823"/>
          </a:xfrm>
          <a:prstGeom prst="rect">
            <a:avLst/>
          </a:prstGeom>
        </p:spPr>
        <p:txBody>
          <a:bodyPr vert="horz" wrap="square" lIns="0" tIns="12700"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r>
              <a:rPr lang="es-ES" sz="1800" b="1" spc="-5">
                <a:solidFill>
                  <a:schemeClr val="accent1"/>
                </a:solidFill>
              </a:rPr>
              <a:t>COMPONENTE SST</a:t>
            </a:r>
            <a:endParaRPr lang="es-ES" sz="1800" b="1" spc="-5">
              <a:solidFill>
                <a:schemeClr val="accent1"/>
              </a:solidFill>
              <a:cs typeface="Calibri Light"/>
            </a:endParaRPr>
          </a:p>
        </p:txBody>
      </p:sp>
    </p:spTree>
    <p:extLst>
      <p:ext uri="{BB962C8B-B14F-4D97-AF65-F5344CB8AC3E}">
        <p14:creationId xmlns:p14="http://schemas.microsoft.com/office/powerpoint/2010/main" val="56728190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ie de página 1">
            <a:extLst>
              <a:ext uri="{FF2B5EF4-FFF2-40B4-BE49-F238E27FC236}">
                <a16:creationId xmlns:a16="http://schemas.microsoft.com/office/drawing/2014/main" id="{34106C70-8F09-FBD0-4840-25B246A16425}"/>
              </a:ext>
            </a:extLst>
          </p:cNvPr>
          <p:cNvSpPr>
            <a:spLocks noGrp="1"/>
          </p:cNvSpPr>
          <p:nvPr>
            <p:ph type="ftr" sz="quarter" idx="11"/>
          </p:nvPr>
        </p:nvSpPr>
        <p:spPr/>
        <p:txBody>
          <a:bodyPr/>
          <a:lstStyle/>
          <a:p>
            <a:r>
              <a:rPr lang="es-CO"/>
              <a:t>CCOM-FO-001 V2 / 19-Jul-2022 / Clasificada</a:t>
            </a:r>
          </a:p>
        </p:txBody>
      </p:sp>
      <p:sp>
        <p:nvSpPr>
          <p:cNvPr id="4" name="object 2">
            <a:extLst>
              <a:ext uri="{FF2B5EF4-FFF2-40B4-BE49-F238E27FC236}">
                <a16:creationId xmlns:a16="http://schemas.microsoft.com/office/drawing/2014/main" id="{BF42F39F-4908-84DD-44D3-72893C2AACE9}"/>
              </a:ext>
            </a:extLst>
          </p:cNvPr>
          <p:cNvSpPr txBox="1">
            <a:spLocks/>
          </p:cNvSpPr>
          <p:nvPr/>
        </p:nvSpPr>
        <p:spPr>
          <a:xfrm>
            <a:off x="327582" y="90444"/>
            <a:ext cx="7426314" cy="764312"/>
          </a:xfrm>
          <a:prstGeom prst="rect">
            <a:avLst/>
          </a:prstGeom>
        </p:spPr>
        <p:txBody>
          <a:bodyPr vert="horz" wrap="square" lIns="0" tIns="12700"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r>
              <a:rPr lang="es-ES" sz="2400" spc="-5">
                <a:solidFill>
                  <a:schemeClr val="accent1"/>
                </a:solidFill>
              </a:rPr>
              <a:t>Estado Proyecto Pasto - </a:t>
            </a:r>
            <a:r>
              <a:rPr lang="es-ES" sz="2400" b="1" spc="-5">
                <a:solidFill>
                  <a:schemeClr val="accent1"/>
                </a:solidFill>
              </a:rPr>
              <a:t>Etapa 2</a:t>
            </a:r>
            <a:endParaRPr lang="es-ES" sz="2400" b="1">
              <a:solidFill>
                <a:schemeClr val="accent1"/>
              </a:solidFill>
            </a:endParaRPr>
          </a:p>
          <a:p>
            <a:pPr marL="12700">
              <a:lnSpc>
                <a:spcPct val="100000"/>
              </a:lnSpc>
              <a:spcBef>
                <a:spcPts val="100"/>
              </a:spcBef>
            </a:pPr>
            <a:r>
              <a:rPr lang="es-ES" sz="2400" b="1" spc="-5">
                <a:solidFill>
                  <a:schemeClr val="accent1"/>
                </a:solidFill>
                <a:cs typeface="Calibri Light"/>
              </a:rPr>
              <a:t>Ajuste a  Diseños- Reforzamiento estructural</a:t>
            </a:r>
          </a:p>
        </p:txBody>
      </p:sp>
      <p:sp>
        <p:nvSpPr>
          <p:cNvPr id="9" name="CuadroTexto 8">
            <a:extLst>
              <a:ext uri="{FF2B5EF4-FFF2-40B4-BE49-F238E27FC236}">
                <a16:creationId xmlns:a16="http://schemas.microsoft.com/office/drawing/2014/main" id="{324F2081-C838-2550-07AB-7331E3D32B47}"/>
              </a:ext>
            </a:extLst>
          </p:cNvPr>
          <p:cNvSpPr txBox="1"/>
          <p:nvPr/>
        </p:nvSpPr>
        <p:spPr>
          <a:xfrm>
            <a:off x="457200" y="1007162"/>
            <a:ext cx="4641273" cy="584775"/>
          </a:xfrm>
          <a:prstGeom prst="rect">
            <a:avLst/>
          </a:prstGeom>
          <a:noFill/>
        </p:spPr>
        <p:txBody>
          <a:bodyPr vert="horz" wrap="square" lIns="91440" tIns="45720" rIns="91440" bIns="45720" anchor="t">
            <a:spAutoFit/>
          </a:bodyPr>
          <a:lstStyle/>
          <a:p>
            <a:r>
              <a:rPr lang="es-ES" sz="1600" b="1">
                <a:solidFill>
                  <a:schemeClr val="accent1"/>
                </a:solidFill>
                <a:latin typeface="+mj-lt"/>
              </a:rPr>
              <a:t>BLOQUE 10</a:t>
            </a:r>
          </a:p>
          <a:p>
            <a:r>
              <a:rPr lang="es-ES" sz="1600" b="1">
                <a:solidFill>
                  <a:schemeClr val="accent1"/>
                </a:solidFill>
                <a:latin typeface="+mj-lt"/>
              </a:rPr>
              <a:t>ACTIVIDADES DE LA SEMANA</a:t>
            </a:r>
          </a:p>
        </p:txBody>
      </p:sp>
      <p:pic>
        <p:nvPicPr>
          <p:cNvPr id="6" name="Imagen 5">
            <a:extLst>
              <a:ext uri="{FF2B5EF4-FFF2-40B4-BE49-F238E27FC236}">
                <a16:creationId xmlns:a16="http://schemas.microsoft.com/office/drawing/2014/main" id="{9597C760-AA20-9B53-D043-EE4D1F977681}"/>
              </a:ext>
            </a:extLst>
          </p:cNvPr>
          <p:cNvPicPr>
            <a:picLocks noChangeAspect="1"/>
          </p:cNvPicPr>
          <p:nvPr/>
        </p:nvPicPr>
        <p:blipFill>
          <a:blip r:embed="rId2"/>
          <a:stretch>
            <a:fillRect/>
          </a:stretch>
        </p:blipFill>
        <p:spPr>
          <a:xfrm>
            <a:off x="626879" y="1744343"/>
            <a:ext cx="10938241" cy="4532421"/>
          </a:xfrm>
          <a:prstGeom prst="rect">
            <a:avLst/>
          </a:prstGeom>
        </p:spPr>
      </p:pic>
      <p:pic>
        <p:nvPicPr>
          <p:cNvPr id="8" name="Imagen 7">
            <a:extLst>
              <a:ext uri="{FF2B5EF4-FFF2-40B4-BE49-F238E27FC236}">
                <a16:creationId xmlns:a16="http://schemas.microsoft.com/office/drawing/2014/main" id="{958494B0-BF04-53DC-C82E-83D46B472ADF}"/>
              </a:ext>
            </a:extLst>
          </p:cNvPr>
          <p:cNvPicPr>
            <a:picLocks noChangeAspect="1"/>
          </p:cNvPicPr>
          <p:nvPr/>
        </p:nvPicPr>
        <p:blipFill>
          <a:blip r:embed="rId3"/>
          <a:stretch>
            <a:fillRect/>
          </a:stretch>
        </p:blipFill>
        <p:spPr>
          <a:xfrm>
            <a:off x="6993744" y="726800"/>
            <a:ext cx="2915057" cy="857370"/>
          </a:xfrm>
          <a:prstGeom prst="rect">
            <a:avLst/>
          </a:prstGeom>
        </p:spPr>
      </p:pic>
    </p:spTree>
    <p:extLst>
      <p:ext uri="{BB962C8B-B14F-4D97-AF65-F5344CB8AC3E}">
        <p14:creationId xmlns:p14="http://schemas.microsoft.com/office/powerpoint/2010/main" val="314756392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ie de página 1">
            <a:extLst>
              <a:ext uri="{FF2B5EF4-FFF2-40B4-BE49-F238E27FC236}">
                <a16:creationId xmlns:a16="http://schemas.microsoft.com/office/drawing/2014/main" id="{34106C70-8F09-FBD0-4840-25B246A16425}"/>
              </a:ext>
            </a:extLst>
          </p:cNvPr>
          <p:cNvSpPr>
            <a:spLocks noGrp="1"/>
          </p:cNvSpPr>
          <p:nvPr>
            <p:ph type="ftr" sz="quarter" idx="11"/>
          </p:nvPr>
        </p:nvSpPr>
        <p:spPr>
          <a:xfrm>
            <a:off x="5207404" y="6564548"/>
            <a:ext cx="4114800" cy="365125"/>
          </a:xfrm>
        </p:spPr>
        <p:txBody>
          <a:bodyPr/>
          <a:lstStyle/>
          <a:p>
            <a:r>
              <a:rPr lang="es-CO"/>
              <a:t>CCOM-FO-001 V2 / 19-Jul-2022 / Clasificada</a:t>
            </a:r>
          </a:p>
        </p:txBody>
      </p:sp>
      <p:sp>
        <p:nvSpPr>
          <p:cNvPr id="4" name="object 2">
            <a:extLst>
              <a:ext uri="{FF2B5EF4-FFF2-40B4-BE49-F238E27FC236}">
                <a16:creationId xmlns:a16="http://schemas.microsoft.com/office/drawing/2014/main" id="{BF42F39F-4908-84DD-44D3-72893C2AACE9}"/>
              </a:ext>
            </a:extLst>
          </p:cNvPr>
          <p:cNvSpPr txBox="1">
            <a:spLocks/>
          </p:cNvSpPr>
          <p:nvPr/>
        </p:nvSpPr>
        <p:spPr>
          <a:xfrm>
            <a:off x="327582" y="90444"/>
            <a:ext cx="7426314" cy="764312"/>
          </a:xfrm>
          <a:prstGeom prst="rect">
            <a:avLst/>
          </a:prstGeom>
        </p:spPr>
        <p:txBody>
          <a:bodyPr vert="horz" wrap="square" lIns="0" tIns="12700"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r>
              <a:rPr lang="es-ES" sz="2400" spc="-5">
                <a:solidFill>
                  <a:schemeClr val="accent1"/>
                </a:solidFill>
              </a:rPr>
              <a:t>Estado Proyecto Pasto - </a:t>
            </a:r>
            <a:r>
              <a:rPr lang="es-ES" sz="2400" b="1" spc="-5">
                <a:solidFill>
                  <a:schemeClr val="accent1"/>
                </a:solidFill>
              </a:rPr>
              <a:t>Etapa 2</a:t>
            </a:r>
            <a:endParaRPr lang="es-ES" sz="2400" b="1">
              <a:solidFill>
                <a:schemeClr val="accent1"/>
              </a:solidFill>
            </a:endParaRPr>
          </a:p>
          <a:p>
            <a:pPr marL="12700">
              <a:lnSpc>
                <a:spcPct val="100000"/>
              </a:lnSpc>
              <a:spcBef>
                <a:spcPts val="100"/>
              </a:spcBef>
            </a:pPr>
            <a:r>
              <a:rPr lang="es-ES" sz="2400" b="1" spc="-5">
                <a:solidFill>
                  <a:schemeClr val="accent1"/>
                </a:solidFill>
                <a:cs typeface="Calibri Light"/>
              </a:rPr>
              <a:t>Ajuste a  Diseños- Reforzamiento estructural</a:t>
            </a:r>
          </a:p>
        </p:txBody>
      </p:sp>
      <p:sp>
        <p:nvSpPr>
          <p:cNvPr id="9" name="CuadroTexto 8">
            <a:extLst>
              <a:ext uri="{FF2B5EF4-FFF2-40B4-BE49-F238E27FC236}">
                <a16:creationId xmlns:a16="http://schemas.microsoft.com/office/drawing/2014/main" id="{324F2081-C838-2550-07AB-7331E3D32B47}"/>
              </a:ext>
            </a:extLst>
          </p:cNvPr>
          <p:cNvSpPr txBox="1"/>
          <p:nvPr/>
        </p:nvSpPr>
        <p:spPr>
          <a:xfrm>
            <a:off x="453536" y="1183214"/>
            <a:ext cx="1209634" cy="646331"/>
          </a:xfrm>
          <a:prstGeom prst="rect">
            <a:avLst/>
          </a:prstGeom>
          <a:noFill/>
        </p:spPr>
        <p:txBody>
          <a:bodyPr vert="horz" wrap="square" lIns="91440" tIns="45720" rIns="91440" bIns="45720" anchor="ctr" anchorCtr="0">
            <a:spAutoFit/>
          </a:bodyPr>
          <a:lstStyle/>
          <a:p>
            <a:r>
              <a:rPr lang="es-ES" sz="1200" b="1">
                <a:solidFill>
                  <a:schemeClr val="accent1"/>
                </a:solidFill>
                <a:latin typeface="+mj-lt"/>
              </a:rPr>
              <a:t>BLOQUE 10</a:t>
            </a:r>
          </a:p>
          <a:p>
            <a:r>
              <a:rPr lang="es-ES" sz="1200" b="1">
                <a:solidFill>
                  <a:schemeClr val="accent1"/>
                </a:solidFill>
                <a:latin typeface="+mj-lt"/>
              </a:rPr>
              <a:t>ACTIVIDADES DE LA SEMANA</a:t>
            </a:r>
          </a:p>
        </p:txBody>
      </p:sp>
      <p:pic>
        <p:nvPicPr>
          <p:cNvPr id="5" name="Imagen 4">
            <a:extLst>
              <a:ext uri="{FF2B5EF4-FFF2-40B4-BE49-F238E27FC236}">
                <a16:creationId xmlns:a16="http://schemas.microsoft.com/office/drawing/2014/main" id="{AB856AD0-6E7B-C028-2E22-5551CE8B9535}"/>
              </a:ext>
            </a:extLst>
          </p:cNvPr>
          <p:cNvPicPr>
            <a:picLocks noChangeAspect="1"/>
          </p:cNvPicPr>
          <p:nvPr/>
        </p:nvPicPr>
        <p:blipFill>
          <a:blip r:embed="rId2"/>
          <a:stretch>
            <a:fillRect/>
          </a:stretch>
        </p:blipFill>
        <p:spPr>
          <a:xfrm>
            <a:off x="1502716" y="1506379"/>
            <a:ext cx="10500825" cy="4463688"/>
          </a:xfrm>
          <a:prstGeom prst="rect">
            <a:avLst/>
          </a:prstGeom>
        </p:spPr>
      </p:pic>
    </p:spTree>
    <p:extLst>
      <p:ext uri="{BB962C8B-B14F-4D97-AF65-F5344CB8AC3E}">
        <p14:creationId xmlns:p14="http://schemas.microsoft.com/office/powerpoint/2010/main" val="157211555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ie de página 1">
            <a:extLst>
              <a:ext uri="{FF2B5EF4-FFF2-40B4-BE49-F238E27FC236}">
                <a16:creationId xmlns:a16="http://schemas.microsoft.com/office/drawing/2014/main" id="{8A78EB0F-283A-4139-3475-67252C2B2FC0}"/>
              </a:ext>
            </a:extLst>
          </p:cNvPr>
          <p:cNvSpPr>
            <a:spLocks noGrp="1"/>
          </p:cNvSpPr>
          <p:nvPr>
            <p:ph type="ftr" sz="quarter" idx="11"/>
          </p:nvPr>
        </p:nvSpPr>
        <p:spPr/>
        <p:txBody>
          <a:bodyPr/>
          <a:lstStyle/>
          <a:p>
            <a:r>
              <a:rPr lang="es-CO"/>
              <a:t>CCOM-FO-001 V2 / 19-Jul-2022 / Clasificada</a:t>
            </a:r>
          </a:p>
        </p:txBody>
      </p:sp>
      <p:sp>
        <p:nvSpPr>
          <p:cNvPr id="4" name="object 2">
            <a:extLst>
              <a:ext uri="{FF2B5EF4-FFF2-40B4-BE49-F238E27FC236}">
                <a16:creationId xmlns:a16="http://schemas.microsoft.com/office/drawing/2014/main" id="{E8F9ECFA-66D3-1801-3C8B-F16756C02D58}"/>
              </a:ext>
            </a:extLst>
          </p:cNvPr>
          <p:cNvSpPr txBox="1">
            <a:spLocks/>
          </p:cNvSpPr>
          <p:nvPr/>
        </p:nvSpPr>
        <p:spPr>
          <a:xfrm>
            <a:off x="341959" y="4180"/>
            <a:ext cx="7426314" cy="764312"/>
          </a:xfrm>
          <a:prstGeom prst="rect">
            <a:avLst/>
          </a:prstGeom>
        </p:spPr>
        <p:txBody>
          <a:bodyPr vert="horz" wrap="square" lIns="0" tIns="12700"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r>
              <a:rPr lang="es-ES" sz="2400" spc="-5">
                <a:solidFill>
                  <a:schemeClr val="accent1"/>
                </a:solidFill>
              </a:rPr>
              <a:t>Estado Proyecto Pasto - </a:t>
            </a:r>
            <a:r>
              <a:rPr lang="es-ES" sz="2400" b="1" spc="-5">
                <a:solidFill>
                  <a:schemeClr val="accent1"/>
                </a:solidFill>
              </a:rPr>
              <a:t>Etapa 2</a:t>
            </a:r>
            <a:endParaRPr lang="es-ES" sz="2400" b="1">
              <a:solidFill>
                <a:schemeClr val="accent1"/>
              </a:solidFill>
            </a:endParaRPr>
          </a:p>
          <a:p>
            <a:pPr marL="12700">
              <a:lnSpc>
                <a:spcPct val="100000"/>
              </a:lnSpc>
              <a:spcBef>
                <a:spcPts val="100"/>
              </a:spcBef>
            </a:pPr>
            <a:r>
              <a:rPr lang="es-ES" sz="2400" b="1" spc="-5">
                <a:solidFill>
                  <a:schemeClr val="accent1"/>
                </a:solidFill>
                <a:cs typeface="Calibri Light"/>
              </a:rPr>
              <a:t>Ajuste a  Diseños- Reforzamiento estructural</a:t>
            </a:r>
          </a:p>
        </p:txBody>
      </p:sp>
      <p:sp>
        <p:nvSpPr>
          <p:cNvPr id="8" name="CuadroTexto 7">
            <a:extLst>
              <a:ext uri="{FF2B5EF4-FFF2-40B4-BE49-F238E27FC236}">
                <a16:creationId xmlns:a16="http://schemas.microsoft.com/office/drawing/2014/main" id="{3ACF19C0-8E7A-16C4-1835-4F50BEE025B7}"/>
              </a:ext>
            </a:extLst>
          </p:cNvPr>
          <p:cNvSpPr txBox="1"/>
          <p:nvPr/>
        </p:nvSpPr>
        <p:spPr>
          <a:xfrm>
            <a:off x="652040" y="1179201"/>
            <a:ext cx="2314447" cy="338554"/>
          </a:xfrm>
          <a:prstGeom prst="rect">
            <a:avLst/>
          </a:prstGeom>
          <a:noFill/>
        </p:spPr>
        <p:txBody>
          <a:bodyPr vert="horz" wrap="square" lIns="91440" tIns="45720" rIns="91440" bIns="45720" anchor="t">
            <a:spAutoFit/>
          </a:bodyPr>
          <a:lstStyle/>
          <a:p>
            <a:r>
              <a:rPr lang="es-ES" sz="1600" b="1">
                <a:solidFill>
                  <a:schemeClr val="accent1"/>
                </a:solidFill>
                <a:latin typeface="+mj-lt"/>
              </a:rPr>
              <a:t>BLOQUE 40</a:t>
            </a:r>
            <a:endParaRPr lang="es-ES" sz="1600">
              <a:solidFill>
                <a:schemeClr val="accent1"/>
              </a:solidFill>
            </a:endParaRPr>
          </a:p>
        </p:txBody>
      </p:sp>
      <p:pic>
        <p:nvPicPr>
          <p:cNvPr id="6" name="Imagen 5">
            <a:extLst>
              <a:ext uri="{FF2B5EF4-FFF2-40B4-BE49-F238E27FC236}">
                <a16:creationId xmlns:a16="http://schemas.microsoft.com/office/drawing/2014/main" id="{966CE6FC-39F1-BD58-1F3D-080C4E5DA942}"/>
              </a:ext>
            </a:extLst>
          </p:cNvPr>
          <p:cNvPicPr>
            <a:picLocks noChangeAspect="1"/>
          </p:cNvPicPr>
          <p:nvPr/>
        </p:nvPicPr>
        <p:blipFill>
          <a:blip r:embed="rId2"/>
          <a:stretch>
            <a:fillRect/>
          </a:stretch>
        </p:blipFill>
        <p:spPr>
          <a:xfrm>
            <a:off x="929189" y="1573139"/>
            <a:ext cx="10583938" cy="4690187"/>
          </a:xfrm>
          <a:prstGeom prst="rect">
            <a:avLst/>
          </a:prstGeom>
        </p:spPr>
      </p:pic>
      <p:pic>
        <p:nvPicPr>
          <p:cNvPr id="9" name="Imagen 8">
            <a:extLst>
              <a:ext uri="{FF2B5EF4-FFF2-40B4-BE49-F238E27FC236}">
                <a16:creationId xmlns:a16="http://schemas.microsoft.com/office/drawing/2014/main" id="{0B190ECF-20B7-A34D-3432-C9A3B05EFEED}"/>
              </a:ext>
            </a:extLst>
          </p:cNvPr>
          <p:cNvPicPr>
            <a:picLocks noChangeAspect="1"/>
          </p:cNvPicPr>
          <p:nvPr/>
        </p:nvPicPr>
        <p:blipFill>
          <a:blip r:embed="rId3"/>
          <a:stretch>
            <a:fillRect/>
          </a:stretch>
        </p:blipFill>
        <p:spPr>
          <a:xfrm>
            <a:off x="6495818" y="423305"/>
            <a:ext cx="3315163" cy="876422"/>
          </a:xfrm>
          <a:prstGeom prst="rect">
            <a:avLst/>
          </a:prstGeom>
        </p:spPr>
      </p:pic>
    </p:spTree>
    <p:extLst>
      <p:ext uri="{BB962C8B-B14F-4D97-AF65-F5344CB8AC3E}">
        <p14:creationId xmlns:p14="http://schemas.microsoft.com/office/powerpoint/2010/main" val="59188351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ie de página 1">
            <a:extLst>
              <a:ext uri="{FF2B5EF4-FFF2-40B4-BE49-F238E27FC236}">
                <a16:creationId xmlns:a16="http://schemas.microsoft.com/office/drawing/2014/main" id="{8A78EB0F-283A-4139-3475-67252C2B2FC0}"/>
              </a:ext>
            </a:extLst>
          </p:cNvPr>
          <p:cNvSpPr>
            <a:spLocks noGrp="1"/>
          </p:cNvSpPr>
          <p:nvPr>
            <p:ph type="ftr" sz="quarter" idx="11"/>
          </p:nvPr>
        </p:nvSpPr>
        <p:spPr>
          <a:xfrm>
            <a:off x="4038600" y="6516330"/>
            <a:ext cx="4114800" cy="365125"/>
          </a:xfrm>
        </p:spPr>
        <p:txBody>
          <a:bodyPr/>
          <a:lstStyle/>
          <a:p>
            <a:r>
              <a:rPr lang="es-CO"/>
              <a:t>CCOM-FO-001 V2 / 19-Jul-2022 / Clasificada</a:t>
            </a:r>
          </a:p>
        </p:txBody>
      </p:sp>
      <p:sp>
        <p:nvSpPr>
          <p:cNvPr id="4" name="object 2">
            <a:extLst>
              <a:ext uri="{FF2B5EF4-FFF2-40B4-BE49-F238E27FC236}">
                <a16:creationId xmlns:a16="http://schemas.microsoft.com/office/drawing/2014/main" id="{E8F9ECFA-66D3-1801-3C8B-F16756C02D58}"/>
              </a:ext>
            </a:extLst>
          </p:cNvPr>
          <p:cNvSpPr txBox="1">
            <a:spLocks/>
          </p:cNvSpPr>
          <p:nvPr/>
        </p:nvSpPr>
        <p:spPr>
          <a:xfrm>
            <a:off x="341959" y="4180"/>
            <a:ext cx="7426314" cy="764312"/>
          </a:xfrm>
          <a:prstGeom prst="rect">
            <a:avLst/>
          </a:prstGeom>
        </p:spPr>
        <p:txBody>
          <a:bodyPr vert="horz" wrap="square" lIns="0" tIns="12700"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r>
              <a:rPr lang="es-ES" sz="2400" spc="-5">
                <a:solidFill>
                  <a:schemeClr val="accent1"/>
                </a:solidFill>
              </a:rPr>
              <a:t>Estado Proyecto Pasto - </a:t>
            </a:r>
            <a:r>
              <a:rPr lang="es-ES" sz="2400" b="1" spc="-5">
                <a:solidFill>
                  <a:schemeClr val="accent1"/>
                </a:solidFill>
              </a:rPr>
              <a:t>Etapa 2</a:t>
            </a:r>
            <a:endParaRPr lang="es-ES" sz="2400" b="1">
              <a:solidFill>
                <a:schemeClr val="accent1"/>
              </a:solidFill>
            </a:endParaRPr>
          </a:p>
          <a:p>
            <a:pPr marL="12700">
              <a:lnSpc>
                <a:spcPct val="100000"/>
              </a:lnSpc>
              <a:spcBef>
                <a:spcPts val="100"/>
              </a:spcBef>
            </a:pPr>
            <a:r>
              <a:rPr lang="es-ES" sz="2400" b="1" spc="-5">
                <a:solidFill>
                  <a:schemeClr val="accent1"/>
                </a:solidFill>
                <a:cs typeface="Calibri Light"/>
              </a:rPr>
              <a:t>Ajuste a  Diseños- Reforzamiento estructural</a:t>
            </a:r>
          </a:p>
        </p:txBody>
      </p:sp>
      <p:sp>
        <p:nvSpPr>
          <p:cNvPr id="7" name="CuadroTexto 6">
            <a:extLst>
              <a:ext uri="{FF2B5EF4-FFF2-40B4-BE49-F238E27FC236}">
                <a16:creationId xmlns:a16="http://schemas.microsoft.com/office/drawing/2014/main" id="{B238E6C8-60E7-5520-D530-FE969CCBBE85}"/>
              </a:ext>
            </a:extLst>
          </p:cNvPr>
          <p:cNvSpPr txBox="1"/>
          <p:nvPr/>
        </p:nvSpPr>
        <p:spPr>
          <a:xfrm>
            <a:off x="6248205" y="386336"/>
            <a:ext cx="1596052" cy="738664"/>
          </a:xfrm>
          <a:prstGeom prst="rect">
            <a:avLst/>
          </a:prstGeom>
          <a:noFill/>
        </p:spPr>
        <p:txBody>
          <a:bodyPr vert="horz" wrap="square" lIns="91440" tIns="45720" rIns="91440" bIns="45720" anchor="ctr" anchorCtr="0">
            <a:spAutoFit/>
          </a:bodyPr>
          <a:lstStyle/>
          <a:p>
            <a:r>
              <a:rPr lang="es-ES" sz="1400" b="1">
                <a:solidFill>
                  <a:schemeClr val="accent1"/>
                </a:solidFill>
                <a:latin typeface="+mj-lt"/>
              </a:rPr>
              <a:t>BLOQUE 40</a:t>
            </a:r>
          </a:p>
          <a:p>
            <a:r>
              <a:rPr lang="es-ES" sz="1400" b="1">
                <a:solidFill>
                  <a:schemeClr val="accent1"/>
                </a:solidFill>
                <a:latin typeface="+mj-lt"/>
              </a:rPr>
              <a:t>ACTIVIDADES DE LA SEMANA</a:t>
            </a:r>
          </a:p>
        </p:txBody>
      </p:sp>
      <p:pic>
        <p:nvPicPr>
          <p:cNvPr id="9" name="Imagen 8">
            <a:extLst>
              <a:ext uri="{FF2B5EF4-FFF2-40B4-BE49-F238E27FC236}">
                <a16:creationId xmlns:a16="http://schemas.microsoft.com/office/drawing/2014/main" id="{D18E4534-73E8-E794-F37B-D138F9968195}"/>
              </a:ext>
            </a:extLst>
          </p:cNvPr>
          <p:cNvPicPr>
            <a:picLocks noChangeAspect="1"/>
          </p:cNvPicPr>
          <p:nvPr/>
        </p:nvPicPr>
        <p:blipFill>
          <a:blip r:embed="rId2"/>
          <a:stretch>
            <a:fillRect/>
          </a:stretch>
        </p:blipFill>
        <p:spPr>
          <a:xfrm>
            <a:off x="0" y="924413"/>
            <a:ext cx="11857160" cy="5009174"/>
          </a:xfrm>
          <a:prstGeom prst="rect">
            <a:avLst/>
          </a:prstGeom>
        </p:spPr>
      </p:pic>
    </p:spTree>
    <p:extLst>
      <p:ext uri="{BB962C8B-B14F-4D97-AF65-F5344CB8AC3E}">
        <p14:creationId xmlns:p14="http://schemas.microsoft.com/office/powerpoint/2010/main" val="142055302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ie de página 1">
            <a:extLst>
              <a:ext uri="{FF2B5EF4-FFF2-40B4-BE49-F238E27FC236}">
                <a16:creationId xmlns:a16="http://schemas.microsoft.com/office/drawing/2014/main" id="{8A78EB0F-283A-4139-3475-67252C2B2FC0}"/>
              </a:ext>
            </a:extLst>
          </p:cNvPr>
          <p:cNvSpPr>
            <a:spLocks noGrp="1"/>
          </p:cNvSpPr>
          <p:nvPr>
            <p:ph type="ftr" sz="quarter" idx="11"/>
          </p:nvPr>
        </p:nvSpPr>
        <p:spPr>
          <a:xfrm>
            <a:off x="4038600" y="6516330"/>
            <a:ext cx="4114800" cy="365125"/>
          </a:xfrm>
        </p:spPr>
        <p:txBody>
          <a:bodyPr/>
          <a:lstStyle/>
          <a:p>
            <a:r>
              <a:rPr lang="es-CO"/>
              <a:t>CCOM-FO-001 V2 / 19-Jul-2022 / Clasificada</a:t>
            </a:r>
          </a:p>
        </p:txBody>
      </p:sp>
      <p:sp>
        <p:nvSpPr>
          <p:cNvPr id="4" name="object 2">
            <a:extLst>
              <a:ext uri="{FF2B5EF4-FFF2-40B4-BE49-F238E27FC236}">
                <a16:creationId xmlns:a16="http://schemas.microsoft.com/office/drawing/2014/main" id="{E8F9ECFA-66D3-1801-3C8B-F16756C02D58}"/>
              </a:ext>
            </a:extLst>
          </p:cNvPr>
          <p:cNvSpPr txBox="1">
            <a:spLocks/>
          </p:cNvSpPr>
          <p:nvPr/>
        </p:nvSpPr>
        <p:spPr>
          <a:xfrm>
            <a:off x="341959" y="4180"/>
            <a:ext cx="7426314" cy="764312"/>
          </a:xfrm>
          <a:prstGeom prst="rect">
            <a:avLst/>
          </a:prstGeom>
        </p:spPr>
        <p:txBody>
          <a:bodyPr vert="horz" wrap="square" lIns="0" tIns="12700"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r>
              <a:rPr lang="es-ES" sz="2400" spc="-5">
                <a:solidFill>
                  <a:schemeClr val="accent1"/>
                </a:solidFill>
              </a:rPr>
              <a:t>Estado Proyecto Pasto - </a:t>
            </a:r>
            <a:r>
              <a:rPr lang="es-ES" sz="2400" b="1" spc="-5">
                <a:solidFill>
                  <a:schemeClr val="accent1"/>
                </a:solidFill>
              </a:rPr>
              <a:t>Etapa 2</a:t>
            </a:r>
            <a:endParaRPr lang="es-ES" sz="2400" b="1">
              <a:solidFill>
                <a:schemeClr val="accent1"/>
              </a:solidFill>
            </a:endParaRPr>
          </a:p>
          <a:p>
            <a:pPr marL="12700">
              <a:lnSpc>
                <a:spcPct val="100000"/>
              </a:lnSpc>
              <a:spcBef>
                <a:spcPts val="100"/>
              </a:spcBef>
            </a:pPr>
            <a:r>
              <a:rPr lang="es-ES" sz="2400" b="1" spc="-5">
                <a:solidFill>
                  <a:schemeClr val="accent1"/>
                </a:solidFill>
                <a:cs typeface="Calibri Light"/>
              </a:rPr>
              <a:t>Ajuste a  Diseños- Reforzamiento estructural</a:t>
            </a:r>
          </a:p>
        </p:txBody>
      </p:sp>
      <p:sp>
        <p:nvSpPr>
          <p:cNvPr id="7" name="CuadroTexto 6">
            <a:extLst>
              <a:ext uri="{FF2B5EF4-FFF2-40B4-BE49-F238E27FC236}">
                <a16:creationId xmlns:a16="http://schemas.microsoft.com/office/drawing/2014/main" id="{B238E6C8-60E7-5520-D530-FE969CCBBE85}"/>
              </a:ext>
            </a:extLst>
          </p:cNvPr>
          <p:cNvSpPr txBox="1"/>
          <p:nvPr/>
        </p:nvSpPr>
        <p:spPr>
          <a:xfrm>
            <a:off x="6364477" y="768492"/>
            <a:ext cx="3222868" cy="523220"/>
          </a:xfrm>
          <a:prstGeom prst="rect">
            <a:avLst/>
          </a:prstGeom>
          <a:noFill/>
        </p:spPr>
        <p:txBody>
          <a:bodyPr vert="horz" wrap="square" lIns="91440" tIns="45720" rIns="91440" bIns="45720" anchor="ctr" anchorCtr="0">
            <a:spAutoFit/>
          </a:bodyPr>
          <a:lstStyle/>
          <a:p>
            <a:r>
              <a:rPr lang="es-ES" sz="1400" b="1">
                <a:solidFill>
                  <a:schemeClr val="accent1"/>
                </a:solidFill>
                <a:latin typeface="+mj-lt"/>
              </a:rPr>
              <a:t>BLOQUE 40</a:t>
            </a:r>
          </a:p>
          <a:p>
            <a:r>
              <a:rPr lang="es-ES" sz="1400" b="1">
                <a:solidFill>
                  <a:schemeClr val="accent1"/>
                </a:solidFill>
                <a:latin typeface="+mj-lt"/>
              </a:rPr>
              <a:t>ACTIVIDADES DE LA SEMANA</a:t>
            </a:r>
          </a:p>
        </p:txBody>
      </p:sp>
      <p:pic>
        <p:nvPicPr>
          <p:cNvPr id="11" name="Imagen 10">
            <a:extLst>
              <a:ext uri="{FF2B5EF4-FFF2-40B4-BE49-F238E27FC236}">
                <a16:creationId xmlns:a16="http://schemas.microsoft.com/office/drawing/2014/main" id="{8E463062-8886-15D3-D80B-EE4B13D4EF41}"/>
              </a:ext>
            </a:extLst>
          </p:cNvPr>
          <p:cNvPicPr>
            <a:picLocks noChangeAspect="1"/>
          </p:cNvPicPr>
          <p:nvPr/>
        </p:nvPicPr>
        <p:blipFill>
          <a:blip r:embed="rId2"/>
          <a:stretch>
            <a:fillRect/>
          </a:stretch>
        </p:blipFill>
        <p:spPr>
          <a:xfrm>
            <a:off x="107591" y="1507156"/>
            <a:ext cx="11976817" cy="4325608"/>
          </a:xfrm>
          <a:prstGeom prst="rect">
            <a:avLst/>
          </a:prstGeom>
        </p:spPr>
      </p:pic>
    </p:spTree>
    <p:extLst>
      <p:ext uri="{BB962C8B-B14F-4D97-AF65-F5344CB8AC3E}">
        <p14:creationId xmlns:p14="http://schemas.microsoft.com/office/powerpoint/2010/main" val="389173614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2">
            <a:extLst>
              <a:ext uri="{FF2B5EF4-FFF2-40B4-BE49-F238E27FC236}">
                <a16:creationId xmlns:a16="http://schemas.microsoft.com/office/drawing/2014/main" id="{F908B440-B69D-C1FC-889B-1A4B52674B18}"/>
              </a:ext>
            </a:extLst>
          </p:cNvPr>
          <p:cNvSpPr txBox="1">
            <a:spLocks/>
          </p:cNvSpPr>
          <p:nvPr/>
        </p:nvSpPr>
        <p:spPr>
          <a:xfrm>
            <a:off x="341959" y="4180"/>
            <a:ext cx="7426314" cy="764312"/>
          </a:xfrm>
          <a:prstGeom prst="rect">
            <a:avLst/>
          </a:prstGeom>
        </p:spPr>
        <p:txBody>
          <a:bodyPr vert="horz" wrap="square" lIns="0" tIns="12700"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r>
              <a:rPr lang="es-ES" sz="2400" spc="-5">
                <a:solidFill>
                  <a:schemeClr val="accent1"/>
                </a:solidFill>
              </a:rPr>
              <a:t>Estado Proyecto Pasto - </a:t>
            </a:r>
            <a:r>
              <a:rPr lang="es-ES" sz="2400" b="1" spc="-5">
                <a:solidFill>
                  <a:schemeClr val="accent1"/>
                </a:solidFill>
              </a:rPr>
              <a:t>Etapa 2</a:t>
            </a:r>
            <a:endParaRPr lang="es-ES" sz="2400" b="1">
              <a:solidFill>
                <a:schemeClr val="accent1"/>
              </a:solidFill>
            </a:endParaRPr>
          </a:p>
          <a:p>
            <a:pPr marL="12700">
              <a:lnSpc>
                <a:spcPct val="100000"/>
              </a:lnSpc>
              <a:spcBef>
                <a:spcPts val="100"/>
              </a:spcBef>
            </a:pPr>
            <a:r>
              <a:rPr lang="es-ES" sz="2400" b="1" spc="-5">
                <a:solidFill>
                  <a:schemeClr val="accent1"/>
                </a:solidFill>
                <a:cs typeface="Calibri Light"/>
              </a:rPr>
              <a:t>Ajuste a  Diseños- Reforzamiento estructural</a:t>
            </a:r>
          </a:p>
        </p:txBody>
      </p:sp>
      <p:sp>
        <p:nvSpPr>
          <p:cNvPr id="9" name="CuadroTexto 8">
            <a:extLst>
              <a:ext uri="{FF2B5EF4-FFF2-40B4-BE49-F238E27FC236}">
                <a16:creationId xmlns:a16="http://schemas.microsoft.com/office/drawing/2014/main" id="{A3DA099E-EB1F-22A8-EE55-98D443EBA5D6}"/>
              </a:ext>
            </a:extLst>
          </p:cNvPr>
          <p:cNvSpPr txBox="1"/>
          <p:nvPr/>
        </p:nvSpPr>
        <p:spPr>
          <a:xfrm>
            <a:off x="6728904" y="709136"/>
            <a:ext cx="3177096" cy="523220"/>
          </a:xfrm>
          <a:prstGeom prst="rect">
            <a:avLst/>
          </a:prstGeom>
          <a:noFill/>
        </p:spPr>
        <p:txBody>
          <a:bodyPr vert="horz" wrap="square" lIns="91440" tIns="45720" rIns="91440" bIns="45720" anchor="ctr" anchorCtr="0">
            <a:spAutoFit/>
          </a:bodyPr>
          <a:lstStyle/>
          <a:p>
            <a:r>
              <a:rPr lang="es-ES" sz="1400" b="1">
                <a:solidFill>
                  <a:schemeClr val="accent1"/>
                </a:solidFill>
                <a:latin typeface="+mj-lt"/>
              </a:rPr>
              <a:t>BLOQUE 40</a:t>
            </a:r>
          </a:p>
          <a:p>
            <a:r>
              <a:rPr lang="es-ES" sz="1400" b="1">
                <a:solidFill>
                  <a:schemeClr val="accent1"/>
                </a:solidFill>
                <a:latin typeface="+mj-lt"/>
              </a:rPr>
              <a:t>ACTIVIDADES DE LA SEMANA</a:t>
            </a:r>
          </a:p>
        </p:txBody>
      </p:sp>
      <p:pic>
        <p:nvPicPr>
          <p:cNvPr id="3" name="Imagen 2">
            <a:extLst>
              <a:ext uri="{FF2B5EF4-FFF2-40B4-BE49-F238E27FC236}">
                <a16:creationId xmlns:a16="http://schemas.microsoft.com/office/drawing/2014/main" id="{B416A812-716D-E1E9-3E7A-942F81E34D0C}"/>
              </a:ext>
            </a:extLst>
          </p:cNvPr>
          <p:cNvPicPr>
            <a:picLocks noChangeAspect="1"/>
          </p:cNvPicPr>
          <p:nvPr/>
        </p:nvPicPr>
        <p:blipFill>
          <a:blip r:embed="rId2"/>
          <a:stretch>
            <a:fillRect/>
          </a:stretch>
        </p:blipFill>
        <p:spPr>
          <a:xfrm>
            <a:off x="355323" y="1576845"/>
            <a:ext cx="11481353" cy="4572019"/>
          </a:xfrm>
          <a:prstGeom prst="rect">
            <a:avLst/>
          </a:prstGeom>
        </p:spPr>
      </p:pic>
    </p:spTree>
    <p:extLst>
      <p:ext uri="{BB962C8B-B14F-4D97-AF65-F5344CB8AC3E}">
        <p14:creationId xmlns:p14="http://schemas.microsoft.com/office/powerpoint/2010/main" val="411594510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2">
            <a:extLst>
              <a:ext uri="{FF2B5EF4-FFF2-40B4-BE49-F238E27FC236}">
                <a16:creationId xmlns:a16="http://schemas.microsoft.com/office/drawing/2014/main" id="{F908B440-B69D-C1FC-889B-1A4B52674B18}"/>
              </a:ext>
            </a:extLst>
          </p:cNvPr>
          <p:cNvSpPr txBox="1">
            <a:spLocks/>
          </p:cNvSpPr>
          <p:nvPr/>
        </p:nvSpPr>
        <p:spPr>
          <a:xfrm>
            <a:off x="341959" y="4180"/>
            <a:ext cx="7426314" cy="764312"/>
          </a:xfrm>
          <a:prstGeom prst="rect">
            <a:avLst/>
          </a:prstGeom>
        </p:spPr>
        <p:txBody>
          <a:bodyPr vert="horz" wrap="square" lIns="0" tIns="12700"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r>
              <a:rPr lang="es-ES" sz="2400" spc="-5">
                <a:solidFill>
                  <a:schemeClr val="accent1"/>
                </a:solidFill>
              </a:rPr>
              <a:t>Estado Proyecto Pasto - </a:t>
            </a:r>
            <a:r>
              <a:rPr lang="es-ES" sz="2400" b="1" spc="-5">
                <a:solidFill>
                  <a:schemeClr val="accent1"/>
                </a:solidFill>
              </a:rPr>
              <a:t>Etapa 2</a:t>
            </a:r>
            <a:endParaRPr lang="es-ES" sz="2400" b="1">
              <a:solidFill>
                <a:schemeClr val="accent1"/>
              </a:solidFill>
            </a:endParaRPr>
          </a:p>
          <a:p>
            <a:pPr marL="12700">
              <a:lnSpc>
                <a:spcPct val="100000"/>
              </a:lnSpc>
              <a:spcBef>
                <a:spcPts val="100"/>
              </a:spcBef>
            </a:pPr>
            <a:r>
              <a:rPr lang="es-ES" sz="2400" b="1" spc="-5">
                <a:solidFill>
                  <a:schemeClr val="accent1"/>
                </a:solidFill>
                <a:cs typeface="Calibri Light"/>
              </a:rPr>
              <a:t>Ajuste a  Diseños- Reforzamiento estructural</a:t>
            </a:r>
          </a:p>
        </p:txBody>
      </p:sp>
      <p:sp>
        <p:nvSpPr>
          <p:cNvPr id="10" name="CuadroTexto 9">
            <a:extLst>
              <a:ext uri="{FF2B5EF4-FFF2-40B4-BE49-F238E27FC236}">
                <a16:creationId xmlns:a16="http://schemas.microsoft.com/office/drawing/2014/main" id="{8E8FF8E9-17CC-CC23-0460-9436409F6C15}"/>
              </a:ext>
            </a:extLst>
          </p:cNvPr>
          <p:cNvSpPr txBox="1"/>
          <p:nvPr/>
        </p:nvSpPr>
        <p:spPr>
          <a:xfrm>
            <a:off x="6493377" y="709880"/>
            <a:ext cx="3190950" cy="523220"/>
          </a:xfrm>
          <a:prstGeom prst="rect">
            <a:avLst/>
          </a:prstGeom>
          <a:noFill/>
        </p:spPr>
        <p:txBody>
          <a:bodyPr vert="horz" wrap="square" lIns="91440" tIns="45720" rIns="91440" bIns="45720" anchor="ctr" anchorCtr="0">
            <a:spAutoFit/>
          </a:bodyPr>
          <a:lstStyle/>
          <a:p>
            <a:r>
              <a:rPr lang="es-ES" sz="1400" b="1">
                <a:solidFill>
                  <a:schemeClr val="accent1"/>
                </a:solidFill>
                <a:latin typeface="+mj-lt"/>
              </a:rPr>
              <a:t>BLOQUE 40</a:t>
            </a:r>
          </a:p>
          <a:p>
            <a:r>
              <a:rPr lang="es-ES" sz="1400" b="1">
                <a:solidFill>
                  <a:schemeClr val="accent1"/>
                </a:solidFill>
                <a:latin typeface="+mj-lt"/>
              </a:rPr>
              <a:t>ACTIVIDADES DE LA SEMANA</a:t>
            </a:r>
          </a:p>
        </p:txBody>
      </p:sp>
      <p:pic>
        <p:nvPicPr>
          <p:cNvPr id="5" name="Imagen 4">
            <a:extLst>
              <a:ext uri="{FF2B5EF4-FFF2-40B4-BE49-F238E27FC236}">
                <a16:creationId xmlns:a16="http://schemas.microsoft.com/office/drawing/2014/main" id="{431A14B2-7832-7190-453C-BFD5F5AE41D4}"/>
              </a:ext>
            </a:extLst>
          </p:cNvPr>
          <p:cNvPicPr>
            <a:picLocks noChangeAspect="1"/>
          </p:cNvPicPr>
          <p:nvPr/>
        </p:nvPicPr>
        <p:blipFill>
          <a:blip r:embed="rId2"/>
          <a:stretch>
            <a:fillRect/>
          </a:stretch>
        </p:blipFill>
        <p:spPr>
          <a:xfrm>
            <a:off x="746686" y="1722337"/>
            <a:ext cx="11007423" cy="4425783"/>
          </a:xfrm>
          <a:prstGeom prst="rect">
            <a:avLst/>
          </a:prstGeom>
        </p:spPr>
      </p:pic>
    </p:spTree>
    <p:extLst>
      <p:ext uri="{BB962C8B-B14F-4D97-AF65-F5344CB8AC3E}">
        <p14:creationId xmlns:p14="http://schemas.microsoft.com/office/powerpoint/2010/main" val="108262564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2">
            <a:extLst>
              <a:ext uri="{FF2B5EF4-FFF2-40B4-BE49-F238E27FC236}">
                <a16:creationId xmlns:a16="http://schemas.microsoft.com/office/drawing/2014/main" id="{D82E7B41-D72D-A62A-16E7-BD6801CD3803}"/>
              </a:ext>
            </a:extLst>
          </p:cNvPr>
          <p:cNvSpPr txBox="1">
            <a:spLocks/>
          </p:cNvSpPr>
          <p:nvPr/>
        </p:nvSpPr>
        <p:spPr>
          <a:xfrm>
            <a:off x="341959" y="4180"/>
            <a:ext cx="7426314" cy="764312"/>
          </a:xfrm>
          <a:prstGeom prst="rect">
            <a:avLst/>
          </a:prstGeom>
        </p:spPr>
        <p:txBody>
          <a:bodyPr vert="horz" wrap="square" lIns="0" tIns="12700"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r>
              <a:rPr lang="es-ES" sz="2400" spc="-5">
                <a:solidFill>
                  <a:schemeClr val="accent1"/>
                </a:solidFill>
              </a:rPr>
              <a:t>Estado Proyecto Pasto - </a:t>
            </a:r>
            <a:r>
              <a:rPr lang="es-ES" sz="2400" b="1" spc="-5">
                <a:solidFill>
                  <a:schemeClr val="accent1"/>
                </a:solidFill>
              </a:rPr>
              <a:t>Etapa 2</a:t>
            </a:r>
            <a:endParaRPr lang="es-ES" sz="2400" b="1">
              <a:solidFill>
                <a:schemeClr val="accent1"/>
              </a:solidFill>
            </a:endParaRPr>
          </a:p>
          <a:p>
            <a:pPr marL="12700">
              <a:lnSpc>
                <a:spcPct val="100000"/>
              </a:lnSpc>
              <a:spcBef>
                <a:spcPts val="100"/>
              </a:spcBef>
            </a:pPr>
            <a:r>
              <a:rPr lang="es-ES" sz="2400" b="1" spc="-5">
                <a:solidFill>
                  <a:schemeClr val="accent1"/>
                </a:solidFill>
                <a:cs typeface="Calibri Light"/>
              </a:rPr>
              <a:t>Ajuste a  Diseños- Reforzamiento estructural</a:t>
            </a:r>
          </a:p>
        </p:txBody>
      </p:sp>
      <p:sp>
        <p:nvSpPr>
          <p:cNvPr id="6" name="CuadroTexto 5">
            <a:extLst>
              <a:ext uri="{FF2B5EF4-FFF2-40B4-BE49-F238E27FC236}">
                <a16:creationId xmlns:a16="http://schemas.microsoft.com/office/drawing/2014/main" id="{F8CCCF7E-57B9-BCB7-EB1A-C194EBC0985D}"/>
              </a:ext>
            </a:extLst>
          </p:cNvPr>
          <p:cNvSpPr txBox="1"/>
          <p:nvPr/>
        </p:nvSpPr>
        <p:spPr>
          <a:xfrm>
            <a:off x="469160" y="1081190"/>
            <a:ext cx="2731240" cy="338554"/>
          </a:xfrm>
          <a:prstGeom prst="rect">
            <a:avLst/>
          </a:prstGeom>
          <a:noFill/>
        </p:spPr>
        <p:txBody>
          <a:bodyPr vert="horz" wrap="square" lIns="91440" tIns="45720" rIns="91440" bIns="45720" anchor="t">
            <a:spAutoFit/>
          </a:bodyPr>
          <a:lstStyle/>
          <a:p>
            <a:r>
              <a:rPr lang="es-ES" sz="1600" b="1">
                <a:solidFill>
                  <a:schemeClr val="accent1"/>
                </a:solidFill>
                <a:latin typeface="+mj-lt"/>
              </a:rPr>
              <a:t>BLOQUE 41</a:t>
            </a:r>
            <a:endParaRPr lang="es-ES" sz="1600">
              <a:solidFill>
                <a:schemeClr val="accent1"/>
              </a:solidFill>
            </a:endParaRPr>
          </a:p>
        </p:txBody>
      </p:sp>
      <p:sp>
        <p:nvSpPr>
          <p:cNvPr id="9" name="Marcador de pie de página 1">
            <a:extLst>
              <a:ext uri="{FF2B5EF4-FFF2-40B4-BE49-F238E27FC236}">
                <a16:creationId xmlns:a16="http://schemas.microsoft.com/office/drawing/2014/main" id="{EC2CD1D6-C04C-521C-E04E-FF5CFECAFBA4}"/>
              </a:ext>
            </a:extLst>
          </p:cNvPr>
          <p:cNvSpPr>
            <a:spLocks noGrp="1"/>
          </p:cNvSpPr>
          <p:nvPr>
            <p:ph type="ftr" sz="quarter" idx="11"/>
          </p:nvPr>
        </p:nvSpPr>
        <p:spPr>
          <a:xfrm>
            <a:off x="4055116" y="6492875"/>
            <a:ext cx="4114800" cy="365125"/>
          </a:xfrm>
        </p:spPr>
        <p:txBody>
          <a:bodyPr/>
          <a:lstStyle/>
          <a:p>
            <a:r>
              <a:rPr lang="es-CO"/>
              <a:t>CCOM-FO-001 V2 / 19-Jul-2022 / Clasificada</a:t>
            </a:r>
          </a:p>
        </p:txBody>
      </p:sp>
      <p:pic>
        <p:nvPicPr>
          <p:cNvPr id="10" name="Imagen 9">
            <a:extLst>
              <a:ext uri="{FF2B5EF4-FFF2-40B4-BE49-F238E27FC236}">
                <a16:creationId xmlns:a16="http://schemas.microsoft.com/office/drawing/2014/main" id="{08E657D7-0837-85CC-AE6F-42129B4EFEB6}"/>
              </a:ext>
            </a:extLst>
          </p:cNvPr>
          <p:cNvPicPr>
            <a:picLocks noChangeAspect="1"/>
          </p:cNvPicPr>
          <p:nvPr/>
        </p:nvPicPr>
        <p:blipFill>
          <a:blip r:embed="rId2"/>
          <a:stretch>
            <a:fillRect/>
          </a:stretch>
        </p:blipFill>
        <p:spPr>
          <a:xfrm>
            <a:off x="769994" y="1595180"/>
            <a:ext cx="10652012" cy="4536532"/>
          </a:xfrm>
          <a:prstGeom prst="rect">
            <a:avLst/>
          </a:prstGeom>
        </p:spPr>
      </p:pic>
      <p:pic>
        <p:nvPicPr>
          <p:cNvPr id="12" name="Imagen 11">
            <a:extLst>
              <a:ext uri="{FF2B5EF4-FFF2-40B4-BE49-F238E27FC236}">
                <a16:creationId xmlns:a16="http://schemas.microsoft.com/office/drawing/2014/main" id="{50E203CB-D932-74A9-3436-31CAED111F3B}"/>
              </a:ext>
            </a:extLst>
          </p:cNvPr>
          <p:cNvPicPr>
            <a:picLocks noChangeAspect="1"/>
          </p:cNvPicPr>
          <p:nvPr/>
        </p:nvPicPr>
        <p:blipFill>
          <a:blip r:embed="rId3"/>
          <a:stretch>
            <a:fillRect/>
          </a:stretch>
        </p:blipFill>
        <p:spPr>
          <a:xfrm>
            <a:off x="6655229" y="663761"/>
            <a:ext cx="3029373" cy="743054"/>
          </a:xfrm>
          <a:prstGeom prst="rect">
            <a:avLst/>
          </a:prstGeom>
        </p:spPr>
      </p:pic>
    </p:spTree>
    <p:extLst>
      <p:ext uri="{BB962C8B-B14F-4D97-AF65-F5344CB8AC3E}">
        <p14:creationId xmlns:p14="http://schemas.microsoft.com/office/powerpoint/2010/main" val="123034760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2">
            <a:extLst>
              <a:ext uri="{FF2B5EF4-FFF2-40B4-BE49-F238E27FC236}">
                <a16:creationId xmlns:a16="http://schemas.microsoft.com/office/drawing/2014/main" id="{D82E7B41-D72D-A62A-16E7-BD6801CD3803}"/>
              </a:ext>
            </a:extLst>
          </p:cNvPr>
          <p:cNvSpPr txBox="1">
            <a:spLocks/>
          </p:cNvSpPr>
          <p:nvPr/>
        </p:nvSpPr>
        <p:spPr>
          <a:xfrm>
            <a:off x="341959" y="4180"/>
            <a:ext cx="7426314" cy="764312"/>
          </a:xfrm>
          <a:prstGeom prst="rect">
            <a:avLst/>
          </a:prstGeom>
        </p:spPr>
        <p:txBody>
          <a:bodyPr vert="horz" wrap="square" lIns="0" tIns="12700"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r>
              <a:rPr lang="es-ES" sz="2400" spc="-5">
                <a:solidFill>
                  <a:schemeClr val="accent1"/>
                </a:solidFill>
              </a:rPr>
              <a:t>Estado Proyecto Pasto - </a:t>
            </a:r>
            <a:r>
              <a:rPr lang="es-ES" sz="2400" b="1" spc="-5">
                <a:solidFill>
                  <a:schemeClr val="accent1"/>
                </a:solidFill>
              </a:rPr>
              <a:t>Etapa 2</a:t>
            </a:r>
            <a:endParaRPr lang="es-ES" sz="2400" b="1">
              <a:solidFill>
                <a:schemeClr val="accent1"/>
              </a:solidFill>
            </a:endParaRPr>
          </a:p>
          <a:p>
            <a:pPr marL="12700">
              <a:lnSpc>
                <a:spcPct val="100000"/>
              </a:lnSpc>
              <a:spcBef>
                <a:spcPts val="100"/>
              </a:spcBef>
            </a:pPr>
            <a:r>
              <a:rPr lang="es-ES" sz="2400" b="1" spc="-5">
                <a:solidFill>
                  <a:schemeClr val="accent1"/>
                </a:solidFill>
                <a:cs typeface="Calibri Light"/>
              </a:rPr>
              <a:t>Ajuste a  Diseños- Reforzamiento estructural</a:t>
            </a:r>
          </a:p>
        </p:txBody>
      </p:sp>
      <p:sp>
        <p:nvSpPr>
          <p:cNvPr id="9" name="Marcador de pie de página 1">
            <a:extLst>
              <a:ext uri="{FF2B5EF4-FFF2-40B4-BE49-F238E27FC236}">
                <a16:creationId xmlns:a16="http://schemas.microsoft.com/office/drawing/2014/main" id="{EC2CD1D6-C04C-521C-E04E-FF5CFECAFBA4}"/>
              </a:ext>
            </a:extLst>
          </p:cNvPr>
          <p:cNvSpPr>
            <a:spLocks noGrp="1"/>
          </p:cNvSpPr>
          <p:nvPr>
            <p:ph type="ftr" sz="quarter" idx="11"/>
          </p:nvPr>
        </p:nvSpPr>
        <p:spPr>
          <a:xfrm>
            <a:off x="4055116" y="6492875"/>
            <a:ext cx="4114800" cy="365125"/>
          </a:xfrm>
        </p:spPr>
        <p:txBody>
          <a:bodyPr/>
          <a:lstStyle/>
          <a:p>
            <a:r>
              <a:rPr lang="es-CO"/>
              <a:t>CCOM-FO-001 V2 / 19-Jul-2022 / Clasificada</a:t>
            </a:r>
          </a:p>
        </p:txBody>
      </p:sp>
      <p:sp>
        <p:nvSpPr>
          <p:cNvPr id="11" name="CuadroTexto 10">
            <a:extLst>
              <a:ext uri="{FF2B5EF4-FFF2-40B4-BE49-F238E27FC236}">
                <a16:creationId xmlns:a16="http://schemas.microsoft.com/office/drawing/2014/main" id="{041959A1-AF7B-1A88-9B42-FD8B4B733E24}"/>
              </a:ext>
            </a:extLst>
          </p:cNvPr>
          <p:cNvSpPr txBox="1"/>
          <p:nvPr/>
        </p:nvSpPr>
        <p:spPr>
          <a:xfrm>
            <a:off x="7011368" y="713835"/>
            <a:ext cx="3130160" cy="584775"/>
          </a:xfrm>
          <a:prstGeom prst="rect">
            <a:avLst/>
          </a:prstGeom>
          <a:noFill/>
        </p:spPr>
        <p:txBody>
          <a:bodyPr vert="horz" wrap="square" lIns="91440" tIns="45720" rIns="91440" bIns="45720" anchor="ctr" anchorCtr="0">
            <a:spAutoFit/>
          </a:bodyPr>
          <a:lstStyle/>
          <a:p>
            <a:r>
              <a:rPr lang="es-ES" sz="1600" b="1">
                <a:solidFill>
                  <a:schemeClr val="accent1"/>
                </a:solidFill>
                <a:latin typeface="+mj-lt"/>
              </a:rPr>
              <a:t>BLOQUE 41</a:t>
            </a:r>
          </a:p>
          <a:p>
            <a:r>
              <a:rPr lang="es-ES" sz="1600" b="1">
                <a:solidFill>
                  <a:schemeClr val="accent1"/>
                </a:solidFill>
                <a:latin typeface="+mj-lt"/>
              </a:rPr>
              <a:t>ACTIVIDADES DE LA SEMANA</a:t>
            </a:r>
          </a:p>
        </p:txBody>
      </p:sp>
      <p:pic>
        <p:nvPicPr>
          <p:cNvPr id="5" name="Imagen 4">
            <a:extLst>
              <a:ext uri="{FF2B5EF4-FFF2-40B4-BE49-F238E27FC236}">
                <a16:creationId xmlns:a16="http://schemas.microsoft.com/office/drawing/2014/main" id="{6A304BE7-6BA4-9808-D499-557BC6423CDD}"/>
              </a:ext>
            </a:extLst>
          </p:cNvPr>
          <p:cNvPicPr>
            <a:picLocks noChangeAspect="1"/>
          </p:cNvPicPr>
          <p:nvPr/>
        </p:nvPicPr>
        <p:blipFill>
          <a:blip r:embed="rId2"/>
          <a:stretch>
            <a:fillRect/>
          </a:stretch>
        </p:blipFill>
        <p:spPr>
          <a:xfrm>
            <a:off x="673243" y="1571545"/>
            <a:ext cx="11200101" cy="4572620"/>
          </a:xfrm>
          <a:prstGeom prst="rect">
            <a:avLst/>
          </a:prstGeom>
        </p:spPr>
      </p:pic>
    </p:spTree>
    <p:extLst>
      <p:ext uri="{BB962C8B-B14F-4D97-AF65-F5344CB8AC3E}">
        <p14:creationId xmlns:p14="http://schemas.microsoft.com/office/powerpoint/2010/main" val="329276996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2">
            <a:extLst>
              <a:ext uri="{FF2B5EF4-FFF2-40B4-BE49-F238E27FC236}">
                <a16:creationId xmlns:a16="http://schemas.microsoft.com/office/drawing/2014/main" id="{D82E7B41-D72D-A62A-16E7-BD6801CD3803}"/>
              </a:ext>
            </a:extLst>
          </p:cNvPr>
          <p:cNvSpPr txBox="1">
            <a:spLocks/>
          </p:cNvSpPr>
          <p:nvPr/>
        </p:nvSpPr>
        <p:spPr>
          <a:xfrm>
            <a:off x="341959" y="4180"/>
            <a:ext cx="7426314" cy="764312"/>
          </a:xfrm>
          <a:prstGeom prst="rect">
            <a:avLst/>
          </a:prstGeom>
        </p:spPr>
        <p:txBody>
          <a:bodyPr vert="horz" wrap="square" lIns="0" tIns="12700"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r>
              <a:rPr lang="es-ES" sz="2400" spc="-5">
                <a:solidFill>
                  <a:schemeClr val="accent1"/>
                </a:solidFill>
              </a:rPr>
              <a:t>Estado Proyecto Pasto - </a:t>
            </a:r>
            <a:r>
              <a:rPr lang="es-ES" sz="2400" b="1" spc="-5">
                <a:solidFill>
                  <a:schemeClr val="accent1"/>
                </a:solidFill>
              </a:rPr>
              <a:t>Etapa 2</a:t>
            </a:r>
            <a:endParaRPr lang="es-ES" sz="2400" b="1">
              <a:solidFill>
                <a:schemeClr val="accent1"/>
              </a:solidFill>
            </a:endParaRPr>
          </a:p>
          <a:p>
            <a:pPr marL="12700">
              <a:lnSpc>
                <a:spcPct val="100000"/>
              </a:lnSpc>
              <a:spcBef>
                <a:spcPts val="100"/>
              </a:spcBef>
            </a:pPr>
            <a:r>
              <a:rPr lang="es-ES" sz="2400" b="1" spc="-5">
                <a:solidFill>
                  <a:schemeClr val="accent1"/>
                </a:solidFill>
                <a:cs typeface="Calibri Light"/>
              </a:rPr>
              <a:t>Ajuste a  Diseños- Reforzamiento estructural</a:t>
            </a:r>
          </a:p>
        </p:txBody>
      </p:sp>
      <p:sp>
        <p:nvSpPr>
          <p:cNvPr id="6" name="CuadroTexto 5">
            <a:extLst>
              <a:ext uri="{FF2B5EF4-FFF2-40B4-BE49-F238E27FC236}">
                <a16:creationId xmlns:a16="http://schemas.microsoft.com/office/drawing/2014/main" id="{F8CCCF7E-57B9-BCB7-EB1A-C194EBC0985D}"/>
              </a:ext>
            </a:extLst>
          </p:cNvPr>
          <p:cNvSpPr txBox="1"/>
          <p:nvPr/>
        </p:nvSpPr>
        <p:spPr>
          <a:xfrm>
            <a:off x="469160" y="862046"/>
            <a:ext cx="2731240" cy="584775"/>
          </a:xfrm>
          <a:prstGeom prst="rect">
            <a:avLst/>
          </a:prstGeom>
          <a:noFill/>
        </p:spPr>
        <p:txBody>
          <a:bodyPr vert="horz" wrap="square" lIns="91440" tIns="45720" rIns="91440" bIns="45720" anchor="t">
            <a:spAutoFit/>
          </a:bodyPr>
          <a:lstStyle/>
          <a:p>
            <a:r>
              <a:rPr lang="es-ES" sz="1600" b="1">
                <a:solidFill>
                  <a:schemeClr val="accent1"/>
                </a:solidFill>
                <a:latin typeface="+mj-lt"/>
              </a:rPr>
              <a:t>BLOQUE 41A</a:t>
            </a:r>
          </a:p>
          <a:p>
            <a:endParaRPr lang="es-ES" sz="1600">
              <a:solidFill>
                <a:schemeClr val="accent1"/>
              </a:solidFill>
            </a:endParaRPr>
          </a:p>
        </p:txBody>
      </p:sp>
      <p:sp>
        <p:nvSpPr>
          <p:cNvPr id="9" name="Marcador de pie de página 1">
            <a:extLst>
              <a:ext uri="{FF2B5EF4-FFF2-40B4-BE49-F238E27FC236}">
                <a16:creationId xmlns:a16="http://schemas.microsoft.com/office/drawing/2014/main" id="{EC2CD1D6-C04C-521C-E04E-FF5CFECAFBA4}"/>
              </a:ext>
            </a:extLst>
          </p:cNvPr>
          <p:cNvSpPr>
            <a:spLocks noGrp="1"/>
          </p:cNvSpPr>
          <p:nvPr>
            <p:ph type="ftr" sz="quarter" idx="11"/>
          </p:nvPr>
        </p:nvSpPr>
        <p:spPr>
          <a:xfrm>
            <a:off x="4055116" y="6492875"/>
            <a:ext cx="4114800" cy="365125"/>
          </a:xfrm>
        </p:spPr>
        <p:txBody>
          <a:bodyPr/>
          <a:lstStyle/>
          <a:p>
            <a:r>
              <a:rPr lang="es-CO"/>
              <a:t>CCOM-FO-001 V2 / 19-Jul-2022 / Clasificada</a:t>
            </a:r>
          </a:p>
        </p:txBody>
      </p:sp>
      <p:pic>
        <p:nvPicPr>
          <p:cNvPr id="3" name="Imagen 2">
            <a:extLst>
              <a:ext uri="{FF2B5EF4-FFF2-40B4-BE49-F238E27FC236}">
                <a16:creationId xmlns:a16="http://schemas.microsoft.com/office/drawing/2014/main" id="{48D83252-A8DD-45D4-77BB-5558CBED7FFB}"/>
              </a:ext>
            </a:extLst>
          </p:cNvPr>
          <p:cNvPicPr>
            <a:picLocks noChangeAspect="1"/>
          </p:cNvPicPr>
          <p:nvPr/>
        </p:nvPicPr>
        <p:blipFill>
          <a:blip r:embed="rId2"/>
          <a:stretch>
            <a:fillRect/>
          </a:stretch>
        </p:blipFill>
        <p:spPr>
          <a:xfrm>
            <a:off x="6790945" y="0"/>
            <a:ext cx="3258005" cy="2314898"/>
          </a:xfrm>
          <a:prstGeom prst="rect">
            <a:avLst/>
          </a:prstGeom>
        </p:spPr>
      </p:pic>
      <p:pic>
        <p:nvPicPr>
          <p:cNvPr id="2" name="Imagen 1">
            <a:extLst>
              <a:ext uri="{FF2B5EF4-FFF2-40B4-BE49-F238E27FC236}">
                <a16:creationId xmlns:a16="http://schemas.microsoft.com/office/drawing/2014/main" id="{2C34A87B-CBA1-4701-0025-E5CCCD4A0FD3}"/>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764078" y="2412632"/>
            <a:ext cx="8989521" cy="3832670"/>
          </a:xfrm>
          <a:prstGeom prst="rect">
            <a:avLst/>
          </a:prstGeom>
          <a:ln w="12700">
            <a:solidFill>
              <a:schemeClr val="tx1"/>
            </a:solidFill>
          </a:ln>
        </p:spPr>
      </p:pic>
    </p:spTree>
    <p:extLst>
      <p:ext uri="{BB962C8B-B14F-4D97-AF65-F5344CB8AC3E}">
        <p14:creationId xmlns:p14="http://schemas.microsoft.com/office/powerpoint/2010/main" val="12831581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2">
            <a:extLst>
              <a:ext uri="{FF2B5EF4-FFF2-40B4-BE49-F238E27FC236}">
                <a16:creationId xmlns:a16="http://schemas.microsoft.com/office/drawing/2014/main" id="{D82E7B41-D72D-A62A-16E7-BD6801CD3803}"/>
              </a:ext>
            </a:extLst>
          </p:cNvPr>
          <p:cNvSpPr txBox="1">
            <a:spLocks/>
          </p:cNvSpPr>
          <p:nvPr/>
        </p:nvSpPr>
        <p:spPr>
          <a:xfrm>
            <a:off x="341959" y="4180"/>
            <a:ext cx="7426314" cy="764312"/>
          </a:xfrm>
          <a:prstGeom prst="rect">
            <a:avLst/>
          </a:prstGeom>
        </p:spPr>
        <p:txBody>
          <a:bodyPr vert="horz" wrap="square" lIns="0" tIns="12700"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r>
              <a:rPr lang="es-ES" sz="2400" spc="-5">
                <a:solidFill>
                  <a:schemeClr val="accent1"/>
                </a:solidFill>
              </a:rPr>
              <a:t>Estado Proyecto Pasto - </a:t>
            </a:r>
            <a:r>
              <a:rPr lang="es-ES" sz="2400" b="1" spc="-5">
                <a:solidFill>
                  <a:schemeClr val="accent1"/>
                </a:solidFill>
              </a:rPr>
              <a:t>Etapa 2</a:t>
            </a:r>
            <a:endParaRPr lang="es-ES" sz="2400" b="1">
              <a:solidFill>
                <a:schemeClr val="accent1"/>
              </a:solidFill>
            </a:endParaRPr>
          </a:p>
          <a:p>
            <a:pPr marL="12700">
              <a:lnSpc>
                <a:spcPct val="100000"/>
              </a:lnSpc>
              <a:spcBef>
                <a:spcPts val="100"/>
              </a:spcBef>
            </a:pPr>
            <a:r>
              <a:rPr lang="es-ES" sz="2400" b="1" spc="-5">
                <a:solidFill>
                  <a:schemeClr val="accent1"/>
                </a:solidFill>
                <a:cs typeface="Calibri Light"/>
              </a:rPr>
              <a:t>Ajuste a  Diseños- Reforzamiento estructural</a:t>
            </a:r>
          </a:p>
        </p:txBody>
      </p:sp>
      <p:sp>
        <p:nvSpPr>
          <p:cNvPr id="6" name="CuadroTexto 5">
            <a:extLst>
              <a:ext uri="{FF2B5EF4-FFF2-40B4-BE49-F238E27FC236}">
                <a16:creationId xmlns:a16="http://schemas.microsoft.com/office/drawing/2014/main" id="{F8CCCF7E-57B9-BCB7-EB1A-C194EBC0985D}"/>
              </a:ext>
            </a:extLst>
          </p:cNvPr>
          <p:cNvSpPr txBox="1"/>
          <p:nvPr/>
        </p:nvSpPr>
        <p:spPr>
          <a:xfrm>
            <a:off x="6689851" y="528714"/>
            <a:ext cx="2731240" cy="830997"/>
          </a:xfrm>
          <a:prstGeom prst="rect">
            <a:avLst/>
          </a:prstGeom>
          <a:noFill/>
        </p:spPr>
        <p:txBody>
          <a:bodyPr vert="horz" wrap="square" lIns="91440" tIns="45720" rIns="91440" bIns="45720" anchor="t">
            <a:spAutoFit/>
          </a:bodyPr>
          <a:lstStyle/>
          <a:p>
            <a:r>
              <a:rPr lang="es-ES" sz="1600" b="1">
                <a:solidFill>
                  <a:schemeClr val="accent1"/>
                </a:solidFill>
                <a:latin typeface="+mj-lt"/>
              </a:rPr>
              <a:t>BLOQUE 41A</a:t>
            </a:r>
          </a:p>
          <a:p>
            <a:r>
              <a:rPr lang="es-ES" sz="1600" b="1">
                <a:solidFill>
                  <a:schemeClr val="accent1"/>
                </a:solidFill>
                <a:latin typeface="+mj-lt"/>
              </a:rPr>
              <a:t>ACTIVIDADES DE LA SEMANA</a:t>
            </a:r>
          </a:p>
          <a:p>
            <a:endParaRPr lang="es-ES" sz="1600">
              <a:solidFill>
                <a:schemeClr val="accent1"/>
              </a:solidFill>
            </a:endParaRPr>
          </a:p>
        </p:txBody>
      </p:sp>
      <p:sp>
        <p:nvSpPr>
          <p:cNvPr id="9" name="Marcador de pie de página 1">
            <a:extLst>
              <a:ext uri="{FF2B5EF4-FFF2-40B4-BE49-F238E27FC236}">
                <a16:creationId xmlns:a16="http://schemas.microsoft.com/office/drawing/2014/main" id="{EC2CD1D6-C04C-521C-E04E-FF5CFECAFBA4}"/>
              </a:ext>
            </a:extLst>
          </p:cNvPr>
          <p:cNvSpPr>
            <a:spLocks noGrp="1"/>
          </p:cNvSpPr>
          <p:nvPr>
            <p:ph type="ftr" sz="quarter" idx="11"/>
          </p:nvPr>
        </p:nvSpPr>
        <p:spPr>
          <a:xfrm>
            <a:off x="4055116" y="6492875"/>
            <a:ext cx="4114800" cy="365125"/>
          </a:xfrm>
        </p:spPr>
        <p:txBody>
          <a:bodyPr/>
          <a:lstStyle/>
          <a:p>
            <a:r>
              <a:rPr lang="es-CO"/>
              <a:t>CCOM-FO-001 V2 / 19-Jul-2022 / Clasificada</a:t>
            </a:r>
          </a:p>
        </p:txBody>
      </p:sp>
      <p:pic>
        <p:nvPicPr>
          <p:cNvPr id="5" name="Imagen 4">
            <a:extLst>
              <a:ext uri="{FF2B5EF4-FFF2-40B4-BE49-F238E27FC236}">
                <a16:creationId xmlns:a16="http://schemas.microsoft.com/office/drawing/2014/main" id="{28798C00-EC08-9FAC-95DC-0B0821847D75}"/>
              </a:ext>
            </a:extLst>
          </p:cNvPr>
          <p:cNvPicPr>
            <a:picLocks noChangeAspect="1"/>
          </p:cNvPicPr>
          <p:nvPr/>
        </p:nvPicPr>
        <p:blipFill>
          <a:blip r:embed="rId2"/>
          <a:stretch>
            <a:fillRect/>
          </a:stretch>
        </p:blipFill>
        <p:spPr>
          <a:xfrm>
            <a:off x="798545" y="1884245"/>
            <a:ext cx="10594909" cy="4267839"/>
          </a:xfrm>
          <a:prstGeom prst="rect">
            <a:avLst/>
          </a:prstGeom>
        </p:spPr>
      </p:pic>
    </p:spTree>
    <p:extLst>
      <p:ext uri="{BB962C8B-B14F-4D97-AF65-F5344CB8AC3E}">
        <p14:creationId xmlns:p14="http://schemas.microsoft.com/office/powerpoint/2010/main" val="13187137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2">
            <a:extLst>
              <a:ext uri="{FF2B5EF4-FFF2-40B4-BE49-F238E27FC236}">
                <a16:creationId xmlns:a16="http://schemas.microsoft.com/office/drawing/2014/main" id="{D82E7B41-D72D-A62A-16E7-BD6801CD3803}"/>
              </a:ext>
            </a:extLst>
          </p:cNvPr>
          <p:cNvSpPr txBox="1">
            <a:spLocks/>
          </p:cNvSpPr>
          <p:nvPr/>
        </p:nvSpPr>
        <p:spPr>
          <a:xfrm>
            <a:off x="341959" y="4180"/>
            <a:ext cx="7426314" cy="764312"/>
          </a:xfrm>
          <a:prstGeom prst="rect">
            <a:avLst/>
          </a:prstGeom>
        </p:spPr>
        <p:txBody>
          <a:bodyPr vert="horz" wrap="square" lIns="0" tIns="12700"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r>
              <a:rPr lang="es-ES" sz="2400" spc="-5">
                <a:solidFill>
                  <a:schemeClr val="accent1"/>
                </a:solidFill>
              </a:rPr>
              <a:t>Estado Proyecto Pasto - </a:t>
            </a:r>
            <a:r>
              <a:rPr lang="es-ES" sz="2400" b="1" spc="-5">
                <a:solidFill>
                  <a:schemeClr val="accent1"/>
                </a:solidFill>
              </a:rPr>
              <a:t>Etapa 2</a:t>
            </a:r>
            <a:endParaRPr lang="es-ES" sz="2400" b="1">
              <a:solidFill>
                <a:schemeClr val="accent1"/>
              </a:solidFill>
            </a:endParaRPr>
          </a:p>
          <a:p>
            <a:pPr marL="12700">
              <a:lnSpc>
                <a:spcPct val="100000"/>
              </a:lnSpc>
              <a:spcBef>
                <a:spcPts val="100"/>
              </a:spcBef>
            </a:pPr>
            <a:r>
              <a:rPr lang="es-ES" sz="2400" b="1" spc="-5">
                <a:solidFill>
                  <a:schemeClr val="accent1"/>
                </a:solidFill>
                <a:cs typeface="Calibri Light"/>
              </a:rPr>
              <a:t>Ajuste a  Diseños- Reforzamiento estructural</a:t>
            </a:r>
          </a:p>
        </p:txBody>
      </p:sp>
      <p:sp>
        <p:nvSpPr>
          <p:cNvPr id="9" name="Marcador de pie de página 1">
            <a:extLst>
              <a:ext uri="{FF2B5EF4-FFF2-40B4-BE49-F238E27FC236}">
                <a16:creationId xmlns:a16="http://schemas.microsoft.com/office/drawing/2014/main" id="{EC2CD1D6-C04C-521C-E04E-FF5CFECAFBA4}"/>
              </a:ext>
            </a:extLst>
          </p:cNvPr>
          <p:cNvSpPr>
            <a:spLocks noGrp="1"/>
          </p:cNvSpPr>
          <p:nvPr>
            <p:ph type="ftr" sz="quarter" idx="11"/>
          </p:nvPr>
        </p:nvSpPr>
        <p:spPr>
          <a:xfrm>
            <a:off x="4055116" y="6492875"/>
            <a:ext cx="4114800" cy="365125"/>
          </a:xfrm>
        </p:spPr>
        <p:txBody>
          <a:bodyPr/>
          <a:lstStyle/>
          <a:p>
            <a:r>
              <a:rPr lang="es-CO"/>
              <a:t>CCOM-FO-001 V2 / 19-Jul-2022 / Clasificada</a:t>
            </a:r>
          </a:p>
        </p:txBody>
      </p:sp>
      <p:pic>
        <p:nvPicPr>
          <p:cNvPr id="2" name="Imagen 1">
            <a:extLst>
              <a:ext uri="{FF2B5EF4-FFF2-40B4-BE49-F238E27FC236}">
                <a16:creationId xmlns:a16="http://schemas.microsoft.com/office/drawing/2014/main" id="{1DFC97D0-198F-C9B2-574A-A43A108692DB}"/>
              </a:ext>
            </a:extLst>
          </p:cNvPr>
          <p:cNvPicPr>
            <a:picLocks noChangeAspect="1"/>
          </p:cNvPicPr>
          <p:nvPr/>
        </p:nvPicPr>
        <p:blipFill>
          <a:blip r:embed="rId2"/>
          <a:stretch>
            <a:fillRect/>
          </a:stretch>
        </p:blipFill>
        <p:spPr>
          <a:xfrm>
            <a:off x="420820" y="1699329"/>
            <a:ext cx="10972034" cy="4344705"/>
          </a:xfrm>
          <a:prstGeom prst="rect">
            <a:avLst/>
          </a:prstGeom>
        </p:spPr>
      </p:pic>
      <p:sp>
        <p:nvSpPr>
          <p:cNvPr id="3" name="CuadroTexto 2">
            <a:extLst>
              <a:ext uri="{FF2B5EF4-FFF2-40B4-BE49-F238E27FC236}">
                <a16:creationId xmlns:a16="http://schemas.microsoft.com/office/drawing/2014/main" id="{126419A0-2E44-BD04-0717-C3F0DD36AC85}"/>
              </a:ext>
            </a:extLst>
          </p:cNvPr>
          <p:cNvSpPr txBox="1"/>
          <p:nvPr/>
        </p:nvSpPr>
        <p:spPr>
          <a:xfrm>
            <a:off x="6689851" y="386336"/>
            <a:ext cx="2731240" cy="830997"/>
          </a:xfrm>
          <a:prstGeom prst="rect">
            <a:avLst/>
          </a:prstGeom>
          <a:noFill/>
        </p:spPr>
        <p:txBody>
          <a:bodyPr vert="horz" wrap="square" lIns="91440" tIns="45720" rIns="91440" bIns="45720" anchor="t">
            <a:spAutoFit/>
          </a:bodyPr>
          <a:lstStyle/>
          <a:p>
            <a:r>
              <a:rPr lang="es-ES" sz="1600" b="1">
                <a:solidFill>
                  <a:schemeClr val="accent1"/>
                </a:solidFill>
                <a:latin typeface="+mj-lt"/>
              </a:rPr>
              <a:t>BLOQUE 41A</a:t>
            </a:r>
          </a:p>
          <a:p>
            <a:r>
              <a:rPr lang="es-ES" sz="1600" b="1">
                <a:solidFill>
                  <a:schemeClr val="accent1"/>
                </a:solidFill>
                <a:latin typeface="+mj-lt"/>
              </a:rPr>
              <a:t>ACTIVIDADES DE LA SEMANA</a:t>
            </a:r>
          </a:p>
          <a:p>
            <a:endParaRPr lang="es-ES" sz="1600">
              <a:solidFill>
                <a:schemeClr val="accent1"/>
              </a:solidFill>
            </a:endParaRPr>
          </a:p>
        </p:txBody>
      </p:sp>
    </p:spTree>
    <p:extLst>
      <p:ext uri="{BB962C8B-B14F-4D97-AF65-F5344CB8AC3E}">
        <p14:creationId xmlns:p14="http://schemas.microsoft.com/office/powerpoint/2010/main" val="1298904186"/>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2">
            <a:extLst>
              <a:ext uri="{FF2B5EF4-FFF2-40B4-BE49-F238E27FC236}">
                <a16:creationId xmlns:a16="http://schemas.microsoft.com/office/drawing/2014/main" id="{D82E7B41-D72D-A62A-16E7-BD6801CD3803}"/>
              </a:ext>
            </a:extLst>
          </p:cNvPr>
          <p:cNvSpPr txBox="1">
            <a:spLocks/>
          </p:cNvSpPr>
          <p:nvPr/>
        </p:nvSpPr>
        <p:spPr>
          <a:xfrm>
            <a:off x="341959" y="4180"/>
            <a:ext cx="7426314" cy="764312"/>
          </a:xfrm>
          <a:prstGeom prst="rect">
            <a:avLst/>
          </a:prstGeom>
        </p:spPr>
        <p:txBody>
          <a:bodyPr vert="horz" wrap="square" lIns="0" tIns="12700"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r>
              <a:rPr lang="es-ES" sz="2400" spc="-5">
                <a:solidFill>
                  <a:schemeClr val="accent1"/>
                </a:solidFill>
              </a:rPr>
              <a:t>Estado Proyecto Pasto - </a:t>
            </a:r>
            <a:r>
              <a:rPr lang="es-ES" sz="2400" b="1" spc="-5">
                <a:solidFill>
                  <a:schemeClr val="accent1"/>
                </a:solidFill>
              </a:rPr>
              <a:t>Etapa 2</a:t>
            </a:r>
            <a:endParaRPr lang="es-ES" sz="2400" b="1">
              <a:solidFill>
                <a:schemeClr val="accent1"/>
              </a:solidFill>
            </a:endParaRPr>
          </a:p>
          <a:p>
            <a:pPr marL="12700">
              <a:lnSpc>
                <a:spcPct val="100000"/>
              </a:lnSpc>
              <a:spcBef>
                <a:spcPts val="100"/>
              </a:spcBef>
            </a:pPr>
            <a:r>
              <a:rPr lang="es-ES" sz="2400" b="1" spc="-5">
                <a:solidFill>
                  <a:schemeClr val="accent1"/>
                </a:solidFill>
                <a:cs typeface="Calibri Light"/>
              </a:rPr>
              <a:t>Ajuste a  Diseños- Reforzamiento estructural</a:t>
            </a:r>
          </a:p>
        </p:txBody>
      </p:sp>
      <p:sp>
        <p:nvSpPr>
          <p:cNvPr id="9" name="Marcador de pie de página 1">
            <a:extLst>
              <a:ext uri="{FF2B5EF4-FFF2-40B4-BE49-F238E27FC236}">
                <a16:creationId xmlns:a16="http://schemas.microsoft.com/office/drawing/2014/main" id="{EC2CD1D6-C04C-521C-E04E-FF5CFECAFBA4}"/>
              </a:ext>
            </a:extLst>
          </p:cNvPr>
          <p:cNvSpPr>
            <a:spLocks noGrp="1"/>
          </p:cNvSpPr>
          <p:nvPr>
            <p:ph type="ftr" sz="quarter" idx="11"/>
          </p:nvPr>
        </p:nvSpPr>
        <p:spPr>
          <a:xfrm>
            <a:off x="4055116" y="6492875"/>
            <a:ext cx="4114800" cy="365125"/>
          </a:xfrm>
        </p:spPr>
        <p:txBody>
          <a:bodyPr/>
          <a:lstStyle/>
          <a:p>
            <a:r>
              <a:rPr lang="es-CO"/>
              <a:t>CCOM-FO-001 V2 / 19-Jul-2022 / Clasificada</a:t>
            </a:r>
          </a:p>
        </p:txBody>
      </p:sp>
      <p:pic>
        <p:nvPicPr>
          <p:cNvPr id="13" name="Imagen 12">
            <a:extLst>
              <a:ext uri="{FF2B5EF4-FFF2-40B4-BE49-F238E27FC236}">
                <a16:creationId xmlns:a16="http://schemas.microsoft.com/office/drawing/2014/main" id="{664D21BD-1061-AFC0-8B50-6F0CFF52CAF9}"/>
              </a:ext>
            </a:extLst>
          </p:cNvPr>
          <p:cNvPicPr>
            <a:picLocks noChangeAspect="1"/>
          </p:cNvPicPr>
          <p:nvPr/>
        </p:nvPicPr>
        <p:blipFill>
          <a:blip r:embed="rId2"/>
          <a:stretch>
            <a:fillRect/>
          </a:stretch>
        </p:blipFill>
        <p:spPr>
          <a:xfrm>
            <a:off x="1867336" y="920312"/>
            <a:ext cx="7726504" cy="4502946"/>
          </a:xfrm>
          <a:prstGeom prst="rect">
            <a:avLst/>
          </a:prstGeom>
        </p:spPr>
      </p:pic>
    </p:spTree>
    <p:extLst>
      <p:ext uri="{BB962C8B-B14F-4D97-AF65-F5344CB8AC3E}">
        <p14:creationId xmlns:p14="http://schemas.microsoft.com/office/powerpoint/2010/main" val="3920224825"/>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2">
            <a:extLst>
              <a:ext uri="{FF2B5EF4-FFF2-40B4-BE49-F238E27FC236}">
                <a16:creationId xmlns:a16="http://schemas.microsoft.com/office/drawing/2014/main" id="{D82E7B41-D72D-A62A-16E7-BD6801CD3803}"/>
              </a:ext>
            </a:extLst>
          </p:cNvPr>
          <p:cNvSpPr txBox="1">
            <a:spLocks/>
          </p:cNvSpPr>
          <p:nvPr/>
        </p:nvSpPr>
        <p:spPr>
          <a:xfrm>
            <a:off x="440433" y="0"/>
            <a:ext cx="7426314" cy="764312"/>
          </a:xfrm>
          <a:prstGeom prst="rect">
            <a:avLst/>
          </a:prstGeom>
        </p:spPr>
        <p:txBody>
          <a:bodyPr vert="horz" wrap="square" lIns="0" tIns="12700"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r>
              <a:rPr lang="es-ES" sz="2400" spc="-5">
                <a:solidFill>
                  <a:schemeClr val="accent1"/>
                </a:solidFill>
              </a:rPr>
              <a:t>Estado Proyecto Pasto - </a:t>
            </a:r>
            <a:r>
              <a:rPr lang="es-ES" sz="2400" b="1" spc="-5">
                <a:solidFill>
                  <a:schemeClr val="accent1"/>
                </a:solidFill>
              </a:rPr>
              <a:t>Etapa 2</a:t>
            </a:r>
            <a:endParaRPr lang="es-ES" sz="2400" b="1">
              <a:solidFill>
                <a:schemeClr val="accent1"/>
              </a:solidFill>
            </a:endParaRPr>
          </a:p>
          <a:p>
            <a:pPr marL="12700">
              <a:lnSpc>
                <a:spcPct val="100000"/>
              </a:lnSpc>
              <a:spcBef>
                <a:spcPts val="100"/>
              </a:spcBef>
            </a:pPr>
            <a:r>
              <a:rPr lang="es-ES" sz="2400" b="1" spc="-5">
                <a:solidFill>
                  <a:schemeClr val="accent1"/>
                </a:solidFill>
                <a:cs typeface="Calibri Light"/>
              </a:rPr>
              <a:t>Ajuste a  Diseños- Reforzamiento estructural</a:t>
            </a:r>
          </a:p>
        </p:txBody>
      </p:sp>
      <p:sp>
        <p:nvSpPr>
          <p:cNvPr id="9" name="Marcador de pie de página 1">
            <a:extLst>
              <a:ext uri="{FF2B5EF4-FFF2-40B4-BE49-F238E27FC236}">
                <a16:creationId xmlns:a16="http://schemas.microsoft.com/office/drawing/2014/main" id="{EC2CD1D6-C04C-521C-E04E-FF5CFECAFBA4}"/>
              </a:ext>
            </a:extLst>
          </p:cNvPr>
          <p:cNvSpPr>
            <a:spLocks noGrp="1"/>
          </p:cNvSpPr>
          <p:nvPr>
            <p:ph type="ftr" sz="quarter" idx="11"/>
          </p:nvPr>
        </p:nvSpPr>
        <p:spPr>
          <a:xfrm>
            <a:off x="4055116" y="6492875"/>
            <a:ext cx="4114800" cy="365125"/>
          </a:xfrm>
        </p:spPr>
        <p:txBody>
          <a:bodyPr/>
          <a:lstStyle/>
          <a:p>
            <a:r>
              <a:rPr lang="es-CO"/>
              <a:t>CCOM-FO-001 V2 / 19-Jul-2022 / Clasificada</a:t>
            </a:r>
          </a:p>
        </p:txBody>
      </p:sp>
      <p:sp>
        <p:nvSpPr>
          <p:cNvPr id="5" name="object 2">
            <a:extLst>
              <a:ext uri="{FF2B5EF4-FFF2-40B4-BE49-F238E27FC236}">
                <a16:creationId xmlns:a16="http://schemas.microsoft.com/office/drawing/2014/main" id="{38B95464-6422-5219-E366-4A813496F17C}"/>
              </a:ext>
            </a:extLst>
          </p:cNvPr>
          <p:cNvSpPr txBox="1">
            <a:spLocks/>
          </p:cNvSpPr>
          <p:nvPr/>
        </p:nvSpPr>
        <p:spPr>
          <a:xfrm>
            <a:off x="844326" y="956402"/>
            <a:ext cx="5499748" cy="764312"/>
          </a:xfrm>
          <a:prstGeom prst="rect">
            <a:avLst/>
          </a:prstGeom>
        </p:spPr>
        <p:txBody>
          <a:bodyPr vert="horz" wrap="square" lIns="0" tIns="12700"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r>
              <a:rPr lang="es-ES" sz="2400" spc="-5">
                <a:solidFill>
                  <a:schemeClr val="accent1"/>
                </a:solidFill>
              </a:rPr>
              <a:t>SOBRE DISPONIBILIDAD DE ESPACIOS</a:t>
            </a:r>
          </a:p>
          <a:p>
            <a:pPr marL="12700">
              <a:lnSpc>
                <a:spcPct val="100000"/>
              </a:lnSpc>
              <a:spcBef>
                <a:spcPts val="100"/>
              </a:spcBef>
            </a:pPr>
            <a:endParaRPr lang="es-ES" sz="2400" b="1" spc="-5">
              <a:solidFill>
                <a:schemeClr val="accent1"/>
              </a:solidFill>
              <a:cs typeface="Calibri Light"/>
            </a:endParaRPr>
          </a:p>
        </p:txBody>
      </p:sp>
      <p:pic>
        <p:nvPicPr>
          <p:cNvPr id="2" name="Imagen 2" descr="Texto&#10;&#10;Descripción generada automáticamente">
            <a:extLst>
              <a:ext uri="{FF2B5EF4-FFF2-40B4-BE49-F238E27FC236}">
                <a16:creationId xmlns:a16="http://schemas.microsoft.com/office/drawing/2014/main" id="{90075536-74E5-0742-0C51-13598181473F}"/>
              </a:ext>
            </a:extLst>
          </p:cNvPr>
          <p:cNvPicPr>
            <a:picLocks noChangeAspect="1"/>
          </p:cNvPicPr>
          <p:nvPr/>
        </p:nvPicPr>
        <p:blipFill>
          <a:blip r:embed="rId2"/>
          <a:stretch>
            <a:fillRect/>
          </a:stretch>
        </p:blipFill>
        <p:spPr>
          <a:xfrm>
            <a:off x="396814" y="1650998"/>
            <a:ext cx="5704936" cy="4849967"/>
          </a:xfrm>
          <a:prstGeom prst="rect">
            <a:avLst/>
          </a:prstGeom>
        </p:spPr>
      </p:pic>
      <p:sp>
        <p:nvSpPr>
          <p:cNvPr id="7" name="object 2">
            <a:extLst>
              <a:ext uri="{FF2B5EF4-FFF2-40B4-BE49-F238E27FC236}">
                <a16:creationId xmlns:a16="http://schemas.microsoft.com/office/drawing/2014/main" id="{B2AC91BD-AF28-1EE0-FA36-E65BA0FEDFB4}"/>
              </a:ext>
            </a:extLst>
          </p:cNvPr>
          <p:cNvSpPr txBox="1">
            <a:spLocks/>
          </p:cNvSpPr>
          <p:nvPr/>
        </p:nvSpPr>
        <p:spPr>
          <a:xfrm>
            <a:off x="6092061" y="1186440"/>
            <a:ext cx="6994994" cy="793066"/>
          </a:xfrm>
          <a:prstGeom prst="rect">
            <a:avLst/>
          </a:prstGeom>
        </p:spPr>
        <p:txBody>
          <a:bodyPr vert="horz" wrap="square" lIns="0" tIns="12700"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r>
              <a:rPr lang="es-ES" sz="2400" spc="-5">
                <a:solidFill>
                  <a:schemeClr val="accent1"/>
                </a:solidFill>
              </a:rPr>
              <a:t>SOBRE DISPONIBILIDAD DE ESPACIOS</a:t>
            </a:r>
          </a:p>
          <a:p>
            <a:pPr marL="12700">
              <a:lnSpc>
                <a:spcPct val="100000"/>
              </a:lnSpc>
              <a:spcBef>
                <a:spcPts val="100"/>
              </a:spcBef>
            </a:pPr>
            <a:endParaRPr lang="es-ES" sz="2400" b="1" spc="-5">
              <a:solidFill>
                <a:schemeClr val="accent1"/>
              </a:solidFill>
              <a:cs typeface="Calibri Light"/>
            </a:endParaRPr>
          </a:p>
        </p:txBody>
      </p:sp>
      <p:pic>
        <p:nvPicPr>
          <p:cNvPr id="8" name="Imagen 9">
            <a:extLst>
              <a:ext uri="{FF2B5EF4-FFF2-40B4-BE49-F238E27FC236}">
                <a16:creationId xmlns:a16="http://schemas.microsoft.com/office/drawing/2014/main" id="{F89EF982-3868-C28A-1B19-39FC8B175E94}"/>
              </a:ext>
            </a:extLst>
          </p:cNvPr>
          <p:cNvPicPr>
            <a:picLocks noChangeAspect="1"/>
          </p:cNvPicPr>
          <p:nvPr/>
        </p:nvPicPr>
        <p:blipFill>
          <a:blip r:embed="rId3"/>
          <a:stretch>
            <a:fillRect/>
          </a:stretch>
        </p:blipFill>
        <p:spPr>
          <a:xfrm>
            <a:off x="6334664" y="2132409"/>
            <a:ext cx="5704934" cy="3959029"/>
          </a:xfrm>
          <a:prstGeom prst="rect">
            <a:avLst/>
          </a:prstGeom>
        </p:spPr>
      </p:pic>
    </p:spTree>
    <p:extLst>
      <p:ext uri="{BB962C8B-B14F-4D97-AF65-F5344CB8AC3E}">
        <p14:creationId xmlns:p14="http://schemas.microsoft.com/office/powerpoint/2010/main" val="3912079131"/>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2">
            <a:extLst>
              <a:ext uri="{FF2B5EF4-FFF2-40B4-BE49-F238E27FC236}">
                <a16:creationId xmlns:a16="http://schemas.microsoft.com/office/drawing/2014/main" id="{D82E7B41-D72D-A62A-16E7-BD6801CD3803}"/>
              </a:ext>
            </a:extLst>
          </p:cNvPr>
          <p:cNvSpPr txBox="1">
            <a:spLocks/>
          </p:cNvSpPr>
          <p:nvPr/>
        </p:nvSpPr>
        <p:spPr>
          <a:xfrm>
            <a:off x="440433" y="0"/>
            <a:ext cx="7426314" cy="764312"/>
          </a:xfrm>
          <a:prstGeom prst="rect">
            <a:avLst/>
          </a:prstGeom>
        </p:spPr>
        <p:txBody>
          <a:bodyPr vert="horz" wrap="square" lIns="0" tIns="12700"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r>
              <a:rPr lang="es-ES" sz="2400" spc="-5">
                <a:solidFill>
                  <a:schemeClr val="accent1"/>
                </a:solidFill>
              </a:rPr>
              <a:t>Estado Proyecto Pasto - </a:t>
            </a:r>
            <a:r>
              <a:rPr lang="es-ES" sz="2400" b="1" spc="-5">
                <a:solidFill>
                  <a:schemeClr val="accent1"/>
                </a:solidFill>
              </a:rPr>
              <a:t>Etapa 2</a:t>
            </a:r>
            <a:endParaRPr lang="es-ES" sz="2400" b="1">
              <a:solidFill>
                <a:schemeClr val="accent1"/>
              </a:solidFill>
            </a:endParaRPr>
          </a:p>
          <a:p>
            <a:pPr marL="12700">
              <a:lnSpc>
                <a:spcPct val="100000"/>
              </a:lnSpc>
              <a:spcBef>
                <a:spcPts val="100"/>
              </a:spcBef>
            </a:pPr>
            <a:r>
              <a:rPr lang="es-ES" sz="2400" b="1" spc="-5">
                <a:solidFill>
                  <a:schemeClr val="accent1"/>
                </a:solidFill>
                <a:cs typeface="Calibri Light"/>
              </a:rPr>
              <a:t>Ajuste a  Diseños- Reforzamiento estructural</a:t>
            </a:r>
          </a:p>
        </p:txBody>
      </p:sp>
      <p:sp>
        <p:nvSpPr>
          <p:cNvPr id="9" name="Marcador de pie de página 1">
            <a:extLst>
              <a:ext uri="{FF2B5EF4-FFF2-40B4-BE49-F238E27FC236}">
                <a16:creationId xmlns:a16="http://schemas.microsoft.com/office/drawing/2014/main" id="{EC2CD1D6-C04C-521C-E04E-FF5CFECAFBA4}"/>
              </a:ext>
            </a:extLst>
          </p:cNvPr>
          <p:cNvSpPr>
            <a:spLocks noGrp="1"/>
          </p:cNvSpPr>
          <p:nvPr>
            <p:ph type="ftr" sz="quarter" idx="11"/>
          </p:nvPr>
        </p:nvSpPr>
        <p:spPr>
          <a:xfrm>
            <a:off x="4055116" y="6492875"/>
            <a:ext cx="4114800" cy="365125"/>
          </a:xfrm>
        </p:spPr>
        <p:txBody>
          <a:bodyPr/>
          <a:lstStyle/>
          <a:p>
            <a:r>
              <a:rPr lang="es-CO"/>
              <a:t>CCOM-FO-001 V2 / 19-Jul-2022 / Clasificada</a:t>
            </a:r>
          </a:p>
        </p:txBody>
      </p:sp>
      <p:sp>
        <p:nvSpPr>
          <p:cNvPr id="5" name="object 2">
            <a:extLst>
              <a:ext uri="{FF2B5EF4-FFF2-40B4-BE49-F238E27FC236}">
                <a16:creationId xmlns:a16="http://schemas.microsoft.com/office/drawing/2014/main" id="{38B95464-6422-5219-E366-4A813496F17C}"/>
              </a:ext>
            </a:extLst>
          </p:cNvPr>
          <p:cNvSpPr txBox="1">
            <a:spLocks/>
          </p:cNvSpPr>
          <p:nvPr/>
        </p:nvSpPr>
        <p:spPr>
          <a:xfrm>
            <a:off x="628666" y="956402"/>
            <a:ext cx="7426314" cy="764312"/>
          </a:xfrm>
          <a:prstGeom prst="rect">
            <a:avLst/>
          </a:prstGeom>
        </p:spPr>
        <p:txBody>
          <a:bodyPr vert="horz" wrap="square" lIns="0" tIns="12700"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r>
              <a:rPr lang="es-ES" sz="2400" spc="-5">
                <a:solidFill>
                  <a:schemeClr val="accent1"/>
                </a:solidFill>
              </a:rPr>
              <a:t>SOBRE DISPONIBILIDAD DE ESPACIOS</a:t>
            </a:r>
          </a:p>
          <a:p>
            <a:pPr marL="12700">
              <a:lnSpc>
                <a:spcPct val="100000"/>
              </a:lnSpc>
              <a:spcBef>
                <a:spcPts val="100"/>
              </a:spcBef>
            </a:pPr>
            <a:endParaRPr lang="es-ES" sz="2400" b="1" spc="-5">
              <a:solidFill>
                <a:schemeClr val="accent1"/>
              </a:solidFill>
              <a:cs typeface="Calibri Light"/>
            </a:endParaRPr>
          </a:p>
        </p:txBody>
      </p:sp>
      <p:pic>
        <p:nvPicPr>
          <p:cNvPr id="3" name="Imagen 5" descr="Diagrama&#10;&#10;Descripción generada automáticamente">
            <a:extLst>
              <a:ext uri="{FF2B5EF4-FFF2-40B4-BE49-F238E27FC236}">
                <a16:creationId xmlns:a16="http://schemas.microsoft.com/office/drawing/2014/main" id="{E8691A43-E6BD-202B-7E0A-07F237875628}"/>
              </a:ext>
            </a:extLst>
          </p:cNvPr>
          <p:cNvPicPr>
            <a:picLocks noChangeAspect="1"/>
          </p:cNvPicPr>
          <p:nvPr/>
        </p:nvPicPr>
        <p:blipFill>
          <a:blip r:embed="rId2"/>
          <a:stretch>
            <a:fillRect/>
          </a:stretch>
        </p:blipFill>
        <p:spPr>
          <a:xfrm>
            <a:off x="439947" y="2024490"/>
            <a:ext cx="5992482" cy="3657281"/>
          </a:xfrm>
          <a:prstGeom prst="rect">
            <a:avLst/>
          </a:prstGeom>
        </p:spPr>
      </p:pic>
      <p:pic>
        <p:nvPicPr>
          <p:cNvPr id="6" name="Imagen 6" descr="Diagrama&#10;&#10;Descripción generada automáticamente">
            <a:extLst>
              <a:ext uri="{FF2B5EF4-FFF2-40B4-BE49-F238E27FC236}">
                <a16:creationId xmlns:a16="http://schemas.microsoft.com/office/drawing/2014/main" id="{0B14895E-0B69-F2AF-84BF-71AE6216CF24}"/>
              </a:ext>
            </a:extLst>
          </p:cNvPr>
          <p:cNvPicPr>
            <a:picLocks noChangeAspect="1"/>
          </p:cNvPicPr>
          <p:nvPr/>
        </p:nvPicPr>
        <p:blipFill>
          <a:blip r:embed="rId3"/>
          <a:stretch>
            <a:fillRect/>
          </a:stretch>
        </p:blipFill>
        <p:spPr>
          <a:xfrm>
            <a:off x="6104626" y="1967010"/>
            <a:ext cx="5992482" cy="3657224"/>
          </a:xfrm>
          <a:prstGeom prst="rect">
            <a:avLst/>
          </a:prstGeom>
        </p:spPr>
      </p:pic>
    </p:spTree>
    <p:extLst>
      <p:ext uri="{BB962C8B-B14F-4D97-AF65-F5344CB8AC3E}">
        <p14:creationId xmlns:p14="http://schemas.microsoft.com/office/powerpoint/2010/main" val="2622616833"/>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FEBDD4FD-8260-4D58-B7A6-70586FF7DDE2}"/>
              </a:ext>
            </a:extLst>
          </p:cNvPr>
          <p:cNvSpPr/>
          <p:nvPr/>
        </p:nvSpPr>
        <p:spPr>
          <a:xfrm>
            <a:off x="5783663" y="807417"/>
            <a:ext cx="6315572" cy="5937919"/>
          </a:xfrm>
          <a:prstGeom prst="rect">
            <a:avLst/>
          </a:prstGeom>
          <a:noFill/>
          <a:ln w="25400" cap="flat" cmpd="sng" algn="ctr">
            <a:solidFill>
              <a:srgbClr val="4F81BD">
                <a:shade val="50000"/>
              </a:srgbClr>
            </a:solid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0" cap="none" spc="0" normalizeH="0" baseline="0" noProof="0">
              <a:ln>
                <a:noFill/>
              </a:ln>
              <a:solidFill>
                <a:prstClr val="white"/>
              </a:solidFill>
              <a:effectLst/>
              <a:uLnTx/>
              <a:uFillTx/>
              <a:latin typeface="Calibri"/>
              <a:ea typeface="+mn-ea"/>
              <a:cs typeface="+mn-cs"/>
            </a:endParaRPr>
          </a:p>
        </p:txBody>
      </p:sp>
      <p:sp>
        <p:nvSpPr>
          <p:cNvPr id="3" name="Rectángulo 2">
            <a:extLst>
              <a:ext uri="{FF2B5EF4-FFF2-40B4-BE49-F238E27FC236}">
                <a16:creationId xmlns:a16="http://schemas.microsoft.com/office/drawing/2014/main" id="{A4BBBA8B-14E8-4E57-9AD9-2D45EED2C542}"/>
              </a:ext>
            </a:extLst>
          </p:cNvPr>
          <p:cNvSpPr/>
          <p:nvPr/>
        </p:nvSpPr>
        <p:spPr>
          <a:xfrm>
            <a:off x="448120" y="3171877"/>
            <a:ext cx="5256489" cy="3573460"/>
          </a:xfrm>
          <a:prstGeom prst="rect">
            <a:avLst/>
          </a:prstGeom>
          <a:noFill/>
          <a:ln w="25400" cap="flat" cmpd="sng" algn="ctr">
            <a:solidFill>
              <a:srgbClr val="4F81BD">
                <a:shade val="50000"/>
              </a:srgbClr>
            </a:solid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0" cap="none" spc="0" normalizeH="0" baseline="0" noProof="0">
              <a:ln>
                <a:noFill/>
              </a:ln>
              <a:solidFill>
                <a:prstClr val="white"/>
              </a:solidFill>
              <a:effectLst/>
              <a:uLnTx/>
              <a:uFillTx/>
              <a:latin typeface="Calibri"/>
              <a:ea typeface="+mn-ea"/>
              <a:cs typeface="+mn-cs"/>
            </a:endParaRPr>
          </a:p>
        </p:txBody>
      </p:sp>
      <p:graphicFrame>
        <p:nvGraphicFramePr>
          <p:cNvPr id="4" name="Tabla 3">
            <a:extLst>
              <a:ext uri="{FF2B5EF4-FFF2-40B4-BE49-F238E27FC236}">
                <a16:creationId xmlns:a16="http://schemas.microsoft.com/office/drawing/2014/main" id="{B100FE8D-393B-43A8-8B1F-FAE84E5C8687}"/>
              </a:ext>
            </a:extLst>
          </p:cNvPr>
          <p:cNvGraphicFramePr>
            <a:graphicFrameLocks noGrp="1"/>
          </p:cNvGraphicFramePr>
          <p:nvPr>
            <p:extLst>
              <p:ext uri="{D42A27DB-BD31-4B8C-83A1-F6EECF244321}">
                <p14:modId xmlns:p14="http://schemas.microsoft.com/office/powerpoint/2010/main" val="471413721"/>
              </p:ext>
            </p:extLst>
          </p:nvPr>
        </p:nvGraphicFramePr>
        <p:xfrm>
          <a:off x="448121" y="807417"/>
          <a:ext cx="5256488" cy="2339979"/>
        </p:xfrm>
        <a:graphic>
          <a:graphicData uri="http://schemas.openxmlformats.org/drawingml/2006/table">
            <a:tbl>
              <a:tblPr/>
              <a:tblGrid>
                <a:gridCol w="1178954">
                  <a:extLst>
                    <a:ext uri="{9D8B030D-6E8A-4147-A177-3AD203B41FA5}">
                      <a16:colId xmlns:a16="http://schemas.microsoft.com/office/drawing/2014/main" val="20000"/>
                    </a:ext>
                  </a:extLst>
                </a:gridCol>
                <a:gridCol w="951351">
                  <a:extLst>
                    <a:ext uri="{9D8B030D-6E8A-4147-A177-3AD203B41FA5}">
                      <a16:colId xmlns:a16="http://schemas.microsoft.com/office/drawing/2014/main" val="20001"/>
                    </a:ext>
                  </a:extLst>
                </a:gridCol>
                <a:gridCol w="915065">
                  <a:extLst>
                    <a:ext uri="{9D8B030D-6E8A-4147-A177-3AD203B41FA5}">
                      <a16:colId xmlns:a16="http://schemas.microsoft.com/office/drawing/2014/main" val="1978876319"/>
                    </a:ext>
                  </a:extLst>
                </a:gridCol>
                <a:gridCol w="912271">
                  <a:extLst>
                    <a:ext uri="{9D8B030D-6E8A-4147-A177-3AD203B41FA5}">
                      <a16:colId xmlns:a16="http://schemas.microsoft.com/office/drawing/2014/main" val="20002"/>
                    </a:ext>
                  </a:extLst>
                </a:gridCol>
                <a:gridCol w="762018">
                  <a:extLst>
                    <a:ext uri="{9D8B030D-6E8A-4147-A177-3AD203B41FA5}">
                      <a16:colId xmlns:a16="http://schemas.microsoft.com/office/drawing/2014/main" val="20003"/>
                    </a:ext>
                  </a:extLst>
                </a:gridCol>
                <a:gridCol w="536829">
                  <a:extLst>
                    <a:ext uri="{9D8B030D-6E8A-4147-A177-3AD203B41FA5}">
                      <a16:colId xmlns:a16="http://schemas.microsoft.com/office/drawing/2014/main" val="3158225201"/>
                    </a:ext>
                  </a:extLst>
                </a:gridCol>
              </a:tblGrid>
              <a:tr h="381237">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100" b="1" i="0" u="none" strike="noStrike">
                          <a:solidFill>
                            <a:srgbClr val="FFFFFF"/>
                          </a:solidFill>
                          <a:effectLst/>
                          <a:latin typeface="+mn-lt"/>
                        </a:rPr>
                        <a:t>VALOR PROYECTO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100" b="1" i="0" u="none" strike="noStrike">
                          <a:solidFill>
                            <a:srgbClr val="FFFFFF"/>
                          </a:solidFill>
                          <a:effectLst/>
                          <a:latin typeface="+mn-lt"/>
                        </a:rPr>
                        <a:t>FECHA INICIO </a:t>
                      </a:r>
                    </a:p>
                    <a:p>
                      <a:pPr algn="ctr" fontAlgn="ctr"/>
                      <a:r>
                        <a:rPr lang="es-CO" sz="1100" b="1" i="0" u="none" strike="noStrike">
                          <a:solidFill>
                            <a:srgbClr val="FFFFFF"/>
                          </a:solidFill>
                          <a:effectLst/>
                          <a:latin typeface="+mn-lt"/>
                        </a:rPr>
                        <a:t>E2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100" b="1" i="0" u="none" strike="noStrike">
                          <a:solidFill>
                            <a:srgbClr val="FFFFFF"/>
                          </a:solidFill>
                          <a:effectLst/>
                          <a:latin typeface="+mn-lt"/>
                        </a:rPr>
                        <a:t>FECHA FIN </a:t>
                      </a:r>
                    </a:p>
                    <a:p>
                      <a:pPr marL="0" marR="0" lvl="0" indent="0" algn="ctr" defTabSz="914400" eaLnBrk="1" fontAlgn="ctr" latinLnBrk="0" hangingPunct="1">
                        <a:lnSpc>
                          <a:spcPct val="100000"/>
                        </a:lnSpc>
                        <a:spcBef>
                          <a:spcPts val="0"/>
                        </a:spcBef>
                        <a:spcAft>
                          <a:spcPts val="0"/>
                        </a:spcAft>
                        <a:buClrTx/>
                        <a:buSzTx/>
                        <a:buFontTx/>
                        <a:buNone/>
                        <a:tabLst/>
                        <a:defRPr/>
                      </a:pPr>
                      <a:r>
                        <a:rPr lang="es-CO" sz="1100" b="1" i="0" u="none" strike="noStrike">
                          <a:solidFill>
                            <a:srgbClr val="FFFFFF"/>
                          </a:solidFill>
                          <a:effectLst/>
                          <a:latin typeface="+mn-lt"/>
                        </a:rPr>
                        <a:t>E2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gridSpan="3">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ES" sz="1100" b="1" i="0" u="none" strike="noStrike">
                          <a:solidFill>
                            <a:srgbClr val="FFFFFF"/>
                          </a:solidFill>
                          <a:effectLst/>
                          <a:latin typeface="Calibri" panose="020F0502020204030204" pitchFamily="34" charset="0"/>
                        </a:rPr>
                        <a:t>PORCENTAJES DE AVANCE ETAPA  II</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hMerge="1">
                  <a:txBody>
                    <a:bodyPr/>
                    <a:lstStyle/>
                    <a:p>
                      <a:endParaRPr lang="es-CO"/>
                    </a:p>
                  </a:txBody>
                  <a:tcPr/>
                </a:tc>
                <a:tc hMerge="1">
                  <a:txBody>
                    <a:bodyPr/>
                    <a:lstStyle/>
                    <a:p>
                      <a:pPr algn="ctr" fontAlgn="ctr"/>
                      <a:endParaRPr lang="es-ES" sz="1200" b="1" i="0" u="none" strike="noStrike">
                        <a:solidFill>
                          <a:srgbClr val="FFFFFF"/>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extLst>
                  <a:ext uri="{0D108BD9-81ED-4DB2-BD59-A6C34878D82A}">
                    <a16:rowId xmlns:a16="http://schemas.microsoft.com/office/drawing/2014/main" val="10000"/>
                  </a:ext>
                </a:extLst>
              </a:tr>
              <a:tr h="158642">
                <a:tc rowSpan="2">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100" b="0" i="0" u="none" strike="noStrike">
                          <a:solidFill>
                            <a:srgbClr val="000000"/>
                          </a:solidFill>
                          <a:effectLst/>
                          <a:latin typeface="+mn-lt"/>
                        </a:rPr>
                        <a:t>2.431.385.707</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rowSpan="2">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100" b="0" i="0" u="none" strike="noStrike">
                          <a:solidFill>
                            <a:srgbClr val="000000"/>
                          </a:solidFill>
                          <a:effectLst/>
                          <a:latin typeface="+mn-lt"/>
                        </a:rPr>
                        <a:t>04-OCT-2021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rowSpan="2">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100" b="0" i="0" u="none" strike="noStrike">
                          <a:solidFill>
                            <a:srgbClr val="000000"/>
                          </a:solidFill>
                          <a:effectLst/>
                          <a:latin typeface="+mn-lt"/>
                        </a:rPr>
                        <a:t>02-MAYO-2022</a:t>
                      </a:r>
                      <a:endParaRPr lang="es-CO" sz="1100" b="0" i="0" u="none" strike="noStrike">
                        <a:solidFill>
                          <a:srgbClr val="FF0000"/>
                        </a:solidFill>
                        <a:effectLst/>
                        <a:latin typeface="+mn-lt"/>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l" fontAlgn="ctr"/>
                      <a:r>
                        <a:rPr lang="es-CO" sz="1100" b="1" i="0" u="none" strike="noStrike">
                          <a:solidFill>
                            <a:srgbClr val="000000"/>
                          </a:solidFill>
                          <a:effectLst/>
                          <a:latin typeface="+mn-lt"/>
                        </a:rPr>
                        <a:t>Programado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100" b="0" i="0" u="none" strike="noStrike">
                          <a:solidFill>
                            <a:srgbClr val="000000"/>
                          </a:solidFill>
                          <a:effectLst/>
                          <a:latin typeface="+mn-lt"/>
                        </a:rPr>
                        <a:t>100%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rowSpan="2">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100" b="0" i="0" u="none" strike="noStrike" dirty="0">
                          <a:solidFill>
                            <a:schemeClr val="accent6">
                              <a:lumMod val="75000"/>
                            </a:schemeClr>
                          </a:solidFill>
                          <a:effectLst/>
                          <a:latin typeface="+mn-lt"/>
                        </a:rPr>
                        <a:t>-0,00%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0">
                <a:tc vMerge="1">
                  <a:txBody>
                    <a:bodyPr/>
                    <a:lstStyle/>
                    <a:p>
                      <a:endParaRPr lang="es-CO"/>
                    </a:p>
                  </a:txBody>
                  <a:tcPr/>
                </a:tc>
                <a:tc vMerge="1">
                  <a:txBody>
                    <a:bodyPr/>
                    <a:lstStyle/>
                    <a:p>
                      <a:endParaRPr lang="es-CO"/>
                    </a:p>
                  </a:txBody>
                  <a:tcPr/>
                </a:tc>
                <a:tc vMerge="1">
                  <a:txBody>
                    <a:bodyPr/>
                    <a:lstStyle/>
                    <a:p>
                      <a:pPr algn="l" fontAlgn="ctr"/>
                      <a:endParaRPr lang="es-CO" sz="1200" b="1"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l" fontAlgn="ctr"/>
                      <a:r>
                        <a:rPr lang="es-CO" sz="1100" b="1" i="0" u="none" strike="noStrike">
                          <a:solidFill>
                            <a:srgbClr val="000000"/>
                          </a:solidFill>
                          <a:effectLst/>
                          <a:latin typeface="+mn-lt"/>
                        </a:rPr>
                        <a:t>Ejecutado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100" b="0" i="0" u="none" strike="noStrike">
                          <a:solidFill>
                            <a:srgbClr val="000000"/>
                          </a:solidFill>
                          <a:effectLst/>
                          <a:latin typeface="+mn-lt"/>
                        </a:rPr>
                        <a:t>100%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vMerge="1">
                  <a:txBody>
                    <a:bodyPr/>
                    <a:lstStyle/>
                    <a:p>
                      <a:endParaRPr lang="es-CO"/>
                    </a:p>
                  </a:txBody>
                  <a:tcPr/>
                </a:tc>
                <a:extLst>
                  <a:ext uri="{0D108BD9-81ED-4DB2-BD59-A6C34878D82A}">
                    <a16:rowId xmlns:a16="http://schemas.microsoft.com/office/drawing/2014/main" val="10002"/>
                  </a:ext>
                </a:extLst>
              </a:tr>
              <a:tr h="158882">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endParaRPr lang="es-CO" sz="1100" b="0" i="0" u="none" strike="noStrike">
                        <a:solidFill>
                          <a:srgbClr val="000000"/>
                        </a:solidFill>
                        <a:effectLst/>
                        <a:latin typeface="+mn-lt"/>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endParaRPr lang="es-CO" sz="1100" b="0" i="0" u="none" strike="noStrike">
                        <a:solidFill>
                          <a:srgbClr val="000000"/>
                        </a:solidFill>
                        <a:effectLst/>
                        <a:latin typeface="+mn-lt"/>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l" fontAlgn="ctr"/>
                      <a:endParaRPr lang="es-CO" sz="1100" b="1" i="0" u="none" strike="noStrike">
                        <a:solidFill>
                          <a:srgbClr val="000000"/>
                        </a:solidFill>
                        <a:effectLst/>
                        <a:latin typeface="+mn-lt"/>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l" fontAlgn="ctr"/>
                      <a:endParaRPr lang="es-CO" sz="1100" b="1" i="0" u="none" strike="noStrike">
                        <a:solidFill>
                          <a:srgbClr val="000000"/>
                        </a:solidFill>
                        <a:effectLst/>
                        <a:latin typeface="+mn-lt"/>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endParaRPr lang="es-CO" sz="1100" b="0" i="0" u="none" strike="noStrike">
                        <a:solidFill>
                          <a:srgbClr val="000000"/>
                        </a:solidFill>
                        <a:effectLst/>
                        <a:latin typeface="+mn-lt"/>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endParaRPr lang="es-CO" sz="1100" b="0" i="0" u="none" strike="noStrike">
                        <a:solidFill>
                          <a:srgbClr val="000000"/>
                        </a:solidFill>
                        <a:effectLst/>
                        <a:latin typeface="+mn-lt"/>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91549005"/>
                  </a:ext>
                </a:extLst>
              </a:tr>
              <a:tr h="459561">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algn="ctr" fontAlgn="ctr"/>
                      <a:r>
                        <a:rPr lang="es-CO" sz="1100" b="1" i="0" u="none" strike="noStrike">
                          <a:solidFill>
                            <a:srgbClr val="FFFFFF"/>
                          </a:solidFill>
                          <a:effectLst/>
                          <a:latin typeface="+mn-lt"/>
                          <a:ea typeface="+mn-ea"/>
                          <a:cs typeface="+mn-cs"/>
                        </a:rPr>
                        <a:t>ALCANCE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algn="ctr" fontAlgn="ctr"/>
                      <a:r>
                        <a:rPr lang="es-CO" sz="1100" b="1" i="0" u="none" strike="noStrike">
                          <a:solidFill>
                            <a:srgbClr val="FFFFFF"/>
                          </a:solidFill>
                          <a:effectLst/>
                          <a:latin typeface="+mn-lt"/>
                          <a:ea typeface="+mn-ea"/>
                          <a:cs typeface="+mn-cs"/>
                        </a:rPr>
                        <a:t>AREA PRIORIZADA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100" b="1" i="0" u="none" strike="noStrike">
                          <a:solidFill>
                            <a:srgbClr val="FFFFFF"/>
                          </a:solidFill>
                          <a:effectLst/>
                          <a:latin typeface="+mn-lt"/>
                          <a:ea typeface="+mn-ea"/>
                          <a:cs typeface="+mn-cs"/>
                        </a:rPr>
                        <a:t>AREA DESARROLLADA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gridSpan="3">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algn="ctr" fontAlgn="ctr"/>
                      <a:r>
                        <a:rPr lang="es-CO" sz="1100" b="1" i="0" u="none" strike="noStrike">
                          <a:solidFill>
                            <a:srgbClr val="FFFFFF"/>
                          </a:solidFill>
                          <a:effectLst/>
                          <a:latin typeface="+mn-lt"/>
                          <a:ea typeface="+mn-ea"/>
                          <a:cs typeface="+mn-cs"/>
                        </a:rPr>
                        <a:t>USO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hMerge="1">
                  <a:txBody>
                    <a:bodyPr/>
                    <a:lstStyle/>
                    <a:p>
                      <a:pPr marL="0" algn="ctr" fontAlgn="ctr"/>
                      <a:endParaRPr lang="es-CO" sz="1200" b="1" i="0" u="none" strike="noStrike">
                        <a:solidFill>
                          <a:srgbClr val="FFFFFF"/>
                        </a:solidFill>
                        <a:effectLst/>
                        <a:latin typeface="Calibri" panose="020F0502020204030204" pitchFamily="34" charset="0"/>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hMerge="1">
                  <a:txBody>
                    <a:bodyPr/>
                    <a:lstStyle/>
                    <a:p>
                      <a:pPr marL="0" algn="ctr" fontAlgn="ctr"/>
                      <a:endParaRPr lang="es-CO" sz="1200" b="1" i="0" u="none" strike="noStrike">
                        <a:solidFill>
                          <a:srgbClr val="FFFFFF"/>
                        </a:solidFill>
                        <a:effectLst/>
                        <a:latin typeface="Calibri" panose="020F0502020204030204" pitchFamily="34" charset="0"/>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extLst>
                  <a:ext uri="{0D108BD9-81ED-4DB2-BD59-A6C34878D82A}">
                    <a16:rowId xmlns:a16="http://schemas.microsoft.com/office/drawing/2014/main" val="4016759698"/>
                  </a:ext>
                </a:extLst>
              </a:tr>
              <a:tr h="158882">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100" b="0" i="0" u="none" strike="noStrike">
                          <a:solidFill>
                            <a:srgbClr val="00B050"/>
                          </a:solidFill>
                          <a:effectLst/>
                          <a:latin typeface="+mn-lt"/>
                        </a:rPr>
                        <a:t>KIOSKO - 4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rowSpan="5">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100" b="0" i="0" u="none" strike="noStrike">
                          <a:solidFill>
                            <a:srgbClr val="000000"/>
                          </a:solidFill>
                          <a:effectLst/>
                          <a:latin typeface="+mn-lt"/>
                        </a:rPr>
                        <a:t>1027 M2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100" b="0" i="0" u="none" strike="noStrike">
                          <a:solidFill>
                            <a:srgbClr val="00B050"/>
                          </a:solidFill>
                          <a:effectLst/>
                          <a:latin typeface="+mn-lt"/>
                        </a:rPr>
                        <a:t>150.17 M2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gridSpan="3">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100" b="0" i="0" u="none" strike="noStrike" dirty="0">
                          <a:solidFill>
                            <a:srgbClr val="00B050"/>
                          </a:solidFill>
                          <a:effectLst/>
                          <a:latin typeface="+mn-lt"/>
                        </a:rPr>
                        <a:t>Aula de Instructores</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gn="ctr" fontAlgn="ctr"/>
                      <a:endParaRPr lang="es-CO" sz="1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algn="ctr" fontAlgn="ctr"/>
                      <a:endParaRPr lang="es-CO" sz="1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29802230"/>
                  </a:ext>
                </a:extLst>
              </a:tr>
              <a:tr h="158882">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100" b="0" i="0" u="none" strike="noStrike">
                          <a:solidFill>
                            <a:srgbClr val="00B050"/>
                          </a:solidFill>
                          <a:effectLst/>
                          <a:latin typeface="+mn-lt"/>
                        </a:rPr>
                        <a:t>BLOQUE 33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vMerge="1">
                  <a:txBody>
                    <a:bodyPr/>
                    <a:lstStyle/>
                    <a:p>
                      <a:pPr algn="ctr" fontAlgn="ctr"/>
                      <a:endParaRPr lang="es-CO" sz="11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100" b="0" i="0" u="none" strike="noStrike">
                          <a:solidFill>
                            <a:srgbClr val="00B050"/>
                          </a:solidFill>
                          <a:effectLst/>
                          <a:latin typeface="+mn-lt"/>
                        </a:rPr>
                        <a:t>234.95 M2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gridSpan="3">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100" b="0" i="0" u="none" strike="noStrike">
                          <a:solidFill>
                            <a:srgbClr val="00B050"/>
                          </a:solidFill>
                          <a:effectLst/>
                          <a:latin typeface="+mn-lt"/>
                        </a:rPr>
                        <a:t>Aulas de formación  Agroindustria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s-CO"/>
                    </a:p>
                  </a:txBody>
                  <a:tcPr/>
                </a:tc>
                <a:tc hMerge="1">
                  <a:txBody>
                    <a:bodyPr/>
                    <a:lstStyle/>
                    <a:p>
                      <a:endParaRPr lang="es-CO"/>
                    </a:p>
                  </a:txBody>
                  <a:tcPr/>
                </a:tc>
                <a:extLst>
                  <a:ext uri="{0D108BD9-81ED-4DB2-BD59-A6C34878D82A}">
                    <a16:rowId xmlns:a16="http://schemas.microsoft.com/office/drawing/2014/main" val="4116992317"/>
                  </a:ext>
                </a:extLst>
              </a:tr>
              <a:tr h="309221">
                <a:tc rowSpan="2">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100" b="0" i="0" u="none" strike="noStrike">
                          <a:solidFill>
                            <a:srgbClr val="00B050"/>
                          </a:solidFill>
                          <a:effectLst/>
                          <a:latin typeface="+mn-lt"/>
                        </a:rPr>
                        <a:t>BLOQUE 36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vMerge="1">
                  <a:txBody>
                    <a:bodyPr/>
                    <a:lstStyle/>
                    <a:p>
                      <a:pPr algn="ctr" fontAlgn="ctr"/>
                      <a:endParaRPr lang="es-CO" sz="11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100" b="0" i="0" u="none" strike="noStrike">
                          <a:solidFill>
                            <a:srgbClr val="00B050"/>
                          </a:solidFill>
                          <a:effectLst/>
                          <a:latin typeface="+mn-lt"/>
                        </a:rPr>
                        <a:t>433.87 M2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gridSpan="3">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12700" lvl="0" algn="just">
                        <a:spcBef>
                          <a:spcPts val="105"/>
                        </a:spcBef>
                        <a:defRPr/>
                      </a:pPr>
                      <a:r>
                        <a:rPr lang="es-CO" sz="1100" b="0" dirty="0">
                          <a:solidFill>
                            <a:srgbClr val="00B050"/>
                          </a:solidFill>
                          <a:latin typeface="+mn-lt"/>
                          <a:cs typeface="Arial" panose="020B0604020202020204" pitchFamily="34" charset="0"/>
                        </a:rPr>
                        <a:t>Ambientes</a:t>
                      </a:r>
                      <a:r>
                        <a:rPr lang="es-CO" sz="1100" b="0" baseline="0" dirty="0">
                          <a:solidFill>
                            <a:srgbClr val="00B050"/>
                          </a:solidFill>
                          <a:latin typeface="+mn-lt"/>
                          <a:cs typeface="Arial" panose="020B0604020202020204" pitchFamily="34" charset="0"/>
                        </a:rPr>
                        <a:t> </a:t>
                      </a:r>
                      <a:r>
                        <a:rPr lang="es-CO" sz="1100" b="0" dirty="0">
                          <a:solidFill>
                            <a:srgbClr val="00B050"/>
                          </a:solidFill>
                          <a:latin typeface="+mn-lt"/>
                          <a:cs typeface="Arial" panose="020B0604020202020204" pitchFamily="34" charset="0"/>
                        </a:rPr>
                        <a:t>de</a:t>
                      </a:r>
                      <a:r>
                        <a:rPr lang="es-CO" sz="1100" b="0" baseline="0" dirty="0">
                          <a:solidFill>
                            <a:srgbClr val="00B050"/>
                          </a:solidFill>
                          <a:latin typeface="+mn-lt"/>
                          <a:cs typeface="Arial" panose="020B0604020202020204" pitchFamily="34" charset="0"/>
                        </a:rPr>
                        <a:t> </a:t>
                      </a:r>
                      <a:r>
                        <a:rPr lang="es-CO" sz="1100" b="0" dirty="0">
                          <a:solidFill>
                            <a:srgbClr val="00B050"/>
                          </a:solidFill>
                          <a:latin typeface="+mn-lt"/>
                          <a:cs typeface="Arial" panose="020B0604020202020204" pitchFamily="34" charset="0"/>
                        </a:rPr>
                        <a:t>Formación </a:t>
                      </a:r>
                      <a:r>
                        <a:rPr lang="es-CO" sz="1100" b="0" dirty="0" err="1">
                          <a:solidFill>
                            <a:srgbClr val="00B050"/>
                          </a:solidFill>
                          <a:latin typeface="+mn-lt"/>
                          <a:cs typeface="Arial" panose="020B0604020202020204" pitchFamily="34" charset="0"/>
                        </a:rPr>
                        <a:t>Pluritecnologicos</a:t>
                      </a:r>
                      <a:endParaRPr lang="es-MX" sz="1100" b="0" dirty="0">
                        <a:solidFill>
                          <a:srgbClr val="00B050"/>
                        </a:solidFill>
                        <a:latin typeface="+mn-lt"/>
                        <a:cs typeface="Arial" panose="020B060402020202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gn="ctr" fontAlgn="ctr"/>
                      <a:endParaRPr lang="es-CO" sz="1200" b="0" i="0" u="none" strike="noStrike">
                        <a:solidFill>
                          <a:srgbClr val="000000"/>
                        </a:solidFill>
                        <a:effectLst/>
                        <a:latin typeface="Calibri" panose="020F0502020204030204" pitchFamily="34" charset="0"/>
                      </a:endParaRPr>
                    </a:p>
                  </a:txBody>
                  <a:tcPr marL="9525" marR="9525" marT="9525" marB="0" anchor="ctr"/>
                </a:tc>
                <a:tc hMerge="1">
                  <a:txBody>
                    <a:bodyPr/>
                    <a:lstStyle/>
                    <a:p>
                      <a:pPr algn="ctr" fontAlgn="ctr"/>
                      <a:endParaRPr lang="es-CO" sz="1200" b="0" i="0" u="none" strike="noStrike">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3045481549"/>
                  </a:ext>
                </a:extLst>
              </a:tr>
              <a:tr h="38502">
                <a:tc vMerge="1">
                  <a:txBody>
                    <a:bodyPr/>
                    <a:lstStyle/>
                    <a:p>
                      <a:pPr marL="0" marR="0" lvl="0" indent="0" algn="ctr" defTabSz="914400" eaLnBrk="1" fontAlgn="ctr" latinLnBrk="0" hangingPunct="1">
                        <a:lnSpc>
                          <a:spcPct val="100000"/>
                        </a:lnSpc>
                        <a:spcBef>
                          <a:spcPts val="0"/>
                        </a:spcBef>
                        <a:spcAft>
                          <a:spcPts val="0"/>
                        </a:spcAft>
                        <a:buClrTx/>
                        <a:buSzTx/>
                        <a:buFontTx/>
                        <a:buNone/>
                        <a:tabLst/>
                        <a:defRPr/>
                      </a:pPr>
                      <a:endParaRPr lang="es-CO" sz="11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pPr algn="ctr" fontAlgn="ctr"/>
                      <a:endParaRPr lang="es-CO" sz="11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100" b="0" i="0" u="none" strike="noStrike">
                          <a:solidFill>
                            <a:srgbClr val="FF0000"/>
                          </a:solidFill>
                          <a:effectLst/>
                          <a:latin typeface="+mn-lt"/>
                        </a:rPr>
                        <a:t>339.19 M2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rowSpan="2" gridSpan="3">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100" b="0" i="0" u="none" strike="noStrike">
                          <a:solidFill>
                            <a:srgbClr val="FF0000"/>
                          </a:solidFill>
                          <a:effectLst/>
                          <a:latin typeface="+mn-lt"/>
                        </a:rPr>
                        <a:t>Aulas de Aprendizaje  Agricultura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rowSpan="2" hMerge="1">
                  <a:txBody>
                    <a:bodyPr/>
                    <a:lstStyle/>
                    <a:p>
                      <a:endParaRPr lang="es-CO"/>
                    </a:p>
                  </a:txBody>
                  <a:tcPr/>
                </a:tc>
                <a:tc rowSpan="2" hMerge="1">
                  <a:txBody>
                    <a:bodyPr/>
                    <a:lstStyle/>
                    <a:p>
                      <a:endParaRPr lang="es-CO"/>
                    </a:p>
                  </a:txBody>
                  <a:tcPr/>
                </a:tc>
                <a:extLst>
                  <a:ext uri="{0D108BD9-81ED-4DB2-BD59-A6C34878D82A}">
                    <a16:rowId xmlns:a16="http://schemas.microsoft.com/office/drawing/2014/main" val="3999508451"/>
                  </a:ext>
                </a:extLst>
              </a:tr>
              <a:tr h="158882">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100" b="0" i="0" u="none" strike="noStrike" dirty="0">
                          <a:solidFill>
                            <a:srgbClr val="FF0000"/>
                          </a:solidFill>
                          <a:effectLst/>
                          <a:latin typeface="+mn-lt"/>
                        </a:rPr>
                        <a:t>BLOQUE 51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vMerge="1">
                  <a:txBody>
                    <a:bodyPr/>
                    <a:lstStyle/>
                    <a:p>
                      <a:endParaRPr lang="es-MX"/>
                    </a:p>
                  </a:txBody>
                  <a:tcPr/>
                </a:tc>
                <a:tc vMerge="1">
                  <a:txBody>
                    <a:bodyPr/>
                    <a:lstStyle/>
                    <a:p>
                      <a:endParaRPr lang="es-MX"/>
                    </a:p>
                  </a:txBody>
                  <a:tcPr/>
                </a:tc>
                <a:tc gridSpan="3" vMerge="1">
                  <a:txBody>
                    <a:bodyPr/>
                    <a:lstStyle/>
                    <a:p>
                      <a:endParaRPr lang="es-MX"/>
                    </a:p>
                  </a:txBody>
                  <a:tcPr/>
                </a:tc>
                <a:tc hMerge="1" vMerge="1">
                  <a:txBody>
                    <a:bodyPr/>
                    <a:lstStyle/>
                    <a:p>
                      <a:endParaRPr lang="es-MX"/>
                    </a:p>
                  </a:txBody>
                  <a:tcPr/>
                </a:tc>
                <a:tc hMerge="1" vMerge="1">
                  <a:txBody>
                    <a:bodyPr/>
                    <a:lstStyle/>
                    <a:p>
                      <a:endParaRPr lang="es-MX"/>
                    </a:p>
                  </a:txBody>
                  <a:tcPr/>
                </a:tc>
                <a:extLst>
                  <a:ext uri="{0D108BD9-81ED-4DB2-BD59-A6C34878D82A}">
                    <a16:rowId xmlns:a16="http://schemas.microsoft.com/office/drawing/2014/main" val="10009"/>
                  </a:ext>
                </a:extLst>
              </a:tr>
            </a:tbl>
          </a:graphicData>
        </a:graphic>
      </p:graphicFrame>
      <p:sp>
        <p:nvSpPr>
          <p:cNvPr id="5" name="object 3">
            <a:extLst>
              <a:ext uri="{FF2B5EF4-FFF2-40B4-BE49-F238E27FC236}">
                <a16:creationId xmlns:a16="http://schemas.microsoft.com/office/drawing/2014/main" id="{5CBB1A53-EB72-4CE6-BA32-41088A885838}"/>
              </a:ext>
            </a:extLst>
          </p:cNvPr>
          <p:cNvSpPr txBox="1"/>
          <p:nvPr/>
        </p:nvSpPr>
        <p:spPr>
          <a:xfrm>
            <a:off x="5823951" y="807417"/>
            <a:ext cx="6169266" cy="5168723"/>
          </a:xfrm>
          <a:prstGeom prst="rect">
            <a:avLst/>
          </a:prstGeom>
        </p:spPr>
        <p:txBody>
          <a:bodyPr vert="horz" wrap="square" lIns="0" tIns="13335" rIns="0" bIns="0"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s-MX" sz="500" b="0" i="0" u="none" strike="noStrike" kern="1200" cap="none" spc="0" normalizeH="0" baseline="0" noProof="0">
              <a:ln>
                <a:noFill/>
              </a:ln>
              <a:solidFill>
                <a:prstClr val="black"/>
              </a:solidFill>
              <a:effectLst/>
              <a:uLnTx/>
              <a:uFillTx/>
              <a:latin typeface="Arial"/>
              <a:ea typeface="+mn-ea"/>
              <a:cs typeface="Arial"/>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s-419" sz="10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s-MX" sz="1000" b="1"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s-MX" sz="1000" b="1"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s-MX" sz="1000" b="1"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CONTRACTUAL:</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s-MX" sz="1000" b="1"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s-MX" sz="100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•El 12 de septiembre de 2022 se recibe el ACTA DE ENTREGA DE PRODUCTOS O SERVICIOS AL CLIENTE SENA suscrita por la dirección general SENA.</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s-MX" sz="1000" b="1"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s-MX" sz="1000" b="1"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ACCIONES FRENTE AL PROCESO DE CIERRE CONTRACTUAL Y LIQUIDACION </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s-MX" sz="1000" b="1"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s-MX" sz="1000" b="1"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a:t>
            </a:r>
            <a:r>
              <a:rPr kumimoji="0" lang="es-MX" sz="100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Se realiza suscripción del balance de mayores y menores cantidades, más el acta de entrega y recibo a satisfacción del contrato de obra PAF-SENA-O-041-2020 con fecha 25 de octubre de 2022 con un valor final ejecutado del proyecto de $1.790.320.234,53 obteniendo así, un valor a favor del proyecto de $99.043.101,47, liquidación final realizada sin el reconocimiento del item de imprevistos al contrato de obra por la interventoria.</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s-MX" sz="100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s-MX" sz="100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•El contratista presenta proyección del acta de liquidación a interventoria, la cual ya cuenta con la revisión de la interventoria y pendiente de su radicado a la supervisión para iniciar el proceso de liquidación.</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s-MX" sz="100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s-MX" sz="100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•El contratista presenta a la interventoria la documentación física entregable para remitir al SENA y Findeter, la cual está en revisión y firma por parte de los profesionales de interventoria. Por lo cual se proyecta radicación a Findeter el día 01 de Marzo de 2023.</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s-MX" sz="100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s-MX" sz="100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•Se proyecta suscripción del acta de entrega y recibo a satisfacción del contrato de interventoria para el día 03 de marzo de 2023.</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s-MX" sz="100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s-MX" sz="100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•Se proyecta actualización de pólizas frente al acta de entrega y recibo a satisfacción del contrato de interventoria para la semana del 6 al 10 de marzo de 2023.</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s-MX" sz="100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s-MX" sz="100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•Se proyecta la radicación de liquidación contrato de obra para la semana del 6 al 10 de marzo de 2023.</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s-MX" sz="100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s-MX" sz="100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•Se proyecta la radicación de liquidación contrato de Interventoria para la semana del 13 al 17 de marzo de 2023.</a:t>
            </a:r>
          </a:p>
          <a:p>
            <a:pPr marL="171450" marR="0" lvl="0" indent="-1714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s-MX" sz="10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6" name="object 3">
            <a:extLst>
              <a:ext uri="{FF2B5EF4-FFF2-40B4-BE49-F238E27FC236}">
                <a16:creationId xmlns:a16="http://schemas.microsoft.com/office/drawing/2014/main" id="{166CD5EA-B7EC-4E36-83B8-0E2B5568830C}"/>
              </a:ext>
            </a:extLst>
          </p:cNvPr>
          <p:cNvSpPr txBox="1"/>
          <p:nvPr/>
        </p:nvSpPr>
        <p:spPr>
          <a:xfrm>
            <a:off x="495809" y="425262"/>
            <a:ext cx="5328142" cy="321242"/>
          </a:xfrm>
          <a:prstGeom prst="rect">
            <a:avLst/>
          </a:prstGeom>
        </p:spPr>
        <p:txBody>
          <a:bodyPr vert="horz" wrap="square" lIns="0" tIns="13335" rIns="0" bIns="0" rtlCol="0">
            <a:spAutoFit/>
          </a:bodyPr>
          <a:lstStyle/>
          <a:p>
            <a:pPr marL="12700" marR="0" lvl="0" indent="0" algn="l" defTabSz="914400" rtl="0" eaLnBrk="1" fontAlgn="auto" latinLnBrk="0" hangingPunct="1">
              <a:lnSpc>
                <a:spcPct val="100000"/>
              </a:lnSpc>
              <a:spcBef>
                <a:spcPts val="105"/>
              </a:spcBef>
              <a:spcAft>
                <a:spcPts val="0"/>
              </a:spcAft>
              <a:buClrTx/>
              <a:buSzTx/>
              <a:buFontTx/>
              <a:buNone/>
              <a:tabLst/>
              <a:defRPr/>
            </a:pPr>
            <a:r>
              <a:rPr kumimoji="0" sz="2000" b="0" i="0" u="none" strike="noStrike" kern="1200" cap="none" spc="0" normalizeH="0" baseline="0" noProof="0">
                <a:ln>
                  <a:noFill/>
                </a:ln>
                <a:solidFill>
                  <a:srgbClr val="4471C4"/>
                </a:solidFill>
                <a:effectLst/>
                <a:uLnTx/>
                <a:uFillTx/>
                <a:latin typeface="Arial"/>
                <a:ea typeface="+mn-ea"/>
                <a:cs typeface="Arial"/>
              </a:rPr>
              <a:t>Ajuste a </a:t>
            </a:r>
            <a:r>
              <a:rPr kumimoji="0" lang="es-CO" sz="2000" b="0" i="0" u="none" strike="noStrike" kern="1200" cap="none" spc="0" normalizeH="0" baseline="0" noProof="0">
                <a:ln>
                  <a:noFill/>
                </a:ln>
                <a:solidFill>
                  <a:srgbClr val="4471C4"/>
                </a:solidFill>
                <a:effectLst/>
                <a:uLnTx/>
                <a:uFillTx/>
                <a:latin typeface="Arial"/>
                <a:ea typeface="+mn-ea"/>
                <a:cs typeface="Arial"/>
              </a:rPr>
              <a:t>Diseños – Reforzamiento Estructural</a:t>
            </a:r>
            <a:endParaRPr kumimoji="0" lang="es-CO" sz="2000" b="0" i="0" u="none" strike="noStrike" kern="1200" cap="none" spc="0" normalizeH="0" baseline="0" noProof="0">
              <a:ln>
                <a:noFill/>
              </a:ln>
              <a:solidFill>
                <a:prstClr val="black"/>
              </a:solidFill>
              <a:effectLst/>
              <a:uLnTx/>
              <a:uFillTx/>
              <a:latin typeface="Arial"/>
              <a:ea typeface="+mn-ea"/>
              <a:cs typeface="Arial"/>
            </a:endParaRPr>
          </a:p>
        </p:txBody>
      </p:sp>
      <p:sp>
        <p:nvSpPr>
          <p:cNvPr id="7" name="object 2">
            <a:extLst>
              <a:ext uri="{FF2B5EF4-FFF2-40B4-BE49-F238E27FC236}">
                <a16:creationId xmlns:a16="http://schemas.microsoft.com/office/drawing/2014/main" id="{A4DFD2BF-4DC1-4E42-A397-89BF86E62CF9}"/>
              </a:ext>
            </a:extLst>
          </p:cNvPr>
          <p:cNvSpPr txBox="1">
            <a:spLocks/>
          </p:cNvSpPr>
          <p:nvPr/>
        </p:nvSpPr>
        <p:spPr>
          <a:xfrm>
            <a:off x="491887" y="43106"/>
            <a:ext cx="5604111" cy="382156"/>
          </a:xfrm>
          <a:prstGeom prst="rect">
            <a:avLst/>
          </a:prstGeom>
        </p:spPr>
        <p:txBody>
          <a:bodyPr vert="horz" wrap="square" lIns="0" tIns="12700" rIns="0" bIns="0" rtlCol="0">
            <a:spAutoFit/>
          </a:bodyPr>
          <a:lstStyle>
            <a:lvl1pPr>
              <a:defRPr sz="2400" b="0" i="0">
                <a:solidFill>
                  <a:srgbClr val="4471C4"/>
                </a:solidFill>
                <a:latin typeface="Arial"/>
                <a:ea typeface="+mj-ea"/>
                <a:cs typeface="Arial"/>
              </a:defRPr>
            </a:lvl1pPr>
          </a:lstStyle>
          <a:p>
            <a:pPr marL="12700" marR="0" lvl="0" indent="0" algn="l" defTabSz="914400" rtl="0" eaLnBrk="1" fontAlgn="auto" latinLnBrk="0" hangingPunct="1">
              <a:lnSpc>
                <a:spcPct val="100000"/>
              </a:lnSpc>
              <a:spcBef>
                <a:spcPts val="100"/>
              </a:spcBef>
              <a:spcAft>
                <a:spcPts val="0"/>
              </a:spcAft>
              <a:buClrTx/>
              <a:buSzTx/>
              <a:buFontTx/>
              <a:buNone/>
              <a:tabLst/>
              <a:defRPr/>
            </a:pPr>
            <a:r>
              <a:rPr kumimoji="0" lang="es-MX" sz="2400" b="0" i="0" u="none" strike="noStrike" kern="0" cap="none" spc="-5" normalizeH="0" baseline="0" noProof="0">
                <a:ln>
                  <a:noFill/>
                </a:ln>
                <a:solidFill>
                  <a:srgbClr val="4471C4"/>
                </a:solidFill>
                <a:effectLst/>
                <a:uLnTx/>
                <a:uFillTx/>
                <a:latin typeface="Arial"/>
                <a:ea typeface="+mj-ea"/>
                <a:cs typeface="Arial"/>
              </a:rPr>
              <a:t>Estado Proyecto Espinal - Etapa II </a:t>
            </a:r>
            <a:endParaRPr kumimoji="0" lang="es-MX" sz="2400" b="0" i="0" u="none" strike="noStrike" kern="0" cap="none" spc="0" normalizeH="0" baseline="0" noProof="0">
              <a:ln>
                <a:noFill/>
              </a:ln>
              <a:solidFill>
                <a:srgbClr val="4471C4"/>
              </a:solidFill>
              <a:effectLst/>
              <a:uLnTx/>
              <a:uFillTx/>
              <a:latin typeface="Arial"/>
              <a:ea typeface="+mj-ea"/>
              <a:cs typeface="Arial"/>
            </a:endParaRPr>
          </a:p>
        </p:txBody>
      </p:sp>
      <p:pic>
        <p:nvPicPr>
          <p:cNvPr id="8" name="Imagen 7">
            <a:extLst>
              <a:ext uri="{FF2B5EF4-FFF2-40B4-BE49-F238E27FC236}">
                <a16:creationId xmlns:a16="http://schemas.microsoft.com/office/drawing/2014/main" id="{C1C39817-A4F2-4496-B232-5D18A84D736B}"/>
              </a:ext>
            </a:extLst>
          </p:cNvPr>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bwMode="auto">
          <a:xfrm>
            <a:off x="498061" y="3264639"/>
            <a:ext cx="2496930" cy="1194819"/>
          </a:xfrm>
          <a:prstGeom prst="rect">
            <a:avLst/>
          </a:prstGeom>
          <a:noFill/>
          <a:ln>
            <a:noFill/>
          </a:ln>
        </p:spPr>
      </p:pic>
      <p:pic>
        <p:nvPicPr>
          <p:cNvPr id="9" name="Imagen 8" descr="Casa de madera en un patio&#10;&#10;Descripción generada automáticamente con confianza baja">
            <a:extLst>
              <a:ext uri="{FF2B5EF4-FFF2-40B4-BE49-F238E27FC236}">
                <a16:creationId xmlns:a16="http://schemas.microsoft.com/office/drawing/2014/main" id="{4CBFB4EB-839E-420E-BA4F-78EB40FCBF73}"/>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l="-509"/>
          <a:stretch/>
        </p:blipFill>
        <p:spPr bwMode="auto">
          <a:xfrm>
            <a:off x="3159880" y="3264639"/>
            <a:ext cx="2496930" cy="1194820"/>
          </a:xfrm>
          <a:prstGeom prst="rect">
            <a:avLst/>
          </a:prstGeom>
          <a:noFill/>
          <a:ln>
            <a:noFill/>
          </a:ln>
          <a:extLst>
            <a:ext uri="{53640926-AAD7-44D8-BBD7-CCE9431645EC}">
              <a14:shadowObscured xmlns:a14="http://schemas.microsoft.com/office/drawing/2010/main"/>
            </a:ext>
          </a:extLst>
        </p:spPr>
      </p:pic>
      <p:pic>
        <p:nvPicPr>
          <p:cNvPr id="10" name="Imagen 9" descr="Un tren pasando en vías al lado de una casa&#10;&#10;Descripción generada automáticamente con confianza media">
            <a:extLst>
              <a:ext uri="{FF2B5EF4-FFF2-40B4-BE49-F238E27FC236}">
                <a16:creationId xmlns:a16="http://schemas.microsoft.com/office/drawing/2014/main" id="{3A4D5A52-774C-4585-AF57-187F93C4FF6A}"/>
              </a:ext>
            </a:extLst>
          </p:cNvPr>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bwMode="auto">
          <a:xfrm>
            <a:off x="491887" y="4552220"/>
            <a:ext cx="5164923" cy="2124547"/>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280053705"/>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EAED49B7-6F03-4AF9-AEE9-061B7250449C}"/>
              </a:ext>
            </a:extLst>
          </p:cNvPr>
          <p:cNvSpPr txBox="1"/>
          <p:nvPr/>
        </p:nvSpPr>
        <p:spPr>
          <a:xfrm>
            <a:off x="320224" y="95231"/>
            <a:ext cx="11243216" cy="830997"/>
          </a:xfrm>
          <a:prstGeom prst="rect">
            <a:avLst/>
          </a:prstGeom>
          <a:noFill/>
        </p:spPr>
        <p:txBody>
          <a:bodyPr wrap="square" rtlCol="0">
            <a:spAutoFit/>
          </a:bodyPr>
          <a:lstStyle/>
          <a:p>
            <a:pPr defTabSz="914400">
              <a:defRPr/>
            </a:pPr>
            <a:r>
              <a:rPr lang="es-CO" sz="2400">
                <a:solidFill>
                  <a:srgbClr val="4472C4"/>
                </a:solidFill>
                <a:latin typeface="Helvetica" pitchFamily="2" charset="0"/>
              </a:rPr>
              <a:t>Análisis Presupuestal Contrato Interadministrativo</a:t>
            </a:r>
          </a:p>
          <a:p>
            <a:pPr defTabSz="914400">
              <a:defRPr/>
            </a:pPr>
            <a:r>
              <a:rPr lang="es-CO" sz="2400">
                <a:solidFill>
                  <a:srgbClr val="4472C4"/>
                </a:solidFill>
                <a:latin typeface="Helvetica" pitchFamily="2" charset="0"/>
              </a:rPr>
              <a:t>Intervención Actual y Proyección de Presupuesto de Intervención </a:t>
            </a:r>
            <a:endParaRPr lang="es-CO" sz="1600">
              <a:solidFill>
                <a:srgbClr val="4472C4"/>
              </a:solidFill>
              <a:latin typeface="Helvetica" pitchFamily="2" charset="0"/>
            </a:endParaRPr>
          </a:p>
        </p:txBody>
      </p:sp>
      <p:sp>
        <p:nvSpPr>
          <p:cNvPr id="3" name="Rectángulo 2">
            <a:extLst>
              <a:ext uri="{FF2B5EF4-FFF2-40B4-BE49-F238E27FC236}">
                <a16:creationId xmlns:a16="http://schemas.microsoft.com/office/drawing/2014/main" id="{69D8C1A5-754F-4118-99EF-95C3BF9857BB}"/>
              </a:ext>
            </a:extLst>
          </p:cNvPr>
          <p:cNvSpPr/>
          <p:nvPr/>
        </p:nvSpPr>
        <p:spPr>
          <a:xfrm>
            <a:off x="320224" y="926228"/>
            <a:ext cx="10744720" cy="338554"/>
          </a:xfrm>
          <a:prstGeom prst="rect">
            <a:avLst/>
          </a:prstGeom>
        </p:spPr>
        <p:txBody>
          <a:bodyPr wrap="square">
            <a:spAutoFit/>
          </a:bodyPr>
          <a:lstStyle/>
          <a:p>
            <a:pPr defTabSz="914400">
              <a:defRPr/>
            </a:pPr>
            <a:r>
              <a:rPr lang="es-ES" sz="1600">
                <a:solidFill>
                  <a:prstClr val="white">
                    <a:lumMod val="50000"/>
                  </a:prstClr>
                </a:solidFill>
                <a:latin typeface="Helvetica" panose="020B0604020202020204" pitchFamily="34" charset="0"/>
                <a:cs typeface="Helvetica" panose="020B0604020202020204" pitchFamily="34" charset="0"/>
              </a:rPr>
              <a:t>Generalidad de asignación de recursos por etapa proyecto emitidos por SENA – Condiciones Actualizadas </a:t>
            </a:r>
            <a:endParaRPr lang="es-ES" sz="1600">
              <a:solidFill>
                <a:prstClr val="white">
                  <a:lumMod val="50000"/>
                </a:prstClr>
              </a:solidFill>
              <a:latin typeface="Helvetica" pitchFamily="2" charset="0"/>
              <a:cs typeface="BigNoodleTitling"/>
            </a:endParaRPr>
          </a:p>
        </p:txBody>
      </p:sp>
      <p:sp>
        <p:nvSpPr>
          <p:cNvPr id="4" name="Rectángulo 3">
            <a:extLst>
              <a:ext uri="{FF2B5EF4-FFF2-40B4-BE49-F238E27FC236}">
                <a16:creationId xmlns:a16="http://schemas.microsoft.com/office/drawing/2014/main" id="{EB5A5DB2-BD5B-427C-8EFB-6E27980D2421}"/>
              </a:ext>
            </a:extLst>
          </p:cNvPr>
          <p:cNvSpPr/>
          <p:nvPr/>
        </p:nvSpPr>
        <p:spPr>
          <a:xfrm>
            <a:off x="198433" y="5835706"/>
            <a:ext cx="11993567" cy="923330"/>
          </a:xfrm>
          <a:prstGeom prst="rect">
            <a:avLst/>
          </a:prstGeom>
        </p:spPr>
        <p:txBody>
          <a:bodyPr wrap="square">
            <a:spAutoFit/>
          </a:bodyPr>
          <a:lstStyle/>
          <a:p>
            <a:pPr defTabSz="914400">
              <a:defRPr/>
            </a:pPr>
            <a:r>
              <a:rPr lang="es-ES" sz="900" b="1">
                <a:solidFill>
                  <a:srgbClr val="002060"/>
                </a:solidFill>
                <a:latin typeface="Helvetica" pitchFamily="2" charset="0"/>
              </a:rPr>
              <a:t>LOS AHORROS SON PROYECTADOS A ASIGNAR DE MANERA GENERAL A RECURSOS NECESRIOS PARA:</a:t>
            </a:r>
          </a:p>
          <a:p>
            <a:pPr marL="171450" indent="-171450" defTabSz="914400">
              <a:buFont typeface="Arial" panose="020B0604020202020204" pitchFamily="34" charset="0"/>
              <a:buChar char="•"/>
              <a:defRPr/>
            </a:pPr>
            <a:endParaRPr lang="es-ES" sz="900" b="1">
              <a:solidFill>
                <a:srgbClr val="002060"/>
              </a:solidFill>
              <a:latin typeface="Helvetica" pitchFamily="2" charset="0"/>
            </a:endParaRPr>
          </a:p>
          <a:p>
            <a:pPr marL="171450" indent="-171450" defTabSz="914400">
              <a:buFont typeface="Arial" panose="020B0604020202020204" pitchFamily="34" charset="0"/>
              <a:buChar char="•"/>
              <a:defRPr/>
            </a:pPr>
            <a:r>
              <a:rPr lang="es-ES" sz="900" b="1">
                <a:solidFill>
                  <a:srgbClr val="002060"/>
                </a:solidFill>
                <a:latin typeface="Helvetica" pitchFamily="2" charset="0"/>
              </a:rPr>
              <a:t>OBRAS  + INTERVENTORIAS DE OBRAS EN PROCESO DE CONSULTORIA	</a:t>
            </a:r>
          </a:p>
          <a:p>
            <a:pPr marL="171450" indent="-171450" defTabSz="914400">
              <a:buFont typeface="Arial" panose="020B0604020202020204" pitchFamily="34" charset="0"/>
              <a:buChar char="•"/>
              <a:defRPr/>
            </a:pPr>
            <a:r>
              <a:rPr lang="es-ES" sz="900" b="1">
                <a:solidFill>
                  <a:srgbClr val="002060"/>
                </a:solidFill>
                <a:latin typeface="Helvetica" pitchFamily="2" charset="0"/>
              </a:rPr>
              <a:t>LICENCIAS DE CONSTRUCCION E IMPUESTOS  </a:t>
            </a:r>
          </a:p>
          <a:p>
            <a:pPr defTabSz="914400">
              <a:defRPr/>
            </a:pPr>
            <a:endParaRPr lang="es-ES" sz="900" b="1">
              <a:solidFill>
                <a:srgbClr val="002060"/>
              </a:solidFill>
              <a:latin typeface="Helvetica" pitchFamily="2" charset="0"/>
            </a:endParaRPr>
          </a:p>
          <a:p>
            <a:pPr defTabSz="914400">
              <a:defRPr/>
            </a:pPr>
            <a:r>
              <a:rPr lang="es-ES" sz="900" b="1">
                <a:solidFill>
                  <a:srgbClr val="002060"/>
                </a:solidFill>
                <a:latin typeface="Helvetica" pitchFamily="2" charset="0"/>
              </a:rPr>
              <a:t>Nota: </a:t>
            </a:r>
            <a:r>
              <a:rPr lang="es-ES" sz="900" b="1">
                <a:solidFill>
                  <a:srgbClr val="00B0F0"/>
                </a:solidFill>
                <a:latin typeface="Helvetica" pitchFamily="2" charset="0"/>
              </a:rPr>
              <a:t>Teniendo en cuenta la posibilidad retiro del proyecto de </a:t>
            </a:r>
            <a:r>
              <a:rPr lang="es-ES" sz="900" b="1" err="1">
                <a:solidFill>
                  <a:srgbClr val="00B0F0"/>
                </a:solidFill>
                <a:latin typeface="Helvetica" pitchFamily="2" charset="0"/>
              </a:rPr>
              <a:t>Giron</a:t>
            </a:r>
            <a:r>
              <a:rPr lang="es-ES" sz="900" b="1">
                <a:solidFill>
                  <a:srgbClr val="00B0F0"/>
                </a:solidFill>
                <a:latin typeface="Helvetica" pitchFamily="2" charset="0"/>
              </a:rPr>
              <a:t> se evidencia la necesidad de reprogramar algunos disponibles respecto de las proyecciones iniciales de obra e Interventoria </a:t>
            </a:r>
            <a:endParaRPr lang="es-ES" sz="900" b="1">
              <a:solidFill>
                <a:srgbClr val="002060"/>
              </a:solidFill>
              <a:latin typeface="Helvetica" pitchFamily="2" charset="0"/>
            </a:endParaRPr>
          </a:p>
        </p:txBody>
      </p:sp>
      <p:graphicFrame>
        <p:nvGraphicFramePr>
          <p:cNvPr id="8" name="Tabla 7">
            <a:extLst>
              <a:ext uri="{FF2B5EF4-FFF2-40B4-BE49-F238E27FC236}">
                <a16:creationId xmlns:a16="http://schemas.microsoft.com/office/drawing/2014/main" id="{0BE67801-9B1D-412A-A842-0E0FD134827C}"/>
              </a:ext>
            </a:extLst>
          </p:cNvPr>
          <p:cNvGraphicFramePr>
            <a:graphicFrameLocks noGrp="1"/>
          </p:cNvGraphicFramePr>
          <p:nvPr>
            <p:extLst>
              <p:ext uri="{D42A27DB-BD31-4B8C-83A1-F6EECF244321}">
                <p14:modId xmlns:p14="http://schemas.microsoft.com/office/powerpoint/2010/main" val="2001683652"/>
              </p:ext>
            </p:extLst>
          </p:nvPr>
        </p:nvGraphicFramePr>
        <p:xfrm>
          <a:off x="320224" y="1403930"/>
          <a:ext cx="11786434" cy="4431770"/>
        </p:xfrm>
        <a:graphic>
          <a:graphicData uri="http://schemas.openxmlformats.org/drawingml/2006/table">
            <a:tbl>
              <a:tblPr/>
              <a:tblGrid>
                <a:gridCol w="605286">
                  <a:extLst>
                    <a:ext uri="{9D8B030D-6E8A-4147-A177-3AD203B41FA5}">
                      <a16:colId xmlns:a16="http://schemas.microsoft.com/office/drawing/2014/main" val="3031581039"/>
                    </a:ext>
                  </a:extLst>
                </a:gridCol>
                <a:gridCol w="1991426">
                  <a:extLst>
                    <a:ext uri="{9D8B030D-6E8A-4147-A177-3AD203B41FA5}">
                      <a16:colId xmlns:a16="http://schemas.microsoft.com/office/drawing/2014/main" val="3043038184"/>
                    </a:ext>
                  </a:extLst>
                </a:gridCol>
                <a:gridCol w="585216">
                  <a:extLst>
                    <a:ext uri="{9D8B030D-6E8A-4147-A177-3AD203B41FA5}">
                      <a16:colId xmlns:a16="http://schemas.microsoft.com/office/drawing/2014/main" val="4020528057"/>
                    </a:ext>
                  </a:extLst>
                </a:gridCol>
                <a:gridCol w="658368">
                  <a:extLst>
                    <a:ext uri="{9D8B030D-6E8A-4147-A177-3AD203B41FA5}">
                      <a16:colId xmlns:a16="http://schemas.microsoft.com/office/drawing/2014/main" val="3884848046"/>
                    </a:ext>
                  </a:extLst>
                </a:gridCol>
                <a:gridCol w="667512">
                  <a:extLst>
                    <a:ext uri="{9D8B030D-6E8A-4147-A177-3AD203B41FA5}">
                      <a16:colId xmlns:a16="http://schemas.microsoft.com/office/drawing/2014/main" val="3128176281"/>
                    </a:ext>
                  </a:extLst>
                </a:gridCol>
                <a:gridCol w="621792">
                  <a:extLst>
                    <a:ext uri="{9D8B030D-6E8A-4147-A177-3AD203B41FA5}">
                      <a16:colId xmlns:a16="http://schemas.microsoft.com/office/drawing/2014/main" val="2617094876"/>
                    </a:ext>
                  </a:extLst>
                </a:gridCol>
                <a:gridCol w="603504">
                  <a:extLst>
                    <a:ext uri="{9D8B030D-6E8A-4147-A177-3AD203B41FA5}">
                      <a16:colId xmlns:a16="http://schemas.microsoft.com/office/drawing/2014/main" val="2346528533"/>
                    </a:ext>
                  </a:extLst>
                </a:gridCol>
                <a:gridCol w="548640">
                  <a:extLst>
                    <a:ext uri="{9D8B030D-6E8A-4147-A177-3AD203B41FA5}">
                      <a16:colId xmlns:a16="http://schemas.microsoft.com/office/drawing/2014/main" val="1206298494"/>
                    </a:ext>
                  </a:extLst>
                </a:gridCol>
                <a:gridCol w="576072">
                  <a:extLst>
                    <a:ext uri="{9D8B030D-6E8A-4147-A177-3AD203B41FA5}">
                      <a16:colId xmlns:a16="http://schemas.microsoft.com/office/drawing/2014/main" val="2559924348"/>
                    </a:ext>
                  </a:extLst>
                </a:gridCol>
                <a:gridCol w="594360">
                  <a:extLst>
                    <a:ext uri="{9D8B030D-6E8A-4147-A177-3AD203B41FA5}">
                      <a16:colId xmlns:a16="http://schemas.microsoft.com/office/drawing/2014/main" val="1597210783"/>
                    </a:ext>
                  </a:extLst>
                </a:gridCol>
                <a:gridCol w="557784">
                  <a:extLst>
                    <a:ext uri="{9D8B030D-6E8A-4147-A177-3AD203B41FA5}">
                      <a16:colId xmlns:a16="http://schemas.microsoft.com/office/drawing/2014/main" val="1898095981"/>
                    </a:ext>
                  </a:extLst>
                </a:gridCol>
                <a:gridCol w="548640">
                  <a:extLst>
                    <a:ext uri="{9D8B030D-6E8A-4147-A177-3AD203B41FA5}">
                      <a16:colId xmlns:a16="http://schemas.microsoft.com/office/drawing/2014/main" val="1603784824"/>
                    </a:ext>
                  </a:extLst>
                </a:gridCol>
                <a:gridCol w="594360">
                  <a:extLst>
                    <a:ext uri="{9D8B030D-6E8A-4147-A177-3AD203B41FA5}">
                      <a16:colId xmlns:a16="http://schemas.microsoft.com/office/drawing/2014/main" val="223891137"/>
                    </a:ext>
                  </a:extLst>
                </a:gridCol>
                <a:gridCol w="521208">
                  <a:extLst>
                    <a:ext uri="{9D8B030D-6E8A-4147-A177-3AD203B41FA5}">
                      <a16:colId xmlns:a16="http://schemas.microsoft.com/office/drawing/2014/main" val="2715951241"/>
                    </a:ext>
                  </a:extLst>
                </a:gridCol>
                <a:gridCol w="438912">
                  <a:extLst>
                    <a:ext uri="{9D8B030D-6E8A-4147-A177-3AD203B41FA5}">
                      <a16:colId xmlns:a16="http://schemas.microsoft.com/office/drawing/2014/main" val="1025869957"/>
                    </a:ext>
                  </a:extLst>
                </a:gridCol>
                <a:gridCol w="548640">
                  <a:extLst>
                    <a:ext uri="{9D8B030D-6E8A-4147-A177-3AD203B41FA5}">
                      <a16:colId xmlns:a16="http://schemas.microsoft.com/office/drawing/2014/main" val="3866101400"/>
                    </a:ext>
                  </a:extLst>
                </a:gridCol>
                <a:gridCol w="539496">
                  <a:extLst>
                    <a:ext uri="{9D8B030D-6E8A-4147-A177-3AD203B41FA5}">
                      <a16:colId xmlns:a16="http://schemas.microsoft.com/office/drawing/2014/main" val="1005153183"/>
                    </a:ext>
                  </a:extLst>
                </a:gridCol>
                <a:gridCol w="585218">
                  <a:extLst>
                    <a:ext uri="{9D8B030D-6E8A-4147-A177-3AD203B41FA5}">
                      <a16:colId xmlns:a16="http://schemas.microsoft.com/office/drawing/2014/main" val="3085956784"/>
                    </a:ext>
                  </a:extLst>
                </a:gridCol>
              </a:tblGrid>
              <a:tr h="366262">
                <a:tc>
                  <a:txBody>
                    <a:bodyPr/>
                    <a:lstStyle/>
                    <a:p>
                      <a:pPr algn="ctr" rtl="0" fontAlgn="ctr"/>
                      <a:r>
                        <a:rPr lang="es-CO" sz="500" b="0" i="0" u="none" strike="noStrike">
                          <a:solidFill>
                            <a:srgbClr val="FFFFFF"/>
                          </a:solidFill>
                          <a:effectLst/>
                          <a:latin typeface="Calibri" panose="020F0502020204030204" pitchFamily="34" charset="0"/>
                        </a:rPr>
                        <a:t>MUNICIPIO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66092"/>
                    </a:solidFill>
                  </a:tcPr>
                </a:tc>
                <a:tc>
                  <a:txBody>
                    <a:bodyPr/>
                    <a:lstStyle/>
                    <a:p>
                      <a:pPr algn="ctr" rtl="0" fontAlgn="ctr"/>
                      <a:r>
                        <a:rPr lang="es-CO" sz="500" b="0" i="0" u="none" strike="noStrike">
                          <a:solidFill>
                            <a:srgbClr val="FFFFFF"/>
                          </a:solidFill>
                          <a:effectLst/>
                          <a:latin typeface="Calibri" panose="020F0502020204030204" pitchFamily="34" charset="0"/>
                        </a:rPr>
                        <a:t>PROYECTO - CENTRO DE FORMACION</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66092"/>
                    </a:solidFill>
                  </a:tcPr>
                </a:tc>
                <a:tc>
                  <a:txBody>
                    <a:bodyPr/>
                    <a:lstStyle/>
                    <a:p>
                      <a:pPr algn="ctr" rtl="0" fontAlgn="ctr"/>
                      <a:r>
                        <a:rPr lang="es-MX" sz="500" b="0" i="0" u="none" strike="noStrike">
                          <a:solidFill>
                            <a:srgbClr val="FFFFFF"/>
                          </a:solidFill>
                          <a:effectLst/>
                          <a:latin typeface="Calibri" panose="020F0502020204030204" pitchFamily="34" charset="0"/>
                        </a:rPr>
                        <a:t>ALCANCE M2 PRIORIZADO PARA REFORZAMIENTO</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66092"/>
                    </a:solidFill>
                  </a:tcPr>
                </a:tc>
                <a:tc>
                  <a:txBody>
                    <a:bodyPr/>
                    <a:lstStyle/>
                    <a:p>
                      <a:pPr algn="ctr" rtl="0" fontAlgn="ctr"/>
                      <a:r>
                        <a:rPr lang="es-CO" sz="500" b="0" i="0" u="none" strike="noStrike">
                          <a:solidFill>
                            <a:srgbClr val="FFFFFF"/>
                          </a:solidFill>
                          <a:effectLst/>
                          <a:latin typeface="Calibri" panose="020F0502020204030204" pitchFamily="34" charset="0"/>
                        </a:rPr>
                        <a:t>VALOR ASIGNADO REFORZAMIENTOS</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66092"/>
                    </a:solidFill>
                  </a:tcPr>
                </a:tc>
                <a:tc>
                  <a:txBody>
                    <a:bodyPr/>
                    <a:lstStyle/>
                    <a:p>
                      <a:pPr algn="ctr" rtl="0" fontAlgn="ctr"/>
                      <a:r>
                        <a:rPr lang="es-CO" sz="500" b="0" i="0" u="none" strike="noStrike">
                          <a:solidFill>
                            <a:srgbClr val="FFFFFF"/>
                          </a:solidFill>
                          <a:effectLst/>
                          <a:latin typeface="Calibri" panose="020F0502020204030204" pitchFamily="34" charset="0"/>
                        </a:rPr>
                        <a:t>VR DISEÑO</a:t>
                      </a:r>
                      <a:br>
                        <a:rPr lang="es-CO" sz="500" b="0" i="0" u="none" strike="noStrike">
                          <a:solidFill>
                            <a:srgbClr val="FFFFFF"/>
                          </a:solidFill>
                          <a:effectLst/>
                          <a:latin typeface="Calibri" panose="020F0502020204030204" pitchFamily="34" charset="0"/>
                        </a:rPr>
                      </a:br>
                      <a:r>
                        <a:rPr lang="es-CO" sz="500" b="0" i="0" u="none" strike="noStrike">
                          <a:solidFill>
                            <a:srgbClr val="FFFFFF"/>
                          </a:solidFill>
                          <a:effectLst/>
                          <a:latin typeface="Calibri" panose="020F0502020204030204" pitchFamily="34" charset="0"/>
                        </a:rPr>
                        <a:t>ADJUDICADO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66092"/>
                    </a:solidFill>
                  </a:tcPr>
                </a:tc>
                <a:tc>
                  <a:txBody>
                    <a:bodyPr/>
                    <a:lstStyle/>
                    <a:p>
                      <a:pPr algn="ctr" rtl="0" fontAlgn="ctr"/>
                      <a:r>
                        <a:rPr lang="es-CO" sz="500" b="0" i="0" u="none" strike="noStrike">
                          <a:solidFill>
                            <a:srgbClr val="FFFFFF"/>
                          </a:solidFill>
                          <a:effectLst/>
                          <a:latin typeface="Calibri" panose="020F0502020204030204" pitchFamily="34" charset="0"/>
                        </a:rPr>
                        <a:t>VR OBRA</a:t>
                      </a:r>
                      <a:br>
                        <a:rPr lang="es-CO" sz="500" b="0" i="0" u="none" strike="noStrike">
                          <a:solidFill>
                            <a:srgbClr val="FFFFFF"/>
                          </a:solidFill>
                          <a:effectLst/>
                          <a:latin typeface="Calibri" panose="020F0502020204030204" pitchFamily="34" charset="0"/>
                        </a:rPr>
                      </a:br>
                      <a:r>
                        <a:rPr lang="es-CO" sz="500" b="0" i="0" u="none" strike="noStrike">
                          <a:solidFill>
                            <a:srgbClr val="FFFFFF"/>
                          </a:solidFill>
                          <a:effectLst/>
                          <a:latin typeface="Calibri" panose="020F0502020204030204" pitchFamily="34" charset="0"/>
                        </a:rPr>
                        <a:t>ADJUDICADO </a:t>
                      </a:r>
                      <a:br>
                        <a:rPr lang="es-CO" sz="500" b="0" i="0" u="none" strike="noStrike">
                          <a:solidFill>
                            <a:srgbClr val="FFFFFF"/>
                          </a:solidFill>
                          <a:effectLst/>
                          <a:latin typeface="Calibri" panose="020F0502020204030204" pitchFamily="34" charset="0"/>
                        </a:rPr>
                      </a:br>
                      <a:r>
                        <a:rPr lang="es-CO" sz="500" b="0" i="0" u="none" strike="noStrike">
                          <a:solidFill>
                            <a:srgbClr val="FFFFFF"/>
                          </a:solidFill>
                          <a:effectLst/>
                          <a:latin typeface="Calibri" panose="020F0502020204030204" pitchFamily="34" charset="0"/>
                        </a:rPr>
                        <a:t>+ ADICIONES</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66092"/>
                    </a:solidFill>
                  </a:tcPr>
                </a:tc>
                <a:tc>
                  <a:txBody>
                    <a:bodyPr/>
                    <a:lstStyle/>
                    <a:p>
                      <a:pPr algn="ctr" rtl="0" fontAlgn="ctr"/>
                      <a:r>
                        <a:rPr lang="es-CO" sz="500" b="0" i="0" u="none" strike="noStrike">
                          <a:solidFill>
                            <a:srgbClr val="FFFFFF"/>
                          </a:solidFill>
                          <a:effectLst/>
                          <a:latin typeface="Calibri" panose="020F0502020204030204" pitchFamily="34" charset="0"/>
                        </a:rPr>
                        <a:t>VR INTERV</a:t>
                      </a:r>
                      <a:br>
                        <a:rPr lang="es-CO" sz="500" b="0" i="0" u="none" strike="noStrike">
                          <a:solidFill>
                            <a:srgbClr val="FFFFFF"/>
                          </a:solidFill>
                          <a:effectLst/>
                          <a:latin typeface="Calibri" panose="020F0502020204030204" pitchFamily="34" charset="0"/>
                        </a:rPr>
                      </a:br>
                      <a:r>
                        <a:rPr lang="es-CO" sz="500" b="0" i="0" u="none" strike="noStrike">
                          <a:solidFill>
                            <a:srgbClr val="FFFFFF"/>
                          </a:solidFill>
                          <a:effectLst/>
                          <a:latin typeface="Calibri" panose="020F0502020204030204" pitchFamily="34" charset="0"/>
                        </a:rPr>
                        <a:t>DISEÑO </a:t>
                      </a:r>
                      <a:br>
                        <a:rPr lang="es-CO" sz="500" b="0" i="0" u="none" strike="noStrike">
                          <a:solidFill>
                            <a:srgbClr val="FFFFFF"/>
                          </a:solidFill>
                          <a:effectLst/>
                          <a:latin typeface="Calibri" panose="020F0502020204030204" pitchFamily="34" charset="0"/>
                        </a:rPr>
                      </a:br>
                      <a:r>
                        <a:rPr lang="es-CO" sz="500" b="0" i="0" u="none" strike="noStrike">
                          <a:solidFill>
                            <a:srgbClr val="FFFFFF"/>
                          </a:solidFill>
                          <a:effectLst/>
                          <a:latin typeface="Calibri" panose="020F0502020204030204" pitchFamily="34" charset="0"/>
                        </a:rPr>
                        <a:t>ADJUDICADO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66092"/>
                    </a:solidFill>
                  </a:tcPr>
                </a:tc>
                <a:tc>
                  <a:txBody>
                    <a:bodyPr/>
                    <a:lstStyle/>
                    <a:p>
                      <a:pPr algn="ctr" rtl="0" fontAlgn="ctr"/>
                      <a:r>
                        <a:rPr lang="es-CO" sz="500" b="0" i="0" u="none" strike="noStrike">
                          <a:solidFill>
                            <a:srgbClr val="FFFFFF"/>
                          </a:solidFill>
                          <a:effectLst/>
                          <a:latin typeface="Calibri" panose="020F0502020204030204" pitchFamily="34" charset="0"/>
                        </a:rPr>
                        <a:t>VR INTERV</a:t>
                      </a:r>
                      <a:br>
                        <a:rPr lang="es-CO" sz="500" b="0" i="0" u="none" strike="noStrike">
                          <a:solidFill>
                            <a:srgbClr val="FFFFFF"/>
                          </a:solidFill>
                          <a:effectLst/>
                          <a:latin typeface="Calibri" panose="020F0502020204030204" pitchFamily="34" charset="0"/>
                        </a:rPr>
                      </a:br>
                      <a:r>
                        <a:rPr lang="es-CO" sz="500" b="0" i="0" u="none" strike="noStrike">
                          <a:solidFill>
                            <a:srgbClr val="FFFFFF"/>
                          </a:solidFill>
                          <a:effectLst/>
                          <a:latin typeface="Calibri" panose="020F0502020204030204" pitchFamily="34" charset="0"/>
                        </a:rPr>
                        <a:t>OBRA</a:t>
                      </a:r>
                      <a:br>
                        <a:rPr lang="es-CO" sz="500" b="0" i="0" u="none" strike="noStrike">
                          <a:solidFill>
                            <a:srgbClr val="FFFFFF"/>
                          </a:solidFill>
                          <a:effectLst/>
                          <a:latin typeface="Calibri" panose="020F0502020204030204" pitchFamily="34" charset="0"/>
                        </a:rPr>
                      </a:br>
                      <a:r>
                        <a:rPr lang="es-CO" sz="500" b="0" i="0" u="none" strike="noStrike">
                          <a:solidFill>
                            <a:srgbClr val="FFFFFF"/>
                          </a:solidFill>
                          <a:effectLst/>
                          <a:latin typeface="Calibri" panose="020F0502020204030204" pitchFamily="34" charset="0"/>
                        </a:rPr>
                        <a:t>ADJUDICADO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66092"/>
                    </a:solidFill>
                  </a:tcPr>
                </a:tc>
                <a:tc>
                  <a:txBody>
                    <a:bodyPr/>
                    <a:lstStyle/>
                    <a:p>
                      <a:pPr algn="ctr" rtl="0" fontAlgn="ctr"/>
                      <a:r>
                        <a:rPr lang="es-CO" sz="500" b="0" i="0" u="none" strike="noStrike">
                          <a:solidFill>
                            <a:srgbClr val="FFFFFF"/>
                          </a:solidFill>
                          <a:effectLst/>
                          <a:latin typeface="Calibri" panose="020F0502020204030204" pitchFamily="34" charset="0"/>
                        </a:rPr>
                        <a:t>EXPENSAS </a:t>
                      </a:r>
                      <a:br>
                        <a:rPr lang="es-CO" sz="500" b="0" i="0" u="none" strike="noStrike">
                          <a:solidFill>
                            <a:srgbClr val="FFFFFF"/>
                          </a:solidFill>
                          <a:effectLst/>
                          <a:latin typeface="Calibri" panose="020F0502020204030204" pitchFamily="34" charset="0"/>
                        </a:rPr>
                      </a:br>
                      <a:r>
                        <a:rPr lang="es-CO" sz="500" b="0" i="0" u="none" strike="noStrike">
                          <a:solidFill>
                            <a:srgbClr val="FFFFFF"/>
                          </a:solidFill>
                          <a:effectLst/>
                          <a:latin typeface="Calibri" panose="020F0502020204030204" pitchFamily="34" charset="0"/>
                        </a:rPr>
                        <a:t>LC</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66092"/>
                    </a:solidFill>
                  </a:tcPr>
                </a:tc>
                <a:tc>
                  <a:txBody>
                    <a:bodyPr/>
                    <a:lstStyle/>
                    <a:p>
                      <a:pPr algn="ctr" rtl="0" fontAlgn="ctr"/>
                      <a:r>
                        <a:rPr lang="es-CO" sz="500" b="0" i="0" u="none" strike="noStrike">
                          <a:solidFill>
                            <a:srgbClr val="FFFFFF"/>
                          </a:solidFill>
                          <a:effectLst/>
                          <a:latin typeface="Calibri" panose="020F0502020204030204" pitchFamily="34" charset="0"/>
                        </a:rPr>
                        <a:t>VALOR TOTAL </a:t>
                      </a:r>
                      <a:br>
                        <a:rPr lang="es-CO" sz="500" b="0" i="0" u="none" strike="noStrike">
                          <a:solidFill>
                            <a:srgbClr val="FFFFFF"/>
                          </a:solidFill>
                          <a:effectLst/>
                          <a:latin typeface="Calibri" panose="020F0502020204030204" pitchFamily="34" charset="0"/>
                        </a:rPr>
                      </a:br>
                      <a:r>
                        <a:rPr lang="es-CO" sz="500" b="0" i="0" u="none" strike="noStrike">
                          <a:solidFill>
                            <a:srgbClr val="FFFFFF"/>
                          </a:solidFill>
                          <a:effectLst/>
                          <a:latin typeface="Calibri" panose="020F0502020204030204" pitchFamily="34" charset="0"/>
                        </a:rPr>
                        <a:t>PROYECTO ADJUDICADO</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66092"/>
                    </a:solidFill>
                  </a:tcPr>
                </a:tc>
                <a:tc>
                  <a:txBody>
                    <a:bodyPr/>
                    <a:lstStyle/>
                    <a:p>
                      <a:pPr algn="ctr" rtl="0" fontAlgn="ctr"/>
                      <a:r>
                        <a:rPr lang="es-CO" sz="500" b="0" i="0" u="none" strike="noStrike">
                          <a:solidFill>
                            <a:srgbClr val="FFFFFF"/>
                          </a:solidFill>
                          <a:effectLst/>
                          <a:latin typeface="Calibri" panose="020F0502020204030204" pitchFamily="34" charset="0"/>
                        </a:rPr>
                        <a:t>Proyeccion Obras</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6666"/>
                    </a:solidFill>
                  </a:tcPr>
                </a:tc>
                <a:tc>
                  <a:txBody>
                    <a:bodyPr/>
                    <a:lstStyle/>
                    <a:p>
                      <a:pPr algn="ctr" rtl="0" fontAlgn="ctr"/>
                      <a:r>
                        <a:rPr lang="es-CO" sz="500" b="0" i="0" u="none" strike="noStrike">
                          <a:solidFill>
                            <a:srgbClr val="FFFFFF"/>
                          </a:solidFill>
                          <a:effectLst/>
                          <a:latin typeface="Calibri" panose="020F0502020204030204" pitchFamily="34" charset="0"/>
                        </a:rPr>
                        <a:t>Proyeccion Interventoria obra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6666"/>
                    </a:solidFill>
                  </a:tcPr>
                </a:tc>
                <a:tc>
                  <a:txBody>
                    <a:bodyPr/>
                    <a:lstStyle/>
                    <a:p>
                      <a:pPr algn="ctr" rtl="0" fontAlgn="ctr"/>
                      <a:r>
                        <a:rPr lang="es-MX" sz="500" b="0" i="0" u="none" strike="noStrike">
                          <a:solidFill>
                            <a:srgbClr val="FFFFFF"/>
                          </a:solidFill>
                          <a:effectLst/>
                          <a:latin typeface="Calibri" panose="020F0502020204030204" pitchFamily="34" charset="0"/>
                        </a:rPr>
                        <a:t>Proyeccion Impuesto Delineacion Urbana + Estampilla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6666"/>
                    </a:solidFill>
                  </a:tcPr>
                </a:tc>
                <a:tc>
                  <a:txBody>
                    <a:bodyPr/>
                    <a:lstStyle/>
                    <a:p>
                      <a:pPr algn="ctr" rtl="0" fontAlgn="ctr"/>
                      <a:r>
                        <a:rPr lang="es-CO" sz="500" b="0" i="0" u="none" strike="noStrike">
                          <a:solidFill>
                            <a:srgbClr val="FFFFFF"/>
                          </a:solidFill>
                          <a:effectLst/>
                          <a:latin typeface="Calibri" panose="020F0502020204030204" pitchFamily="34" charset="0"/>
                        </a:rPr>
                        <a:t>Proyeccion Adicion Obra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6666"/>
                    </a:solidFill>
                  </a:tcPr>
                </a:tc>
                <a:tc>
                  <a:txBody>
                    <a:bodyPr/>
                    <a:lstStyle/>
                    <a:p>
                      <a:pPr algn="ctr" rtl="0" fontAlgn="ctr"/>
                      <a:r>
                        <a:rPr lang="es-CO" sz="500" b="0" i="0" u="none" strike="noStrike">
                          <a:solidFill>
                            <a:srgbClr val="FFFFFF"/>
                          </a:solidFill>
                          <a:effectLst/>
                          <a:latin typeface="Calibri" panose="020F0502020204030204" pitchFamily="34" charset="0"/>
                        </a:rPr>
                        <a:t>Proyeccion Adicion Intervenoria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6666"/>
                    </a:solidFill>
                  </a:tcPr>
                </a:tc>
                <a:tc>
                  <a:txBody>
                    <a:bodyPr/>
                    <a:lstStyle/>
                    <a:p>
                      <a:pPr algn="ctr" rtl="0" fontAlgn="ctr"/>
                      <a:r>
                        <a:rPr lang="es-CO" sz="500" b="0" i="0" u="none" strike="noStrike">
                          <a:solidFill>
                            <a:srgbClr val="FFFFFF"/>
                          </a:solidFill>
                          <a:effectLst/>
                          <a:latin typeface="Calibri" panose="020F0502020204030204" pitchFamily="34" charset="0"/>
                        </a:rPr>
                        <a:t>Valor  Total Proyecciones</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6666"/>
                    </a:solidFill>
                  </a:tcPr>
                </a:tc>
                <a:tc>
                  <a:txBody>
                    <a:bodyPr/>
                    <a:lstStyle/>
                    <a:p>
                      <a:pPr algn="ctr" rtl="0" fontAlgn="ctr"/>
                      <a:r>
                        <a:rPr lang="es-CO" sz="500" b="0" i="0" u="none" strike="noStrike">
                          <a:solidFill>
                            <a:srgbClr val="FFFFFF"/>
                          </a:solidFill>
                          <a:effectLst/>
                          <a:latin typeface="Calibri" panose="020F0502020204030204" pitchFamily="34" charset="0"/>
                        </a:rPr>
                        <a:t>Disponible</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66092"/>
                    </a:solidFill>
                  </a:tcPr>
                </a:tc>
                <a:tc>
                  <a:txBody>
                    <a:bodyPr/>
                    <a:lstStyle/>
                    <a:p>
                      <a:pPr algn="ctr" rtl="0" fontAlgn="ctr"/>
                      <a:r>
                        <a:rPr lang="es-CO" sz="500" b="0" i="0" u="none" strike="noStrike">
                          <a:solidFill>
                            <a:srgbClr val="FFFFFF"/>
                          </a:solidFill>
                          <a:effectLst/>
                          <a:latin typeface="Calibri" panose="020F0502020204030204" pitchFamily="34" charset="0"/>
                        </a:rPr>
                        <a:t>Por Comprometer / Por Compensar</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66092"/>
                    </a:solidFill>
                  </a:tcPr>
                </a:tc>
                <a:extLst>
                  <a:ext uri="{0D108BD9-81ED-4DB2-BD59-A6C34878D82A}">
                    <a16:rowId xmlns:a16="http://schemas.microsoft.com/office/drawing/2014/main" val="122037728"/>
                  </a:ext>
                </a:extLst>
              </a:tr>
              <a:tr h="329636">
                <a:tc>
                  <a:txBody>
                    <a:bodyPr/>
                    <a:lstStyle/>
                    <a:p>
                      <a:pPr algn="l" fontAlgn="ctr"/>
                      <a:r>
                        <a:rPr lang="es-CO" sz="600" b="0" i="0" u="none" strike="noStrike">
                          <a:solidFill>
                            <a:srgbClr val="000000"/>
                          </a:solidFill>
                          <a:effectLst/>
                          <a:latin typeface="Arial" panose="020B0604020202020204" pitchFamily="34" charset="0"/>
                        </a:rPr>
                        <a:t>BOGOTA T.Or</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MX" sz="600" b="0" i="0" u="none" strike="noStrike">
                          <a:solidFill>
                            <a:srgbClr val="000000"/>
                          </a:solidFill>
                          <a:effectLst/>
                          <a:latin typeface="Arial" panose="020B0604020202020204" pitchFamily="34" charset="0"/>
                        </a:rPr>
                        <a:t>CENTRO DE DISEÑO Y METROLOGÍA </a:t>
                      </a:r>
                      <a:br>
                        <a:rPr lang="es-MX" sz="600" b="0" i="0" u="none" strike="noStrike">
                          <a:solidFill>
                            <a:srgbClr val="000000"/>
                          </a:solidFill>
                          <a:effectLst/>
                          <a:latin typeface="Arial" panose="020B0604020202020204" pitchFamily="34" charset="0"/>
                        </a:rPr>
                      </a:br>
                      <a:r>
                        <a:rPr lang="es-MX" sz="600" b="0" i="0" u="none" strike="noStrike">
                          <a:solidFill>
                            <a:srgbClr val="000000"/>
                          </a:solidFill>
                          <a:effectLst/>
                          <a:latin typeface="Arial" panose="020B0604020202020204" pitchFamily="34" charset="0"/>
                        </a:rPr>
                        <a:t>- COMPLEJO PALOQUEMAO, Torre Oriental</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4805</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600" b="0" i="0" u="none" strike="noStrike">
                          <a:solidFill>
                            <a:srgbClr val="000000"/>
                          </a:solidFill>
                          <a:effectLst/>
                          <a:latin typeface="Arial" panose="020B0604020202020204" pitchFamily="34" charset="0"/>
                        </a:rPr>
                        <a:t>      10.351.384.060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rtl="0" fontAlgn="ctr"/>
                      <a:r>
                        <a:rPr lang="es-CO" sz="600" b="0" i="0" u="none" strike="noStrike">
                          <a:solidFill>
                            <a:srgbClr val="000000"/>
                          </a:solidFill>
                          <a:effectLst/>
                          <a:latin typeface="Arial" panose="020B0604020202020204" pitchFamily="34" charset="0"/>
                        </a:rPr>
                        <a:t>419.884.492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222.380.554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642.265.046</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8.568.119.014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765.000.000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376.000.000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9.709.119.014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9.709.119.014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l" fontAlgn="ctr"/>
                      <a:r>
                        <a:rPr lang="es-CO" sz="600" b="0" i="0" u="none" strike="noStrike">
                          <a:solidFill>
                            <a:srgbClr val="C00000"/>
                          </a:solidFill>
                          <a:effectLst/>
                          <a:latin typeface="Arial" panose="020B0604020202020204" pitchFamily="34" charset="0"/>
                        </a:rPr>
                        <a:t>                       -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extLst>
                  <a:ext uri="{0D108BD9-81ED-4DB2-BD59-A6C34878D82A}">
                    <a16:rowId xmlns:a16="http://schemas.microsoft.com/office/drawing/2014/main" val="193533547"/>
                  </a:ext>
                </a:extLst>
              </a:tr>
              <a:tr h="219757">
                <a:tc>
                  <a:txBody>
                    <a:bodyPr/>
                    <a:lstStyle/>
                    <a:p>
                      <a:pPr algn="l" fontAlgn="ctr"/>
                      <a:r>
                        <a:rPr lang="es-CO" sz="600" b="0" i="0" u="none" strike="noStrike">
                          <a:solidFill>
                            <a:srgbClr val="000000"/>
                          </a:solidFill>
                          <a:effectLst/>
                          <a:latin typeface="Arial" panose="020B0604020202020204" pitchFamily="34" charset="0"/>
                        </a:rPr>
                        <a:t>CALDAS</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600" b="0" i="0" u="none" strike="noStrike">
                          <a:solidFill>
                            <a:srgbClr val="000000"/>
                          </a:solidFill>
                          <a:effectLst/>
                          <a:latin typeface="Arial" panose="020B0604020202020204" pitchFamily="34" charset="0"/>
                        </a:rPr>
                        <a:t>RECONSTRUCCION CENTRO DE RECURSOS NATURALES RENOVABLES - LA SALADA - ANTIOQUIA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3266,19</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600" b="0" i="0" u="none" strike="noStrike">
                          <a:solidFill>
                            <a:srgbClr val="000000"/>
                          </a:solidFill>
                          <a:effectLst/>
                          <a:latin typeface="Arial" panose="020B0604020202020204" pitchFamily="34" charset="0"/>
                        </a:rPr>
                        <a:t>       6.791.059.464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rtl="0" fontAlgn="ctr"/>
                      <a:r>
                        <a:rPr lang="es-CO" sz="600" b="0" i="0" u="none" strike="noStrike">
                          <a:solidFill>
                            <a:srgbClr val="000000"/>
                          </a:solidFill>
                          <a:effectLst/>
                          <a:latin typeface="Arial" panose="020B0604020202020204" pitchFamily="34" charset="0"/>
                        </a:rPr>
                        <a:t>241.857.874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5.596.013.411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119.116.890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323.128.251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70.777.673</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6.350.894.099</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371.360.764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68.804.601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440.165.365</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440.165.365</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B050"/>
                          </a:solidFill>
                          <a:effectLst/>
                          <a:latin typeface="Arial" panose="020B0604020202020204" pitchFamily="34" charset="0"/>
                        </a:rPr>
                        <a:t>                       -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extLst>
                  <a:ext uri="{0D108BD9-81ED-4DB2-BD59-A6C34878D82A}">
                    <a16:rowId xmlns:a16="http://schemas.microsoft.com/office/drawing/2014/main" val="1358788813"/>
                  </a:ext>
                </a:extLst>
              </a:tr>
              <a:tr h="329636">
                <a:tc>
                  <a:txBody>
                    <a:bodyPr/>
                    <a:lstStyle/>
                    <a:p>
                      <a:pPr algn="l" fontAlgn="ctr"/>
                      <a:r>
                        <a:rPr lang="es-CO" sz="600" b="0" i="0" u="none" strike="noStrike">
                          <a:solidFill>
                            <a:srgbClr val="000000"/>
                          </a:solidFill>
                          <a:effectLst/>
                          <a:latin typeface="Arial" panose="020B0604020202020204" pitchFamily="34" charset="0"/>
                        </a:rPr>
                        <a:t>GIRON</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600" b="0" i="0" u="none" strike="noStrike">
                          <a:solidFill>
                            <a:srgbClr val="000000"/>
                          </a:solidFill>
                          <a:effectLst/>
                          <a:latin typeface="Arial" panose="020B0604020202020204" pitchFamily="34" charset="0"/>
                        </a:rPr>
                        <a:t>CENTRO INTEGRAL DE MANTENIMIENTO INTEGRAL - GIRON - SANTANDER</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5419</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600" b="0" i="0" u="none" strike="noStrike">
                          <a:solidFill>
                            <a:srgbClr val="000000"/>
                          </a:solidFill>
                          <a:effectLst/>
                          <a:latin typeface="Arial" panose="020B0604020202020204" pitchFamily="34" charset="0"/>
                        </a:rPr>
                        <a:t>       3.471.852.554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rtl="0" fontAlgn="ctr"/>
                      <a:r>
                        <a:rPr lang="es-CO" sz="600" b="0" i="0" u="none" strike="noStrike">
                          <a:solidFill>
                            <a:srgbClr val="000000"/>
                          </a:solidFill>
                          <a:effectLst/>
                          <a:latin typeface="Arial" panose="020B0604020202020204" pitchFamily="34" charset="0"/>
                        </a:rPr>
                        <a:t>242.835.948</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124.393.652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27.782.970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395.012.570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3.076.839.984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l" fontAlgn="ctr"/>
                      <a:r>
                        <a:rPr lang="es-CO" sz="600" b="0" i="0" u="none" strike="noStrike">
                          <a:solidFill>
                            <a:srgbClr val="000000"/>
                          </a:solidFill>
                          <a:effectLst/>
                          <a:latin typeface="Arial" panose="020B0604020202020204" pitchFamily="34" charset="0"/>
                        </a:rPr>
                        <a:t>    3.076.839.984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extLst>
                  <a:ext uri="{0D108BD9-81ED-4DB2-BD59-A6C34878D82A}">
                    <a16:rowId xmlns:a16="http://schemas.microsoft.com/office/drawing/2014/main" val="2108705195"/>
                  </a:ext>
                </a:extLst>
              </a:tr>
              <a:tr h="329636">
                <a:tc>
                  <a:txBody>
                    <a:bodyPr/>
                    <a:lstStyle/>
                    <a:p>
                      <a:pPr algn="l" fontAlgn="ctr"/>
                      <a:r>
                        <a:rPr lang="es-CO" sz="600" b="0" i="0" u="none" strike="noStrike">
                          <a:solidFill>
                            <a:srgbClr val="000000"/>
                          </a:solidFill>
                          <a:effectLst/>
                          <a:latin typeface="Arial" panose="020B0604020202020204" pitchFamily="34" charset="0"/>
                        </a:rPr>
                        <a:t>CALI</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600" b="0" i="0" u="none" strike="noStrike">
                          <a:solidFill>
                            <a:srgbClr val="000000"/>
                          </a:solidFill>
                          <a:effectLst/>
                          <a:latin typeface="Arial" panose="020B0604020202020204" pitchFamily="34" charset="0"/>
                        </a:rPr>
                        <a:t>COMPLEJO - SALOMIA - VALLE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MX" sz="600" b="0" i="0" u="none" strike="noStrike">
                          <a:solidFill>
                            <a:srgbClr val="000000"/>
                          </a:solidFill>
                          <a:effectLst/>
                          <a:latin typeface="Arial" panose="020B0604020202020204" pitchFamily="34" charset="0"/>
                        </a:rPr>
                        <a:t>4230 M2</a:t>
                      </a:r>
                      <a:br>
                        <a:rPr lang="es-MX" sz="600" b="0" i="0" u="none" strike="noStrike">
                          <a:solidFill>
                            <a:srgbClr val="000000"/>
                          </a:solidFill>
                          <a:effectLst/>
                          <a:latin typeface="Arial" panose="020B0604020202020204" pitchFamily="34" charset="0"/>
                        </a:rPr>
                      </a:br>
                      <a:r>
                        <a:rPr lang="es-MX" sz="600" b="0" i="0" u="none" strike="noStrike">
                          <a:solidFill>
                            <a:srgbClr val="000000"/>
                          </a:solidFill>
                          <a:effectLst/>
                          <a:latin typeface="Arial" panose="020B0604020202020204" pitchFamily="34" charset="0"/>
                        </a:rPr>
                        <a:t> 2.949,37 M2 + Mayor 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600" b="0" i="0" u="none" strike="noStrike">
                          <a:solidFill>
                            <a:srgbClr val="000000"/>
                          </a:solidFill>
                          <a:effectLst/>
                          <a:latin typeface="Arial" panose="020B0604020202020204" pitchFamily="34" charset="0"/>
                        </a:rPr>
                        <a:t>      12.254.653.107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rtl="0" fontAlgn="ctr"/>
                      <a:r>
                        <a:rPr lang="es-CO" sz="600" b="0" i="0" u="none" strike="noStrike">
                          <a:solidFill>
                            <a:srgbClr val="000000"/>
                          </a:solidFill>
                          <a:effectLst/>
                          <a:latin typeface="Arial" panose="020B0604020202020204" pitchFamily="34" charset="0"/>
                        </a:rPr>
                        <a:t>328.981.911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163.897.705</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492.879.616</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10.612.840.000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955.155.600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193.777.891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11.761.773.491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11.761.773.491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l" fontAlgn="ctr"/>
                      <a:r>
                        <a:rPr lang="es-CO" sz="600" b="0" i="0" u="none" strike="noStrike">
                          <a:solidFill>
                            <a:srgbClr val="000000"/>
                          </a:solidFill>
                          <a:effectLst/>
                          <a:latin typeface="Arial" panose="020B0604020202020204" pitchFamily="34" charset="0"/>
                        </a:rPr>
                        <a:t>                       -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extLst>
                  <a:ext uri="{0D108BD9-81ED-4DB2-BD59-A6C34878D82A}">
                    <a16:rowId xmlns:a16="http://schemas.microsoft.com/office/drawing/2014/main" val="2477894107"/>
                  </a:ext>
                </a:extLst>
              </a:tr>
              <a:tr h="219757">
                <a:tc>
                  <a:txBody>
                    <a:bodyPr/>
                    <a:lstStyle/>
                    <a:p>
                      <a:pPr algn="l" fontAlgn="ctr"/>
                      <a:r>
                        <a:rPr lang="es-CO" sz="600" b="0" i="0" u="none" strike="noStrike">
                          <a:solidFill>
                            <a:srgbClr val="000000"/>
                          </a:solidFill>
                          <a:effectLst/>
                          <a:latin typeface="Arial" panose="020B0604020202020204" pitchFamily="34" charset="0"/>
                        </a:rPr>
                        <a:t>PASTO</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MX" sz="600" b="0" i="0" u="none" strike="noStrike">
                          <a:solidFill>
                            <a:srgbClr val="000000"/>
                          </a:solidFill>
                          <a:effectLst/>
                          <a:latin typeface="Arial" panose="020B0604020202020204" pitchFamily="34" charset="0"/>
                        </a:rPr>
                        <a:t>CENTRO INTERNACIONAL DE PRODUCCION LIMPIA - NARIÑO - PASTO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2237,52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600" b="0" i="0" u="none" strike="noStrike">
                          <a:solidFill>
                            <a:srgbClr val="000000"/>
                          </a:solidFill>
                          <a:effectLst/>
                          <a:latin typeface="Arial" panose="020B0604020202020204" pitchFamily="34" charset="0"/>
                        </a:rPr>
                        <a:t>       4.430.992.514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rtl="0" fontAlgn="ctr"/>
                      <a:r>
                        <a:rPr lang="es-CO" sz="600" b="0" i="0" u="none" strike="noStrike">
                          <a:solidFill>
                            <a:srgbClr val="000000"/>
                          </a:solidFill>
                          <a:effectLst/>
                          <a:latin typeface="Arial" panose="020B0604020202020204" pitchFamily="34" charset="0"/>
                        </a:rPr>
                        <a:t>243.335.999</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3.602.972.266</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118.670.319</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267.398.775</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12.181.531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4.244.558.890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149.980.000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36.453.623</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186.433.623</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186.433.624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B050"/>
                          </a:solidFill>
                          <a:effectLst/>
                          <a:latin typeface="Arial" panose="020B0604020202020204" pitchFamily="34" charset="0"/>
                        </a:rPr>
                        <a:t>                      1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extLst>
                  <a:ext uri="{0D108BD9-81ED-4DB2-BD59-A6C34878D82A}">
                    <a16:rowId xmlns:a16="http://schemas.microsoft.com/office/drawing/2014/main" val="4251635517"/>
                  </a:ext>
                </a:extLst>
              </a:tr>
              <a:tr h="219757">
                <a:tc>
                  <a:txBody>
                    <a:bodyPr/>
                    <a:lstStyle/>
                    <a:p>
                      <a:pPr algn="l" fontAlgn="ctr"/>
                      <a:r>
                        <a:rPr lang="es-CO" sz="600" b="0" i="0" u="none" strike="noStrike">
                          <a:solidFill>
                            <a:srgbClr val="000000"/>
                          </a:solidFill>
                          <a:effectLst/>
                          <a:latin typeface="Arial" panose="020B0604020202020204" pitchFamily="34" charset="0"/>
                        </a:rPr>
                        <a:t>ESPINAL</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600" b="0" i="0" u="none" strike="noStrike">
                          <a:solidFill>
                            <a:srgbClr val="000000"/>
                          </a:solidFill>
                          <a:effectLst/>
                          <a:latin typeface="Arial" panose="020B0604020202020204" pitchFamily="34" charset="0"/>
                        </a:rPr>
                        <a:t>CENTRO AGROPECUARIO LA GRANJA - TOLIMA - ESPINAL</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1027</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600" b="0" i="0" u="none" strike="noStrike">
                          <a:solidFill>
                            <a:srgbClr val="000000"/>
                          </a:solidFill>
                          <a:effectLst/>
                          <a:latin typeface="Arial" panose="020B0604020202020204" pitchFamily="34" charset="0"/>
                        </a:rPr>
                        <a:t>       2.431.385.707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rtl="0" fontAlgn="ctr"/>
                      <a:r>
                        <a:rPr lang="es-CO" sz="600" b="0" i="0" u="none" strike="noStrike">
                          <a:solidFill>
                            <a:srgbClr val="000000"/>
                          </a:solidFill>
                          <a:effectLst/>
                          <a:latin typeface="Arial" panose="020B0604020202020204" pitchFamily="34" charset="0"/>
                        </a:rPr>
                        <a:t>199.380.509</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1.889.363.336</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106.493.621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236.148.241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2.431.385.707</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                       -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extLst>
                  <a:ext uri="{0D108BD9-81ED-4DB2-BD59-A6C34878D82A}">
                    <a16:rowId xmlns:a16="http://schemas.microsoft.com/office/drawing/2014/main" val="4534363"/>
                  </a:ext>
                </a:extLst>
              </a:tr>
              <a:tr h="329636">
                <a:tc>
                  <a:txBody>
                    <a:bodyPr/>
                    <a:lstStyle/>
                    <a:p>
                      <a:pPr algn="l" fontAlgn="ctr"/>
                      <a:r>
                        <a:rPr lang="es-CO" sz="600" b="0" i="0" u="none" strike="noStrike">
                          <a:solidFill>
                            <a:srgbClr val="000000"/>
                          </a:solidFill>
                          <a:effectLst/>
                          <a:latin typeface="Arial" panose="020B0604020202020204" pitchFamily="34" charset="0"/>
                        </a:rPr>
                        <a:t>POPAYAN</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MX" sz="600" b="0" i="0" u="none" strike="noStrike">
                          <a:solidFill>
                            <a:srgbClr val="000000"/>
                          </a:solidFill>
                          <a:effectLst/>
                          <a:latin typeface="Arial" panose="020B0604020202020204" pitchFamily="34" charset="0"/>
                        </a:rPr>
                        <a:t>CENTRO AGROPECUARIO POPAYAN - CENTRO DE COMERCIO Y SERVICIOS CAUCA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n-US" sz="600" b="0" i="0" u="none" strike="noStrike">
                          <a:solidFill>
                            <a:srgbClr val="000000"/>
                          </a:solidFill>
                          <a:effectLst/>
                          <a:latin typeface="Arial" panose="020B0604020202020204" pitchFamily="34" charset="0"/>
                        </a:rPr>
                        <a:t> 2.107,55 M2 + Mayor Area 1867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600" b="0" i="0" u="none" strike="noStrike">
                          <a:solidFill>
                            <a:srgbClr val="000000"/>
                          </a:solidFill>
                          <a:effectLst/>
                          <a:latin typeface="Arial" panose="020B0604020202020204" pitchFamily="34" charset="0"/>
                        </a:rPr>
                        <a:t>          128.455.992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rtl="0" fontAlgn="ctr"/>
                      <a:r>
                        <a:rPr lang="es-CO" sz="600" b="0" i="0" u="none" strike="noStrike">
                          <a:solidFill>
                            <a:srgbClr val="000000"/>
                          </a:solidFill>
                          <a:effectLst/>
                          <a:latin typeface="Arial" panose="020B0604020202020204" pitchFamily="34" charset="0"/>
                        </a:rPr>
                        <a:t>82.200.500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46.255.492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128.455.992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00B050"/>
                          </a:solidFill>
                          <a:effectLst/>
                          <a:latin typeface="Arial" panose="020B0604020202020204" pitchFamily="34" charset="0"/>
                        </a:rPr>
                        <a:t>                       -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extLst>
                  <a:ext uri="{0D108BD9-81ED-4DB2-BD59-A6C34878D82A}">
                    <a16:rowId xmlns:a16="http://schemas.microsoft.com/office/drawing/2014/main" val="2914191587"/>
                  </a:ext>
                </a:extLst>
              </a:tr>
              <a:tr h="219757">
                <a:tc>
                  <a:txBody>
                    <a:bodyPr/>
                    <a:lstStyle/>
                    <a:p>
                      <a:pPr algn="l" fontAlgn="ctr"/>
                      <a:r>
                        <a:rPr lang="es-CO" sz="600" b="0" i="0" u="none" strike="noStrike">
                          <a:solidFill>
                            <a:srgbClr val="000000"/>
                          </a:solidFill>
                          <a:effectLst/>
                          <a:latin typeface="Arial" panose="020B0604020202020204" pitchFamily="34" charset="0"/>
                        </a:rPr>
                        <a:t>MONTERIA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MX" sz="600" b="0" i="0" u="none" strike="noStrike">
                          <a:solidFill>
                            <a:srgbClr val="000000"/>
                          </a:solidFill>
                          <a:effectLst/>
                          <a:latin typeface="Arial" panose="020B0604020202020204" pitchFamily="34" charset="0"/>
                        </a:rPr>
                        <a:t>CENTRO AGROPECUARIO Y DE BIOTECNOLOGIA EL PORVENIR - SEDE SANTA ISABEL</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495</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600" b="0" i="0" u="none" strike="noStrike">
                          <a:solidFill>
                            <a:srgbClr val="000000"/>
                          </a:solidFill>
                          <a:effectLst/>
                          <a:latin typeface="Arial" panose="020B0604020202020204" pitchFamily="34" charset="0"/>
                        </a:rPr>
                        <a:t>       1.678.344.779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rtl="0" fontAlgn="ctr"/>
                      <a:r>
                        <a:rPr lang="es-CO" sz="600" b="0" i="0" u="none" strike="noStrike">
                          <a:solidFill>
                            <a:srgbClr val="000000"/>
                          </a:solidFill>
                          <a:effectLst/>
                          <a:latin typeface="Arial" panose="020B0604020202020204" pitchFamily="34" charset="0"/>
                        </a:rPr>
                        <a:t>197.560.489</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1.134.966.647</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104.311.805</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239.731.765</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1.774.073</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1.678.344.779</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extLst>
                  <a:ext uri="{0D108BD9-81ED-4DB2-BD59-A6C34878D82A}">
                    <a16:rowId xmlns:a16="http://schemas.microsoft.com/office/drawing/2014/main" val="4074126547"/>
                  </a:ext>
                </a:extLst>
              </a:tr>
              <a:tr h="219757">
                <a:tc>
                  <a:txBody>
                    <a:bodyPr/>
                    <a:lstStyle/>
                    <a:p>
                      <a:pPr algn="l" fontAlgn="ctr"/>
                      <a:r>
                        <a:rPr lang="es-CO" sz="600" b="0" i="0" u="none" strike="noStrike">
                          <a:solidFill>
                            <a:srgbClr val="000000"/>
                          </a:solidFill>
                          <a:effectLst/>
                          <a:latin typeface="Arial" panose="020B0604020202020204" pitchFamily="34" charset="0"/>
                        </a:rPr>
                        <a:t>GUADALAJARA  DE BUGA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600" b="0" i="0" u="none" strike="noStrike">
                          <a:solidFill>
                            <a:srgbClr val="000000"/>
                          </a:solidFill>
                          <a:effectLst/>
                          <a:latin typeface="Arial" panose="020B0604020202020204" pitchFamily="34" charset="0"/>
                        </a:rPr>
                        <a:t>CENTRO AGROPECUARIO DE BUGA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516</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600" b="0" i="0" u="none" strike="noStrike">
                          <a:solidFill>
                            <a:srgbClr val="000000"/>
                          </a:solidFill>
                          <a:effectLst/>
                          <a:latin typeface="Arial" panose="020B0604020202020204" pitchFamily="34" charset="0"/>
                        </a:rPr>
                        <a:t>       1.642.522.096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rtl="0" fontAlgn="ctr"/>
                      <a:r>
                        <a:rPr lang="es-CO" sz="600" b="0" i="0" u="none" strike="noStrike">
                          <a:solidFill>
                            <a:srgbClr val="000000"/>
                          </a:solidFill>
                          <a:effectLst/>
                          <a:latin typeface="Arial" panose="020B0604020202020204" pitchFamily="34" charset="0"/>
                        </a:rPr>
                        <a:t>188.525.250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1.133.762.577</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107.100.000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210.021.491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3.112.778</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1.642.522.096</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extLst>
                  <a:ext uri="{0D108BD9-81ED-4DB2-BD59-A6C34878D82A}">
                    <a16:rowId xmlns:a16="http://schemas.microsoft.com/office/drawing/2014/main" val="3900321902"/>
                  </a:ext>
                </a:extLst>
              </a:tr>
              <a:tr h="219757">
                <a:tc>
                  <a:txBody>
                    <a:bodyPr/>
                    <a:lstStyle/>
                    <a:p>
                      <a:pPr algn="l" fontAlgn="ctr"/>
                      <a:r>
                        <a:rPr lang="es-CO" sz="600" b="0" i="0" u="none" strike="noStrike">
                          <a:solidFill>
                            <a:srgbClr val="000000"/>
                          </a:solidFill>
                          <a:effectLst/>
                          <a:latin typeface="Arial" panose="020B0604020202020204" pitchFamily="34" charset="0"/>
                        </a:rPr>
                        <a:t>ARMENIA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600" b="0" i="0" u="none" strike="noStrike">
                          <a:solidFill>
                            <a:srgbClr val="000000"/>
                          </a:solidFill>
                          <a:effectLst/>
                          <a:latin typeface="Arial" panose="020B0604020202020204" pitchFamily="34" charset="0"/>
                        </a:rPr>
                        <a:t>CENTRO AGROINDUSTRIAL - Regional Quindío – Complejo La Sirenita.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369</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600" b="0" i="0" u="none" strike="noStrike">
                          <a:solidFill>
                            <a:srgbClr val="000000"/>
                          </a:solidFill>
                          <a:effectLst/>
                          <a:latin typeface="Arial" panose="020B0604020202020204" pitchFamily="34" charset="0"/>
                        </a:rPr>
                        <a:t>       1.069.662.043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rtl="0" fontAlgn="ctr"/>
                      <a:r>
                        <a:rPr lang="es-CO" sz="600" b="0" i="0" u="none" strike="noStrike">
                          <a:solidFill>
                            <a:srgbClr val="000000"/>
                          </a:solidFill>
                          <a:effectLst/>
                          <a:latin typeface="Arial" panose="020B0604020202020204" pitchFamily="34" charset="0"/>
                        </a:rPr>
                        <a:t>147.588.930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648.645.307</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104.605.934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164.077.707</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4.744.165</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1.069.662.043</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extLst>
                  <a:ext uri="{0D108BD9-81ED-4DB2-BD59-A6C34878D82A}">
                    <a16:rowId xmlns:a16="http://schemas.microsoft.com/office/drawing/2014/main" val="3763037626"/>
                  </a:ext>
                </a:extLst>
              </a:tr>
              <a:tr h="219757">
                <a:tc>
                  <a:txBody>
                    <a:bodyPr/>
                    <a:lstStyle/>
                    <a:p>
                      <a:pPr algn="l" fontAlgn="ctr"/>
                      <a:r>
                        <a:rPr lang="es-CO" sz="600" b="0" i="0" u="none" strike="noStrike">
                          <a:solidFill>
                            <a:srgbClr val="000000"/>
                          </a:solidFill>
                          <a:effectLst/>
                          <a:latin typeface="Arial" panose="020B0604020202020204" pitchFamily="34" charset="0"/>
                        </a:rPr>
                        <a:t>MOSQUERA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600" b="0" i="0" u="none" strike="noStrike">
                          <a:solidFill>
                            <a:srgbClr val="000000"/>
                          </a:solidFill>
                          <a:effectLst/>
                          <a:latin typeface="Arial" panose="020B0604020202020204" pitchFamily="34" charset="0"/>
                        </a:rPr>
                        <a:t>CENTRO DE BIOTECNOLOGIA AGROPECUARIA MOSQUERA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1186,11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600" b="0" i="0" u="none" strike="noStrike">
                          <a:solidFill>
                            <a:srgbClr val="000000"/>
                          </a:solidFill>
                          <a:effectLst/>
                          <a:latin typeface="Arial" panose="020B0604020202020204" pitchFamily="34" charset="0"/>
                        </a:rPr>
                        <a:t>       2.540.661.647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rtl="0" fontAlgn="ctr"/>
                      <a:r>
                        <a:rPr lang="es-CO" sz="600" b="0" i="0" u="none" strike="noStrike">
                          <a:solidFill>
                            <a:srgbClr val="000000"/>
                          </a:solidFill>
                          <a:effectLst/>
                          <a:latin typeface="Arial" panose="020B0604020202020204" pitchFamily="34" charset="0"/>
                        </a:rPr>
                        <a:t>210.350.479</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2.002.813.375</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103.515.499</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222.386.774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1.595.520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2.540.661.647</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B050"/>
                          </a:solidFill>
                          <a:effectLst/>
                          <a:latin typeface="Arial" panose="020B0604020202020204" pitchFamily="34" charset="0"/>
                        </a:rPr>
                        <a:t>                      0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extLst>
                  <a:ext uri="{0D108BD9-81ED-4DB2-BD59-A6C34878D82A}">
                    <a16:rowId xmlns:a16="http://schemas.microsoft.com/office/drawing/2014/main" val="2307284224"/>
                  </a:ext>
                </a:extLst>
              </a:tr>
              <a:tr h="219757">
                <a:tc>
                  <a:txBody>
                    <a:bodyPr/>
                    <a:lstStyle/>
                    <a:p>
                      <a:pPr algn="l" fontAlgn="ctr"/>
                      <a:r>
                        <a:rPr lang="es-CO" sz="600" b="0" i="0" u="none" strike="noStrike">
                          <a:solidFill>
                            <a:srgbClr val="000000"/>
                          </a:solidFill>
                          <a:effectLst/>
                          <a:latin typeface="Arial" panose="020B0604020202020204" pitchFamily="34" charset="0"/>
                        </a:rPr>
                        <a:t>VILLAVICENCIO</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MX" sz="600" b="0" i="0" u="none" strike="noStrike">
                          <a:solidFill>
                            <a:srgbClr val="000000"/>
                          </a:solidFill>
                          <a:effectLst/>
                          <a:latin typeface="Arial" panose="020B0604020202020204" pitchFamily="34" charset="0"/>
                        </a:rPr>
                        <a:t>CENTRO DE INDUSTRIAS Y SERVICIOS DEL META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1410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600" b="0" i="0" u="none" strike="noStrike">
                          <a:solidFill>
                            <a:srgbClr val="000000"/>
                          </a:solidFill>
                          <a:effectLst/>
                          <a:latin typeface="Arial" panose="020B0604020202020204" pitchFamily="34" charset="0"/>
                        </a:rPr>
                        <a:t>       3.012.348.650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rtl="0" fontAlgn="ctr"/>
                      <a:r>
                        <a:rPr lang="es-CO" sz="600" b="0" i="0" u="none" strike="noStrike">
                          <a:solidFill>
                            <a:srgbClr val="000000"/>
                          </a:solidFill>
                          <a:effectLst/>
                          <a:latin typeface="Arial" panose="020B0604020202020204" pitchFamily="34" charset="0"/>
                        </a:rPr>
                        <a:t>184.043.817</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109.811.917</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52.657.395</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346.513.129</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2.223.131.371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442.704.150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2.665.835.521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2.665.835.521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l" fontAlgn="ctr"/>
                      <a:r>
                        <a:rPr lang="es-CO" sz="600" b="0" i="0" u="none" strike="noStrike">
                          <a:solidFill>
                            <a:srgbClr val="000000"/>
                          </a:solidFill>
                          <a:effectLst/>
                          <a:latin typeface="Arial" panose="020B0604020202020204" pitchFamily="34" charset="0"/>
                        </a:rPr>
                        <a:t>                       -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extLst>
                  <a:ext uri="{0D108BD9-81ED-4DB2-BD59-A6C34878D82A}">
                    <a16:rowId xmlns:a16="http://schemas.microsoft.com/office/drawing/2014/main" val="1832215677"/>
                  </a:ext>
                </a:extLst>
              </a:tr>
              <a:tr h="439515">
                <a:tc>
                  <a:txBody>
                    <a:bodyPr/>
                    <a:lstStyle/>
                    <a:p>
                      <a:pPr algn="l" fontAlgn="ctr"/>
                      <a:r>
                        <a:rPr lang="es-CO" sz="600" b="0" i="0" u="none" strike="noStrike">
                          <a:solidFill>
                            <a:srgbClr val="000000"/>
                          </a:solidFill>
                          <a:effectLst/>
                          <a:latin typeface="Arial" panose="020B0604020202020204" pitchFamily="34" charset="0"/>
                        </a:rPr>
                        <a:t>BOGOTA T.Occ</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600" b="0" i="0" u="none" strike="noStrike">
                          <a:solidFill>
                            <a:srgbClr val="000000"/>
                          </a:solidFill>
                          <a:effectLst/>
                          <a:latin typeface="Arial" panose="020B0604020202020204" pitchFamily="34" charset="0"/>
                        </a:rPr>
                        <a:t>CENTRO DE GESTION INDUSTRIAL  - COMPLEJO PALOQUEMAO - Torre Occidental</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MX" sz="600" b="0" i="0" u="none" strike="noStrike">
                          <a:solidFill>
                            <a:srgbClr val="000000"/>
                          </a:solidFill>
                          <a:effectLst/>
                          <a:latin typeface="Arial" panose="020B0604020202020204" pitchFamily="34" charset="0"/>
                        </a:rPr>
                        <a:t> 2923 m2. DISEÑO</a:t>
                      </a:r>
                      <a:br>
                        <a:rPr lang="es-MX" sz="600" b="0" i="0" u="none" strike="noStrike">
                          <a:solidFill>
                            <a:srgbClr val="000000"/>
                          </a:solidFill>
                          <a:effectLst/>
                          <a:latin typeface="Arial" panose="020B0604020202020204" pitchFamily="34" charset="0"/>
                        </a:rPr>
                      </a:br>
                      <a:r>
                        <a:rPr lang="es-MX" sz="600" b="0" i="0" u="none" strike="noStrike">
                          <a:solidFill>
                            <a:srgbClr val="000000"/>
                          </a:solidFill>
                          <a:effectLst/>
                          <a:latin typeface="Arial" panose="020B0604020202020204" pitchFamily="34" charset="0"/>
                        </a:rPr>
                        <a:t>372.34 m2  OBRA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600" b="0" i="0" u="none" strike="noStrike">
                          <a:solidFill>
                            <a:srgbClr val="000000"/>
                          </a:solidFill>
                          <a:effectLst/>
                          <a:latin typeface="Arial" panose="020B0604020202020204" pitchFamily="34" charset="0"/>
                        </a:rPr>
                        <a:t>       2.277.280.886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rtl="0" fontAlgn="ctr"/>
                      <a:r>
                        <a:rPr lang="es-CO" sz="600" b="0" i="0" u="none" strike="noStrike">
                          <a:solidFill>
                            <a:srgbClr val="000000"/>
                          </a:solidFill>
                          <a:effectLst/>
                          <a:latin typeface="Arial" panose="020B0604020202020204" pitchFamily="34" charset="0"/>
                        </a:rPr>
                        <a:t>244.565.825</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864.483.654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132.114.244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125.340.075</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1.366.503.798</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453.615.771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417.161.317</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40.000.000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910.777.088</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910.777.088</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B050"/>
                          </a:solidFill>
                          <a:effectLst/>
                          <a:latin typeface="Arial" panose="020B0604020202020204" pitchFamily="34" charset="0"/>
                        </a:rPr>
                        <a:t>                       -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extLst>
                  <a:ext uri="{0D108BD9-81ED-4DB2-BD59-A6C34878D82A}">
                    <a16:rowId xmlns:a16="http://schemas.microsoft.com/office/drawing/2014/main" val="2564575714"/>
                  </a:ext>
                </a:extLst>
              </a:tr>
              <a:tr h="219757">
                <a:tc>
                  <a:txBody>
                    <a:bodyPr/>
                    <a:lstStyle/>
                    <a:p>
                      <a:pPr algn="l" fontAlgn="ctr"/>
                      <a:r>
                        <a:rPr lang="es-CO" sz="600" b="0" i="0" u="none" strike="noStrike">
                          <a:solidFill>
                            <a:srgbClr val="000000"/>
                          </a:solidFill>
                          <a:effectLst/>
                          <a:latin typeface="Arial" panose="020B0604020202020204" pitchFamily="34" charset="0"/>
                        </a:rPr>
                        <a:t>SAN JACINTO</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CO" sz="600" b="0" i="0" u="none" strike="noStrike">
                          <a:solidFill>
                            <a:srgbClr val="000000"/>
                          </a:solidFill>
                          <a:effectLst/>
                          <a:latin typeface="Arial" panose="020B0604020202020204" pitchFamily="34" charset="0"/>
                        </a:rPr>
                        <a:t>CENTRO AGROINDUSTRIAL Y MINERO</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O" sz="600" b="0" i="0" u="none" strike="noStrike">
                          <a:solidFill>
                            <a:srgbClr val="000000"/>
                          </a:solidFill>
                          <a:effectLst/>
                          <a:latin typeface="Arial" panose="020B0604020202020204" pitchFamily="34" charset="0"/>
                        </a:rPr>
                        <a:t>       7.883.500.000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es-CO" sz="600" b="0" i="0" u="none" strike="noStrike">
                          <a:solidFill>
                            <a:srgbClr val="0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7.033.500.000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850.000.000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7.883.500.000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7.883.500.000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ctr" rtl="0" fontAlgn="ctr"/>
                      <a:r>
                        <a:rPr lang="es-CO" sz="600" b="0" i="0" u="none" strike="noStrike">
                          <a:solidFill>
                            <a:srgbClr val="00B050"/>
                          </a:solidFill>
                          <a:effectLst/>
                          <a:latin typeface="Arial" panose="020B0604020202020204" pitchFamily="34" charset="0"/>
                        </a:rPr>
                        <a:t>                       -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864102155"/>
                  </a:ext>
                </a:extLst>
              </a:tr>
              <a:tr h="329636">
                <a:tc>
                  <a:txBody>
                    <a:bodyPr/>
                    <a:lstStyle/>
                    <a:p>
                      <a:pPr algn="l" fontAlgn="b"/>
                      <a:endParaRPr lang="es-CO" sz="600" b="0" i="0" u="none" strike="noStrike">
                        <a:solidFill>
                          <a:srgbClr val="000000"/>
                        </a:solidFill>
                        <a:effectLst/>
                        <a:latin typeface="Calibri" panose="020F0502020204030204" pitchFamily="34" charset="0"/>
                      </a:endParaRPr>
                    </a:p>
                  </a:txBody>
                  <a:tcPr marL="0" marR="0" marT="0" marB="0" anchor="b">
                    <a:lnL>
                      <a:noFill/>
                    </a:lnL>
                    <a:lnR>
                      <a:noFill/>
                    </a:lnR>
                    <a:lnT w="6350" cap="flat" cmpd="sng" algn="ctr">
                      <a:solidFill>
                        <a:srgbClr val="000000"/>
                      </a:solidFill>
                      <a:prstDash val="solid"/>
                      <a:round/>
                      <a:headEnd type="none" w="med" len="med"/>
                      <a:tailEnd type="none" w="med" len="med"/>
                    </a:lnT>
                    <a:lnB>
                      <a:noFill/>
                    </a:lnB>
                  </a:tcPr>
                </a:tc>
                <a:tc>
                  <a:txBody>
                    <a:bodyPr/>
                    <a:lstStyle/>
                    <a:p>
                      <a:pPr algn="l" fontAlgn="b"/>
                      <a:endParaRPr lang="es-CO" sz="600" b="0" i="0" u="none" strike="noStrike">
                        <a:solidFill>
                          <a:srgbClr val="000000"/>
                        </a:solidFill>
                        <a:effectLst/>
                        <a:latin typeface="Calibri" panose="020F0502020204030204" pitchFamily="34" charset="0"/>
                      </a:endParaRPr>
                    </a:p>
                  </a:txBody>
                  <a:tcPr marL="0" marR="0" marT="0" marB="0" anchor="b">
                    <a:lnL>
                      <a:noFill/>
                    </a:lnL>
                    <a:lnR>
                      <a:noFill/>
                    </a:lnR>
                    <a:lnT w="6350" cap="flat" cmpd="sng" algn="ctr">
                      <a:solidFill>
                        <a:srgbClr val="000000"/>
                      </a:solidFill>
                      <a:prstDash val="solid"/>
                      <a:round/>
                      <a:headEnd type="none" w="med" len="med"/>
                      <a:tailEnd type="none" w="med" len="med"/>
                    </a:lnT>
                    <a:lnB>
                      <a:noFill/>
                    </a:lnB>
                  </a:tcPr>
                </a:tc>
                <a:tc>
                  <a:txBody>
                    <a:bodyPr/>
                    <a:lstStyle/>
                    <a:p>
                      <a:pPr algn="l" fontAlgn="b"/>
                      <a:endParaRPr lang="es-CO" sz="600" b="0" i="0" u="none" strike="noStrike">
                        <a:solidFill>
                          <a:srgbClr val="000000"/>
                        </a:solidFill>
                        <a:effectLst/>
                        <a:latin typeface="Calibri" panose="020F0502020204030204" pitchFamily="34" charset="0"/>
                      </a:endParaRPr>
                    </a:p>
                  </a:txBody>
                  <a:tcPr marL="0" marR="0" marT="0"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tcPr>
                </a:tc>
                <a:tc>
                  <a:txBody>
                    <a:bodyPr/>
                    <a:lstStyle/>
                    <a:p>
                      <a:pPr algn="ctr" fontAlgn="ctr"/>
                      <a:r>
                        <a:rPr lang="es-CO" sz="600" b="0" i="0" u="none" strike="noStrike">
                          <a:solidFill>
                            <a:srgbClr val="000000"/>
                          </a:solidFill>
                          <a:effectLst/>
                          <a:latin typeface="Arial" panose="020B0604020202020204" pitchFamily="34" charset="0"/>
                        </a:rPr>
                        <a:t>      59.964.103.499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         2.931.112.023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     16.873.020.573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         1.562.667.632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         1.788.233.079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           174.626.105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       23.329.659.412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       28.437.590.385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         3.012.859.750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         1.023.393.662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      938.502.081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  145.258.224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   33.557.604.102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     36.634.444.087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    3.076.839.985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975062906"/>
                  </a:ext>
                </a:extLst>
              </a:tr>
            </a:tbl>
          </a:graphicData>
        </a:graphic>
      </p:graphicFrame>
    </p:spTree>
    <p:extLst>
      <p:ext uri="{BB962C8B-B14F-4D97-AF65-F5344CB8AC3E}">
        <p14:creationId xmlns:p14="http://schemas.microsoft.com/office/powerpoint/2010/main" val="2741229204"/>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2733B591-A4B1-45D8-B1AF-526E5DA82452}"/>
              </a:ext>
            </a:extLst>
          </p:cNvPr>
          <p:cNvSpPr txBox="1"/>
          <p:nvPr/>
        </p:nvSpPr>
        <p:spPr>
          <a:xfrm>
            <a:off x="320224" y="95231"/>
            <a:ext cx="11243216" cy="830997"/>
          </a:xfrm>
          <a:prstGeom prst="rect">
            <a:avLst/>
          </a:prstGeom>
          <a:noFill/>
        </p:spPr>
        <p:txBody>
          <a:bodyPr wrap="square" rtlCol="0">
            <a:spAutoFit/>
          </a:bodyPr>
          <a:lstStyle/>
          <a:p>
            <a:pPr defTabSz="914400">
              <a:defRPr/>
            </a:pPr>
            <a:r>
              <a:rPr lang="es-CO" sz="2400">
                <a:solidFill>
                  <a:srgbClr val="4472C4"/>
                </a:solidFill>
                <a:latin typeface="Helvetica" pitchFamily="2" charset="0"/>
              </a:rPr>
              <a:t>Análisis Presupuestal Contrato Interadministrativo</a:t>
            </a:r>
          </a:p>
          <a:p>
            <a:pPr defTabSz="914400">
              <a:defRPr/>
            </a:pPr>
            <a:r>
              <a:rPr lang="es-CO" sz="2400">
                <a:solidFill>
                  <a:srgbClr val="4472C4"/>
                </a:solidFill>
                <a:latin typeface="Helvetica" pitchFamily="2" charset="0"/>
              </a:rPr>
              <a:t>Índices de Intervención Presupuesto </a:t>
            </a:r>
          </a:p>
        </p:txBody>
      </p:sp>
      <p:sp>
        <p:nvSpPr>
          <p:cNvPr id="3" name="Rectángulo 2">
            <a:extLst>
              <a:ext uri="{FF2B5EF4-FFF2-40B4-BE49-F238E27FC236}">
                <a16:creationId xmlns:a16="http://schemas.microsoft.com/office/drawing/2014/main" id="{14F68E35-A97B-4A93-997C-0E7B4C9D1E49}"/>
              </a:ext>
            </a:extLst>
          </p:cNvPr>
          <p:cNvSpPr/>
          <p:nvPr/>
        </p:nvSpPr>
        <p:spPr>
          <a:xfrm>
            <a:off x="818720" y="6084039"/>
            <a:ext cx="10744720" cy="338554"/>
          </a:xfrm>
          <a:prstGeom prst="rect">
            <a:avLst/>
          </a:prstGeom>
        </p:spPr>
        <p:txBody>
          <a:bodyPr wrap="square">
            <a:spAutoFit/>
          </a:bodyPr>
          <a:lstStyle/>
          <a:p>
            <a:pPr defTabSz="914400">
              <a:defRPr/>
            </a:pPr>
            <a:r>
              <a:rPr lang="es-ES" sz="1600">
                <a:solidFill>
                  <a:prstClr val="white">
                    <a:lumMod val="50000"/>
                  </a:prstClr>
                </a:solidFill>
                <a:latin typeface="Helvetica" panose="020B0604020202020204" pitchFamily="34" charset="0"/>
                <a:cs typeface="Helvetica" panose="020B0604020202020204" pitchFamily="34" charset="0"/>
              </a:rPr>
              <a:t>Resumen de la relación de asignación de recursos por proyecto emitidos por SENA – Condiciones Actualizadas </a:t>
            </a:r>
            <a:endParaRPr lang="es-ES" sz="1600">
              <a:solidFill>
                <a:prstClr val="white">
                  <a:lumMod val="50000"/>
                </a:prstClr>
              </a:solidFill>
              <a:latin typeface="Helvetica" pitchFamily="2" charset="0"/>
              <a:cs typeface="BigNoodleTitling"/>
            </a:endParaRPr>
          </a:p>
        </p:txBody>
      </p:sp>
      <p:pic>
        <p:nvPicPr>
          <p:cNvPr id="5" name="Imagen 4">
            <a:extLst>
              <a:ext uri="{FF2B5EF4-FFF2-40B4-BE49-F238E27FC236}">
                <a16:creationId xmlns:a16="http://schemas.microsoft.com/office/drawing/2014/main" id="{79CFB3FA-7EDC-4129-BD09-D68B1398709F}"/>
              </a:ext>
            </a:extLst>
          </p:cNvPr>
          <p:cNvPicPr>
            <a:picLocks noChangeAspect="1"/>
          </p:cNvPicPr>
          <p:nvPr/>
        </p:nvPicPr>
        <p:blipFill>
          <a:blip r:embed="rId2"/>
          <a:stretch>
            <a:fillRect/>
          </a:stretch>
        </p:blipFill>
        <p:spPr>
          <a:xfrm>
            <a:off x="1311139" y="1726406"/>
            <a:ext cx="9759882" cy="3405188"/>
          </a:xfrm>
          <a:prstGeom prst="rect">
            <a:avLst/>
          </a:prstGeom>
        </p:spPr>
      </p:pic>
    </p:spTree>
    <p:extLst>
      <p:ext uri="{BB962C8B-B14F-4D97-AF65-F5344CB8AC3E}">
        <p14:creationId xmlns:p14="http://schemas.microsoft.com/office/powerpoint/2010/main" val="1850499725"/>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36320E62-4AAA-4D2A-9A57-460C994512CE}"/>
              </a:ext>
            </a:extLst>
          </p:cNvPr>
          <p:cNvSpPr txBox="1"/>
          <p:nvPr/>
        </p:nvSpPr>
        <p:spPr>
          <a:xfrm>
            <a:off x="320224" y="95231"/>
            <a:ext cx="11243216" cy="830997"/>
          </a:xfrm>
          <a:prstGeom prst="rect">
            <a:avLst/>
          </a:prstGeom>
          <a:noFill/>
        </p:spPr>
        <p:txBody>
          <a:bodyPr wrap="square" rtlCol="0">
            <a:spAutoFit/>
          </a:bodyPr>
          <a:lstStyle/>
          <a:p>
            <a:pPr defTabSz="914400">
              <a:defRPr/>
            </a:pPr>
            <a:r>
              <a:rPr lang="es-CO" sz="2400" dirty="0">
                <a:solidFill>
                  <a:srgbClr val="4472C4"/>
                </a:solidFill>
                <a:latin typeface="Helvetica" pitchFamily="2" charset="0"/>
              </a:rPr>
              <a:t>Análisis Presupuestal Contrato Interadministrativo</a:t>
            </a:r>
          </a:p>
          <a:p>
            <a:pPr defTabSz="914400">
              <a:defRPr/>
            </a:pPr>
            <a:r>
              <a:rPr lang="es-CO" sz="2400" dirty="0">
                <a:solidFill>
                  <a:srgbClr val="4472C4"/>
                </a:solidFill>
                <a:latin typeface="Helvetica" pitchFamily="2" charset="0"/>
              </a:rPr>
              <a:t>Resumen de Ejecución por Proyectos</a:t>
            </a:r>
            <a:endParaRPr lang="es-CO" sz="1600" dirty="0">
              <a:solidFill>
                <a:srgbClr val="4472C4"/>
              </a:solidFill>
              <a:latin typeface="Helvetica" pitchFamily="2" charset="0"/>
            </a:endParaRPr>
          </a:p>
        </p:txBody>
      </p:sp>
      <p:sp>
        <p:nvSpPr>
          <p:cNvPr id="3" name="Rectángulo 2">
            <a:extLst>
              <a:ext uri="{FF2B5EF4-FFF2-40B4-BE49-F238E27FC236}">
                <a16:creationId xmlns:a16="http://schemas.microsoft.com/office/drawing/2014/main" id="{8958F3D9-9AB0-41D8-899A-85B8902711E7}"/>
              </a:ext>
            </a:extLst>
          </p:cNvPr>
          <p:cNvSpPr/>
          <p:nvPr/>
        </p:nvSpPr>
        <p:spPr>
          <a:xfrm>
            <a:off x="320224" y="6424215"/>
            <a:ext cx="10744720" cy="338554"/>
          </a:xfrm>
          <a:prstGeom prst="rect">
            <a:avLst/>
          </a:prstGeom>
        </p:spPr>
        <p:txBody>
          <a:bodyPr wrap="square">
            <a:spAutoFit/>
          </a:bodyPr>
          <a:lstStyle/>
          <a:p>
            <a:pPr defTabSz="914400">
              <a:defRPr/>
            </a:pPr>
            <a:r>
              <a:rPr lang="es-ES" sz="1600">
                <a:solidFill>
                  <a:prstClr val="white">
                    <a:lumMod val="50000"/>
                  </a:prstClr>
                </a:solidFill>
                <a:latin typeface="Helvetica" panose="020B0604020202020204" pitchFamily="34" charset="0"/>
                <a:cs typeface="Helvetica" panose="020B0604020202020204" pitchFamily="34" charset="0"/>
              </a:rPr>
              <a:t>Resumen de la relación de proyectos priorizados por SENA – Avance de Ejecución condiciones Actualizadas </a:t>
            </a:r>
            <a:endParaRPr lang="es-ES" sz="1600">
              <a:solidFill>
                <a:prstClr val="white">
                  <a:lumMod val="50000"/>
                </a:prstClr>
              </a:solidFill>
              <a:latin typeface="Helvetica" pitchFamily="2" charset="0"/>
              <a:cs typeface="BigNoodleTitling"/>
            </a:endParaRPr>
          </a:p>
        </p:txBody>
      </p:sp>
      <p:graphicFrame>
        <p:nvGraphicFramePr>
          <p:cNvPr id="5" name="Tabla 4">
            <a:extLst>
              <a:ext uri="{FF2B5EF4-FFF2-40B4-BE49-F238E27FC236}">
                <a16:creationId xmlns:a16="http://schemas.microsoft.com/office/drawing/2014/main" id="{802F3416-9021-4DF8-82BE-47F2DB65DC3B}"/>
              </a:ext>
            </a:extLst>
          </p:cNvPr>
          <p:cNvGraphicFramePr>
            <a:graphicFrameLocks noGrp="1"/>
          </p:cNvGraphicFramePr>
          <p:nvPr>
            <p:extLst>
              <p:ext uri="{D42A27DB-BD31-4B8C-83A1-F6EECF244321}">
                <p14:modId xmlns:p14="http://schemas.microsoft.com/office/powerpoint/2010/main" val="92709366"/>
              </p:ext>
            </p:extLst>
          </p:nvPr>
        </p:nvGraphicFramePr>
        <p:xfrm>
          <a:off x="418307" y="1044850"/>
          <a:ext cx="11518318" cy="5379365"/>
        </p:xfrm>
        <a:graphic>
          <a:graphicData uri="http://schemas.openxmlformats.org/drawingml/2006/table">
            <a:tbl>
              <a:tblPr/>
              <a:tblGrid>
                <a:gridCol w="677325">
                  <a:extLst>
                    <a:ext uri="{9D8B030D-6E8A-4147-A177-3AD203B41FA5}">
                      <a16:colId xmlns:a16="http://schemas.microsoft.com/office/drawing/2014/main" val="1066012012"/>
                    </a:ext>
                  </a:extLst>
                </a:gridCol>
                <a:gridCol w="2059460">
                  <a:extLst>
                    <a:ext uri="{9D8B030D-6E8A-4147-A177-3AD203B41FA5}">
                      <a16:colId xmlns:a16="http://schemas.microsoft.com/office/drawing/2014/main" val="3972867265"/>
                    </a:ext>
                  </a:extLst>
                </a:gridCol>
                <a:gridCol w="609600">
                  <a:extLst>
                    <a:ext uri="{9D8B030D-6E8A-4147-A177-3AD203B41FA5}">
                      <a16:colId xmlns:a16="http://schemas.microsoft.com/office/drawing/2014/main" val="4213967927"/>
                    </a:ext>
                  </a:extLst>
                </a:gridCol>
                <a:gridCol w="560173">
                  <a:extLst>
                    <a:ext uri="{9D8B030D-6E8A-4147-A177-3AD203B41FA5}">
                      <a16:colId xmlns:a16="http://schemas.microsoft.com/office/drawing/2014/main" val="2579275980"/>
                    </a:ext>
                  </a:extLst>
                </a:gridCol>
                <a:gridCol w="560173">
                  <a:extLst>
                    <a:ext uri="{9D8B030D-6E8A-4147-A177-3AD203B41FA5}">
                      <a16:colId xmlns:a16="http://schemas.microsoft.com/office/drawing/2014/main" val="2121062336"/>
                    </a:ext>
                  </a:extLst>
                </a:gridCol>
                <a:gridCol w="494270">
                  <a:extLst>
                    <a:ext uri="{9D8B030D-6E8A-4147-A177-3AD203B41FA5}">
                      <a16:colId xmlns:a16="http://schemas.microsoft.com/office/drawing/2014/main" val="1193592173"/>
                    </a:ext>
                  </a:extLst>
                </a:gridCol>
                <a:gridCol w="453081">
                  <a:extLst>
                    <a:ext uri="{9D8B030D-6E8A-4147-A177-3AD203B41FA5}">
                      <a16:colId xmlns:a16="http://schemas.microsoft.com/office/drawing/2014/main" val="1426958527"/>
                    </a:ext>
                  </a:extLst>
                </a:gridCol>
                <a:gridCol w="535460">
                  <a:extLst>
                    <a:ext uri="{9D8B030D-6E8A-4147-A177-3AD203B41FA5}">
                      <a16:colId xmlns:a16="http://schemas.microsoft.com/office/drawing/2014/main" val="87710707"/>
                    </a:ext>
                  </a:extLst>
                </a:gridCol>
                <a:gridCol w="584886">
                  <a:extLst>
                    <a:ext uri="{9D8B030D-6E8A-4147-A177-3AD203B41FA5}">
                      <a16:colId xmlns:a16="http://schemas.microsoft.com/office/drawing/2014/main" val="2753179378"/>
                    </a:ext>
                  </a:extLst>
                </a:gridCol>
                <a:gridCol w="560173">
                  <a:extLst>
                    <a:ext uri="{9D8B030D-6E8A-4147-A177-3AD203B41FA5}">
                      <a16:colId xmlns:a16="http://schemas.microsoft.com/office/drawing/2014/main" val="735035425"/>
                    </a:ext>
                  </a:extLst>
                </a:gridCol>
                <a:gridCol w="494270">
                  <a:extLst>
                    <a:ext uri="{9D8B030D-6E8A-4147-A177-3AD203B41FA5}">
                      <a16:colId xmlns:a16="http://schemas.microsoft.com/office/drawing/2014/main" val="728047206"/>
                    </a:ext>
                  </a:extLst>
                </a:gridCol>
                <a:gridCol w="477795">
                  <a:extLst>
                    <a:ext uri="{9D8B030D-6E8A-4147-A177-3AD203B41FA5}">
                      <a16:colId xmlns:a16="http://schemas.microsoft.com/office/drawing/2014/main" val="3894555758"/>
                    </a:ext>
                  </a:extLst>
                </a:gridCol>
                <a:gridCol w="486032">
                  <a:extLst>
                    <a:ext uri="{9D8B030D-6E8A-4147-A177-3AD203B41FA5}">
                      <a16:colId xmlns:a16="http://schemas.microsoft.com/office/drawing/2014/main" val="4190589785"/>
                    </a:ext>
                  </a:extLst>
                </a:gridCol>
                <a:gridCol w="2965620">
                  <a:extLst>
                    <a:ext uri="{9D8B030D-6E8A-4147-A177-3AD203B41FA5}">
                      <a16:colId xmlns:a16="http://schemas.microsoft.com/office/drawing/2014/main" val="175456371"/>
                    </a:ext>
                  </a:extLst>
                </a:gridCol>
              </a:tblGrid>
              <a:tr h="498758">
                <a:tc>
                  <a:txBody>
                    <a:bodyPr/>
                    <a:lstStyle/>
                    <a:p>
                      <a:pPr algn="ctr" fontAlgn="ctr"/>
                      <a:r>
                        <a:rPr lang="es-CO" sz="800" b="1" i="0" u="none" strike="noStrike">
                          <a:solidFill>
                            <a:srgbClr val="FFFFFF"/>
                          </a:solidFill>
                          <a:effectLst/>
                          <a:latin typeface="Calibri" panose="020F0502020204030204" pitchFamily="34" charset="0"/>
                        </a:rPr>
                        <a:t>MUNICIPIO </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497B0"/>
                    </a:solidFill>
                  </a:tcPr>
                </a:tc>
                <a:tc>
                  <a:txBody>
                    <a:bodyPr/>
                    <a:lstStyle/>
                    <a:p>
                      <a:pPr algn="ctr" fontAlgn="ctr"/>
                      <a:r>
                        <a:rPr lang="es-CO" sz="800" b="1" i="0" u="none" strike="noStrike">
                          <a:solidFill>
                            <a:srgbClr val="FFFFFF"/>
                          </a:solidFill>
                          <a:effectLst/>
                          <a:latin typeface="Calibri" panose="020F0502020204030204" pitchFamily="34" charset="0"/>
                        </a:rPr>
                        <a:t>PROYECTO</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497B0"/>
                    </a:solidFill>
                  </a:tcPr>
                </a:tc>
                <a:tc>
                  <a:txBody>
                    <a:bodyPr/>
                    <a:lstStyle/>
                    <a:p>
                      <a:pPr algn="ctr" fontAlgn="ctr"/>
                      <a:r>
                        <a:rPr lang="es-CO" sz="800" b="1" i="0" u="none" strike="noStrike">
                          <a:solidFill>
                            <a:srgbClr val="FFFFFF"/>
                          </a:solidFill>
                          <a:effectLst/>
                          <a:latin typeface="Calibri" panose="020F0502020204030204" pitchFamily="34" charset="0"/>
                        </a:rPr>
                        <a:t>ESTADO</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497B0"/>
                    </a:solidFill>
                  </a:tcPr>
                </a:tc>
                <a:tc>
                  <a:txBody>
                    <a:bodyPr/>
                    <a:lstStyle/>
                    <a:p>
                      <a:pPr algn="ctr" fontAlgn="ctr"/>
                      <a:r>
                        <a:rPr lang="es-CO" sz="800" b="1" i="0" u="none" strike="noStrike">
                          <a:solidFill>
                            <a:srgbClr val="FFFFFF"/>
                          </a:solidFill>
                          <a:effectLst/>
                          <a:latin typeface="Calibri" panose="020F0502020204030204" pitchFamily="34" charset="0"/>
                        </a:rPr>
                        <a:t>INICIO </a:t>
                      </a:r>
                      <a:br>
                        <a:rPr lang="es-CO" sz="800" b="1" i="0" u="none" strike="noStrike">
                          <a:solidFill>
                            <a:srgbClr val="FFFFFF"/>
                          </a:solidFill>
                          <a:effectLst/>
                          <a:latin typeface="Calibri" panose="020F0502020204030204" pitchFamily="34" charset="0"/>
                        </a:rPr>
                      </a:br>
                      <a:r>
                        <a:rPr lang="es-CO" sz="800" b="1" i="0" u="none" strike="noStrike">
                          <a:solidFill>
                            <a:srgbClr val="FFFFFF"/>
                          </a:solidFill>
                          <a:effectLst/>
                          <a:latin typeface="Calibri" panose="020F0502020204030204" pitchFamily="34" charset="0"/>
                        </a:rPr>
                        <a:t>ETAPA 1</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1F4E78"/>
                    </a:solidFill>
                  </a:tcPr>
                </a:tc>
                <a:tc>
                  <a:txBody>
                    <a:bodyPr/>
                    <a:lstStyle/>
                    <a:p>
                      <a:pPr algn="ctr" fontAlgn="ctr"/>
                      <a:r>
                        <a:rPr lang="es-CO" sz="800" b="1" i="0" u="none" strike="noStrike">
                          <a:solidFill>
                            <a:srgbClr val="FFFFFF"/>
                          </a:solidFill>
                          <a:effectLst/>
                          <a:latin typeface="Calibri" panose="020F0502020204030204" pitchFamily="34" charset="0"/>
                        </a:rPr>
                        <a:t>% Programado Etapa 1 </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2F75B5"/>
                    </a:solidFill>
                  </a:tcPr>
                </a:tc>
                <a:tc>
                  <a:txBody>
                    <a:bodyPr/>
                    <a:lstStyle/>
                    <a:p>
                      <a:pPr algn="ctr" fontAlgn="ctr"/>
                      <a:r>
                        <a:rPr lang="es-CO" sz="800" b="1" i="0" u="none" strike="noStrike">
                          <a:solidFill>
                            <a:srgbClr val="FFFFFF"/>
                          </a:solidFill>
                          <a:effectLst/>
                          <a:latin typeface="Calibri" panose="020F0502020204030204" pitchFamily="34" charset="0"/>
                        </a:rPr>
                        <a:t>% Ejecutado Etapa 1 </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2F75B5"/>
                    </a:solidFill>
                  </a:tcPr>
                </a:tc>
                <a:tc>
                  <a:txBody>
                    <a:bodyPr/>
                    <a:lstStyle/>
                    <a:p>
                      <a:pPr algn="ctr" fontAlgn="ctr"/>
                      <a:r>
                        <a:rPr lang="es-CO" sz="800" b="1" i="0" u="none" strike="noStrike">
                          <a:solidFill>
                            <a:srgbClr val="FFFFFF"/>
                          </a:solidFill>
                          <a:effectLst/>
                          <a:latin typeface="Calibri" panose="020F0502020204030204" pitchFamily="34" charset="0"/>
                        </a:rPr>
                        <a:t>% Atraso Etapa 1 </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2F75B5"/>
                    </a:solidFill>
                  </a:tcPr>
                </a:tc>
                <a:tc>
                  <a:txBody>
                    <a:bodyPr/>
                    <a:lstStyle/>
                    <a:p>
                      <a:pPr algn="ctr" fontAlgn="ctr"/>
                      <a:r>
                        <a:rPr lang="es-CO" sz="800" b="1" i="0" u="none" strike="noStrike">
                          <a:solidFill>
                            <a:srgbClr val="FFFFFF"/>
                          </a:solidFill>
                          <a:effectLst/>
                          <a:latin typeface="Calibri" panose="020F0502020204030204" pitchFamily="34" charset="0"/>
                        </a:rPr>
                        <a:t>FIN</a:t>
                      </a:r>
                      <a:br>
                        <a:rPr lang="es-CO" sz="800" b="1" i="0" u="none" strike="noStrike">
                          <a:solidFill>
                            <a:srgbClr val="FFFFFF"/>
                          </a:solidFill>
                          <a:effectLst/>
                          <a:latin typeface="Calibri" panose="020F0502020204030204" pitchFamily="34" charset="0"/>
                        </a:rPr>
                      </a:br>
                      <a:r>
                        <a:rPr lang="es-CO" sz="800" b="1" i="0" u="none" strike="noStrike">
                          <a:solidFill>
                            <a:srgbClr val="FFFFFF"/>
                          </a:solidFill>
                          <a:effectLst/>
                          <a:latin typeface="Calibri" panose="020F0502020204030204" pitchFamily="34" charset="0"/>
                        </a:rPr>
                        <a:t>ETAPA 1</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1F4E78"/>
                    </a:solidFill>
                  </a:tcPr>
                </a:tc>
                <a:tc>
                  <a:txBody>
                    <a:bodyPr/>
                    <a:lstStyle/>
                    <a:p>
                      <a:pPr algn="ctr" fontAlgn="ctr"/>
                      <a:r>
                        <a:rPr lang="es-CO" sz="800" b="1" i="0" u="none" strike="noStrike">
                          <a:solidFill>
                            <a:srgbClr val="FFFFFF"/>
                          </a:solidFill>
                          <a:effectLst/>
                          <a:latin typeface="Calibri" panose="020F0502020204030204" pitchFamily="34" charset="0"/>
                        </a:rPr>
                        <a:t>INICIO </a:t>
                      </a:r>
                      <a:br>
                        <a:rPr lang="es-CO" sz="800" b="1" i="0" u="none" strike="noStrike">
                          <a:solidFill>
                            <a:srgbClr val="FFFFFF"/>
                          </a:solidFill>
                          <a:effectLst/>
                          <a:latin typeface="Calibri" panose="020F0502020204030204" pitchFamily="34" charset="0"/>
                        </a:rPr>
                      </a:br>
                      <a:r>
                        <a:rPr lang="es-CO" sz="800" b="1" i="0" u="none" strike="noStrike">
                          <a:solidFill>
                            <a:srgbClr val="FFFFFF"/>
                          </a:solidFill>
                          <a:effectLst/>
                          <a:latin typeface="Calibri" panose="020F0502020204030204" pitchFamily="34" charset="0"/>
                        </a:rPr>
                        <a:t>ETAPA 2</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75623"/>
                    </a:solidFill>
                  </a:tcPr>
                </a:tc>
                <a:tc>
                  <a:txBody>
                    <a:bodyPr/>
                    <a:lstStyle/>
                    <a:p>
                      <a:pPr algn="ctr" fontAlgn="ctr"/>
                      <a:r>
                        <a:rPr lang="es-CO" sz="800" b="1" i="0" u="none" strike="noStrike">
                          <a:solidFill>
                            <a:srgbClr val="FFFFFF"/>
                          </a:solidFill>
                          <a:effectLst/>
                          <a:latin typeface="Calibri" panose="020F0502020204030204" pitchFamily="34" charset="0"/>
                        </a:rPr>
                        <a:t>% Programado </a:t>
                      </a:r>
                      <a:br>
                        <a:rPr lang="es-CO" sz="800" b="1" i="0" u="none" strike="noStrike">
                          <a:solidFill>
                            <a:srgbClr val="FFFFFF"/>
                          </a:solidFill>
                          <a:effectLst/>
                          <a:latin typeface="Calibri" panose="020F0502020204030204" pitchFamily="34" charset="0"/>
                        </a:rPr>
                      </a:br>
                      <a:r>
                        <a:rPr lang="es-CO" sz="800" b="1" i="0" u="none" strike="noStrike">
                          <a:solidFill>
                            <a:srgbClr val="FFFFFF"/>
                          </a:solidFill>
                          <a:effectLst/>
                          <a:latin typeface="Calibri" panose="020F0502020204030204" pitchFamily="34" charset="0"/>
                        </a:rPr>
                        <a:t>Etapa 2</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48235"/>
                    </a:solidFill>
                  </a:tcPr>
                </a:tc>
                <a:tc>
                  <a:txBody>
                    <a:bodyPr/>
                    <a:lstStyle/>
                    <a:p>
                      <a:pPr algn="ctr" fontAlgn="ctr"/>
                      <a:r>
                        <a:rPr lang="es-CO" sz="800" b="1" i="0" u="none" strike="noStrike">
                          <a:solidFill>
                            <a:srgbClr val="FFFFFF"/>
                          </a:solidFill>
                          <a:effectLst/>
                          <a:latin typeface="Calibri" panose="020F0502020204030204" pitchFamily="34" charset="0"/>
                        </a:rPr>
                        <a:t>% Ejecutado </a:t>
                      </a:r>
                      <a:br>
                        <a:rPr lang="es-CO" sz="800" b="1" i="0" u="none" strike="noStrike">
                          <a:solidFill>
                            <a:srgbClr val="FFFFFF"/>
                          </a:solidFill>
                          <a:effectLst/>
                          <a:latin typeface="Calibri" panose="020F0502020204030204" pitchFamily="34" charset="0"/>
                        </a:rPr>
                      </a:br>
                      <a:r>
                        <a:rPr lang="es-CO" sz="800" b="1" i="0" u="none" strike="noStrike">
                          <a:solidFill>
                            <a:srgbClr val="FFFFFF"/>
                          </a:solidFill>
                          <a:effectLst/>
                          <a:latin typeface="Calibri" panose="020F0502020204030204" pitchFamily="34" charset="0"/>
                        </a:rPr>
                        <a:t>Etapa 2</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48235"/>
                    </a:solidFill>
                  </a:tcPr>
                </a:tc>
                <a:tc>
                  <a:txBody>
                    <a:bodyPr/>
                    <a:lstStyle/>
                    <a:p>
                      <a:pPr algn="ctr" fontAlgn="ctr"/>
                      <a:r>
                        <a:rPr lang="es-CO" sz="800" b="1" i="0" u="none" strike="noStrike">
                          <a:solidFill>
                            <a:srgbClr val="FFFFFF"/>
                          </a:solidFill>
                          <a:effectLst/>
                          <a:latin typeface="Calibri" panose="020F0502020204030204" pitchFamily="34" charset="0"/>
                        </a:rPr>
                        <a:t>% Atraso </a:t>
                      </a:r>
                      <a:br>
                        <a:rPr lang="es-CO" sz="800" b="1" i="0" u="none" strike="noStrike">
                          <a:solidFill>
                            <a:srgbClr val="FFFFFF"/>
                          </a:solidFill>
                          <a:effectLst/>
                          <a:latin typeface="Calibri" panose="020F0502020204030204" pitchFamily="34" charset="0"/>
                        </a:rPr>
                      </a:br>
                      <a:r>
                        <a:rPr lang="es-CO" sz="800" b="1" i="0" u="none" strike="noStrike">
                          <a:solidFill>
                            <a:srgbClr val="FFFFFF"/>
                          </a:solidFill>
                          <a:effectLst/>
                          <a:latin typeface="Calibri" panose="020F0502020204030204" pitchFamily="34" charset="0"/>
                        </a:rPr>
                        <a:t>Etapa 2</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48235"/>
                    </a:solidFill>
                  </a:tcPr>
                </a:tc>
                <a:tc>
                  <a:txBody>
                    <a:bodyPr/>
                    <a:lstStyle/>
                    <a:p>
                      <a:pPr algn="ctr" fontAlgn="ctr"/>
                      <a:r>
                        <a:rPr lang="es-CO" sz="800" b="1" i="0" u="none" strike="noStrike">
                          <a:solidFill>
                            <a:srgbClr val="FFFFFF"/>
                          </a:solidFill>
                          <a:effectLst/>
                          <a:latin typeface="Calibri" panose="020F0502020204030204" pitchFamily="34" charset="0"/>
                        </a:rPr>
                        <a:t>FIN </a:t>
                      </a:r>
                      <a:br>
                        <a:rPr lang="es-CO" sz="800" b="1" i="0" u="none" strike="noStrike">
                          <a:solidFill>
                            <a:srgbClr val="FFFFFF"/>
                          </a:solidFill>
                          <a:effectLst/>
                          <a:latin typeface="Calibri" panose="020F0502020204030204" pitchFamily="34" charset="0"/>
                        </a:rPr>
                      </a:br>
                      <a:r>
                        <a:rPr lang="es-CO" sz="800" b="1" i="0" u="none" strike="noStrike">
                          <a:solidFill>
                            <a:srgbClr val="FFFFFF"/>
                          </a:solidFill>
                          <a:effectLst/>
                          <a:latin typeface="Calibri" panose="020F0502020204030204" pitchFamily="34" charset="0"/>
                        </a:rPr>
                        <a:t>ETAPA 2</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75623"/>
                    </a:solidFill>
                  </a:tcPr>
                </a:tc>
                <a:tc>
                  <a:txBody>
                    <a:bodyPr/>
                    <a:lstStyle/>
                    <a:p>
                      <a:pPr algn="ctr" fontAlgn="ctr"/>
                      <a:r>
                        <a:rPr lang="es-CO" sz="800" b="1" i="0" u="none" strike="noStrike">
                          <a:solidFill>
                            <a:srgbClr val="FFFFFF"/>
                          </a:solidFill>
                          <a:effectLst/>
                          <a:latin typeface="Calibri" panose="020F0502020204030204" pitchFamily="34" charset="0"/>
                        </a:rPr>
                        <a:t>OBSERVACION </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8497B0"/>
                    </a:solidFill>
                  </a:tcPr>
                </a:tc>
                <a:extLst>
                  <a:ext uri="{0D108BD9-81ED-4DB2-BD59-A6C34878D82A}">
                    <a16:rowId xmlns:a16="http://schemas.microsoft.com/office/drawing/2014/main" val="2040803689"/>
                  </a:ext>
                </a:extLst>
              </a:tr>
              <a:tr h="425801">
                <a:tc>
                  <a:txBody>
                    <a:bodyPr/>
                    <a:lstStyle/>
                    <a:p>
                      <a:pPr algn="l" fontAlgn="ctr"/>
                      <a:r>
                        <a:rPr lang="es-CO" sz="800" b="0" i="0" u="none" strike="noStrike">
                          <a:solidFill>
                            <a:srgbClr val="000000"/>
                          </a:solidFill>
                          <a:effectLst/>
                          <a:latin typeface="Calibri" panose="020F0502020204030204" pitchFamily="34" charset="0"/>
                        </a:rPr>
                        <a:t>BOGOTA</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MX" sz="800" b="0" i="0" u="none" strike="noStrike">
                          <a:solidFill>
                            <a:srgbClr val="000000"/>
                          </a:solidFill>
                          <a:effectLst/>
                          <a:latin typeface="Calibri" panose="020F0502020204030204" pitchFamily="34" charset="0"/>
                        </a:rPr>
                        <a:t>CENTRO DE DISEÑO Y METROLOGÍA </a:t>
                      </a:r>
                      <a:br>
                        <a:rPr lang="es-MX" sz="800" b="0" i="0" u="none" strike="noStrike">
                          <a:solidFill>
                            <a:srgbClr val="000000"/>
                          </a:solidFill>
                          <a:effectLst/>
                          <a:latin typeface="Calibri" panose="020F0502020204030204" pitchFamily="34" charset="0"/>
                        </a:rPr>
                      </a:br>
                      <a:r>
                        <a:rPr lang="es-MX" sz="800" b="0" i="0" u="none" strike="noStrike">
                          <a:solidFill>
                            <a:srgbClr val="000000"/>
                          </a:solidFill>
                          <a:effectLst/>
                          <a:latin typeface="Calibri" panose="020F0502020204030204" pitchFamily="34" charset="0"/>
                        </a:rPr>
                        <a:t>- COMPLEJO PALOQUEMAO, Torre Oriental</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800" b="0" i="0" u="none" strike="noStrike">
                          <a:solidFill>
                            <a:srgbClr val="000000"/>
                          </a:solidFill>
                          <a:effectLst/>
                          <a:latin typeface="Calibri" panose="020F0502020204030204" pitchFamily="34" charset="0"/>
                        </a:rPr>
                        <a:t>ETAPA 1</a:t>
                      </a:r>
                      <a:br>
                        <a:rPr lang="es-CO" sz="800" b="0" i="0" u="none" strike="noStrike">
                          <a:solidFill>
                            <a:srgbClr val="000000"/>
                          </a:solidFill>
                          <a:effectLst/>
                          <a:latin typeface="Calibri" panose="020F0502020204030204" pitchFamily="34" charset="0"/>
                        </a:rPr>
                      </a:br>
                      <a:r>
                        <a:rPr lang="es-CO" sz="800" b="0" i="0" u="none" strike="noStrike">
                          <a:solidFill>
                            <a:srgbClr val="000000"/>
                          </a:solidFill>
                          <a:effectLst/>
                          <a:latin typeface="Calibri" panose="020F0502020204030204" pitchFamily="34" charset="0"/>
                        </a:rPr>
                        <a:t>SUSPENDIDO</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800" b="0" i="0" u="none" strike="noStrike">
                          <a:solidFill>
                            <a:srgbClr val="000000"/>
                          </a:solidFill>
                          <a:effectLst/>
                          <a:latin typeface="Calibri" panose="020F0502020204030204" pitchFamily="34" charset="0"/>
                        </a:rPr>
                        <a:t>11/08/2021</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BDD7EE"/>
                    </a:solidFill>
                  </a:tcPr>
                </a:tc>
                <a:tc>
                  <a:txBody>
                    <a:bodyPr/>
                    <a:lstStyle/>
                    <a:p>
                      <a:pPr algn="ctr" fontAlgn="ctr"/>
                      <a:r>
                        <a:rPr lang="es-CO" sz="800" b="0" i="0" u="none" strike="noStrike">
                          <a:solidFill>
                            <a:srgbClr val="000000"/>
                          </a:solidFill>
                          <a:effectLst/>
                          <a:latin typeface="Calibri" panose="020F0502020204030204" pitchFamily="34" charset="0"/>
                        </a:rPr>
                        <a:t>80,96%</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DDEBF7"/>
                    </a:solidFill>
                  </a:tcPr>
                </a:tc>
                <a:tc>
                  <a:txBody>
                    <a:bodyPr/>
                    <a:lstStyle/>
                    <a:p>
                      <a:pPr algn="ctr" fontAlgn="ctr"/>
                      <a:r>
                        <a:rPr lang="es-CO" sz="800" b="0" i="0" u="none" strike="noStrike">
                          <a:solidFill>
                            <a:srgbClr val="000000"/>
                          </a:solidFill>
                          <a:effectLst/>
                          <a:latin typeface="Calibri" panose="020F0502020204030204" pitchFamily="34" charset="0"/>
                        </a:rPr>
                        <a:t>72,85%</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DDEBF7"/>
                    </a:solidFill>
                  </a:tcPr>
                </a:tc>
                <a:tc>
                  <a:txBody>
                    <a:bodyPr/>
                    <a:lstStyle/>
                    <a:p>
                      <a:pPr algn="ctr" fontAlgn="ctr"/>
                      <a:r>
                        <a:rPr lang="es-CO" sz="800" b="0" i="0" u="none" strike="noStrike">
                          <a:solidFill>
                            <a:srgbClr val="C00000"/>
                          </a:solidFill>
                          <a:effectLst/>
                          <a:latin typeface="Calibri" panose="020F0502020204030204" pitchFamily="34" charset="0"/>
                        </a:rPr>
                        <a:t>8,11%</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DDEBF7"/>
                    </a:solidFill>
                  </a:tcPr>
                </a:tc>
                <a:tc>
                  <a:txBody>
                    <a:bodyPr/>
                    <a:lstStyle/>
                    <a:p>
                      <a:pPr algn="ctr" fontAlgn="ctr"/>
                      <a:r>
                        <a:rPr lang="es-CO" sz="800" b="0" i="0" u="none" strike="noStrike">
                          <a:solidFill>
                            <a:srgbClr val="000000"/>
                          </a:solidFill>
                          <a:effectLst/>
                          <a:latin typeface="Calibri" panose="020F0502020204030204" pitchFamily="34" charset="0"/>
                        </a:rPr>
                        <a:t>11/06/2023</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BDD7EE"/>
                    </a:solidFill>
                  </a:tcPr>
                </a:tc>
                <a:tc>
                  <a:txBody>
                    <a:bodyPr/>
                    <a:lstStyle/>
                    <a:p>
                      <a:pPr algn="ctr" fontAlgn="ctr"/>
                      <a:endParaRPr lang="es-CO" sz="800" b="0" i="0" u="none" strike="noStrike">
                        <a:solidFill>
                          <a:srgbClr val="000000"/>
                        </a:solidFill>
                        <a:effectLst/>
                        <a:latin typeface="Calibri" panose="020F0502020204030204" pitchFamily="34" charset="0"/>
                      </a:endParaRP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endParaRPr lang="es-CO" sz="800" b="0" i="0" u="none" strike="noStrike">
                        <a:solidFill>
                          <a:srgbClr val="000000"/>
                        </a:solidFill>
                        <a:effectLst/>
                        <a:latin typeface="Calibri" panose="020F0502020204030204" pitchFamily="34" charset="0"/>
                      </a:endParaRP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endParaRPr lang="es-CO" sz="800" b="0" i="0" u="none" strike="noStrike">
                        <a:solidFill>
                          <a:srgbClr val="000000"/>
                        </a:solidFill>
                        <a:effectLst/>
                        <a:latin typeface="Calibri" panose="020F0502020204030204" pitchFamily="34" charset="0"/>
                      </a:endParaRP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endParaRPr lang="es-CO" sz="800" b="0" i="0" u="none" strike="noStrike">
                        <a:solidFill>
                          <a:srgbClr val="000000"/>
                        </a:solidFill>
                        <a:effectLst/>
                        <a:latin typeface="Calibri" panose="020F0502020204030204" pitchFamily="34" charset="0"/>
                      </a:endParaRP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endParaRPr lang="es-CO" sz="800" b="0" i="0" u="none" strike="noStrike">
                        <a:solidFill>
                          <a:srgbClr val="000000"/>
                        </a:solidFill>
                        <a:effectLst/>
                        <a:latin typeface="Calibri" panose="020F0502020204030204" pitchFamily="34" charset="0"/>
                      </a:endParaRP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MX" sz="900" b="0" i="0" u="none" strike="noStrike">
                          <a:solidFill>
                            <a:srgbClr val="000000"/>
                          </a:solidFill>
                          <a:effectLst/>
                          <a:latin typeface="Calibri" panose="020F0502020204030204" pitchFamily="34" charset="0"/>
                        </a:rPr>
                        <a:t>Suspendido desde 11 octubre 2022 hasta 13 de mayo 2023 a consecuencia de mora en observaciones por IDPC en tramite resolucion de aprobación</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BDD7EE"/>
                    </a:solidFill>
                  </a:tcPr>
                </a:tc>
                <a:extLst>
                  <a:ext uri="{0D108BD9-81ED-4DB2-BD59-A6C34878D82A}">
                    <a16:rowId xmlns:a16="http://schemas.microsoft.com/office/drawing/2014/main" val="4217603796"/>
                  </a:ext>
                </a:extLst>
              </a:tr>
              <a:tr h="425801">
                <a:tc>
                  <a:txBody>
                    <a:bodyPr/>
                    <a:lstStyle/>
                    <a:p>
                      <a:pPr algn="l" fontAlgn="ctr"/>
                      <a:r>
                        <a:rPr lang="es-CO" sz="800" b="0" i="0" u="none" strike="noStrike">
                          <a:solidFill>
                            <a:srgbClr val="000000"/>
                          </a:solidFill>
                          <a:effectLst/>
                          <a:latin typeface="Calibri" panose="020F0502020204030204" pitchFamily="34" charset="0"/>
                        </a:rPr>
                        <a:t>CALDAS</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800" b="0" i="0" u="none" strike="noStrike">
                          <a:solidFill>
                            <a:srgbClr val="000000"/>
                          </a:solidFill>
                          <a:effectLst/>
                          <a:latin typeface="Calibri" panose="020F0502020204030204" pitchFamily="34" charset="0"/>
                        </a:rPr>
                        <a:t>RECONSTRUCCION CENTRO DE RECURSOS NATURALES RENOVABLES - LA SALADA - ANTIOQUIA</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800" b="0" i="0" u="none" strike="noStrike">
                          <a:solidFill>
                            <a:srgbClr val="000000"/>
                          </a:solidFill>
                          <a:effectLst/>
                          <a:latin typeface="Calibri" panose="020F0502020204030204" pitchFamily="34" charset="0"/>
                        </a:rPr>
                        <a:t>ETAPA 2</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800" b="0" i="0" u="none" strike="noStrike">
                          <a:solidFill>
                            <a:srgbClr val="000000"/>
                          </a:solidFill>
                          <a:effectLst/>
                          <a:latin typeface="Calibri" panose="020F0502020204030204" pitchFamily="34" charset="0"/>
                        </a:rPr>
                        <a:t>15/06/2021</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0,00%</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15/12/2021</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06/04/2022</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C6E0B4"/>
                    </a:solidFill>
                  </a:tcPr>
                </a:tc>
                <a:tc>
                  <a:txBody>
                    <a:bodyPr/>
                    <a:lstStyle/>
                    <a:p>
                      <a:pPr algn="ctr" fontAlgn="ctr"/>
                      <a:r>
                        <a:rPr lang="es-CO" sz="800" b="0" i="0" u="none" strike="noStrike">
                          <a:solidFill>
                            <a:srgbClr val="000000"/>
                          </a:solidFill>
                          <a:effectLst/>
                          <a:latin typeface="Calibri" panose="020F0502020204030204" pitchFamily="34" charset="0"/>
                        </a:rPr>
                        <a:t>86,93%</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E2EFDA"/>
                    </a:solidFill>
                  </a:tcPr>
                </a:tc>
                <a:tc>
                  <a:txBody>
                    <a:bodyPr/>
                    <a:lstStyle/>
                    <a:p>
                      <a:pPr algn="ctr" fontAlgn="ctr"/>
                      <a:r>
                        <a:rPr lang="es-CO" sz="800" b="0" i="0" u="none" strike="noStrike">
                          <a:solidFill>
                            <a:srgbClr val="000000"/>
                          </a:solidFill>
                          <a:effectLst/>
                          <a:latin typeface="Calibri" panose="020F0502020204030204" pitchFamily="34" charset="0"/>
                        </a:rPr>
                        <a:t>71,21%</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E2EFDA"/>
                    </a:solidFill>
                  </a:tcPr>
                </a:tc>
                <a:tc>
                  <a:txBody>
                    <a:bodyPr/>
                    <a:lstStyle/>
                    <a:p>
                      <a:pPr algn="ctr" fontAlgn="ctr"/>
                      <a:r>
                        <a:rPr lang="es-CO" sz="800" b="0" i="0" u="none" strike="noStrike">
                          <a:solidFill>
                            <a:srgbClr val="C00000"/>
                          </a:solidFill>
                          <a:effectLst/>
                          <a:latin typeface="Calibri" panose="020F0502020204030204" pitchFamily="34" charset="0"/>
                        </a:rPr>
                        <a:t>-15,72%</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E2EFDA"/>
                    </a:solidFill>
                  </a:tcPr>
                </a:tc>
                <a:tc>
                  <a:txBody>
                    <a:bodyPr/>
                    <a:lstStyle/>
                    <a:p>
                      <a:pPr algn="ctr" fontAlgn="ctr"/>
                      <a:r>
                        <a:rPr lang="es-CO" sz="800" b="0" i="0" u="none" strike="noStrike">
                          <a:solidFill>
                            <a:srgbClr val="000000"/>
                          </a:solidFill>
                          <a:effectLst/>
                          <a:latin typeface="Calibri" panose="020F0502020204030204" pitchFamily="34" charset="0"/>
                        </a:rPr>
                        <a:t>01/04/2023</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C6E0B4"/>
                    </a:solidFill>
                  </a:tcPr>
                </a:tc>
                <a:tc>
                  <a:txBody>
                    <a:bodyPr/>
                    <a:lstStyle/>
                    <a:p>
                      <a:pPr algn="l" fontAlgn="ctr"/>
                      <a:r>
                        <a:rPr lang="es-MX" sz="900" b="0" i="0" u="none" strike="noStrike">
                          <a:solidFill>
                            <a:srgbClr val="000000"/>
                          </a:solidFill>
                          <a:effectLst/>
                          <a:latin typeface="Calibri" panose="020F0502020204030204" pitchFamily="34" charset="0"/>
                        </a:rPr>
                        <a:t>En ejecución Etapa 2 – Reforzamiento de Estructuctura recuperacion de mamposteria y pisos - Inicio de acabados</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E2EFDA"/>
                    </a:solidFill>
                  </a:tcPr>
                </a:tc>
                <a:extLst>
                  <a:ext uri="{0D108BD9-81ED-4DB2-BD59-A6C34878D82A}">
                    <a16:rowId xmlns:a16="http://schemas.microsoft.com/office/drawing/2014/main" val="75531898"/>
                  </a:ext>
                </a:extLst>
              </a:tr>
              <a:tr h="557125">
                <a:tc>
                  <a:txBody>
                    <a:bodyPr/>
                    <a:lstStyle/>
                    <a:p>
                      <a:pPr algn="l" fontAlgn="ctr"/>
                      <a:r>
                        <a:rPr lang="es-CO" sz="800" b="0" i="0" u="none" strike="noStrike">
                          <a:solidFill>
                            <a:srgbClr val="000000"/>
                          </a:solidFill>
                          <a:effectLst/>
                          <a:latin typeface="Calibri" panose="020F0502020204030204" pitchFamily="34" charset="0"/>
                        </a:rPr>
                        <a:t>GIRON</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800" b="0" i="0" u="none" strike="noStrike">
                          <a:solidFill>
                            <a:srgbClr val="000000"/>
                          </a:solidFill>
                          <a:effectLst/>
                          <a:latin typeface="Calibri" panose="020F0502020204030204" pitchFamily="34" charset="0"/>
                        </a:rPr>
                        <a:t>CENTRO INTEGRAL DE MANTENIMIENTO INTEGRAL - GIRON - SANTANDER</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800" b="0" i="0" u="none" strike="noStrike">
                          <a:solidFill>
                            <a:srgbClr val="000000"/>
                          </a:solidFill>
                          <a:effectLst/>
                          <a:latin typeface="Calibri" panose="020F0502020204030204" pitchFamily="34" charset="0"/>
                        </a:rPr>
                        <a:t>ETAPA 1</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800" b="0" i="0" u="none" strike="noStrike">
                          <a:solidFill>
                            <a:srgbClr val="000000"/>
                          </a:solidFill>
                          <a:effectLst/>
                          <a:latin typeface="Calibri" panose="020F0502020204030204" pitchFamily="34" charset="0"/>
                        </a:rPr>
                        <a:t>09/08/2021</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BDD7EE"/>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DEBF7"/>
                    </a:solidFill>
                  </a:tcPr>
                </a:tc>
                <a:tc>
                  <a:txBody>
                    <a:bodyPr/>
                    <a:lstStyle/>
                    <a:p>
                      <a:pPr algn="ctr" fontAlgn="ctr"/>
                      <a:r>
                        <a:rPr lang="es-CO" sz="800" b="0" i="0" u="none" strike="noStrike">
                          <a:solidFill>
                            <a:srgbClr val="000000"/>
                          </a:solidFill>
                          <a:effectLst/>
                          <a:latin typeface="Calibri" panose="020F0502020204030204" pitchFamily="34" charset="0"/>
                        </a:rPr>
                        <a:t>94,41%</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DEBF7"/>
                    </a:solidFill>
                  </a:tcPr>
                </a:tc>
                <a:tc>
                  <a:txBody>
                    <a:bodyPr/>
                    <a:lstStyle/>
                    <a:p>
                      <a:pPr algn="ctr" fontAlgn="ctr"/>
                      <a:r>
                        <a:rPr lang="es-CO" sz="800" b="0" i="0" u="none" strike="noStrike">
                          <a:solidFill>
                            <a:srgbClr val="C00000"/>
                          </a:solidFill>
                          <a:effectLst/>
                          <a:latin typeface="Calibri" panose="020F0502020204030204" pitchFamily="34" charset="0"/>
                        </a:rPr>
                        <a:t>-5,59%</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DEBF7"/>
                    </a:solidFill>
                  </a:tcPr>
                </a:tc>
                <a:tc>
                  <a:txBody>
                    <a:bodyPr/>
                    <a:lstStyle/>
                    <a:p>
                      <a:pPr algn="ctr" fontAlgn="ctr"/>
                      <a:r>
                        <a:rPr lang="es-CO" sz="800" b="0" i="0" u="none" strike="noStrike">
                          <a:solidFill>
                            <a:srgbClr val="000000"/>
                          </a:solidFill>
                          <a:effectLst/>
                          <a:latin typeface="Calibri" panose="020F0502020204030204" pitchFamily="34" charset="0"/>
                        </a:rPr>
                        <a:t>09/03/2022</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BDD7EE"/>
                    </a:solidFill>
                  </a:tcPr>
                </a:tc>
                <a:tc>
                  <a:txBody>
                    <a:bodyPr/>
                    <a:lstStyle/>
                    <a:p>
                      <a:pPr algn="ctr" fontAlgn="ctr"/>
                      <a:endParaRPr lang="es-CO" sz="800" b="0" i="0" u="none" strike="noStrike">
                        <a:solidFill>
                          <a:srgbClr val="000000"/>
                        </a:solidFill>
                        <a:effectLst/>
                        <a:latin typeface="Calibri" panose="020F0502020204030204" pitchFamily="34" charset="0"/>
                      </a:endParaRP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endParaRPr lang="es-CO" sz="800" b="0" i="0" u="none" strike="noStrike">
                        <a:solidFill>
                          <a:srgbClr val="000000"/>
                        </a:solidFill>
                        <a:effectLst/>
                        <a:latin typeface="Calibri" panose="020F0502020204030204" pitchFamily="34" charset="0"/>
                      </a:endParaRP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endParaRPr lang="es-CO" sz="800" b="0" i="0" u="none" strike="noStrike">
                        <a:solidFill>
                          <a:srgbClr val="000000"/>
                        </a:solidFill>
                        <a:effectLst/>
                        <a:latin typeface="Calibri" panose="020F0502020204030204" pitchFamily="34" charset="0"/>
                      </a:endParaRP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endParaRPr lang="es-CO" sz="800" b="0" i="0" u="none" strike="noStrike">
                        <a:solidFill>
                          <a:srgbClr val="000000"/>
                        </a:solidFill>
                        <a:effectLst/>
                        <a:latin typeface="Calibri" panose="020F0502020204030204" pitchFamily="34" charset="0"/>
                      </a:endParaRP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endParaRPr lang="es-CO" sz="800" b="0" i="0" u="none" strike="noStrike">
                        <a:solidFill>
                          <a:srgbClr val="000000"/>
                        </a:solidFill>
                        <a:effectLst/>
                        <a:latin typeface="Calibri" panose="020F0502020204030204" pitchFamily="34" charset="0"/>
                      </a:endParaRP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MX" sz="900" b="0" i="0" u="none" strike="noStrike">
                          <a:solidFill>
                            <a:srgbClr val="000000"/>
                          </a:solidFill>
                          <a:effectLst/>
                          <a:latin typeface="Calibri" panose="020F0502020204030204" pitchFamily="34" charset="0"/>
                        </a:rPr>
                        <a:t>Terminado  Etapa 1 - Estudios Tecnicos - Entregado al SENA la Consultoria. En proceso de definicion por SENA de continuidad de etapa constructiva por cierre presupuestal. En recibo SENA Etapa 1</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BDD7EE"/>
                    </a:solidFill>
                  </a:tcPr>
                </a:tc>
                <a:extLst>
                  <a:ext uri="{0D108BD9-81ED-4DB2-BD59-A6C34878D82A}">
                    <a16:rowId xmlns:a16="http://schemas.microsoft.com/office/drawing/2014/main" val="2170767673"/>
                  </a:ext>
                </a:extLst>
              </a:tr>
              <a:tr h="425801">
                <a:tc>
                  <a:txBody>
                    <a:bodyPr/>
                    <a:lstStyle/>
                    <a:p>
                      <a:pPr algn="l" fontAlgn="ctr"/>
                      <a:r>
                        <a:rPr lang="es-CO" sz="800" b="0" i="0" u="none" strike="noStrike">
                          <a:solidFill>
                            <a:srgbClr val="000000"/>
                          </a:solidFill>
                          <a:effectLst/>
                          <a:latin typeface="Calibri" panose="020F0502020204030204" pitchFamily="34" charset="0"/>
                        </a:rPr>
                        <a:t>CALI</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800" b="0" i="0" u="none" strike="noStrike">
                          <a:solidFill>
                            <a:srgbClr val="000000"/>
                          </a:solidFill>
                          <a:effectLst/>
                          <a:latin typeface="Calibri" panose="020F0502020204030204" pitchFamily="34" charset="0"/>
                        </a:rPr>
                        <a:t>COMPLEJO - SALOMIA - VALLE </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800" b="0" i="0" u="none" strike="noStrike">
                          <a:solidFill>
                            <a:srgbClr val="000000"/>
                          </a:solidFill>
                          <a:effectLst/>
                          <a:latin typeface="Calibri" panose="020F0502020204030204" pitchFamily="34" charset="0"/>
                        </a:rPr>
                        <a:t>ETAPA 1</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800" b="0" i="0" u="none" strike="noStrike">
                          <a:solidFill>
                            <a:srgbClr val="000000"/>
                          </a:solidFill>
                          <a:effectLst/>
                          <a:latin typeface="Calibri" panose="020F0502020204030204" pitchFamily="34" charset="0"/>
                        </a:rPr>
                        <a:t>09/08/2021</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BDD7EE"/>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DEBF7"/>
                    </a:solidFill>
                  </a:tcPr>
                </a:tc>
                <a:tc>
                  <a:txBody>
                    <a:bodyPr/>
                    <a:lstStyle/>
                    <a:p>
                      <a:pPr algn="ctr" fontAlgn="ctr"/>
                      <a:r>
                        <a:rPr lang="es-CO" sz="800" b="0" i="0" u="none" strike="noStrike">
                          <a:solidFill>
                            <a:srgbClr val="000000"/>
                          </a:solidFill>
                          <a:effectLst/>
                          <a:latin typeface="Calibri" panose="020F0502020204030204" pitchFamily="34" charset="0"/>
                        </a:rPr>
                        <a:t>98,17%</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DEBF7"/>
                    </a:solidFill>
                  </a:tcPr>
                </a:tc>
                <a:tc>
                  <a:txBody>
                    <a:bodyPr/>
                    <a:lstStyle/>
                    <a:p>
                      <a:pPr algn="ctr" fontAlgn="ctr"/>
                      <a:r>
                        <a:rPr lang="es-CO" sz="800" b="0" i="0" u="none" strike="noStrike">
                          <a:solidFill>
                            <a:srgbClr val="C00000"/>
                          </a:solidFill>
                          <a:effectLst/>
                          <a:latin typeface="Calibri" panose="020F0502020204030204" pitchFamily="34" charset="0"/>
                        </a:rPr>
                        <a:t>1,83%</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DEBF7"/>
                    </a:solidFill>
                  </a:tcPr>
                </a:tc>
                <a:tc>
                  <a:txBody>
                    <a:bodyPr/>
                    <a:lstStyle/>
                    <a:p>
                      <a:pPr algn="ctr" fontAlgn="ctr"/>
                      <a:r>
                        <a:rPr lang="es-CO" sz="800" b="0" i="0" u="none" strike="noStrike">
                          <a:solidFill>
                            <a:srgbClr val="000000"/>
                          </a:solidFill>
                          <a:effectLst/>
                          <a:latin typeface="Calibri" panose="020F0502020204030204" pitchFamily="34" charset="0"/>
                        </a:rPr>
                        <a:t>24/02/2023</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BDD7EE"/>
                    </a:solidFill>
                  </a:tcPr>
                </a:tc>
                <a:tc>
                  <a:txBody>
                    <a:bodyPr/>
                    <a:lstStyle/>
                    <a:p>
                      <a:pPr algn="ctr" fontAlgn="ctr"/>
                      <a:endParaRPr lang="es-CO" sz="800" b="0" i="0" u="none" strike="noStrike">
                        <a:solidFill>
                          <a:srgbClr val="000000"/>
                        </a:solidFill>
                        <a:effectLst/>
                        <a:latin typeface="Calibri" panose="020F0502020204030204" pitchFamily="34" charset="0"/>
                      </a:endParaRP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endParaRPr lang="es-CO" sz="800" b="0" i="0" u="none" strike="noStrike">
                        <a:solidFill>
                          <a:srgbClr val="000000"/>
                        </a:solidFill>
                        <a:effectLst/>
                        <a:latin typeface="Calibri" panose="020F0502020204030204" pitchFamily="34" charset="0"/>
                      </a:endParaRP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endParaRPr lang="es-CO" sz="800" b="0" i="0" u="none" strike="noStrike">
                        <a:solidFill>
                          <a:srgbClr val="000000"/>
                        </a:solidFill>
                        <a:effectLst/>
                        <a:latin typeface="Calibri" panose="020F0502020204030204" pitchFamily="34" charset="0"/>
                      </a:endParaRP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endParaRPr lang="es-CO" sz="800" b="0" i="0" u="none" strike="noStrike">
                        <a:solidFill>
                          <a:srgbClr val="000000"/>
                        </a:solidFill>
                        <a:effectLst/>
                        <a:latin typeface="Calibri" panose="020F0502020204030204" pitchFamily="34" charset="0"/>
                      </a:endParaRP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endParaRPr lang="es-CO" sz="800" b="0" i="0" u="none" strike="noStrike">
                        <a:solidFill>
                          <a:srgbClr val="000000"/>
                        </a:solidFill>
                        <a:effectLst/>
                        <a:latin typeface="Calibri" panose="020F0502020204030204" pitchFamily="34" charset="0"/>
                      </a:endParaRP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MX" sz="900" b="0" i="0" u="none" strike="noStrike">
                          <a:solidFill>
                            <a:srgbClr val="000000"/>
                          </a:solidFill>
                          <a:effectLst/>
                          <a:latin typeface="Calibri" panose="020F0502020204030204" pitchFamily="34" charset="0"/>
                        </a:rPr>
                        <a:t>En Ejecución Etapa 1 - Estudios Tecnicos - Con Aprobación Patrimonial y Licencia en  Coordinación lógistica con el sindicato tras aval de los subdirectores</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BDD7EE"/>
                    </a:solidFill>
                  </a:tcPr>
                </a:tc>
                <a:extLst>
                  <a:ext uri="{0D108BD9-81ED-4DB2-BD59-A6C34878D82A}">
                    <a16:rowId xmlns:a16="http://schemas.microsoft.com/office/drawing/2014/main" val="1052435957"/>
                  </a:ext>
                </a:extLst>
              </a:tr>
              <a:tr h="557125">
                <a:tc>
                  <a:txBody>
                    <a:bodyPr/>
                    <a:lstStyle/>
                    <a:p>
                      <a:pPr algn="l" fontAlgn="ctr"/>
                      <a:r>
                        <a:rPr lang="es-CO" sz="800" b="0" i="0" u="none" strike="noStrike">
                          <a:solidFill>
                            <a:srgbClr val="000000"/>
                          </a:solidFill>
                          <a:effectLst/>
                          <a:latin typeface="Calibri" panose="020F0502020204030204" pitchFamily="34" charset="0"/>
                        </a:rPr>
                        <a:t>PASTO</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MX" sz="800" b="0" i="0" u="none" strike="noStrike">
                          <a:solidFill>
                            <a:srgbClr val="000000"/>
                          </a:solidFill>
                          <a:effectLst/>
                          <a:latin typeface="Calibri" panose="020F0502020204030204" pitchFamily="34" charset="0"/>
                        </a:rPr>
                        <a:t>CENTRO INTERNACIONAL DE PRODUCCION LIMPIA - NARIÑO - PASTO </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800" b="0" i="0" u="none" strike="noStrike">
                          <a:solidFill>
                            <a:srgbClr val="000000"/>
                          </a:solidFill>
                          <a:effectLst/>
                          <a:latin typeface="Calibri" panose="020F0502020204030204" pitchFamily="34" charset="0"/>
                        </a:rPr>
                        <a:t>ETAPA 2</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800" b="0" i="0" u="none" strike="noStrike">
                          <a:solidFill>
                            <a:srgbClr val="000000"/>
                          </a:solidFill>
                          <a:effectLst/>
                          <a:latin typeface="Calibri" panose="020F0502020204030204" pitchFamily="34" charset="0"/>
                        </a:rPr>
                        <a:t>30/06/2021</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0,00%</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30/12/2021</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13/06/2022</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C6E0B4"/>
                    </a:solidFill>
                  </a:tcPr>
                </a:tc>
                <a:tc>
                  <a:txBody>
                    <a:bodyPr/>
                    <a:lstStyle/>
                    <a:p>
                      <a:pPr algn="ctr" fontAlgn="ctr"/>
                      <a:r>
                        <a:rPr lang="es-CO" sz="800" b="0" i="0" u="none" strike="noStrike">
                          <a:solidFill>
                            <a:srgbClr val="000000"/>
                          </a:solidFill>
                          <a:effectLst/>
                          <a:latin typeface="Calibri" panose="020F0502020204030204" pitchFamily="34" charset="0"/>
                        </a:rPr>
                        <a:t>95,43%</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E2EFDA"/>
                    </a:solidFill>
                  </a:tcPr>
                </a:tc>
                <a:tc>
                  <a:txBody>
                    <a:bodyPr/>
                    <a:lstStyle/>
                    <a:p>
                      <a:pPr algn="ctr" fontAlgn="ctr"/>
                      <a:r>
                        <a:rPr lang="es-CO" sz="800" b="0" i="0" u="none" strike="noStrike">
                          <a:solidFill>
                            <a:srgbClr val="000000"/>
                          </a:solidFill>
                          <a:effectLst/>
                          <a:latin typeface="Calibri" panose="020F0502020204030204" pitchFamily="34" charset="0"/>
                        </a:rPr>
                        <a:t>83,51%</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E2EFDA"/>
                    </a:solidFill>
                  </a:tcPr>
                </a:tc>
                <a:tc>
                  <a:txBody>
                    <a:bodyPr/>
                    <a:lstStyle/>
                    <a:p>
                      <a:pPr algn="ctr" fontAlgn="ctr"/>
                      <a:r>
                        <a:rPr lang="es-CO" sz="800" b="0" i="0" u="none" strike="noStrike">
                          <a:solidFill>
                            <a:srgbClr val="FF0000"/>
                          </a:solidFill>
                          <a:effectLst/>
                          <a:latin typeface="Calibri" panose="020F0502020204030204" pitchFamily="34" charset="0"/>
                        </a:rPr>
                        <a:t>11,92%</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E2EFDA"/>
                    </a:solidFill>
                  </a:tcPr>
                </a:tc>
                <a:tc>
                  <a:txBody>
                    <a:bodyPr/>
                    <a:lstStyle/>
                    <a:p>
                      <a:pPr algn="ctr" fontAlgn="ctr"/>
                      <a:r>
                        <a:rPr lang="es-CO" sz="800" b="0" i="0" u="none" strike="noStrike">
                          <a:solidFill>
                            <a:srgbClr val="000000"/>
                          </a:solidFill>
                          <a:effectLst/>
                          <a:latin typeface="Calibri" panose="020F0502020204030204" pitchFamily="34" charset="0"/>
                        </a:rPr>
                        <a:t>13/03/2023</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C6E0B4"/>
                    </a:solidFill>
                  </a:tcPr>
                </a:tc>
                <a:tc>
                  <a:txBody>
                    <a:bodyPr/>
                    <a:lstStyle/>
                    <a:p>
                      <a:pPr algn="l" fontAlgn="ctr"/>
                      <a:r>
                        <a:rPr lang="es-MX" sz="900" b="0" i="0" u="none" strike="noStrike">
                          <a:solidFill>
                            <a:srgbClr val="000000"/>
                          </a:solidFill>
                          <a:effectLst/>
                          <a:latin typeface="Calibri" panose="020F0502020204030204" pitchFamily="34" charset="0"/>
                        </a:rPr>
                        <a:t>En ejecución Etapa 2 – Reforzamiento de  Estructura  - acabados  mamposterias y pisos - En ejecucion tanque de almacenamiento - Demoras por situacion vial en Nariño</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E2EFDA"/>
                    </a:solidFill>
                  </a:tcPr>
                </a:tc>
                <a:extLst>
                  <a:ext uri="{0D108BD9-81ED-4DB2-BD59-A6C34878D82A}">
                    <a16:rowId xmlns:a16="http://schemas.microsoft.com/office/drawing/2014/main" val="3583474315"/>
                  </a:ext>
                </a:extLst>
              </a:tr>
              <a:tr h="265294">
                <a:tc>
                  <a:txBody>
                    <a:bodyPr/>
                    <a:lstStyle/>
                    <a:p>
                      <a:pPr algn="l" fontAlgn="ctr"/>
                      <a:r>
                        <a:rPr lang="es-CO" sz="800" b="0" i="0" u="none" strike="noStrike">
                          <a:solidFill>
                            <a:srgbClr val="000000"/>
                          </a:solidFill>
                          <a:effectLst/>
                          <a:latin typeface="Calibri" panose="020F0502020204030204" pitchFamily="34" charset="0"/>
                        </a:rPr>
                        <a:t>ESPINAL</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800" b="0" i="0" u="none" strike="noStrike">
                          <a:solidFill>
                            <a:srgbClr val="000000"/>
                          </a:solidFill>
                          <a:effectLst/>
                          <a:latin typeface="Calibri" panose="020F0502020204030204" pitchFamily="34" charset="0"/>
                        </a:rPr>
                        <a:t>CENTRO AGROPECUARIO LA GRANJA - TOLIMA - ESPINAL</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800" b="0" i="0" u="none" strike="noStrike">
                          <a:solidFill>
                            <a:srgbClr val="000000"/>
                          </a:solidFill>
                          <a:effectLst/>
                          <a:latin typeface="Calibri" panose="020F0502020204030204" pitchFamily="34" charset="0"/>
                        </a:rPr>
                        <a:t>ENTREGADO</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800" b="0" i="0" u="none" strike="noStrike">
                          <a:solidFill>
                            <a:srgbClr val="000000"/>
                          </a:solidFill>
                          <a:effectLst/>
                          <a:latin typeface="Calibri" panose="020F0502020204030204" pitchFamily="34" charset="0"/>
                        </a:rPr>
                        <a:t>10/12/2020</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0,00%</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10/05/2021</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04/10/2021</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panose="020F0502020204030204" pitchFamily="34" charset="0"/>
                        </a:rPr>
                        <a:t>0,00%</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panose="020F0502020204030204" pitchFamily="34" charset="0"/>
                        </a:rPr>
                        <a:t>02/05/2022</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l" fontAlgn="ctr"/>
                      <a:r>
                        <a:rPr lang="es-CO" sz="900" b="0" i="0" u="none" strike="noStrike">
                          <a:solidFill>
                            <a:srgbClr val="000000"/>
                          </a:solidFill>
                          <a:effectLst/>
                          <a:latin typeface="Calibri" panose="020F0502020204030204" pitchFamily="34" charset="0"/>
                        </a:rPr>
                        <a:t>ENTREGADO - En Liquidacion </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extLst>
                  <a:ext uri="{0D108BD9-81ED-4DB2-BD59-A6C34878D82A}">
                    <a16:rowId xmlns:a16="http://schemas.microsoft.com/office/drawing/2014/main" val="1237516840"/>
                  </a:ext>
                </a:extLst>
              </a:tr>
              <a:tr h="265294">
                <a:tc>
                  <a:txBody>
                    <a:bodyPr/>
                    <a:lstStyle/>
                    <a:p>
                      <a:pPr algn="l" fontAlgn="ctr"/>
                      <a:r>
                        <a:rPr lang="es-CO" sz="800" b="0" i="0" u="none" strike="noStrike">
                          <a:solidFill>
                            <a:srgbClr val="000000"/>
                          </a:solidFill>
                          <a:effectLst/>
                          <a:latin typeface="Calibri" panose="020F0502020204030204" pitchFamily="34" charset="0"/>
                        </a:rPr>
                        <a:t>POPAYAN</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MX" sz="800" b="0" i="0" u="none" strike="noStrike">
                          <a:solidFill>
                            <a:srgbClr val="000000"/>
                          </a:solidFill>
                          <a:effectLst/>
                          <a:latin typeface="Calibri" panose="020F0502020204030204" pitchFamily="34" charset="0"/>
                        </a:rPr>
                        <a:t>CENTRO AGROPECUARIO POPAYAN - CENTRO DE COMERCIO Y SERVICIOS CAUCA</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800" b="0" i="0" u="none" strike="noStrike">
                          <a:solidFill>
                            <a:srgbClr val="000000"/>
                          </a:solidFill>
                          <a:effectLst/>
                          <a:latin typeface="Calibri" panose="020F0502020204030204" pitchFamily="34" charset="0"/>
                        </a:rPr>
                        <a:t>ENTREGADO</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800" b="0" i="0" u="none" strike="noStrike">
                          <a:solidFill>
                            <a:srgbClr val="000000"/>
                          </a:solidFill>
                          <a:effectLst/>
                          <a:latin typeface="Calibri" panose="020F0502020204030204" pitchFamily="34" charset="0"/>
                        </a:rPr>
                        <a:t>11/08/2021</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0,00%</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11/01/2022</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endParaRPr lang="es-CO" sz="800" b="0" i="0" u="none" strike="noStrike">
                        <a:solidFill>
                          <a:srgbClr val="000000"/>
                        </a:solidFill>
                        <a:effectLst/>
                        <a:latin typeface="Calibri" panose="020F0502020204030204" pitchFamily="34" charset="0"/>
                      </a:endParaRP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panose="020F0502020204030204" pitchFamily="34" charset="0"/>
                        </a:rPr>
                        <a:t>0,00%</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panose="020F0502020204030204" pitchFamily="34" charset="0"/>
                        </a:rPr>
                        <a:t>0,00%</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panose="020F0502020204030204" pitchFamily="34" charset="0"/>
                        </a:rPr>
                        <a:t>0,00%</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endParaRPr lang="es-CO" sz="800" b="0" i="0" u="none" strike="noStrike">
                        <a:solidFill>
                          <a:srgbClr val="000000"/>
                        </a:solidFill>
                        <a:effectLst/>
                        <a:latin typeface="Calibri" panose="020F0502020204030204" pitchFamily="34" charset="0"/>
                      </a:endParaRP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l" fontAlgn="ctr"/>
                      <a:r>
                        <a:rPr lang="es-CO" sz="900" b="0" i="0" u="none" strike="noStrike">
                          <a:solidFill>
                            <a:srgbClr val="000000"/>
                          </a:solidFill>
                          <a:effectLst/>
                          <a:latin typeface="Calibri" panose="020F0502020204030204" pitchFamily="34" charset="0"/>
                        </a:rPr>
                        <a:t>ENTREGADO - En Liquidacion </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extLst>
                  <a:ext uri="{0D108BD9-81ED-4DB2-BD59-A6C34878D82A}">
                    <a16:rowId xmlns:a16="http://schemas.microsoft.com/office/drawing/2014/main" val="4219229393"/>
                  </a:ext>
                </a:extLst>
              </a:tr>
              <a:tr h="265294">
                <a:tc>
                  <a:txBody>
                    <a:bodyPr/>
                    <a:lstStyle/>
                    <a:p>
                      <a:pPr algn="l" fontAlgn="ctr"/>
                      <a:r>
                        <a:rPr lang="es-CO" sz="800" b="0" i="0" u="none" strike="noStrike">
                          <a:solidFill>
                            <a:srgbClr val="000000"/>
                          </a:solidFill>
                          <a:effectLst/>
                          <a:latin typeface="Calibri" panose="020F0502020204030204" pitchFamily="34" charset="0"/>
                        </a:rPr>
                        <a:t>MONTERIA</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MX" sz="800" b="0" i="0" u="none" strike="noStrike">
                          <a:solidFill>
                            <a:srgbClr val="000000"/>
                          </a:solidFill>
                          <a:effectLst/>
                          <a:latin typeface="Calibri" panose="020F0502020204030204" pitchFamily="34" charset="0"/>
                        </a:rPr>
                        <a:t>CENTRO AGROPECUARIO Y DE BIOTECNOLOGIA EL PORVENIR - SEDE SANTA ISABEL</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800" b="0" i="0" u="none" strike="noStrike">
                          <a:solidFill>
                            <a:srgbClr val="000000"/>
                          </a:solidFill>
                          <a:effectLst/>
                          <a:latin typeface="Calibri" panose="020F0502020204030204" pitchFamily="34" charset="0"/>
                        </a:rPr>
                        <a:t>LIQUIDADO</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800" b="0" i="0" u="none" strike="noStrike">
                          <a:solidFill>
                            <a:srgbClr val="000000"/>
                          </a:solidFill>
                          <a:effectLst/>
                          <a:latin typeface="Calibri" panose="020F0502020204030204" pitchFamily="34" charset="0"/>
                        </a:rPr>
                        <a:t>07/12/2020</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0,00%</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07/05/2021</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17/06/2021</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panose="020F0502020204030204" pitchFamily="34" charset="0"/>
                        </a:rPr>
                        <a:t>0,00%</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panose="020F0502020204030204" pitchFamily="34" charset="0"/>
                        </a:rPr>
                        <a:t>01/01/2022</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l" fontAlgn="ctr"/>
                      <a:r>
                        <a:rPr lang="es-CO" sz="900" b="0" i="0" u="none" strike="noStrike">
                          <a:solidFill>
                            <a:srgbClr val="000000"/>
                          </a:solidFill>
                          <a:effectLst/>
                          <a:latin typeface="Calibri" panose="020F0502020204030204" pitchFamily="34" charset="0"/>
                        </a:rPr>
                        <a:t>LIQUIDADO</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extLst>
                  <a:ext uri="{0D108BD9-81ED-4DB2-BD59-A6C34878D82A}">
                    <a16:rowId xmlns:a16="http://schemas.microsoft.com/office/drawing/2014/main" val="1079109519"/>
                  </a:ext>
                </a:extLst>
              </a:tr>
              <a:tr h="265294">
                <a:tc>
                  <a:txBody>
                    <a:bodyPr/>
                    <a:lstStyle/>
                    <a:p>
                      <a:pPr algn="l" fontAlgn="ctr"/>
                      <a:r>
                        <a:rPr lang="es-CO" sz="800" b="0" i="0" u="none" strike="noStrike">
                          <a:solidFill>
                            <a:srgbClr val="000000"/>
                          </a:solidFill>
                          <a:effectLst/>
                          <a:latin typeface="Calibri" panose="020F0502020204030204" pitchFamily="34" charset="0"/>
                        </a:rPr>
                        <a:t>GUADALAJARA  DE BUGA</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800" b="0" i="0" u="none" strike="noStrike">
                          <a:solidFill>
                            <a:srgbClr val="000000"/>
                          </a:solidFill>
                          <a:effectLst/>
                          <a:latin typeface="Calibri" panose="020F0502020204030204" pitchFamily="34" charset="0"/>
                        </a:rPr>
                        <a:t>CENTRO AGROPECUARIO DE BUGA</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800" b="0" i="0" u="none" strike="noStrike">
                          <a:solidFill>
                            <a:srgbClr val="000000"/>
                          </a:solidFill>
                          <a:effectLst/>
                          <a:latin typeface="Calibri" panose="020F0502020204030204" pitchFamily="34" charset="0"/>
                        </a:rPr>
                        <a:t>LIQUIDADO</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800" b="0" i="0" u="none" strike="noStrike">
                          <a:solidFill>
                            <a:srgbClr val="000000"/>
                          </a:solidFill>
                          <a:effectLst/>
                          <a:latin typeface="Calibri" panose="020F0502020204030204" pitchFamily="34" charset="0"/>
                        </a:rPr>
                        <a:t>10/12/2020</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0,00%</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10/05/2021</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28/06/2021</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panose="020F0502020204030204" pitchFamily="34" charset="0"/>
                        </a:rPr>
                        <a:t>0,00%</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panose="020F0502020204030204" pitchFamily="34" charset="0"/>
                        </a:rPr>
                        <a:t>11/12/2021</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l" fontAlgn="ctr"/>
                      <a:r>
                        <a:rPr lang="es-CO" sz="900" b="0" i="0" u="none" strike="noStrike">
                          <a:solidFill>
                            <a:srgbClr val="000000"/>
                          </a:solidFill>
                          <a:effectLst/>
                          <a:latin typeface="Calibri" panose="020F0502020204030204" pitchFamily="34" charset="0"/>
                        </a:rPr>
                        <a:t>LIQUIDADO</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extLst>
                  <a:ext uri="{0D108BD9-81ED-4DB2-BD59-A6C34878D82A}">
                    <a16:rowId xmlns:a16="http://schemas.microsoft.com/office/drawing/2014/main" val="3668721234"/>
                  </a:ext>
                </a:extLst>
              </a:tr>
              <a:tr h="265294">
                <a:tc>
                  <a:txBody>
                    <a:bodyPr/>
                    <a:lstStyle/>
                    <a:p>
                      <a:pPr algn="l" fontAlgn="ctr"/>
                      <a:r>
                        <a:rPr lang="es-CO" sz="800" b="0" i="0" u="none" strike="noStrike">
                          <a:solidFill>
                            <a:srgbClr val="000000"/>
                          </a:solidFill>
                          <a:effectLst/>
                          <a:latin typeface="Calibri" panose="020F0502020204030204" pitchFamily="34" charset="0"/>
                        </a:rPr>
                        <a:t>ARMENIA</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800" b="0" i="0" u="none" strike="noStrike">
                          <a:solidFill>
                            <a:srgbClr val="000000"/>
                          </a:solidFill>
                          <a:effectLst/>
                          <a:latin typeface="Calibri" panose="020F0502020204030204" pitchFamily="34" charset="0"/>
                        </a:rPr>
                        <a:t>CENTRO AGROINDUSTRIAL - Regional Quindío – Complejo La Sirenita.</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800" b="0" i="0" u="none" strike="noStrike">
                          <a:solidFill>
                            <a:srgbClr val="000000"/>
                          </a:solidFill>
                          <a:effectLst/>
                          <a:latin typeface="Calibri" panose="020F0502020204030204" pitchFamily="34" charset="0"/>
                        </a:rPr>
                        <a:t>LIQUIDADO</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800" b="0" i="0" u="none" strike="noStrike">
                          <a:solidFill>
                            <a:srgbClr val="000000"/>
                          </a:solidFill>
                          <a:effectLst/>
                          <a:latin typeface="Calibri" panose="020F0502020204030204" pitchFamily="34" charset="0"/>
                        </a:rPr>
                        <a:t>14/12/2020</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0,00%</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14/05/2021</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08/07/2021</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panose="020F0502020204030204" pitchFamily="34" charset="0"/>
                        </a:rPr>
                        <a:t>0,00%</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panose="020F0502020204030204" pitchFamily="34" charset="0"/>
                        </a:rPr>
                        <a:t>05/12/2021</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l" fontAlgn="ctr"/>
                      <a:r>
                        <a:rPr lang="es-CO" sz="900" b="0" i="0" u="none" strike="noStrike" dirty="0">
                          <a:solidFill>
                            <a:srgbClr val="000000"/>
                          </a:solidFill>
                          <a:effectLst/>
                          <a:latin typeface="Calibri" panose="020F0502020204030204" pitchFamily="34" charset="0"/>
                        </a:rPr>
                        <a:t>LIQUIDADO</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extLst>
                  <a:ext uri="{0D108BD9-81ED-4DB2-BD59-A6C34878D82A}">
                    <a16:rowId xmlns:a16="http://schemas.microsoft.com/office/drawing/2014/main" val="2710353278"/>
                  </a:ext>
                </a:extLst>
              </a:tr>
              <a:tr h="294477">
                <a:tc>
                  <a:txBody>
                    <a:bodyPr/>
                    <a:lstStyle/>
                    <a:p>
                      <a:pPr algn="l" fontAlgn="ctr"/>
                      <a:r>
                        <a:rPr lang="es-CO" sz="800" b="0" i="0" u="none" strike="noStrike">
                          <a:solidFill>
                            <a:srgbClr val="000000"/>
                          </a:solidFill>
                          <a:effectLst/>
                          <a:latin typeface="Calibri" panose="020F0502020204030204" pitchFamily="34" charset="0"/>
                        </a:rPr>
                        <a:t>MOSQUERA</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800" b="0" i="0" u="none" strike="noStrike">
                          <a:solidFill>
                            <a:srgbClr val="000000"/>
                          </a:solidFill>
                          <a:effectLst/>
                          <a:latin typeface="Calibri" panose="020F0502020204030204" pitchFamily="34" charset="0"/>
                        </a:rPr>
                        <a:t>CENTRO DE BIOTECNOLOGIA AGROPECUARIA MOSQUERA</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800" b="0" i="0" u="none" strike="noStrike">
                          <a:solidFill>
                            <a:srgbClr val="000000"/>
                          </a:solidFill>
                          <a:effectLst/>
                          <a:latin typeface="Calibri" panose="020F0502020204030204" pitchFamily="34" charset="0"/>
                        </a:rPr>
                        <a:t>ENTREGADO</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800" b="0" i="0" u="none" strike="noStrike">
                          <a:solidFill>
                            <a:srgbClr val="000000"/>
                          </a:solidFill>
                          <a:effectLst/>
                          <a:latin typeface="Calibri" panose="020F0502020204030204" pitchFamily="34" charset="0"/>
                        </a:rPr>
                        <a:t>08/06/2021</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0,00%</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30/11/2021</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31/05/2022</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panose="020F0502020204030204" pitchFamily="34" charset="0"/>
                        </a:rPr>
                        <a:t>0,00%</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panose="020F0502020204030204" pitchFamily="34" charset="0"/>
                        </a:rPr>
                        <a:t>14/01/2023</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l" fontAlgn="ctr"/>
                      <a:r>
                        <a:rPr lang="es-MX" sz="900" b="0" i="0" u="none" strike="noStrike">
                          <a:solidFill>
                            <a:srgbClr val="000000"/>
                          </a:solidFill>
                          <a:effectLst/>
                          <a:latin typeface="Calibri" panose="020F0502020204030204" pitchFamily="34" charset="0"/>
                        </a:rPr>
                        <a:t>En entrega Etapa 2 – Pendiente Conexion redes CCTV Bloque 1 a cargo de centro de formación</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extLst>
                  <a:ext uri="{0D108BD9-81ED-4DB2-BD59-A6C34878D82A}">
                    <a16:rowId xmlns:a16="http://schemas.microsoft.com/office/drawing/2014/main" val="4029256763"/>
                  </a:ext>
                </a:extLst>
              </a:tr>
              <a:tr h="425801">
                <a:tc>
                  <a:txBody>
                    <a:bodyPr/>
                    <a:lstStyle/>
                    <a:p>
                      <a:pPr algn="l" fontAlgn="ctr"/>
                      <a:r>
                        <a:rPr lang="es-CO" sz="800" b="0" i="0" u="none" strike="noStrike">
                          <a:solidFill>
                            <a:srgbClr val="000000"/>
                          </a:solidFill>
                          <a:effectLst/>
                          <a:latin typeface="Calibri" panose="020F0502020204030204" pitchFamily="34" charset="0"/>
                        </a:rPr>
                        <a:t>VILLAVICENCIO</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MX" sz="800" b="0" i="0" u="none" strike="noStrike">
                          <a:solidFill>
                            <a:srgbClr val="000000"/>
                          </a:solidFill>
                          <a:effectLst/>
                          <a:latin typeface="Calibri" panose="020F0502020204030204" pitchFamily="34" charset="0"/>
                        </a:rPr>
                        <a:t>CENTRO DE INDUSTRIAS Y SERVICIOS DEL META</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800" b="0" i="0" u="none" strike="noStrike">
                          <a:solidFill>
                            <a:srgbClr val="000000"/>
                          </a:solidFill>
                          <a:effectLst/>
                          <a:latin typeface="Calibri" panose="020F0502020204030204" pitchFamily="34" charset="0"/>
                        </a:rPr>
                        <a:t>ETAPA 1</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800" b="0" i="0" u="none" strike="noStrike">
                          <a:solidFill>
                            <a:srgbClr val="000000"/>
                          </a:solidFill>
                          <a:effectLst/>
                          <a:latin typeface="Calibri" panose="020F0502020204030204" pitchFamily="34" charset="0"/>
                        </a:rPr>
                        <a:t>11/08/2021</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0,00%</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11/02/2022</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27/01/2023</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endParaRPr lang="es-CO" sz="800" b="0" i="0" u="none" strike="noStrike">
                        <a:solidFill>
                          <a:srgbClr val="000000"/>
                        </a:solidFill>
                        <a:effectLst/>
                        <a:latin typeface="Calibri" panose="020F0502020204030204" pitchFamily="34" charset="0"/>
                      </a:endParaRP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endParaRPr lang="es-CO" sz="800" b="0" i="0" u="none" strike="noStrike">
                        <a:solidFill>
                          <a:srgbClr val="000000"/>
                        </a:solidFill>
                        <a:effectLst/>
                        <a:latin typeface="Calibri" panose="020F0502020204030204" pitchFamily="34" charset="0"/>
                      </a:endParaRP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endParaRPr lang="es-CO" sz="800" b="0" i="0" u="none" strike="noStrike">
                        <a:solidFill>
                          <a:srgbClr val="000000"/>
                        </a:solidFill>
                        <a:effectLst/>
                        <a:latin typeface="Calibri" panose="020F0502020204030204" pitchFamily="34" charset="0"/>
                      </a:endParaRP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800" b="0" i="0" u="none" strike="noStrike">
                          <a:solidFill>
                            <a:srgbClr val="000000"/>
                          </a:solidFill>
                          <a:effectLst/>
                          <a:latin typeface="Calibri" panose="020F0502020204030204" pitchFamily="34" charset="0"/>
                        </a:rPr>
                        <a:t>27/11/2023</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MX" sz="900" b="0" i="0" u="none" strike="noStrike">
                          <a:solidFill>
                            <a:srgbClr val="000000"/>
                          </a:solidFill>
                          <a:effectLst/>
                          <a:latin typeface="Calibri" panose="020F0502020204030204" pitchFamily="34" charset="0"/>
                        </a:rPr>
                        <a:t>Entregado Etapa 1 - </a:t>
                      </a:r>
                      <a:br>
                        <a:rPr lang="es-MX" sz="900" b="0" i="0" u="none" strike="noStrike">
                          <a:solidFill>
                            <a:srgbClr val="000000"/>
                          </a:solidFill>
                          <a:effectLst/>
                          <a:latin typeface="Calibri" panose="020F0502020204030204" pitchFamily="34" charset="0"/>
                        </a:rPr>
                      </a:br>
                      <a:r>
                        <a:rPr lang="es-MX" sz="900" b="0" i="0" u="none" strike="noStrike">
                          <a:solidFill>
                            <a:srgbClr val="000000"/>
                          </a:solidFill>
                          <a:effectLst/>
                          <a:latin typeface="Calibri" panose="020F0502020204030204" pitchFamily="34" charset="0"/>
                        </a:rPr>
                        <a:t>En proceso de perfeccionamiento de contrato para Etapa 2</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BDD7EE"/>
                    </a:solidFill>
                  </a:tcPr>
                </a:tc>
                <a:extLst>
                  <a:ext uri="{0D108BD9-81ED-4DB2-BD59-A6C34878D82A}">
                    <a16:rowId xmlns:a16="http://schemas.microsoft.com/office/drawing/2014/main" val="3458049130"/>
                  </a:ext>
                </a:extLst>
              </a:tr>
              <a:tr h="294477">
                <a:tc>
                  <a:txBody>
                    <a:bodyPr/>
                    <a:lstStyle/>
                    <a:p>
                      <a:pPr algn="l" fontAlgn="ctr"/>
                      <a:r>
                        <a:rPr lang="es-CO" sz="800" b="0" i="0" u="none" strike="noStrike">
                          <a:solidFill>
                            <a:srgbClr val="000000"/>
                          </a:solidFill>
                          <a:effectLst/>
                          <a:latin typeface="Calibri" panose="020F0502020204030204" pitchFamily="34" charset="0"/>
                        </a:rPr>
                        <a:t>BOGOTA</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O" sz="800" b="0" i="0" u="none" strike="noStrike">
                          <a:solidFill>
                            <a:srgbClr val="000000"/>
                          </a:solidFill>
                          <a:effectLst/>
                          <a:latin typeface="Calibri" panose="020F0502020204030204" pitchFamily="34" charset="0"/>
                        </a:rPr>
                        <a:t>CENTRO DE GESTION INDUSTRIAL  - COMPLEJO PALOQUEMAO - Torre Occidental</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800" b="0" i="0" u="none" strike="noStrike">
                          <a:solidFill>
                            <a:srgbClr val="000000"/>
                          </a:solidFill>
                          <a:effectLst/>
                          <a:latin typeface="Calibri" panose="020F0502020204030204" pitchFamily="34" charset="0"/>
                        </a:rPr>
                        <a:t>ETAPA 1</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800" b="0" i="0" u="none" strike="noStrike">
                          <a:solidFill>
                            <a:srgbClr val="000000"/>
                          </a:solidFill>
                          <a:effectLst/>
                          <a:latin typeface="Calibri" panose="020F0502020204030204" pitchFamily="34" charset="0"/>
                        </a:rPr>
                        <a:t>11/08/2021</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BDD7EE"/>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tc>
                  <a:txBody>
                    <a:bodyPr/>
                    <a:lstStyle/>
                    <a:p>
                      <a:pPr algn="ctr" fontAlgn="ctr"/>
                      <a:r>
                        <a:rPr lang="es-CO" sz="800" b="0" i="0" u="none" strike="noStrike">
                          <a:solidFill>
                            <a:srgbClr val="000000"/>
                          </a:solidFill>
                          <a:effectLst/>
                          <a:latin typeface="Calibri" panose="020F0502020204030204" pitchFamily="34" charset="0"/>
                        </a:rPr>
                        <a:t>95,00%</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tc>
                  <a:txBody>
                    <a:bodyPr/>
                    <a:lstStyle/>
                    <a:p>
                      <a:pPr algn="ctr" fontAlgn="ctr"/>
                      <a:r>
                        <a:rPr lang="es-CO" sz="800" b="0" i="0" u="none" strike="noStrike">
                          <a:solidFill>
                            <a:srgbClr val="FF0000"/>
                          </a:solidFill>
                          <a:effectLst/>
                          <a:latin typeface="Calibri" panose="020F0502020204030204" pitchFamily="34" charset="0"/>
                        </a:rPr>
                        <a:t>5,00%</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tc>
                  <a:txBody>
                    <a:bodyPr/>
                    <a:lstStyle/>
                    <a:p>
                      <a:pPr algn="ctr" fontAlgn="ctr"/>
                      <a:r>
                        <a:rPr lang="es-CO" sz="800" b="0" i="0" u="none" strike="noStrike">
                          <a:solidFill>
                            <a:srgbClr val="000000"/>
                          </a:solidFill>
                          <a:effectLst/>
                          <a:latin typeface="Calibri" panose="020F0502020204030204" pitchFamily="34" charset="0"/>
                        </a:rPr>
                        <a:t>09/02/2023</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BDD7EE"/>
                    </a:solidFill>
                  </a:tcPr>
                </a:tc>
                <a:tc>
                  <a:txBody>
                    <a:bodyPr/>
                    <a:lstStyle/>
                    <a:p>
                      <a:pPr algn="ctr" fontAlgn="ctr"/>
                      <a:r>
                        <a:rPr lang="es-CO" sz="800" b="0" i="0" u="none" strike="noStrike">
                          <a:solidFill>
                            <a:srgbClr val="000000"/>
                          </a:solidFill>
                          <a:effectLst/>
                          <a:latin typeface="Calibri" panose="020F0502020204030204" pitchFamily="34" charset="0"/>
                        </a:rPr>
                        <a:t>30/03/2022</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s-CO" sz="800" b="0" i="0" u="none" strike="noStrike">
                        <a:solidFill>
                          <a:srgbClr val="000000"/>
                        </a:solidFill>
                        <a:effectLst/>
                        <a:latin typeface="Calibri" panose="020F0502020204030204" pitchFamily="34" charset="0"/>
                      </a:endParaRP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s-CO" sz="800" b="0" i="0" u="none" strike="noStrike">
                        <a:solidFill>
                          <a:srgbClr val="000000"/>
                        </a:solidFill>
                        <a:effectLst/>
                        <a:latin typeface="Calibri" panose="020F0502020204030204" pitchFamily="34" charset="0"/>
                      </a:endParaRP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s-CO" sz="800" b="0" i="0" u="none" strike="noStrike">
                        <a:solidFill>
                          <a:srgbClr val="000000"/>
                        </a:solidFill>
                        <a:effectLst/>
                        <a:latin typeface="Calibri" panose="020F0502020204030204" pitchFamily="34" charset="0"/>
                      </a:endParaRP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800" b="0" i="0" u="none" strike="noStrike">
                          <a:solidFill>
                            <a:srgbClr val="000000"/>
                          </a:solidFill>
                          <a:effectLst/>
                          <a:latin typeface="Calibri" panose="020F0502020204030204" pitchFamily="34" charset="0"/>
                        </a:rPr>
                        <a:t>30/07/2023</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MX" sz="900" b="0" i="0" u="none" strike="noStrike" dirty="0">
                          <a:solidFill>
                            <a:srgbClr val="000000"/>
                          </a:solidFill>
                          <a:effectLst/>
                          <a:latin typeface="Calibri" panose="020F0502020204030204" pitchFamily="34" charset="0"/>
                        </a:rPr>
                        <a:t>Terminado Etapa 1 -a espera de expedición de la Licencia de Construcción</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BDD7EE"/>
                    </a:solidFill>
                  </a:tcPr>
                </a:tc>
                <a:extLst>
                  <a:ext uri="{0D108BD9-81ED-4DB2-BD59-A6C34878D82A}">
                    <a16:rowId xmlns:a16="http://schemas.microsoft.com/office/drawing/2014/main" val="2139611646"/>
                  </a:ext>
                </a:extLst>
              </a:tr>
            </a:tbl>
          </a:graphicData>
        </a:graphic>
      </p:graphicFrame>
    </p:spTree>
    <p:extLst>
      <p:ext uri="{BB962C8B-B14F-4D97-AF65-F5344CB8AC3E}">
        <p14:creationId xmlns:p14="http://schemas.microsoft.com/office/powerpoint/2010/main" val="4151389429"/>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Imagen 18">
            <a:extLst>
              <a:ext uri="{FF2B5EF4-FFF2-40B4-BE49-F238E27FC236}">
                <a16:creationId xmlns:a16="http://schemas.microsoft.com/office/drawing/2014/main" id="{C4F687A1-E479-486F-9F4D-DDD1338E1EE1}"/>
              </a:ext>
            </a:extLst>
          </p:cNvPr>
          <p:cNvPicPr>
            <a:picLocks noChangeAspect="1"/>
          </p:cNvPicPr>
          <p:nvPr/>
        </p:nvPicPr>
        <p:blipFill>
          <a:blip r:embed="rId2"/>
          <a:stretch>
            <a:fillRect/>
          </a:stretch>
        </p:blipFill>
        <p:spPr>
          <a:xfrm>
            <a:off x="407533" y="3769706"/>
            <a:ext cx="11467355" cy="2768906"/>
          </a:xfrm>
          <a:prstGeom prst="rect">
            <a:avLst/>
          </a:prstGeom>
        </p:spPr>
      </p:pic>
      <p:pic>
        <p:nvPicPr>
          <p:cNvPr id="18" name="Imagen 17">
            <a:extLst>
              <a:ext uri="{FF2B5EF4-FFF2-40B4-BE49-F238E27FC236}">
                <a16:creationId xmlns:a16="http://schemas.microsoft.com/office/drawing/2014/main" id="{6B5A4A1E-4A43-47FD-A2F6-C0E57056976D}"/>
              </a:ext>
            </a:extLst>
          </p:cNvPr>
          <p:cNvPicPr>
            <a:picLocks noChangeAspect="1"/>
          </p:cNvPicPr>
          <p:nvPr/>
        </p:nvPicPr>
        <p:blipFill>
          <a:blip r:embed="rId3"/>
          <a:stretch>
            <a:fillRect/>
          </a:stretch>
        </p:blipFill>
        <p:spPr>
          <a:xfrm>
            <a:off x="407520" y="1048620"/>
            <a:ext cx="11467368" cy="2646483"/>
          </a:xfrm>
          <a:prstGeom prst="rect">
            <a:avLst/>
          </a:prstGeom>
        </p:spPr>
      </p:pic>
      <p:sp>
        <p:nvSpPr>
          <p:cNvPr id="4" name="CuadroTexto 3">
            <a:extLst>
              <a:ext uri="{FF2B5EF4-FFF2-40B4-BE49-F238E27FC236}">
                <a16:creationId xmlns:a16="http://schemas.microsoft.com/office/drawing/2014/main" id="{FA2C6692-4842-4CA2-8BD8-1D46B3F1D4B9}"/>
              </a:ext>
            </a:extLst>
          </p:cNvPr>
          <p:cNvSpPr txBox="1"/>
          <p:nvPr/>
        </p:nvSpPr>
        <p:spPr>
          <a:xfrm>
            <a:off x="320224" y="95231"/>
            <a:ext cx="11243216" cy="830997"/>
          </a:xfrm>
          <a:prstGeom prst="rect">
            <a:avLst/>
          </a:prstGeom>
          <a:noFill/>
        </p:spPr>
        <p:txBody>
          <a:bodyPr wrap="square" rtlCol="0">
            <a:spAutoFit/>
          </a:bodyPr>
          <a:lstStyle/>
          <a:p>
            <a:pPr defTabSz="914400">
              <a:defRPr/>
            </a:pPr>
            <a:r>
              <a:rPr lang="es-CO" sz="2400">
                <a:solidFill>
                  <a:srgbClr val="4472C4"/>
                </a:solidFill>
                <a:latin typeface="Helvetica" pitchFamily="2" charset="0"/>
              </a:rPr>
              <a:t>Análisis Programación General Contrato Interadministrativo</a:t>
            </a:r>
          </a:p>
          <a:p>
            <a:pPr defTabSz="914400">
              <a:defRPr/>
            </a:pPr>
            <a:r>
              <a:rPr lang="es-CO" sz="2400">
                <a:solidFill>
                  <a:srgbClr val="4472C4"/>
                </a:solidFill>
                <a:latin typeface="Helvetica" pitchFamily="2" charset="0"/>
              </a:rPr>
              <a:t>Resumen de Ejecución por Proyectos</a:t>
            </a:r>
            <a:endParaRPr lang="es-CO" sz="1600">
              <a:solidFill>
                <a:srgbClr val="4472C4"/>
              </a:solidFill>
              <a:latin typeface="Helvetica" pitchFamily="2" charset="0"/>
            </a:endParaRPr>
          </a:p>
        </p:txBody>
      </p:sp>
      <p:sp>
        <p:nvSpPr>
          <p:cNvPr id="5" name="Rectángulo 4">
            <a:extLst>
              <a:ext uri="{FF2B5EF4-FFF2-40B4-BE49-F238E27FC236}">
                <a16:creationId xmlns:a16="http://schemas.microsoft.com/office/drawing/2014/main" id="{5DE1BD5F-F46F-4119-B71D-81FAD7D1BA34}"/>
              </a:ext>
            </a:extLst>
          </p:cNvPr>
          <p:cNvSpPr/>
          <p:nvPr/>
        </p:nvSpPr>
        <p:spPr>
          <a:xfrm>
            <a:off x="320220" y="6592542"/>
            <a:ext cx="11871776" cy="276999"/>
          </a:xfrm>
          <a:prstGeom prst="rect">
            <a:avLst/>
          </a:prstGeom>
        </p:spPr>
        <p:txBody>
          <a:bodyPr wrap="square">
            <a:spAutoFit/>
          </a:bodyPr>
          <a:lstStyle/>
          <a:p>
            <a:pPr defTabSz="914400">
              <a:defRPr/>
            </a:pPr>
            <a:r>
              <a:rPr lang="es-ES" sz="1200">
                <a:solidFill>
                  <a:srgbClr val="1F497D"/>
                </a:solidFill>
                <a:latin typeface="Helvetica" panose="020B0604020202020204" pitchFamily="34" charset="0"/>
                <a:cs typeface="Helvetica" panose="020B0604020202020204" pitchFamily="34" charset="0"/>
              </a:rPr>
              <a:t>Resumen Cronograma de Ejecución condiciones actualizadas y proyecciones ejecución Etapa 2  </a:t>
            </a:r>
          </a:p>
        </p:txBody>
      </p:sp>
      <p:cxnSp>
        <p:nvCxnSpPr>
          <p:cNvPr id="6" name="Conector recto 5">
            <a:extLst>
              <a:ext uri="{FF2B5EF4-FFF2-40B4-BE49-F238E27FC236}">
                <a16:creationId xmlns:a16="http://schemas.microsoft.com/office/drawing/2014/main" id="{C01440A0-77FC-419E-8851-4B5F4BD70569}"/>
              </a:ext>
            </a:extLst>
          </p:cNvPr>
          <p:cNvCxnSpPr>
            <a:cxnSpLocks/>
          </p:cNvCxnSpPr>
          <p:nvPr/>
        </p:nvCxnSpPr>
        <p:spPr>
          <a:xfrm>
            <a:off x="8616522" y="1251671"/>
            <a:ext cx="0" cy="2390858"/>
          </a:xfrm>
          <a:prstGeom prst="line">
            <a:avLst/>
          </a:prstGeom>
          <a:noFill/>
          <a:ln w="25400" cap="flat" cmpd="sng" algn="ctr">
            <a:solidFill>
              <a:srgbClr val="F79646"/>
            </a:solidFill>
            <a:prstDash val="solid"/>
          </a:ln>
          <a:effectLst>
            <a:outerShdw blurRad="40000" dist="20000" dir="5400000" rotWithShape="0">
              <a:srgbClr val="000000">
                <a:alpha val="38000"/>
              </a:srgbClr>
            </a:outerShdw>
          </a:effectLst>
        </p:spPr>
      </p:cxnSp>
      <p:cxnSp>
        <p:nvCxnSpPr>
          <p:cNvPr id="7" name="Conector recto 6">
            <a:extLst>
              <a:ext uri="{FF2B5EF4-FFF2-40B4-BE49-F238E27FC236}">
                <a16:creationId xmlns:a16="http://schemas.microsoft.com/office/drawing/2014/main" id="{12274427-7F06-4146-95A0-ADCCB2DA5C43}"/>
              </a:ext>
            </a:extLst>
          </p:cNvPr>
          <p:cNvCxnSpPr>
            <a:cxnSpLocks/>
          </p:cNvCxnSpPr>
          <p:nvPr/>
        </p:nvCxnSpPr>
        <p:spPr>
          <a:xfrm>
            <a:off x="11239621" y="1304245"/>
            <a:ext cx="0" cy="2390858"/>
          </a:xfrm>
          <a:prstGeom prst="line">
            <a:avLst/>
          </a:prstGeom>
          <a:noFill/>
          <a:ln w="25400" cap="flat" cmpd="sng" algn="ctr">
            <a:solidFill>
              <a:srgbClr val="4F81BD"/>
            </a:solidFill>
            <a:prstDash val="solid"/>
          </a:ln>
          <a:effectLst>
            <a:outerShdw blurRad="40000" dist="20000" dir="5400000" rotWithShape="0">
              <a:srgbClr val="000000">
                <a:alpha val="38000"/>
              </a:srgbClr>
            </a:outerShdw>
          </a:effectLst>
        </p:spPr>
      </p:cxnSp>
      <p:cxnSp>
        <p:nvCxnSpPr>
          <p:cNvPr id="8" name="Conector recto 7">
            <a:extLst>
              <a:ext uri="{FF2B5EF4-FFF2-40B4-BE49-F238E27FC236}">
                <a16:creationId xmlns:a16="http://schemas.microsoft.com/office/drawing/2014/main" id="{682C44F7-C055-43F2-99ED-E88B64C876EB}"/>
              </a:ext>
            </a:extLst>
          </p:cNvPr>
          <p:cNvCxnSpPr>
            <a:cxnSpLocks/>
          </p:cNvCxnSpPr>
          <p:nvPr/>
        </p:nvCxnSpPr>
        <p:spPr>
          <a:xfrm>
            <a:off x="8612278" y="4166453"/>
            <a:ext cx="0" cy="2304727"/>
          </a:xfrm>
          <a:prstGeom prst="line">
            <a:avLst/>
          </a:prstGeom>
          <a:noFill/>
          <a:ln w="25400" cap="flat" cmpd="sng" algn="ctr">
            <a:solidFill>
              <a:srgbClr val="F79646"/>
            </a:solidFill>
            <a:prstDash val="solid"/>
          </a:ln>
          <a:effectLst>
            <a:outerShdw blurRad="40000" dist="20000" dir="5400000" rotWithShape="0">
              <a:srgbClr val="000000">
                <a:alpha val="38000"/>
              </a:srgbClr>
            </a:outerShdw>
          </a:effectLst>
        </p:spPr>
      </p:cxnSp>
      <p:cxnSp>
        <p:nvCxnSpPr>
          <p:cNvPr id="9" name="Conector recto 8">
            <a:extLst>
              <a:ext uri="{FF2B5EF4-FFF2-40B4-BE49-F238E27FC236}">
                <a16:creationId xmlns:a16="http://schemas.microsoft.com/office/drawing/2014/main" id="{D2E0BA2E-E1E9-4D89-B958-296433FE0097}"/>
              </a:ext>
            </a:extLst>
          </p:cNvPr>
          <p:cNvCxnSpPr>
            <a:cxnSpLocks/>
          </p:cNvCxnSpPr>
          <p:nvPr/>
        </p:nvCxnSpPr>
        <p:spPr>
          <a:xfrm>
            <a:off x="11235769" y="4157745"/>
            <a:ext cx="0" cy="1077185"/>
          </a:xfrm>
          <a:prstGeom prst="line">
            <a:avLst/>
          </a:prstGeom>
          <a:noFill/>
          <a:ln w="25400" cap="flat" cmpd="sng" algn="ctr">
            <a:solidFill>
              <a:srgbClr val="4F81BD"/>
            </a:solidFill>
            <a:prstDash val="solid"/>
          </a:ln>
          <a:effectLst>
            <a:outerShdw blurRad="40000" dist="20000" dir="5400000" rotWithShape="0">
              <a:srgbClr val="000000">
                <a:alpha val="38000"/>
              </a:srgbClr>
            </a:outerShdw>
          </a:effectLst>
        </p:spPr>
      </p:cxnSp>
      <p:cxnSp>
        <p:nvCxnSpPr>
          <p:cNvPr id="10" name="Conector recto 9">
            <a:extLst>
              <a:ext uri="{FF2B5EF4-FFF2-40B4-BE49-F238E27FC236}">
                <a16:creationId xmlns:a16="http://schemas.microsoft.com/office/drawing/2014/main" id="{A6F6C71B-4B21-4CEC-B84A-7CAAD432B94D}"/>
              </a:ext>
            </a:extLst>
          </p:cNvPr>
          <p:cNvCxnSpPr>
            <a:cxnSpLocks/>
          </p:cNvCxnSpPr>
          <p:nvPr/>
        </p:nvCxnSpPr>
        <p:spPr>
          <a:xfrm flipH="1">
            <a:off x="10189090" y="5935900"/>
            <a:ext cx="1086963" cy="0"/>
          </a:xfrm>
          <a:prstGeom prst="line">
            <a:avLst/>
          </a:prstGeom>
          <a:noFill/>
          <a:ln w="25400" cap="flat" cmpd="sng" algn="ctr">
            <a:solidFill>
              <a:srgbClr val="4F81BD"/>
            </a:solidFill>
            <a:prstDash val="solid"/>
          </a:ln>
          <a:effectLst>
            <a:outerShdw blurRad="40000" dist="20000" dir="5400000" rotWithShape="0">
              <a:srgbClr val="000000">
                <a:alpha val="38000"/>
              </a:srgbClr>
            </a:outerShdw>
          </a:effectLst>
        </p:spPr>
      </p:cxnSp>
      <p:cxnSp>
        <p:nvCxnSpPr>
          <p:cNvPr id="11" name="Conector recto 10">
            <a:extLst>
              <a:ext uri="{FF2B5EF4-FFF2-40B4-BE49-F238E27FC236}">
                <a16:creationId xmlns:a16="http://schemas.microsoft.com/office/drawing/2014/main" id="{BC0156F6-A568-444A-8A93-BBA8FA2332B4}"/>
              </a:ext>
            </a:extLst>
          </p:cNvPr>
          <p:cNvCxnSpPr>
            <a:cxnSpLocks/>
          </p:cNvCxnSpPr>
          <p:nvPr/>
        </p:nvCxnSpPr>
        <p:spPr>
          <a:xfrm flipH="1">
            <a:off x="10190774" y="5684192"/>
            <a:ext cx="1085278" cy="0"/>
          </a:xfrm>
          <a:prstGeom prst="line">
            <a:avLst/>
          </a:prstGeom>
          <a:noFill/>
          <a:ln w="25400" cap="flat" cmpd="sng" algn="ctr">
            <a:solidFill>
              <a:srgbClr val="F79646"/>
            </a:solidFill>
            <a:prstDash val="solid"/>
          </a:ln>
          <a:effectLst>
            <a:outerShdw blurRad="40000" dist="20000" dir="5400000" rotWithShape="0">
              <a:srgbClr val="000000">
                <a:alpha val="38000"/>
              </a:srgbClr>
            </a:outerShdw>
          </a:effectLst>
        </p:spPr>
      </p:cxnSp>
      <p:sp>
        <p:nvSpPr>
          <p:cNvPr id="12" name="object 3">
            <a:extLst>
              <a:ext uri="{FF2B5EF4-FFF2-40B4-BE49-F238E27FC236}">
                <a16:creationId xmlns:a16="http://schemas.microsoft.com/office/drawing/2014/main" id="{94C23EFC-EB5F-4246-B212-57D62987C249}"/>
              </a:ext>
            </a:extLst>
          </p:cNvPr>
          <p:cNvSpPr txBox="1"/>
          <p:nvPr/>
        </p:nvSpPr>
        <p:spPr>
          <a:xfrm>
            <a:off x="10189090" y="5722292"/>
            <a:ext cx="1022528" cy="167354"/>
          </a:xfrm>
          <a:prstGeom prst="rect">
            <a:avLst/>
          </a:prstGeom>
        </p:spPr>
        <p:txBody>
          <a:bodyPr vert="horz" wrap="square" lIns="0" tIns="13335" rIns="0" bIns="0" rtlCol="0">
            <a:spAutoFit/>
          </a:bodyPr>
          <a:lstStyle/>
          <a:p>
            <a:pPr marL="12700" marR="0" lvl="0" indent="0" defTabSz="914400" eaLnBrk="1" fontAlgn="auto" latinLnBrk="0" hangingPunct="1">
              <a:lnSpc>
                <a:spcPct val="100000"/>
              </a:lnSpc>
              <a:spcBef>
                <a:spcPts val="105"/>
              </a:spcBef>
              <a:spcAft>
                <a:spcPts val="0"/>
              </a:spcAft>
              <a:buClrTx/>
              <a:buSzTx/>
              <a:buFontTx/>
              <a:buNone/>
              <a:tabLst/>
              <a:defRPr/>
            </a:pPr>
            <a:r>
              <a:rPr kumimoji="0" lang="es-CO" sz="1000" b="0" i="0" u="none" strike="noStrike" kern="0" cap="none" spc="0" normalizeH="0" baseline="0" noProof="0">
                <a:ln>
                  <a:noFill/>
                </a:ln>
                <a:solidFill>
                  <a:prstClr val="black">
                    <a:lumMod val="65000"/>
                    <a:lumOff val="35000"/>
                  </a:prstClr>
                </a:solidFill>
                <a:effectLst/>
                <a:uLnTx/>
                <a:uFillTx/>
              </a:rPr>
              <a:t>Vencimiento Actual</a:t>
            </a:r>
          </a:p>
        </p:txBody>
      </p:sp>
      <p:sp>
        <p:nvSpPr>
          <p:cNvPr id="13" name="object 3">
            <a:extLst>
              <a:ext uri="{FF2B5EF4-FFF2-40B4-BE49-F238E27FC236}">
                <a16:creationId xmlns:a16="http://schemas.microsoft.com/office/drawing/2014/main" id="{78FD4F23-F89D-4973-B526-212024642445}"/>
              </a:ext>
            </a:extLst>
          </p:cNvPr>
          <p:cNvSpPr txBox="1"/>
          <p:nvPr/>
        </p:nvSpPr>
        <p:spPr>
          <a:xfrm>
            <a:off x="10189090" y="5508684"/>
            <a:ext cx="1127698" cy="167354"/>
          </a:xfrm>
          <a:prstGeom prst="rect">
            <a:avLst/>
          </a:prstGeom>
        </p:spPr>
        <p:txBody>
          <a:bodyPr vert="horz" wrap="square" lIns="0" tIns="13335" rIns="0" bIns="0" rtlCol="0">
            <a:spAutoFit/>
          </a:bodyPr>
          <a:lstStyle/>
          <a:p>
            <a:pPr marL="12700" marR="0" lvl="0" indent="0" defTabSz="914400" eaLnBrk="1" fontAlgn="auto" latinLnBrk="0" hangingPunct="1">
              <a:lnSpc>
                <a:spcPct val="100000"/>
              </a:lnSpc>
              <a:spcBef>
                <a:spcPts val="105"/>
              </a:spcBef>
              <a:spcAft>
                <a:spcPts val="0"/>
              </a:spcAft>
              <a:buClrTx/>
              <a:buSzTx/>
              <a:buFontTx/>
              <a:buNone/>
              <a:tabLst/>
              <a:defRPr/>
            </a:pPr>
            <a:r>
              <a:rPr kumimoji="0" lang="es-CO" sz="1000" b="0" i="0" u="none" strike="noStrike" kern="0" cap="none" spc="0" normalizeH="0" baseline="0" noProof="0">
                <a:ln>
                  <a:noFill/>
                </a:ln>
                <a:solidFill>
                  <a:prstClr val="black">
                    <a:lumMod val="65000"/>
                    <a:lumOff val="35000"/>
                  </a:prstClr>
                </a:solidFill>
                <a:effectLst/>
                <a:uLnTx/>
                <a:uFillTx/>
              </a:rPr>
              <a:t>Estado Actual </a:t>
            </a:r>
          </a:p>
        </p:txBody>
      </p:sp>
      <p:cxnSp>
        <p:nvCxnSpPr>
          <p:cNvPr id="14" name="Conector recto 13">
            <a:extLst>
              <a:ext uri="{FF2B5EF4-FFF2-40B4-BE49-F238E27FC236}">
                <a16:creationId xmlns:a16="http://schemas.microsoft.com/office/drawing/2014/main" id="{BF6434E7-D49C-4B44-9884-73A2EDB785B3}"/>
              </a:ext>
            </a:extLst>
          </p:cNvPr>
          <p:cNvCxnSpPr>
            <a:cxnSpLocks/>
          </p:cNvCxnSpPr>
          <p:nvPr/>
        </p:nvCxnSpPr>
        <p:spPr>
          <a:xfrm flipH="1">
            <a:off x="9938534" y="3327459"/>
            <a:ext cx="1086963" cy="0"/>
          </a:xfrm>
          <a:prstGeom prst="line">
            <a:avLst/>
          </a:prstGeom>
          <a:noFill/>
          <a:ln w="25400" cap="flat" cmpd="sng" algn="ctr">
            <a:solidFill>
              <a:srgbClr val="4F81BD"/>
            </a:solidFill>
            <a:prstDash val="solid"/>
          </a:ln>
          <a:effectLst>
            <a:outerShdw blurRad="40000" dist="20000" dir="5400000" rotWithShape="0">
              <a:srgbClr val="000000">
                <a:alpha val="38000"/>
              </a:srgbClr>
            </a:outerShdw>
          </a:effectLst>
        </p:spPr>
      </p:cxnSp>
      <p:cxnSp>
        <p:nvCxnSpPr>
          <p:cNvPr id="15" name="Conector recto 14">
            <a:extLst>
              <a:ext uri="{FF2B5EF4-FFF2-40B4-BE49-F238E27FC236}">
                <a16:creationId xmlns:a16="http://schemas.microsoft.com/office/drawing/2014/main" id="{858EEB0A-7C66-47C9-96BE-84183B7EC02A}"/>
              </a:ext>
            </a:extLst>
          </p:cNvPr>
          <p:cNvCxnSpPr>
            <a:cxnSpLocks/>
          </p:cNvCxnSpPr>
          <p:nvPr/>
        </p:nvCxnSpPr>
        <p:spPr>
          <a:xfrm flipH="1">
            <a:off x="9940218" y="3075751"/>
            <a:ext cx="1085278" cy="0"/>
          </a:xfrm>
          <a:prstGeom prst="line">
            <a:avLst/>
          </a:prstGeom>
          <a:noFill/>
          <a:ln w="25400" cap="flat" cmpd="sng" algn="ctr">
            <a:solidFill>
              <a:srgbClr val="F79646"/>
            </a:solidFill>
            <a:prstDash val="solid"/>
          </a:ln>
          <a:effectLst>
            <a:outerShdw blurRad="40000" dist="20000" dir="5400000" rotWithShape="0">
              <a:srgbClr val="000000">
                <a:alpha val="38000"/>
              </a:srgbClr>
            </a:outerShdw>
          </a:effectLst>
        </p:spPr>
      </p:cxnSp>
      <p:sp>
        <p:nvSpPr>
          <p:cNvPr id="16" name="object 3">
            <a:extLst>
              <a:ext uri="{FF2B5EF4-FFF2-40B4-BE49-F238E27FC236}">
                <a16:creationId xmlns:a16="http://schemas.microsoft.com/office/drawing/2014/main" id="{DBA0AEFF-7511-4DE6-8C6D-0434C4BE6716}"/>
              </a:ext>
            </a:extLst>
          </p:cNvPr>
          <p:cNvSpPr txBox="1"/>
          <p:nvPr/>
        </p:nvSpPr>
        <p:spPr>
          <a:xfrm>
            <a:off x="9938534" y="3113851"/>
            <a:ext cx="1022528" cy="167354"/>
          </a:xfrm>
          <a:prstGeom prst="rect">
            <a:avLst/>
          </a:prstGeom>
        </p:spPr>
        <p:txBody>
          <a:bodyPr vert="horz" wrap="square" lIns="0" tIns="13335" rIns="0" bIns="0" rtlCol="0">
            <a:spAutoFit/>
          </a:bodyPr>
          <a:lstStyle/>
          <a:p>
            <a:pPr marL="12700" marR="0" lvl="0" indent="0" defTabSz="914400" eaLnBrk="1" fontAlgn="auto" latinLnBrk="0" hangingPunct="1">
              <a:lnSpc>
                <a:spcPct val="100000"/>
              </a:lnSpc>
              <a:spcBef>
                <a:spcPts val="105"/>
              </a:spcBef>
              <a:spcAft>
                <a:spcPts val="0"/>
              </a:spcAft>
              <a:buClrTx/>
              <a:buSzTx/>
              <a:buFontTx/>
              <a:buNone/>
              <a:tabLst/>
              <a:defRPr/>
            </a:pPr>
            <a:r>
              <a:rPr kumimoji="0" lang="es-CO" sz="1000" b="0" i="0" u="none" strike="noStrike" kern="0" cap="none" spc="0" normalizeH="0" baseline="0" noProof="0">
                <a:ln>
                  <a:noFill/>
                </a:ln>
                <a:solidFill>
                  <a:prstClr val="black">
                    <a:lumMod val="65000"/>
                    <a:lumOff val="35000"/>
                  </a:prstClr>
                </a:solidFill>
                <a:effectLst/>
                <a:uLnTx/>
                <a:uFillTx/>
              </a:rPr>
              <a:t>Vencimiento Actual</a:t>
            </a:r>
          </a:p>
        </p:txBody>
      </p:sp>
      <p:sp>
        <p:nvSpPr>
          <p:cNvPr id="17" name="object 3">
            <a:extLst>
              <a:ext uri="{FF2B5EF4-FFF2-40B4-BE49-F238E27FC236}">
                <a16:creationId xmlns:a16="http://schemas.microsoft.com/office/drawing/2014/main" id="{89869B06-983B-4FDA-9009-FE847E8969DB}"/>
              </a:ext>
            </a:extLst>
          </p:cNvPr>
          <p:cNvSpPr txBox="1"/>
          <p:nvPr/>
        </p:nvSpPr>
        <p:spPr>
          <a:xfrm>
            <a:off x="9938534" y="2900243"/>
            <a:ext cx="1127698" cy="167354"/>
          </a:xfrm>
          <a:prstGeom prst="rect">
            <a:avLst/>
          </a:prstGeom>
        </p:spPr>
        <p:txBody>
          <a:bodyPr vert="horz" wrap="square" lIns="0" tIns="13335" rIns="0" bIns="0" rtlCol="0">
            <a:spAutoFit/>
          </a:bodyPr>
          <a:lstStyle/>
          <a:p>
            <a:pPr marL="12700" marR="0" lvl="0" indent="0" defTabSz="914400" eaLnBrk="1" fontAlgn="auto" latinLnBrk="0" hangingPunct="1">
              <a:lnSpc>
                <a:spcPct val="100000"/>
              </a:lnSpc>
              <a:spcBef>
                <a:spcPts val="105"/>
              </a:spcBef>
              <a:spcAft>
                <a:spcPts val="0"/>
              </a:spcAft>
              <a:buClrTx/>
              <a:buSzTx/>
              <a:buFontTx/>
              <a:buNone/>
              <a:tabLst/>
              <a:defRPr/>
            </a:pPr>
            <a:r>
              <a:rPr kumimoji="0" lang="es-CO" sz="1000" b="0" i="0" u="none" strike="noStrike" kern="0" cap="none" spc="0" normalizeH="0" baseline="0" noProof="0">
                <a:ln>
                  <a:noFill/>
                </a:ln>
                <a:solidFill>
                  <a:prstClr val="black">
                    <a:lumMod val="65000"/>
                    <a:lumOff val="35000"/>
                  </a:prstClr>
                </a:solidFill>
                <a:effectLst/>
                <a:uLnTx/>
                <a:uFillTx/>
              </a:rPr>
              <a:t>Estado Actual </a:t>
            </a:r>
          </a:p>
        </p:txBody>
      </p:sp>
    </p:spTree>
    <p:extLst>
      <p:ext uri="{BB962C8B-B14F-4D97-AF65-F5344CB8AC3E}">
        <p14:creationId xmlns:p14="http://schemas.microsoft.com/office/powerpoint/2010/main" val="3816873189"/>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ítulo 9">
            <a:extLst>
              <a:ext uri="{FF2B5EF4-FFF2-40B4-BE49-F238E27FC236}">
                <a16:creationId xmlns:a16="http://schemas.microsoft.com/office/drawing/2014/main" id="{3445EA67-7777-73B9-9F9F-D63D448E69F2}"/>
              </a:ext>
            </a:extLst>
          </p:cNvPr>
          <p:cNvSpPr txBox="1">
            <a:spLocks/>
          </p:cNvSpPr>
          <p:nvPr/>
        </p:nvSpPr>
        <p:spPr>
          <a:xfrm>
            <a:off x="4966588" y="1578673"/>
            <a:ext cx="3932237" cy="952493"/>
          </a:xfrm>
          <a:prstGeom prst="rect">
            <a:avLst/>
          </a:prstGeom>
        </p:spPr>
        <p:txBody>
          <a:bodyPr/>
          <a:lstStyle>
            <a:lvl1pPr algn="l" defTabSz="914400" rtl="0" eaLnBrk="1" latinLnBrk="0" hangingPunct="1">
              <a:lnSpc>
                <a:spcPct val="90000"/>
              </a:lnSpc>
              <a:spcBef>
                <a:spcPct val="0"/>
              </a:spcBef>
              <a:buNone/>
              <a:defRPr sz="3600" kern="1200">
                <a:solidFill>
                  <a:schemeClr val="tx1"/>
                </a:solidFill>
                <a:latin typeface="Helvetica" pitchFamily="2" charset="0"/>
                <a:ea typeface="+mj-ea"/>
                <a:cs typeface="+mj-cs"/>
              </a:defRPr>
            </a:lvl1pPr>
          </a:lstStyle>
          <a:p>
            <a:r>
              <a:rPr lang="es-CO">
                <a:solidFill>
                  <a:schemeClr val="bg1"/>
                </a:solidFill>
              </a:rPr>
              <a:t>Gracias</a:t>
            </a:r>
          </a:p>
        </p:txBody>
      </p:sp>
      <p:pic>
        <p:nvPicPr>
          <p:cNvPr id="10" name="Marcador de posición de imagen 13">
            <a:extLst>
              <a:ext uri="{FF2B5EF4-FFF2-40B4-BE49-F238E27FC236}">
                <a16:creationId xmlns:a16="http://schemas.microsoft.com/office/drawing/2014/main" id="{0D7C8E35-BC7E-E95B-4B85-DA290B57ED6A}"/>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0" y="800566"/>
            <a:ext cx="4800158" cy="5458172"/>
          </a:xfrm>
          <a:custGeom>
            <a:avLst/>
            <a:gdLst>
              <a:gd name="connsiteX0" fmla="*/ 0 w 6172200"/>
              <a:gd name="connsiteY0" fmla="*/ 812287 h 4873625"/>
              <a:gd name="connsiteX1" fmla="*/ 812287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812287 h 4873625"/>
              <a:gd name="connsiteX1" fmla="*/ 812287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812287 h 4873625"/>
              <a:gd name="connsiteX1" fmla="*/ 1488336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0 h 4876064"/>
              <a:gd name="connsiteX1" fmla="*/ 1488336 w 6172200"/>
              <a:gd name="connsiteY1" fmla="*/ 2439 h 4876064"/>
              <a:gd name="connsiteX2" fmla="*/ 5359913 w 6172200"/>
              <a:gd name="connsiteY2" fmla="*/ 2439 h 4876064"/>
              <a:gd name="connsiteX3" fmla="*/ 6172200 w 6172200"/>
              <a:gd name="connsiteY3" fmla="*/ 814726 h 4876064"/>
              <a:gd name="connsiteX4" fmla="*/ 6172200 w 6172200"/>
              <a:gd name="connsiteY4" fmla="*/ 4063777 h 4876064"/>
              <a:gd name="connsiteX5" fmla="*/ 5359913 w 6172200"/>
              <a:gd name="connsiteY5" fmla="*/ 4876064 h 4876064"/>
              <a:gd name="connsiteX6" fmla="*/ 812287 w 6172200"/>
              <a:gd name="connsiteY6" fmla="*/ 4876064 h 4876064"/>
              <a:gd name="connsiteX7" fmla="*/ 0 w 6172200"/>
              <a:gd name="connsiteY7" fmla="*/ 4063777 h 4876064"/>
              <a:gd name="connsiteX8" fmla="*/ 0 w 6172200"/>
              <a:gd name="connsiteY8" fmla="*/ 0 h 4876064"/>
              <a:gd name="connsiteX0" fmla="*/ 10274 w 6182474"/>
              <a:gd name="connsiteY0" fmla="*/ 0 h 4876064"/>
              <a:gd name="connsiteX1" fmla="*/ 1498610 w 6182474"/>
              <a:gd name="connsiteY1" fmla="*/ 2439 h 4876064"/>
              <a:gd name="connsiteX2" fmla="*/ 5370187 w 6182474"/>
              <a:gd name="connsiteY2" fmla="*/ 2439 h 4876064"/>
              <a:gd name="connsiteX3" fmla="*/ 6182474 w 6182474"/>
              <a:gd name="connsiteY3" fmla="*/ 814726 h 4876064"/>
              <a:gd name="connsiteX4" fmla="*/ 6182474 w 6182474"/>
              <a:gd name="connsiteY4" fmla="*/ 4063777 h 4876064"/>
              <a:gd name="connsiteX5" fmla="*/ 5370187 w 6182474"/>
              <a:gd name="connsiteY5" fmla="*/ 4876064 h 4876064"/>
              <a:gd name="connsiteX6" fmla="*/ 822561 w 6182474"/>
              <a:gd name="connsiteY6" fmla="*/ 4876064 h 4876064"/>
              <a:gd name="connsiteX7" fmla="*/ 0 w 6182474"/>
              <a:gd name="connsiteY7" fmla="*/ 1998672 h 4876064"/>
              <a:gd name="connsiteX8" fmla="*/ 10274 w 6182474"/>
              <a:gd name="connsiteY8" fmla="*/ 0 h 4876064"/>
              <a:gd name="connsiteX0" fmla="*/ 17336 w 6189536"/>
              <a:gd name="connsiteY0" fmla="*/ 0 h 4876064"/>
              <a:gd name="connsiteX1" fmla="*/ 1505672 w 6189536"/>
              <a:gd name="connsiteY1" fmla="*/ 2439 h 4876064"/>
              <a:gd name="connsiteX2" fmla="*/ 5377249 w 6189536"/>
              <a:gd name="connsiteY2" fmla="*/ 2439 h 4876064"/>
              <a:gd name="connsiteX3" fmla="*/ 6189536 w 6189536"/>
              <a:gd name="connsiteY3" fmla="*/ 814726 h 4876064"/>
              <a:gd name="connsiteX4" fmla="*/ 6189536 w 6189536"/>
              <a:gd name="connsiteY4" fmla="*/ 4063777 h 4876064"/>
              <a:gd name="connsiteX5" fmla="*/ 5377249 w 6189536"/>
              <a:gd name="connsiteY5" fmla="*/ 4876064 h 4876064"/>
              <a:gd name="connsiteX6" fmla="*/ 367286 w 6189536"/>
              <a:gd name="connsiteY6" fmla="*/ 2810958 h 4876064"/>
              <a:gd name="connsiteX7" fmla="*/ 7062 w 6189536"/>
              <a:gd name="connsiteY7" fmla="*/ 1998672 h 4876064"/>
              <a:gd name="connsiteX8" fmla="*/ 17336 w 6189536"/>
              <a:gd name="connsiteY8" fmla="*/ 0 h 4876064"/>
              <a:gd name="connsiteX0" fmla="*/ 10274 w 6182474"/>
              <a:gd name="connsiteY0" fmla="*/ 0 h 4876064"/>
              <a:gd name="connsiteX1" fmla="*/ 1498610 w 6182474"/>
              <a:gd name="connsiteY1" fmla="*/ 2439 h 4876064"/>
              <a:gd name="connsiteX2" fmla="*/ 5370187 w 6182474"/>
              <a:gd name="connsiteY2" fmla="*/ 2439 h 4876064"/>
              <a:gd name="connsiteX3" fmla="*/ 6182474 w 6182474"/>
              <a:gd name="connsiteY3" fmla="*/ 814726 h 4876064"/>
              <a:gd name="connsiteX4" fmla="*/ 6182474 w 6182474"/>
              <a:gd name="connsiteY4" fmla="*/ 4063777 h 4876064"/>
              <a:gd name="connsiteX5" fmla="*/ 5370187 w 6182474"/>
              <a:gd name="connsiteY5" fmla="*/ 4876064 h 4876064"/>
              <a:gd name="connsiteX6" fmla="*/ 360224 w 6182474"/>
              <a:gd name="connsiteY6" fmla="*/ 2810958 h 4876064"/>
              <a:gd name="connsiteX7" fmla="*/ 0 w 6182474"/>
              <a:gd name="connsiteY7" fmla="*/ 1998672 h 4876064"/>
              <a:gd name="connsiteX8" fmla="*/ 10274 w 6182474"/>
              <a:gd name="connsiteY8" fmla="*/ 0 h 4876064"/>
              <a:gd name="connsiteX0" fmla="*/ 10274 w 6182474"/>
              <a:gd name="connsiteY0" fmla="*/ 0 h 5143192"/>
              <a:gd name="connsiteX1" fmla="*/ 1498610 w 6182474"/>
              <a:gd name="connsiteY1" fmla="*/ 2439 h 5143192"/>
              <a:gd name="connsiteX2" fmla="*/ 5370187 w 6182474"/>
              <a:gd name="connsiteY2" fmla="*/ 2439 h 5143192"/>
              <a:gd name="connsiteX3" fmla="*/ 6182474 w 6182474"/>
              <a:gd name="connsiteY3" fmla="*/ 814726 h 5143192"/>
              <a:gd name="connsiteX4" fmla="*/ 6182474 w 6182474"/>
              <a:gd name="connsiteY4" fmla="*/ 4063777 h 5143192"/>
              <a:gd name="connsiteX5" fmla="*/ 2061908 w 6182474"/>
              <a:gd name="connsiteY5" fmla="*/ 5143192 h 5143192"/>
              <a:gd name="connsiteX6" fmla="*/ 360224 w 6182474"/>
              <a:gd name="connsiteY6" fmla="*/ 2810958 h 5143192"/>
              <a:gd name="connsiteX7" fmla="*/ 0 w 6182474"/>
              <a:gd name="connsiteY7" fmla="*/ 1998672 h 5143192"/>
              <a:gd name="connsiteX8" fmla="*/ 10274 w 6182474"/>
              <a:gd name="connsiteY8" fmla="*/ 0 h 5143192"/>
              <a:gd name="connsiteX0" fmla="*/ 10274 w 6182474"/>
              <a:gd name="connsiteY0" fmla="*/ 0 h 5334539"/>
              <a:gd name="connsiteX1" fmla="*/ 1498610 w 6182474"/>
              <a:gd name="connsiteY1" fmla="*/ 2439 h 5334539"/>
              <a:gd name="connsiteX2" fmla="*/ 5370187 w 6182474"/>
              <a:gd name="connsiteY2" fmla="*/ 2439 h 5334539"/>
              <a:gd name="connsiteX3" fmla="*/ 6182474 w 6182474"/>
              <a:gd name="connsiteY3" fmla="*/ 814726 h 5334539"/>
              <a:gd name="connsiteX4" fmla="*/ 3110501 w 6182474"/>
              <a:gd name="connsiteY4" fmla="*/ 5132289 h 5334539"/>
              <a:gd name="connsiteX5" fmla="*/ 2061908 w 6182474"/>
              <a:gd name="connsiteY5" fmla="*/ 5143192 h 5334539"/>
              <a:gd name="connsiteX6" fmla="*/ 360224 w 6182474"/>
              <a:gd name="connsiteY6" fmla="*/ 2810958 h 5334539"/>
              <a:gd name="connsiteX7" fmla="*/ 0 w 6182474"/>
              <a:gd name="connsiteY7" fmla="*/ 1998672 h 5334539"/>
              <a:gd name="connsiteX8" fmla="*/ 10274 w 6182474"/>
              <a:gd name="connsiteY8" fmla="*/ 0 h 5334539"/>
              <a:gd name="connsiteX0" fmla="*/ 10274 w 5532670"/>
              <a:gd name="connsiteY0" fmla="*/ 0 h 5334539"/>
              <a:gd name="connsiteX1" fmla="*/ 1498610 w 5532670"/>
              <a:gd name="connsiteY1" fmla="*/ 2439 h 5334539"/>
              <a:gd name="connsiteX2" fmla="*/ 5370187 w 5532670"/>
              <a:gd name="connsiteY2" fmla="*/ 2439 h 5334539"/>
              <a:gd name="connsiteX3" fmla="*/ 5196154 w 5532670"/>
              <a:gd name="connsiteY3" fmla="*/ 3352443 h 5334539"/>
              <a:gd name="connsiteX4" fmla="*/ 3110501 w 5532670"/>
              <a:gd name="connsiteY4" fmla="*/ 5132289 h 5334539"/>
              <a:gd name="connsiteX5" fmla="*/ 2061908 w 5532670"/>
              <a:gd name="connsiteY5" fmla="*/ 5143192 h 5334539"/>
              <a:gd name="connsiteX6" fmla="*/ 360224 w 5532670"/>
              <a:gd name="connsiteY6" fmla="*/ 2810958 h 5334539"/>
              <a:gd name="connsiteX7" fmla="*/ 0 w 5532670"/>
              <a:gd name="connsiteY7" fmla="*/ 1998672 h 5334539"/>
              <a:gd name="connsiteX8" fmla="*/ 10274 w 5532670"/>
              <a:gd name="connsiteY8" fmla="*/ 0 h 5334539"/>
              <a:gd name="connsiteX0" fmla="*/ 10274 w 5558319"/>
              <a:gd name="connsiteY0" fmla="*/ 0 h 5334539"/>
              <a:gd name="connsiteX1" fmla="*/ 1498610 w 5558319"/>
              <a:gd name="connsiteY1" fmla="*/ 2439 h 5334539"/>
              <a:gd name="connsiteX2" fmla="*/ 5401009 w 5558319"/>
              <a:gd name="connsiteY2" fmla="*/ 2447689 h 5334539"/>
              <a:gd name="connsiteX3" fmla="*/ 5196154 w 5558319"/>
              <a:gd name="connsiteY3" fmla="*/ 3352443 h 5334539"/>
              <a:gd name="connsiteX4" fmla="*/ 3110501 w 5558319"/>
              <a:gd name="connsiteY4" fmla="*/ 5132289 h 5334539"/>
              <a:gd name="connsiteX5" fmla="*/ 2061908 w 5558319"/>
              <a:gd name="connsiteY5" fmla="*/ 5143192 h 5334539"/>
              <a:gd name="connsiteX6" fmla="*/ 360224 w 5558319"/>
              <a:gd name="connsiteY6" fmla="*/ 2810958 h 5334539"/>
              <a:gd name="connsiteX7" fmla="*/ 0 w 5558319"/>
              <a:gd name="connsiteY7" fmla="*/ 1998672 h 5334539"/>
              <a:gd name="connsiteX8" fmla="*/ 10274 w 5558319"/>
              <a:gd name="connsiteY8" fmla="*/ 0 h 5334539"/>
              <a:gd name="connsiteX0" fmla="*/ 10274 w 5558319"/>
              <a:gd name="connsiteY0" fmla="*/ 110576 h 5445115"/>
              <a:gd name="connsiteX1" fmla="*/ 3460974 w 5558319"/>
              <a:gd name="connsiteY1" fmla="*/ 0 h 5445115"/>
              <a:gd name="connsiteX2" fmla="*/ 5401009 w 5558319"/>
              <a:gd name="connsiteY2" fmla="*/ 2558265 h 5445115"/>
              <a:gd name="connsiteX3" fmla="*/ 5196154 w 5558319"/>
              <a:gd name="connsiteY3" fmla="*/ 3463019 h 5445115"/>
              <a:gd name="connsiteX4" fmla="*/ 3110501 w 5558319"/>
              <a:gd name="connsiteY4" fmla="*/ 5242865 h 5445115"/>
              <a:gd name="connsiteX5" fmla="*/ 2061908 w 5558319"/>
              <a:gd name="connsiteY5" fmla="*/ 5253768 h 5445115"/>
              <a:gd name="connsiteX6" fmla="*/ 360224 w 5558319"/>
              <a:gd name="connsiteY6" fmla="*/ 2921534 h 5445115"/>
              <a:gd name="connsiteX7" fmla="*/ 0 w 5558319"/>
              <a:gd name="connsiteY7" fmla="*/ 2109248 h 5445115"/>
              <a:gd name="connsiteX8" fmla="*/ 10274 w 5558319"/>
              <a:gd name="connsiteY8" fmla="*/ 110576 h 5445115"/>
              <a:gd name="connsiteX0" fmla="*/ 133564 w 5681609"/>
              <a:gd name="connsiteY0" fmla="*/ 110576 h 5445115"/>
              <a:gd name="connsiteX1" fmla="*/ 3584264 w 5681609"/>
              <a:gd name="connsiteY1" fmla="*/ 0 h 5445115"/>
              <a:gd name="connsiteX2" fmla="*/ 5524299 w 5681609"/>
              <a:gd name="connsiteY2" fmla="*/ 2558265 h 5445115"/>
              <a:gd name="connsiteX3" fmla="*/ 5319444 w 5681609"/>
              <a:gd name="connsiteY3" fmla="*/ 3463019 h 5445115"/>
              <a:gd name="connsiteX4" fmla="*/ 3233791 w 5681609"/>
              <a:gd name="connsiteY4" fmla="*/ 5242865 h 5445115"/>
              <a:gd name="connsiteX5" fmla="*/ 2185198 w 5681609"/>
              <a:gd name="connsiteY5" fmla="*/ 5253768 h 5445115"/>
              <a:gd name="connsiteX6" fmla="*/ 483514 w 5681609"/>
              <a:gd name="connsiteY6" fmla="*/ 2921534 h 5445115"/>
              <a:gd name="connsiteX7" fmla="*/ 0 w 5681609"/>
              <a:gd name="connsiteY7" fmla="*/ 1081832 h 5445115"/>
              <a:gd name="connsiteX8" fmla="*/ 133564 w 5681609"/>
              <a:gd name="connsiteY8" fmla="*/ 110576 h 5445115"/>
              <a:gd name="connsiteX0" fmla="*/ 133564 w 5681609"/>
              <a:gd name="connsiteY0" fmla="*/ 110576 h 5445115"/>
              <a:gd name="connsiteX1" fmla="*/ 3584264 w 5681609"/>
              <a:gd name="connsiteY1" fmla="*/ 0 h 5445115"/>
              <a:gd name="connsiteX2" fmla="*/ 5524299 w 5681609"/>
              <a:gd name="connsiteY2" fmla="*/ 2558265 h 5445115"/>
              <a:gd name="connsiteX3" fmla="*/ 5319444 w 5681609"/>
              <a:gd name="connsiteY3" fmla="*/ 3463019 h 5445115"/>
              <a:gd name="connsiteX4" fmla="*/ 3233791 w 5681609"/>
              <a:gd name="connsiteY4" fmla="*/ 5242865 h 5445115"/>
              <a:gd name="connsiteX5" fmla="*/ 2185198 w 5681609"/>
              <a:gd name="connsiteY5" fmla="*/ 5253768 h 5445115"/>
              <a:gd name="connsiteX6" fmla="*/ 206112 w 5681609"/>
              <a:gd name="connsiteY6" fmla="*/ 2448923 h 5445115"/>
              <a:gd name="connsiteX7" fmla="*/ 0 w 5681609"/>
              <a:gd name="connsiteY7" fmla="*/ 1081832 h 5445115"/>
              <a:gd name="connsiteX8" fmla="*/ 133564 w 5681609"/>
              <a:gd name="connsiteY8" fmla="*/ 110576 h 5445115"/>
              <a:gd name="connsiteX0" fmla="*/ 133564 w 5681609"/>
              <a:gd name="connsiteY0" fmla="*/ 0 h 5334539"/>
              <a:gd name="connsiteX1" fmla="*/ 3415388 w 5681609"/>
              <a:gd name="connsiteY1" fmla="*/ 4754 h 5334539"/>
              <a:gd name="connsiteX2" fmla="*/ 5524299 w 5681609"/>
              <a:gd name="connsiteY2" fmla="*/ 2447689 h 5334539"/>
              <a:gd name="connsiteX3" fmla="*/ 5319444 w 5681609"/>
              <a:gd name="connsiteY3" fmla="*/ 3352443 h 5334539"/>
              <a:gd name="connsiteX4" fmla="*/ 3233791 w 5681609"/>
              <a:gd name="connsiteY4" fmla="*/ 5132289 h 5334539"/>
              <a:gd name="connsiteX5" fmla="*/ 2185198 w 5681609"/>
              <a:gd name="connsiteY5" fmla="*/ 5143192 h 5334539"/>
              <a:gd name="connsiteX6" fmla="*/ 206112 w 5681609"/>
              <a:gd name="connsiteY6" fmla="*/ 2338347 h 5334539"/>
              <a:gd name="connsiteX7" fmla="*/ 0 w 5681609"/>
              <a:gd name="connsiteY7" fmla="*/ 971256 h 5334539"/>
              <a:gd name="connsiteX8" fmla="*/ 133564 w 5681609"/>
              <a:gd name="connsiteY8" fmla="*/ 0 h 5334539"/>
              <a:gd name="connsiteX0" fmla="*/ 133564 w 5681609"/>
              <a:gd name="connsiteY0" fmla="*/ 0 h 5334539"/>
              <a:gd name="connsiteX1" fmla="*/ 3415388 w 5681609"/>
              <a:gd name="connsiteY1" fmla="*/ 4754 h 5334539"/>
              <a:gd name="connsiteX2" fmla="*/ 5524299 w 5681609"/>
              <a:gd name="connsiteY2" fmla="*/ 2447689 h 5334539"/>
              <a:gd name="connsiteX3" fmla="*/ 5319444 w 5681609"/>
              <a:gd name="connsiteY3" fmla="*/ 3352443 h 5334539"/>
              <a:gd name="connsiteX4" fmla="*/ 3233791 w 5681609"/>
              <a:gd name="connsiteY4" fmla="*/ 5132289 h 5334539"/>
              <a:gd name="connsiteX5" fmla="*/ 2185198 w 5681609"/>
              <a:gd name="connsiteY5" fmla="*/ 5143192 h 5334539"/>
              <a:gd name="connsiteX6" fmla="*/ 206112 w 5681609"/>
              <a:gd name="connsiteY6" fmla="*/ 2338347 h 5334539"/>
              <a:gd name="connsiteX7" fmla="*/ 0 w 5681609"/>
              <a:gd name="connsiteY7" fmla="*/ 971256 h 5334539"/>
              <a:gd name="connsiteX8" fmla="*/ 133564 w 5681609"/>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57685"/>
              <a:gd name="connsiteY0" fmla="*/ 0 h 5334539"/>
              <a:gd name="connsiteX1" fmla="*/ 3415388 w 5557685"/>
              <a:gd name="connsiteY1" fmla="*/ 4754 h 5334539"/>
              <a:gd name="connsiteX2" fmla="*/ 5322472 w 5557685"/>
              <a:gd name="connsiteY2" fmla="*/ 2184078 h 5334539"/>
              <a:gd name="connsiteX3" fmla="*/ 5319444 w 5557685"/>
              <a:gd name="connsiteY3" fmla="*/ 3352443 h 5334539"/>
              <a:gd name="connsiteX4" fmla="*/ 3233791 w 5557685"/>
              <a:gd name="connsiteY4" fmla="*/ 5132289 h 5334539"/>
              <a:gd name="connsiteX5" fmla="*/ 2185198 w 5557685"/>
              <a:gd name="connsiteY5" fmla="*/ 5143192 h 5334539"/>
              <a:gd name="connsiteX6" fmla="*/ 206112 w 5557685"/>
              <a:gd name="connsiteY6" fmla="*/ 2338347 h 5334539"/>
              <a:gd name="connsiteX7" fmla="*/ 0 w 5557685"/>
              <a:gd name="connsiteY7" fmla="*/ 971256 h 5334539"/>
              <a:gd name="connsiteX8" fmla="*/ 133564 w 5557685"/>
              <a:gd name="connsiteY8" fmla="*/ 0 h 5334539"/>
              <a:gd name="connsiteX0" fmla="*/ 133564 w 5623525"/>
              <a:gd name="connsiteY0" fmla="*/ 0 h 5334539"/>
              <a:gd name="connsiteX1" fmla="*/ 3415388 w 5623525"/>
              <a:gd name="connsiteY1" fmla="*/ 4754 h 5334539"/>
              <a:gd name="connsiteX2" fmla="*/ 5322472 w 5623525"/>
              <a:gd name="connsiteY2" fmla="*/ 2184078 h 5334539"/>
              <a:gd name="connsiteX3" fmla="*/ 5319444 w 5623525"/>
              <a:gd name="connsiteY3" fmla="*/ 3352443 h 5334539"/>
              <a:gd name="connsiteX4" fmla="*/ 3233791 w 5623525"/>
              <a:gd name="connsiteY4" fmla="*/ 5132289 h 5334539"/>
              <a:gd name="connsiteX5" fmla="*/ 2185198 w 5623525"/>
              <a:gd name="connsiteY5" fmla="*/ 5143192 h 5334539"/>
              <a:gd name="connsiteX6" fmla="*/ 206112 w 5623525"/>
              <a:gd name="connsiteY6" fmla="*/ 2338347 h 5334539"/>
              <a:gd name="connsiteX7" fmla="*/ 0 w 5623525"/>
              <a:gd name="connsiteY7" fmla="*/ 971256 h 5334539"/>
              <a:gd name="connsiteX8" fmla="*/ 133564 w 5623525"/>
              <a:gd name="connsiteY8" fmla="*/ 0 h 5334539"/>
              <a:gd name="connsiteX0" fmla="*/ 133564 w 5625277"/>
              <a:gd name="connsiteY0" fmla="*/ 0 h 5334539"/>
              <a:gd name="connsiteX1" fmla="*/ 3415388 w 5625277"/>
              <a:gd name="connsiteY1" fmla="*/ 4754 h 5334539"/>
              <a:gd name="connsiteX2" fmla="*/ 5322472 w 5625277"/>
              <a:gd name="connsiteY2" fmla="*/ 2184078 h 5334539"/>
              <a:gd name="connsiteX3" fmla="*/ 5319444 w 5625277"/>
              <a:gd name="connsiteY3" fmla="*/ 3352443 h 5334539"/>
              <a:gd name="connsiteX4" fmla="*/ 3233791 w 5625277"/>
              <a:gd name="connsiteY4" fmla="*/ 5132289 h 5334539"/>
              <a:gd name="connsiteX5" fmla="*/ 2185198 w 5625277"/>
              <a:gd name="connsiteY5" fmla="*/ 5143192 h 5334539"/>
              <a:gd name="connsiteX6" fmla="*/ 206112 w 5625277"/>
              <a:gd name="connsiteY6" fmla="*/ 2338347 h 5334539"/>
              <a:gd name="connsiteX7" fmla="*/ 0 w 5625277"/>
              <a:gd name="connsiteY7" fmla="*/ 971256 h 5334539"/>
              <a:gd name="connsiteX8" fmla="*/ 133564 w 5625277"/>
              <a:gd name="connsiteY8" fmla="*/ 0 h 5334539"/>
              <a:gd name="connsiteX0" fmla="*/ 133564 w 5623524"/>
              <a:gd name="connsiteY0" fmla="*/ 0 h 5334539"/>
              <a:gd name="connsiteX1" fmla="*/ 3415388 w 5623524"/>
              <a:gd name="connsiteY1" fmla="*/ 4754 h 5334539"/>
              <a:gd name="connsiteX2" fmla="*/ 5322472 w 5623524"/>
              <a:gd name="connsiteY2" fmla="*/ 2184078 h 5334539"/>
              <a:gd name="connsiteX3" fmla="*/ 5319444 w 5623524"/>
              <a:gd name="connsiteY3" fmla="*/ 3352443 h 5334539"/>
              <a:gd name="connsiteX4" fmla="*/ 3233791 w 5623524"/>
              <a:gd name="connsiteY4" fmla="*/ 5132289 h 5334539"/>
              <a:gd name="connsiteX5" fmla="*/ 2185198 w 5623524"/>
              <a:gd name="connsiteY5" fmla="*/ 5143192 h 5334539"/>
              <a:gd name="connsiteX6" fmla="*/ 206112 w 5623524"/>
              <a:gd name="connsiteY6" fmla="*/ 2338347 h 5334539"/>
              <a:gd name="connsiteX7" fmla="*/ 0 w 5623524"/>
              <a:gd name="connsiteY7" fmla="*/ 971256 h 5334539"/>
              <a:gd name="connsiteX8" fmla="*/ 133564 w 5623524"/>
              <a:gd name="connsiteY8" fmla="*/ 0 h 5334539"/>
              <a:gd name="connsiteX0" fmla="*/ 133564 w 5631119"/>
              <a:gd name="connsiteY0" fmla="*/ 0 h 5334539"/>
              <a:gd name="connsiteX1" fmla="*/ 3415388 w 5631119"/>
              <a:gd name="connsiteY1" fmla="*/ 4754 h 5334539"/>
              <a:gd name="connsiteX2" fmla="*/ 5322472 w 5631119"/>
              <a:gd name="connsiteY2" fmla="*/ 2184078 h 5334539"/>
              <a:gd name="connsiteX3" fmla="*/ 5319444 w 5631119"/>
              <a:gd name="connsiteY3" fmla="*/ 3352443 h 5334539"/>
              <a:gd name="connsiteX4" fmla="*/ 3233791 w 5631119"/>
              <a:gd name="connsiteY4" fmla="*/ 5132289 h 5334539"/>
              <a:gd name="connsiteX5" fmla="*/ 2185198 w 5631119"/>
              <a:gd name="connsiteY5" fmla="*/ 5143192 h 5334539"/>
              <a:gd name="connsiteX6" fmla="*/ 206112 w 5631119"/>
              <a:gd name="connsiteY6" fmla="*/ 2338347 h 5334539"/>
              <a:gd name="connsiteX7" fmla="*/ 0 w 5631119"/>
              <a:gd name="connsiteY7" fmla="*/ 971256 h 5334539"/>
              <a:gd name="connsiteX8" fmla="*/ 133564 w 5631119"/>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8200"/>
              <a:gd name="connsiteX1" fmla="*/ 3415388 w 5624182"/>
              <a:gd name="connsiteY1" fmla="*/ 4754 h 5338200"/>
              <a:gd name="connsiteX2" fmla="*/ 5322472 w 5624182"/>
              <a:gd name="connsiteY2" fmla="*/ 2184078 h 5338200"/>
              <a:gd name="connsiteX3" fmla="*/ 5319444 w 5624182"/>
              <a:gd name="connsiteY3" fmla="*/ 3352443 h 5338200"/>
              <a:gd name="connsiteX4" fmla="*/ 3233791 w 5624182"/>
              <a:gd name="connsiteY4" fmla="*/ 5132289 h 5338200"/>
              <a:gd name="connsiteX5" fmla="*/ 2185198 w 5624182"/>
              <a:gd name="connsiteY5" fmla="*/ 5143192 h 5338200"/>
              <a:gd name="connsiteX6" fmla="*/ 206112 w 5624182"/>
              <a:gd name="connsiteY6" fmla="*/ 2338347 h 5338200"/>
              <a:gd name="connsiteX7" fmla="*/ 0 w 5624182"/>
              <a:gd name="connsiteY7" fmla="*/ 971256 h 5338200"/>
              <a:gd name="connsiteX8" fmla="*/ 133564 w 5624182"/>
              <a:gd name="connsiteY8" fmla="*/ 0 h 5338200"/>
              <a:gd name="connsiteX0" fmla="*/ 133564 w 5624182"/>
              <a:gd name="connsiteY0" fmla="*/ 0 h 5369267"/>
              <a:gd name="connsiteX1" fmla="*/ 3415388 w 5624182"/>
              <a:gd name="connsiteY1" fmla="*/ 4754 h 5369267"/>
              <a:gd name="connsiteX2" fmla="*/ 5322472 w 5624182"/>
              <a:gd name="connsiteY2" fmla="*/ 2184078 h 5369267"/>
              <a:gd name="connsiteX3" fmla="*/ 5319444 w 5624182"/>
              <a:gd name="connsiteY3" fmla="*/ 3352443 h 5369267"/>
              <a:gd name="connsiteX4" fmla="*/ 3233791 w 5624182"/>
              <a:gd name="connsiteY4" fmla="*/ 5132289 h 5369267"/>
              <a:gd name="connsiteX5" fmla="*/ 2185198 w 5624182"/>
              <a:gd name="connsiteY5" fmla="*/ 5143192 h 5369267"/>
              <a:gd name="connsiteX6" fmla="*/ 206112 w 5624182"/>
              <a:gd name="connsiteY6" fmla="*/ 2338347 h 5369267"/>
              <a:gd name="connsiteX7" fmla="*/ 0 w 5624182"/>
              <a:gd name="connsiteY7" fmla="*/ 971256 h 5369267"/>
              <a:gd name="connsiteX8" fmla="*/ 133564 w 5624182"/>
              <a:gd name="connsiteY8" fmla="*/ 0 h 5369267"/>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206112 w 5624182"/>
              <a:gd name="connsiteY6" fmla="*/ 233834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26109"/>
              <a:gd name="connsiteX1" fmla="*/ 3415388 w 5624182"/>
              <a:gd name="connsiteY1" fmla="*/ 4754 h 5326109"/>
              <a:gd name="connsiteX2" fmla="*/ 5322472 w 5624182"/>
              <a:gd name="connsiteY2" fmla="*/ 2184078 h 5326109"/>
              <a:gd name="connsiteX3" fmla="*/ 5319444 w 5624182"/>
              <a:gd name="connsiteY3" fmla="*/ 3352443 h 5326109"/>
              <a:gd name="connsiteX4" fmla="*/ 3233791 w 5624182"/>
              <a:gd name="connsiteY4" fmla="*/ 5132289 h 5326109"/>
              <a:gd name="connsiteX5" fmla="*/ 2115176 w 5624182"/>
              <a:gd name="connsiteY5" fmla="*/ 5060814 h 5326109"/>
              <a:gd name="connsiteX6" fmla="*/ 131971 w 5624182"/>
              <a:gd name="connsiteY6" fmla="*/ 2453677 h 5326109"/>
              <a:gd name="connsiteX7" fmla="*/ 0 w 5624182"/>
              <a:gd name="connsiteY7" fmla="*/ 971256 h 5326109"/>
              <a:gd name="connsiteX8" fmla="*/ 133564 w 5624182"/>
              <a:gd name="connsiteY8" fmla="*/ 0 h 5326109"/>
              <a:gd name="connsiteX0" fmla="*/ 133564 w 5624182"/>
              <a:gd name="connsiteY0" fmla="*/ 0 h 5326109"/>
              <a:gd name="connsiteX1" fmla="*/ 3415388 w 5624182"/>
              <a:gd name="connsiteY1" fmla="*/ 4754 h 5326109"/>
              <a:gd name="connsiteX2" fmla="*/ 5322472 w 5624182"/>
              <a:gd name="connsiteY2" fmla="*/ 2184078 h 5326109"/>
              <a:gd name="connsiteX3" fmla="*/ 5319444 w 5624182"/>
              <a:gd name="connsiteY3" fmla="*/ 3352443 h 5326109"/>
              <a:gd name="connsiteX4" fmla="*/ 3233791 w 5624182"/>
              <a:gd name="connsiteY4" fmla="*/ 5132289 h 5326109"/>
              <a:gd name="connsiteX5" fmla="*/ 2115176 w 5624182"/>
              <a:gd name="connsiteY5" fmla="*/ 5060814 h 5326109"/>
              <a:gd name="connsiteX6" fmla="*/ 131971 w 5624182"/>
              <a:gd name="connsiteY6" fmla="*/ 2453677 h 5326109"/>
              <a:gd name="connsiteX7" fmla="*/ 0 w 5624182"/>
              <a:gd name="connsiteY7" fmla="*/ 971256 h 5326109"/>
              <a:gd name="connsiteX8" fmla="*/ 133564 w 5624182"/>
              <a:gd name="connsiteY8" fmla="*/ 0 h 5326109"/>
              <a:gd name="connsiteX0" fmla="*/ 133564 w 5624182"/>
              <a:gd name="connsiteY0" fmla="*/ 0 h 5349957"/>
              <a:gd name="connsiteX1" fmla="*/ 3415388 w 5624182"/>
              <a:gd name="connsiteY1" fmla="*/ 4754 h 5349957"/>
              <a:gd name="connsiteX2" fmla="*/ 5322472 w 5624182"/>
              <a:gd name="connsiteY2" fmla="*/ 2184078 h 5349957"/>
              <a:gd name="connsiteX3" fmla="*/ 5319444 w 5624182"/>
              <a:gd name="connsiteY3" fmla="*/ 3352443 h 5349957"/>
              <a:gd name="connsiteX4" fmla="*/ 3233791 w 5624182"/>
              <a:gd name="connsiteY4" fmla="*/ 5132289 h 5349957"/>
              <a:gd name="connsiteX5" fmla="*/ 2115176 w 5624182"/>
              <a:gd name="connsiteY5" fmla="*/ 5060814 h 5349957"/>
              <a:gd name="connsiteX6" fmla="*/ 131971 w 5624182"/>
              <a:gd name="connsiteY6" fmla="*/ 2453677 h 5349957"/>
              <a:gd name="connsiteX7" fmla="*/ 0 w 5624182"/>
              <a:gd name="connsiteY7" fmla="*/ 971256 h 5349957"/>
              <a:gd name="connsiteX8" fmla="*/ 133564 w 5624182"/>
              <a:gd name="connsiteY8" fmla="*/ 0 h 5349957"/>
              <a:gd name="connsiteX0" fmla="*/ 133564 w 5624182"/>
              <a:gd name="connsiteY0" fmla="*/ 0 h 5348154"/>
              <a:gd name="connsiteX1" fmla="*/ 3415388 w 5624182"/>
              <a:gd name="connsiteY1" fmla="*/ 4754 h 5348154"/>
              <a:gd name="connsiteX2" fmla="*/ 5322472 w 5624182"/>
              <a:gd name="connsiteY2" fmla="*/ 2184078 h 5348154"/>
              <a:gd name="connsiteX3" fmla="*/ 5319444 w 5624182"/>
              <a:gd name="connsiteY3" fmla="*/ 3352443 h 5348154"/>
              <a:gd name="connsiteX4" fmla="*/ 3233791 w 5624182"/>
              <a:gd name="connsiteY4" fmla="*/ 5132289 h 5348154"/>
              <a:gd name="connsiteX5" fmla="*/ 2115176 w 5624182"/>
              <a:gd name="connsiteY5" fmla="*/ 5060814 h 5348154"/>
              <a:gd name="connsiteX6" fmla="*/ 131971 w 5624182"/>
              <a:gd name="connsiteY6" fmla="*/ 2453677 h 5348154"/>
              <a:gd name="connsiteX7" fmla="*/ 0 w 5624182"/>
              <a:gd name="connsiteY7" fmla="*/ 971256 h 5348154"/>
              <a:gd name="connsiteX8" fmla="*/ 133564 w 5624182"/>
              <a:gd name="connsiteY8" fmla="*/ 0 h 5348154"/>
              <a:gd name="connsiteX0" fmla="*/ 133564 w 5624182"/>
              <a:gd name="connsiteY0" fmla="*/ 0 h 5358471"/>
              <a:gd name="connsiteX1" fmla="*/ 3415388 w 5624182"/>
              <a:gd name="connsiteY1" fmla="*/ 4754 h 5358471"/>
              <a:gd name="connsiteX2" fmla="*/ 5322472 w 5624182"/>
              <a:gd name="connsiteY2" fmla="*/ 2184078 h 5358471"/>
              <a:gd name="connsiteX3" fmla="*/ 5319444 w 5624182"/>
              <a:gd name="connsiteY3" fmla="*/ 3352443 h 5358471"/>
              <a:gd name="connsiteX4" fmla="*/ 3233791 w 5624182"/>
              <a:gd name="connsiteY4" fmla="*/ 5132289 h 5358471"/>
              <a:gd name="connsiteX5" fmla="*/ 2115176 w 5624182"/>
              <a:gd name="connsiteY5" fmla="*/ 5060814 h 5358471"/>
              <a:gd name="connsiteX6" fmla="*/ 131971 w 5624182"/>
              <a:gd name="connsiteY6" fmla="*/ 2453677 h 5358471"/>
              <a:gd name="connsiteX7" fmla="*/ 0 w 5624182"/>
              <a:gd name="connsiteY7" fmla="*/ 971256 h 5358471"/>
              <a:gd name="connsiteX8" fmla="*/ 133564 w 5624182"/>
              <a:gd name="connsiteY8" fmla="*/ 0 h 5358471"/>
              <a:gd name="connsiteX0" fmla="*/ 133564 w 5624182"/>
              <a:gd name="connsiteY0" fmla="*/ 0 h 5354907"/>
              <a:gd name="connsiteX1" fmla="*/ 3415388 w 5624182"/>
              <a:gd name="connsiteY1" fmla="*/ 4754 h 5354907"/>
              <a:gd name="connsiteX2" fmla="*/ 5322472 w 5624182"/>
              <a:gd name="connsiteY2" fmla="*/ 2184078 h 5354907"/>
              <a:gd name="connsiteX3" fmla="*/ 5319444 w 5624182"/>
              <a:gd name="connsiteY3" fmla="*/ 3352443 h 5354907"/>
              <a:gd name="connsiteX4" fmla="*/ 3233791 w 5624182"/>
              <a:gd name="connsiteY4" fmla="*/ 5132289 h 5354907"/>
              <a:gd name="connsiteX5" fmla="*/ 2115176 w 5624182"/>
              <a:gd name="connsiteY5" fmla="*/ 5060814 h 5354907"/>
              <a:gd name="connsiteX6" fmla="*/ 131971 w 5624182"/>
              <a:gd name="connsiteY6" fmla="*/ 2453677 h 5354907"/>
              <a:gd name="connsiteX7" fmla="*/ 0 w 5624182"/>
              <a:gd name="connsiteY7" fmla="*/ 971256 h 5354907"/>
              <a:gd name="connsiteX8" fmla="*/ 133564 w 5624182"/>
              <a:gd name="connsiteY8" fmla="*/ 0 h 5354907"/>
              <a:gd name="connsiteX0" fmla="*/ 5878 w 5496496"/>
              <a:gd name="connsiteY0" fmla="*/ 0 h 5354907"/>
              <a:gd name="connsiteX1" fmla="*/ 3287702 w 5496496"/>
              <a:gd name="connsiteY1" fmla="*/ 4754 h 5354907"/>
              <a:gd name="connsiteX2" fmla="*/ 5194786 w 5496496"/>
              <a:gd name="connsiteY2" fmla="*/ 2184078 h 5354907"/>
              <a:gd name="connsiteX3" fmla="*/ 5191758 w 5496496"/>
              <a:gd name="connsiteY3" fmla="*/ 3352443 h 5354907"/>
              <a:gd name="connsiteX4" fmla="*/ 3106105 w 5496496"/>
              <a:gd name="connsiteY4" fmla="*/ 5132289 h 5354907"/>
              <a:gd name="connsiteX5" fmla="*/ 1987490 w 5496496"/>
              <a:gd name="connsiteY5" fmla="*/ 5060814 h 5354907"/>
              <a:gd name="connsiteX6" fmla="*/ 4285 w 5496496"/>
              <a:gd name="connsiteY6" fmla="*/ 2453677 h 5354907"/>
              <a:gd name="connsiteX7" fmla="*/ 0 w 5496496"/>
              <a:gd name="connsiteY7" fmla="*/ 991851 h 5354907"/>
              <a:gd name="connsiteX8" fmla="*/ 5878 w 5496496"/>
              <a:gd name="connsiteY8" fmla="*/ 0 h 5354907"/>
              <a:gd name="connsiteX0" fmla="*/ 5878 w 5217135"/>
              <a:gd name="connsiteY0" fmla="*/ 0 h 5354907"/>
              <a:gd name="connsiteX1" fmla="*/ 3287702 w 5217135"/>
              <a:gd name="connsiteY1" fmla="*/ 4754 h 5354907"/>
              <a:gd name="connsiteX2" fmla="*/ 1642311 w 5217135"/>
              <a:gd name="connsiteY2" fmla="*/ 1782256 h 5354907"/>
              <a:gd name="connsiteX3" fmla="*/ 5191758 w 5217135"/>
              <a:gd name="connsiteY3" fmla="*/ 3352443 h 5354907"/>
              <a:gd name="connsiteX4" fmla="*/ 3106105 w 5217135"/>
              <a:gd name="connsiteY4" fmla="*/ 5132289 h 5354907"/>
              <a:gd name="connsiteX5" fmla="*/ 1987490 w 5217135"/>
              <a:gd name="connsiteY5" fmla="*/ 5060814 h 5354907"/>
              <a:gd name="connsiteX6" fmla="*/ 4285 w 5217135"/>
              <a:gd name="connsiteY6" fmla="*/ 2453677 h 5354907"/>
              <a:gd name="connsiteX7" fmla="*/ 0 w 5217135"/>
              <a:gd name="connsiteY7" fmla="*/ 991851 h 5354907"/>
              <a:gd name="connsiteX8" fmla="*/ 5878 w 5217135"/>
              <a:gd name="connsiteY8" fmla="*/ 0 h 5354907"/>
              <a:gd name="connsiteX0" fmla="*/ 5878 w 3437423"/>
              <a:gd name="connsiteY0" fmla="*/ 0 h 5427925"/>
              <a:gd name="connsiteX1" fmla="*/ 3287702 w 3437423"/>
              <a:gd name="connsiteY1" fmla="*/ 4754 h 5427925"/>
              <a:gd name="connsiteX2" fmla="*/ 1642311 w 3437423"/>
              <a:gd name="connsiteY2" fmla="*/ 1782256 h 5427925"/>
              <a:gd name="connsiteX3" fmla="*/ 2899544 w 3437423"/>
              <a:gd name="connsiteY3" fmla="*/ 1635565 h 5427925"/>
              <a:gd name="connsiteX4" fmla="*/ 3106105 w 3437423"/>
              <a:gd name="connsiteY4" fmla="*/ 5132289 h 5427925"/>
              <a:gd name="connsiteX5" fmla="*/ 1987490 w 3437423"/>
              <a:gd name="connsiteY5" fmla="*/ 5060814 h 5427925"/>
              <a:gd name="connsiteX6" fmla="*/ 4285 w 3437423"/>
              <a:gd name="connsiteY6" fmla="*/ 2453677 h 5427925"/>
              <a:gd name="connsiteX7" fmla="*/ 0 w 3437423"/>
              <a:gd name="connsiteY7" fmla="*/ 991851 h 5427925"/>
              <a:gd name="connsiteX8" fmla="*/ 5878 w 3437423"/>
              <a:gd name="connsiteY8" fmla="*/ 0 h 5427925"/>
              <a:gd name="connsiteX0" fmla="*/ 5878 w 4878877"/>
              <a:gd name="connsiteY0" fmla="*/ 0 h 5089750"/>
              <a:gd name="connsiteX1" fmla="*/ 3287702 w 4878877"/>
              <a:gd name="connsiteY1" fmla="*/ 4754 h 5089750"/>
              <a:gd name="connsiteX2" fmla="*/ 1642311 w 4878877"/>
              <a:gd name="connsiteY2" fmla="*/ 1782256 h 5089750"/>
              <a:gd name="connsiteX3" fmla="*/ 2899544 w 4878877"/>
              <a:gd name="connsiteY3" fmla="*/ 1635565 h 5089750"/>
              <a:gd name="connsiteX4" fmla="*/ 4868644 w 4878877"/>
              <a:gd name="connsiteY4" fmla="*/ 3241897 h 5089750"/>
              <a:gd name="connsiteX5" fmla="*/ 1987490 w 4878877"/>
              <a:gd name="connsiteY5" fmla="*/ 5060814 h 5089750"/>
              <a:gd name="connsiteX6" fmla="*/ 4285 w 4878877"/>
              <a:gd name="connsiteY6" fmla="*/ 2453677 h 5089750"/>
              <a:gd name="connsiteX7" fmla="*/ 0 w 4878877"/>
              <a:gd name="connsiteY7" fmla="*/ 991851 h 5089750"/>
              <a:gd name="connsiteX8" fmla="*/ 5878 w 4878877"/>
              <a:gd name="connsiteY8" fmla="*/ 0 h 5089750"/>
              <a:gd name="connsiteX0" fmla="*/ 5878 w 5088153"/>
              <a:gd name="connsiteY0" fmla="*/ 0 h 4313604"/>
              <a:gd name="connsiteX1" fmla="*/ 3287702 w 5088153"/>
              <a:gd name="connsiteY1" fmla="*/ 4754 h 4313604"/>
              <a:gd name="connsiteX2" fmla="*/ 1642311 w 5088153"/>
              <a:gd name="connsiteY2" fmla="*/ 1782256 h 4313604"/>
              <a:gd name="connsiteX3" fmla="*/ 2899544 w 5088153"/>
              <a:gd name="connsiteY3" fmla="*/ 1635565 h 4313604"/>
              <a:gd name="connsiteX4" fmla="*/ 4868644 w 5088153"/>
              <a:gd name="connsiteY4" fmla="*/ 3241897 h 4313604"/>
              <a:gd name="connsiteX5" fmla="*/ 4882438 w 5088153"/>
              <a:gd name="connsiteY5" fmla="*/ 4266301 h 4313604"/>
              <a:gd name="connsiteX6" fmla="*/ 4285 w 5088153"/>
              <a:gd name="connsiteY6" fmla="*/ 2453677 h 4313604"/>
              <a:gd name="connsiteX7" fmla="*/ 0 w 5088153"/>
              <a:gd name="connsiteY7" fmla="*/ 991851 h 4313604"/>
              <a:gd name="connsiteX8" fmla="*/ 5878 w 5088153"/>
              <a:gd name="connsiteY8" fmla="*/ 0 h 4313604"/>
              <a:gd name="connsiteX0" fmla="*/ 5878 w 5088153"/>
              <a:gd name="connsiteY0" fmla="*/ 0 h 6301389"/>
              <a:gd name="connsiteX1" fmla="*/ 3287702 w 5088153"/>
              <a:gd name="connsiteY1" fmla="*/ 4754 h 6301389"/>
              <a:gd name="connsiteX2" fmla="*/ 1642311 w 5088153"/>
              <a:gd name="connsiteY2" fmla="*/ 1782256 h 6301389"/>
              <a:gd name="connsiteX3" fmla="*/ 2899544 w 5088153"/>
              <a:gd name="connsiteY3" fmla="*/ 1635565 h 6301389"/>
              <a:gd name="connsiteX4" fmla="*/ 4868644 w 5088153"/>
              <a:gd name="connsiteY4" fmla="*/ 3241897 h 6301389"/>
              <a:gd name="connsiteX5" fmla="*/ 4882438 w 5088153"/>
              <a:gd name="connsiteY5" fmla="*/ 4266301 h 6301389"/>
              <a:gd name="connsiteX6" fmla="*/ 3118408 w 5088153"/>
              <a:gd name="connsiteY6" fmla="*/ 6134005 h 6301389"/>
              <a:gd name="connsiteX7" fmla="*/ 0 w 5088153"/>
              <a:gd name="connsiteY7" fmla="*/ 991851 h 6301389"/>
              <a:gd name="connsiteX8" fmla="*/ 5878 w 5088153"/>
              <a:gd name="connsiteY8" fmla="*/ 0 h 6301389"/>
              <a:gd name="connsiteX0" fmla="*/ 46 w 5082321"/>
              <a:gd name="connsiteY0" fmla="*/ 0 h 6301389"/>
              <a:gd name="connsiteX1" fmla="*/ 3281870 w 5082321"/>
              <a:gd name="connsiteY1" fmla="*/ 4754 h 6301389"/>
              <a:gd name="connsiteX2" fmla="*/ 1636479 w 5082321"/>
              <a:gd name="connsiteY2" fmla="*/ 1782256 h 6301389"/>
              <a:gd name="connsiteX3" fmla="*/ 2893712 w 5082321"/>
              <a:gd name="connsiteY3" fmla="*/ 1635565 h 6301389"/>
              <a:gd name="connsiteX4" fmla="*/ 4862812 w 5082321"/>
              <a:gd name="connsiteY4" fmla="*/ 3241897 h 6301389"/>
              <a:gd name="connsiteX5" fmla="*/ 4876606 w 5082321"/>
              <a:gd name="connsiteY5" fmla="*/ 4266301 h 6301389"/>
              <a:gd name="connsiteX6" fmla="*/ 3112576 w 5082321"/>
              <a:gd name="connsiteY6" fmla="*/ 6134005 h 6301389"/>
              <a:gd name="connsiteX7" fmla="*/ 185947 w 5082321"/>
              <a:gd name="connsiteY7" fmla="*/ 4142503 h 6301389"/>
              <a:gd name="connsiteX8" fmla="*/ 46 w 5082321"/>
              <a:gd name="connsiteY8" fmla="*/ 0 h 6301389"/>
              <a:gd name="connsiteX0" fmla="*/ 234187 w 4896374"/>
              <a:gd name="connsiteY0" fmla="*/ 3365074 h 6296635"/>
              <a:gd name="connsiteX1" fmla="*/ 3095923 w 4896374"/>
              <a:gd name="connsiteY1" fmla="*/ 0 h 6296635"/>
              <a:gd name="connsiteX2" fmla="*/ 1450532 w 4896374"/>
              <a:gd name="connsiteY2" fmla="*/ 1777502 h 6296635"/>
              <a:gd name="connsiteX3" fmla="*/ 2707765 w 4896374"/>
              <a:gd name="connsiteY3" fmla="*/ 1630811 h 6296635"/>
              <a:gd name="connsiteX4" fmla="*/ 4676865 w 4896374"/>
              <a:gd name="connsiteY4" fmla="*/ 3237143 h 6296635"/>
              <a:gd name="connsiteX5" fmla="*/ 4690659 w 4896374"/>
              <a:gd name="connsiteY5" fmla="*/ 4261547 h 6296635"/>
              <a:gd name="connsiteX6" fmla="*/ 2926629 w 4896374"/>
              <a:gd name="connsiteY6" fmla="*/ 6129251 h 6296635"/>
              <a:gd name="connsiteX7" fmla="*/ 0 w 4896374"/>
              <a:gd name="connsiteY7" fmla="*/ 4137749 h 6296635"/>
              <a:gd name="connsiteX8" fmla="*/ 234187 w 4896374"/>
              <a:gd name="connsiteY8" fmla="*/ 3365074 h 6296635"/>
              <a:gd name="connsiteX0" fmla="*/ 234187 w 4896374"/>
              <a:gd name="connsiteY0" fmla="*/ 1841409 h 4772970"/>
              <a:gd name="connsiteX1" fmla="*/ 1150738 w 4896374"/>
              <a:gd name="connsiteY1" fmla="*/ 823343 h 4772970"/>
              <a:gd name="connsiteX2" fmla="*/ 1450532 w 4896374"/>
              <a:gd name="connsiteY2" fmla="*/ 253837 h 4772970"/>
              <a:gd name="connsiteX3" fmla="*/ 2707765 w 4896374"/>
              <a:gd name="connsiteY3" fmla="*/ 107146 h 4772970"/>
              <a:gd name="connsiteX4" fmla="*/ 4676865 w 4896374"/>
              <a:gd name="connsiteY4" fmla="*/ 1713478 h 4772970"/>
              <a:gd name="connsiteX5" fmla="*/ 4690659 w 4896374"/>
              <a:gd name="connsiteY5" fmla="*/ 2737882 h 4772970"/>
              <a:gd name="connsiteX6" fmla="*/ 2926629 w 4896374"/>
              <a:gd name="connsiteY6" fmla="*/ 4605586 h 4772970"/>
              <a:gd name="connsiteX7" fmla="*/ 0 w 4896374"/>
              <a:gd name="connsiteY7" fmla="*/ 2614084 h 4772970"/>
              <a:gd name="connsiteX8" fmla="*/ 234187 w 4896374"/>
              <a:gd name="connsiteY8" fmla="*/ 1841409 h 4772970"/>
              <a:gd name="connsiteX0" fmla="*/ 97203 w 4759390"/>
              <a:gd name="connsiteY0" fmla="*/ 1841409 h 4772970"/>
              <a:gd name="connsiteX1" fmla="*/ 1013754 w 4759390"/>
              <a:gd name="connsiteY1" fmla="*/ 823343 h 4772970"/>
              <a:gd name="connsiteX2" fmla="*/ 1313548 w 4759390"/>
              <a:gd name="connsiteY2" fmla="*/ 253837 h 4772970"/>
              <a:gd name="connsiteX3" fmla="*/ 2570781 w 4759390"/>
              <a:gd name="connsiteY3" fmla="*/ 107146 h 4772970"/>
              <a:gd name="connsiteX4" fmla="*/ 4539881 w 4759390"/>
              <a:gd name="connsiteY4" fmla="*/ 1713478 h 4772970"/>
              <a:gd name="connsiteX5" fmla="*/ 4553675 w 4759390"/>
              <a:gd name="connsiteY5" fmla="*/ 2737882 h 4772970"/>
              <a:gd name="connsiteX6" fmla="*/ 2789645 w 4759390"/>
              <a:gd name="connsiteY6" fmla="*/ 4605586 h 4772970"/>
              <a:gd name="connsiteX7" fmla="*/ 0 w 4759390"/>
              <a:gd name="connsiteY7" fmla="*/ 4358358 h 4772970"/>
              <a:gd name="connsiteX8" fmla="*/ 97203 w 4759390"/>
              <a:gd name="connsiteY8" fmla="*/ 1841409 h 4772970"/>
              <a:gd name="connsiteX0" fmla="*/ 67 w 4881430"/>
              <a:gd name="connsiteY0" fmla="*/ 2416746 h 4772970"/>
              <a:gd name="connsiteX1" fmla="*/ 1135794 w 4881430"/>
              <a:gd name="connsiteY1" fmla="*/ 823343 h 4772970"/>
              <a:gd name="connsiteX2" fmla="*/ 1435588 w 4881430"/>
              <a:gd name="connsiteY2" fmla="*/ 253837 h 4772970"/>
              <a:gd name="connsiteX3" fmla="*/ 2692821 w 4881430"/>
              <a:gd name="connsiteY3" fmla="*/ 107146 h 4772970"/>
              <a:gd name="connsiteX4" fmla="*/ 4661921 w 4881430"/>
              <a:gd name="connsiteY4" fmla="*/ 1713478 h 4772970"/>
              <a:gd name="connsiteX5" fmla="*/ 4675715 w 4881430"/>
              <a:gd name="connsiteY5" fmla="*/ 2737882 h 4772970"/>
              <a:gd name="connsiteX6" fmla="*/ 2911685 w 4881430"/>
              <a:gd name="connsiteY6" fmla="*/ 4605586 h 4772970"/>
              <a:gd name="connsiteX7" fmla="*/ 122040 w 4881430"/>
              <a:gd name="connsiteY7" fmla="*/ 4358358 h 4772970"/>
              <a:gd name="connsiteX8" fmla="*/ 67 w 4881430"/>
              <a:gd name="connsiteY8" fmla="*/ 2416746 h 4772970"/>
              <a:gd name="connsiteX0" fmla="*/ 197658 w 5079021"/>
              <a:gd name="connsiteY0" fmla="*/ 2416746 h 5000290"/>
              <a:gd name="connsiteX1" fmla="*/ 1333385 w 5079021"/>
              <a:gd name="connsiteY1" fmla="*/ 823343 h 5000290"/>
              <a:gd name="connsiteX2" fmla="*/ 1633179 w 5079021"/>
              <a:gd name="connsiteY2" fmla="*/ 253837 h 5000290"/>
              <a:gd name="connsiteX3" fmla="*/ 2890412 w 5079021"/>
              <a:gd name="connsiteY3" fmla="*/ 107146 h 5000290"/>
              <a:gd name="connsiteX4" fmla="*/ 4859512 w 5079021"/>
              <a:gd name="connsiteY4" fmla="*/ 1713478 h 5000290"/>
              <a:gd name="connsiteX5" fmla="*/ 4873306 w 5079021"/>
              <a:gd name="connsiteY5" fmla="*/ 2737882 h 5000290"/>
              <a:gd name="connsiteX6" fmla="*/ 3109276 w 5079021"/>
              <a:gd name="connsiteY6" fmla="*/ 4605586 h 5000290"/>
              <a:gd name="connsiteX7" fmla="*/ 0 w 5079021"/>
              <a:gd name="connsiteY7" fmla="*/ 4906298 h 5000290"/>
              <a:gd name="connsiteX8" fmla="*/ 197658 w 5079021"/>
              <a:gd name="connsiteY8" fmla="*/ 2416746 h 5000290"/>
              <a:gd name="connsiteX0" fmla="*/ 627 w 5084677"/>
              <a:gd name="connsiteY0" fmla="*/ 2563794 h 5000290"/>
              <a:gd name="connsiteX1" fmla="*/ 1339041 w 5084677"/>
              <a:gd name="connsiteY1" fmla="*/ 823343 h 5000290"/>
              <a:gd name="connsiteX2" fmla="*/ 1638835 w 5084677"/>
              <a:gd name="connsiteY2" fmla="*/ 253837 h 5000290"/>
              <a:gd name="connsiteX3" fmla="*/ 2896068 w 5084677"/>
              <a:gd name="connsiteY3" fmla="*/ 107146 h 5000290"/>
              <a:gd name="connsiteX4" fmla="*/ 4865168 w 5084677"/>
              <a:gd name="connsiteY4" fmla="*/ 1713478 h 5000290"/>
              <a:gd name="connsiteX5" fmla="*/ 4878962 w 5084677"/>
              <a:gd name="connsiteY5" fmla="*/ 2737882 h 5000290"/>
              <a:gd name="connsiteX6" fmla="*/ 3114932 w 5084677"/>
              <a:gd name="connsiteY6" fmla="*/ 4605586 h 5000290"/>
              <a:gd name="connsiteX7" fmla="*/ 5656 w 5084677"/>
              <a:gd name="connsiteY7" fmla="*/ 4906298 h 5000290"/>
              <a:gd name="connsiteX8" fmla="*/ 627 w 5084677"/>
              <a:gd name="connsiteY8" fmla="*/ 2563794 h 5000290"/>
              <a:gd name="connsiteX0" fmla="*/ 20 w 5084070"/>
              <a:gd name="connsiteY0" fmla="*/ 2563794 h 4772970"/>
              <a:gd name="connsiteX1" fmla="*/ 1338434 w 5084070"/>
              <a:gd name="connsiteY1" fmla="*/ 823343 h 4772970"/>
              <a:gd name="connsiteX2" fmla="*/ 1638228 w 5084070"/>
              <a:gd name="connsiteY2" fmla="*/ 253837 h 4772970"/>
              <a:gd name="connsiteX3" fmla="*/ 2895461 w 5084070"/>
              <a:gd name="connsiteY3" fmla="*/ 107146 h 4772970"/>
              <a:gd name="connsiteX4" fmla="*/ 4864561 w 5084070"/>
              <a:gd name="connsiteY4" fmla="*/ 1713478 h 4772970"/>
              <a:gd name="connsiteX5" fmla="*/ 4878355 w 5084070"/>
              <a:gd name="connsiteY5" fmla="*/ 2737882 h 4772970"/>
              <a:gd name="connsiteX6" fmla="*/ 3114325 w 5084070"/>
              <a:gd name="connsiteY6" fmla="*/ 4605586 h 4772970"/>
              <a:gd name="connsiteX7" fmla="*/ 438243 w 5084070"/>
              <a:gd name="connsiteY7" fmla="*/ 4465156 h 4772970"/>
              <a:gd name="connsiteX8" fmla="*/ 20 w 5084070"/>
              <a:gd name="connsiteY8" fmla="*/ 2563794 h 4772970"/>
              <a:gd name="connsiteX0" fmla="*/ 881 w 5084931"/>
              <a:gd name="connsiteY0" fmla="*/ 2563794 h 4985355"/>
              <a:gd name="connsiteX1" fmla="*/ 1339295 w 5084931"/>
              <a:gd name="connsiteY1" fmla="*/ 823343 h 4985355"/>
              <a:gd name="connsiteX2" fmla="*/ 1639089 w 5084931"/>
              <a:gd name="connsiteY2" fmla="*/ 253837 h 4985355"/>
              <a:gd name="connsiteX3" fmla="*/ 2896322 w 5084931"/>
              <a:gd name="connsiteY3" fmla="*/ 107146 h 4985355"/>
              <a:gd name="connsiteX4" fmla="*/ 4865422 w 5084931"/>
              <a:gd name="connsiteY4" fmla="*/ 1713478 h 4985355"/>
              <a:gd name="connsiteX5" fmla="*/ 4879216 w 5084931"/>
              <a:gd name="connsiteY5" fmla="*/ 2737882 h 4985355"/>
              <a:gd name="connsiteX6" fmla="*/ 3115186 w 5084931"/>
              <a:gd name="connsiteY6" fmla="*/ 4605586 h 4985355"/>
              <a:gd name="connsiteX7" fmla="*/ 1936 w 5084931"/>
              <a:gd name="connsiteY7" fmla="*/ 4890402 h 4985355"/>
              <a:gd name="connsiteX8" fmla="*/ 881 w 5084931"/>
              <a:gd name="connsiteY8" fmla="*/ 2563794 h 4985355"/>
              <a:gd name="connsiteX0" fmla="*/ 881 w 5084931"/>
              <a:gd name="connsiteY0" fmla="*/ 2563794 h 4890402"/>
              <a:gd name="connsiteX1" fmla="*/ 1339295 w 5084931"/>
              <a:gd name="connsiteY1" fmla="*/ 823343 h 4890402"/>
              <a:gd name="connsiteX2" fmla="*/ 1639089 w 5084931"/>
              <a:gd name="connsiteY2" fmla="*/ 253837 h 4890402"/>
              <a:gd name="connsiteX3" fmla="*/ 2896322 w 5084931"/>
              <a:gd name="connsiteY3" fmla="*/ 107146 h 4890402"/>
              <a:gd name="connsiteX4" fmla="*/ 4865422 w 5084931"/>
              <a:gd name="connsiteY4" fmla="*/ 1713478 h 4890402"/>
              <a:gd name="connsiteX5" fmla="*/ 4879216 w 5084931"/>
              <a:gd name="connsiteY5" fmla="*/ 2737882 h 4890402"/>
              <a:gd name="connsiteX6" fmla="*/ 3115186 w 5084931"/>
              <a:gd name="connsiteY6" fmla="*/ 4605586 h 4890402"/>
              <a:gd name="connsiteX7" fmla="*/ 1936 w 5084931"/>
              <a:gd name="connsiteY7" fmla="*/ 4890402 h 4890402"/>
              <a:gd name="connsiteX8" fmla="*/ 881 w 5084931"/>
              <a:gd name="connsiteY8" fmla="*/ 2563794 h 4890402"/>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15186 w 5084931"/>
              <a:gd name="connsiteY6" fmla="*/ 4605586 h 4918221"/>
              <a:gd name="connsiteX7" fmla="*/ 1936 w 5084931"/>
              <a:gd name="connsiteY7" fmla="*/ 4918221 h 4918221"/>
              <a:gd name="connsiteX8" fmla="*/ 881 w 5084931"/>
              <a:gd name="connsiteY8" fmla="*/ 2563794 h 4918221"/>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15186 w 5084931"/>
              <a:gd name="connsiteY6" fmla="*/ 4605586 h 4918221"/>
              <a:gd name="connsiteX7" fmla="*/ 1936 w 5084931"/>
              <a:gd name="connsiteY7" fmla="*/ 4918221 h 4918221"/>
              <a:gd name="connsiteX8" fmla="*/ 881 w 5084931"/>
              <a:gd name="connsiteY8" fmla="*/ 2563794 h 4918221"/>
              <a:gd name="connsiteX0" fmla="*/ 881 w 5084931"/>
              <a:gd name="connsiteY0" fmla="*/ 2563794 h 5048747"/>
              <a:gd name="connsiteX1" fmla="*/ 1339295 w 5084931"/>
              <a:gd name="connsiteY1" fmla="*/ 823343 h 5048747"/>
              <a:gd name="connsiteX2" fmla="*/ 1639089 w 5084931"/>
              <a:gd name="connsiteY2" fmla="*/ 253837 h 5048747"/>
              <a:gd name="connsiteX3" fmla="*/ 2896322 w 5084931"/>
              <a:gd name="connsiteY3" fmla="*/ 107146 h 5048747"/>
              <a:gd name="connsiteX4" fmla="*/ 4865422 w 5084931"/>
              <a:gd name="connsiteY4" fmla="*/ 1713478 h 5048747"/>
              <a:gd name="connsiteX5" fmla="*/ 4879216 w 5084931"/>
              <a:gd name="connsiteY5" fmla="*/ 2737882 h 5048747"/>
              <a:gd name="connsiteX6" fmla="*/ 3139032 w 5084931"/>
              <a:gd name="connsiteY6" fmla="*/ 4891733 h 5048747"/>
              <a:gd name="connsiteX7" fmla="*/ 1936 w 5084931"/>
              <a:gd name="connsiteY7" fmla="*/ 4918221 h 5048747"/>
              <a:gd name="connsiteX8" fmla="*/ 881 w 5084931"/>
              <a:gd name="connsiteY8" fmla="*/ 2563794 h 5048747"/>
              <a:gd name="connsiteX0" fmla="*/ 881 w 5084931"/>
              <a:gd name="connsiteY0" fmla="*/ 2563794 h 5048747"/>
              <a:gd name="connsiteX1" fmla="*/ 1339295 w 5084931"/>
              <a:gd name="connsiteY1" fmla="*/ 823343 h 5048747"/>
              <a:gd name="connsiteX2" fmla="*/ 1639089 w 5084931"/>
              <a:gd name="connsiteY2" fmla="*/ 253837 h 5048747"/>
              <a:gd name="connsiteX3" fmla="*/ 2896322 w 5084931"/>
              <a:gd name="connsiteY3" fmla="*/ 107146 h 5048747"/>
              <a:gd name="connsiteX4" fmla="*/ 4865422 w 5084931"/>
              <a:gd name="connsiteY4" fmla="*/ 1713478 h 5048747"/>
              <a:gd name="connsiteX5" fmla="*/ 4879216 w 5084931"/>
              <a:gd name="connsiteY5" fmla="*/ 2737882 h 5048747"/>
              <a:gd name="connsiteX6" fmla="*/ 3139032 w 5084931"/>
              <a:gd name="connsiteY6" fmla="*/ 4891733 h 5048747"/>
              <a:gd name="connsiteX7" fmla="*/ 1936 w 5084931"/>
              <a:gd name="connsiteY7" fmla="*/ 4918221 h 5048747"/>
              <a:gd name="connsiteX8" fmla="*/ 881 w 5084931"/>
              <a:gd name="connsiteY8" fmla="*/ 2563794 h 5048747"/>
              <a:gd name="connsiteX0" fmla="*/ 881 w 5084931"/>
              <a:gd name="connsiteY0" fmla="*/ 2563794 h 5090993"/>
              <a:gd name="connsiteX1" fmla="*/ 1339295 w 5084931"/>
              <a:gd name="connsiteY1" fmla="*/ 823343 h 5090993"/>
              <a:gd name="connsiteX2" fmla="*/ 1639089 w 5084931"/>
              <a:gd name="connsiteY2" fmla="*/ 253837 h 5090993"/>
              <a:gd name="connsiteX3" fmla="*/ 2896322 w 5084931"/>
              <a:gd name="connsiteY3" fmla="*/ 107146 h 5090993"/>
              <a:gd name="connsiteX4" fmla="*/ 4865422 w 5084931"/>
              <a:gd name="connsiteY4" fmla="*/ 1713478 h 5090993"/>
              <a:gd name="connsiteX5" fmla="*/ 4879216 w 5084931"/>
              <a:gd name="connsiteY5" fmla="*/ 2737882 h 5090993"/>
              <a:gd name="connsiteX6" fmla="*/ 3150955 w 5084931"/>
              <a:gd name="connsiteY6" fmla="*/ 4935450 h 5090993"/>
              <a:gd name="connsiteX7" fmla="*/ 1936 w 5084931"/>
              <a:gd name="connsiteY7" fmla="*/ 4918221 h 5090993"/>
              <a:gd name="connsiteX8" fmla="*/ 881 w 5084931"/>
              <a:gd name="connsiteY8" fmla="*/ 2563794 h 5090993"/>
              <a:gd name="connsiteX0" fmla="*/ 881 w 5084931"/>
              <a:gd name="connsiteY0" fmla="*/ 2563794 h 5067946"/>
              <a:gd name="connsiteX1" fmla="*/ 1339295 w 5084931"/>
              <a:gd name="connsiteY1" fmla="*/ 823343 h 5067946"/>
              <a:gd name="connsiteX2" fmla="*/ 1639089 w 5084931"/>
              <a:gd name="connsiteY2" fmla="*/ 253837 h 5067946"/>
              <a:gd name="connsiteX3" fmla="*/ 2896322 w 5084931"/>
              <a:gd name="connsiteY3" fmla="*/ 107146 h 5067946"/>
              <a:gd name="connsiteX4" fmla="*/ 4865422 w 5084931"/>
              <a:gd name="connsiteY4" fmla="*/ 1713478 h 5067946"/>
              <a:gd name="connsiteX5" fmla="*/ 4879216 w 5084931"/>
              <a:gd name="connsiteY5" fmla="*/ 2737882 h 5067946"/>
              <a:gd name="connsiteX6" fmla="*/ 3139032 w 5084931"/>
              <a:gd name="connsiteY6" fmla="*/ 4911604 h 5067946"/>
              <a:gd name="connsiteX7" fmla="*/ 1936 w 5084931"/>
              <a:gd name="connsiteY7" fmla="*/ 4918221 h 5067946"/>
              <a:gd name="connsiteX8" fmla="*/ 881 w 5084931"/>
              <a:gd name="connsiteY8" fmla="*/ 2563794 h 5067946"/>
              <a:gd name="connsiteX0" fmla="*/ 881 w 5084931"/>
              <a:gd name="connsiteY0" fmla="*/ 2563794 h 5067946"/>
              <a:gd name="connsiteX1" fmla="*/ 1339295 w 5084931"/>
              <a:gd name="connsiteY1" fmla="*/ 823343 h 5067946"/>
              <a:gd name="connsiteX2" fmla="*/ 1639089 w 5084931"/>
              <a:gd name="connsiteY2" fmla="*/ 253837 h 5067946"/>
              <a:gd name="connsiteX3" fmla="*/ 2896322 w 5084931"/>
              <a:gd name="connsiteY3" fmla="*/ 107146 h 5067946"/>
              <a:gd name="connsiteX4" fmla="*/ 4865422 w 5084931"/>
              <a:gd name="connsiteY4" fmla="*/ 1713478 h 5067946"/>
              <a:gd name="connsiteX5" fmla="*/ 4879216 w 5084931"/>
              <a:gd name="connsiteY5" fmla="*/ 2737882 h 5067946"/>
              <a:gd name="connsiteX6" fmla="*/ 3139032 w 5084931"/>
              <a:gd name="connsiteY6" fmla="*/ 4911604 h 5067946"/>
              <a:gd name="connsiteX7" fmla="*/ 1936 w 5084931"/>
              <a:gd name="connsiteY7" fmla="*/ 4918221 h 5067946"/>
              <a:gd name="connsiteX8" fmla="*/ 881 w 5084931"/>
              <a:gd name="connsiteY8" fmla="*/ 2563794 h 5067946"/>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39032 w 5084931"/>
              <a:gd name="connsiteY6" fmla="*/ 4911604 h 4918221"/>
              <a:gd name="connsiteX7" fmla="*/ 1936 w 5084931"/>
              <a:gd name="connsiteY7" fmla="*/ 4918221 h 4918221"/>
              <a:gd name="connsiteX8" fmla="*/ 881 w 5084931"/>
              <a:gd name="connsiteY8" fmla="*/ 2563794 h 4918221"/>
              <a:gd name="connsiteX0" fmla="*/ 881 w 5111046"/>
              <a:gd name="connsiteY0" fmla="*/ 2563794 h 4918221"/>
              <a:gd name="connsiteX1" fmla="*/ 1339295 w 5111046"/>
              <a:gd name="connsiteY1" fmla="*/ 823343 h 4918221"/>
              <a:gd name="connsiteX2" fmla="*/ 1639089 w 5111046"/>
              <a:gd name="connsiteY2" fmla="*/ 253837 h 4918221"/>
              <a:gd name="connsiteX3" fmla="*/ 2896322 w 5111046"/>
              <a:gd name="connsiteY3" fmla="*/ 107146 h 4918221"/>
              <a:gd name="connsiteX4" fmla="*/ 4865422 w 5111046"/>
              <a:gd name="connsiteY4" fmla="*/ 1713478 h 4918221"/>
              <a:gd name="connsiteX5" fmla="*/ 4926908 w 5111046"/>
              <a:gd name="connsiteY5" fmla="*/ 2753779 h 4918221"/>
              <a:gd name="connsiteX6" fmla="*/ 3139032 w 5111046"/>
              <a:gd name="connsiteY6" fmla="*/ 4911604 h 4918221"/>
              <a:gd name="connsiteX7" fmla="*/ 1936 w 5111046"/>
              <a:gd name="connsiteY7" fmla="*/ 4918221 h 4918221"/>
              <a:gd name="connsiteX8" fmla="*/ 881 w 5111046"/>
              <a:gd name="connsiteY8" fmla="*/ 2563794 h 4918221"/>
              <a:gd name="connsiteX0" fmla="*/ 881 w 5111046"/>
              <a:gd name="connsiteY0" fmla="*/ 2563794 h 4918221"/>
              <a:gd name="connsiteX1" fmla="*/ 1339295 w 5111046"/>
              <a:gd name="connsiteY1" fmla="*/ 823343 h 4918221"/>
              <a:gd name="connsiteX2" fmla="*/ 1639089 w 5111046"/>
              <a:gd name="connsiteY2" fmla="*/ 253837 h 4918221"/>
              <a:gd name="connsiteX3" fmla="*/ 2896322 w 5111046"/>
              <a:gd name="connsiteY3" fmla="*/ 107146 h 4918221"/>
              <a:gd name="connsiteX4" fmla="*/ 4865422 w 5111046"/>
              <a:gd name="connsiteY4" fmla="*/ 1713478 h 4918221"/>
              <a:gd name="connsiteX5" fmla="*/ 4926908 w 5111046"/>
              <a:gd name="connsiteY5" fmla="*/ 2753779 h 4918221"/>
              <a:gd name="connsiteX6" fmla="*/ 3139032 w 5111046"/>
              <a:gd name="connsiteY6" fmla="*/ 4911604 h 4918221"/>
              <a:gd name="connsiteX7" fmla="*/ 1936 w 5111046"/>
              <a:gd name="connsiteY7" fmla="*/ 4918221 h 4918221"/>
              <a:gd name="connsiteX8" fmla="*/ 881 w 5111046"/>
              <a:gd name="connsiteY8" fmla="*/ 2563794 h 4918221"/>
              <a:gd name="connsiteX0" fmla="*/ 881 w 5145378"/>
              <a:gd name="connsiteY0" fmla="*/ 2563794 h 4918221"/>
              <a:gd name="connsiteX1" fmla="*/ 1339295 w 5145378"/>
              <a:gd name="connsiteY1" fmla="*/ 823343 h 4918221"/>
              <a:gd name="connsiteX2" fmla="*/ 1639089 w 5145378"/>
              <a:gd name="connsiteY2" fmla="*/ 253837 h 4918221"/>
              <a:gd name="connsiteX3" fmla="*/ 2896322 w 5145378"/>
              <a:gd name="connsiteY3" fmla="*/ 107146 h 4918221"/>
              <a:gd name="connsiteX4" fmla="*/ 4865422 w 5145378"/>
              <a:gd name="connsiteY4" fmla="*/ 1713478 h 4918221"/>
              <a:gd name="connsiteX5" fmla="*/ 4926908 w 5145378"/>
              <a:gd name="connsiteY5" fmla="*/ 2753779 h 4918221"/>
              <a:gd name="connsiteX6" fmla="*/ 3139032 w 5145378"/>
              <a:gd name="connsiteY6" fmla="*/ 4911604 h 4918221"/>
              <a:gd name="connsiteX7" fmla="*/ 1936 w 5145378"/>
              <a:gd name="connsiteY7" fmla="*/ 4918221 h 4918221"/>
              <a:gd name="connsiteX8" fmla="*/ 881 w 5145378"/>
              <a:gd name="connsiteY8" fmla="*/ 2563794 h 4918221"/>
              <a:gd name="connsiteX0" fmla="*/ 881 w 5052584"/>
              <a:gd name="connsiteY0" fmla="*/ 2563794 h 4918221"/>
              <a:gd name="connsiteX1" fmla="*/ 1339295 w 5052584"/>
              <a:gd name="connsiteY1" fmla="*/ 823343 h 4918221"/>
              <a:gd name="connsiteX2" fmla="*/ 1639089 w 5052584"/>
              <a:gd name="connsiteY2" fmla="*/ 253837 h 4918221"/>
              <a:gd name="connsiteX3" fmla="*/ 2896322 w 5052584"/>
              <a:gd name="connsiteY3" fmla="*/ 107146 h 4918221"/>
              <a:gd name="connsiteX4" fmla="*/ 4551456 w 5052584"/>
              <a:gd name="connsiteY4" fmla="*/ 1892319 h 4918221"/>
              <a:gd name="connsiteX5" fmla="*/ 4926908 w 5052584"/>
              <a:gd name="connsiteY5" fmla="*/ 2753779 h 4918221"/>
              <a:gd name="connsiteX6" fmla="*/ 3139032 w 5052584"/>
              <a:gd name="connsiteY6" fmla="*/ 4911604 h 4918221"/>
              <a:gd name="connsiteX7" fmla="*/ 1936 w 5052584"/>
              <a:gd name="connsiteY7" fmla="*/ 4918221 h 4918221"/>
              <a:gd name="connsiteX8" fmla="*/ 881 w 5052584"/>
              <a:gd name="connsiteY8" fmla="*/ 2563794 h 4918221"/>
              <a:gd name="connsiteX0" fmla="*/ 881 w 5105592"/>
              <a:gd name="connsiteY0" fmla="*/ 2563794 h 4918221"/>
              <a:gd name="connsiteX1" fmla="*/ 1339295 w 5105592"/>
              <a:gd name="connsiteY1" fmla="*/ 823343 h 4918221"/>
              <a:gd name="connsiteX2" fmla="*/ 1639089 w 5105592"/>
              <a:gd name="connsiteY2" fmla="*/ 253837 h 4918221"/>
              <a:gd name="connsiteX3" fmla="*/ 2896322 w 5105592"/>
              <a:gd name="connsiteY3" fmla="*/ 107146 h 4918221"/>
              <a:gd name="connsiteX4" fmla="*/ 4762091 w 5105592"/>
              <a:gd name="connsiteY4" fmla="*/ 1641941 h 4918221"/>
              <a:gd name="connsiteX5" fmla="*/ 4926908 w 5105592"/>
              <a:gd name="connsiteY5" fmla="*/ 2753779 h 4918221"/>
              <a:gd name="connsiteX6" fmla="*/ 3139032 w 5105592"/>
              <a:gd name="connsiteY6" fmla="*/ 4911604 h 4918221"/>
              <a:gd name="connsiteX7" fmla="*/ 1936 w 5105592"/>
              <a:gd name="connsiteY7" fmla="*/ 4918221 h 4918221"/>
              <a:gd name="connsiteX8" fmla="*/ 881 w 5105592"/>
              <a:gd name="connsiteY8" fmla="*/ 2563794 h 4918221"/>
              <a:gd name="connsiteX0" fmla="*/ 881 w 5133565"/>
              <a:gd name="connsiteY0" fmla="*/ 2563794 h 4918221"/>
              <a:gd name="connsiteX1" fmla="*/ 1339295 w 5133565"/>
              <a:gd name="connsiteY1" fmla="*/ 823343 h 4918221"/>
              <a:gd name="connsiteX2" fmla="*/ 1639089 w 5133565"/>
              <a:gd name="connsiteY2" fmla="*/ 253837 h 4918221"/>
              <a:gd name="connsiteX3" fmla="*/ 2896322 w 5133565"/>
              <a:gd name="connsiteY3" fmla="*/ 107146 h 4918221"/>
              <a:gd name="connsiteX4" fmla="*/ 4837602 w 5133565"/>
              <a:gd name="connsiteY4" fmla="*/ 1713478 h 4918221"/>
              <a:gd name="connsiteX5" fmla="*/ 4926908 w 5133565"/>
              <a:gd name="connsiteY5" fmla="*/ 2753779 h 4918221"/>
              <a:gd name="connsiteX6" fmla="*/ 3139032 w 5133565"/>
              <a:gd name="connsiteY6" fmla="*/ 4911604 h 4918221"/>
              <a:gd name="connsiteX7" fmla="*/ 1936 w 5133565"/>
              <a:gd name="connsiteY7" fmla="*/ 4918221 h 4918221"/>
              <a:gd name="connsiteX8" fmla="*/ 881 w 5133565"/>
              <a:gd name="connsiteY8" fmla="*/ 2563794 h 4918221"/>
              <a:gd name="connsiteX0" fmla="*/ 881 w 5124103"/>
              <a:gd name="connsiteY0" fmla="*/ 2563794 h 4918221"/>
              <a:gd name="connsiteX1" fmla="*/ 1339295 w 5124103"/>
              <a:gd name="connsiteY1" fmla="*/ 823343 h 4918221"/>
              <a:gd name="connsiteX2" fmla="*/ 1639089 w 5124103"/>
              <a:gd name="connsiteY2" fmla="*/ 253837 h 4918221"/>
              <a:gd name="connsiteX3" fmla="*/ 2896322 w 5124103"/>
              <a:gd name="connsiteY3" fmla="*/ 107146 h 4918221"/>
              <a:gd name="connsiteX4" fmla="*/ 4813756 w 5124103"/>
              <a:gd name="connsiteY4" fmla="*/ 1955907 h 4918221"/>
              <a:gd name="connsiteX5" fmla="*/ 4926908 w 5124103"/>
              <a:gd name="connsiteY5" fmla="*/ 2753779 h 4918221"/>
              <a:gd name="connsiteX6" fmla="*/ 3139032 w 5124103"/>
              <a:gd name="connsiteY6" fmla="*/ 4911604 h 4918221"/>
              <a:gd name="connsiteX7" fmla="*/ 1936 w 5124103"/>
              <a:gd name="connsiteY7" fmla="*/ 4918221 h 4918221"/>
              <a:gd name="connsiteX8" fmla="*/ 881 w 5124103"/>
              <a:gd name="connsiteY8" fmla="*/ 2563794 h 4918221"/>
              <a:gd name="connsiteX0" fmla="*/ 881 w 5122584"/>
              <a:gd name="connsiteY0" fmla="*/ 2563794 h 4918221"/>
              <a:gd name="connsiteX1" fmla="*/ 1339295 w 5122584"/>
              <a:gd name="connsiteY1" fmla="*/ 823343 h 4918221"/>
              <a:gd name="connsiteX2" fmla="*/ 1639089 w 5122584"/>
              <a:gd name="connsiteY2" fmla="*/ 253837 h 4918221"/>
              <a:gd name="connsiteX3" fmla="*/ 2896322 w 5122584"/>
              <a:gd name="connsiteY3" fmla="*/ 107146 h 4918221"/>
              <a:gd name="connsiteX4" fmla="*/ 4809782 w 5122584"/>
              <a:gd name="connsiteY4" fmla="*/ 1677710 h 4918221"/>
              <a:gd name="connsiteX5" fmla="*/ 4926908 w 5122584"/>
              <a:gd name="connsiteY5" fmla="*/ 2753779 h 4918221"/>
              <a:gd name="connsiteX6" fmla="*/ 3139032 w 5122584"/>
              <a:gd name="connsiteY6" fmla="*/ 4911604 h 4918221"/>
              <a:gd name="connsiteX7" fmla="*/ 1936 w 5122584"/>
              <a:gd name="connsiteY7" fmla="*/ 4918221 h 4918221"/>
              <a:gd name="connsiteX8" fmla="*/ 881 w 5122584"/>
              <a:gd name="connsiteY8" fmla="*/ 2563794 h 4918221"/>
              <a:gd name="connsiteX0" fmla="*/ 881 w 5154949"/>
              <a:gd name="connsiteY0" fmla="*/ 2563794 h 4918221"/>
              <a:gd name="connsiteX1" fmla="*/ 1339295 w 5154949"/>
              <a:gd name="connsiteY1" fmla="*/ 823343 h 4918221"/>
              <a:gd name="connsiteX2" fmla="*/ 1639089 w 5154949"/>
              <a:gd name="connsiteY2" fmla="*/ 253837 h 4918221"/>
              <a:gd name="connsiteX3" fmla="*/ 2896322 w 5154949"/>
              <a:gd name="connsiteY3" fmla="*/ 107146 h 4918221"/>
              <a:gd name="connsiteX4" fmla="*/ 4809782 w 5154949"/>
              <a:gd name="connsiteY4" fmla="*/ 1677710 h 4918221"/>
              <a:gd name="connsiteX5" fmla="*/ 4926908 w 5154949"/>
              <a:gd name="connsiteY5" fmla="*/ 2753779 h 4918221"/>
              <a:gd name="connsiteX6" fmla="*/ 3139032 w 5154949"/>
              <a:gd name="connsiteY6" fmla="*/ 4911604 h 4918221"/>
              <a:gd name="connsiteX7" fmla="*/ 1936 w 5154949"/>
              <a:gd name="connsiteY7" fmla="*/ 4918221 h 4918221"/>
              <a:gd name="connsiteX8" fmla="*/ 881 w 5154949"/>
              <a:gd name="connsiteY8" fmla="*/ 2563794 h 4918221"/>
              <a:gd name="connsiteX0" fmla="*/ 881 w 5153649"/>
              <a:gd name="connsiteY0" fmla="*/ 2563794 h 4918221"/>
              <a:gd name="connsiteX1" fmla="*/ 1339295 w 5153649"/>
              <a:gd name="connsiteY1" fmla="*/ 823343 h 4918221"/>
              <a:gd name="connsiteX2" fmla="*/ 1639089 w 5153649"/>
              <a:gd name="connsiteY2" fmla="*/ 253837 h 4918221"/>
              <a:gd name="connsiteX3" fmla="*/ 2896322 w 5153649"/>
              <a:gd name="connsiteY3" fmla="*/ 107146 h 4918221"/>
              <a:gd name="connsiteX4" fmla="*/ 4809782 w 5153649"/>
              <a:gd name="connsiteY4" fmla="*/ 1677710 h 4918221"/>
              <a:gd name="connsiteX5" fmla="*/ 4926908 w 5153649"/>
              <a:gd name="connsiteY5" fmla="*/ 2753779 h 4918221"/>
              <a:gd name="connsiteX6" fmla="*/ 3139032 w 5153649"/>
              <a:gd name="connsiteY6" fmla="*/ 4911604 h 4918221"/>
              <a:gd name="connsiteX7" fmla="*/ 1936 w 5153649"/>
              <a:gd name="connsiteY7" fmla="*/ 4918221 h 4918221"/>
              <a:gd name="connsiteX8" fmla="*/ 881 w 5153649"/>
              <a:gd name="connsiteY8" fmla="*/ 2563794 h 4918221"/>
              <a:gd name="connsiteX0" fmla="*/ 881 w 5153649"/>
              <a:gd name="connsiteY0" fmla="*/ 2563794 h 4918221"/>
              <a:gd name="connsiteX1" fmla="*/ 1339295 w 5153649"/>
              <a:gd name="connsiteY1" fmla="*/ 823343 h 4918221"/>
              <a:gd name="connsiteX2" fmla="*/ 1639089 w 5153649"/>
              <a:gd name="connsiteY2" fmla="*/ 253837 h 4918221"/>
              <a:gd name="connsiteX3" fmla="*/ 2896322 w 5153649"/>
              <a:gd name="connsiteY3" fmla="*/ 107146 h 4918221"/>
              <a:gd name="connsiteX4" fmla="*/ 4809782 w 5153649"/>
              <a:gd name="connsiteY4" fmla="*/ 1677710 h 4918221"/>
              <a:gd name="connsiteX5" fmla="*/ 4926908 w 5153649"/>
              <a:gd name="connsiteY5" fmla="*/ 2753779 h 4918221"/>
              <a:gd name="connsiteX6" fmla="*/ 3139032 w 5153649"/>
              <a:gd name="connsiteY6" fmla="*/ 4911604 h 4918221"/>
              <a:gd name="connsiteX7" fmla="*/ 1936 w 5153649"/>
              <a:gd name="connsiteY7" fmla="*/ 4918221 h 4918221"/>
              <a:gd name="connsiteX8" fmla="*/ 881 w 5153649"/>
              <a:gd name="connsiteY8" fmla="*/ 2563794 h 4918221"/>
              <a:gd name="connsiteX0" fmla="*/ 881 w 5119761"/>
              <a:gd name="connsiteY0" fmla="*/ 2563794 h 4918221"/>
              <a:gd name="connsiteX1" fmla="*/ 1339295 w 5119761"/>
              <a:gd name="connsiteY1" fmla="*/ 823343 h 4918221"/>
              <a:gd name="connsiteX2" fmla="*/ 1639089 w 5119761"/>
              <a:gd name="connsiteY2" fmla="*/ 253837 h 4918221"/>
              <a:gd name="connsiteX3" fmla="*/ 2951961 w 5119761"/>
              <a:gd name="connsiteY3" fmla="*/ 158811 h 4918221"/>
              <a:gd name="connsiteX4" fmla="*/ 4809782 w 5119761"/>
              <a:gd name="connsiteY4" fmla="*/ 1677710 h 4918221"/>
              <a:gd name="connsiteX5" fmla="*/ 4926908 w 5119761"/>
              <a:gd name="connsiteY5" fmla="*/ 2753779 h 4918221"/>
              <a:gd name="connsiteX6" fmla="*/ 3139032 w 5119761"/>
              <a:gd name="connsiteY6" fmla="*/ 4911604 h 4918221"/>
              <a:gd name="connsiteX7" fmla="*/ 1936 w 5119761"/>
              <a:gd name="connsiteY7" fmla="*/ 4918221 h 4918221"/>
              <a:gd name="connsiteX8" fmla="*/ 881 w 5119761"/>
              <a:gd name="connsiteY8" fmla="*/ 2563794 h 4918221"/>
              <a:gd name="connsiteX0" fmla="*/ 881 w 5119761"/>
              <a:gd name="connsiteY0" fmla="*/ 2563794 h 4918221"/>
              <a:gd name="connsiteX1" fmla="*/ 1339295 w 5119761"/>
              <a:gd name="connsiteY1" fmla="*/ 823343 h 4918221"/>
              <a:gd name="connsiteX2" fmla="*/ 1639089 w 5119761"/>
              <a:gd name="connsiteY2" fmla="*/ 253837 h 4918221"/>
              <a:gd name="connsiteX3" fmla="*/ 2951961 w 5119761"/>
              <a:gd name="connsiteY3" fmla="*/ 158811 h 4918221"/>
              <a:gd name="connsiteX4" fmla="*/ 4809782 w 5119761"/>
              <a:gd name="connsiteY4" fmla="*/ 1677710 h 4918221"/>
              <a:gd name="connsiteX5" fmla="*/ 4926908 w 5119761"/>
              <a:gd name="connsiteY5" fmla="*/ 2753779 h 4918221"/>
              <a:gd name="connsiteX6" fmla="*/ 3139032 w 5119761"/>
              <a:gd name="connsiteY6" fmla="*/ 4911604 h 4918221"/>
              <a:gd name="connsiteX7" fmla="*/ 1936 w 5119761"/>
              <a:gd name="connsiteY7" fmla="*/ 4918221 h 4918221"/>
              <a:gd name="connsiteX8" fmla="*/ 881 w 5119761"/>
              <a:gd name="connsiteY8" fmla="*/ 2563794 h 4918221"/>
              <a:gd name="connsiteX0" fmla="*/ 881 w 5152020"/>
              <a:gd name="connsiteY0" fmla="*/ 2563794 h 4918221"/>
              <a:gd name="connsiteX1" fmla="*/ 1339295 w 5152020"/>
              <a:gd name="connsiteY1" fmla="*/ 823343 h 4918221"/>
              <a:gd name="connsiteX2" fmla="*/ 1639089 w 5152020"/>
              <a:gd name="connsiteY2" fmla="*/ 253837 h 4918221"/>
              <a:gd name="connsiteX3" fmla="*/ 2951961 w 5152020"/>
              <a:gd name="connsiteY3" fmla="*/ 158811 h 4918221"/>
              <a:gd name="connsiteX4" fmla="*/ 4809782 w 5152020"/>
              <a:gd name="connsiteY4" fmla="*/ 1677710 h 4918221"/>
              <a:gd name="connsiteX5" fmla="*/ 4926908 w 5152020"/>
              <a:gd name="connsiteY5" fmla="*/ 2753779 h 4918221"/>
              <a:gd name="connsiteX6" fmla="*/ 3139032 w 5152020"/>
              <a:gd name="connsiteY6" fmla="*/ 4911604 h 4918221"/>
              <a:gd name="connsiteX7" fmla="*/ 1936 w 5152020"/>
              <a:gd name="connsiteY7" fmla="*/ 4918221 h 4918221"/>
              <a:gd name="connsiteX8" fmla="*/ 881 w 5152020"/>
              <a:gd name="connsiteY8" fmla="*/ 2563794 h 4918221"/>
              <a:gd name="connsiteX0" fmla="*/ 881 w 5148289"/>
              <a:gd name="connsiteY0" fmla="*/ 2563794 h 4918221"/>
              <a:gd name="connsiteX1" fmla="*/ 1339295 w 5148289"/>
              <a:gd name="connsiteY1" fmla="*/ 823343 h 4918221"/>
              <a:gd name="connsiteX2" fmla="*/ 1639089 w 5148289"/>
              <a:gd name="connsiteY2" fmla="*/ 253837 h 4918221"/>
              <a:gd name="connsiteX3" fmla="*/ 2951961 w 5148289"/>
              <a:gd name="connsiteY3" fmla="*/ 158811 h 4918221"/>
              <a:gd name="connsiteX4" fmla="*/ 4809782 w 5148289"/>
              <a:gd name="connsiteY4" fmla="*/ 1677710 h 4918221"/>
              <a:gd name="connsiteX5" fmla="*/ 4926908 w 5148289"/>
              <a:gd name="connsiteY5" fmla="*/ 2753779 h 4918221"/>
              <a:gd name="connsiteX6" fmla="*/ 3139032 w 5148289"/>
              <a:gd name="connsiteY6" fmla="*/ 4911604 h 4918221"/>
              <a:gd name="connsiteX7" fmla="*/ 1936 w 5148289"/>
              <a:gd name="connsiteY7" fmla="*/ 4918221 h 4918221"/>
              <a:gd name="connsiteX8" fmla="*/ 881 w 5148289"/>
              <a:gd name="connsiteY8" fmla="*/ 2563794 h 4918221"/>
              <a:gd name="connsiteX0" fmla="*/ 881 w 5150985"/>
              <a:gd name="connsiteY0" fmla="*/ 2563794 h 4918221"/>
              <a:gd name="connsiteX1" fmla="*/ 1339295 w 5150985"/>
              <a:gd name="connsiteY1" fmla="*/ 823343 h 4918221"/>
              <a:gd name="connsiteX2" fmla="*/ 1639089 w 5150985"/>
              <a:gd name="connsiteY2" fmla="*/ 253837 h 4918221"/>
              <a:gd name="connsiteX3" fmla="*/ 2951961 w 5150985"/>
              <a:gd name="connsiteY3" fmla="*/ 158811 h 4918221"/>
              <a:gd name="connsiteX4" fmla="*/ 4809782 w 5150985"/>
              <a:gd name="connsiteY4" fmla="*/ 1677710 h 4918221"/>
              <a:gd name="connsiteX5" fmla="*/ 4926908 w 5150985"/>
              <a:gd name="connsiteY5" fmla="*/ 2753779 h 4918221"/>
              <a:gd name="connsiteX6" fmla="*/ 3139032 w 5150985"/>
              <a:gd name="connsiteY6" fmla="*/ 4911604 h 4918221"/>
              <a:gd name="connsiteX7" fmla="*/ 1936 w 5150985"/>
              <a:gd name="connsiteY7" fmla="*/ 4918221 h 4918221"/>
              <a:gd name="connsiteX8" fmla="*/ 881 w 5150985"/>
              <a:gd name="connsiteY8" fmla="*/ 2563794 h 4918221"/>
              <a:gd name="connsiteX0" fmla="*/ 881 w 5150985"/>
              <a:gd name="connsiteY0" fmla="*/ 2563794 h 4918221"/>
              <a:gd name="connsiteX1" fmla="*/ 1339295 w 5150985"/>
              <a:gd name="connsiteY1" fmla="*/ 823343 h 4918221"/>
              <a:gd name="connsiteX2" fmla="*/ 1639089 w 5150985"/>
              <a:gd name="connsiteY2" fmla="*/ 253837 h 4918221"/>
              <a:gd name="connsiteX3" fmla="*/ 2951961 w 5150985"/>
              <a:gd name="connsiteY3" fmla="*/ 158811 h 4918221"/>
              <a:gd name="connsiteX4" fmla="*/ 4809782 w 5150985"/>
              <a:gd name="connsiteY4" fmla="*/ 1677710 h 4918221"/>
              <a:gd name="connsiteX5" fmla="*/ 4926908 w 5150985"/>
              <a:gd name="connsiteY5" fmla="*/ 2753779 h 4918221"/>
              <a:gd name="connsiteX6" fmla="*/ 3139032 w 5150985"/>
              <a:gd name="connsiteY6" fmla="*/ 4911604 h 4918221"/>
              <a:gd name="connsiteX7" fmla="*/ 1936 w 5150985"/>
              <a:gd name="connsiteY7" fmla="*/ 4918221 h 4918221"/>
              <a:gd name="connsiteX8" fmla="*/ 881 w 5150985"/>
              <a:gd name="connsiteY8" fmla="*/ 2563794 h 4918221"/>
              <a:gd name="connsiteX0" fmla="*/ 881 w 5150985"/>
              <a:gd name="connsiteY0" fmla="*/ 2534559 h 4888986"/>
              <a:gd name="connsiteX1" fmla="*/ 1339295 w 5150985"/>
              <a:gd name="connsiteY1" fmla="*/ 794108 h 4888986"/>
              <a:gd name="connsiteX2" fmla="*/ 1666909 w 5150985"/>
              <a:gd name="connsiteY2" fmla="*/ 256397 h 4888986"/>
              <a:gd name="connsiteX3" fmla="*/ 2951961 w 5150985"/>
              <a:gd name="connsiteY3" fmla="*/ 129576 h 4888986"/>
              <a:gd name="connsiteX4" fmla="*/ 4809782 w 5150985"/>
              <a:gd name="connsiteY4" fmla="*/ 1648475 h 4888986"/>
              <a:gd name="connsiteX5" fmla="*/ 4926908 w 5150985"/>
              <a:gd name="connsiteY5" fmla="*/ 2724544 h 4888986"/>
              <a:gd name="connsiteX6" fmla="*/ 3139032 w 5150985"/>
              <a:gd name="connsiteY6" fmla="*/ 4882369 h 4888986"/>
              <a:gd name="connsiteX7" fmla="*/ 1936 w 5150985"/>
              <a:gd name="connsiteY7" fmla="*/ 4888986 h 4888986"/>
              <a:gd name="connsiteX8" fmla="*/ 881 w 5150985"/>
              <a:gd name="connsiteY8" fmla="*/ 2534559 h 4888986"/>
              <a:gd name="connsiteX0" fmla="*/ 881 w 5150985"/>
              <a:gd name="connsiteY0" fmla="*/ 2653329 h 5007756"/>
              <a:gd name="connsiteX1" fmla="*/ 1339295 w 5150985"/>
              <a:gd name="connsiteY1" fmla="*/ 912878 h 5007756"/>
              <a:gd name="connsiteX2" fmla="*/ 1666909 w 5150985"/>
              <a:gd name="connsiteY2" fmla="*/ 375167 h 5007756"/>
              <a:gd name="connsiteX3" fmla="*/ 2951961 w 5150985"/>
              <a:gd name="connsiteY3" fmla="*/ 248346 h 5007756"/>
              <a:gd name="connsiteX4" fmla="*/ 4809782 w 5150985"/>
              <a:gd name="connsiteY4" fmla="*/ 1767245 h 5007756"/>
              <a:gd name="connsiteX5" fmla="*/ 4926908 w 5150985"/>
              <a:gd name="connsiteY5" fmla="*/ 2843314 h 5007756"/>
              <a:gd name="connsiteX6" fmla="*/ 3139032 w 5150985"/>
              <a:gd name="connsiteY6" fmla="*/ 5001139 h 5007756"/>
              <a:gd name="connsiteX7" fmla="*/ 1936 w 5150985"/>
              <a:gd name="connsiteY7" fmla="*/ 5007756 h 5007756"/>
              <a:gd name="connsiteX8" fmla="*/ 881 w 5150985"/>
              <a:gd name="connsiteY8" fmla="*/ 2653329 h 5007756"/>
              <a:gd name="connsiteX0" fmla="*/ 881 w 5150985"/>
              <a:gd name="connsiteY0" fmla="*/ 2578236 h 4932663"/>
              <a:gd name="connsiteX1" fmla="*/ 1339295 w 5150985"/>
              <a:gd name="connsiteY1" fmla="*/ 837785 h 4932663"/>
              <a:gd name="connsiteX2" fmla="*/ 1698703 w 5150985"/>
              <a:gd name="connsiteY2" fmla="*/ 435199 h 4932663"/>
              <a:gd name="connsiteX3" fmla="*/ 2951961 w 5150985"/>
              <a:gd name="connsiteY3" fmla="*/ 173253 h 4932663"/>
              <a:gd name="connsiteX4" fmla="*/ 4809782 w 5150985"/>
              <a:gd name="connsiteY4" fmla="*/ 1692152 h 4932663"/>
              <a:gd name="connsiteX5" fmla="*/ 4926908 w 5150985"/>
              <a:gd name="connsiteY5" fmla="*/ 2768221 h 4932663"/>
              <a:gd name="connsiteX6" fmla="*/ 3139032 w 5150985"/>
              <a:gd name="connsiteY6" fmla="*/ 4926046 h 4932663"/>
              <a:gd name="connsiteX7" fmla="*/ 1936 w 5150985"/>
              <a:gd name="connsiteY7" fmla="*/ 4932663 h 4932663"/>
              <a:gd name="connsiteX8" fmla="*/ 881 w 5150985"/>
              <a:gd name="connsiteY8" fmla="*/ 2578236 h 4932663"/>
              <a:gd name="connsiteX0" fmla="*/ 881 w 5150985"/>
              <a:gd name="connsiteY0" fmla="*/ 2667984 h 5022411"/>
              <a:gd name="connsiteX1" fmla="*/ 1339295 w 5150985"/>
              <a:gd name="connsiteY1" fmla="*/ 927533 h 5022411"/>
              <a:gd name="connsiteX2" fmla="*/ 1662935 w 5150985"/>
              <a:gd name="connsiteY2" fmla="*/ 365977 h 5022411"/>
              <a:gd name="connsiteX3" fmla="*/ 2951961 w 5150985"/>
              <a:gd name="connsiteY3" fmla="*/ 263001 h 5022411"/>
              <a:gd name="connsiteX4" fmla="*/ 4809782 w 5150985"/>
              <a:gd name="connsiteY4" fmla="*/ 1781900 h 5022411"/>
              <a:gd name="connsiteX5" fmla="*/ 4926908 w 5150985"/>
              <a:gd name="connsiteY5" fmla="*/ 2857969 h 5022411"/>
              <a:gd name="connsiteX6" fmla="*/ 3139032 w 5150985"/>
              <a:gd name="connsiteY6" fmla="*/ 5015794 h 5022411"/>
              <a:gd name="connsiteX7" fmla="*/ 1936 w 5150985"/>
              <a:gd name="connsiteY7" fmla="*/ 5022411 h 5022411"/>
              <a:gd name="connsiteX8" fmla="*/ 881 w 5150985"/>
              <a:gd name="connsiteY8" fmla="*/ 2667984 h 5022411"/>
              <a:gd name="connsiteX0" fmla="*/ 881 w 5150985"/>
              <a:gd name="connsiteY0" fmla="*/ 2658367 h 5012794"/>
              <a:gd name="connsiteX1" fmla="*/ 1339295 w 5150985"/>
              <a:gd name="connsiteY1" fmla="*/ 917916 h 5012794"/>
              <a:gd name="connsiteX2" fmla="*/ 1662935 w 5150985"/>
              <a:gd name="connsiteY2" fmla="*/ 356360 h 5012794"/>
              <a:gd name="connsiteX3" fmla="*/ 2951961 w 5150985"/>
              <a:gd name="connsiteY3" fmla="*/ 253384 h 5012794"/>
              <a:gd name="connsiteX4" fmla="*/ 4809782 w 5150985"/>
              <a:gd name="connsiteY4" fmla="*/ 1772283 h 5012794"/>
              <a:gd name="connsiteX5" fmla="*/ 4926908 w 5150985"/>
              <a:gd name="connsiteY5" fmla="*/ 2848352 h 5012794"/>
              <a:gd name="connsiteX6" fmla="*/ 3139032 w 5150985"/>
              <a:gd name="connsiteY6" fmla="*/ 5006177 h 5012794"/>
              <a:gd name="connsiteX7" fmla="*/ 1936 w 5150985"/>
              <a:gd name="connsiteY7" fmla="*/ 5012794 h 5012794"/>
              <a:gd name="connsiteX8" fmla="*/ 881 w 5150985"/>
              <a:gd name="connsiteY8" fmla="*/ 2658367 h 5012794"/>
              <a:gd name="connsiteX0" fmla="*/ 881 w 5150985"/>
              <a:gd name="connsiteY0" fmla="*/ 2680771 h 5035198"/>
              <a:gd name="connsiteX1" fmla="*/ 1339295 w 5150985"/>
              <a:gd name="connsiteY1" fmla="*/ 940320 h 5035198"/>
              <a:gd name="connsiteX2" fmla="*/ 1662935 w 5150985"/>
              <a:gd name="connsiteY2" fmla="*/ 378764 h 5035198"/>
              <a:gd name="connsiteX3" fmla="*/ 2951961 w 5150985"/>
              <a:gd name="connsiteY3" fmla="*/ 275788 h 5035198"/>
              <a:gd name="connsiteX4" fmla="*/ 4809782 w 5150985"/>
              <a:gd name="connsiteY4" fmla="*/ 1794687 h 5035198"/>
              <a:gd name="connsiteX5" fmla="*/ 4926908 w 5150985"/>
              <a:gd name="connsiteY5" fmla="*/ 2870756 h 5035198"/>
              <a:gd name="connsiteX6" fmla="*/ 3139032 w 5150985"/>
              <a:gd name="connsiteY6" fmla="*/ 5028581 h 5035198"/>
              <a:gd name="connsiteX7" fmla="*/ 1936 w 5150985"/>
              <a:gd name="connsiteY7" fmla="*/ 5035198 h 5035198"/>
              <a:gd name="connsiteX8" fmla="*/ 881 w 5150985"/>
              <a:gd name="connsiteY8" fmla="*/ 2680771 h 5035198"/>
              <a:gd name="connsiteX0" fmla="*/ 881 w 5122178"/>
              <a:gd name="connsiteY0" fmla="*/ 2702207 h 5056634"/>
              <a:gd name="connsiteX1" fmla="*/ 1339295 w 5122178"/>
              <a:gd name="connsiteY1" fmla="*/ 961756 h 5056634"/>
              <a:gd name="connsiteX2" fmla="*/ 1662935 w 5122178"/>
              <a:gd name="connsiteY2" fmla="*/ 400200 h 5056634"/>
              <a:gd name="connsiteX3" fmla="*/ 2904270 w 5122178"/>
              <a:gd name="connsiteY3" fmla="*/ 253507 h 5056634"/>
              <a:gd name="connsiteX4" fmla="*/ 4809782 w 5122178"/>
              <a:gd name="connsiteY4" fmla="*/ 1816123 h 5056634"/>
              <a:gd name="connsiteX5" fmla="*/ 4926908 w 5122178"/>
              <a:gd name="connsiteY5" fmla="*/ 2892192 h 5056634"/>
              <a:gd name="connsiteX6" fmla="*/ 3139032 w 5122178"/>
              <a:gd name="connsiteY6" fmla="*/ 5050017 h 5056634"/>
              <a:gd name="connsiteX7" fmla="*/ 1936 w 5122178"/>
              <a:gd name="connsiteY7" fmla="*/ 5056634 h 5056634"/>
              <a:gd name="connsiteX8" fmla="*/ 881 w 5122178"/>
              <a:gd name="connsiteY8" fmla="*/ 2702207 h 5056634"/>
              <a:gd name="connsiteX0" fmla="*/ 881 w 5122178"/>
              <a:gd name="connsiteY0" fmla="*/ 2706672 h 5061099"/>
              <a:gd name="connsiteX1" fmla="*/ 1339295 w 5122178"/>
              <a:gd name="connsiteY1" fmla="*/ 966221 h 5061099"/>
              <a:gd name="connsiteX2" fmla="*/ 1662935 w 5122178"/>
              <a:gd name="connsiteY2" fmla="*/ 404665 h 5061099"/>
              <a:gd name="connsiteX3" fmla="*/ 2904270 w 5122178"/>
              <a:gd name="connsiteY3" fmla="*/ 257972 h 5061099"/>
              <a:gd name="connsiteX4" fmla="*/ 4809782 w 5122178"/>
              <a:gd name="connsiteY4" fmla="*/ 1820588 h 5061099"/>
              <a:gd name="connsiteX5" fmla="*/ 4926908 w 5122178"/>
              <a:gd name="connsiteY5" fmla="*/ 2896657 h 5061099"/>
              <a:gd name="connsiteX6" fmla="*/ 3139032 w 5122178"/>
              <a:gd name="connsiteY6" fmla="*/ 5054482 h 5061099"/>
              <a:gd name="connsiteX7" fmla="*/ 1936 w 5122178"/>
              <a:gd name="connsiteY7" fmla="*/ 5061099 h 5061099"/>
              <a:gd name="connsiteX8" fmla="*/ 881 w 5122178"/>
              <a:gd name="connsiteY8" fmla="*/ 2706672 h 5061099"/>
              <a:gd name="connsiteX0" fmla="*/ 881 w 5150382"/>
              <a:gd name="connsiteY0" fmla="*/ 2706672 h 5061099"/>
              <a:gd name="connsiteX1" fmla="*/ 1339295 w 5150382"/>
              <a:gd name="connsiteY1" fmla="*/ 966221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229924 w 5150382"/>
              <a:gd name="connsiteY6" fmla="*/ 4933291 h 5061099"/>
              <a:gd name="connsiteX7" fmla="*/ 1936 w 5150382"/>
              <a:gd name="connsiteY7" fmla="*/ 5061099 h 5061099"/>
              <a:gd name="connsiteX8" fmla="*/ 881 w 5150382"/>
              <a:gd name="connsiteY8" fmla="*/ 2706672 h 5061099"/>
              <a:gd name="connsiteX0" fmla="*/ 9045 w 5158546"/>
              <a:gd name="connsiteY0" fmla="*/ 2706672 h 4933291"/>
              <a:gd name="connsiteX1" fmla="*/ 1271949 w 5158546"/>
              <a:gd name="connsiteY1" fmla="*/ 970195 h 4933291"/>
              <a:gd name="connsiteX2" fmla="*/ 1671099 w 5158546"/>
              <a:gd name="connsiteY2" fmla="*/ 404665 h 4933291"/>
              <a:gd name="connsiteX3" fmla="*/ 2912434 w 5158546"/>
              <a:gd name="connsiteY3" fmla="*/ 257972 h 4933291"/>
              <a:gd name="connsiteX4" fmla="*/ 4817946 w 5158546"/>
              <a:gd name="connsiteY4" fmla="*/ 1820588 h 4933291"/>
              <a:gd name="connsiteX5" fmla="*/ 4935072 w 5158546"/>
              <a:gd name="connsiteY5" fmla="*/ 2896657 h 4933291"/>
              <a:gd name="connsiteX6" fmla="*/ 3238088 w 5158546"/>
              <a:gd name="connsiteY6" fmla="*/ 4933291 h 4933291"/>
              <a:gd name="connsiteX7" fmla="*/ 0 w 5158546"/>
              <a:gd name="connsiteY7" fmla="*/ 3828987 h 4933291"/>
              <a:gd name="connsiteX8" fmla="*/ 9045 w 5158546"/>
              <a:gd name="connsiteY8" fmla="*/ 2706672 h 4933291"/>
              <a:gd name="connsiteX0" fmla="*/ 9045 w 5158546"/>
              <a:gd name="connsiteY0" fmla="*/ 2706672 h 4933291"/>
              <a:gd name="connsiteX1" fmla="*/ 1271949 w 5158546"/>
              <a:gd name="connsiteY1" fmla="*/ 970195 h 4933291"/>
              <a:gd name="connsiteX2" fmla="*/ 1671099 w 5158546"/>
              <a:gd name="connsiteY2" fmla="*/ 404665 h 4933291"/>
              <a:gd name="connsiteX3" fmla="*/ 2912434 w 5158546"/>
              <a:gd name="connsiteY3" fmla="*/ 257972 h 4933291"/>
              <a:gd name="connsiteX4" fmla="*/ 4817946 w 5158546"/>
              <a:gd name="connsiteY4" fmla="*/ 1820588 h 4933291"/>
              <a:gd name="connsiteX5" fmla="*/ 4935072 w 5158546"/>
              <a:gd name="connsiteY5" fmla="*/ 2896657 h 4933291"/>
              <a:gd name="connsiteX6" fmla="*/ 3238088 w 5158546"/>
              <a:gd name="connsiteY6" fmla="*/ 4933291 h 4933291"/>
              <a:gd name="connsiteX7" fmla="*/ 0 w 5158546"/>
              <a:gd name="connsiteY7" fmla="*/ 3828987 h 4933291"/>
              <a:gd name="connsiteX8" fmla="*/ 9045 w 5158546"/>
              <a:gd name="connsiteY8" fmla="*/ 2706672 h 4933291"/>
              <a:gd name="connsiteX0" fmla="*/ 37 w 5149538"/>
              <a:gd name="connsiteY0" fmla="*/ 2706672 h 4933291"/>
              <a:gd name="connsiteX1" fmla="*/ 1262941 w 5149538"/>
              <a:gd name="connsiteY1" fmla="*/ 970195 h 4933291"/>
              <a:gd name="connsiteX2" fmla="*/ 1662091 w 5149538"/>
              <a:gd name="connsiteY2" fmla="*/ 404665 h 4933291"/>
              <a:gd name="connsiteX3" fmla="*/ 2903426 w 5149538"/>
              <a:gd name="connsiteY3" fmla="*/ 257972 h 4933291"/>
              <a:gd name="connsiteX4" fmla="*/ 4808938 w 5149538"/>
              <a:gd name="connsiteY4" fmla="*/ 1820588 h 4933291"/>
              <a:gd name="connsiteX5" fmla="*/ 4926064 w 5149538"/>
              <a:gd name="connsiteY5" fmla="*/ 2896657 h 4933291"/>
              <a:gd name="connsiteX6" fmla="*/ 3229080 w 5149538"/>
              <a:gd name="connsiteY6" fmla="*/ 4933291 h 4933291"/>
              <a:gd name="connsiteX7" fmla="*/ 233375 w 5149538"/>
              <a:gd name="connsiteY7" fmla="*/ 3404818 h 4933291"/>
              <a:gd name="connsiteX8" fmla="*/ 37 w 5149538"/>
              <a:gd name="connsiteY8" fmla="*/ 2706672 h 4933291"/>
              <a:gd name="connsiteX0" fmla="*/ 881 w 5150382"/>
              <a:gd name="connsiteY0" fmla="*/ 2706672 h 4933291"/>
              <a:gd name="connsiteX1" fmla="*/ 1263785 w 5150382"/>
              <a:gd name="connsiteY1" fmla="*/ 970195 h 4933291"/>
              <a:gd name="connsiteX2" fmla="*/ 1662935 w 5150382"/>
              <a:gd name="connsiteY2" fmla="*/ 404665 h 4933291"/>
              <a:gd name="connsiteX3" fmla="*/ 2904270 w 5150382"/>
              <a:gd name="connsiteY3" fmla="*/ 257972 h 4933291"/>
              <a:gd name="connsiteX4" fmla="*/ 4809782 w 5150382"/>
              <a:gd name="connsiteY4" fmla="*/ 1820588 h 4933291"/>
              <a:gd name="connsiteX5" fmla="*/ 4926908 w 5150382"/>
              <a:gd name="connsiteY5" fmla="*/ 2896657 h 4933291"/>
              <a:gd name="connsiteX6" fmla="*/ 3229924 w 5150382"/>
              <a:gd name="connsiteY6" fmla="*/ 4933291 h 4933291"/>
              <a:gd name="connsiteX7" fmla="*/ 1936 w 5150382"/>
              <a:gd name="connsiteY7" fmla="*/ 3606803 h 4933291"/>
              <a:gd name="connsiteX8" fmla="*/ 881 w 5150382"/>
              <a:gd name="connsiteY8" fmla="*/ 2706672 h 4933291"/>
              <a:gd name="connsiteX0" fmla="*/ 881 w 5150382"/>
              <a:gd name="connsiteY0" fmla="*/ 2706672 h 4044555"/>
              <a:gd name="connsiteX1" fmla="*/ 1263785 w 5150382"/>
              <a:gd name="connsiteY1" fmla="*/ 970195 h 4044555"/>
              <a:gd name="connsiteX2" fmla="*/ 1662935 w 5150382"/>
              <a:gd name="connsiteY2" fmla="*/ 404665 h 4044555"/>
              <a:gd name="connsiteX3" fmla="*/ 2904270 w 5150382"/>
              <a:gd name="connsiteY3" fmla="*/ 257972 h 4044555"/>
              <a:gd name="connsiteX4" fmla="*/ 4809782 w 5150382"/>
              <a:gd name="connsiteY4" fmla="*/ 1820588 h 4044555"/>
              <a:gd name="connsiteX5" fmla="*/ 4926908 w 5150382"/>
              <a:gd name="connsiteY5" fmla="*/ 2896657 h 4044555"/>
              <a:gd name="connsiteX6" fmla="*/ 3997470 w 5150382"/>
              <a:gd name="connsiteY6" fmla="*/ 4044555 h 4044555"/>
              <a:gd name="connsiteX7" fmla="*/ 1936 w 5150382"/>
              <a:gd name="connsiteY7" fmla="*/ 3606803 h 4044555"/>
              <a:gd name="connsiteX8" fmla="*/ 881 w 5150382"/>
              <a:gd name="connsiteY8" fmla="*/ 2706672 h 4044555"/>
              <a:gd name="connsiteX0" fmla="*/ 881 w 5150382"/>
              <a:gd name="connsiteY0" fmla="*/ 2706672 h 4044555"/>
              <a:gd name="connsiteX1" fmla="*/ 1263785 w 5150382"/>
              <a:gd name="connsiteY1" fmla="*/ 970195 h 4044555"/>
              <a:gd name="connsiteX2" fmla="*/ 1662935 w 5150382"/>
              <a:gd name="connsiteY2" fmla="*/ 404665 h 4044555"/>
              <a:gd name="connsiteX3" fmla="*/ 2904270 w 5150382"/>
              <a:gd name="connsiteY3" fmla="*/ 257972 h 4044555"/>
              <a:gd name="connsiteX4" fmla="*/ 4809782 w 5150382"/>
              <a:gd name="connsiteY4" fmla="*/ 1820588 h 4044555"/>
              <a:gd name="connsiteX5" fmla="*/ 4926908 w 5150382"/>
              <a:gd name="connsiteY5" fmla="*/ 2896657 h 4044555"/>
              <a:gd name="connsiteX6" fmla="*/ 3997470 w 5150382"/>
              <a:gd name="connsiteY6" fmla="*/ 4044555 h 4044555"/>
              <a:gd name="connsiteX7" fmla="*/ 1936 w 5150382"/>
              <a:gd name="connsiteY7" fmla="*/ 3606803 h 4044555"/>
              <a:gd name="connsiteX8" fmla="*/ 881 w 5150382"/>
              <a:gd name="connsiteY8" fmla="*/ 2706672 h 4044555"/>
              <a:gd name="connsiteX0" fmla="*/ 881 w 5150382"/>
              <a:gd name="connsiteY0" fmla="*/ 2706672 h 3882967"/>
              <a:gd name="connsiteX1" fmla="*/ 1263785 w 5150382"/>
              <a:gd name="connsiteY1" fmla="*/ 970195 h 3882967"/>
              <a:gd name="connsiteX2" fmla="*/ 1662935 w 5150382"/>
              <a:gd name="connsiteY2" fmla="*/ 404665 h 3882967"/>
              <a:gd name="connsiteX3" fmla="*/ 2904270 w 5150382"/>
              <a:gd name="connsiteY3" fmla="*/ 257972 h 3882967"/>
              <a:gd name="connsiteX4" fmla="*/ 4809782 w 5150382"/>
              <a:gd name="connsiteY4" fmla="*/ 1820588 h 3882967"/>
              <a:gd name="connsiteX5" fmla="*/ 4926908 w 5150382"/>
              <a:gd name="connsiteY5" fmla="*/ 2896657 h 3882967"/>
              <a:gd name="connsiteX6" fmla="*/ 4199456 w 5150382"/>
              <a:gd name="connsiteY6" fmla="*/ 3882967 h 3882967"/>
              <a:gd name="connsiteX7" fmla="*/ 1936 w 5150382"/>
              <a:gd name="connsiteY7" fmla="*/ 3606803 h 3882967"/>
              <a:gd name="connsiteX8" fmla="*/ 881 w 5150382"/>
              <a:gd name="connsiteY8" fmla="*/ 2706672 h 3882967"/>
              <a:gd name="connsiteX0" fmla="*/ 881 w 5150382"/>
              <a:gd name="connsiteY0" fmla="*/ 2706672 h 3882967"/>
              <a:gd name="connsiteX1" fmla="*/ 1263785 w 5150382"/>
              <a:gd name="connsiteY1" fmla="*/ 970195 h 3882967"/>
              <a:gd name="connsiteX2" fmla="*/ 1662935 w 5150382"/>
              <a:gd name="connsiteY2" fmla="*/ 404665 h 3882967"/>
              <a:gd name="connsiteX3" fmla="*/ 2904270 w 5150382"/>
              <a:gd name="connsiteY3" fmla="*/ 257972 h 3882967"/>
              <a:gd name="connsiteX4" fmla="*/ 4809782 w 5150382"/>
              <a:gd name="connsiteY4" fmla="*/ 1820588 h 3882967"/>
              <a:gd name="connsiteX5" fmla="*/ 4926908 w 5150382"/>
              <a:gd name="connsiteY5" fmla="*/ 2896657 h 3882967"/>
              <a:gd name="connsiteX6" fmla="*/ 4199456 w 5150382"/>
              <a:gd name="connsiteY6" fmla="*/ 3882967 h 3882967"/>
              <a:gd name="connsiteX7" fmla="*/ 1936 w 5150382"/>
              <a:gd name="connsiteY7" fmla="*/ 3606803 h 3882967"/>
              <a:gd name="connsiteX8" fmla="*/ 881 w 5150382"/>
              <a:gd name="connsiteY8" fmla="*/ 2706672 h 3882967"/>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4481"/>
              <a:gd name="connsiteY0" fmla="*/ 2706672 h 3610286"/>
              <a:gd name="connsiteX1" fmla="*/ 1263785 w 5154481"/>
              <a:gd name="connsiteY1" fmla="*/ 970195 h 3610286"/>
              <a:gd name="connsiteX2" fmla="*/ 1662935 w 5154481"/>
              <a:gd name="connsiteY2" fmla="*/ 404665 h 3610286"/>
              <a:gd name="connsiteX3" fmla="*/ 2904270 w 5154481"/>
              <a:gd name="connsiteY3" fmla="*/ 257972 h 3610286"/>
              <a:gd name="connsiteX4" fmla="*/ 4809782 w 5154481"/>
              <a:gd name="connsiteY4" fmla="*/ 1820588 h 3610286"/>
              <a:gd name="connsiteX5" fmla="*/ 4926908 w 5154481"/>
              <a:gd name="connsiteY5" fmla="*/ 2896657 h 3610286"/>
              <a:gd name="connsiteX6" fmla="*/ 4401441 w 5154481"/>
              <a:gd name="connsiteY6" fmla="*/ 3610286 h 3610286"/>
              <a:gd name="connsiteX7" fmla="*/ 1936 w 5154481"/>
              <a:gd name="connsiteY7" fmla="*/ 3606803 h 3610286"/>
              <a:gd name="connsiteX8" fmla="*/ 881 w 5154481"/>
              <a:gd name="connsiteY8" fmla="*/ 2706672 h 3610286"/>
              <a:gd name="connsiteX0" fmla="*/ 881 w 5142162"/>
              <a:gd name="connsiteY0" fmla="*/ 2857783 h 3761397"/>
              <a:gd name="connsiteX1" fmla="*/ 1263785 w 5142162"/>
              <a:gd name="connsiteY1" fmla="*/ 1121306 h 3761397"/>
              <a:gd name="connsiteX2" fmla="*/ 1662935 w 5142162"/>
              <a:gd name="connsiteY2" fmla="*/ 555776 h 3761397"/>
              <a:gd name="connsiteX3" fmla="*/ 2604278 w 5142162"/>
              <a:gd name="connsiteY3" fmla="*/ 164474 h 3761397"/>
              <a:gd name="connsiteX4" fmla="*/ 4809782 w 5142162"/>
              <a:gd name="connsiteY4" fmla="*/ 1971699 h 3761397"/>
              <a:gd name="connsiteX5" fmla="*/ 4926908 w 5142162"/>
              <a:gd name="connsiteY5" fmla="*/ 3047768 h 3761397"/>
              <a:gd name="connsiteX6" fmla="*/ 4401441 w 5142162"/>
              <a:gd name="connsiteY6" fmla="*/ 3761397 h 3761397"/>
              <a:gd name="connsiteX7" fmla="*/ 1936 w 5142162"/>
              <a:gd name="connsiteY7" fmla="*/ 3757914 h 3761397"/>
              <a:gd name="connsiteX8" fmla="*/ 881 w 5142162"/>
              <a:gd name="connsiteY8" fmla="*/ 2857783 h 3761397"/>
              <a:gd name="connsiteX0" fmla="*/ 881 w 5142162"/>
              <a:gd name="connsiteY0" fmla="*/ 2727331 h 3630945"/>
              <a:gd name="connsiteX1" fmla="*/ 1263785 w 5142162"/>
              <a:gd name="connsiteY1" fmla="*/ 990854 h 3630945"/>
              <a:gd name="connsiteX2" fmla="*/ 1662935 w 5142162"/>
              <a:gd name="connsiteY2" fmla="*/ 425324 h 3630945"/>
              <a:gd name="connsiteX3" fmla="*/ 2604278 w 5142162"/>
              <a:gd name="connsiteY3" fmla="*/ 34022 h 3630945"/>
              <a:gd name="connsiteX4" fmla="*/ 4809782 w 5142162"/>
              <a:gd name="connsiteY4" fmla="*/ 1841247 h 3630945"/>
              <a:gd name="connsiteX5" fmla="*/ 4926908 w 5142162"/>
              <a:gd name="connsiteY5" fmla="*/ 2917316 h 3630945"/>
              <a:gd name="connsiteX6" fmla="*/ 4401441 w 5142162"/>
              <a:gd name="connsiteY6" fmla="*/ 3630945 h 3630945"/>
              <a:gd name="connsiteX7" fmla="*/ 1936 w 5142162"/>
              <a:gd name="connsiteY7" fmla="*/ 3627462 h 3630945"/>
              <a:gd name="connsiteX8" fmla="*/ 881 w 5142162"/>
              <a:gd name="connsiteY8" fmla="*/ 2727331 h 3630945"/>
              <a:gd name="connsiteX0" fmla="*/ 881 w 5139684"/>
              <a:gd name="connsiteY0" fmla="*/ 2619396 h 3523010"/>
              <a:gd name="connsiteX1" fmla="*/ 1263785 w 5139684"/>
              <a:gd name="connsiteY1" fmla="*/ 882919 h 3523010"/>
              <a:gd name="connsiteX2" fmla="*/ 1662935 w 5139684"/>
              <a:gd name="connsiteY2" fmla="*/ 317389 h 3523010"/>
              <a:gd name="connsiteX3" fmla="*/ 2650431 w 5139684"/>
              <a:gd name="connsiteY3" fmla="*/ 133774 h 3523010"/>
              <a:gd name="connsiteX4" fmla="*/ 4809782 w 5139684"/>
              <a:gd name="connsiteY4" fmla="*/ 1733312 h 3523010"/>
              <a:gd name="connsiteX5" fmla="*/ 4926908 w 5139684"/>
              <a:gd name="connsiteY5" fmla="*/ 2809381 h 3523010"/>
              <a:gd name="connsiteX6" fmla="*/ 4401441 w 5139684"/>
              <a:gd name="connsiteY6" fmla="*/ 3523010 h 3523010"/>
              <a:gd name="connsiteX7" fmla="*/ 1936 w 5139684"/>
              <a:gd name="connsiteY7" fmla="*/ 3519527 h 3523010"/>
              <a:gd name="connsiteX8" fmla="*/ 881 w 5139684"/>
              <a:gd name="connsiteY8" fmla="*/ 2619396 h 3523010"/>
              <a:gd name="connsiteX0" fmla="*/ 881 w 5139684"/>
              <a:gd name="connsiteY0" fmla="*/ 2658592 h 3562206"/>
              <a:gd name="connsiteX1" fmla="*/ 1263785 w 5139684"/>
              <a:gd name="connsiteY1" fmla="*/ 922115 h 3562206"/>
              <a:gd name="connsiteX2" fmla="*/ 2004463 w 5139684"/>
              <a:gd name="connsiteY2" fmla="*/ 430429 h 3562206"/>
              <a:gd name="connsiteX3" fmla="*/ 2650431 w 5139684"/>
              <a:gd name="connsiteY3" fmla="*/ 172970 h 3562206"/>
              <a:gd name="connsiteX4" fmla="*/ 4809782 w 5139684"/>
              <a:gd name="connsiteY4" fmla="*/ 1772508 h 3562206"/>
              <a:gd name="connsiteX5" fmla="*/ 4926908 w 5139684"/>
              <a:gd name="connsiteY5" fmla="*/ 2848577 h 3562206"/>
              <a:gd name="connsiteX6" fmla="*/ 4401441 w 5139684"/>
              <a:gd name="connsiteY6" fmla="*/ 3562206 h 3562206"/>
              <a:gd name="connsiteX7" fmla="*/ 1936 w 5139684"/>
              <a:gd name="connsiteY7" fmla="*/ 3558723 h 3562206"/>
              <a:gd name="connsiteX8" fmla="*/ 881 w 5139684"/>
              <a:gd name="connsiteY8" fmla="*/ 2658592 h 3562206"/>
              <a:gd name="connsiteX0" fmla="*/ 881 w 5139684"/>
              <a:gd name="connsiteY0" fmla="*/ 2636644 h 3540258"/>
              <a:gd name="connsiteX1" fmla="*/ 1263785 w 5139684"/>
              <a:gd name="connsiteY1" fmla="*/ 900167 h 3540258"/>
              <a:gd name="connsiteX2" fmla="*/ 2004463 w 5139684"/>
              <a:gd name="connsiteY2" fmla="*/ 408481 h 3540258"/>
              <a:gd name="connsiteX3" fmla="*/ 2650431 w 5139684"/>
              <a:gd name="connsiteY3" fmla="*/ 151022 h 3540258"/>
              <a:gd name="connsiteX4" fmla="*/ 4809782 w 5139684"/>
              <a:gd name="connsiteY4" fmla="*/ 1750560 h 3540258"/>
              <a:gd name="connsiteX5" fmla="*/ 4926908 w 5139684"/>
              <a:gd name="connsiteY5" fmla="*/ 2826629 h 3540258"/>
              <a:gd name="connsiteX6" fmla="*/ 4401441 w 5139684"/>
              <a:gd name="connsiteY6" fmla="*/ 3540258 h 3540258"/>
              <a:gd name="connsiteX7" fmla="*/ 1936 w 5139684"/>
              <a:gd name="connsiteY7" fmla="*/ 3536775 h 3540258"/>
              <a:gd name="connsiteX8" fmla="*/ 881 w 5139684"/>
              <a:gd name="connsiteY8" fmla="*/ 2636644 h 3540258"/>
              <a:gd name="connsiteX0" fmla="*/ 881 w 5139684"/>
              <a:gd name="connsiteY0" fmla="*/ 2640797 h 3544411"/>
              <a:gd name="connsiteX1" fmla="*/ 1263785 w 5139684"/>
              <a:gd name="connsiteY1" fmla="*/ 904320 h 3544411"/>
              <a:gd name="connsiteX2" fmla="*/ 1902928 w 5139684"/>
              <a:gd name="connsiteY2" fmla="*/ 403404 h 3544411"/>
              <a:gd name="connsiteX3" fmla="*/ 2650431 w 5139684"/>
              <a:gd name="connsiteY3" fmla="*/ 155175 h 3544411"/>
              <a:gd name="connsiteX4" fmla="*/ 4809782 w 5139684"/>
              <a:gd name="connsiteY4" fmla="*/ 1754713 h 3544411"/>
              <a:gd name="connsiteX5" fmla="*/ 4926908 w 5139684"/>
              <a:gd name="connsiteY5" fmla="*/ 2830782 h 3544411"/>
              <a:gd name="connsiteX6" fmla="*/ 4401441 w 5139684"/>
              <a:gd name="connsiteY6" fmla="*/ 3544411 h 3544411"/>
              <a:gd name="connsiteX7" fmla="*/ 1936 w 5139684"/>
              <a:gd name="connsiteY7" fmla="*/ 3540928 h 3544411"/>
              <a:gd name="connsiteX8" fmla="*/ 881 w 5139684"/>
              <a:gd name="connsiteY8" fmla="*/ 2640797 h 3544411"/>
              <a:gd name="connsiteX0" fmla="*/ 881 w 5139684"/>
              <a:gd name="connsiteY0" fmla="*/ 2658517 h 3562131"/>
              <a:gd name="connsiteX1" fmla="*/ 1263785 w 5139684"/>
              <a:gd name="connsiteY1" fmla="*/ 922040 h 3562131"/>
              <a:gd name="connsiteX2" fmla="*/ 1902928 w 5139684"/>
              <a:gd name="connsiteY2" fmla="*/ 421124 h 3562131"/>
              <a:gd name="connsiteX3" fmla="*/ 2650431 w 5139684"/>
              <a:gd name="connsiteY3" fmla="*/ 172895 h 3562131"/>
              <a:gd name="connsiteX4" fmla="*/ 4809782 w 5139684"/>
              <a:gd name="connsiteY4" fmla="*/ 1772433 h 3562131"/>
              <a:gd name="connsiteX5" fmla="*/ 4926908 w 5139684"/>
              <a:gd name="connsiteY5" fmla="*/ 2848502 h 3562131"/>
              <a:gd name="connsiteX6" fmla="*/ 4401441 w 5139684"/>
              <a:gd name="connsiteY6" fmla="*/ 3562131 h 3562131"/>
              <a:gd name="connsiteX7" fmla="*/ 1936 w 5139684"/>
              <a:gd name="connsiteY7" fmla="*/ 3558648 h 3562131"/>
              <a:gd name="connsiteX8" fmla="*/ 881 w 5139684"/>
              <a:gd name="connsiteY8" fmla="*/ 2658517 h 3562131"/>
              <a:gd name="connsiteX0" fmla="*/ 881 w 5135281"/>
              <a:gd name="connsiteY0" fmla="*/ 2789183 h 3692797"/>
              <a:gd name="connsiteX1" fmla="*/ 1263785 w 5135281"/>
              <a:gd name="connsiteY1" fmla="*/ 1052706 h 3692797"/>
              <a:gd name="connsiteX2" fmla="*/ 1902928 w 5135281"/>
              <a:gd name="connsiteY2" fmla="*/ 551790 h 3692797"/>
              <a:gd name="connsiteX3" fmla="*/ 2733505 w 5135281"/>
              <a:gd name="connsiteY3" fmla="*/ 109720 h 3692797"/>
              <a:gd name="connsiteX4" fmla="*/ 4809782 w 5135281"/>
              <a:gd name="connsiteY4" fmla="*/ 1903099 h 3692797"/>
              <a:gd name="connsiteX5" fmla="*/ 4926908 w 5135281"/>
              <a:gd name="connsiteY5" fmla="*/ 2979168 h 3692797"/>
              <a:gd name="connsiteX6" fmla="*/ 4401441 w 5135281"/>
              <a:gd name="connsiteY6" fmla="*/ 3692797 h 3692797"/>
              <a:gd name="connsiteX7" fmla="*/ 1936 w 5135281"/>
              <a:gd name="connsiteY7" fmla="*/ 3689314 h 3692797"/>
              <a:gd name="connsiteX8" fmla="*/ 881 w 5135281"/>
              <a:gd name="connsiteY8" fmla="*/ 2789183 h 3692797"/>
              <a:gd name="connsiteX0" fmla="*/ 881 w 5135281"/>
              <a:gd name="connsiteY0" fmla="*/ 2714469 h 3618083"/>
              <a:gd name="connsiteX1" fmla="*/ 1263785 w 5135281"/>
              <a:gd name="connsiteY1" fmla="*/ 977992 h 3618083"/>
              <a:gd name="connsiteX2" fmla="*/ 1902928 w 5135281"/>
              <a:gd name="connsiteY2" fmla="*/ 477076 h 3618083"/>
              <a:gd name="connsiteX3" fmla="*/ 2733505 w 5135281"/>
              <a:gd name="connsiteY3" fmla="*/ 35006 h 3618083"/>
              <a:gd name="connsiteX4" fmla="*/ 4809782 w 5135281"/>
              <a:gd name="connsiteY4" fmla="*/ 1828385 h 3618083"/>
              <a:gd name="connsiteX5" fmla="*/ 4926908 w 5135281"/>
              <a:gd name="connsiteY5" fmla="*/ 2904454 h 3618083"/>
              <a:gd name="connsiteX6" fmla="*/ 4401441 w 5135281"/>
              <a:gd name="connsiteY6" fmla="*/ 3618083 h 3618083"/>
              <a:gd name="connsiteX7" fmla="*/ 1936 w 5135281"/>
              <a:gd name="connsiteY7" fmla="*/ 3614600 h 3618083"/>
              <a:gd name="connsiteX8" fmla="*/ 881 w 5135281"/>
              <a:gd name="connsiteY8" fmla="*/ 2714469 h 3618083"/>
              <a:gd name="connsiteX0" fmla="*/ 881 w 5135767"/>
              <a:gd name="connsiteY0" fmla="*/ 2640637 h 3544251"/>
              <a:gd name="connsiteX1" fmla="*/ 1263785 w 5135767"/>
              <a:gd name="connsiteY1" fmla="*/ 904160 h 3544251"/>
              <a:gd name="connsiteX2" fmla="*/ 1902928 w 5135767"/>
              <a:gd name="connsiteY2" fmla="*/ 403244 h 3544251"/>
              <a:gd name="connsiteX3" fmla="*/ 2724275 w 5135767"/>
              <a:gd name="connsiteY3" fmla="*/ 67325 h 3544251"/>
              <a:gd name="connsiteX4" fmla="*/ 4809782 w 5135767"/>
              <a:gd name="connsiteY4" fmla="*/ 1754553 h 3544251"/>
              <a:gd name="connsiteX5" fmla="*/ 4926908 w 5135767"/>
              <a:gd name="connsiteY5" fmla="*/ 2830622 h 3544251"/>
              <a:gd name="connsiteX6" fmla="*/ 4401441 w 5135767"/>
              <a:gd name="connsiteY6" fmla="*/ 3544251 h 3544251"/>
              <a:gd name="connsiteX7" fmla="*/ 1936 w 5135767"/>
              <a:gd name="connsiteY7" fmla="*/ 3540768 h 3544251"/>
              <a:gd name="connsiteX8" fmla="*/ 881 w 5135767"/>
              <a:gd name="connsiteY8" fmla="*/ 2640637 h 3544251"/>
              <a:gd name="connsiteX0" fmla="*/ 881 w 5134797"/>
              <a:gd name="connsiteY0" fmla="*/ 2703870 h 3607484"/>
              <a:gd name="connsiteX1" fmla="*/ 1263785 w 5134797"/>
              <a:gd name="connsiteY1" fmla="*/ 967393 h 3607484"/>
              <a:gd name="connsiteX2" fmla="*/ 1902928 w 5134797"/>
              <a:gd name="connsiteY2" fmla="*/ 466477 h 3607484"/>
              <a:gd name="connsiteX3" fmla="*/ 2742735 w 5134797"/>
              <a:gd name="connsiteY3" fmla="*/ 38252 h 3607484"/>
              <a:gd name="connsiteX4" fmla="*/ 4809782 w 5134797"/>
              <a:gd name="connsiteY4" fmla="*/ 1817786 h 3607484"/>
              <a:gd name="connsiteX5" fmla="*/ 4926908 w 5134797"/>
              <a:gd name="connsiteY5" fmla="*/ 2893855 h 3607484"/>
              <a:gd name="connsiteX6" fmla="*/ 4401441 w 5134797"/>
              <a:gd name="connsiteY6" fmla="*/ 3607484 h 3607484"/>
              <a:gd name="connsiteX7" fmla="*/ 1936 w 5134797"/>
              <a:gd name="connsiteY7" fmla="*/ 3604001 h 3607484"/>
              <a:gd name="connsiteX8" fmla="*/ 881 w 5134797"/>
              <a:gd name="connsiteY8" fmla="*/ 2703870 h 3607484"/>
              <a:gd name="connsiteX0" fmla="*/ 881 w 4996518"/>
              <a:gd name="connsiteY0" fmla="*/ 2801009 h 3704623"/>
              <a:gd name="connsiteX1" fmla="*/ 1263785 w 4996518"/>
              <a:gd name="connsiteY1" fmla="*/ 1064532 h 3704623"/>
              <a:gd name="connsiteX2" fmla="*/ 1902928 w 4996518"/>
              <a:gd name="connsiteY2" fmla="*/ 563616 h 3704623"/>
              <a:gd name="connsiteX3" fmla="*/ 2742735 w 4996518"/>
              <a:gd name="connsiteY3" fmla="*/ 135391 h 3704623"/>
              <a:gd name="connsiteX4" fmla="*/ 3951344 w 4996518"/>
              <a:gd name="connsiteY4" fmla="*/ 267277 h 3704623"/>
              <a:gd name="connsiteX5" fmla="*/ 4926908 w 4996518"/>
              <a:gd name="connsiteY5" fmla="*/ 2990994 h 3704623"/>
              <a:gd name="connsiteX6" fmla="*/ 4401441 w 4996518"/>
              <a:gd name="connsiteY6" fmla="*/ 3704623 h 3704623"/>
              <a:gd name="connsiteX7" fmla="*/ 1936 w 4996518"/>
              <a:gd name="connsiteY7" fmla="*/ 3701140 h 3704623"/>
              <a:gd name="connsiteX8" fmla="*/ 881 w 4996518"/>
              <a:gd name="connsiteY8" fmla="*/ 2801009 h 3704623"/>
              <a:gd name="connsiteX0" fmla="*/ 881 w 5011411"/>
              <a:gd name="connsiteY0" fmla="*/ 2680232 h 3583846"/>
              <a:gd name="connsiteX1" fmla="*/ 1263785 w 5011411"/>
              <a:gd name="connsiteY1" fmla="*/ 943755 h 3583846"/>
              <a:gd name="connsiteX2" fmla="*/ 1902928 w 5011411"/>
              <a:gd name="connsiteY2" fmla="*/ 442839 h 3583846"/>
              <a:gd name="connsiteX3" fmla="*/ 2742735 w 5011411"/>
              <a:gd name="connsiteY3" fmla="*/ 14614 h 3583846"/>
              <a:gd name="connsiteX4" fmla="*/ 3951344 w 5011411"/>
              <a:gd name="connsiteY4" fmla="*/ 146500 h 3583846"/>
              <a:gd name="connsiteX5" fmla="*/ 4926908 w 5011411"/>
              <a:gd name="connsiteY5" fmla="*/ 2870217 h 3583846"/>
              <a:gd name="connsiteX6" fmla="*/ 4401441 w 5011411"/>
              <a:gd name="connsiteY6" fmla="*/ 3583846 h 3583846"/>
              <a:gd name="connsiteX7" fmla="*/ 1936 w 5011411"/>
              <a:gd name="connsiteY7" fmla="*/ 3580363 h 3583846"/>
              <a:gd name="connsiteX8" fmla="*/ 881 w 5011411"/>
              <a:gd name="connsiteY8" fmla="*/ 2680232 h 3583846"/>
              <a:gd name="connsiteX0" fmla="*/ 881 w 5011411"/>
              <a:gd name="connsiteY0" fmla="*/ 2691968 h 3595582"/>
              <a:gd name="connsiteX1" fmla="*/ 1263785 w 5011411"/>
              <a:gd name="connsiteY1" fmla="*/ 955491 h 3595582"/>
              <a:gd name="connsiteX2" fmla="*/ 1902928 w 5011411"/>
              <a:gd name="connsiteY2" fmla="*/ 454575 h 3595582"/>
              <a:gd name="connsiteX3" fmla="*/ 2742735 w 5011411"/>
              <a:gd name="connsiteY3" fmla="*/ 26350 h 3595582"/>
              <a:gd name="connsiteX4" fmla="*/ 3951344 w 5011411"/>
              <a:gd name="connsiteY4" fmla="*/ 158236 h 3595582"/>
              <a:gd name="connsiteX5" fmla="*/ 4926908 w 5011411"/>
              <a:gd name="connsiteY5" fmla="*/ 2881953 h 3595582"/>
              <a:gd name="connsiteX6" fmla="*/ 4401441 w 5011411"/>
              <a:gd name="connsiteY6" fmla="*/ 3595582 h 3595582"/>
              <a:gd name="connsiteX7" fmla="*/ 1936 w 5011411"/>
              <a:gd name="connsiteY7" fmla="*/ 3592099 h 3595582"/>
              <a:gd name="connsiteX8" fmla="*/ 881 w 5011411"/>
              <a:gd name="connsiteY8" fmla="*/ 2691968 h 3595582"/>
              <a:gd name="connsiteX0" fmla="*/ 881 w 5011411"/>
              <a:gd name="connsiteY0" fmla="*/ 2708362 h 3611976"/>
              <a:gd name="connsiteX1" fmla="*/ 1263785 w 5011411"/>
              <a:gd name="connsiteY1" fmla="*/ 971885 h 3611976"/>
              <a:gd name="connsiteX2" fmla="*/ 1902928 w 5011411"/>
              <a:gd name="connsiteY2" fmla="*/ 470969 h 3611976"/>
              <a:gd name="connsiteX3" fmla="*/ 2742735 w 5011411"/>
              <a:gd name="connsiteY3" fmla="*/ 42744 h 3611976"/>
              <a:gd name="connsiteX4" fmla="*/ 3951344 w 5011411"/>
              <a:gd name="connsiteY4" fmla="*/ 174630 h 3611976"/>
              <a:gd name="connsiteX5" fmla="*/ 4926908 w 5011411"/>
              <a:gd name="connsiteY5" fmla="*/ 2898347 h 3611976"/>
              <a:gd name="connsiteX6" fmla="*/ 4401441 w 5011411"/>
              <a:gd name="connsiteY6" fmla="*/ 3611976 h 3611976"/>
              <a:gd name="connsiteX7" fmla="*/ 1936 w 5011411"/>
              <a:gd name="connsiteY7" fmla="*/ 3608493 h 3611976"/>
              <a:gd name="connsiteX8" fmla="*/ 881 w 5011411"/>
              <a:gd name="connsiteY8" fmla="*/ 2708362 h 3611976"/>
              <a:gd name="connsiteX0" fmla="*/ 881 w 5008661"/>
              <a:gd name="connsiteY0" fmla="*/ 2708362 h 3611976"/>
              <a:gd name="connsiteX1" fmla="*/ 1263785 w 5008661"/>
              <a:gd name="connsiteY1" fmla="*/ 971885 h 3611976"/>
              <a:gd name="connsiteX2" fmla="*/ 1902928 w 5008661"/>
              <a:gd name="connsiteY2" fmla="*/ 470969 h 3611976"/>
              <a:gd name="connsiteX3" fmla="*/ 2742735 w 5008661"/>
              <a:gd name="connsiteY3" fmla="*/ 42744 h 3611976"/>
              <a:gd name="connsiteX4" fmla="*/ 3951344 w 5008661"/>
              <a:gd name="connsiteY4" fmla="*/ 174630 h 3611976"/>
              <a:gd name="connsiteX5" fmla="*/ 4926908 w 5008661"/>
              <a:gd name="connsiteY5" fmla="*/ 2898347 h 3611976"/>
              <a:gd name="connsiteX6" fmla="*/ 4401441 w 5008661"/>
              <a:gd name="connsiteY6" fmla="*/ 3611976 h 3611976"/>
              <a:gd name="connsiteX7" fmla="*/ 1936 w 5008661"/>
              <a:gd name="connsiteY7" fmla="*/ 3608493 h 3611976"/>
              <a:gd name="connsiteX8" fmla="*/ 881 w 5008661"/>
              <a:gd name="connsiteY8" fmla="*/ 2708362 h 3611976"/>
              <a:gd name="connsiteX0" fmla="*/ 881 w 4523972"/>
              <a:gd name="connsiteY0" fmla="*/ 2708362 h 3611976"/>
              <a:gd name="connsiteX1" fmla="*/ 1263785 w 4523972"/>
              <a:gd name="connsiteY1" fmla="*/ 971885 h 3611976"/>
              <a:gd name="connsiteX2" fmla="*/ 1902928 w 4523972"/>
              <a:gd name="connsiteY2" fmla="*/ 470969 h 3611976"/>
              <a:gd name="connsiteX3" fmla="*/ 2742735 w 4523972"/>
              <a:gd name="connsiteY3" fmla="*/ 42744 h 3611976"/>
              <a:gd name="connsiteX4" fmla="*/ 3951344 w 4523972"/>
              <a:gd name="connsiteY4" fmla="*/ 174630 h 3611976"/>
              <a:gd name="connsiteX5" fmla="*/ 4133083 w 4523972"/>
              <a:gd name="connsiteY5" fmla="*/ 706099 h 3611976"/>
              <a:gd name="connsiteX6" fmla="*/ 4401441 w 4523972"/>
              <a:gd name="connsiteY6" fmla="*/ 3611976 h 3611976"/>
              <a:gd name="connsiteX7" fmla="*/ 1936 w 4523972"/>
              <a:gd name="connsiteY7" fmla="*/ 3608493 h 3611976"/>
              <a:gd name="connsiteX8" fmla="*/ 881 w 4523972"/>
              <a:gd name="connsiteY8" fmla="*/ 2708362 h 3611976"/>
              <a:gd name="connsiteX0" fmla="*/ 881 w 4533029"/>
              <a:gd name="connsiteY0" fmla="*/ 2708362 h 3611976"/>
              <a:gd name="connsiteX1" fmla="*/ 1263785 w 4533029"/>
              <a:gd name="connsiteY1" fmla="*/ 971885 h 3611976"/>
              <a:gd name="connsiteX2" fmla="*/ 1902928 w 4533029"/>
              <a:gd name="connsiteY2" fmla="*/ 470969 h 3611976"/>
              <a:gd name="connsiteX3" fmla="*/ 2742735 w 4533029"/>
              <a:gd name="connsiteY3" fmla="*/ 42744 h 3611976"/>
              <a:gd name="connsiteX4" fmla="*/ 3951344 w 4533029"/>
              <a:gd name="connsiteY4" fmla="*/ 174630 h 3611976"/>
              <a:gd name="connsiteX5" fmla="*/ 4243849 w 4533029"/>
              <a:gd name="connsiteY5" fmla="*/ 909170 h 3611976"/>
              <a:gd name="connsiteX6" fmla="*/ 4401441 w 4533029"/>
              <a:gd name="connsiteY6" fmla="*/ 3611976 h 3611976"/>
              <a:gd name="connsiteX7" fmla="*/ 1936 w 4533029"/>
              <a:gd name="connsiteY7" fmla="*/ 3608493 h 3611976"/>
              <a:gd name="connsiteX8" fmla="*/ 881 w 4533029"/>
              <a:gd name="connsiteY8" fmla="*/ 2708362 h 3611976"/>
              <a:gd name="connsiteX0" fmla="*/ 881 w 4522245"/>
              <a:gd name="connsiteY0" fmla="*/ 2708362 h 3611976"/>
              <a:gd name="connsiteX1" fmla="*/ 1263785 w 4522245"/>
              <a:gd name="connsiteY1" fmla="*/ 971885 h 3611976"/>
              <a:gd name="connsiteX2" fmla="*/ 1902928 w 4522245"/>
              <a:gd name="connsiteY2" fmla="*/ 470969 h 3611976"/>
              <a:gd name="connsiteX3" fmla="*/ 2742735 w 4522245"/>
              <a:gd name="connsiteY3" fmla="*/ 42744 h 3611976"/>
              <a:gd name="connsiteX4" fmla="*/ 3951344 w 4522245"/>
              <a:gd name="connsiteY4" fmla="*/ 174630 h 3611976"/>
              <a:gd name="connsiteX5" fmla="*/ 4110007 w 4522245"/>
              <a:gd name="connsiteY5" fmla="*/ 886094 h 3611976"/>
              <a:gd name="connsiteX6" fmla="*/ 4401441 w 4522245"/>
              <a:gd name="connsiteY6" fmla="*/ 3611976 h 3611976"/>
              <a:gd name="connsiteX7" fmla="*/ 1936 w 4522245"/>
              <a:gd name="connsiteY7" fmla="*/ 3608493 h 3611976"/>
              <a:gd name="connsiteX8" fmla="*/ 881 w 4522245"/>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359065"/>
              <a:gd name="connsiteY0" fmla="*/ 2708362 h 5435004"/>
              <a:gd name="connsiteX1" fmla="*/ 1263785 w 4359065"/>
              <a:gd name="connsiteY1" fmla="*/ 971885 h 5435004"/>
              <a:gd name="connsiteX2" fmla="*/ 1902928 w 4359065"/>
              <a:gd name="connsiteY2" fmla="*/ 470969 h 5435004"/>
              <a:gd name="connsiteX3" fmla="*/ 2742735 w 4359065"/>
              <a:gd name="connsiteY3" fmla="*/ 42744 h 5435004"/>
              <a:gd name="connsiteX4" fmla="*/ 3951344 w 4359065"/>
              <a:gd name="connsiteY4" fmla="*/ 174630 h 5435004"/>
              <a:gd name="connsiteX5" fmla="*/ 4234619 w 4359065"/>
              <a:gd name="connsiteY5" fmla="*/ 918401 h 5435004"/>
              <a:gd name="connsiteX6" fmla="*/ 3164552 w 4359065"/>
              <a:gd name="connsiteY6" fmla="*/ 5435004 h 5435004"/>
              <a:gd name="connsiteX7" fmla="*/ 1936 w 4359065"/>
              <a:gd name="connsiteY7" fmla="*/ 3608493 h 5435004"/>
              <a:gd name="connsiteX8" fmla="*/ 881 w 4359065"/>
              <a:gd name="connsiteY8" fmla="*/ 2708362 h 543500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3697 h 5878019"/>
              <a:gd name="connsiteX1" fmla="*/ 1319168 w 4359065"/>
              <a:gd name="connsiteY1" fmla="*/ 2471795 h 5878019"/>
              <a:gd name="connsiteX2" fmla="*/ 1902928 w 4359065"/>
              <a:gd name="connsiteY2" fmla="*/ 466304 h 5878019"/>
              <a:gd name="connsiteX3" fmla="*/ 2742735 w 4359065"/>
              <a:gd name="connsiteY3" fmla="*/ 38079 h 5878019"/>
              <a:gd name="connsiteX4" fmla="*/ 3951344 w 4359065"/>
              <a:gd name="connsiteY4" fmla="*/ 169965 h 5878019"/>
              <a:gd name="connsiteX5" fmla="*/ 4234619 w 4359065"/>
              <a:gd name="connsiteY5" fmla="*/ 913736 h 5878019"/>
              <a:gd name="connsiteX6" fmla="*/ 3127630 w 4359065"/>
              <a:gd name="connsiteY6" fmla="*/ 5878019 h 5878019"/>
              <a:gd name="connsiteX7" fmla="*/ 1936 w 4359065"/>
              <a:gd name="connsiteY7" fmla="*/ 3603828 h 5878019"/>
              <a:gd name="connsiteX8" fmla="*/ 881 w 4359065"/>
              <a:gd name="connsiteY8" fmla="*/ 2703697 h 5878019"/>
              <a:gd name="connsiteX0" fmla="*/ 881 w 4359065"/>
              <a:gd name="connsiteY0" fmla="*/ 2709349 h 5883671"/>
              <a:gd name="connsiteX1" fmla="*/ 1319168 w 4359065"/>
              <a:gd name="connsiteY1" fmla="*/ 2477447 h 5883671"/>
              <a:gd name="connsiteX2" fmla="*/ 1902928 w 4359065"/>
              <a:gd name="connsiteY2" fmla="*/ 471956 h 5883671"/>
              <a:gd name="connsiteX3" fmla="*/ 2742735 w 4359065"/>
              <a:gd name="connsiteY3" fmla="*/ 43731 h 5883671"/>
              <a:gd name="connsiteX4" fmla="*/ 3951344 w 4359065"/>
              <a:gd name="connsiteY4" fmla="*/ 175617 h 5883671"/>
              <a:gd name="connsiteX5" fmla="*/ 4234619 w 4359065"/>
              <a:gd name="connsiteY5" fmla="*/ 919388 h 5883671"/>
              <a:gd name="connsiteX6" fmla="*/ 3127630 w 4359065"/>
              <a:gd name="connsiteY6" fmla="*/ 5883671 h 5883671"/>
              <a:gd name="connsiteX7" fmla="*/ 1936 w 4359065"/>
              <a:gd name="connsiteY7" fmla="*/ 3609480 h 5883671"/>
              <a:gd name="connsiteX8" fmla="*/ 881 w 4359065"/>
              <a:gd name="connsiteY8" fmla="*/ 2709349 h 5883671"/>
              <a:gd name="connsiteX0" fmla="*/ 881 w 4359065"/>
              <a:gd name="connsiteY0" fmla="*/ 2708364 h 5882686"/>
              <a:gd name="connsiteX1" fmla="*/ 1319168 w 4359065"/>
              <a:gd name="connsiteY1" fmla="*/ 2476462 h 5882686"/>
              <a:gd name="connsiteX2" fmla="*/ 1902928 w 4359065"/>
              <a:gd name="connsiteY2" fmla="*/ 470971 h 5882686"/>
              <a:gd name="connsiteX3" fmla="*/ 2742735 w 4359065"/>
              <a:gd name="connsiteY3" fmla="*/ 42746 h 5882686"/>
              <a:gd name="connsiteX4" fmla="*/ 3951344 w 4359065"/>
              <a:gd name="connsiteY4" fmla="*/ 174632 h 5882686"/>
              <a:gd name="connsiteX5" fmla="*/ 4234619 w 4359065"/>
              <a:gd name="connsiteY5" fmla="*/ 918403 h 5882686"/>
              <a:gd name="connsiteX6" fmla="*/ 3127630 w 4359065"/>
              <a:gd name="connsiteY6" fmla="*/ 5882686 h 5882686"/>
              <a:gd name="connsiteX7" fmla="*/ 1936 w 4359065"/>
              <a:gd name="connsiteY7" fmla="*/ 3608495 h 5882686"/>
              <a:gd name="connsiteX8" fmla="*/ 881 w 4359065"/>
              <a:gd name="connsiteY8" fmla="*/ 2708364 h 5882686"/>
              <a:gd name="connsiteX0" fmla="*/ 4 w 4358188"/>
              <a:gd name="connsiteY0" fmla="*/ 2708364 h 5897665"/>
              <a:gd name="connsiteX1" fmla="*/ 1318291 w 4358188"/>
              <a:gd name="connsiteY1" fmla="*/ 2476462 h 5897665"/>
              <a:gd name="connsiteX2" fmla="*/ 1902051 w 4358188"/>
              <a:gd name="connsiteY2" fmla="*/ 470971 h 5897665"/>
              <a:gd name="connsiteX3" fmla="*/ 2741858 w 4358188"/>
              <a:gd name="connsiteY3" fmla="*/ 42746 h 5897665"/>
              <a:gd name="connsiteX4" fmla="*/ 3950467 w 4358188"/>
              <a:gd name="connsiteY4" fmla="*/ 174632 h 5897665"/>
              <a:gd name="connsiteX5" fmla="*/ 4233742 w 4358188"/>
              <a:gd name="connsiteY5" fmla="*/ 918403 h 5897665"/>
              <a:gd name="connsiteX6" fmla="*/ 3126753 w 4358188"/>
              <a:gd name="connsiteY6" fmla="*/ 5882686 h 5897665"/>
              <a:gd name="connsiteX7" fmla="*/ 2765599 w 4358188"/>
              <a:gd name="connsiteY7" fmla="*/ 5897665 h 5897665"/>
              <a:gd name="connsiteX8" fmla="*/ 4 w 4358188"/>
              <a:gd name="connsiteY8" fmla="*/ 2708364 h 5897665"/>
              <a:gd name="connsiteX0" fmla="*/ 417050 w 3039897"/>
              <a:gd name="connsiteY0" fmla="*/ 4356013 h 5897665"/>
              <a:gd name="connsiteX1" fmla="*/ 0 w 3039897"/>
              <a:gd name="connsiteY1" fmla="*/ 2476462 h 5897665"/>
              <a:gd name="connsiteX2" fmla="*/ 583760 w 3039897"/>
              <a:gd name="connsiteY2" fmla="*/ 470971 h 5897665"/>
              <a:gd name="connsiteX3" fmla="*/ 1423567 w 3039897"/>
              <a:gd name="connsiteY3" fmla="*/ 42746 h 5897665"/>
              <a:gd name="connsiteX4" fmla="*/ 2632176 w 3039897"/>
              <a:gd name="connsiteY4" fmla="*/ 174632 h 5897665"/>
              <a:gd name="connsiteX5" fmla="*/ 2915451 w 3039897"/>
              <a:gd name="connsiteY5" fmla="*/ 918403 h 5897665"/>
              <a:gd name="connsiteX6" fmla="*/ 1808462 w 3039897"/>
              <a:gd name="connsiteY6" fmla="*/ 5882686 h 5897665"/>
              <a:gd name="connsiteX7" fmla="*/ 1447308 w 3039897"/>
              <a:gd name="connsiteY7" fmla="*/ 5897665 h 5897665"/>
              <a:gd name="connsiteX8" fmla="*/ 417050 w 3039897"/>
              <a:gd name="connsiteY8" fmla="*/ 4356013 h 5897665"/>
              <a:gd name="connsiteX0" fmla="*/ 52445 w 2675292"/>
              <a:gd name="connsiteY0" fmla="*/ 4356013 h 5897665"/>
              <a:gd name="connsiteX1" fmla="*/ 0 w 2675292"/>
              <a:gd name="connsiteY1" fmla="*/ 3676431 h 5897665"/>
              <a:gd name="connsiteX2" fmla="*/ 219155 w 2675292"/>
              <a:gd name="connsiteY2" fmla="*/ 470971 h 5897665"/>
              <a:gd name="connsiteX3" fmla="*/ 1058962 w 2675292"/>
              <a:gd name="connsiteY3" fmla="*/ 42746 h 5897665"/>
              <a:gd name="connsiteX4" fmla="*/ 2267571 w 2675292"/>
              <a:gd name="connsiteY4" fmla="*/ 174632 h 5897665"/>
              <a:gd name="connsiteX5" fmla="*/ 2550846 w 2675292"/>
              <a:gd name="connsiteY5" fmla="*/ 918403 h 5897665"/>
              <a:gd name="connsiteX6" fmla="*/ 1443857 w 2675292"/>
              <a:gd name="connsiteY6" fmla="*/ 5882686 h 5897665"/>
              <a:gd name="connsiteX7" fmla="*/ 1082703 w 2675292"/>
              <a:gd name="connsiteY7" fmla="*/ 5897665 h 5897665"/>
              <a:gd name="connsiteX8" fmla="*/ 52445 w 2675292"/>
              <a:gd name="connsiteY8" fmla="*/ 4356013 h 5897665"/>
              <a:gd name="connsiteX0" fmla="*/ 52445 w 2675292"/>
              <a:gd name="connsiteY0" fmla="*/ 4356013 h 5897665"/>
              <a:gd name="connsiteX1" fmla="*/ 0 w 2675292"/>
              <a:gd name="connsiteY1" fmla="*/ 3676431 h 5897665"/>
              <a:gd name="connsiteX2" fmla="*/ 219155 w 2675292"/>
              <a:gd name="connsiteY2" fmla="*/ 470971 h 5897665"/>
              <a:gd name="connsiteX3" fmla="*/ 1058962 w 2675292"/>
              <a:gd name="connsiteY3" fmla="*/ 42746 h 5897665"/>
              <a:gd name="connsiteX4" fmla="*/ 2267571 w 2675292"/>
              <a:gd name="connsiteY4" fmla="*/ 174632 h 5897665"/>
              <a:gd name="connsiteX5" fmla="*/ 2550846 w 2675292"/>
              <a:gd name="connsiteY5" fmla="*/ 918403 h 5897665"/>
              <a:gd name="connsiteX6" fmla="*/ 1443857 w 2675292"/>
              <a:gd name="connsiteY6" fmla="*/ 5882686 h 5897665"/>
              <a:gd name="connsiteX7" fmla="*/ 1082703 w 2675292"/>
              <a:gd name="connsiteY7" fmla="*/ 5897665 h 5897665"/>
              <a:gd name="connsiteX8" fmla="*/ 52445 w 2675292"/>
              <a:gd name="connsiteY8" fmla="*/ 4356013 h 5897665"/>
              <a:gd name="connsiteX0" fmla="*/ 9 w 2622856"/>
              <a:gd name="connsiteY0" fmla="*/ 4356013 h 5897665"/>
              <a:gd name="connsiteX1" fmla="*/ 302939 w 2622856"/>
              <a:gd name="connsiteY1" fmla="*/ 3431823 h 5897665"/>
              <a:gd name="connsiteX2" fmla="*/ 166719 w 2622856"/>
              <a:gd name="connsiteY2" fmla="*/ 470971 h 5897665"/>
              <a:gd name="connsiteX3" fmla="*/ 1006526 w 2622856"/>
              <a:gd name="connsiteY3" fmla="*/ 42746 h 5897665"/>
              <a:gd name="connsiteX4" fmla="*/ 2215135 w 2622856"/>
              <a:gd name="connsiteY4" fmla="*/ 174632 h 5897665"/>
              <a:gd name="connsiteX5" fmla="*/ 2498410 w 2622856"/>
              <a:gd name="connsiteY5" fmla="*/ 918403 h 5897665"/>
              <a:gd name="connsiteX6" fmla="*/ 1391421 w 2622856"/>
              <a:gd name="connsiteY6" fmla="*/ 5882686 h 5897665"/>
              <a:gd name="connsiteX7" fmla="*/ 1030267 w 2622856"/>
              <a:gd name="connsiteY7" fmla="*/ 5897665 h 5897665"/>
              <a:gd name="connsiteX8" fmla="*/ 9 w 2622856"/>
              <a:gd name="connsiteY8" fmla="*/ 4356013 h 5897665"/>
              <a:gd name="connsiteX0" fmla="*/ 6292 w 2629139"/>
              <a:gd name="connsiteY0" fmla="*/ 4356013 h 5897665"/>
              <a:gd name="connsiteX1" fmla="*/ 0 w 2629139"/>
              <a:gd name="connsiteY1" fmla="*/ 3376440 h 5897665"/>
              <a:gd name="connsiteX2" fmla="*/ 173002 w 2629139"/>
              <a:gd name="connsiteY2" fmla="*/ 470971 h 5897665"/>
              <a:gd name="connsiteX3" fmla="*/ 1012809 w 2629139"/>
              <a:gd name="connsiteY3" fmla="*/ 42746 h 5897665"/>
              <a:gd name="connsiteX4" fmla="*/ 2221418 w 2629139"/>
              <a:gd name="connsiteY4" fmla="*/ 174632 h 5897665"/>
              <a:gd name="connsiteX5" fmla="*/ 2504693 w 2629139"/>
              <a:gd name="connsiteY5" fmla="*/ 918403 h 5897665"/>
              <a:gd name="connsiteX6" fmla="*/ 1397704 w 2629139"/>
              <a:gd name="connsiteY6" fmla="*/ 5882686 h 5897665"/>
              <a:gd name="connsiteX7" fmla="*/ 1036550 w 2629139"/>
              <a:gd name="connsiteY7" fmla="*/ 5897665 h 5897665"/>
              <a:gd name="connsiteX8" fmla="*/ 6292 w 2629139"/>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292807 w 2634123"/>
              <a:gd name="connsiteY0" fmla="*/ 4416011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92807 w 2634123"/>
              <a:gd name="connsiteY8" fmla="*/ 4416011 h 5897665"/>
              <a:gd name="connsiteX0" fmla="*/ 131272 w 2634123"/>
              <a:gd name="connsiteY0" fmla="*/ 52329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31272 w 2634123"/>
              <a:gd name="connsiteY8" fmla="*/ 5232913 h 5897665"/>
              <a:gd name="connsiteX0" fmla="*/ 131272 w 2634123"/>
              <a:gd name="connsiteY0" fmla="*/ 52329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31272 w 2634123"/>
              <a:gd name="connsiteY8" fmla="*/ 5232913 h 5897665"/>
              <a:gd name="connsiteX0" fmla="*/ 223577 w 2634123"/>
              <a:gd name="connsiteY0" fmla="*/ 5888280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23577 w 2634123"/>
              <a:gd name="connsiteY8" fmla="*/ 5888280 h 5897665"/>
              <a:gd name="connsiteX0" fmla="*/ 223577 w 2634123"/>
              <a:gd name="connsiteY0" fmla="*/ 5888280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23577 w 2634123"/>
              <a:gd name="connsiteY8" fmla="*/ 5888280 h 5897665"/>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402688 w 2634123"/>
              <a:gd name="connsiteY6" fmla="*/ 5882686 h 5898523"/>
              <a:gd name="connsiteX7" fmla="*/ 1041534 w 2634123"/>
              <a:gd name="connsiteY7" fmla="*/ 5897665 h 5898523"/>
              <a:gd name="connsiteX8" fmla="*/ 223577 w 2634123"/>
              <a:gd name="connsiteY8" fmla="*/ 5888280 h 5898523"/>
              <a:gd name="connsiteX0" fmla="*/ 223577 w 2634123"/>
              <a:gd name="connsiteY0" fmla="*/ 5888280 h 5910378"/>
              <a:gd name="connsiteX1" fmla="*/ 4984 w 2634123"/>
              <a:gd name="connsiteY1" fmla="*/ 3376440 h 5910378"/>
              <a:gd name="connsiteX2" fmla="*/ 177986 w 2634123"/>
              <a:gd name="connsiteY2" fmla="*/ 470971 h 5910378"/>
              <a:gd name="connsiteX3" fmla="*/ 1017793 w 2634123"/>
              <a:gd name="connsiteY3" fmla="*/ 42746 h 5910378"/>
              <a:gd name="connsiteX4" fmla="*/ 2226402 w 2634123"/>
              <a:gd name="connsiteY4" fmla="*/ 174632 h 5910378"/>
              <a:gd name="connsiteX5" fmla="*/ 2509677 w 2634123"/>
              <a:gd name="connsiteY5" fmla="*/ 918403 h 5910378"/>
              <a:gd name="connsiteX6" fmla="*/ 1402688 w 2634123"/>
              <a:gd name="connsiteY6" fmla="*/ 5910378 h 5910378"/>
              <a:gd name="connsiteX7" fmla="*/ 1041534 w 2634123"/>
              <a:gd name="connsiteY7" fmla="*/ 5897665 h 5910378"/>
              <a:gd name="connsiteX8" fmla="*/ 223577 w 2634123"/>
              <a:gd name="connsiteY8" fmla="*/ 5888280 h 5910378"/>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393458 w 2634123"/>
              <a:gd name="connsiteY6" fmla="*/ 5707306 h 5898523"/>
              <a:gd name="connsiteX7" fmla="*/ 1041534 w 2634123"/>
              <a:gd name="connsiteY7" fmla="*/ 5897665 h 5898523"/>
              <a:gd name="connsiteX8" fmla="*/ 223577 w 2634123"/>
              <a:gd name="connsiteY8" fmla="*/ 5888280 h 5898523"/>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388843 w 2634123"/>
              <a:gd name="connsiteY6" fmla="*/ 5891917 h 5898523"/>
              <a:gd name="connsiteX7" fmla="*/ 1041534 w 2634123"/>
              <a:gd name="connsiteY7" fmla="*/ 5897665 h 5898523"/>
              <a:gd name="connsiteX8" fmla="*/ 223577 w 2634123"/>
              <a:gd name="connsiteY8" fmla="*/ 5888280 h 5898523"/>
              <a:gd name="connsiteX0" fmla="*/ 223577 w 2634123"/>
              <a:gd name="connsiteY0" fmla="*/ 5888280 h 5891917"/>
              <a:gd name="connsiteX1" fmla="*/ 4984 w 2634123"/>
              <a:gd name="connsiteY1" fmla="*/ 3376440 h 5891917"/>
              <a:gd name="connsiteX2" fmla="*/ 177986 w 2634123"/>
              <a:gd name="connsiteY2" fmla="*/ 470971 h 5891917"/>
              <a:gd name="connsiteX3" fmla="*/ 1017793 w 2634123"/>
              <a:gd name="connsiteY3" fmla="*/ 42746 h 5891917"/>
              <a:gd name="connsiteX4" fmla="*/ 2226402 w 2634123"/>
              <a:gd name="connsiteY4" fmla="*/ 174632 h 5891917"/>
              <a:gd name="connsiteX5" fmla="*/ 2509677 w 2634123"/>
              <a:gd name="connsiteY5" fmla="*/ 918403 h 5891917"/>
              <a:gd name="connsiteX6" fmla="*/ 1388843 w 2634123"/>
              <a:gd name="connsiteY6" fmla="*/ 5891917 h 5891917"/>
              <a:gd name="connsiteX7" fmla="*/ 1032304 w 2634123"/>
              <a:gd name="connsiteY7" fmla="*/ 5809974 h 5891917"/>
              <a:gd name="connsiteX8" fmla="*/ 223577 w 2634123"/>
              <a:gd name="connsiteY8" fmla="*/ 5888280 h 5891917"/>
              <a:gd name="connsiteX0" fmla="*/ 223577 w 2634123"/>
              <a:gd name="connsiteY0" fmla="*/ 5888280 h 5898522"/>
              <a:gd name="connsiteX1" fmla="*/ 4984 w 2634123"/>
              <a:gd name="connsiteY1" fmla="*/ 3376440 h 5898522"/>
              <a:gd name="connsiteX2" fmla="*/ 177986 w 2634123"/>
              <a:gd name="connsiteY2" fmla="*/ 470971 h 5898522"/>
              <a:gd name="connsiteX3" fmla="*/ 1017793 w 2634123"/>
              <a:gd name="connsiteY3" fmla="*/ 42746 h 5898522"/>
              <a:gd name="connsiteX4" fmla="*/ 2226402 w 2634123"/>
              <a:gd name="connsiteY4" fmla="*/ 174632 h 5898522"/>
              <a:gd name="connsiteX5" fmla="*/ 2509677 w 2634123"/>
              <a:gd name="connsiteY5" fmla="*/ 918403 h 5898522"/>
              <a:gd name="connsiteX6" fmla="*/ 1388843 w 2634123"/>
              <a:gd name="connsiteY6" fmla="*/ 5891917 h 5898522"/>
              <a:gd name="connsiteX7" fmla="*/ 880001 w 2634123"/>
              <a:gd name="connsiteY7" fmla="*/ 5897664 h 5898522"/>
              <a:gd name="connsiteX8" fmla="*/ 223577 w 2634123"/>
              <a:gd name="connsiteY8" fmla="*/ 5888280 h 5898522"/>
              <a:gd name="connsiteX0" fmla="*/ 223577 w 2634123"/>
              <a:gd name="connsiteY0" fmla="*/ 5902126 h 5902126"/>
              <a:gd name="connsiteX1" fmla="*/ 4984 w 2634123"/>
              <a:gd name="connsiteY1" fmla="*/ 3376440 h 5902126"/>
              <a:gd name="connsiteX2" fmla="*/ 177986 w 2634123"/>
              <a:gd name="connsiteY2" fmla="*/ 470971 h 5902126"/>
              <a:gd name="connsiteX3" fmla="*/ 1017793 w 2634123"/>
              <a:gd name="connsiteY3" fmla="*/ 42746 h 5902126"/>
              <a:gd name="connsiteX4" fmla="*/ 2226402 w 2634123"/>
              <a:gd name="connsiteY4" fmla="*/ 174632 h 5902126"/>
              <a:gd name="connsiteX5" fmla="*/ 2509677 w 2634123"/>
              <a:gd name="connsiteY5" fmla="*/ 918403 h 5902126"/>
              <a:gd name="connsiteX6" fmla="*/ 1388843 w 2634123"/>
              <a:gd name="connsiteY6" fmla="*/ 5891917 h 5902126"/>
              <a:gd name="connsiteX7" fmla="*/ 880001 w 2634123"/>
              <a:gd name="connsiteY7" fmla="*/ 5897664 h 5902126"/>
              <a:gd name="connsiteX8" fmla="*/ 223577 w 2634123"/>
              <a:gd name="connsiteY8" fmla="*/ 5902126 h 5902126"/>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88843 w 2634123"/>
              <a:gd name="connsiteY6" fmla="*/ 5891917 h 5902279"/>
              <a:gd name="connsiteX7" fmla="*/ 796925 w 2634123"/>
              <a:gd name="connsiteY7" fmla="*/ 5902279 h 5902279"/>
              <a:gd name="connsiteX8" fmla="*/ 223577 w 2634123"/>
              <a:gd name="connsiteY8" fmla="*/ 5902126 h 5902279"/>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273462 w 2634123"/>
              <a:gd name="connsiteY6" fmla="*/ 5758075 h 5902279"/>
              <a:gd name="connsiteX7" fmla="*/ 796925 w 2634123"/>
              <a:gd name="connsiteY7" fmla="*/ 5902279 h 5902279"/>
              <a:gd name="connsiteX8" fmla="*/ 223577 w 2634123"/>
              <a:gd name="connsiteY8" fmla="*/ 5902126 h 5902279"/>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223577 w 2634123"/>
              <a:gd name="connsiteY8" fmla="*/ 5902126 h 5902279"/>
              <a:gd name="connsiteX0" fmla="*/ 325113 w 2634123"/>
              <a:gd name="connsiteY0" fmla="*/ 5745207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325113 w 2634123"/>
              <a:gd name="connsiteY8" fmla="*/ 5745207 h 5902279"/>
              <a:gd name="connsiteX0" fmla="*/ 214347 w 2634123"/>
              <a:gd name="connsiteY0" fmla="*/ 5879049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214347 w 2634123"/>
              <a:gd name="connsiteY8" fmla="*/ 5879049 h 5902279"/>
              <a:gd name="connsiteX0" fmla="*/ 214347 w 2634123"/>
              <a:gd name="connsiteY0" fmla="*/ 5879049 h 5887302"/>
              <a:gd name="connsiteX1" fmla="*/ 4984 w 2634123"/>
              <a:gd name="connsiteY1" fmla="*/ 3376440 h 5887302"/>
              <a:gd name="connsiteX2" fmla="*/ 177986 w 2634123"/>
              <a:gd name="connsiteY2" fmla="*/ 470971 h 5887302"/>
              <a:gd name="connsiteX3" fmla="*/ 1017793 w 2634123"/>
              <a:gd name="connsiteY3" fmla="*/ 42746 h 5887302"/>
              <a:gd name="connsiteX4" fmla="*/ 2226402 w 2634123"/>
              <a:gd name="connsiteY4" fmla="*/ 174632 h 5887302"/>
              <a:gd name="connsiteX5" fmla="*/ 2509677 w 2634123"/>
              <a:gd name="connsiteY5" fmla="*/ 918403 h 5887302"/>
              <a:gd name="connsiteX6" fmla="*/ 1398073 w 2634123"/>
              <a:gd name="connsiteY6" fmla="*/ 5887302 h 5887302"/>
              <a:gd name="connsiteX7" fmla="*/ 796925 w 2634123"/>
              <a:gd name="connsiteY7" fmla="*/ 5814589 h 5887302"/>
              <a:gd name="connsiteX8" fmla="*/ 214347 w 2634123"/>
              <a:gd name="connsiteY8" fmla="*/ 5879049 h 5887302"/>
              <a:gd name="connsiteX0" fmla="*/ 214347 w 2634123"/>
              <a:gd name="connsiteY0" fmla="*/ 5879049 h 5902280"/>
              <a:gd name="connsiteX1" fmla="*/ 4984 w 2634123"/>
              <a:gd name="connsiteY1" fmla="*/ 3376440 h 5902280"/>
              <a:gd name="connsiteX2" fmla="*/ 177986 w 2634123"/>
              <a:gd name="connsiteY2" fmla="*/ 470971 h 5902280"/>
              <a:gd name="connsiteX3" fmla="*/ 1017793 w 2634123"/>
              <a:gd name="connsiteY3" fmla="*/ 42746 h 5902280"/>
              <a:gd name="connsiteX4" fmla="*/ 2226402 w 2634123"/>
              <a:gd name="connsiteY4" fmla="*/ 174632 h 5902280"/>
              <a:gd name="connsiteX5" fmla="*/ 2509677 w 2634123"/>
              <a:gd name="connsiteY5" fmla="*/ 918403 h 5902280"/>
              <a:gd name="connsiteX6" fmla="*/ 1398073 w 2634123"/>
              <a:gd name="connsiteY6" fmla="*/ 5887302 h 5902280"/>
              <a:gd name="connsiteX7" fmla="*/ 792310 w 2634123"/>
              <a:gd name="connsiteY7" fmla="*/ 5902280 h 5902280"/>
              <a:gd name="connsiteX8" fmla="*/ 214347 w 2634123"/>
              <a:gd name="connsiteY8" fmla="*/ 5879049 h 5902280"/>
              <a:gd name="connsiteX0" fmla="*/ 218962 w 2634123"/>
              <a:gd name="connsiteY0" fmla="*/ 5906741 h 5906741"/>
              <a:gd name="connsiteX1" fmla="*/ 4984 w 2634123"/>
              <a:gd name="connsiteY1" fmla="*/ 3376440 h 5906741"/>
              <a:gd name="connsiteX2" fmla="*/ 177986 w 2634123"/>
              <a:gd name="connsiteY2" fmla="*/ 470971 h 5906741"/>
              <a:gd name="connsiteX3" fmla="*/ 1017793 w 2634123"/>
              <a:gd name="connsiteY3" fmla="*/ 42746 h 5906741"/>
              <a:gd name="connsiteX4" fmla="*/ 2226402 w 2634123"/>
              <a:gd name="connsiteY4" fmla="*/ 174632 h 5906741"/>
              <a:gd name="connsiteX5" fmla="*/ 2509677 w 2634123"/>
              <a:gd name="connsiteY5" fmla="*/ 918403 h 5906741"/>
              <a:gd name="connsiteX6" fmla="*/ 1398073 w 2634123"/>
              <a:gd name="connsiteY6" fmla="*/ 5887302 h 5906741"/>
              <a:gd name="connsiteX7" fmla="*/ 792310 w 2634123"/>
              <a:gd name="connsiteY7" fmla="*/ 5902280 h 5906741"/>
              <a:gd name="connsiteX8" fmla="*/ 218962 w 2634123"/>
              <a:gd name="connsiteY8" fmla="*/ 5906741 h 5906741"/>
              <a:gd name="connsiteX0" fmla="*/ 218962 w 2634123"/>
              <a:gd name="connsiteY0" fmla="*/ 5906741 h 5906741"/>
              <a:gd name="connsiteX1" fmla="*/ 4984 w 2634123"/>
              <a:gd name="connsiteY1" fmla="*/ 3376440 h 5906741"/>
              <a:gd name="connsiteX2" fmla="*/ 177986 w 2634123"/>
              <a:gd name="connsiteY2" fmla="*/ 470971 h 5906741"/>
              <a:gd name="connsiteX3" fmla="*/ 1017793 w 2634123"/>
              <a:gd name="connsiteY3" fmla="*/ 42746 h 5906741"/>
              <a:gd name="connsiteX4" fmla="*/ 2226402 w 2634123"/>
              <a:gd name="connsiteY4" fmla="*/ 174632 h 5906741"/>
              <a:gd name="connsiteX5" fmla="*/ 2509677 w 2634123"/>
              <a:gd name="connsiteY5" fmla="*/ 918403 h 5906741"/>
              <a:gd name="connsiteX6" fmla="*/ 1398073 w 2634123"/>
              <a:gd name="connsiteY6" fmla="*/ 5905763 h 5906741"/>
              <a:gd name="connsiteX7" fmla="*/ 792310 w 2634123"/>
              <a:gd name="connsiteY7" fmla="*/ 5902280 h 5906741"/>
              <a:gd name="connsiteX8" fmla="*/ 218962 w 2634123"/>
              <a:gd name="connsiteY8" fmla="*/ 5906741 h 5906741"/>
              <a:gd name="connsiteX0" fmla="*/ 218962 w 3659608"/>
              <a:gd name="connsiteY0" fmla="*/ 5919875 h 5919875"/>
              <a:gd name="connsiteX1" fmla="*/ 4984 w 3659608"/>
              <a:gd name="connsiteY1" fmla="*/ 3389574 h 5919875"/>
              <a:gd name="connsiteX2" fmla="*/ 177986 w 3659608"/>
              <a:gd name="connsiteY2" fmla="*/ 484105 h 5919875"/>
              <a:gd name="connsiteX3" fmla="*/ 1017793 w 3659608"/>
              <a:gd name="connsiteY3" fmla="*/ 55880 h 5919875"/>
              <a:gd name="connsiteX4" fmla="*/ 2226402 w 3659608"/>
              <a:gd name="connsiteY4" fmla="*/ 187766 h 5919875"/>
              <a:gd name="connsiteX5" fmla="*/ 3610239 w 3659608"/>
              <a:gd name="connsiteY5" fmla="*/ 2208189 h 5919875"/>
              <a:gd name="connsiteX6" fmla="*/ 1398073 w 3659608"/>
              <a:gd name="connsiteY6" fmla="*/ 5918897 h 5919875"/>
              <a:gd name="connsiteX7" fmla="*/ 792310 w 3659608"/>
              <a:gd name="connsiteY7" fmla="*/ 5915414 h 5919875"/>
              <a:gd name="connsiteX8" fmla="*/ 218962 w 3659608"/>
              <a:gd name="connsiteY8" fmla="*/ 5919875 h 5919875"/>
              <a:gd name="connsiteX0" fmla="*/ 218962 w 3939148"/>
              <a:gd name="connsiteY0" fmla="*/ 5946390 h 5946390"/>
              <a:gd name="connsiteX1" fmla="*/ 4984 w 3939148"/>
              <a:gd name="connsiteY1" fmla="*/ 3416089 h 5946390"/>
              <a:gd name="connsiteX2" fmla="*/ 177986 w 3939148"/>
              <a:gd name="connsiteY2" fmla="*/ 510620 h 5946390"/>
              <a:gd name="connsiteX3" fmla="*/ 1017793 w 3939148"/>
              <a:gd name="connsiteY3" fmla="*/ 82395 h 5946390"/>
              <a:gd name="connsiteX4" fmla="*/ 3690150 w 3939148"/>
              <a:gd name="connsiteY4" fmla="*/ 1446911 h 5946390"/>
              <a:gd name="connsiteX5" fmla="*/ 3610239 w 3939148"/>
              <a:gd name="connsiteY5" fmla="*/ 2234704 h 5946390"/>
              <a:gd name="connsiteX6" fmla="*/ 1398073 w 3939148"/>
              <a:gd name="connsiteY6" fmla="*/ 5945412 h 5946390"/>
              <a:gd name="connsiteX7" fmla="*/ 792310 w 3939148"/>
              <a:gd name="connsiteY7" fmla="*/ 5941929 h 5946390"/>
              <a:gd name="connsiteX8" fmla="*/ 218962 w 3939148"/>
              <a:gd name="connsiteY8" fmla="*/ 5946390 h 5946390"/>
              <a:gd name="connsiteX0" fmla="*/ 218962 w 3830078"/>
              <a:gd name="connsiteY0" fmla="*/ 5786310 h 5786310"/>
              <a:gd name="connsiteX1" fmla="*/ 4984 w 3830078"/>
              <a:gd name="connsiteY1" fmla="*/ 3256009 h 5786310"/>
              <a:gd name="connsiteX2" fmla="*/ 177986 w 3830078"/>
              <a:gd name="connsiteY2" fmla="*/ 350540 h 5786310"/>
              <a:gd name="connsiteX3" fmla="*/ 2613607 w 3830078"/>
              <a:gd name="connsiteY3" fmla="*/ 186450 h 5786310"/>
              <a:gd name="connsiteX4" fmla="*/ 3690150 w 3830078"/>
              <a:gd name="connsiteY4" fmla="*/ 1286831 h 5786310"/>
              <a:gd name="connsiteX5" fmla="*/ 3610239 w 3830078"/>
              <a:gd name="connsiteY5" fmla="*/ 2074624 h 5786310"/>
              <a:gd name="connsiteX6" fmla="*/ 1398073 w 3830078"/>
              <a:gd name="connsiteY6" fmla="*/ 5785332 h 5786310"/>
              <a:gd name="connsiteX7" fmla="*/ 792310 w 3830078"/>
              <a:gd name="connsiteY7" fmla="*/ 5781849 h 5786310"/>
              <a:gd name="connsiteX8" fmla="*/ 218962 w 3830078"/>
              <a:gd name="connsiteY8" fmla="*/ 5786310 h 5786310"/>
              <a:gd name="connsiteX0" fmla="*/ 214265 w 3825381"/>
              <a:gd name="connsiteY0" fmla="*/ 5834556 h 5834556"/>
              <a:gd name="connsiteX1" fmla="*/ 287 w 3825381"/>
              <a:gd name="connsiteY1" fmla="*/ 3304255 h 5834556"/>
              <a:gd name="connsiteX2" fmla="*/ 1703069 w 3825381"/>
              <a:gd name="connsiteY2" fmla="*/ 321748 h 5834556"/>
              <a:gd name="connsiteX3" fmla="*/ 2608910 w 3825381"/>
              <a:gd name="connsiteY3" fmla="*/ 234696 h 5834556"/>
              <a:gd name="connsiteX4" fmla="*/ 3685453 w 3825381"/>
              <a:gd name="connsiteY4" fmla="*/ 1335077 h 5834556"/>
              <a:gd name="connsiteX5" fmla="*/ 3605542 w 3825381"/>
              <a:gd name="connsiteY5" fmla="*/ 2122870 h 5834556"/>
              <a:gd name="connsiteX6" fmla="*/ 1393376 w 3825381"/>
              <a:gd name="connsiteY6" fmla="*/ 5833578 h 5834556"/>
              <a:gd name="connsiteX7" fmla="*/ 787613 w 3825381"/>
              <a:gd name="connsiteY7" fmla="*/ 5830095 h 5834556"/>
              <a:gd name="connsiteX8" fmla="*/ 214265 w 3825381"/>
              <a:gd name="connsiteY8" fmla="*/ 5834556 h 5834556"/>
              <a:gd name="connsiteX0" fmla="*/ 665431 w 4276547"/>
              <a:gd name="connsiteY0" fmla="*/ 5834556 h 5834556"/>
              <a:gd name="connsiteX1" fmla="*/ 223 w 4276547"/>
              <a:gd name="connsiteY1" fmla="*/ 2676935 h 5834556"/>
              <a:gd name="connsiteX2" fmla="*/ 2154235 w 4276547"/>
              <a:gd name="connsiteY2" fmla="*/ 321748 h 5834556"/>
              <a:gd name="connsiteX3" fmla="*/ 3060076 w 4276547"/>
              <a:gd name="connsiteY3" fmla="*/ 234696 h 5834556"/>
              <a:gd name="connsiteX4" fmla="*/ 4136619 w 4276547"/>
              <a:gd name="connsiteY4" fmla="*/ 1335077 h 5834556"/>
              <a:gd name="connsiteX5" fmla="*/ 4056708 w 4276547"/>
              <a:gd name="connsiteY5" fmla="*/ 2122870 h 5834556"/>
              <a:gd name="connsiteX6" fmla="*/ 1844542 w 4276547"/>
              <a:gd name="connsiteY6" fmla="*/ 5833578 h 5834556"/>
              <a:gd name="connsiteX7" fmla="*/ 1238779 w 4276547"/>
              <a:gd name="connsiteY7" fmla="*/ 5830095 h 5834556"/>
              <a:gd name="connsiteX8" fmla="*/ 665431 w 4276547"/>
              <a:gd name="connsiteY8" fmla="*/ 5834556 h 5834556"/>
              <a:gd name="connsiteX0" fmla="*/ 128113 w 4300515"/>
              <a:gd name="connsiteY0" fmla="*/ 3677454 h 5833578"/>
              <a:gd name="connsiteX1" fmla="*/ 24191 w 4300515"/>
              <a:gd name="connsiteY1" fmla="*/ 2676935 h 5833578"/>
              <a:gd name="connsiteX2" fmla="*/ 2178203 w 4300515"/>
              <a:gd name="connsiteY2" fmla="*/ 321748 h 5833578"/>
              <a:gd name="connsiteX3" fmla="*/ 3084044 w 4300515"/>
              <a:gd name="connsiteY3" fmla="*/ 234696 h 5833578"/>
              <a:gd name="connsiteX4" fmla="*/ 4160587 w 4300515"/>
              <a:gd name="connsiteY4" fmla="*/ 1335077 h 5833578"/>
              <a:gd name="connsiteX5" fmla="*/ 4080676 w 4300515"/>
              <a:gd name="connsiteY5" fmla="*/ 2122870 h 5833578"/>
              <a:gd name="connsiteX6" fmla="*/ 1868510 w 4300515"/>
              <a:gd name="connsiteY6" fmla="*/ 5833578 h 5833578"/>
              <a:gd name="connsiteX7" fmla="*/ 1262747 w 4300515"/>
              <a:gd name="connsiteY7" fmla="*/ 5830095 h 5833578"/>
              <a:gd name="connsiteX8" fmla="*/ 128113 w 4300515"/>
              <a:gd name="connsiteY8" fmla="*/ 3677454 h 5833578"/>
              <a:gd name="connsiteX0" fmla="*/ 128113 w 4300515"/>
              <a:gd name="connsiteY0" fmla="*/ 3677454 h 5833578"/>
              <a:gd name="connsiteX1" fmla="*/ 24191 w 4300515"/>
              <a:gd name="connsiteY1" fmla="*/ 2676935 h 5833578"/>
              <a:gd name="connsiteX2" fmla="*/ 2178203 w 4300515"/>
              <a:gd name="connsiteY2" fmla="*/ 321748 h 5833578"/>
              <a:gd name="connsiteX3" fmla="*/ 3084044 w 4300515"/>
              <a:gd name="connsiteY3" fmla="*/ 234696 h 5833578"/>
              <a:gd name="connsiteX4" fmla="*/ 4160587 w 4300515"/>
              <a:gd name="connsiteY4" fmla="*/ 1335077 h 5833578"/>
              <a:gd name="connsiteX5" fmla="*/ 4080676 w 4300515"/>
              <a:gd name="connsiteY5" fmla="*/ 2122870 h 5833578"/>
              <a:gd name="connsiteX6" fmla="*/ 1868510 w 4300515"/>
              <a:gd name="connsiteY6" fmla="*/ 5833578 h 5833578"/>
              <a:gd name="connsiteX7" fmla="*/ 128113 w 4300515"/>
              <a:gd name="connsiteY7" fmla="*/ 3677454 h 5833578"/>
              <a:gd name="connsiteX0" fmla="*/ 1844543 w 4276548"/>
              <a:gd name="connsiteY0" fmla="*/ 5833578 h 5833578"/>
              <a:gd name="connsiteX1" fmla="*/ 224 w 4276548"/>
              <a:gd name="connsiteY1" fmla="*/ 2676935 h 5833578"/>
              <a:gd name="connsiteX2" fmla="*/ 2154236 w 4276548"/>
              <a:gd name="connsiteY2" fmla="*/ 321748 h 5833578"/>
              <a:gd name="connsiteX3" fmla="*/ 3060077 w 4276548"/>
              <a:gd name="connsiteY3" fmla="*/ 234696 h 5833578"/>
              <a:gd name="connsiteX4" fmla="*/ 4136620 w 4276548"/>
              <a:gd name="connsiteY4" fmla="*/ 1335077 h 5833578"/>
              <a:gd name="connsiteX5" fmla="*/ 4056709 w 4276548"/>
              <a:gd name="connsiteY5" fmla="*/ 2122870 h 5833578"/>
              <a:gd name="connsiteX6" fmla="*/ 1844543 w 4276548"/>
              <a:gd name="connsiteY6" fmla="*/ 5833578 h 5833578"/>
              <a:gd name="connsiteX0" fmla="*/ 0 w 4357988"/>
              <a:gd name="connsiteY0" fmla="*/ 5173240 h 5173240"/>
              <a:gd name="connsiteX1" fmla="*/ 81664 w 4357988"/>
              <a:gd name="connsiteY1" fmla="*/ 2676935 h 5173240"/>
              <a:gd name="connsiteX2" fmla="*/ 2235676 w 4357988"/>
              <a:gd name="connsiteY2" fmla="*/ 321748 h 5173240"/>
              <a:gd name="connsiteX3" fmla="*/ 3141517 w 4357988"/>
              <a:gd name="connsiteY3" fmla="*/ 234696 h 5173240"/>
              <a:gd name="connsiteX4" fmla="*/ 4218060 w 4357988"/>
              <a:gd name="connsiteY4" fmla="*/ 1335077 h 5173240"/>
              <a:gd name="connsiteX5" fmla="*/ 4138149 w 4357988"/>
              <a:gd name="connsiteY5" fmla="*/ 2122870 h 5173240"/>
              <a:gd name="connsiteX6" fmla="*/ 0 w 4357988"/>
              <a:gd name="connsiteY6" fmla="*/ 5173240 h 5173240"/>
              <a:gd name="connsiteX0" fmla="*/ 546 w 4358534"/>
              <a:gd name="connsiteY0" fmla="*/ 5173240 h 5173240"/>
              <a:gd name="connsiteX1" fmla="*/ 82210 w 4358534"/>
              <a:gd name="connsiteY1" fmla="*/ 2676935 h 5173240"/>
              <a:gd name="connsiteX2" fmla="*/ 2236222 w 4358534"/>
              <a:gd name="connsiteY2" fmla="*/ 321748 h 5173240"/>
              <a:gd name="connsiteX3" fmla="*/ 3142063 w 4358534"/>
              <a:gd name="connsiteY3" fmla="*/ 234696 h 5173240"/>
              <a:gd name="connsiteX4" fmla="*/ 4218606 w 4358534"/>
              <a:gd name="connsiteY4" fmla="*/ 1335077 h 5173240"/>
              <a:gd name="connsiteX5" fmla="*/ 4138695 w 4358534"/>
              <a:gd name="connsiteY5" fmla="*/ 2122870 h 5173240"/>
              <a:gd name="connsiteX6" fmla="*/ 546 w 4358534"/>
              <a:gd name="connsiteY6" fmla="*/ 5173240 h 5173240"/>
              <a:gd name="connsiteX0" fmla="*/ 546 w 4358534"/>
              <a:gd name="connsiteY0" fmla="*/ 5173240 h 5173240"/>
              <a:gd name="connsiteX1" fmla="*/ 82210 w 4358534"/>
              <a:gd name="connsiteY1" fmla="*/ 2676935 h 5173240"/>
              <a:gd name="connsiteX2" fmla="*/ 2236222 w 4358534"/>
              <a:gd name="connsiteY2" fmla="*/ 321748 h 5173240"/>
              <a:gd name="connsiteX3" fmla="*/ 3142063 w 4358534"/>
              <a:gd name="connsiteY3" fmla="*/ 234696 h 5173240"/>
              <a:gd name="connsiteX4" fmla="*/ 4218606 w 4358534"/>
              <a:gd name="connsiteY4" fmla="*/ 1335077 h 5173240"/>
              <a:gd name="connsiteX5" fmla="*/ 4138695 w 4358534"/>
              <a:gd name="connsiteY5" fmla="*/ 2122870 h 5173240"/>
              <a:gd name="connsiteX6" fmla="*/ 546 w 4358534"/>
              <a:gd name="connsiteY6" fmla="*/ 5173240 h 5173240"/>
              <a:gd name="connsiteX0" fmla="*/ 23786 w 4286814"/>
              <a:gd name="connsiteY0" fmla="*/ 4789601 h 4789601"/>
              <a:gd name="connsiteX1" fmla="*/ 10490 w 4286814"/>
              <a:gd name="connsiteY1" fmla="*/ 2676935 h 4789601"/>
              <a:gd name="connsiteX2" fmla="*/ 2164502 w 4286814"/>
              <a:gd name="connsiteY2" fmla="*/ 321748 h 4789601"/>
              <a:gd name="connsiteX3" fmla="*/ 3070343 w 4286814"/>
              <a:gd name="connsiteY3" fmla="*/ 234696 h 4789601"/>
              <a:gd name="connsiteX4" fmla="*/ 4146886 w 4286814"/>
              <a:gd name="connsiteY4" fmla="*/ 1335077 h 4789601"/>
              <a:gd name="connsiteX5" fmla="*/ 4066975 w 4286814"/>
              <a:gd name="connsiteY5" fmla="*/ 2122870 h 4789601"/>
              <a:gd name="connsiteX6" fmla="*/ 23786 w 4286814"/>
              <a:gd name="connsiteY6" fmla="*/ 4789601 h 4789601"/>
              <a:gd name="connsiteX0" fmla="*/ 490 w 4366074"/>
              <a:gd name="connsiteY0" fmla="*/ 5123861 h 5123861"/>
              <a:gd name="connsiteX1" fmla="*/ 89750 w 4366074"/>
              <a:gd name="connsiteY1" fmla="*/ 2676935 h 5123861"/>
              <a:gd name="connsiteX2" fmla="*/ 2243762 w 4366074"/>
              <a:gd name="connsiteY2" fmla="*/ 321748 h 5123861"/>
              <a:gd name="connsiteX3" fmla="*/ 3149603 w 4366074"/>
              <a:gd name="connsiteY3" fmla="*/ 234696 h 5123861"/>
              <a:gd name="connsiteX4" fmla="*/ 4226146 w 4366074"/>
              <a:gd name="connsiteY4" fmla="*/ 1335077 h 5123861"/>
              <a:gd name="connsiteX5" fmla="*/ 4146235 w 4366074"/>
              <a:gd name="connsiteY5" fmla="*/ 2122870 h 5123861"/>
              <a:gd name="connsiteX6" fmla="*/ 490 w 4366074"/>
              <a:gd name="connsiteY6" fmla="*/ 5123861 h 5123861"/>
              <a:gd name="connsiteX0" fmla="*/ 490 w 4366074"/>
              <a:gd name="connsiteY0" fmla="*/ 5123861 h 5123861"/>
              <a:gd name="connsiteX1" fmla="*/ 89750 w 4366074"/>
              <a:gd name="connsiteY1" fmla="*/ 2676935 h 5123861"/>
              <a:gd name="connsiteX2" fmla="*/ 2243762 w 4366074"/>
              <a:gd name="connsiteY2" fmla="*/ 321748 h 5123861"/>
              <a:gd name="connsiteX3" fmla="*/ 3149603 w 4366074"/>
              <a:gd name="connsiteY3" fmla="*/ 234696 h 5123861"/>
              <a:gd name="connsiteX4" fmla="*/ 4226146 w 4366074"/>
              <a:gd name="connsiteY4" fmla="*/ 1335077 h 5123861"/>
              <a:gd name="connsiteX5" fmla="*/ 4146235 w 4366074"/>
              <a:gd name="connsiteY5" fmla="*/ 2122870 h 5123861"/>
              <a:gd name="connsiteX6" fmla="*/ 490 w 4366074"/>
              <a:gd name="connsiteY6" fmla="*/ 5123861 h 5123861"/>
              <a:gd name="connsiteX0" fmla="*/ 490 w 4347945"/>
              <a:gd name="connsiteY0" fmla="*/ 5123861 h 5123861"/>
              <a:gd name="connsiteX1" fmla="*/ 89750 w 4347945"/>
              <a:gd name="connsiteY1" fmla="*/ 2676935 h 5123861"/>
              <a:gd name="connsiteX2" fmla="*/ 2243762 w 4347945"/>
              <a:gd name="connsiteY2" fmla="*/ 321748 h 5123861"/>
              <a:gd name="connsiteX3" fmla="*/ 3149603 w 4347945"/>
              <a:gd name="connsiteY3" fmla="*/ 234696 h 5123861"/>
              <a:gd name="connsiteX4" fmla="*/ 4226146 w 4347945"/>
              <a:gd name="connsiteY4" fmla="*/ 1335077 h 5123861"/>
              <a:gd name="connsiteX5" fmla="*/ 4112050 w 4347945"/>
              <a:gd name="connsiteY5" fmla="*/ 2084886 h 5123861"/>
              <a:gd name="connsiteX6" fmla="*/ 490 w 4347945"/>
              <a:gd name="connsiteY6" fmla="*/ 5123861 h 5123861"/>
              <a:gd name="connsiteX0" fmla="*/ 490 w 4355804"/>
              <a:gd name="connsiteY0" fmla="*/ 5123861 h 5123861"/>
              <a:gd name="connsiteX1" fmla="*/ 89750 w 4355804"/>
              <a:gd name="connsiteY1" fmla="*/ 2676935 h 5123861"/>
              <a:gd name="connsiteX2" fmla="*/ 2243762 w 4355804"/>
              <a:gd name="connsiteY2" fmla="*/ 321748 h 5123861"/>
              <a:gd name="connsiteX3" fmla="*/ 3149603 w 4355804"/>
              <a:gd name="connsiteY3" fmla="*/ 234696 h 5123861"/>
              <a:gd name="connsiteX4" fmla="*/ 4226146 w 4355804"/>
              <a:gd name="connsiteY4" fmla="*/ 1335077 h 5123861"/>
              <a:gd name="connsiteX5" fmla="*/ 4127244 w 4355804"/>
              <a:gd name="connsiteY5" fmla="*/ 2153257 h 5123861"/>
              <a:gd name="connsiteX6" fmla="*/ 490 w 4355804"/>
              <a:gd name="connsiteY6" fmla="*/ 5123861 h 5123861"/>
              <a:gd name="connsiteX0" fmla="*/ 490 w 4355804"/>
              <a:gd name="connsiteY0" fmla="*/ 5123861 h 5123861"/>
              <a:gd name="connsiteX1" fmla="*/ 89750 w 4355804"/>
              <a:gd name="connsiteY1" fmla="*/ 2676935 h 5123861"/>
              <a:gd name="connsiteX2" fmla="*/ 2243762 w 4355804"/>
              <a:gd name="connsiteY2" fmla="*/ 321748 h 5123861"/>
              <a:gd name="connsiteX3" fmla="*/ 3149603 w 4355804"/>
              <a:gd name="connsiteY3" fmla="*/ 234696 h 5123861"/>
              <a:gd name="connsiteX4" fmla="*/ 4226146 w 4355804"/>
              <a:gd name="connsiteY4" fmla="*/ 1335077 h 5123861"/>
              <a:gd name="connsiteX5" fmla="*/ 4127244 w 4355804"/>
              <a:gd name="connsiteY5" fmla="*/ 2153257 h 5123861"/>
              <a:gd name="connsiteX6" fmla="*/ 490 w 4355804"/>
              <a:gd name="connsiteY6" fmla="*/ 5123861 h 5123861"/>
              <a:gd name="connsiteX0" fmla="*/ 490 w 4419765"/>
              <a:gd name="connsiteY0" fmla="*/ 5123861 h 5123861"/>
              <a:gd name="connsiteX1" fmla="*/ 89750 w 4419765"/>
              <a:gd name="connsiteY1" fmla="*/ 2676935 h 5123861"/>
              <a:gd name="connsiteX2" fmla="*/ 2243762 w 4419765"/>
              <a:gd name="connsiteY2" fmla="*/ 321748 h 5123861"/>
              <a:gd name="connsiteX3" fmla="*/ 3149603 w 4419765"/>
              <a:gd name="connsiteY3" fmla="*/ 234696 h 5123861"/>
              <a:gd name="connsiteX4" fmla="*/ 4226146 w 4419765"/>
              <a:gd name="connsiteY4" fmla="*/ 1335077 h 5123861"/>
              <a:gd name="connsiteX5" fmla="*/ 4127244 w 4419765"/>
              <a:gd name="connsiteY5" fmla="*/ 2153257 h 5123861"/>
              <a:gd name="connsiteX6" fmla="*/ 490 w 4419765"/>
              <a:gd name="connsiteY6" fmla="*/ 5123861 h 5123861"/>
              <a:gd name="connsiteX0" fmla="*/ 490 w 4513880"/>
              <a:gd name="connsiteY0" fmla="*/ 5123861 h 5123861"/>
              <a:gd name="connsiteX1" fmla="*/ 89750 w 4513880"/>
              <a:gd name="connsiteY1" fmla="*/ 2676935 h 5123861"/>
              <a:gd name="connsiteX2" fmla="*/ 2243762 w 4513880"/>
              <a:gd name="connsiteY2" fmla="*/ 321748 h 5123861"/>
              <a:gd name="connsiteX3" fmla="*/ 3149603 w 4513880"/>
              <a:gd name="connsiteY3" fmla="*/ 234696 h 5123861"/>
              <a:gd name="connsiteX4" fmla="*/ 4226146 w 4513880"/>
              <a:gd name="connsiteY4" fmla="*/ 1335077 h 5123861"/>
              <a:gd name="connsiteX5" fmla="*/ 4127244 w 4513880"/>
              <a:gd name="connsiteY5" fmla="*/ 2153257 h 5123861"/>
              <a:gd name="connsiteX6" fmla="*/ 490 w 4513880"/>
              <a:gd name="connsiteY6" fmla="*/ 5123861 h 5123861"/>
              <a:gd name="connsiteX0" fmla="*/ 490 w 4441585"/>
              <a:gd name="connsiteY0" fmla="*/ 5151463 h 5151463"/>
              <a:gd name="connsiteX1" fmla="*/ 89750 w 4441585"/>
              <a:gd name="connsiteY1" fmla="*/ 2704537 h 5151463"/>
              <a:gd name="connsiteX2" fmla="*/ 2243762 w 4441585"/>
              <a:gd name="connsiteY2" fmla="*/ 349350 h 5151463"/>
              <a:gd name="connsiteX3" fmla="*/ 3521845 w 4441585"/>
              <a:gd name="connsiteY3" fmla="*/ 197726 h 5151463"/>
              <a:gd name="connsiteX4" fmla="*/ 4226146 w 4441585"/>
              <a:gd name="connsiteY4" fmla="*/ 1362679 h 5151463"/>
              <a:gd name="connsiteX5" fmla="*/ 4127244 w 4441585"/>
              <a:gd name="connsiteY5" fmla="*/ 2180859 h 5151463"/>
              <a:gd name="connsiteX6" fmla="*/ 490 w 4441585"/>
              <a:gd name="connsiteY6" fmla="*/ 5151463 h 5151463"/>
              <a:gd name="connsiteX0" fmla="*/ 490 w 4462360"/>
              <a:gd name="connsiteY0" fmla="*/ 5033322 h 5033322"/>
              <a:gd name="connsiteX1" fmla="*/ 89750 w 4462360"/>
              <a:gd name="connsiteY1" fmla="*/ 2586396 h 5033322"/>
              <a:gd name="connsiteX2" fmla="*/ 2243762 w 4462360"/>
              <a:gd name="connsiteY2" fmla="*/ 231209 h 5033322"/>
              <a:gd name="connsiteX3" fmla="*/ 3119215 w 4462360"/>
              <a:gd name="connsiteY3" fmla="*/ 448030 h 5033322"/>
              <a:gd name="connsiteX4" fmla="*/ 4226146 w 4462360"/>
              <a:gd name="connsiteY4" fmla="*/ 1244538 h 5033322"/>
              <a:gd name="connsiteX5" fmla="*/ 4127244 w 4462360"/>
              <a:gd name="connsiteY5" fmla="*/ 2062718 h 5033322"/>
              <a:gd name="connsiteX6" fmla="*/ 490 w 4462360"/>
              <a:gd name="connsiteY6" fmla="*/ 5033322 h 5033322"/>
              <a:gd name="connsiteX0" fmla="*/ 490 w 4452969"/>
              <a:gd name="connsiteY0" fmla="*/ 5094539 h 5094539"/>
              <a:gd name="connsiteX1" fmla="*/ 89750 w 4452969"/>
              <a:gd name="connsiteY1" fmla="*/ 2647613 h 5094539"/>
              <a:gd name="connsiteX2" fmla="*/ 2243762 w 4452969"/>
              <a:gd name="connsiteY2" fmla="*/ 292426 h 5094539"/>
              <a:gd name="connsiteX3" fmla="*/ 3297740 w 4452969"/>
              <a:gd name="connsiteY3" fmla="*/ 285141 h 5094539"/>
              <a:gd name="connsiteX4" fmla="*/ 4226146 w 4452969"/>
              <a:gd name="connsiteY4" fmla="*/ 1305755 h 5094539"/>
              <a:gd name="connsiteX5" fmla="*/ 4127244 w 4452969"/>
              <a:gd name="connsiteY5" fmla="*/ 2123935 h 5094539"/>
              <a:gd name="connsiteX6" fmla="*/ 490 w 4452969"/>
              <a:gd name="connsiteY6" fmla="*/ 5094539 h 5094539"/>
              <a:gd name="connsiteX0" fmla="*/ 490 w 4452969"/>
              <a:gd name="connsiteY0" fmla="*/ 5123793 h 5123793"/>
              <a:gd name="connsiteX1" fmla="*/ 89750 w 4452969"/>
              <a:gd name="connsiteY1" fmla="*/ 2676867 h 5123793"/>
              <a:gd name="connsiteX2" fmla="*/ 2243762 w 4452969"/>
              <a:gd name="connsiteY2" fmla="*/ 321680 h 5123793"/>
              <a:gd name="connsiteX3" fmla="*/ 3297740 w 4452969"/>
              <a:gd name="connsiteY3" fmla="*/ 314395 h 5123793"/>
              <a:gd name="connsiteX4" fmla="*/ 4226146 w 4452969"/>
              <a:gd name="connsiteY4" fmla="*/ 1335009 h 5123793"/>
              <a:gd name="connsiteX5" fmla="*/ 4127244 w 4452969"/>
              <a:gd name="connsiteY5" fmla="*/ 2153189 h 5123793"/>
              <a:gd name="connsiteX6" fmla="*/ 490 w 4452969"/>
              <a:gd name="connsiteY6" fmla="*/ 5123793 h 5123793"/>
              <a:gd name="connsiteX0" fmla="*/ 490 w 4483510"/>
              <a:gd name="connsiteY0" fmla="*/ 5123793 h 5123793"/>
              <a:gd name="connsiteX1" fmla="*/ 89750 w 4483510"/>
              <a:gd name="connsiteY1" fmla="*/ 2676867 h 5123793"/>
              <a:gd name="connsiteX2" fmla="*/ 2243762 w 4483510"/>
              <a:gd name="connsiteY2" fmla="*/ 321680 h 5123793"/>
              <a:gd name="connsiteX3" fmla="*/ 3297740 w 4483510"/>
              <a:gd name="connsiteY3" fmla="*/ 314395 h 5123793"/>
              <a:gd name="connsiteX4" fmla="*/ 4226146 w 4483510"/>
              <a:gd name="connsiteY4" fmla="*/ 1335009 h 5123793"/>
              <a:gd name="connsiteX5" fmla="*/ 4127244 w 4483510"/>
              <a:gd name="connsiteY5" fmla="*/ 2153189 h 5123793"/>
              <a:gd name="connsiteX6" fmla="*/ 490 w 4483510"/>
              <a:gd name="connsiteY6" fmla="*/ 5123793 h 5123793"/>
              <a:gd name="connsiteX0" fmla="*/ 490 w 4500598"/>
              <a:gd name="connsiteY0" fmla="*/ 5123793 h 5123793"/>
              <a:gd name="connsiteX1" fmla="*/ 89750 w 4500598"/>
              <a:gd name="connsiteY1" fmla="*/ 2676867 h 5123793"/>
              <a:gd name="connsiteX2" fmla="*/ 2243762 w 4500598"/>
              <a:gd name="connsiteY2" fmla="*/ 321680 h 5123793"/>
              <a:gd name="connsiteX3" fmla="*/ 3297740 w 4500598"/>
              <a:gd name="connsiteY3" fmla="*/ 314395 h 5123793"/>
              <a:gd name="connsiteX4" fmla="*/ 4226146 w 4500598"/>
              <a:gd name="connsiteY4" fmla="*/ 1335009 h 5123793"/>
              <a:gd name="connsiteX5" fmla="*/ 4127244 w 4500598"/>
              <a:gd name="connsiteY5" fmla="*/ 2153189 h 5123793"/>
              <a:gd name="connsiteX6" fmla="*/ 490 w 4500598"/>
              <a:gd name="connsiteY6" fmla="*/ 5123793 h 5123793"/>
              <a:gd name="connsiteX0" fmla="*/ 490 w 4494615"/>
              <a:gd name="connsiteY0" fmla="*/ 5123793 h 5123793"/>
              <a:gd name="connsiteX1" fmla="*/ 89750 w 4494615"/>
              <a:gd name="connsiteY1" fmla="*/ 2676867 h 5123793"/>
              <a:gd name="connsiteX2" fmla="*/ 2243762 w 4494615"/>
              <a:gd name="connsiteY2" fmla="*/ 321680 h 5123793"/>
              <a:gd name="connsiteX3" fmla="*/ 3297740 w 4494615"/>
              <a:gd name="connsiteY3" fmla="*/ 314395 h 5123793"/>
              <a:gd name="connsiteX4" fmla="*/ 4226146 w 4494615"/>
              <a:gd name="connsiteY4" fmla="*/ 1335009 h 5123793"/>
              <a:gd name="connsiteX5" fmla="*/ 4127244 w 4494615"/>
              <a:gd name="connsiteY5" fmla="*/ 2153189 h 5123793"/>
              <a:gd name="connsiteX6" fmla="*/ 490 w 4494615"/>
              <a:gd name="connsiteY6" fmla="*/ 5123793 h 5123793"/>
              <a:gd name="connsiteX0" fmla="*/ 490 w 4505110"/>
              <a:gd name="connsiteY0" fmla="*/ 5123793 h 5123793"/>
              <a:gd name="connsiteX1" fmla="*/ 89750 w 4505110"/>
              <a:gd name="connsiteY1" fmla="*/ 2676867 h 5123793"/>
              <a:gd name="connsiteX2" fmla="*/ 2243762 w 4505110"/>
              <a:gd name="connsiteY2" fmla="*/ 321680 h 5123793"/>
              <a:gd name="connsiteX3" fmla="*/ 3297740 w 4505110"/>
              <a:gd name="connsiteY3" fmla="*/ 314395 h 5123793"/>
              <a:gd name="connsiteX4" fmla="*/ 4226146 w 4505110"/>
              <a:gd name="connsiteY4" fmla="*/ 1335009 h 5123793"/>
              <a:gd name="connsiteX5" fmla="*/ 4127244 w 4505110"/>
              <a:gd name="connsiteY5" fmla="*/ 2153189 h 5123793"/>
              <a:gd name="connsiteX6" fmla="*/ 490 w 4505110"/>
              <a:gd name="connsiteY6" fmla="*/ 5123793 h 5123793"/>
              <a:gd name="connsiteX0" fmla="*/ 490 w 4505110"/>
              <a:gd name="connsiteY0" fmla="*/ 5078540 h 5078540"/>
              <a:gd name="connsiteX1" fmla="*/ 89750 w 4505110"/>
              <a:gd name="connsiteY1" fmla="*/ 2631614 h 5078540"/>
              <a:gd name="connsiteX2" fmla="*/ 2281747 w 4505110"/>
              <a:gd name="connsiteY2" fmla="*/ 299217 h 5078540"/>
              <a:gd name="connsiteX3" fmla="*/ 3297740 w 4505110"/>
              <a:gd name="connsiteY3" fmla="*/ 269142 h 5078540"/>
              <a:gd name="connsiteX4" fmla="*/ 4226146 w 4505110"/>
              <a:gd name="connsiteY4" fmla="*/ 1289756 h 5078540"/>
              <a:gd name="connsiteX5" fmla="*/ 4127244 w 4505110"/>
              <a:gd name="connsiteY5" fmla="*/ 2107936 h 5078540"/>
              <a:gd name="connsiteX6" fmla="*/ 490 w 4505110"/>
              <a:gd name="connsiteY6" fmla="*/ 5078540 h 5078540"/>
              <a:gd name="connsiteX0" fmla="*/ 490 w 4505110"/>
              <a:gd name="connsiteY0" fmla="*/ 5119729 h 5119729"/>
              <a:gd name="connsiteX1" fmla="*/ 89750 w 4505110"/>
              <a:gd name="connsiteY1" fmla="*/ 2672803 h 5119729"/>
              <a:gd name="connsiteX2" fmla="*/ 2281747 w 4505110"/>
              <a:gd name="connsiteY2" fmla="*/ 340406 h 5119729"/>
              <a:gd name="connsiteX3" fmla="*/ 3297740 w 4505110"/>
              <a:gd name="connsiteY3" fmla="*/ 310331 h 5119729"/>
              <a:gd name="connsiteX4" fmla="*/ 4226146 w 4505110"/>
              <a:gd name="connsiteY4" fmla="*/ 1330945 h 5119729"/>
              <a:gd name="connsiteX5" fmla="*/ 4127244 w 4505110"/>
              <a:gd name="connsiteY5" fmla="*/ 2149125 h 5119729"/>
              <a:gd name="connsiteX6" fmla="*/ 490 w 4505110"/>
              <a:gd name="connsiteY6" fmla="*/ 5119729 h 5119729"/>
              <a:gd name="connsiteX0" fmla="*/ 490 w 4505110"/>
              <a:gd name="connsiteY0" fmla="*/ 5134925 h 5134925"/>
              <a:gd name="connsiteX1" fmla="*/ 89750 w 4505110"/>
              <a:gd name="connsiteY1" fmla="*/ 2687999 h 5134925"/>
              <a:gd name="connsiteX2" fmla="*/ 2281747 w 4505110"/>
              <a:gd name="connsiteY2" fmla="*/ 355602 h 5134925"/>
              <a:gd name="connsiteX3" fmla="*/ 3297740 w 4505110"/>
              <a:gd name="connsiteY3" fmla="*/ 325527 h 5134925"/>
              <a:gd name="connsiteX4" fmla="*/ 4226146 w 4505110"/>
              <a:gd name="connsiteY4" fmla="*/ 1346141 h 5134925"/>
              <a:gd name="connsiteX5" fmla="*/ 4127244 w 4505110"/>
              <a:gd name="connsiteY5" fmla="*/ 2164321 h 5134925"/>
              <a:gd name="connsiteX6" fmla="*/ 490 w 4505110"/>
              <a:gd name="connsiteY6" fmla="*/ 5134925 h 5134925"/>
              <a:gd name="connsiteX0" fmla="*/ 490 w 4505110"/>
              <a:gd name="connsiteY0" fmla="*/ 5057235 h 5057235"/>
              <a:gd name="connsiteX1" fmla="*/ 89750 w 4505110"/>
              <a:gd name="connsiteY1" fmla="*/ 2610309 h 5057235"/>
              <a:gd name="connsiteX2" fmla="*/ 2312134 w 4505110"/>
              <a:gd name="connsiteY2" fmla="*/ 369075 h 5057235"/>
              <a:gd name="connsiteX3" fmla="*/ 3297740 w 4505110"/>
              <a:gd name="connsiteY3" fmla="*/ 247837 h 5057235"/>
              <a:gd name="connsiteX4" fmla="*/ 4226146 w 4505110"/>
              <a:gd name="connsiteY4" fmla="*/ 1268451 h 5057235"/>
              <a:gd name="connsiteX5" fmla="*/ 4127244 w 4505110"/>
              <a:gd name="connsiteY5" fmla="*/ 2086631 h 5057235"/>
              <a:gd name="connsiteX6" fmla="*/ 490 w 4505110"/>
              <a:gd name="connsiteY6" fmla="*/ 5057235 h 5057235"/>
              <a:gd name="connsiteX0" fmla="*/ 490 w 4505110"/>
              <a:gd name="connsiteY0" fmla="*/ 5114358 h 5114358"/>
              <a:gd name="connsiteX1" fmla="*/ 89750 w 4505110"/>
              <a:gd name="connsiteY1" fmla="*/ 2667432 h 5114358"/>
              <a:gd name="connsiteX2" fmla="*/ 2270352 w 4505110"/>
              <a:gd name="connsiteY2" fmla="*/ 342633 h 5114358"/>
              <a:gd name="connsiteX3" fmla="*/ 3297740 w 4505110"/>
              <a:gd name="connsiteY3" fmla="*/ 304960 h 5114358"/>
              <a:gd name="connsiteX4" fmla="*/ 4226146 w 4505110"/>
              <a:gd name="connsiteY4" fmla="*/ 1325574 h 5114358"/>
              <a:gd name="connsiteX5" fmla="*/ 4127244 w 4505110"/>
              <a:gd name="connsiteY5" fmla="*/ 2143754 h 5114358"/>
              <a:gd name="connsiteX6" fmla="*/ 490 w 4505110"/>
              <a:gd name="connsiteY6" fmla="*/ 5114358 h 5114358"/>
              <a:gd name="connsiteX0" fmla="*/ 490 w 4505110"/>
              <a:gd name="connsiteY0" fmla="*/ 5114358 h 5114358"/>
              <a:gd name="connsiteX1" fmla="*/ 89750 w 4505110"/>
              <a:gd name="connsiteY1" fmla="*/ 2667432 h 5114358"/>
              <a:gd name="connsiteX2" fmla="*/ 2270352 w 4505110"/>
              <a:gd name="connsiteY2" fmla="*/ 342633 h 5114358"/>
              <a:gd name="connsiteX3" fmla="*/ 3297740 w 4505110"/>
              <a:gd name="connsiteY3" fmla="*/ 304960 h 5114358"/>
              <a:gd name="connsiteX4" fmla="*/ 4226146 w 4505110"/>
              <a:gd name="connsiteY4" fmla="*/ 1325574 h 5114358"/>
              <a:gd name="connsiteX5" fmla="*/ 4127244 w 4505110"/>
              <a:gd name="connsiteY5" fmla="*/ 2143754 h 5114358"/>
              <a:gd name="connsiteX6" fmla="*/ 490 w 4505110"/>
              <a:gd name="connsiteY6" fmla="*/ 5114358 h 5114358"/>
              <a:gd name="connsiteX0" fmla="*/ 490 w 4505110"/>
              <a:gd name="connsiteY0" fmla="*/ 5124132 h 5124132"/>
              <a:gd name="connsiteX1" fmla="*/ 89750 w 4505110"/>
              <a:gd name="connsiteY1" fmla="*/ 2677206 h 5124132"/>
              <a:gd name="connsiteX2" fmla="*/ 2270352 w 4505110"/>
              <a:gd name="connsiteY2" fmla="*/ 352407 h 5124132"/>
              <a:gd name="connsiteX3" fmla="*/ 3297740 w 4505110"/>
              <a:gd name="connsiteY3" fmla="*/ 314734 h 5124132"/>
              <a:gd name="connsiteX4" fmla="*/ 4226146 w 4505110"/>
              <a:gd name="connsiteY4" fmla="*/ 1335348 h 5124132"/>
              <a:gd name="connsiteX5" fmla="*/ 4127244 w 4505110"/>
              <a:gd name="connsiteY5" fmla="*/ 2153528 h 5124132"/>
              <a:gd name="connsiteX6" fmla="*/ 490 w 4505110"/>
              <a:gd name="connsiteY6" fmla="*/ 5124132 h 5124132"/>
              <a:gd name="connsiteX0" fmla="*/ 10175 w 4514795"/>
              <a:gd name="connsiteY0" fmla="*/ 5124132 h 5124132"/>
              <a:gd name="connsiteX1" fmla="*/ 15871 w 4514795"/>
              <a:gd name="connsiteY1" fmla="*/ 2768368 h 5124132"/>
              <a:gd name="connsiteX2" fmla="*/ 2280037 w 4514795"/>
              <a:gd name="connsiteY2" fmla="*/ 352407 h 5124132"/>
              <a:gd name="connsiteX3" fmla="*/ 3307425 w 4514795"/>
              <a:gd name="connsiteY3" fmla="*/ 314734 h 5124132"/>
              <a:gd name="connsiteX4" fmla="*/ 4235831 w 4514795"/>
              <a:gd name="connsiteY4" fmla="*/ 1335348 h 5124132"/>
              <a:gd name="connsiteX5" fmla="*/ 4136929 w 4514795"/>
              <a:gd name="connsiteY5" fmla="*/ 2153528 h 5124132"/>
              <a:gd name="connsiteX6" fmla="*/ 10175 w 4514795"/>
              <a:gd name="connsiteY6" fmla="*/ 5124132 h 5124132"/>
              <a:gd name="connsiteX0" fmla="*/ 10175 w 4514795"/>
              <a:gd name="connsiteY0" fmla="*/ 5124132 h 5124132"/>
              <a:gd name="connsiteX1" fmla="*/ 15871 w 4514795"/>
              <a:gd name="connsiteY1" fmla="*/ 2768368 h 5124132"/>
              <a:gd name="connsiteX2" fmla="*/ 2280037 w 4514795"/>
              <a:gd name="connsiteY2" fmla="*/ 352407 h 5124132"/>
              <a:gd name="connsiteX3" fmla="*/ 3307425 w 4514795"/>
              <a:gd name="connsiteY3" fmla="*/ 314734 h 5124132"/>
              <a:gd name="connsiteX4" fmla="*/ 4235831 w 4514795"/>
              <a:gd name="connsiteY4" fmla="*/ 1335348 h 5124132"/>
              <a:gd name="connsiteX5" fmla="*/ 4136929 w 4514795"/>
              <a:gd name="connsiteY5" fmla="*/ 2153528 h 5124132"/>
              <a:gd name="connsiteX6" fmla="*/ 10175 w 4514795"/>
              <a:gd name="connsiteY6" fmla="*/ 5124132 h 5124132"/>
              <a:gd name="connsiteX0" fmla="*/ 3451 w 4508071"/>
              <a:gd name="connsiteY0" fmla="*/ 5124132 h 5124132"/>
              <a:gd name="connsiteX1" fmla="*/ 9147 w 4508071"/>
              <a:gd name="connsiteY1" fmla="*/ 2768368 h 5124132"/>
              <a:gd name="connsiteX2" fmla="*/ 2273313 w 4508071"/>
              <a:gd name="connsiteY2" fmla="*/ 352407 h 5124132"/>
              <a:gd name="connsiteX3" fmla="*/ 3300701 w 4508071"/>
              <a:gd name="connsiteY3" fmla="*/ 314734 h 5124132"/>
              <a:gd name="connsiteX4" fmla="*/ 4229107 w 4508071"/>
              <a:gd name="connsiteY4" fmla="*/ 1335348 h 5124132"/>
              <a:gd name="connsiteX5" fmla="*/ 4130205 w 4508071"/>
              <a:gd name="connsiteY5" fmla="*/ 2153528 h 5124132"/>
              <a:gd name="connsiteX6" fmla="*/ 3451 w 4508071"/>
              <a:gd name="connsiteY6" fmla="*/ 5124132 h 5124132"/>
              <a:gd name="connsiteX0" fmla="*/ 0 w 4504620"/>
              <a:gd name="connsiteY0" fmla="*/ 5124132 h 5124132"/>
              <a:gd name="connsiteX1" fmla="*/ 5696 w 4504620"/>
              <a:gd name="connsiteY1" fmla="*/ 2768368 h 5124132"/>
              <a:gd name="connsiteX2" fmla="*/ 2269862 w 4504620"/>
              <a:gd name="connsiteY2" fmla="*/ 352407 h 5124132"/>
              <a:gd name="connsiteX3" fmla="*/ 3297250 w 4504620"/>
              <a:gd name="connsiteY3" fmla="*/ 314734 h 5124132"/>
              <a:gd name="connsiteX4" fmla="*/ 4225656 w 4504620"/>
              <a:gd name="connsiteY4" fmla="*/ 1335348 h 5124132"/>
              <a:gd name="connsiteX5" fmla="*/ 4126754 w 4504620"/>
              <a:gd name="connsiteY5" fmla="*/ 2153528 h 5124132"/>
              <a:gd name="connsiteX6" fmla="*/ 0 w 4504620"/>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06385" h="5124132">
                <a:moveTo>
                  <a:pt x="1765" y="5124132"/>
                </a:moveTo>
                <a:cubicBezTo>
                  <a:pt x="-1401" y="4197072"/>
                  <a:pt x="-768" y="3604268"/>
                  <a:pt x="7461" y="2768368"/>
                </a:cubicBezTo>
                <a:cubicBezTo>
                  <a:pt x="822064" y="1828410"/>
                  <a:pt x="1357146" y="1179572"/>
                  <a:pt x="2271627" y="352407"/>
                </a:cubicBezTo>
                <a:cubicBezTo>
                  <a:pt x="2961288" y="-300619"/>
                  <a:pt x="3109791" y="116725"/>
                  <a:pt x="3299015" y="314734"/>
                </a:cubicBezTo>
                <a:cubicBezTo>
                  <a:pt x="3551063" y="578484"/>
                  <a:pt x="3886425" y="980872"/>
                  <a:pt x="4227421" y="1335348"/>
                </a:cubicBezTo>
                <a:cubicBezTo>
                  <a:pt x="4508906" y="1627960"/>
                  <a:pt x="4719307" y="1882900"/>
                  <a:pt x="4128519" y="2153528"/>
                </a:cubicBezTo>
                <a:cubicBezTo>
                  <a:pt x="2688423" y="2980038"/>
                  <a:pt x="1035438" y="4259599"/>
                  <a:pt x="1765" y="5124132"/>
                </a:cubicBezTo>
                <a:close/>
              </a:path>
            </a:pathLst>
          </a:custGeom>
        </p:spPr>
      </p:pic>
      <p:pic>
        <p:nvPicPr>
          <p:cNvPr id="13" name="Imagen 12" descr="Logotipo&#10;&#10;Descripción generada automáticamente">
            <a:extLst>
              <a:ext uri="{FF2B5EF4-FFF2-40B4-BE49-F238E27FC236}">
                <a16:creationId xmlns:a16="http://schemas.microsoft.com/office/drawing/2014/main" id="{8153740C-E095-F3ED-F9AE-3F2EE12A47DE}"/>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463885" y="5200378"/>
            <a:ext cx="793815" cy="793815"/>
          </a:xfrm>
          <a:prstGeom prst="rect">
            <a:avLst/>
          </a:prstGeom>
        </p:spPr>
      </p:pic>
      <p:pic>
        <p:nvPicPr>
          <p:cNvPr id="16" name="Imagen 15" descr="Imagen que contiene Interfaz de usuario gráfica&#10;&#10;Descripción generada automáticamente">
            <a:extLst>
              <a:ext uri="{FF2B5EF4-FFF2-40B4-BE49-F238E27FC236}">
                <a16:creationId xmlns:a16="http://schemas.microsoft.com/office/drawing/2014/main" id="{463C0950-431E-ACC4-FA4C-9802E33EE15A}"/>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069654" y="298657"/>
            <a:ext cx="2739392" cy="937715"/>
          </a:xfrm>
          <a:prstGeom prst="rect">
            <a:avLst/>
          </a:prstGeom>
        </p:spPr>
      </p:pic>
    </p:spTree>
    <p:extLst>
      <p:ext uri="{BB962C8B-B14F-4D97-AF65-F5344CB8AC3E}">
        <p14:creationId xmlns:p14="http://schemas.microsoft.com/office/powerpoint/2010/main" val="2729276630"/>
      </p:ext>
    </p:extLst>
  </p:cSld>
  <p:clrMapOvr>
    <a:masterClrMapping/>
  </p:clrMapOvr>
</p:sld>
</file>

<file path=ppt/theme/theme1.xml><?xml version="1.0" encoding="utf-8"?>
<a:theme xmlns:a="http://schemas.openxmlformats.org/drawingml/2006/main" name="Tema de Office">
  <a:themeElements>
    <a:clrScheme name="Findeter">
      <a:dk1>
        <a:srgbClr val="112C69"/>
      </a:dk1>
      <a:lt1>
        <a:srgbClr val="FFFFFF"/>
      </a:lt1>
      <a:dk2>
        <a:srgbClr val="44546A"/>
      </a:dk2>
      <a:lt2>
        <a:srgbClr val="E7E6E6"/>
      </a:lt2>
      <a:accent1>
        <a:srgbClr val="005CA9"/>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Tema de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ema d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o" ma:contentTypeID="0x010100F35847229364A4449C1DB5CA97B8751C" ma:contentTypeVersion="19" ma:contentTypeDescription="Crear nuevo documento." ma:contentTypeScope="" ma:versionID="10e7db701817c987a9f4485120207c4f">
  <xsd:schema xmlns:xsd="http://www.w3.org/2001/XMLSchema" xmlns:xs="http://www.w3.org/2001/XMLSchema" xmlns:p="http://schemas.microsoft.com/office/2006/metadata/properties" xmlns:ns2="c5cc6fe4-7bae-4ad8-983a-e5236bfbe65e" xmlns:ns3="703ac7a9-cb03-4bf5-8dbc-9fd8f3978264" targetNamespace="http://schemas.microsoft.com/office/2006/metadata/properties" ma:root="true" ma:fieldsID="82d985085c36a20fd082305cad713ef7" ns2:_="" ns3:_="">
    <xsd:import namespace="c5cc6fe4-7bae-4ad8-983a-e5236bfbe65e"/>
    <xsd:import namespace="703ac7a9-cb03-4bf5-8dbc-9fd8f3978264"/>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ServiceAutoKeyPoints" minOccurs="0"/>
                <xsd:element ref="ns2:MediaServiceKeyPoints" minOccurs="0"/>
                <xsd:element ref="ns3:SharedWithUsers" minOccurs="0"/>
                <xsd:element ref="ns3:SharedWithDetails" minOccurs="0"/>
                <xsd:element ref="ns2:MediaServiceLocation" minOccurs="0"/>
                <xsd:element ref="ns2:MediaLengthInSeconds" minOccurs="0"/>
                <xsd:element ref="ns2:lcf76f155ced4ddcb4097134ff3c332f" minOccurs="0"/>
                <xsd:element ref="ns3:TaxCatchAll" minOccurs="0"/>
                <xsd:element ref="ns2:FechayHora" minOccurs="0"/>
                <xsd:element ref="ns2:_Flow_SignoffStatus" minOccurs="0"/>
                <xsd:element ref="ns2:Fechayhora0"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5cc6fe4-7bae-4ad8-983a-e5236bfbe65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Etiquetas de imagen" ma:readOnly="false" ma:fieldId="{5cf76f15-5ced-4ddc-b409-7134ff3c332f}" ma:taxonomyMulti="true" ma:sspId="2785dc40-82a5-43c1-b5c0-b2abc6a1798d" ma:termSetId="09814cd3-568e-fe90-9814-8d621ff8fb84" ma:anchorId="fba54fb3-c3e1-fe81-a776-ca4b69148c4d" ma:open="true" ma:isKeyword="false">
      <xsd:complexType>
        <xsd:sequence>
          <xsd:element ref="pc:Terms" minOccurs="0" maxOccurs="1"/>
        </xsd:sequence>
      </xsd:complexType>
    </xsd:element>
    <xsd:element name="FechayHora" ma:index="24" nillable="true" ma:displayName="Fecha y Hora" ma:format="DateTime" ma:internalName="FechayHora">
      <xsd:simpleType>
        <xsd:restriction base="dms:DateTime"/>
      </xsd:simpleType>
    </xsd:element>
    <xsd:element name="_Flow_SignoffStatus" ma:index="25" nillable="true" ma:displayName="Estado de aprobación" ma:internalName="Estado_x0020_de_x0020_aprobaci_x00f3_n">
      <xsd:simpleType>
        <xsd:restriction base="dms:Text"/>
      </xsd:simpleType>
    </xsd:element>
    <xsd:element name="Fechayhora0" ma:index="26" nillable="true" ma:displayName="Fecha y hora" ma:format="DateOnly" ma:internalName="Fechayhora0">
      <xsd:simpleType>
        <xsd:restriction base="dms:DateTime"/>
      </xsd:simpleType>
    </xsd:element>
  </xsd:schema>
  <xsd:schema xmlns:xsd="http://www.w3.org/2001/XMLSchema" xmlns:xs="http://www.w3.org/2001/XMLSchema" xmlns:dms="http://schemas.microsoft.com/office/2006/documentManagement/types" xmlns:pc="http://schemas.microsoft.com/office/infopath/2007/PartnerControls" targetNamespace="703ac7a9-cb03-4bf5-8dbc-9fd8f3978264" elementFormDefault="qualified">
    <xsd:import namespace="http://schemas.microsoft.com/office/2006/documentManagement/types"/>
    <xsd:import namespace="http://schemas.microsoft.com/office/infopath/2007/PartnerControls"/>
    <xsd:element name="SharedWithUsers" ma:index="17" nillable="true" ma:displayName="Compartido c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Detalles de uso compartido" ma:internalName="SharedWithDetails" ma:readOnly="true">
      <xsd:simpleType>
        <xsd:restriction base="dms:Note">
          <xsd:maxLength value="255"/>
        </xsd:restriction>
      </xsd:simpleType>
    </xsd:element>
    <xsd:element name="TaxCatchAll" ma:index="23" nillable="true" ma:displayName="Taxonomy Catch All Column" ma:hidden="true" ma:list="{063b0d94-22a5-4c9a-a97e-d2f11d303701}" ma:internalName="TaxCatchAll" ma:showField="CatchAllData" ma:web="703ac7a9-cb03-4bf5-8dbc-9fd8f397826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Tipo de contenido"/>
        <xsd:element ref="dc:title" minOccurs="0" maxOccurs="1" ma:index="4" ma:displayName="Título"/>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703ac7a9-cb03-4bf5-8dbc-9fd8f3978264" xsi:nil="true"/>
    <FechayHora xmlns="c5cc6fe4-7bae-4ad8-983a-e5236bfbe65e" xsi:nil="true"/>
    <lcf76f155ced4ddcb4097134ff3c332f xmlns="c5cc6fe4-7bae-4ad8-983a-e5236bfbe65e">
      <Terms xmlns="http://schemas.microsoft.com/office/infopath/2007/PartnerControls"/>
    </lcf76f155ced4ddcb4097134ff3c332f>
    <_Flow_SignoffStatus xmlns="c5cc6fe4-7bae-4ad8-983a-e5236bfbe65e" xsi:nil="true"/>
    <SharedWithUsers xmlns="703ac7a9-cb03-4bf5-8dbc-9fd8f3978264">
      <UserInfo>
        <DisplayName>FABIO ANDRES LLANO CASTAÑO</DisplayName>
        <AccountId>80</AccountId>
        <AccountType/>
      </UserInfo>
      <UserInfo>
        <DisplayName>GUILLERMO ALBERTO ARCILA DIAZ</DisplayName>
        <AccountId>117</AccountId>
        <AccountType/>
      </UserInfo>
      <UserInfo>
        <DisplayName>GIOVANNY ANDRES VANEGAS PRADA</DisplayName>
        <AccountId>119</AccountId>
        <AccountType/>
      </UserInfo>
      <UserInfo>
        <DisplayName>YERSON ARIAS RIVERA</DisplayName>
        <AccountId>126</AccountId>
        <AccountType/>
      </UserInfo>
      <UserInfo>
        <DisplayName>MARIA ALEJANDRA RODRIGUEZ VILLAREAL</DisplayName>
        <AccountId>110</AccountId>
        <AccountType/>
      </UserInfo>
      <UserInfo>
        <DisplayName>MARIA CAMILA GOMEZ RUBIANO</DisplayName>
        <AccountId>154</AccountId>
        <AccountType/>
      </UserInfo>
      <UserInfo>
        <DisplayName>OLGA MARIA MUÑOZ MUÑOZ</DisplayName>
        <AccountId>112</AccountId>
        <AccountType/>
      </UserInfo>
      <UserInfo>
        <DisplayName>CLAUDIA MARCELA CARMONA MARIN</DisplayName>
        <AccountId>558</AccountId>
        <AccountType/>
      </UserInfo>
      <UserInfo>
        <DisplayName>LEONARDO ALFONSO MARTINEZ OTERO</DisplayName>
        <AccountId>66</AccountId>
        <AccountType/>
      </UserInfo>
    </SharedWithUsers>
    <Fechayhora0 xmlns="c5cc6fe4-7bae-4ad8-983a-e5236bfbe65e" xsi:nil="true"/>
  </documentManagement>
</p:properties>
</file>

<file path=customXml/itemProps1.xml><?xml version="1.0" encoding="utf-8"?>
<ds:datastoreItem xmlns:ds="http://schemas.openxmlformats.org/officeDocument/2006/customXml" ds:itemID="{723EEEDF-C9B9-46D8-9D8B-BDB6246D1EB8}">
  <ds:schemaRefs>
    <ds:schemaRef ds:uri="http://schemas.microsoft.com/sharepoint/v3/contenttype/forms"/>
  </ds:schemaRefs>
</ds:datastoreItem>
</file>

<file path=customXml/itemProps2.xml><?xml version="1.0" encoding="utf-8"?>
<ds:datastoreItem xmlns:ds="http://schemas.openxmlformats.org/officeDocument/2006/customXml" ds:itemID="{F5932C0D-942F-455D-A9CA-90758B3EC431}">
  <ds:schemaRefs>
    <ds:schemaRef ds:uri="703ac7a9-cb03-4bf5-8dbc-9fd8f3978264"/>
    <ds:schemaRef ds:uri="c5cc6fe4-7bae-4ad8-983a-e5236bfbe65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02090163-BA08-4FD8-9EBB-97E3240301D0}">
  <ds:schemaRefs>
    <ds:schemaRef ds:uri="703ac7a9-cb03-4bf5-8dbc-9fd8f3978264"/>
    <ds:schemaRef ds:uri="c5cc6fe4-7bae-4ad8-983a-e5236bfbe65e"/>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Office Theme</Template>
  <TotalTime>22</TotalTime>
  <Words>4606</Words>
  <Application>Microsoft Office PowerPoint</Application>
  <PresentationFormat>Panorámica</PresentationFormat>
  <Paragraphs>1104</Paragraphs>
  <Slides>57</Slides>
  <Notes>2</Notes>
  <HiddenSlides>0</HiddenSlides>
  <MMClips>0</MMClips>
  <ScaleCrop>false</ScaleCrop>
  <HeadingPairs>
    <vt:vector size="6" baseType="variant">
      <vt:variant>
        <vt:lpstr>Fuentes usadas</vt:lpstr>
      </vt:variant>
      <vt:variant>
        <vt:i4>7</vt:i4>
      </vt:variant>
      <vt:variant>
        <vt:lpstr>Tema</vt:lpstr>
      </vt:variant>
      <vt:variant>
        <vt:i4>4</vt:i4>
      </vt:variant>
      <vt:variant>
        <vt:lpstr>Títulos de diapositiva</vt:lpstr>
      </vt:variant>
      <vt:variant>
        <vt:i4>57</vt:i4>
      </vt:variant>
    </vt:vector>
  </HeadingPairs>
  <TitlesOfParts>
    <vt:vector size="68" baseType="lpstr">
      <vt:lpstr>Arial</vt:lpstr>
      <vt:lpstr>Arial Narrow</vt:lpstr>
      <vt:lpstr>Calibri</vt:lpstr>
      <vt:lpstr>Calibri Light</vt:lpstr>
      <vt:lpstr>Century Gothic</vt:lpstr>
      <vt:lpstr>Helvetica</vt:lpstr>
      <vt:lpstr>Wingdings</vt:lpstr>
      <vt:lpstr>Tema de Office</vt:lpstr>
      <vt:lpstr>Office Theme</vt:lpstr>
      <vt:lpstr>Tema de Office</vt:lpstr>
      <vt:lpstr>Office Theme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FRANKY LEONARDO CHAPARRO LANCHEROS</dc:creator>
  <cp:lastModifiedBy>LEONARDO ALFONSO MARTINEZ OTERO</cp:lastModifiedBy>
  <cp:revision>47</cp:revision>
  <dcterms:created xsi:type="dcterms:W3CDTF">2020-02-25T14:00:28Z</dcterms:created>
  <dcterms:modified xsi:type="dcterms:W3CDTF">2023-03-01T11:01:43Z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0x010100F35847229364A4449C1DB5CA97B8751C</vt:lpwstr>
  </property>
  <property fmtid="{D5CDD505-2E9C-101B-9397-08002B2CF9AE}" pid="3" name="MediaServiceImageTags">
    <vt:lpwstr/>
  </property>
</Properties>
</file>