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Relationship Id="rId4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740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theme" Target="theme/theme1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viewProps" Target="viewProps.xml" /><Relationship Id="rId2" Type="http://schemas.openxmlformats.org/officeDocument/2006/relationships/slide" Target="slides/slide1.xml" /><Relationship Id="rId16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tableStyles" Target="tableStyle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8"/>
            <a:ext cx="18288000" cy="10248901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0"/>
            <a:ext cx="6934200" cy="10287000"/>
          </a:xfrm>
          <a:custGeom>
            <a:avLst/>
            <a:gdLst/>
            <a:ahLst/>
            <a:cxnLst/>
            <a:rect l="l" t="t" r="r" b="b"/>
            <a:pathLst>
              <a:path w="6934200" h="10287000">
                <a:moveTo>
                  <a:pt x="6934200" y="0"/>
                </a:moveTo>
                <a:lnTo>
                  <a:pt x="0" y="0"/>
                </a:lnTo>
                <a:lnTo>
                  <a:pt x="0" y="10287000"/>
                </a:lnTo>
                <a:lnTo>
                  <a:pt x="6934200" y="10287000"/>
                </a:lnTo>
                <a:lnTo>
                  <a:pt x="6934200" y="0"/>
                </a:lnTo>
                <a:close/>
              </a:path>
            </a:pathLst>
          </a:custGeom>
          <a:solidFill>
            <a:srgbClr val="124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874267" y="2492120"/>
            <a:ext cx="5767070" cy="5949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2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5/14/2025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5/14/2025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theme" Target="../theme/theme1.xml" /><Relationship Id="rId5" Type="http://schemas.openxmlformats.org/officeDocument/2006/relationships/slideLayout" Target="../slideLayouts/slideLayout5.xml" /><Relationship Id="rId4" Type="http://schemas.openxmlformats.org/officeDocument/2006/relationships/slideLayout" Target="../slideLayouts/slideLayout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758442" y="-24637"/>
            <a:ext cx="14771115" cy="28301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661150" y="3765550"/>
            <a:ext cx="10529569" cy="53320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5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8.png" /><Relationship Id="rId4" Type="http://schemas.openxmlformats.org/officeDocument/2006/relationships/image" Target="../media/image7.png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 /><Relationship Id="rId18" Type="http://schemas.openxmlformats.org/officeDocument/2006/relationships/image" Target="../media/image26.png" /><Relationship Id="rId26" Type="http://schemas.openxmlformats.org/officeDocument/2006/relationships/image" Target="../media/image34.png" /><Relationship Id="rId39" Type="http://schemas.openxmlformats.org/officeDocument/2006/relationships/image" Target="../media/image47.png" /><Relationship Id="rId21" Type="http://schemas.openxmlformats.org/officeDocument/2006/relationships/image" Target="../media/image29.png" /><Relationship Id="rId34" Type="http://schemas.openxmlformats.org/officeDocument/2006/relationships/image" Target="../media/image42.png" /><Relationship Id="rId42" Type="http://schemas.openxmlformats.org/officeDocument/2006/relationships/image" Target="../media/image50.png" /><Relationship Id="rId47" Type="http://schemas.openxmlformats.org/officeDocument/2006/relationships/image" Target="../media/image55.png" /><Relationship Id="rId50" Type="http://schemas.openxmlformats.org/officeDocument/2006/relationships/image" Target="../media/image58.png" /><Relationship Id="rId55" Type="http://schemas.openxmlformats.org/officeDocument/2006/relationships/image" Target="../media/image63.png" /><Relationship Id="rId63" Type="http://schemas.openxmlformats.org/officeDocument/2006/relationships/image" Target="../media/image71.png" /><Relationship Id="rId68" Type="http://schemas.openxmlformats.org/officeDocument/2006/relationships/image" Target="../media/image76.png" /><Relationship Id="rId76" Type="http://schemas.openxmlformats.org/officeDocument/2006/relationships/image" Target="../media/image84.png" /><Relationship Id="rId84" Type="http://schemas.openxmlformats.org/officeDocument/2006/relationships/image" Target="../media/image92.png" /><Relationship Id="rId7" Type="http://schemas.openxmlformats.org/officeDocument/2006/relationships/image" Target="../media/image15.png" /><Relationship Id="rId71" Type="http://schemas.openxmlformats.org/officeDocument/2006/relationships/image" Target="../media/image79.png" /><Relationship Id="rId2" Type="http://schemas.openxmlformats.org/officeDocument/2006/relationships/image" Target="../media/image10.png" /><Relationship Id="rId16" Type="http://schemas.openxmlformats.org/officeDocument/2006/relationships/image" Target="../media/image24.png" /><Relationship Id="rId29" Type="http://schemas.openxmlformats.org/officeDocument/2006/relationships/image" Target="../media/image37.png" /><Relationship Id="rId11" Type="http://schemas.openxmlformats.org/officeDocument/2006/relationships/image" Target="../media/image19.png" /><Relationship Id="rId24" Type="http://schemas.openxmlformats.org/officeDocument/2006/relationships/image" Target="../media/image32.png" /><Relationship Id="rId32" Type="http://schemas.openxmlformats.org/officeDocument/2006/relationships/image" Target="../media/image40.png" /><Relationship Id="rId37" Type="http://schemas.openxmlformats.org/officeDocument/2006/relationships/image" Target="../media/image45.png" /><Relationship Id="rId40" Type="http://schemas.openxmlformats.org/officeDocument/2006/relationships/image" Target="../media/image48.png" /><Relationship Id="rId45" Type="http://schemas.openxmlformats.org/officeDocument/2006/relationships/image" Target="../media/image53.png" /><Relationship Id="rId53" Type="http://schemas.openxmlformats.org/officeDocument/2006/relationships/image" Target="../media/image61.png" /><Relationship Id="rId58" Type="http://schemas.openxmlformats.org/officeDocument/2006/relationships/image" Target="../media/image66.png" /><Relationship Id="rId66" Type="http://schemas.openxmlformats.org/officeDocument/2006/relationships/image" Target="../media/image74.png" /><Relationship Id="rId74" Type="http://schemas.openxmlformats.org/officeDocument/2006/relationships/image" Target="../media/image82.png" /><Relationship Id="rId79" Type="http://schemas.openxmlformats.org/officeDocument/2006/relationships/image" Target="../media/image87.png" /><Relationship Id="rId5" Type="http://schemas.openxmlformats.org/officeDocument/2006/relationships/image" Target="../media/image13.png" /><Relationship Id="rId61" Type="http://schemas.openxmlformats.org/officeDocument/2006/relationships/image" Target="../media/image69.png" /><Relationship Id="rId82" Type="http://schemas.openxmlformats.org/officeDocument/2006/relationships/image" Target="../media/image90.png" /><Relationship Id="rId10" Type="http://schemas.openxmlformats.org/officeDocument/2006/relationships/image" Target="../media/image18.png" /><Relationship Id="rId19" Type="http://schemas.openxmlformats.org/officeDocument/2006/relationships/image" Target="../media/image27.png" /><Relationship Id="rId31" Type="http://schemas.openxmlformats.org/officeDocument/2006/relationships/image" Target="../media/image39.png" /><Relationship Id="rId44" Type="http://schemas.openxmlformats.org/officeDocument/2006/relationships/image" Target="../media/image52.png" /><Relationship Id="rId52" Type="http://schemas.openxmlformats.org/officeDocument/2006/relationships/image" Target="../media/image60.png" /><Relationship Id="rId60" Type="http://schemas.openxmlformats.org/officeDocument/2006/relationships/image" Target="../media/image68.png" /><Relationship Id="rId65" Type="http://schemas.openxmlformats.org/officeDocument/2006/relationships/image" Target="../media/image73.png" /><Relationship Id="rId73" Type="http://schemas.openxmlformats.org/officeDocument/2006/relationships/image" Target="../media/image81.png" /><Relationship Id="rId78" Type="http://schemas.openxmlformats.org/officeDocument/2006/relationships/image" Target="../media/image86.png" /><Relationship Id="rId81" Type="http://schemas.openxmlformats.org/officeDocument/2006/relationships/image" Target="../media/image89.png" /><Relationship Id="rId4" Type="http://schemas.openxmlformats.org/officeDocument/2006/relationships/image" Target="../media/image12.png" /><Relationship Id="rId9" Type="http://schemas.openxmlformats.org/officeDocument/2006/relationships/image" Target="../media/image17.png" /><Relationship Id="rId14" Type="http://schemas.openxmlformats.org/officeDocument/2006/relationships/image" Target="../media/image22.png" /><Relationship Id="rId22" Type="http://schemas.openxmlformats.org/officeDocument/2006/relationships/image" Target="../media/image30.png" /><Relationship Id="rId27" Type="http://schemas.openxmlformats.org/officeDocument/2006/relationships/image" Target="../media/image35.png" /><Relationship Id="rId30" Type="http://schemas.openxmlformats.org/officeDocument/2006/relationships/image" Target="../media/image38.png" /><Relationship Id="rId35" Type="http://schemas.openxmlformats.org/officeDocument/2006/relationships/image" Target="../media/image43.png" /><Relationship Id="rId43" Type="http://schemas.openxmlformats.org/officeDocument/2006/relationships/image" Target="../media/image51.png" /><Relationship Id="rId48" Type="http://schemas.openxmlformats.org/officeDocument/2006/relationships/image" Target="../media/image56.png" /><Relationship Id="rId56" Type="http://schemas.openxmlformats.org/officeDocument/2006/relationships/image" Target="../media/image64.png" /><Relationship Id="rId64" Type="http://schemas.openxmlformats.org/officeDocument/2006/relationships/image" Target="../media/image72.png" /><Relationship Id="rId69" Type="http://schemas.openxmlformats.org/officeDocument/2006/relationships/image" Target="../media/image77.png" /><Relationship Id="rId77" Type="http://schemas.openxmlformats.org/officeDocument/2006/relationships/image" Target="../media/image85.png" /><Relationship Id="rId8" Type="http://schemas.openxmlformats.org/officeDocument/2006/relationships/image" Target="../media/image16.png" /><Relationship Id="rId51" Type="http://schemas.openxmlformats.org/officeDocument/2006/relationships/image" Target="../media/image59.png" /><Relationship Id="rId72" Type="http://schemas.openxmlformats.org/officeDocument/2006/relationships/image" Target="../media/image80.png" /><Relationship Id="rId80" Type="http://schemas.openxmlformats.org/officeDocument/2006/relationships/image" Target="../media/image88.png" /><Relationship Id="rId3" Type="http://schemas.openxmlformats.org/officeDocument/2006/relationships/image" Target="../media/image11.png" /><Relationship Id="rId12" Type="http://schemas.openxmlformats.org/officeDocument/2006/relationships/image" Target="../media/image20.png" /><Relationship Id="rId17" Type="http://schemas.openxmlformats.org/officeDocument/2006/relationships/image" Target="../media/image25.png" /><Relationship Id="rId25" Type="http://schemas.openxmlformats.org/officeDocument/2006/relationships/image" Target="../media/image33.png" /><Relationship Id="rId33" Type="http://schemas.openxmlformats.org/officeDocument/2006/relationships/image" Target="../media/image41.png" /><Relationship Id="rId38" Type="http://schemas.openxmlformats.org/officeDocument/2006/relationships/image" Target="../media/image46.png" /><Relationship Id="rId46" Type="http://schemas.openxmlformats.org/officeDocument/2006/relationships/image" Target="../media/image54.png" /><Relationship Id="rId59" Type="http://schemas.openxmlformats.org/officeDocument/2006/relationships/image" Target="../media/image67.png" /><Relationship Id="rId67" Type="http://schemas.openxmlformats.org/officeDocument/2006/relationships/image" Target="../media/image75.png" /><Relationship Id="rId20" Type="http://schemas.openxmlformats.org/officeDocument/2006/relationships/image" Target="../media/image28.png" /><Relationship Id="rId41" Type="http://schemas.openxmlformats.org/officeDocument/2006/relationships/image" Target="../media/image49.png" /><Relationship Id="rId54" Type="http://schemas.openxmlformats.org/officeDocument/2006/relationships/image" Target="../media/image62.png" /><Relationship Id="rId62" Type="http://schemas.openxmlformats.org/officeDocument/2006/relationships/image" Target="../media/image70.png" /><Relationship Id="rId70" Type="http://schemas.openxmlformats.org/officeDocument/2006/relationships/image" Target="../media/image78.png" /><Relationship Id="rId75" Type="http://schemas.openxmlformats.org/officeDocument/2006/relationships/image" Target="../media/image83.png" /><Relationship Id="rId83" Type="http://schemas.openxmlformats.org/officeDocument/2006/relationships/image" Target="../media/image91.png" /><Relationship Id="rId1" Type="http://schemas.openxmlformats.org/officeDocument/2006/relationships/slideLayout" Target="../slideLayouts/slideLayout5.xml" /><Relationship Id="rId6" Type="http://schemas.openxmlformats.org/officeDocument/2006/relationships/image" Target="../media/image14.png" /><Relationship Id="rId15" Type="http://schemas.openxmlformats.org/officeDocument/2006/relationships/image" Target="../media/image23.png" /><Relationship Id="rId23" Type="http://schemas.openxmlformats.org/officeDocument/2006/relationships/image" Target="../media/image31.png" /><Relationship Id="rId28" Type="http://schemas.openxmlformats.org/officeDocument/2006/relationships/image" Target="../media/image36.png" /><Relationship Id="rId36" Type="http://schemas.openxmlformats.org/officeDocument/2006/relationships/image" Target="../media/image44.png" /><Relationship Id="rId49" Type="http://schemas.openxmlformats.org/officeDocument/2006/relationships/image" Target="../media/image57.png" /><Relationship Id="rId57" Type="http://schemas.openxmlformats.org/officeDocument/2006/relationships/image" Target="../media/image65.png" 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 /><Relationship Id="rId18" Type="http://schemas.openxmlformats.org/officeDocument/2006/relationships/image" Target="../media/image26.png" /><Relationship Id="rId26" Type="http://schemas.openxmlformats.org/officeDocument/2006/relationships/image" Target="../media/image97.png" /><Relationship Id="rId39" Type="http://schemas.openxmlformats.org/officeDocument/2006/relationships/image" Target="../media/image46.png" /><Relationship Id="rId21" Type="http://schemas.openxmlformats.org/officeDocument/2006/relationships/image" Target="../media/image94.png" /><Relationship Id="rId34" Type="http://schemas.openxmlformats.org/officeDocument/2006/relationships/image" Target="../media/image41.png" /><Relationship Id="rId42" Type="http://schemas.openxmlformats.org/officeDocument/2006/relationships/image" Target="../media/image49.png" /><Relationship Id="rId47" Type="http://schemas.openxmlformats.org/officeDocument/2006/relationships/image" Target="../media/image103.png" /><Relationship Id="rId50" Type="http://schemas.openxmlformats.org/officeDocument/2006/relationships/image" Target="../media/image106.png" /><Relationship Id="rId55" Type="http://schemas.openxmlformats.org/officeDocument/2006/relationships/image" Target="../media/image111.png" /><Relationship Id="rId63" Type="http://schemas.openxmlformats.org/officeDocument/2006/relationships/image" Target="../media/image77.png" /><Relationship Id="rId68" Type="http://schemas.openxmlformats.org/officeDocument/2006/relationships/image" Target="../media/image115.png" /><Relationship Id="rId76" Type="http://schemas.openxmlformats.org/officeDocument/2006/relationships/image" Target="../media/image123.png" /><Relationship Id="rId7" Type="http://schemas.openxmlformats.org/officeDocument/2006/relationships/image" Target="../media/image15.png" /><Relationship Id="rId71" Type="http://schemas.openxmlformats.org/officeDocument/2006/relationships/image" Target="../media/image118.png" /><Relationship Id="rId2" Type="http://schemas.openxmlformats.org/officeDocument/2006/relationships/image" Target="../media/image93.png" /><Relationship Id="rId16" Type="http://schemas.openxmlformats.org/officeDocument/2006/relationships/image" Target="../media/image24.png" /><Relationship Id="rId29" Type="http://schemas.openxmlformats.org/officeDocument/2006/relationships/image" Target="../media/image100.png" /><Relationship Id="rId11" Type="http://schemas.openxmlformats.org/officeDocument/2006/relationships/image" Target="../media/image19.png" /><Relationship Id="rId24" Type="http://schemas.openxmlformats.org/officeDocument/2006/relationships/image" Target="../media/image96.png" /><Relationship Id="rId32" Type="http://schemas.openxmlformats.org/officeDocument/2006/relationships/image" Target="../media/image101.png" /><Relationship Id="rId37" Type="http://schemas.openxmlformats.org/officeDocument/2006/relationships/image" Target="../media/image44.png" /><Relationship Id="rId40" Type="http://schemas.openxmlformats.org/officeDocument/2006/relationships/image" Target="../media/image47.png" /><Relationship Id="rId45" Type="http://schemas.openxmlformats.org/officeDocument/2006/relationships/image" Target="../media/image52.png" /><Relationship Id="rId53" Type="http://schemas.openxmlformats.org/officeDocument/2006/relationships/image" Target="../media/image109.png" /><Relationship Id="rId58" Type="http://schemas.openxmlformats.org/officeDocument/2006/relationships/image" Target="../media/image114.png" /><Relationship Id="rId66" Type="http://schemas.openxmlformats.org/officeDocument/2006/relationships/image" Target="../media/image80.png" /><Relationship Id="rId74" Type="http://schemas.openxmlformats.org/officeDocument/2006/relationships/image" Target="../media/image121.png" /><Relationship Id="rId79" Type="http://schemas.openxmlformats.org/officeDocument/2006/relationships/image" Target="../media/image125.png" /><Relationship Id="rId5" Type="http://schemas.openxmlformats.org/officeDocument/2006/relationships/image" Target="../media/image13.png" /><Relationship Id="rId61" Type="http://schemas.openxmlformats.org/officeDocument/2006/relationships/image" Target="../media/image75.png" /><Relationship Id="rId10" Type="http://schemas.openxmlformats.org/officeDocument/2006/relationships/image" Target="../media/image18.png" /><Relationship Id="rId19" Type="http://schemas.openxmlformats.org/officeDocument/2006/relationships/image" Target="../media/image27.png" /><Relationship Id="rId31" Type="http://schemas.openxmlformats.org/officeDocument/2006/relationships/image" Target="../media/image38.png" /><Relationship Id="rId44" Type="http://schemas.openxmlformats.org/officeDocument/2006/relationships/image" Target="../media/image51.png" /><Relationship Id="rId52" Type="http://schemas.openxmlformats.org/officeDocument/2006/relationships/image" Target="../media/image108.png" /><Relationship Id="rId60" Type="http://schemas.openxmlformats.org/officeDocument/2006/relationships/image" Target="../media/image74.png" /><Relationship Id="rId65" Type="http://schemas.openxmlformats.org/officeDocument/2006/relationships/image" Target="../media/image79.png" /><Relationship Id="rId73" Type="http://schemas.openxmlformats.org/officeDocument/2006/relationships/image" Target="../media/image120.png" /><Relationship Id="rId78" Type="http://schemas.openxmlformats.org/officeDocument/2006/relationships/image" Target="../media/image84.png" /><Relationship Id="rId4" Type="http://schemas.openxmlformats.org/officeDocument/2006/relationships/image" Target="../media/image12.png" /><Relationship Id="rId9" Type="http://schemas.openxmlformats.org/officeDocument/2006/relationships/image" Target="../media/image17.png" /><Relationship Id="rId14" Type="http://schemas.openxmlformats.org/officeDocument/2006/relationships/image" Target="../media/image22.png" /><Relationship Id="rId22" Type="http://schemas.openxmlformats.org/officeDocument/2006/relationships/image" Target="../media/image32.png" /><Relationship Id="rId27" Type="http://schemas.openxmlformats.org/officeDocument/2006/relationships/image" Target="../media/image98.png" /><Relationship Id="rId30" Type="http://schemas.openxmlformats.org/officeDocument/2006/relationships/image" Target="../media/image37.png" /><Relationship Id="rId35" Type="http://schemas.openxmlformats.org/officeDocument/2006/relationships/image" Target="../media/image42.png" /><Relationship Id="rId43" Type="http://schemas.openxmlformats.org/officeDocument/2006/relationships/image" Target="../media/image50.png" /><Relationship Id="rId48" Type="http://schemas.openxmlformats.org/officeDocument/2006/relationships/image" Target="../media/image104.png" /><Relationship Id="rId56" Type="http://schemas.openxmlformats.org/officeDocument/2006/relationships/image" Target="../media/image112.png" /><Relationship Id="rId64" Type="http://schemas.openxmlformats.org/officeDocument/2006/relationships/image" Target="../media/image78.png" /><Relationship Id="rId69" Type="http://schemas.openxmlformats.org/officeDocument/2006/relationships/image" Target="../media/image116.png" /><Relationship Id="rId77" Type="http://schemas.openxmlformats.org/officeDocument/2006/relationships/image" Target="../media/image124.png" /><Relationship Id="rId8" Type="http://schemas.openxmlformats.org/officeDocument/2006/relationships/image" Target="../media/image16.png" /><Relationship Id="rId51" Type="http://schemas.openxmlformats.org/officeDocument/2006/relationships/image" Target="../media/image107.png" /><Relationship Id="rId72" Type="http://schemas.openxmlformats.org/officeDocument/2006/relationships/image" Target="../media/image119.png" /><Relationship Id="rId80" Type="http://schemas.openxmlformats.org/officeDocument/2006/relationships/image" Target="../media/image92.png" /><Relationship Id="rId3" Type="http://schemas.openxmlformats.org/officeDocument/2006/relationships/image" Target="../media/image11.png" /><Relationship Id="rId12" Type="http://schemas.openxmlformats.org/officeDocument/2006/relationships/image" Target="../media/image20.png" /><Relationship Id="rId17" Type="http://schemas.openxmlformats.org/officeDocument/2006/relationships/image" Target="../media/image25.png" /><Relationship Id="rId25" Type="http://schemas.openxmlformats.org/officeDocument/2006/relationships/image" Target="../media/image62.png" /><Relationship Id="rId33" Type="http://schemas.openxmlformats.org/officeDocument/2006/relationships/image" Target="../media/image40.png" /><Relationship Id="rId38" Type="http://schemas.openxmlformats.org/officeDocument/2006/relationships/image" Target="../media/image45.png" /><Relationship Id="rId46" Type="http://schemas.openxmlformats.org/officeDocument/2006/relationships/image" Target="../media/image102.png" /><Relationship Id="rId59" Type="http://schemas.openxmlformats.org/officeDocument/2006/relationships/image" Target="../media/image73.png" /><Relationship Id="rId67" Type="http://schemas.openxmlformats.org/officeDocument/2006/relationships/image" Target="../media/image81.png" /><Relationship Id="rId20" Type="http://schemas.openxmlformats.org/officeDocument/2006/relationships/image" Target="../media/image28.png" /><Relationship Id="rId41" Type="http://schemas.openxmlformats.org/officeDocument/2006/relationships/image" Target="../media/image48.png" /><Relationship Id="rId54" Type="http://schemas.openxmlformats.org/officeDocument/2006/relationships/image" Target="../media/image110.png" /><Relationship Id="rId62" Type="http://schemas.openxmlformats.org/officeDocument/2006/relationships/image" Target="../media/image76.png" /><Relationship Id="rId70" Type="http://schemas.openxmlformats.org/officeDocument/2006/relationships/image" Target="../media/image117.png" /><Relationship Id="rId75" Type="http://schemas.openxmlformats.org/officeDocument/2006/relationships/image" Target="../media/image122.png" /><Relationship Id="rId1" Type="http://schemas.openxmlformats.org/officeDocument/2006/relationships/slideLayout" Target="../slideLayouts/slideLayout5.xml" /><Relationship Id="rId6" Type="http://schemas.openxmlformats.org/officeDocument/2006/relationships/image" Target="../media/image14.png" /><Relationship Id="rId15" Type="http://schemas.openxmlformats.org/officeDocument/2006/relationships/image" Target="../media/image23.png" /><Relationship Id="rId23" Type="http://schemas.openxmlformats.org/officeDocument/2006/relationships/image" Target="../media/image95.png" /><Relationship Id="rId28" Type="http://schemas.openxmlformats.org/officeDocument/2006/relationships/image" Target="../media/image99.png" /><Relationship Id="rId36" Type="http://schemas.openxmlformats.org/officeDocument/2006/relationships/image" Target="../media/image43.png" /><Relationship Id="rId49" Type="http://schemas.openxmlformats.org/officeDocument/2006/relationships/image" Target="../media/image105.png" /><Relationship Id="rId57" Type="http://schemas.openxmlformats.org/officeDocument/2006/relationships/image" Target="../media/image113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 /><Relationship Id="rId7" Type="http://schemas.openxmlformats.org/officeDocument/2006/relationships/image" Target="../media/image131.png" /><Relationship Id="rId2" Type="http://schemas.openxmlformats.org/officeDocument/2006/relationships/image" Target="../media/image126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130.png" /><Relationship Id="rId5" Type="http://schemas.openxmlformats.org/officeDocument/2006/relationships/image" Target="../media/image129.png" /><Relationship Id="rId4" Type="http://schemas.openxmlformats.org/officeDocument/2006/relationships/image" Target="../media/image128.png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pn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pn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 /><Relationship Id="rId7" Type="http://schemas.openxmlformats.org/officeDocument/2006/relationships/image" Target="../media/image139.png" /><Relationship Id="rId2" Type="http://schemas.openxmlformats.org/officeDocument/2006/relationships/image" Target="../media/image134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138.png" /><Relationship Id="rId5" Type="http://schemas.openxmlformats.org/officeDocument/2006/relationships/image" Target="../media/image137.png" /><Relationship Id="rId4" Type="http://schemas.openxmlformats.org/officeDocument/2006/relationships/image" Target="../media/image136.png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87527" y="5261000"/>
            <a:ext cx="15649575" cy="3495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175" algn="ctr">
              <a:lnSpc>
                <a:spcPct val="116300"/>
              </a:lnSpc>
              <a:spcBef>
                <a:spcPts val="100"/>
              </a:spcBef>
            </a:pP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Propuestas</a:t>
            </a:r>
            <a:r>
              <a:rPr sz="4300" b="1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para</a:t>
            </a:r>
            <a:r>
              <a:rPr sz="4300" b="1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4300" b="1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Convenio</a:t>
            </a:r>
            <a:r>
              <a:rPr sz="4300" b="1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4300" b="1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Colaboración</a:t>
            </a:r>
            <a:r>
              <a:rPr sz="4300" b="1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entre</a:t>
            </a:r>
            <a:r>
              <a:rPr sz="4300" b="1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spc="-25" dirty="0">
                <a:solidFill>
                  <a:srgbClr val="FFFFFF"/>
                </a:solidFill>
                <a:latin typeface="Arial"/>
                <a:cs typeface="Arial"/>
              </a:rPr>
              <a:t>la </a:t>
            </a: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Cámara</a:t>
            </a:r>
            <a:r>
              <a:rPr sz="43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4300" b="1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Comercio</a:t>
            </a:r>
            <a:r>
              <a:rPr sz="4300" b="1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Aburrá</a:t>
            </a:r>
            <a:r>
              <a:rPr sz="4300" b="1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Sur</a:t>
            </a:r>
            <a:r>
              <a:rPr sz="4300" b="1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4300" b="1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43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Municipio</a:t>
            </a:r>
            <a:r>
              <a:rPr sz="4300" b="1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4300" b="1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spc="-10" dirty="0">
                <a:solidFill>
                  <a:srgbClr val="FFFFFF"/>
                </a:solidFill>
                <a:latin typeface="Arial"/>
                <a:cs typeface="Arial"/>
              </a:rPr>
              <a:t>Envigado</a:t>
            </a:r>
            <a:endParaRPr sz="4300">
              <a:latin typeface="Arial"/>
              <a:cs typeface="Arial"/>
            </a:endParaRPr>
          </a:p>
          <a:p>
            <a:pPr marL="3169920" marR="3159125" algn="ctr">
              <a:lnSpc>
                <a:spcPct val="116300"/>
              </a:lnSpc>
              <a:spcBef>
                <a:spcPts val="3315"/>
              </a:spcBef>
            </a:pP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Fortalecimiento</a:t>
            </a:r>
            <a:r>
              <a:rPr sz="4300" b="1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4300" b="1" spc="-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00" b="1" spc="-10" dirty="0">
                <a:solidFill>
                  <a:srgbClr val="FFFFFF"/>
                </a:solidFill>
                <a:latin typeface="Arial"/>
                <a:cs typeface="Arial"/>
              </a:rPr>
              <a:t>Emprendimiento Local</a:t>
            </a:r>
            <a:endParaRPr sz="4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444240"/>
            <a:ext cx="18247360" cy="0"/>
          </a:xfrm>
          <a:custGeom>
            <a:avLst/>
            <a:gdLst/>
            <a:ahLst/>
            <a:cxnLst/>
            <a:rect l="l" t="t" r="r" b="b"/>
            <a:pathLst>
              <a:path w="18247360">
                <a:moveTo>
                  <a:pt x="0" y="0"/>
                </a:moveTo>
                <a:lnTo>
                  <a:pt x="18246852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88491" rIns="0" bIns="0" rtlCol="0">
            <a:spAutoFit/>
          </a:bodyPr>
          <a:lstStyle/>
          <a:p>
            <a:pPr marL="2779395">
              <a:lnSpc>
                <a:spcPct val="100000"/>
              </a:lnSpc>
              <a:spcBef>
                <a:spcPts val="100"/>
              </a:spcBef>
            </a:pPr>
            <a:r>
              <a:rPr sz="9000" spc="-10" dirty="0"/>
              <a:t>Consideraciones</a:t>
            </a:r>
            <a:endParaRPr sz="9000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46504" y="4809744"/>
            <a:ext cx="932688" cy="135636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13994" y="6881621"/>
            <a:ext cx="2408555" cy="316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739140" algn="l"/>
                <a:tab pos="1391285" algn="l"/>
              </a:tabLst>
            </a:pPr>
            <a:r>
              <a:rPr sz="1900" b="1" spc="-25" dirty="0">
                <a:latin typeface="Arial"/>
                <a:cs typeface="Arial"/>
              </a:rPr>
              <a:t>Que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25" dirty="0">
                <a:latin typeface="Arial"/>
                <a:cs typeface="Arial"/>
              </a:rPr>
              <a:t>"La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Cámara"</a:t>
            </a:r>
            <a:endParaRPr sz="19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3994" y="6853885"/>
            <a:ext cx="3399154" cy="9798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2637790" algn="just">
              <a:lnSpc>
                <a:spcPct val="109700"/>
              </a:lnSpc>
              <a:spcBef>
                <a:spcPts val="105"/>
              </a:spcBef>
              <a:tabLst>
                <a:tab pos="3034665" algn="l"/>
              </a:tabLst>
            </a:pPr>
            <a:r>
              <a:rPr sz="1900" b="1" dirty="0">
                <a:latin typeface="Arial"/>
                <a:cs typeface="Arial"/>
              </a:rPr>
              <a:t>y</a:t>
            </a:r>
            <a:r>
              <a:rPr sz="1900" b="1" spc="470" dirty="0">
                <a:latin typeface="Arial"/>
                <a:cs typeface="Arial"/>
              </a:rPr>
              <a:t>  </a:t>
            </a:r>
            <a:r>
              <a:rPr sz="1900" b="1" spc="-25" dirty="0">
                <a:latin typeface="Arial"/>
                <a:cs typeface="Arial"/>
              </a:rPr>
              <a:t>"El </a:t>
            </a:r>
            <a:r>
              <a:rPr sz="1900" b="1" dirty="0">
                <a:latin typeface="Arial"/>
                <a:cs typeface="Arial"/>
              </a:rPr>
              <a:t>Municipio"</a:t>
            </a:r>
            <a:r>
              <a:rPr sz="1900" b="1" spc="380" dirty="0">
                <a:latin typeface="Arial"/>
                <a:cs typeface="Arial"/>
              </a:rPr>
              <a:t>   </a:t>
            </a:r>
            <a:r>
              <a:rPr sz="1900" b="1" dirty="0">
                <a:latin typeface="Arial"/>
                <a:cs typeface="Arial"/>
              </a:rPr>
              <a:t>reconocen</a:t>
            </a:r>
            <a:r>
              <a:rPr sz="1900" b="1" spc="385" dirty="0">
                <a:latin typeface="Arial"/>
                <a:cs typeface="Arial"/>
              </a:rPr>
              <a:t>   </a:t>
            </a:r>
            <a:r>
              <a:rPr sz="1900" b="1" spc="-25" dirty="0">
                <a:latin typeface="Arial"/>
                <a:cs typeface="Arial"/>
              </a:rPr>
              <a:t>la </a:t>
            </a:r>
            <a:r>
              <a:rPr sz="1900" b="1" spc="-10" dirty="0">
                <a:latin typeface="Arial"/>
                <a:cs typeface="Arial"/>
              </a:rPr>
              <a:t>importancia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25" dirty="0">
                <a:latin typeface="Arial"/>
                <a:cs typeface="Arial"/>
              </a:rPr>
              <a:t>del</a:t>
            </a:r>
            <a:endParaRPr sz="19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3994" y="7834121"/>
            <a:ext cx="3398520" cy="316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900" b="1" dirty="0">
                <a:latin typeface="Arial"/>
                <a:cs typeface="Arial"/>
              </a:rPr>
              <a:t>emprendimiento</a:t>
            </a:r>
            <a:r>
              <a:rPr sz="1900" b="1" spc="75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como</a:t>
            </a:r>
            <a:r>
              <a:rPr sz="1900" b="1" spc="65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motor</a:t>
            </a:r>
            <a:endParaRPr sz="19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3994" y="8126424"/>
            <a:ext cx="3397250" cy="6597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9500"/>
              </a:lnSpc>
              <a:spcBef>
                <a:spcPts val="95"/>
              </a:spcBef>
              <a:tabLst>
                <a:tab pos="463550" algn="l"/>
                <a:tab pos="1801495" algn="l"/>
                <a:tab pos="3249295" algn="l"/>
              </a:tabLst>
            </a:pPr>
            <a:r>
              <a:rPr sz="1900" b="1" spc="-25" dirty="0">
                <a:latin typeface="Arial"/>
                <a:cs typeface="Arial"/>
              </a:rPr>
              <a:t>de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desarrollo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económico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50" dirty="0">
                <a:latin typeface="Arial"/>
                <a:cs typeface="Arial"/>
              </a:rPr>
              <a:t>y </a:t>
            </a:r>
            <a:r>
              <a:rPr sz="1900" b="1" spc="-10" dirty="0">
                <a:latin typeface="Arial"/>
                <a:cs typeface="Arial"/>
              </a:rPr>
              <a:t>social.</a:t>
            </a:r>
            <a:endParaRPr sz="1900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57900" y="4713732"/>
            <a:ext cx="1110996" cy="1357884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4914646" y="6881621"/>
            <a:ext cx="3396615" cy="316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73735" algn="l"/>
                <a:tab pos="1632585" algn="l"/>
                <a:tab pos="2548255" algn="l"/>
              </a:tabLst>
            </a:pPr>
            <a:r>
              <a:rPr sz="1900" b="1" spc="-25" dirty="0">
                <a:latin typeface="Arial"/>
                <a:cs typeface="Arial"/>
              </a:rPr>
              <a:t>Que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ambas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partes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desean</a:t>
            </a:r>
            <a:endParaRPr sz="19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847078" y="7200138"/>
            <a:ext cx="1464310" cy="316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900" b="1" spc="-10" dirty="0">
                <a:latin typeface="Arial"/>
                <a:cs typeface="Arial"/>
              </a:rPr>
              <a:t>implementar</a:t>
            </a:r>
            <a:endParaRPr sz="19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14646" y="7173925"/>
            <a:ext cx="1842135" cy="9766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9500"/>
              </a:lnSpc>
              <a:spcBef>
                <a:spcPts val="95"/>
              </a:spcBef>
              <a:tabLst>
                <a:tab pos="514984" algn="l"/>
                <a:tab pos="1274445" algn="l"/>
              </a:tabLst>
            </a:pPr>
            <a:r>
              <a:rPr sz="1900" b="1" spc="-10" dirty="0">
                <a:latin typeface="Arial"/>
                <a:cs typeface="Arial"/>
              </a:rPr>
              <a:t>colaborar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20" dirty="0">
                <a:latin typeface="Arial"/>
                <a:cs typeface="Arial"/>
              </a:rPr>
              <a:t>para </a:t>
            </a:r>
            <a:r>
              <a:rPr sz="1900" b="1" spc="-25" dirty="0">
                <a:latin typeface="Arial"/>
                <a:cs typeface="Arial"/>
              </a:rPr>
              <a:t>un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programa emprendedores</a:t>
            </a:r>
            <a:endParaRPr sz="19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740397" y="7490917"/>
            <a:ext cx="1571625" cy="659765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315"/>
              </a:spcBef>
              <a:tabLst>
                <a:tab pos="490220" algn="l"/>
                <a:tab pos="1410970" algn="l"/>
              </a:tabLst>
            </a:pPr>
            <a:r>
              <a:rPr sz="1900" b="1" spc="-25" dirty="0">
                <a:latin typeface="Arial"/>
                <a:cs typeface="Arial"/>
              </a:rPr>
              <a:t>de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20" dirty="0">
                <a:latin typeface="Arial"/>
                <a:cs typeface="Arial"/>
              </a:rPr>
              <a:t>apoyo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50" dirty="0">
                <a:latin typeface="Arial"/>
                <a:cs typeface="Arial"/>
              </a:rPr>
              <a:t>a</a:t>
            </a:r>
            <a:endParaRPr sz="19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215"/>
              </a:spcBef>
            </a:pPr>
            <a:r>
              <a:rPr sz="1900" b="1" spc="-25" dirty="0">
                <a:latin typeface="Arial"/>
                <a:cs typeface="Arial"/>
              </a:rPr>
              <a:t>que</a:t>
            </a:r>
            <a:endParaRPr sz="19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914646" y="8126424"/>
            <a:ext cx="3398520" cy="6597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9500"/>
              </a:lnSpc>
              <a:spcBef>
                <a:spcPts val="95"/>
              </a:spcBef>
            </a:pPr>
            <a:r>
              <a:rPr sz="1900" b="1" dirty="0">
                <a:latin typeface="Arial"/>
                <a:cs typeface="Arial"/>
              </a:rPr>
              <a:t>contribuya</a:t>
            </a:r>
            <a:r>
              <a:rPr sz="1900" b="1" spc="225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al</a:t>
            </a:r>
            <a:r>
              <a:rPr sz="1900" b="1" spc="240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fortalecimiento </a:t>
            </a:r>
            <a:r>
              <a:rPr sz="1900" b="1" dirty="0">
                <a:latin typeface="Arial"/>
                <a:cs typeface="Arial"/>
              </a:rPr>
              <a:t>del</a:t>
            </a:r>
            <a:r>
              <a:rPr sz="1900" b="1" spc="-15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tejido</a:t>
            </a:r>
            <a:r>
              <a:rPr sz="1900" b="1" spc="-15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empresarial.</a:t>
            </a:r>
            <a:endParaRPr sz="1900">
              <a:latin typeface="Arial"/>
              <a:cs typeface="Arial"/>
            </a:endParaRPr>
          </a:p>
        </p:txBody>
      </p:sp>
      <p:pic>
        <p:nvPicPr>
          <p:cNvPr id="15" name="object 1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47604" y="4713732"/>
            <a:ext cx="1357883" cy="1289303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9534270" y="6853885"/>
            <a:ext cx="3386454" cy="16154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5715" algn="just">
              <a:lnSpc>
                <a:spcPct val="109700"/>
              </a:lnSpc>
              <a:spcBef>
                <a:spcPts val="105"/>
              </a:spcBef>
            </a:pPr>
            <a:r>
              <a:rPr sz="1900" b="1" dirty="0">
                <a:latin typeface="Arial"/>
                <a:cs typeface="Arial"/>
              </a:rPr>
              <a:t>Que</a:t>
            </a:r>
            <a:r>
              <a:rPr sz="1900" b="1" spc="-10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"La</a:t>
            </a:r>
            <a:r>
              <a:rPr sz="1900" b="1" spc="-15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Cámara"</a:t>
            </a:r>
            <a:r>
              <a:rPr sz="1900" b="1" spc="-10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dispone</a:t>
            </a:r>
            <a:r>
              <a:rPr sz="1900" b="1" spc="-15" dirty="0">
                <a:latin typeface="Arial"/>
                <a:cs typeface="Arial"/>
              </a:rPr>
              <a:t> </a:t>
            </a:r>
            <a:r>
              <a:rPr sz="1900" b="1" spc="-35" dirty="0">
                <a:latin typeface="Arial"/>
                <a:cs typeface="Arial"/>
              </a:rPr>
              <a:t>de </a:t>
            </a:r>
            <a:r>
              <a:rPr sz="1900" b="1" dirty="0">
                <a:latin typeface="Arial"/>
                <a:cs typeface="Arial"/>
              </a:rPr>
              <a:t>la</a:t>
            </a:r>
            <a:r>
              <a:rPr sz="1900" b="1" spc="-30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experiencia</a:t>
            </a:r>
            <a:r>
              <a:rPr sz="1900" b="1" spc="-5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y</a:t>
            </a:r>
            <a:r>
              <a:rPr sz="1900" b="1" spc="-25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los</a:t>
            </a:r>
            <a:r>
              <a:rPr sz="1900" b="1" spc="-25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recursos </a:t>
            </a:r>
            <a:r>
              <a:rPr sz="1900" b="1" dirty="0">
                <a:latin typeface="Arial"/>
                <a:cs typeface="Arial"/>
              </a:rPr>
              <a:t>necesarios</a:t>
            </a:r>
            <a:r>
              <a:rPr sz="1900" b="1" spc="-20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para</a:t>
            </a:r>
            <a:r>
              <a:rPr sz="1900" b="1" spc="-30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aportar</a:t>
            </a:r>
            <a:r>
              <a:rPr sz="1900" b="1" spc="-30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en</a:t>
            </a:r>
            <a:r>
              <a:rPr sz="1900" b="1" spc="-35" dirty="0">
                <a:latin typeface="Arial"/>
                <a:cs typeface="Arial"/>
              </a:rPr>
              <a:t> </a:t>
            </a:r>
            <a:r>
              <a:rPr sz="1900" b="1" spc="-25" dirty="0">
                <a:latin typeface="Arial"/>
                <a:cs typeface="Arial"/>
              </a:rPr>
              <a:t>el </a:t>
            </a:r>
            <a:r>
              <a:rPr sz="1900" b="1" dirty="0">
                <a:latin typeface="Arial"/>
                <a:cs typeface="Arial"/>
              </a:rPr>
              <a:t>componente</a:t>
            </a:r>
            <a:r>
              <a:rPr sz="1900" b="1" spc="-20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de</a:t>
            </a:r>
            <a:r>
              <a:rPr sz="1900" b="1" spc="-40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formación</a:t>
            </a:r>
            <a:r>
              <a:rPr sz="1900" b="1" spc="-35" dirty="0">
                <a:latin typeface="Arial"/>
                <a:cs typeface="Arial"/>
              </a:rPr>
              <a:t> </a:t>
            </a:r>
            <a:r>
              <a:rPr sz="1900" b="1" spc="-50" dirty="0">
                <a:latin typeface="Arial"/>
                <a:cs typeface="Arial"/>
              </a:rPr>
              <a:t>y </a:t>
            </a:r>
            <a:r>
              <a:rPr sz="1900" b="1" dirty="0">
                <a:latin typeface="Arial"/>
                <a:cs typeface="Arial"/>
              </a:rPr>
              <a:t>asesoría</a:t>
            </a:r>
            <a:r>
              <a:rPr sz="1900" b="1" spc="-25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de</a:t>
            </a:r>
            <a:r>
              <a:rPr sz="1900" b="1" spc="-35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emprendedores.</a:t>
            </a:r>
            <a:endParaRPr sz="1900">
              <a:latin typeface="Arial"/>
              <a:cs typeface="Arial"/>
            </a:endParaRPr>
          </a:p>
        </p:txBody>
      </p:sp>
      <p:pic>
        <p:nvPicPr>
          <p:cNvPr id="17" name="object 1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282671" y="4809744"/>
            <a:ext cx="1239011" cy="1356360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14204695" y="7200138"/>
            <a:ext cx="2667635" cy="316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223770" algn="l"/>
              </a:tabLst>
            </a:pPr>
            <a:r>
              <a:rPr sz="1900" b="1" spc="-10" dirty="0">
                <a:latin typeface="Arial"/>
                <a:cs typeface="Arial"/>
              </a:rPr>
              <a:t>comprometido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25" dirty="0">
                <a:latin typeface="Arial"/>
                <a:cs typeface="Arial"/>
              </a:rPr>
              <a:t>con</a:t>
            </a:r>
            <a:endParaRPr sz="19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4204695" y="6853885"/>
            <a:ext cx="3398520" cy="66294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325"/>
              </a:spcBef>
              <a:tabLst>
                <a:tab pos="748030" algn="l"/>
                <a:tab pos="1368425" algn="l"/>
                <a:tab pos="2886075" algn="l"/>
              </a:tabLst>
            </a:pPr>
            <a:r>
              <a:rPr sz="1900" b="1" spc="-25" dirty="0">
                <a:latin typeface="Arial"/>
                <a:cs typeface="Arial"/>
              </a:rPr>
              <a:t>Que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25" dirty="0">
                <a:latin typeface="Arial"/>
                <a:cs typeface="Arial"/>
              </a:rPr>
              <a:t>"El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Municipio"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20" dirty="0">
                <a:latin typeface="Arial"/>
                <a:cs typeface="Arial"/>
              </a:rPr>
              <a:t>está</a:t>
            </a:r>
            <a:endParaRPr sz="19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229"/>
              </a:spcBef>
            </a:pPr>
            <a:r>
              <a:rPr sz="1900" b="1" spc="-25" dirty="0">
                <a:latin typeface="Arial"/>
                <a:cs typeface="Arial"/>
              </a:rPr>
              <a:t>el</a:t>
            </a:r>
            <a:endParaRPr sz="19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4204695" y="7490917"/>
            <a:ext cx="3398520" cy="1295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9600"/>
              </a:lnSpc>
              <a:spcBef>
                <a:spcPts val="95"/>
              </a:spcBef>
            </a:pPr>
            <a:r>
              <a:rPr sz="1900" b="1" dirty="0">
                <a:latin typeface="Arial"/>
                <a:cs typeface="Arial"/>
              </a:rPr>
              <a:t>desarrollo</a:t>
            </a:r>
            <a:r>
              <a:rPr sz="1900" b="1" spc="65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económico</a:t>
            </a:r>
            <a:r>
              <a:rPr sz="1900" b="1" spc="70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local</a:t>
            </a:r>
            <a:r>
              <a:rPr sz="1900" b="1" spc="65" dirty="0">
                <a:latin typeface="Arial"/>
                <a:cs typeface="Arial"/>
              </a:rPr>
              <a:t> </a:t>
            </a:r>
            <a:r>
              <a:rPr sz="1900" b="1" spc="-50" dirty="0">
                <a:latin typeface="Arial"/>
                <a:cs typeface="Arial"/>
              </a:rPr>
              <a:t>y </a:t>
            </a:r>
            <a:r>
              <a:rPr sz="1900" b="1" dirty="0">
                <a:latin typeface="Arial"/>
                <a:cs typeface="Arial"/>
              </a:rPr>
              <a:t>dispuesto</a:t>
            </a:r>
            <a:r>
              <a:rPr sz="1900" b="1" spc="75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a</a:t>
            </a:r>
            <a:r>
              <a:rPr sz="1900" b="1" spc="75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aportar</a:t>
            </a:r>
            <a:r>
              <a:rPr sz="1900" b="1" spc="70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recursos </a:t>
            </a:r>
            <a:r>
              <a:rPr sz="1900" b="1" dirty="0">
                <a:latin typeface="Arial"/>
                <a:cs typeface="Arial"/>
              </a:rPr>
              <a:t>financieros</a:t>
            </a:r>
            <a:r>
              <a:rPr sz="1900" b="1" spc="254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para</a:t>
            </a:r>
            <a:r>
              <a:rPr sz="1900" b="1" spc="254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el</a:t>
            </a:r>
            <a:r>
              <a:rPr sz="1900" b="1" spc="260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beneficio </a:t>
            </a:r>
            <a:r>
              <a:rPr sz="1900" b="1" dirty="0">
                <a:latin typeface="Arial"/>
                <a:cs typeface="Arial"/>
              </a:rPr>
              <a:t>de</a:t>
            </a:r>
            <a:r>
              <a:rPr sz="1900" b="1" spc="-15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los</a:t>
            </a:r>
            <a:r>
              <a:rPr sz="1900" b="1" spc="-10" dirty="0">
                <a:latin typeface="Arial"/>
                <a:cs typeface="Arial"/>
              </a:rPr>
              <a:t> emprendedores.</a:t>
            </a:r>
            <a:endParaRPr sz="1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37719" y="3086100"/>
            <a:ext cx="5405628" cy="41148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4081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Objetivo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291842" y="3566820"/>
            <a:ext cx="3686175" cy="1016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6100"/>
              </a:lnSpc>
              <a:spcBef>
                <a:spcPts val="100"/>
              </a:spcBef>
              <a:tabLst>
                <a:tab pos="2661285" algn="l"/>
                <a:tab pos="3475354" algn="l"/>
              </a:tabLst>
            </a:pPr>
            <a:r>
              <a:rPr sz="2800" b="1" spc="-10" dirty="0">
                <a:latin typeface="Arial"/>
                <a:cs typeface="Arial"/>
              </a:rPr>
              <a:t>Desarrollar</a:t>
            </a:r>
            <a:r>
              <a:rPr sz="2800" b="1" dirty="0">
                <a:latin typeface="Arial"/>
                <a:cs typeface="Arial"/>
              </a:rPr>
              <a:t>	</a:t>
            </a:r>
            <a:r>
              <a:rPr sz="2800" b="1" spc="-25" dirty="0">
                <a:latin typeface="Arial"/>
                <a:cs typeface="Arial"/>
              </a:rPr>
              <a:t>un </a:t>
            </a:r>
            <a:r>
              <a:rPr sz="2800" b="1" spc="-10" dirty="0">
                <a:latin typeface="Arial"/>
                <a:cs typeface="Arial"/>
              </a:rPr>
              <a:t>fortalecimiento</a:t>
            </a:r>
            <a:r>
              <a:rPr sz="2800" b="1" dirty="0">
                <a:latin typeface="Arial"/>
                <a:cs typeface="Arial"/>
              </a:rPr>
              <a:t>		</a:t>
            </a:r>
            <a:r>
              <a:rPr sz="2800" b="1" spc="-50" dirty="0"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50990" y="3566820"/>
            <a:ext cx="2853055" cy="1016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28980" marR="5080" indent="-716280">
              <a:lnSpc>
                <a:spcPct val="116100"/>
              </a:lnSpc>
              <a:spcBef>
                <a:spcPts val="100"/>
              </a:spcBef>
              <a:tabLst>
                <a:tab pos="2426335" algn="l"/>
              </a:tabLst>
            </a:pPr>
            <a:r>
              <a:rPr sz="2800" b="1" spc="-10" dirty="0">
                <a:latin typeface="Arial"/>
                <a:cs typeface="Arial"/>
              </a:rPr>
              <a:t>programa</a:t>
            </a:r>
            <a:r>
              <a:rPr sz="2800" b="1" dirty="0">
                <a:latin typeface="Arial"/>
                <a:cs typeface="Arial"/>
              </a:rPr>
              <a:t>	</a:t>
            </a:r>
            <a:r>
              <a:rPr sz="2800" b="1" spc="-35" dirty="0">
                <a:latin typeface="Arial"/>
                <a:cs typeface="Arial"/>
              </a:rPr>
              <a:t>de </a:t>
            </a:r>
            <a:r>
              <a:rPr sz="2800" b="1" spc="-10" dirty="0">
                <a:latin typeface="Arial"/>
                <a:cs typeface="Arial"/>
              </a:rPr>
              <a:t>intervención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91842" y="4626610"/>
            <a:ext cx="67151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183130" algn="l"/>
                <a:tab pos="2990850" algn="l"/>
                <a:tab pos="4391025" algn="l"/>
              </a:tabLst>
            </a:pPr>
            <a:r>
              <a:rPr sz="2800" b="1" spc="-10" dirty="0">
                <a:latin typeface="Arial"/>
                <a:cs typeface="Arial"/>
              </a:rPr>
              <a:t>empresarial</a:t>
            </a:r>
            <a:r>
              <a:rPr sz="2800" b="1" dirty="0">
                <a:latin typeface="Arial"/>
                <a:cs typeface="Arial"/>
              </a:rPr>
              <a:t>	</a:t>
            </a:r>
            <a:r>
              <a:rPr sz="2800" b="1" spc="-25" dirty="0">
                <a:latin typeface="Arial"/>
                <a:cs typeface="Arial"/>
              </a:rPr>
              <a:t>que</a:t>
            </a:r>
            <a:r>
              <a:rPr sz="2800" b="1" dirty="0">
                <a:latin typeface="Arial"/>
                <a:cs typeface="Arial"/>
              </a:rPr>
              <a:t>	</a:t>
            </a:r>
            <a:r>
              <a:rPr sz="2800" b="1" spc="-10" dirty="0">
                <a:latin typeface="Arial"/>
                <a:cs typeface="Arial"/>
              </a:rPr>
              <a:t>incluya</a:t>
            </a:r>
            <a:r>
              <a:rPr sz="2800" b="1" dirty="0">
                <a:latin typeface="Arial"/>
                <a:cs typeface="Arial"/>
              </a:rPr>
              <a:t>	</a:t>
            </a:r>
            <a:r>
              <a:rPr sz="2800" b="1" spc="-10" dirty="0">
                <a:latin typeface="Arial"/>
                <a:cs typeface="Arial"/>
              </a:rPr>
              <a:t>convocatoria,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14215" y="5121605"/>
            <a:ext cx="449072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334895" algn="l"/>
                <a:tab pos="4279900" algn="l"/>
              </a:tabLst>
            </a:pPr>
            <a:r>
              <a:rPr sz="2800" b="1" spc="-10" dirty="0">
                <a:latin typeface="Arial"/>
                <a:cs typeface="Arial"/>
              </a:rPr>
              <a:t>formación,</a:t>
            </a:r>
            <a:r>
              <a:rPr sz="2800" b="1" dirty="0">
                <a:latin typeface="Arial"/>
                <a:cs typeface="Arial"/>
              </a:rPr>
              <a:t>	</a:t>
            </a:r>
            <a:r>
              <a:rPr sz="2800" b="1" spc="-10" dirty="0">
                <a:latin typeface="Arial"/>
                <a:cs typeface="Arial"/>
              </a:rPr>
              <a:t>asesoría</a:t>
            </a:r>
            <a:r>
              <a:rPr sz="2800" b="1" dirty="0">
                <a:latin typeface="Arial"/>
                <a:cs typeface="Arial"/>
              </a:rPr>
              <a:t>	</a:t>
            </a:r>
            <a:r>
              <a:rPr sz="2800" b="1" spc="-50" dirty="0">
                <a:latin typeface="Arial"/>
                <a:cs typeface="Arial"/>
              </a:rPr>
              <a:t>y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91842" y="5052036"/>
            <a:ext cx="1782445" cy="10172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6199"/>
              </a:lnSpc>
              <a:spcBef>
                <a:spcPts val="100"/>
              </a:spcBef>
            </a:pPr>
            <a:r>
              <a:rPr sz="2800" b="1" spc="-10" dirty="0">
                <a:latin typeface="Arial"/>
                <a:cs typeface="Arial"/>
              </a:rPr>
              <a:t>selección, beneficios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104003" y="5617591"/>
            <a:ext cx="20955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latin typeface="Arial"/>
                <a:cs typeface="Arial"/>
              </a:rPr>
              <a:t>económicos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91842" y="5548401"/>
            <a:ext cx="6713855" cy="1511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937885" algn="just">
              <a:lnSpc>
                <a:spcPct val="116100"/>
              </a:lnSpc>
              <a:spcBef>
                <a:spcPts val="100"/>
              </a:spcBef>
            </a:pPr>
            <a:r>
              <a:rPr sz="2800" b="1" spc="-20" dirty="0">
                <a:latin typeface="Arial"/>
                <a:cs typeface="Arial"/>
              </a:rPr>
              <a:t>para </a:t>
            </a:r>
            <a:r>
              <a:rPr sz="2800" b="1" dirty="0">
                <a:latin typeface="Arial"/>
                <a:cs typeface="Arial"/>
              </a:rPr>
              <a:t>emprendimientos</a:t>
            </a:r>
            <a:r>
              <a:rPr sz="2800" b="1" spc="650" dirty="0">
                <a:latin typeface="Arial"/>
                <a:cs typeface="Arial"/>
              </a:rPr>
              <a:t>  </a:t>
            </a:r>
            <a:r>
              <a:rPr sz="2800" b="1" dirty="0">
                <a:latin typeface="Arial"/>
                <a:cs typeface="Arial"/>
              </a:rPr>
              <a:t>del</a:t>
            </a:r>
            <a:r>
              <a:rPr sz="2800" b="1" spc="640" dirty="0">
                <a:latin typeface="Arial"/>
                <a:cs typeface="Arial"/>
              </a:rPr>
              <a:t>  </a:t>
            </a:r>
            <a:r>
              <a:rPr sz="2800" b="1" dirty="0">
                <a:latin typeface="Arial"/>
                <a:cs typeface="Arial"/>
              </a:rPr>
              <a:t>Municipio</a:t>
            </a:r>
            <a:r>
              <a:rPr sz="2800" b="1" spc="650" dirty="0">
                <a:latin typeface="Arial"/>
                <a:cs typeface="Arial"/>
              </a:rPr>
              <a:t>  </a:t>
            </a:r>
            <a:r>
              <a:rPr sz="2800" b="1" spc="-25" dirty="0">
                <a:latin typeface="Arial"/>
                <a:cs typeface="Arial"/>
              </a:rPr>
              <a:t>de </a:t>
            </a:r>
            <a:r>
              <a:rPr sz="2800" b="1" spc="-10" dirty="0">
                <a:latin typeface="Arial"/>
                <a:cs typeface="Arial"/>
              </a:rPr>
              <a:t>Envigado.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197465"/>
            <a:chOff x="0" y="0"/>
            <a:chExt cx="18288000" cy="101974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19708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844796" y="5506211"/>
              <a:ext cx="3728085" cy="4646930"/>
            </a:xfrm>
            <a:custGeom>
              <a:avLst/>
              <a:gdLst/>
              <a:ahLst/>
              <a:cxnLst/>
              <a:rect l="l" t="t" r="r" b="b"/>
              <a:pathLst>
                <a:path w="3728084" h="4646930">
                  <a:moveTo>
                    <a:pt x="3727704" y="310896"/>
                  </a:moveTo>
                  <a:lnTo>
                    <a:pt x="2300744" y="310896"/>
                  </a:lnTo>
                  <a:lnTo>
                    <a:pt x="2293061" y="282740"/>
                  </a:lnTo>
                  <a:lnTo>
                    <a:pt x="2266061" y="246253"/>
                  </a:lnTo>
                  <a:lnTo>
                    <a:pt x="2098040" y="81280"/>
                  </a:lnTo>
                  <a:lnTo>
                    <a:pt x="2062911" y="53378"/>
                  </a:lnTo>
                  <a:lnTo>
                    <a:pt x="2020379" y="30784"/>
                  </a:lnTo>
                  <a:lnTo>
                    <a:pt x="1971916" y="14020"/>
                  </a:lnTo>
                  <a:lnTo>
                    <a:pt x="1918995" y="3594"/>
                  </a:lnTo>
                  <a:lnTo>
                    <a:pt x="1863090" y="0"/>
                  </a:lnTo>
                  <a:lnTo>
                    <a:pt x="1807171" y="3594"/>
                  </a:lnTo>
                  <a:lnTo>
                    <a:pt x="1754251" y="14020"/>
                  </a:lnTo>
                  <a:lnTo>
                    <a:pt x="1705787" y="30784"/>
                  </a:lnTo>
                  <a:lnTo>
                    <a:pt x="1663255" y="53378"/>
                  </a:lnTo>
                  <a:lnTo>
                    <a:pt x="1628140" y="81280"/>
                  </a:lnTo>
                  <a:lnTo>
                    <a:pt x="1460119" y="246253"/>
                  </a:lnTo>
                  <a:lnTo>
                    <a:pt x="1433106" y="282740"/>
                  </a:lnTo>
                  <a:lnTo>
                    <a:pt x="1425409" y="310896"/>
                  </a:lnTo>
                  <a:lnTo>
                    <a:pt x="0" y="310896"/>
                  </a:lnTo>
                  <a:lnTo>
                    <a:pt x="0" y="4646676"/>
                  </a:lnTo>
                  <a:lnTo>
                    <a:pt x="3727704" y="4646676"/>
                  </a:lnTo>
                  <a:lnTo>
                    <a:pt x="3727704" y="310896"/>
                  </a:lnTo>
                  <a:close/>
                </a:path>
              </a:pathLst>
            </a:custGeom>
            <a:solidFill>
              <a:srgbClr val="5CB6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066800" y="5003291"/>
              <a:ext cx="3253740" cy="5154295"/>
            </a:xfrm>
            <a:custGeom>
              <a:avLst/>
              <a:gdLst/>
              <a:ahLst/>
              <a:cxnLst/>
              <a:rect l="l" t="t" r="r" b="b"/>
              <a:pathLst>
                <a:path w="3253740" h="5154295">
                  <a:moveTo>
                    <a:pt x="3253740" y="521208"/>
                  </a:moveTo>
                  <a:lnTo>
                    <a:pt x="1906117" y="521208"/>
                  </a:lnTo>
                  <a:lnTo>
                    <a:pt x="1928406" y="511352"/>
                  </a:lnTo>
                  <a:lnTo>
                    <a:pt x="1962086" y="483768"/>
                  </a:lnTo>
                  <a:lnTo>
                    <a:pt x="1987931" y="447294"/>
                  </a:lnTo>
                  <a:lnTo>
                    <a:pt x="2003412" y="405028"/>
                  </a:lnTo>
                  <a:lnTo>
                    <a:pt x="2007450" y="360807"/>
                  </a:lnTo>
                  <a:lnTo>
                    <a:pt x="2000110" y="317068"/>
                  </a:lnTo>
                  <a:lnTo>
                    <a:pt x="1981454" y="276225"/>
                  </a:lnTo>
                  <a:lnTo>
                    <a:pt x="1865376" y="91186"/>
                  </a:lnTo>
                  <a:lnTo>
                    <a:pt x="1834172" y="52946"/>
                  </a:lnTo>
                  <a:lnTo>
                    <a:pt x="1795411" y="24257"/>
                  </a:lnTo>
                  <a:lnTo>
                    <a:pt x="1751050" y="6248"/>
                  </a:lnTo>
                  <a:lnTo>
                    <a:pt x="1703070" y="0"/>
                  </a:lnTo>
                  <a:lnTo>
                    <a:pt x="1655076" y="6248"/>
                  </a:lnTo>
                  <a:lnTo>
                    <a:pt x="1610715" y="24257"/>
                  </a:lnTo>
                  <a:lnTo>
                    <a:pt x="1571955" y="52946"/>
                  </a:lnTo>
                  <a:lnTo>
                    <a:pt x="1540764" y="91186"/>
                  </a:lnTo>
                  <a:lnTo>
                    <a:pt x="1424686" y="276225"/>
                  </a:lnTo>
                  <a:lnTo>
                    <a:pt x="1406017" y="317068"/>
                  </a:lnTo>
                  <a:lnTo>
                    <a:pt x="1398676" y="360807"/>
                  </a:lnTo>
                  <a:lnTo>
                    <a:pt x="1402715" y="405028"/>
                  </a:lnTo>
                  <a:lnTo>
                    <a:pt x="1418209" y="447294"/>
                  </a:lnTo>
                  <a:lnTo>
                    <a:pt x="1444040" y="483768"/>
                  </a:lnTo>
                  <a:lnTo>
                    <a:pt x="1477721" y="511352"/>
                  </a:lnTo>
                  <a:lnTo>
                    <a:pt x="1499997" y="521208"/>
                  </a:lnTo>
                  <a:lnTo>
                    <a:pt x="0" y="521208"/>
                  </a:lnTo>
                  <a:lnTo>
                    <a:pt x="0" y="5154168"/>
                  </a:lnTo>
                  <a:lnTo>
                    <a:pt x="3253740" y="5154168"/>
                  </a:lnTo>
                  <a:lnTo>
                    <a:pt x="3253740" y="521208"/>
                  </a:lnTo>
                  <a:close/>
                </a:path>
              </a:pathLst>
            </a:custGeom>
            <a:solidFill>
              <a:srgbClr val="C9E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296400" y="5414771"/>
              <a:ext cx="7010400" cy="4738370"/>
            </a:xfrm>
            <a:custGeom>
              <a:avLst/>
              <a:gdLst/>
              <a:ahLst/>
              <a:cxnLst/>
              <a:rect l="l" t="t" r="r" b="b"/>
              <a:pathLst>
                <a:path w="7010400" h="4738370">
                  <a:moveTo>
                    <a:pt x="2766060" y="361188"/>
                  </a:moveTo>
                  <a:lnTo>
                    <a:pt x="1707413" y="361188"/>
                  </a:lnTo>
                  <a:lnTo>
                    <a:pt x="1701711" y="332714"/>
                  </a:lnTo>
                  <a:lnTo>
                    <a:pt x="1681734" y="295910"/>
                  </a:lnTo>
                  <a:lnTo>
                    <a:pt x="1557274" y="129413"/>
                  </a:lnTo>
                  <a:lnTo>
                    <a:pt x="1523758" y="94932"/>
                  </a:lnTo>
                  <a:lnTo>
                    <a:pt x="1482153" y="69088"/>
                  </a:lnTo>
                  <a:lnTo>
                    <a:pt x="1434541" y="52870"/>
                  </a:lnTo>
                  <a:lnTo>
                    <a:pt x="1383030" y="47244"/>
                  </a:lnTo>
                  <a:lnTo>
                    <a:pt x="1331506" y="52870"/>
                  </a:lnTo>
                  <a:lnTo>
                    <a:pt x="1283906" y="69088"/>
                  </a:lnTo>
                  <a:lnTo>
                    <a:pt x="1242288" y="94932"/>
                  </a:lnTo>
                  <a:lnTo>
                    <a:pt x="1208786" y="129413"/>
                  </a:lnTo>
                  <a:lnTo>
                    <a:pt x="1084326" y="295910"/>
                  </a:lnTo>
                  <a:lnTo>
                    <a:pt x="1064336" y="332714"/>
                  </a:lnTo>
                  <a:lnTo>
                    <a:pt x="1058633" y="361188"/>
                  </a:lnTo>
                  <a:lnTo>
                    <a:pt x="0" y="361188"/>
                  </a:lnTo>
                  <a:lnTo>
                    <a:pt x="0" y="4738116"/>
                  </a:lnTo>
                  <a:lnTo>
                    <a:pt x="2766060" y="4738116"/>
                  </a:lnTo>
                  <a:lnTo>
                    <a:pt x="2766060" y="361188"/>
                  </a:lnTo>
                  <a:close/>
                </a:path>
                <a:path w="7010400" h="4738370">
                  <a:moveTo>
                    <a:pt x="7010400" y="318516"/>
                  </a:moveTo>
                  <a:lnTo>
                    <a:pt x="5904319" y="318516"/>
                  </a:lnTo>
                  <a:lnTo>
                    <a:pt x="5898032" y="288137"/>
                  </a:lnTo>
                  <a:lnTo>
                    <a:pt x="5877179" y="250952"/>
                  </a:lnTo>
                  <a:lnTo>
                    <a:pt x="5747004" y="82931"/>
                  </a:lnTo>
                  <a:lnTo>
                    <a:pt x="5712003" y="48171"/>
                  </a:lnTo>
                  <a:lnTo>
                    <a:pt x="5668518" y="22085"/>
                  </a:lnTo>
                  <a:lnTo>
                    <a:pt x="5618734" y="5689"/>
                  </a:lnTo>
                  <a:lnTo>
                    <a:pt x="5564886" y="0"/>
                  </a:lnTo>
                  <a:lnTo>
                    <a:pt x="5511025" y="5689"/>
                  </a:lnTo>
                  <a:lnTo>
                    <a:pt x="5461254" y="22085"/>
                  </a:lnTo>
                  <a:lnTo>
                    <a:pt x="5417756" y="48171"/>
                  </a:lnTo>
                  <a:lnTo>
                    <a:pt x="5382768" y="82931"/>
                  </a:lnTo>
                  <a:lnTo>
                    <a:pt x="5252593" y="250952"/>
                  </a:lnTo>
                  <a:lnTo>
                    <a:pt x="5231727" y="288137"/>
                  </a:lnTo>
                  <a:lnTo>
                    <a:pt x="5225427" y="318516"/>
                  </a:lnTo>
                  <a:lnTo>
                    <a:pt x="4119372" y="318516"/>
                  </a:lnTo>
                  <a:lnTo>
                    <a:pt x="4119372" y="4738116"/>
                  </a:lnTo>
                  <a:lnTo>
                    <a:pt x="7010400" y="4738116"/>
                  </a:lnTo>
                  <a:lnTo>
                    <a:pt x="7010400" y="318516"/>
                  </a:lnTo>
                  <a:close/>
                </a:path>
              </a:pathLst>
            </a:custGeom>
            <a:solidFill>
              <a:srgbClr val="5CB6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38" y="2795016"/>
              <a:ext cx="17206683" cy="266776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52753" y="6978395"/>
              <a:ext cx="3062122" cy="30175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2753" y="7333183"/>
              <a:ext cx="532383" cy="30205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02586" y="7333183"/>
              <a:ext cx="740663" cy="30205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70326" y="7333183"/>
              <a:ext cx="404622" cy="30205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490595" y="7333183"/>
              <a:ext cx="724204" cy="302056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2753" y="7690357"/>
              <a:ext cx="1566799" cy="30175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018154" y="7690357"/>
              <a:ext cx="1183538" cy="301751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2753" y="8045450"/>
              <a:ext cx="621030" cy="301751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798954" y="8045450"/>
              <a:ext cx="447040" cy="301751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283586" y="8045450"/>
              <a:ext cx="1651127" cy="301751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966083" y="8045450"/>
              <a:ext cx="256032" cy="301751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52753" y="8400542"/>
              <a:ext cx="1068133" cy="301751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339975" y="8400542"/>
              <a:ext cx="700430" cy="301751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162935" y="8400542"/>
              <a:ext cx="406400" cy="301751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707003" y="8400542"/>
              <a:ext cx="516127" cy="301751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152753" y="8757208"/>
              <a:ext cx="1496821" cy="301752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542667" y="8757208"/>
              <a:ext cx="161544" cy="301752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052695" y="6223761"/>
              <a:ext cx="2835859" cy="301751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8118982" y="6223761"/>
              <a:ext cx="402335" cy="301751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052695" y="6579107"/>
              <a:ext cx="960120" cy="301751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945759" y="6579107"/>
              <a:ext cx="406908" cy="301751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287134" y="6579107"/>
              <a:ext cx="973620" cy="301751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139051" y="6579107"/>
              <a:ext cx="1385506" cy="301751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5052695" y="6935723"/>
              <a:ext cx="246887" cy="301751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5400166" y="6935723"/>
              <a:ext cx="1025271" cy="301751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6311519" y="6935723"/>
              <a:ext cx="161544" cy="301751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6616318" y="6935723"/>
              <a:ext cx="294894" cy="301751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7036943" y="6935723"/>
              <a:ext cx="997457" cy="301751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8115934" y="6935723"/>
              <a:ext cx="406907" cy="301751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5052695" y="7290816"/>
              <a:ext cx="1513204" cy="301751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6578218" y="7290816"/>
              <a:ext cx="1932127" cy="301751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5052695" y="7645907"/>
              <a:ext cx="582929" cy="301751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5692775" y="7645907"/>
              <a:ext cx="771753" cy="301751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6508115" y="7645907"/>
              <a:ext cx="294894" cy="301751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6878446" y="7645907"/>
              <a:ext cx="1634489" cy="301751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5052695" y="8002523"/>
              <a:ext cx="3432047" cy="301751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5052695" y="8357616"/>
              <a:ext cx="3453384" cy="301751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5052695" y="8712961"/>
              <a:ext cx="942263" cy="301752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6288659" y="8712961"/>
              <a:ext cx="698601" cy="301752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282306" y="8712961"/>
              <a:ext cx="406400" cy="301752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7997063" y="8712961"/>
              <a:ext cx="520192" cy="301752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052695" y="9069628"/>
              <a:ext cx="1496822" cy="301752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6442583" y="9069628"/>
              <a:ext cx="161543" cy="301752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5431535" y="120345"/>
              <a:ext cx="3079750" cy="79278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8286242" y="120345"/>
              <a:ext cx="1174496" cy="792784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9167114" y="120345"/>
              <a:ext cx="3999103" cy="792784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7623302" y="896366"/>
              <a:ext cx="3423920" cy="792479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1664601" y="2292984"/>
              <a:ext cx="6608445" cy="2066289"/>
            </a:xfrm>
            <a:custGeom>
              <a:avLst/>
              <a:gdLst/>
              <a:ahLst/>
              <a:cxnLst/>
              <a:rect l="l" t="t" r="r" b="b"/>
              <a:pathLst>
                <a:path w="6608445" h="2066289">
                  <a:moveTo>
                    <a:pt x="259740" y="1659432"/>
                  </a:moveTo>
                  <a:lnTo>
                    <a:pt x="258559" y="1640205"/>
                  </a:lnTo>
                  <a:lnTo>
                    <a:pt x="212331" y="1646936"/>
                  </a:lnTo>
                  <a:lnTo>
                    <a:pt x="213512" y="1659432"/>
                  </a:lnTo>
                  <a:lnTo>
                    <a:pt x="213423" y="1664893"/>
                  </a:lnTo>
                  <a:lnTo>
                    <a:pt x="201790" y="1702054"/>
                  </a:lnTo>
                  <a:lnTo>
                    <a:pt x="164299" y="1730159"/>
                  </a:lnTo>
                  <a:lnTo>
                    <a:pt x="130924" y="1736725"/>
                  </a:lnTo>
                  <a:lnTo>
                    <a:pt x="120561" y="1735302"/>
                  </a:lnTo>
                  <a:lnTo>
                    <a:pt x="83680" y="1714614"/>
                  </a:lnTo>
                  <a:lnTo>
                    <a:pt x="55892" y="1675511"/>
                  </a:lnTo>
                  <a:lnTo>
                    <a:pt x="45389" y="1633258"/>
                  </a:lnTo>
                  <a:lnTo>
                    <a:pt x="46177" y="1623060"/>
                  </a:lnTo>
                  <a:lnTo>
                    <a:pt x="48412" y="1613281"/>
                  </a:lnTo>
                  <a:lnTo>
                    <a:pt x="48437" y="1613154"/>
                  </a:lnTo>
                  <a:lnTo>
                    <a:pt x="73875" y="1577848"/>
                  </a:lnTo>
                  <a:lnTo>
                    <a:pt x="95326" y="1564868"/>
                  </a:lnTo>
                  <a:lnTo>
                    <a:pt x="95173" y="1564868"/>
                  </a:lnTo>
                  <a:lnTo>
                    <a:pt x="106629" y="1560563"/>
                  </a:lnTo>
                  <a:lnTo>
                    <a:pt x="117513" y="1558150"/>
                  </a:lnTo>
                  <a:lnTo>
                    <a:pt x="128384" y="1557401"/>
                  </a:lnTo>
                  <a:lnTo>
                    <a:pt x="139077" y="1558620"/>
                  </a:lnTo>
                  <a:lnTo>
                    <a:pt x="149479" y="1562061"/>
                  </a:lnTo>
                  <a:lnTo>
                    <a:pt x="159613" y="1567713"/>
                  </a:lnTo>
                  <a:lnTo>
                    <a:pt x="169532" y="1575562"/>
                  </a:lnTo>
                  <a:lnTo>
                    <a:pt x="183629" y="1557401"/>
                  </a:lnTo>
                  <a:lnTo>
                    <a:pt x="165252" y="1520698"/>
                  </a:lnTo>
                  <a:lnTo>
                    <a:pt x="131051" y="1513840"/>
                  </a:lnTo>
                  <a:lnTo>
                    <a:pt x="113626" y="1514398"/>
                  </a:lnTo>
                  <a:lnTo>
                    <a:pt x="62471" y="1532001"/>
                  </a:lnTo>
                  <a:lnTo>
                    <a:pt x="28333" y="1559318"/>
                  </a:lnTo>
                  <a:lnTo>
                    <a:pt x="3975" y="1602981"/>
                  </a:lnTo>
                  <a:lnTo>
                    <a:pt x="0" y="1640205"/>
                  </a:lnTo>
                  <a:lnTo>
                    <a:pt x="914" y="1651063"/>
                  </a:lnTo>
                  <a:lnTo>
                    <a:pt x="16179" y="1699323"/>
                  </a:lnTo>
                  <a:lnTo>
                    <a:pt x="37426" y="1732635"/>
                  </a:lnTo>
                  <a:lnTo>
                    <a:pt x="74688" y="1765668"/>
                  </a:lnTo>
                  <a:lnTo>
                    <a:pt x="120065" y="1781403"/>
                  </a:lnTo>
                  <a:lnTo>
                    <a:pt x="132397" y="1782051"/>
                  </a:lnTo>
                  <a:lnTo>
                    <a:pt x="143497" y="1781403"/>
                  </a:lnTo>
                  <a:lnTo>
                    <a:pt x="144589" y="1781403"/>
                  </a:lnTo>
                  <a:lnTo>
                    <a:pt x="184899" y="1769579"/>
                  </a:lnTo>
                  <a:lnTo>
                    <a:pt x="227723" y="1739544"/>
                  </a:lnTo>
                  <a:lnTo>
                    <a:pt x="230047" y="1736725"/>
                  </a:lnTo>
                  <a:lnTo>
                    <a:pt x="238937" y="1726006"/>
                  </a:lnTo>
                  <a:lnTo>
                    <a:pt x="247891" y="1711071"/>
                  </a:lnTo>
                  <a:lnTo>
                    <a:pt x="254406" y="1694865"/>
                  </a:lnTo>
                  <a:lnTo>
                    <a:pt x="258368" y="1677644"/>
                  </a:lnTo>
                  <a:lnTo>
                    <a:pt x="259689" y="1660207"/>
                  </a:lnTo>
                  <a:lnTo>
                    <a:pt x="259740" y="1659432"/>
                  </a:lnTo>
                  <a:close/>
                </a:path>
                <a:path w="6608445" h="2066289">
                  <a:moveTo>
                    <a:pt x="514502" y="1506372"/>
                  </a:moveTo>
                  <a:lnTo>
                    <a:pt x="503580" y="1457896"/>
                  </a:lnTo>
                  <a:lnTo>
                    <a:pt x="484886" y="1423352"/>
                  </a:lnTo>
                  <a:lnTo>
                    <a:pt x="472046" y="1407198"/>
                  </a:lnTo>
                  <a:lnTo>
                    <a:pt x="468744" y="1403426"/>
                  </a:lnTo>
                  <a:lnTo>
                    <a:pt x="467715" y="1402422"/>
                  </a:lnTo>
                  <a:lnTo>
                    <a:pt x="467715" y="1513382"/>
                  </a:lnTo>
                  <a:lnTo>
                    <a:pt x="467601" y="1518399"/>
                  </a:lnTo>
                  <a:lnTo>
                    <a:pt x="450811" y="1561719"/>
                  </a:lnTo>
                  <a:lnTo>
                    <a:pt x="418960" y="1583512"/>
                  </a:lnTo>
                  <a:lnTo>
                    <a:pt x="396481" y="1589189"/>
                  </a:lnTo>
                  <a:lnTo>
                    <a:pt x="385813" y="1589024"/>
                  </a:lnTo>
                  <a:lnTo>
                    <a:pt x="347967" y="1572387"/>
                  </a:lnTo>
                  <a:lnTo>
                    <a:pt x="318376" y="1536700"/>
                  </a:lnTo>
                  <a:lnTo>
                    <a:pt x="301612" y="1493647"/>
                  </a:lnTo>
                  <a:lnTo>
                    <a:pt x="300393" y="1483868"/>
                  </a:lnTo>
                  <a:lnTo>
                    <a:pt x="300469" y="1472501"/>
                  </a:lnTo>
                  <a:lnTo>
                    <a:pt x="317360" y="1434465"/>
                  </a:lnTo>
                  <a:lnTo>
                    <a:pt x="349046" y="1412862"/>
                  </a:lnTo>
                  <a:lnTo>
                    <a:pt x="371525" y="1407198"/>
                  </a:lnTo>
                  <a:lnTo>
                    <a:pt x="382130" y="1407414"/>
                  </a:lnTo>
                  <a:lnTo>
                    <a:pt x="420103" y="1423924"/>
                  </a:lnTo>
                  <a:lnTo>
                    <a:pt x="449567" y="1459484"/>
                  </a:lnTo>
                  <a:lnTo>
                    <a:pt x="466458" y="1502664"/>
                  </a:lnTo>
                  <a:lnTo>
                    <a:pt x="467715" y="1513382"/>
                  </a:lnTo>
                  <a:lnTo>
                    <a:pt x="467715" y="1402422"/>
                  </a:lnTo>
                  <a:lnTo>
                    <a:pt x="429412" y="1374216"/>
                  </a:lnTo>
                  <a:lnTo>
                    <a:pt x="395008" y="1364119"/>
                  </a:lnTo>
                  <a:lnTo>
                    <a:pt x="395389" y="1364119"/>
                  </a:lnTo>
                  <a:lnTo>
                    <a:pt x="382498" y="1363395"/>
                  </a:lnTo>
                  <a:lnTo>
                    <a:pt x="369811" y="1364119"/>
                  </a:lnTo>
                  <a:lnTo>
                    <a:pt x="356730" y="1366304"/>
                  </a:lnTo>
                  <a:lnTo>
                    <a:pt x="316090" y="1383042"/>
                  </a:lnTo>
                  <a:lnTo>
                    <a:pt x="281851" y="1410398"/>
                  </a:lnTo>
                  <a:lnTo>
                    <a:pt x="261442" y="1442631"/>
                  </a:lnTo>
                  <a:lnTo>
                    <a:pt x="253492" y="1480985"/>
                  </a:lnTo>
                  <a:lnTo>
                    <a:pt x="253377" y="1489837"/>
                  </a:lnTo>
                  <a:lnTo>
                    <a:pt x="254406" y="1501990"/>
                  </a:lnTo>
                  <a:lnTo>
                    <a:pt x="269671" y="1550111"/>
                  </a:lnTo>
                  <a:lnTo>
                    <a:pt x="290791" y="1583232"/>
                  </a:lnTo>
                  <a:lnTo>
                    <a:pt x="327863" y="1616316"/>
                  </a:lnTo>
                  <a:lnTo>
                    <a:pt x="373202" y="1632204"/>
                  </a:lnTo>
                  <a:lnTo>
                    <a:pt x="385432" y="1632877"/>
                  </a:lnTo>
                  <a:lnTo>
                    <a:pt x="398132" y="1632204"/>
                  </a:lnTo>
                  <a:lnTo>
                    <a:pt x="437934" y="1620481"/>
                  </a:lnTo>
                  <a:lnTo>
                    <a:pt x="476186" y="1595564"/>
                  </a:lnTo>
                  <a:lnTo>
                    <a:pt x="501002" y="1564868"/>
                  </a:lnTo>
                  <a:lnTo>
                    <a:pt x="514375" y="1518399"/>
                  </a:lnTo>
                  <a:lnTo>
                    <a:pt x="514426" y="1513382"/>
                  </a:lnTo>
                  <a:lnTo>
                    <a:pt x="514502" y="1506372"/>
                  </a:lnTo>
                  <a:close/>
                </a:path>
                <a:path w="6608445" h="2066289">
                  <a:moveTo>
                    <a:pt x="798182" y="1404874"/>
                  </a:moveTo>
                  <a:lnTo>
                    <a:pt x="772096" y="1360551"/>
                  </a:lnTo>
                  <a:lnTo>
                    <a:pt x="666483" y="1181100"/>
                  </a:lnTo>
                  <a:lnTo>
                    <a:pt x="627748" y="1203960"/>
                  </a:lnTo>
                  <a:lnTo>
                    <a:pt x="720077" y="1360551"/>
                  </a:lnTo>
                  <a:lnTo>
                    <a:pt x="658126" y="1326896"/>
                  </a:lnTo>
                  <a:lnTo>
                    <a:pt x="533768" y="1259332"/>
                  </a:lnTo>
                  <a:lnTo>
                    <a:pt x="493763" y="1282827"/>
                  </a:lnTo>
                  <a:lnTo>
                    <a:pt x="625589" y="1506601"/>
                  </a:lnTo>
                  <a:lnTo>
                    <a:pt x="664197" y="1483868"/>
                  </a:lnTo>
                  <a:lnTo>
                    <a:pt x="571868" y="1326896"/>
                  </a:lnTo>
                  <a:lnTo>
                    <a:pt x="758050" y="1428623"/>
                  </a:lnTo>
                  <a:lnTo>
                    <a:pt x="798182" y="1404874"/>
                  </a:lnTo>
                  <a:close/>
                </a:path>
                <a:path w="6608445" h="2066289">
                  <a:moveTo>
                    <a:pt x="974458" y="1301115"/>
                  </a:moveTo>
                  <a:lnTo>
                    <a:pt x="965720" y="1244600"/>
                  </a:lnTo>
                  <a:lnTo>
                    <a:pt x="931786" y="1024890"/>
                  </a:lnTo>
                  <a:lnTo>
                    <a:pt x="887844" y="1050798"/>
                  </a:lnTo>
                  <a:lnTo>
                    <a:pt x="921118" y="1244600"/>
                  </a:lnTo>
                  <a:lnTo>
                    <a:pt x="767448" y="1121664"/>
                  </a:lnTo>
                  <a:lnTo>
                    <a:pt x="722998" y="1147826"/>
                  </a:lnTo>
                  <a:lnTo>
                    <a:pt x="944359" y="1318895"/>
                  </a:lnTo>
                  <a:lnTo>
                    <a:pt x="974458" y="1301115"/>
                  </a:lnTo>
                  <a:close/>
                </a:path>
                <a:path w="6608445" h="2066289">
                  <a:moveTo>
                    <a:pt x="1277493" y="1057021"/>
                  </a:moveTo>
                  <a:lnTo>
                    <a:pt x="1276426" y="1044879"/>
                  </a:lnTo>
                  <a:lnTo>
                    <a:pt x="1274178" y="1032637"/>
                  </a:lnTo>
                  <a:lnTo>
                    <a:pt x="1270927" y="1020864"/>
                  </a:lnTo>
                  <a:lnTo>
                    <a:pt x="1270838" y="1020521"/>
                  </a:lnTo>
                  <a:lnTo>
                    <a:pt x="1254874" y="985139"/>
                  </a:lnTo>
                  <a:lnTo>
                    <a:pt x="1231684" y="954049"/>
                  </a:lnTo>
                  <a:lnTo>
                    <a:pt x="1230655" y="953046"/>
                  </a:lnTo>
                  <a:lnTo>
                    <a:pt x="1230655" y="1064056"/>
                  </a:lnTo>
                  <a:lnTo>
                    <a:pt x="1230541" y="1069073"/>
                  </a:lnTo>
                  <a:lnTo>
                    <a:pt x="1213497" y="1112672"/>
                  </a:lnTo>
                  <a:lnTo>
                    <a:pt x="1181900" y="1134135"/>
                  </a:lnTo>
                  <a:lnTo>
                    <a:pt x="1159421" y="1139850"/>
                  </a:lnTo>
                  <a:lnTo>
                    <a:pt x="1148829" y="1139698"/>
                  </a:lnTo>
                  <a:lnTo>
                    <a:pt x="1110856" y="1123061"/>
                  </a:lnTo>
                  <a:lnTo>
                    <a:pt x="1081265" y="1087374"/>
                  </a:lnTo>
                  <a:lnTo>
                    <a:pt x="1064501" y="1044321"/>
                  </a:lnTo>
                  <a:lnTo>
                    <a:pt x="1063231" y="1033614"/>
                  </a:lnTo>
                  <a:lnTo>
                    <a:pt x="1063345" y="1028471"/>
                  </a:lnTo>
                  <a:lnTo>
                    <a:pt x="1063459" y="1023175"/>
                  </a:lnTo>
                  <a:lnTo>
                    <a:pt x="1080274" y="985139"/>
                  </a:lnTo>
                  <a:lnTo>
                    <a:pt x="1111808" y="963637"/>
                  </a:lnTo>
                  <a:lnTo>
                    <a:pt x="1134478" y="957872"/>
                  </a:lnTo>
                  <a:lnTo>
                    <a:pt x="1145146" y="958088"/>
                  </a:lnTo>
                  <a:lnTo>
                    <a:pt x="1182992" y="974598"/>
                  </a:lnTo>
                  <a:lnTo>
                    <a:pt x="1212456" y="1010158"/>
                  </a:lnTo>
                  <a:lnTo>
                    <a:pt x="1229347" y="1053338"/>
                  </a:lnTo>
                  <a:lnTo>
                    <a:pt x="1230655" y="1064056"/>
                  </a:lnTo>
                  <a:lnTo>
                    <a:pt x="1230655" y="953046"/>
                  </a:lnTo>
                  <a:lnTo>
                    <a:pt x="1192377" y="924890"/>
                  </a:lnTo>
                  <a:lnTo>
                    <a:pt x="1158214" y="914781"/>
                  </a:lnTo>
                  <a:lnTo>
                    <a:pt x="1159256" y="914781"/>
                  </a:lnTo>
                  <a:lnTo>
                    <a:pt x="1145438" y="914057"/>
                  </a:lnTo>
                  <a:lnTo>
                    <a:pt x="1132700" y="914781"/>
                  </a:lnTo>
                  <a:lnTo>
                    <a:pt x="1119695" y="916978"/>
                  </a:lnTo>
                  <a:lnTo>
                    <a:pt x="1079106" y="933577"/>
                  </a:lnTo>
                  <a:lnTo>
                    <a:pt x="1044790" y="961072"/>
                  </a:lnTo>
                  <a:lnTo>
                    <a:pt x="1024394" y="993254"/>
                  </a:lnTo>
                  <a:lnTo>
                    <a:pt x="1016330" y="1040511"/>
                  </a:lnTo>
                  <a:lnTo>
                    <a:pt x="1017397" y="1052664"/>
                  </a:lnTo>
                  <a:lnTo>
                    <a:pt x="1019670" y="1064895"/>
                  </a:lnTo>
                  <a:lnTo>
                    <a:pt x="1022858" y="1076693"/>
                  </a:lnTo>
                  <a:lnTo>
                    <a:pt x="1022946" y="1077023"/>
                  </a:lnTo>
                  <a:lnTo>
                    <a:pt x="1038847" y="1112393"/>
                  </a:lnTo>
                  <a:lnTo>
                    <a:pt x="1062088" y="1143495"/>
                  </a:lnTo>
                  <a:lnTo>
                    <a:pt x="1101407" y="1172654"/>
                  </a:lnTo>
                  <a:lnTo>
                    <a:pt x="1148346" y="1183487"/>
                  </a:lnTo>
                  <a:lnTo>
                    <a:pt x="1159649" y="1182839"/>
                  </a:lnTo>
                  <a:lnTo>
                    <a:pt x="1160538" y="1182839"/>
                  </a:lnTo>
                  <a:lnTo>
                    <a:pt x="1200950" y="1171092"/>
                  </a:lnTo>
                  <a:lnTo>
                    <a:pt x="1239151" y="1146213"/>
                  </a:lnTo>
                  <a:lnTo>
                    <a:pt x="1245577" y="1139850"/>
                  </a:lnTo>
                  <a:lnTo>
                    <a:pt x="1248994" y="1136472"/>
                  </a:lnTo>
                  <a:lnTo>
                    <a:pt x="1273352" y="1092847"/>
                  </a:lnTo>
                  <a:lnTo>
                    <a:pt x="1277404" y="1064056"/>
                  </a:lnTo>
                  <a:lnTo>
                    <a:pt x="1277493" y="1057021"/>
                  </a:lnTo>
                  <a:close/>
                </a:path>
                <a:path w="6608445" h="2066289">
                  <a:moveTo>
                    <a:pt x="1543964" y="903071"/>
                  </a:moveTo>
                  <a:lnTo>
                    <a:pt x="1542783" y="883793"/>
                  </a:lnTo>
                  <a:lnTo>
                    <a:pt x="1496682" y="890524"/>
                  </a:lnTo>
                  <a:lnTo>
                    <a:pt x="1497850" y="903071"/>
                  </a:lnTo>
                  <a:lnTo>
                    <a:pt x="1497736" y="908481"/>
                  </a:lnTo>
                  <a:lnTo>
                    <a:pt x="1486039" y="945642"/>
                  </a:lnTo>
                  <a:lnTo>
                    <a:pt x="1448587" y="973747"/>
                  </a:lnTo>
                  <a:lnTo>
                    <a:pt x="1415148" y="980313"/>
                  </a:lnTo>
                  <a:lnTo>
                    <a:pt x="1404797" y="978890"/>
                  </a:lnTo>
                  <a:lnTo>
                    <a:pt x="1367929" y="958202"/>
                  </a:lnTo>
                  <a:lnTo>
                    <a:pt x="1340116" y="919111"/>
                  </a:lnTo>
                  <a:lnTo>
                    <a:pt x="1329677" y="876846"/>
                  </a:lnTo>
                  <a:lnTo>
                    <a:pt x="1330439" y="866648"/>
                  </a:lnTo>
                  <a:lnTo>
                    <a:pt x="1349159" y="829398"/>
                  </a:lnTo>
                  <a:lnTo>
                    <a:pt x="1390916" y="804151"/>
                  </a:lnTo>
                  <a:lnTo>
                    <a:pt x="1412608" y="800989"/>
                  </a:lnTo>
                  <a:lnTo>
                    <a:pt x="1423314" y="802208"/>
                  </a:lnTo>
                  <a:lnTo>
                    <a:pt x="1433753" y="805649"/>
                  </a:lnTo>
                  <a:lnTo>
                    <a:pt x="1443888" y="811301"/>
                  </a:lnTo>
                  <a:lnTo>
                    <a:pt x="1453756" y="819150"/>
                  </a:lnTo>
                  <a:lnTo>
                    <a:pt x="1467853" y="800989"/>
                  </a:lnTo>
                  <a:lnTo>
                    <a:pt x="1449527" y="764336"/>
                  </a:lnTo>
                  <a:lnTo>
                    <a:pt x="1415275" y="757428"/>
                  </a:lnTo>
                  <a:lnTo>
                    <a:pt x="1397914" y="757999"/>
                  </a:lnTo>
                  <a:lnTo>
                    <a:pt x="1346822" y="775589"/>
                  </a:lnTo>
                  <a:lnTo>
                    <a:pt x="1312621" y="802906"/>
                  </a:lnTo>
                  <a:lnTo>
                    <a:pt x="1292237" y="835126"/>
                  </a:lnTo>
                  <a:lnTo>
                    <a:pt x="1284274" y="883793"/>
                  </a:lnTo>
                  <a:lnTo>
                    <a:pt x="1285189" y="894651"/>
                  </a:lnTo>
                  <a:lnTo>
                    <a:pt x="1300454" y="942924"/>
                  </a:lnTo>
                  <a:lnTo>
                    <a:pt x="1321714" y="976223"/>
                  </a:lnTo>
                  <a:lnTo>
                    <a:pt x="1359027" y="1009307"/>
                  </a:lnTo>
                  <a:lnTo>
                    <a:pt x="1404353" y="1024991"/>
                  </a:lnTo>
                  <a:lnTo>
                    <a:pt x="1416672" y="1025639"/>
                  </a:lnTo>
                  <a:lnTo>
                    <a:pt x="1427734" y="1024991"/>
                  </a:lnTo>
                  <a:lnTo>
                    <a:pt x="1428813" y="1024991"/>
                  </a:lnTo>
                  <a:lnTo>
                    <a:pt x="1469136" y="1013167"/>
                  </a:lnTo>
                  <a:lnTo>
                    <a:pt x="1511998" y="983170"/>
                  </a:lnTo>
                  <a:lnTo>
                    <a:pt x="1538630" y="938466"/>
                  </a:lnTo>
                  <a:lnTo>
                    <a:pt x="1543913" y="903795"/>
                  </a:lnTo>
                  <a:lnTo>
                    <a:pt x="1543964" y="903071"/>
                  </a:lnTo>
                  <a:close/>
                </a:path>
                <a:path w="6608445" h="2066289">
                  <a:moveTo>
                    <a:pt x="1823961" y="800735"/>
                  </a:moveTo>
                  <a:lnTo>
                    <a:pt x="1807400" y="787908"/>
                  </a:lnTo>
                  <a:lnTo>
                    <a:pt x="1700771" y="705307"/>
                  </a:lnTo>
                  <a:lnTo>
                    <a:pt x="1700771" y="761619"/>
                  </a:lnTo>
                  <a:lnTo>
                    <a:pt x="1641081" y="796671"/>
                  </a:lnTo>
                  <a:lnTo>
                    <a:pt x="1622920" y="697357"/>
                  </a:lnTo>
                  <a:lnTo>
                    <a:pt x="1700771" y="761619"/>
                  </a:lnTo>
                  <a:lnTo>
                    <a:pt x="1700771" y="705307"/>
                  </a:lnTo>
                  <a:lnTo>
                    <a:pt x="1690509" y="697357"/>
                  </a:lnTo>
                  <a:lnTo>
                    <a:pt x="1602981" y="629539"/>
                  </a:lnTo>
                  <a:lnTo>
                    <a:pt x="1572882" y="647319"/>
                  </a:lnTo>
                  <a:lnTo>
                    <a:pt x="1615046" y="923798"/>
                  </a:lnTo>
                  <a:lnTo>
                    <a:pt x="1658988" y="898017"/>
                  </a:lnTo>
                  <a:lnTo>
                    <a:pt x="1647685" y="839089"/>
                  </a:lnTo>
                  <a:lnTo>
                    <a:pt x="1719783" y="796671"/>
                  </a:lnTo>
                  <a:lnTo>
                    <a:pt x="1734680" y="787908"/>
                  </a:lnTo>
                  <a:lnTo>
                    <a:pt x="1780527" y="826389"/>
                  </a:lnTo>
                  <a:lnTo>
                    <a:pt x="1823961" y="800735"/>
                  </a:lnTo>
                  <a:close/>
                </a:path>
                <a:path w="6608445" h="2066289">
                  <a:moveTo>
                    <a:pt x="1965693" y="717296"/>
                  </a:moveTo>
                  <a:lnTo>
                    <a:pt x="1869059" y="553212"/>
                  </a:lnTo>
                  <a:lnTo>
                    <a:pt x="1855076" y="529463"/>
                  </a:lnTo>
                  <a:lnTo>
                    <a:pt x="1925053" y="488188"/>
                  </a:lnTo>
                  <a:lnTo>
                    <a:pt x="1903971" y="452374"/>
                  </a:lnTo>
                  <a:lnTo>
                    <a:pt x="1723504" y="558546"/>
                  </a:lnTo>
                  <a:lnTo>
                    <a:pt x="1744713" y="594487"/>
                  </a:lnTo>
                  <a:lnTo>
                    <a:pt x="1814817" y="553212"/>
                  </a:lnTo>
                  <a:lnTo>
                    <a:pt x="1925561" y="741045"/>
                  </a:lnTo>
                  <a:lnTo>
                    <a:pt x="1965693" y="717296"/>
                  </a:lnTo>
                  <a:close/>
                </a:path>
                <a:path w="6608445" h="2066289">
                  <a:moveTo>
                    <a:pt x="2250516" y="483908"/>
                  </a:moveTo>
                  <a:lnTo>
                    <a:pt x="2239543" y="435419"/>
                  </a:lnTo>
                  <a:lnTo>
                    <a:pt x="2220849" y="400875"/>
                  </a:lnTo>
                  <a:lnTo>
                    <a:pt x="2208009" y="384721"/>
                  </a:lnTo>
                  <a:lnTo>
                    <a:pt x="2204707" y="380949"/>
                  </a:lnTo>
                  <a:lnTo>
                    <a:pt x="2203729" y="379996"/>
                  </a:lnTo>
                  <a:lnTo>
                    <a:pt x="2203729" y="490905"/>
                  </a:lnTo>
                  <a:lnTo>
                    <a:pt x="2203615" y="495985"/>
                  </a:lnTo>
                  <a:lnTo>
                    <a:pt x="2186559" y="539521"/>
                  </a:lnTo>
                  <a:lnTo>
                    <a:pt x="2154923" y="561047"/>
                  </a:lnTo>
                  <a:lnTo>
                    <a:pt x="2132495" y="566762"/>
                  </a:lnTo>
                  <a:lnTo>
                    <a:pt x="2121903" y="566547"/>
                  </a:lnTo>
                  <a:lnTo>
                    <a:pt x="2083930" y="549910"/>
                  </a:lnTo>
                  <a:lnTo>
                    <a:pt x="2054339" y="514223"/>
                  </a:lnTo>
                  <a:lnTo>
                    <a:pt x="2037689" y="471792"/>
                  </a:lnTo>
                  <a:lnTo>
                    <a:pt x="2036279" y="460756"/>
                  </a:lnTo>
                  <a:lnTo>
                    <a:pt x="2036368" y="455320"/>
                  </a:lnTo>
                  <a:lnTo>
                    <a:pt x="2053399" y="411988"/>
                  </a:lnTo>
                  <a:lnTo>
                    <a:pt x="2085060" y="390385"/>
                  </a:lnTo>
                  <a:lnTo>
                    <a:pt x="2107488" y="384721"/>
                  </a:lnTo>
                  <a:lnTo>
                    <a:pt x="2118093" y="384937"/>
                  </a:lnTo>
                  <a:lnTo>
                    <a:pt x="2156066" y="401447"/>
                  </a:lnTo>
                  <a:lnTo>
                    <a:pt x="2185530" y="437007"/>
                  </a:lnTo>
                  <a:lnTo>
                    <a:pt x="2202421" y="480187"/>
                  </a:lnTo>
                  <a:lnTo>
                    <a:pt x="2203729" y="490905"/>
                  </a:lnTo>
                  <a:lnTo>
                    <a:pt x="2203729" y="379996"/>
                  </a:lnTo>
                  <a:lnTo>
                    <a:pt x="2165426" y="351739"/>
                  </a:lnTo>
                  <a:lnTo>
                    <a:pt x="2130971" y="341630"/>
                  </a:lnTo>
                  <a:lnTo>
                    <a:pt x="2131352" y="341630"/>
                  </a:lnTo>
                  <a:lnTo>
                    <a:pt x="2118461" y="340918"/>
                  </a:lnTo>
                  <a:lnTo>
                    <a:pt x="2105774" y="341630"/>
                  </a:lnTo>
                  <a:lnTo>
                    <a:pt x="2092769" y="343827"/>
                  </a:lnTo>
                  <a:lnTo>
                    <a:pt x="2052180" y="360553"/>
                  </a:lnTo>
                  <a:lnTo>
                    <a:pt x="2017864" y="387972"/>
                  </a:lnTo>
                  <a:lnTo>
                    <a:pt x="1997417" y="420154"/>
                  </a:lnTo>
                  <a:lnTo>
                    <a:pt x="1989480" y="458508"/>
                  </a:lnTo>
                  <a:lnTo>
                    <a:pt x="1989391" y="467360"/>
                  </a:lnTo>
                  <a:lnTo>
                    <a:pt x="1990420" y="479513"/>
                  </a:lnTo>
                  <a:lnTo>
                    <a:pt x="2005634" y="527646"/>
                  </a:lnTo>
                  <a:lnTo>
                    <a:pt x="2026754" y="560755"/>
                  </a:lnTo>
                  <a:lnTo>
                    <a:pt x="2063877" y="593890"/>
                  </a:lnTo>
                  <a:lnTo>
                    <a:pt x="2109165" y="609727"/>
                  </a:lnTo>
                  <a:lnTo>
                    <a:pt x="2121395" y="610400"/>
                  </a:lnTo>
                  <a:lnTo>
                    <a:pt x="2134095" y="609727"/>
                  </a:lnTo>
                  <a:lnTo>
                    <a:pt x="2174024" y="598055"/>
                  </a:lnTo>
                  <a:lnTo>
                    <a:pt x="2212175" y="573100"/>
                  </a:lnTo>
                  <a:lnTo>
                    <a:pt x="2218601" y="566762"/>
                  </a:lnTo>
                  <a:lnTo>
                    <a:pt x="2222042" y="563384"/>
                  </a:lnTo>
                  <a:lnTo>
                    <a:pt x="2242451" y="531164"/>
                  </a:lnTo>
                  <a:lnTo>
                    <a:pt x="2250427" y="490905"/>
                  </a:lnTo>
                  <a:lnTo>
                    <a:pt x="2250516" y="483908"/>
                  </a:lnTo>
                  <a:close/>
                </a:path>
                <a:path w="6608445" h="2066289">
                  <a:moveTo>
                    <a:pt x="2530081" y="385318"/>
                  </a:moveTo>
                  <a:lnTo>
                    <a:pt x="2460320" y="348869"/>
                  </a:lnTo>
                  <a:lnTo>
                    <a:pt x="2427757" y="331851"/>
                  </a:lnTo>
                  <a:lnTo>
                    <a:pt x="2409050" y="322072"/>
                  </a:lnTo>
                  <a:lnTo>
                    <a:pt x="2415971" y="312712"/>
                  </a:lnTo>
                  <a:lnTo>
                    <a:pt x="2421356" y="302882"/>
                  </a:lnTo>
                  <a:lnTo>
                    <a:pt x="2425230" y="292557"/>
                  </a:lnTo>
                  <a:lnTo>
                    <a:pt x="2427592" y="281686"/>
                  </a:lnTo>
                  <a:lnTo>
                    <a:pt x="2428062" y="272415"/>
                  </a:lnTo>
                  <a:lnTo>
                    <a:pt x="2428163" y="270675"/>
                  </a:lnTo>
                  <a:lnTo>
                    <a:pt x="2426906" y="260350"/>
                  </a:lnTo>
                  <a:lnTo>
                    <a:pt x="2426817" y="259702"/>
                  </a:lnTo>
                  <a:lnTo>
                    <a:pt x="2423706" y="249237"/>
                  </a:lnTo>
                  <a:lnTo>
                    <a:pt x="2423591" y="248818"/>
                  </a:lnTo>
                  <a:lnTo>
                    <a:pt x="2421953" y="245376"/>
                  </a:lnTo>
                  <a:lnTo>
                    <a:pt x="2418448" y="237998"/>
                  </a:lnTo>
                  <a:lnTo>
                    <a:pt x="2411679" y="228307"/>
                  </a:lnTo>
                  <a:lnTo>
                    <a:pt x="2404122" y="220192"/>
                  </a:lnTo>
                  <a:lnTo>
                    <a:pt x="2395766" y="213639"/>
                  </a:lnTo>
                  <a:lnTo>
                    <a:pt x="2386571" y="208661"/>
                  </a:lnTo>
                  <a:lnTo>
                    <a:pt x="2383485" y="207530"/>
                  </a:lnTo>
                  <a:lnTo>
                    <a:pt x="2383485" y="274878"/>
                  </a:lnTo>
                  <a:lnTo>
                    <a:pt x="2383371" y="281686"/>
                  </a:lnTo>
                  <a:lnTo>
                    <a:pt x="2326500" y="331851"/>
                  </a:lnTo>
                  <a:lnTo>
                    <a:pt x="2291575" y="272415"/>
                  </a:lnTo>
                  <a:lnTo>
                    <a:pt x="2323706" y="253492"/>
                  </a:lnTo>
                  <a:lnTo>
                    <a:pt x="2332278" y="249237"/>
                  </a:lnTo>
                  <a:lnTo>
                    <a:pt x="2340483" y="246532"/>
                  </a:lnTo>
                  <a:lnTo>
                    <a:pt x="2348331" y="245376"/>
                  </a:lnTo>
                  <a:lnTo>
                    <a:pt x="2355837" y="245745"/>
                  </a:lnTo>
                  <a:lnTo>
                    <a:pt x="2383485" y="274878"/>
                  </a:lnTo>
                  <a:lnTo>
                    <a:pt x="2383485" y="207530"/>
                  </a:lnTo>
                  <a:lnTo>
                    <a:pt x="2376855" y="205092"/>
                  </a:lnTo>
                  <a:lnTo>
                    <a:pt x="2366759" y="202920"/>
                  </a:lnTo>
                  <a:lnTo>
                    <a:pt x="2356281" y="202133"/>
                  </a:lnTo>
                  <a:lnTo>
                    <a:pt x="2345423" y="202692"/>
                  </a:lnTo>
                  <a:lnTo>
                    <a:pt x="2302243" y="217678"/>
                  </a:lnTo>
                  <a:lnTo>
                    <a:pt x="2229853" y="260350"/>
                  </a:lnTo>
                  <a:lnTo>
                    <a:pt x="2361806" y="484505"/>
                  </a:lnTo>
                  <a:lnTo>
                    <a:pt x="2402065" y="460756"/>
                  </a:lnTo>
                  <a:lnTo>
                    <a:pt x="2345423" y="364744"/>
                  </a:lnTo>
                  <a:lnTo>
                    <a:pt x="2372474" y="348869"/>
                  </a:lnTo>
                  <a:lnTo>
                    <a:pt x="2484107" y="412496"/>
                  </a:lnTo>
                  <a:lnTo>
                    <a:pt x="2530081" y="385318"/>
                  </a:lnTo>
                  <a:close/>
                </a:path>
                <a:path w="6608445" h="2066289">
                  <a:moveTo>
                    <a:pt x="2627744" y="327406"/>
                  </a:moveTo>
                  <a:lnTo>
                    <a:pt x="2495918" y="103632"/>
                  </a:lnTo>
                  <a:lnTo>
                    <a:pt x="2455659" y="127381"/>
                  </a:lnTo>
                  <a:lnTo>
                    <a:pt x="2587485" y="351155"/>
                  </a:lnTo>
                  <a:lnTo>
                    <a:pt x="2627744" y="327406"/>
                  </a:lnTo>
                  <a:close/>
                </a:path>
                <a:path w="6608445" h="2066289">
                  <a:moveTo>
                    <a:pt x="2892920" y="171196"/>
                  </a:moveTo>
                  <a:lnTo>
                    <a:pt x="2876359" y="158369"/>
                  </a:lnTo>
                  <a:lnTo>
                    <a:pt x="2769730" y="75768"/>
                  </a:lnTo>
                  <a:lnTo>
                    <a:pt x="2769730" y="131953"/>
                  </a:lnTo>
                  <a:lnTo>
                    <a:pt x="2710040" y="167132"/>
                  </a:lnTo>
                  <a:lnTo>
                    <a:pt x="2691879" y="67818"/>
                  </a:lnTo>
                  <a:lnTo>
                    <a:pt x="2769730" y="131953"/>
                  </a:lnTo>
                  <a:lnTo>
                    <a:pt x="2769730" y="75768"/>
                  </a:lnTo>
                  <a:lnTo>
                    <a:pt x="2759468" y="67818"/>
                  </a:lnTo>
                  <a:lnTo>
                    <a:pt x="2671940" y="0"/>
                  </a:lnTo>
                  <a:lnTo>
                    <a:pt x="2641841" y="17653"/>
                  </a:lnTo>
                  <a:lnTo>
                    <a:pt x="2684005" y="294259"/>
                  </a:lnTo>
                  <a:lnTo>
                    <a:pt x="2727820" y="268478"/>
                  </a:lnTo>
                  <a:lnTo>
                    <a:pt x="2716644" y="209550"/>
                  </a:lnTo>
                  <a:lnTo>
                    <a:pt x="2788742" y="167132"/>
                  </a:lnTo>
                  <a:lnTo>
                    <a:pt x="2803639" y="158369"/>
                  </a:lnTo>
                  <a:lnTo>
                    <a:pt x="2849486" y="196850"/>
                  </a:lnTo>
                  <a:lnTo>
                    <a:pt x="2892920" y="171196"/>
                  </a:lnTo>
                  <a:close/>
                </a:path>
                <a:path w="6608445" h="2066289">
                  <a:moveTo>
                    <a:pt x="4042143" y="1813433"/>
                  </a:moveTo>
                  <a:lnTo>
                    <a:pt x="4012044" y="1760474"/>
                  </a:lnTo>
                  <a:lnTo>
                    <a:pt x="3861676" y="1845691"/>
                  </a:lnTo>
                  <a:lnTo>
                    <a:pt x="3815575" y="1764411"/>
                  </a:lnTo>
                  <a:lnTo>
                    <a:pt x="3986009" y="1667764"/>
                  </a:lnTo>
                  <a:lnTo>
                    <a:pt x="3955910" y="1614678"/>
                  </a:lnTo>
                  <a:lnTo>
                    <a:pt x="3727564" y="1744091"/>
                  </a:lnTo>
                  <a:lnTo>
                    <a:pt x="3910190" y="2066036"/>
                  </a:lnTo>
                  <a:lnTo>
                    <a:pt x="3968102" y="2033270"/>
                  </a:lnTo>
                  <a:lnTo>
                    <a:pt x="3891775" y="1898777"/>
                  </a:lnTo>
                  <a:lnTo>
                    <a:pt x="3985298" y="1845691"/>
                  </a:lnTo>
                  <a:lnTo>
                    <a:pt x="4042143" y="1813433"/>
                  </a:lnTo>
                  <a:close/>
                </a:path>
                <a:path w="6608445" h="2066289">
                  <a:moveTo>
                    <a:pt x="4418317" y="1697266"/>
                  </a:moveTo>
                  <a:lnTo>
                    <a:pt x="4417072" y="1671866"/>
                  </a:lnTo>
                  <a:lnTo>
                    <a:pt x="4414126" y="1659166"/>
                  </a:lnTo>
                  <a:lnTo>
                    <a:pt x="4409694" y="1633766"/>
                  </a:lnTo>
                  <a:lnTo>
                    <a:pt x="4403839" y="1621066"/>
                  </a:lnTo>
                  <a:lnTo>
                    <a:pt x="4396549" y="1608366"/>
                  </a:lnTo>
                  <a:lnTo>
                    <a:pt x="4387837" y="1582966"/>
                  </a:lnTo>
                  <a:lnTo>
                    <a:pt x="4377944" y="1570266"/>
                  </a:lnTo>
                  <a:lnTo>
                    <a:pt x="4367149" y="1557566"/>
                  </a:lnTo>
                  <a:lnTo>
                    <a:pt x="4355414" y="1544866"/>
                  </a:lnTo>
                  <a:lnTo>
                    <a:pt x="4351452" y="1540903"/>
                  </a:lnTo>
                  <a:lnTo>
                    <a:pt x="4351452" y="1697266"/>
                  </a:lnTo>
                  <a:lnTo>
                    <a:pt x="4350893" y="1709966"/>
                  </a:lnTo>
                  <a:lnTo>
                    <a:pt x="4343260" y="1748066"/>
                  </a:lnTo>
                  <a:lnTo>
                    <a:pt x="4312945" y="1786166"/>
                  </a:lnTo>
                  <a:lnTo>
                    <a:pt x="4297286" y="1786166"/>
                  </a:lnTo>
                  <a:lnTo>
                    <a:pt x="4280332" y="1798866"/>
                  </a:lnTo>
                  <a:lnTo>
                    <a:pt x="4263961" y="1798866"/>
                  </a:lnTo>
                  <a:lnTo>
                    <a:pt x="4248188" y="1811566"/>
                  </a:lnTo>
                  <a:lnTo>
                    <a:pt x="4233024" y="1811566"/>
                  </a:lnTo>
                  <a:lnTo>
                    <a:pt x="4218521" y="1798866"/>
                  </a:lnTo>
                  <a:lnTo>
                    <a:pt x="4204741" y="1798866"/>
                  </a:lnTo>
                  <a:lnTo>
                    <a:pt x="4191711" y="1786166"/>
                  </a:lnTo>
                  <a:lnTo>
                    <a:pt x="4179430" y="1786166"/>
                  </a:lnTo>
                  <a:lnTo>
                    <a:pt x="4167848" y="1773466"/>
                  </a:lnTo>
                  <a:lnTo>
                    <a:pt x="4157116" y="1760766"/>
                  </a:lnTo>
                  <a:lnTo>
                    <a:pt x="4147223" y="1748066"/>
                  </a:lnTo>
                  <a:lnTo>
                    <a:pt x="4138155" y="1735366"/>
                  </a:lnTo>
                  <a:lnTo>
                    <a:pt x="4130078" y="1709966"/>
                  </a:lnTo>
                  <a:lnTo>
                    <a:pt x="4123563" y="1697266"/>
                  </a:lnTo>
                  <a:lnTo>
                    <a:pt x="4118597" y="1684566"/>
                  </a:lnTo>
                  <a:lnTo>
                    <a:pt x="4115168" y="1671866"/>
                  </a:lnTo>
                  <a:lnTo>
                    <a:pt x="4113568" y="1659166"/>
                  </a:lnTo>
                  <a:lnTo>
                    <a:pt x="4114114" y="1633766"/>
                  </a:lnTo>
                  <a:lnTo>
                    <a:pt x="4128998" y="1595666"/>
                  </a:lnTo>
                  <a:lnTo>
                    <a:pt x="4167619" y="1557566"/>
                  </a:lnTo>
                  <a:lnTo>
                    <a:pt x="4184637" y="1557566"/>
                  </a:lnTo>
                  <a:lnTo>
                    <a:pt x="4201045" y="1544866"/>
                  </a:lnTo>
                  <a:lnTo>
                    <a:pt x="4246486" y="1544866"/>
                  </a:lnTo>
                  <a:lnTo>
                    <a:pt x="4260227" y="1557566"/>
                  </a:lnTo>
                  <a:lnTo>
                    <a:pt x="4273258" y="1557566"/>
                  </a:lnTo>
                  <a:lnTo>
                    <a:pt x="4307840" y="1595666"/>
                  </a:lnTo>
                  <a:lnTo>
                    <a:pt x="4334815" y="1633766"/>
                  </a:lnTo>
                  <a:lnTo>
                    <a:pt x="4341355" y="1659166"/>
                  </a:lnTo>
                  <a:lnTo>
                    <a:pt x="4346359" y="1671866"/>
                  </a:lnTo>
                  <a:lnTo>
                    <a:pt x="4349864" y="1684566"/>
                  </a:lnTo>
                  <a:lnTo>
                    <a:pt x="4351452" y="1697266"/>
                  </a:lnTo>
                  <a:lnTo>
                    <a:pt x="4351452" y="1540903"/>
                  </a:lnTo>
                  <a:lnTo>
                    <a:pt x="4342752" y="1532166"/>
                  </a:lnTo>
                  <a:lnTo>
                    <a:pt x="4329315" y="1519466"/>
                  </a:lnTo>
                  <a:lnTo>
                    <a:pt x="4315104" y="1506766"/>
                  </a:lnTo>
                  <a:lnTo>
                    <a:pt x="4300118" y="1506766"/>
                  </a:lnTo>
                  <a:lnTo>
                    <a:pt x="4284332" y="1494066"/>
                  </a:lnTo>
                  <a:lnTo>
                    <a:pt x="4267949" y="1494066"/>
                  </a:lnTo>
                  <a:lnTo>
                    <a:pt x="4250995" y="1481366"/>
                  </a:lnTo>
                  <a:lnTo>
                    <a:pt x="4215371" y="1481366"/>
                  </a:lnTo>
                  <a:lnTo>
                    <a:pt x="4196715" y="1494066"/>
                  </a:lnTo>
                  <a:lnTo>
                    <a:pt x="4177715" y="1494066"/>
                  </a:lnTo>
                  <a:lnTo>
                    <a:pt x="4158323" y="1506766"/>
                  </a:lnTo>
                  <a:lnTo>
                    <a:pt x="4138536" y="1506766"/>
                  </a:lnTo>
                  <a:lnTo>
                    <a:pt x="4119765" y="1519466"/>
                  </a:lnTo>
                  <a:lnTo>
                    <a:pt x="4103255" y="1532166"/>
                  </a:lnTo>
                  <a:lnTo>
                    <a:pt x="4088993" y="1544866"/>
                  </a:lnTo>
                  <a:lnTo>
                    <a:pt x="4076941" y="1557566"/>
                  </a:lnTo>
                  <a:lnTo>
                    <a:pt x="4067060" y="1582966"/>
                  </a:lnTo>
                  <a:lnTo>
                    <a:pt x="4059136" y="1595666"/>
                  </a:lnTo>
                  <a:lnTo>
                    <a:pt x="4053205" y="1608366"/>
                  </a:lnTo>
                  <a:lnTo>
                    <a:pt x="4049255" y="1633766"/>
                  </a:lnTo>
                  <a:lnTo>
                    <a:pt x="4047058" y="1646466"/>
                  </a:lnTo>
                  <a:lnTo>
                    <a:pt x="4046563" y="1659166"/>
                  </a:lnTo>
                  <a:lnTo>
                    <a:pt x="4047769" y="1684566"/>
                  </a:lnTo>
                  <a:lnTo>
                    <a:pt x="4050652" y="1697266"/>
                  </a:lnTo>
                  <a:lnTo>
                    <a:pt x="4055148" y="1709966"/>
                  </a:lnTo>
                  <a:lnTo>
                    <a:pt x="4061041" y="1735366"/>
                  </a:lnTo>
                  <a:lnTo>
                    <a:pt x="4068343" y="1748066"/>
                  </a:lnTo>
                  <a:lnTo>
                    <a:pt x="4077068" y="1760766"/>
                  </a:lnTo>
                  <a:lnTo>
                    <a:pt x="4086949" y="1786166"/>
                  </a:lnTo>
                  <a:lnTo>
                    <a:pt x="4122026" y="1824266"/>
                  </a:lnTo>
                  <a:lnTo>
                    <a:pt x="4149750" y="1849666"/>
                  </a:lnTo>
                  <a:lnTo>
                    <a:pt x="4164723" y="1849666"/>
                  </a:lnTo>
                  <a:lnTo>
                    <a:pt x="4180446" y="1862366"/>
                  </a:lnTo>
                  <a:lnTo>
                    <a:pt x="4287139" y="1862366"/>
                  </a:lnTo>
                  <a:lnTo>
                    <a:pt x="4306557" y="1849666"/>
                  </a:lnTo>
                  <a:lnTo>
                    <a:pt x="4326369" y="1836966"/>
                  </a:lnTo>
                  <a:lnTo>
                    <a:pt x="4361624" y="1811566"/>
                  </a:lnTo>
                  <a:lnTo>
                    <a:pt x="4397781" y="1773466"/>
                  </a:lnTo>
                  <a:lnTo>
                    <a:pt x="4415650" y="1722666"/>
                  </a:lnTo>
                  <a:lnTo>
                    <a:pt x="4417834" y="1709966"/>
                  </a:lnTo>
                  <a:lnTo>
                    <a:pt x="4418317" y="1697266"/>
                  </a:lnTo>
                  <a:close/>
                </a:path>
                <a:path w="6608445" h="2066289">
                  <a:moveTo>
                    <a:pt x="4782299" y="1582966"/>
                  </a:moveTo>
                  <a:lnTo>
                    <a:pt x="4675378" y="1519466"/>
                  </a:lnTo>
                  <a:lnTo>
                    <a:pt x="4632604" y="1494066"/>
                  </a:lnTo>
                  <a:lnTo>
                    <a:pt x="4611230" y="1481366"/>
                  </a:lnTo>
                  <a:lnTo>
                    <a:pt x="4634903" y="1443266"/>
                  </a:lnTo>
                  <a:lnTo>
                    <a:pt x="4639513" y="1417866"/>
                  </a:lnTo>
                  <a:lnTo>
                    <a:pt x="4637913" y="1392466"/>
                  </a:lnTo>
                  <a:lnTo>
                    <a:pt x="4617097" y="1354366"/>
                  </a:lnTo>
                  <a:lnTo>
                    <a:pt x="4594758" y="1328966"/>
                  </a:lnTo>
                  <a:lnTo>
                    <a:pt x="4581766" y="1328966"/>
                  </a:lnTo>
                  <a:lnTo>
                    <a:pt x="4575861" y="1323543"/>
                  </a:lnTo>
                  <a:lnTo>
                    <a:pt x="4575861" y="1417866"/>
                  </a:lnTo>
                  <a:lnTo>
                    <a:pt x="4575721" y="1430566"/>
                  </a:lnTo>
                  <a:lnTo>
                    <a:pt x="4573511" y="1430566"/>
                  </a:lnTo>
                  <a:lnTo>
                    <a:pt x="4569193" y="1443266"/>
                  </a:lnTo>
                  <a:lnTo>
                    <a:pt x="4562919" y="1455966"/>
                  </a:lnTo>
                  <a:lnTo>
                    <a:pt x="4554664" y="1455966"/>
                  </a:lnTo>
                  <a:lnTo>
                    <a:pt x="4544428" y="1468666"/>
                  </a:lnTo>
                  <a:lnTo>
                    <a:pt x="4493374" y="1494066"/>
                  </a:lnTo>
                  <a:lnTo>
                    <a:pt x="4444860" y="1417866"/>
                  </a:lnTo>
                  <a:lnTo>
                    <a:pt x="4491088" y="1379766"/>
                  </a:lnTo>
                  <a:lnTo>
                    <a:pt x="4555782" y="1379766"/>
                  </a:lnTo>
                  <a:lnTo>
                    <a:pt x="4563364" y="1392466"/>
                  </a:lnTo>
                  <a:lnTo>
                    <a:pt x="4569828" y="1405166"/>
                  </a:lnTo>
                  <a:lnTo>
                    <a:pt x="4573892" y="1405166"/>
                  </a:lnTo>
                  <a:lnTo>
                    <a:pt x="4575861" y="1417866"/>
                  </a:lnTo>
                  <a:lnTo>
                    <a:pt x="4575861" y="1323543"/>
                  </a:lnTo>
                  <a:lnTo>
                    <a:pt x="4567948" y="1316266"/>
                  </a:lnTo>
                  <a:lnTo>
                    <a:pt x="4492053" y="1316266"/>
                  </a:lnTo>
                  <a:lnTo>
                    <a:pt x="4476648" y="1328966"/>
                  </a:lnTo>
                  <a:lnTo>
                    <a:pt x="4461370" y="1328966"/>
                  </a:lnTo>
                  <a:lnTo>
                    <a:pt x="4357230" y="1392466"/>
                  </a:lnTo>
                  <a:lnTo>
                    <a:pt x="4540110" y="1709966"/>
                  </a:lnTo>
                  <a:lnTo>
                    <a:pt x="4597895" y="1684566"/>
                  </a:lnTo>
                  <a:lnTo>
                    <a:pt x="4519663" y="1544866"/>
                  </a:lnTo>
                  <a:lnTo>
                    <a:pt x="4558398" y="1519466"/>
                  </a:lnTo>
                  <a:lnTo>
                    <a:pt x="4716005" y="1621066"/>
                  </a:lnTo>
                  <a:lnTo>
                    <a:pt x="4782299" y="1582966"/>
                  </a:lnTo>
                  <a:close/>
                </a:path>
                <a:path w="6608445" h="2066289">
                  <a:moveTo>
                    <a:pt x="5155425" y="1367066"/>
                  </a:moveTo>
                  <a:lnTo>
                    <a:pt x="5031321" y="1151166"/>
                  </a:lnTo>
                  <a:lnTo>
                    <a:pt x="4972926" y="1049566"/>
                  </a:lnTo>
                  <a:lnTo>
                    <a:pt x="4894948" y="1087666"/>
                  </a:lnTo>
                  <a:lnTo>
                    <a:pt x="4939398" y="1367066"/>
                  </a:lnTo>
                  <a:lnTo>
                    <a:pt x="4831766" y="1278166"/>
                  </a:lnTo>
                  <a:lnTo>
                    <a:pt x="4724133" y="1189266"/>
                  </a:lnTo>
                  <a:lnTo>
                    <a:pt x="4646155" y="1227366"/>
                  </a:lnTo>
                  <a:lnTo>
                    <a:pt x="4828781" y="1544866"/>
                  </a:lnTo>
                  <a:lnTo>
                    <a:pt x="4884394" y="1519466"/>
                  </a:lnTo>
                  <a:lnTo>
                    <a:pt x="4747755" y="1278166"/>
                  </a:lnTo>
                  <a:lnTo>
                    <a:pt x="4948288" y="1443266"/>
                  </a:lnTo>
                  <a:lnTo>
                    <a:pt x="5004295" y="1417866"/>
                  </a:lnTo>
                  <a:lnTo>
                    <a:pt x="4996472" y="1367066"/>
                  </a:lnTo>
                  <a:lnTo>
                    <a:pt x="4963274" y="1151166"/>
                  </a:lnTo>
                  <a:lnTo>
                    <a:pt x="5099926" y="1392466"/>
                  </a:lnTo>
                  <a:lnTo>
                    <a:pt x="5155425" y="1367066"/>
                  </a:lnTo>
                  <a:close/>
                </a:path>
                <a:path w="6608445" h="2066289">
                  <a:moveTo>
                    <a:pt x="5500103" y="1176566"/>
                  </a:moveTo>
                  <a:lnTo>
                    <a:pt x="5469026" y="1151166"/>
                  </a:lnTo>
                  <a:lnTo>
                    <a:pt x="5325605" y="1033945"/>
                  </a:lnTo>
                  <a:lnTo>
                    <a:pt x="5325605" y="1113066"/>
                  </a:lnTo>
                  <a:lnTo>
                    <a:pt x="5239753" y="1163866"/>
                  </a:lnTo>
                  <a:lnTo>
                    <a:pt x="5216131" y="1024166"/>
                  </a:lnTo>
                  <a:lnTo>
                    <a:pt x="5325605" y="1113066"/>
                  </a:lnTo>
                  <a:lnTo>
                    <a:pt x="5325605" y="1033945"/>
                  </a:lnTo>
                  <a:lnTo>
                    <a:pt x="5313642" y="1024166"/>
                  </a:lnTo>
                  <a:lnTo>
                    <a:pt x="5189334" y="922566"/>
                  </a:lnTo>
                  <a:lnTo>
                    <a:pt x="5146027" y="947966"/>
                  </a:lnTo>
                  <a:lnTo>
                    <a:pt x="5199621" y="1341666"/>
                  </a:lnTo>
                  <a:lnTo>
                    <a:pt x="5262740" y="1303566"/>
                  </a:lnTo>
                  <a:lnTo>
                    <a:pt x="5248135" y="1214666"/>
                  </a:lnTo>
                  <a:lnTo>
                    <a:pt x="5348198" y="1163866"/>
                  </a:lnTo>
                  <a:lnTo>
                    <a:pt x="5373230" y="1151166"/>
                  </a:lnTo>
                  <a:lnTo>
                    <a:pt x="5437746" y="1201966"/>
                  </a:lnTo>
                  <a:lnTo>
                    <a:pt x="5500103" y="1176566"/>
                  </a:lnTo>
                  <a:close/>
                </a:path>
                <a:path w="6608445" h="2066289">
                  <a:moveTo>
                    <a:pt x="5769686" y="935266"/>
                  </a:moveTo>
                  <a:lnTo>
                    <a:pt x="5768454" y="897166"/>
                  </a:lnTo>
                  <a:lnTo>
                    <a:pt x="5702414" y="909866"/>
                  </a:lnTo>
                  <a:lnTo>
                    <a:pt x="5703887" y="935266"/>
                  </a:lnTo>
                  <a:lnTo>
                    <a:pt x="5702986" y="947966"/>
                  </a:lnTo>
                  <a:lnTo>
                    <a:pt x="5686069" y="986066"/>
                  </a:lnTo>
                  <a:lnTo>
                    <a:pt x="5649074" y="1024166"/>
                  </a:lnTo>
                  <a:lnTo>
                    <a:pt x="5632018" y="1024166"/>
                  </a:lnTo>
                  <a:lnTo>
                    <a:pt x="5615546" y="1036866"/>
                  </a:lnTo>
                  <a:lnTo>
                    <a:pt x="5569585" y="1036866"/>
                  </a:lnTo>
                  <a:lnTo>
                    <a:pt x="5555539" y="1024166"/>
                  </a:lnTo>
                  <a:lnTo>
                    <a:pt x="5542153" y="1024166"/>
                  </a:lnTo>
                  <a:lnTo>
                    <a:pt x="5506402" y="986066"/>
                  </a:lnTo>
                  <a:lnTo>
                    <a:pt x="5478767" y="947966"/>
                  </a:lnTo>
                  <a:lnTo>
                    <a:pt x="5465686" y="897166"/>
                  </a:lnTo>
                  <a:lnTo>
                    <a:pt x="5464861" y="884466"/>
                  </a:lnTo>
                  <a:lnTo>
                    <a:pt x="5466219" y="871766"/>
                  </a:lnTo>
                  <a:lnTo>
                    <a:pt x="5483263" y="833666"/>
                  </a:lnTo>
                  <a:lnTo>
                    <a:pt x="5522328" y="795566"/>
                  </a:lnTo>
                  <a:lnTo>
                    <a:pt x="5538152" y="795566"/>
                  </a:lnTo>
                  <a:lnTo>
                    <a:pt x="5553849" y="782866"/>
                  </a:lnTo>
                  <a:lnTo>
                    <a:pt x="5614797" y="782866"/>
                  </a:lnTo>
                  <a:lnTo>
                    <a:pt x="5629110" y="795566"/>
                  </a:lnTo>
                  <a:lnTo>
                    <a:pt x="5642978" y="808266"/>
                  </a:lnTo>
                  <a:lnTo>
                    <a:pt x="5663933" y="782866"/>
                  </a:lnTo>
                  <a:lnTo>
                    <a:pt x="5684888" y="757466"/>
                  </a:lnTo>
                  <a:lnTo>
                    <a:pt x="5661850" y="744766"/>
                  </a:lnTo>
                  <a:lnTo>
                    <a:pt x="5638304" y="732066"/>
                  </a:lnTo>
                  <a:lnTo>
                    <a:pt x="5614225" y="719366"/>
                  </a:lnTo>
                  <a:lnTo>
                    <a:pt x="5540235" y="719366"/>
                  </a:lnTo>
                  <a:lnTo>
                    <a:pt x="5491594" y="744766"/>
                  </a:lnTo>
                  <a:lnTo>
                    <a:pt x="5456440" y="770166"/>
                  </a:lnTo>
                  <a:lnTo>
                    <a:pt x="5420372" y="808266"/>
                  </a:lnTo>
                  <a:lnTo>
                    <a:pt x="5406517" y="846366"/>
                  </a:lnTo>
                  <a:lnTo>
                    <a:pt x="5402567" y="859066"/>
                  </a:lnTo>
                  <a:lnTo>
                    <a:pt x="5400370" y="871766"/>
                  </a:lnTo>
                  <a:lnTo>
                    <a:pt x="5399875" y="897166"/>
                  </a:lnTo>
                  <a:lnTo>
                    <a:pt x="5401081" y="909866"/>
                  </a:lnTo>
                  <a:lnTo>
                    <a:pt x="5403964" y="922566"/>
                  </a:lnTo>
                  <a:lnTo>
                    <a:pt x="5408460" y="947966"/>
                  </a:lnTo>
                  <a:lnTo>
                    <a:pt x="5414378" y="960666"/>
                  </a:lnTo>
                  <a:lnTo>
                    <a:pt x="5421706" y="986066"/>
                  </a:lnTo>
                  <a:lnTo>
                    <a:pt x="5430507" y="998766"/>
                  </a:lnTo>
                  <a:lnTo>
                    <a:pt x="5463019" y="1036866"/>
                  </a:lnTo>
                  <a:lnTo>
                    <a:pt x="5503532" y="1074966"/>
                  </a:lnTo>
                  <a:lnTo>
                    <a:pt x="5518569" y="1087666"/>
                  </a:lnTo>
                  <a:lnTo>
                    <a:pt x="5534393" y="1087666"/>
                  </a:lnTo>
                  <a:lnTo>
                    <a:pt x="5550840" y="1100366"/>
                  </a:lnTo>
                  <a:lnTo>
                    <a:pt x="5622175" y="1100366"/>
                  </a:lnTo>
                  <a:lnTo>
                    <a:pt x="5641137" y="1087666"/>
                  </a:lnTo>
                  <a:lnTo>
                    <a:pt x="5660466" y="1087666"/>
                  </a:lnTo>
                  <a:lnTo>
                    <a:pt x="5680189" y="1074966"/>
                  </a:lnTo>
                  <a:lnTo>
                    <a:pt x="5702782" y="1062266"/>
                  </a:lnTo>
                  <a:lnTo>
                    <a:pt x="5722201" y="1036866"/>
                  </a:lnTo>
                  <a:lnTo>
                    <a:pt x="5738457" y="1024166"/>
                  </a:lnTo>
                  <a:lnTo>
                    <a:pt x="5751563" y="998766"/>
                  </a:lnTo>
                  <a:lnTo>
                    <a:pt x="5761253" y="973366"/>
                  </a:lnTo>
                  <a:lnTo>
                    <a:pt x="5767286" y="960666"/>
                  </a:lnTo>
                  <a:lnTo>
                    <a:pt x="5769686" y="935266"/>
                  </a:lnTo>
                  <a:close/>
                </a:path>
                <a:path w="6608445" h="2066289">
                  <a:moveTo>
                    <a:pt x="5928474" y="922566"/>
                  </a:moveTo>
                  <a:lnTo>
                    <a:pt x="5745848" y="605066"/>
                  </a:lnTo>
                  <a:lnTo>
                    <a:pt x="5688063" y="643166"/>
                  </a:lnTo>
                  <a:lnTo>
                    <a:pt x="5870689" y="960666"/>
                  </a:lnTo>
                  <a:lnTo>
                    <a:pt x="5928474" y="922566"/>
                  </a:lnTo>
                  <a:close/>
                </a:path>
                <a:path w="6608445" h="2066289">
                  <a:moveTo>
                    <a:pt x="5991339" y="338366"/>
                  </a:moveTo>
                  <a:lnTo>
                    <a:pt x="5932030" y="376466"/>
                  </a:lnTo>
                  <a:lnTo>
                    <a:pt x="5918060" y="465366"/>
                  </a:lnTo>
                  <a:lnTo>
                    <a:pt x="5958700" y="452666"/>
                  </a:lnTo>
                  <a:lnTo>
                    <a:pt x="5991339" y="338366"/>
                  </a:lnTo>
                  <a:close/>
                </a:path>
                <a:path w="6608445" h="2066289">
                  <a:moveTo>
                    <a:pt x="6238240" y="655866"/>
                  </a:moveTo>
                  <a:lnTo>
                    <a:pt x="6237033" y="643166"/>
                  </a:lnTo>
                  <a:lnTo>
                    <a:pt x="6234163" y="630466"/>
                  </a:lnTo>
                  <a:lnTo>
                    <a:pt x="6229655" y="605066"/>
                  </a:lnTo>
                  <a:lnTo>
                    <a:pt x="6223762" y="592366"/>
                  </a:lnTo>
                  <a:lnTo>
                    <a:pt x="6216459" y="566966"/>
                  </a:lnTo>
                  <a:lnTo>
                    <a:pt x="6207747" y="554266"/>
                  </a:lnTo>
                  <a:lnTo>
                    <a:pt x="6197917" y="541566"/>
                  </a:lnTo>
                  <a:lnTo>
                    <a:pt x="6187122" y="528866"/>
                  </a:lnTo>
                  <a:lnTo>
                    <a:pt x="6175400" y="516166"/>
                  </a:lnTo>
                  <a:lnTo>
                    <a:pt x="6171362" y="512102"/>
                  </a:lnTo>
                  <a:lnTo>
                    <a:pt x="6171362" y="668566"/>
                  </a:lnTo>
                  <a:lnTo>
                    <a:pt x="6170815" y="681266"/>
                  </a:lnTo>
                  <a:lnTo>
                    <a:pt x="6155931" y="719366"/>
                  </a:lnTo>
                  <a:lnTo>
                    <a:pt x="6117323" y="757466"/>
                  </a:lnTo>
                  <a:lnTo>
                    <a:pt x="6100292" y="770166"/>
                  </a:lnTo>
                  <a:lnTo>
                    <a:pt x="6024753" y="770166"/>
                  </a:lnTo>
                  <a:lnTo>
                    <a:pt x="6011684" y="757466"/>
                  </a:lnTo>
                  <a:lnTo>
                    <a:pt x="5999340" y="744766"/>
                  </a:lnTo>
                  <a:lnTo>
                    <a:pt x="5987758" y="732066"/>
                  </a:lnTo>
                  <a:lnTo>
                    <a:pt x="5977026" y="732066"/>
                  </a:lnTo>
                  <a:lnTo>
                    <a:pt x="5967133" y="706666"/>
                  </a:lnTo>
                  <a:lnTo>
                    <a:pt x="5958065" y="693966"/>
                  </a:lnTo>
                  <a:lnTo>
                    <a:pt x="5950039" y="681266"/>
                  </a:lnTo>
                  <a:lnTo>
                    <a:pt x="5943511" y="668566"/>
                  </a:lnTo>
                  <a:lnTo>
                    <a:pt x="5938520" y="655866"/>
                  </a:lnTo>
                  <a:lnTo>
                    <a:pt x="5935078" y="630466"/>
                  </a:lnTo>
                  <a:lnTo>
                    <a:pt x="5933478" y="617766"/>
                  </a:lnTo>
                  <a:lnTo>
                    <a:pt x="5934037" y="605066"/>
                  </a:lnTo>
                  <a:lnTo>
                    <a:pt x="5948985" y="566966"/>
                  </a:lnTo>
                  <a:lnTo>
                    <a:pt x="5987656" y="528866"/>
                  </a:lnTo>
                  <a:lnTo>
                    <a:pt x="6004598" y="516166"/>
                  </a:lnTo>
                  <a:lnTo>
                    <a:pt x="6066409" y="516166"/>
                  </a:lnTo>
                  <a:lnTo>
                    <a:pt x="6080188" y="528866"/>
                  </a:lnTo>
                  <a:lnTo>
                    <a:pt x="6093218" y="528866"/>
                  </a:lnTo>
                  <a:lnTo>
                    <a:pt x="6127813" y="566966"/>
                  </a:lnTo>
                  <a:lnTo>
                    <a:pt x="6154801" y="605066"/>
                  </a:lnTo>
                  <a:lnTo>
                    <a:pt x="6166320" y="643166"/>
                  </a:lnTo>
                  <a:lnTo>
                    <a:pt x="6169774" y="655866"/>
                  </a:lnTo>
                  <a:lnTo>
                    <a:pt x="6171362" y="668566"/>
                  </a:lnTo>
                  <a:lnTo>
                    <a:pt x="6171362" y="512102"/>
                  </a:lnTo>
                  <a:lnTo>
                    <a:pt x="6162789" y="503466"/>
                  </a:lnTo>
                  <a:lnTo>
                    <a:pt x="6149276" y="490766"/>
                  </a:lnTo>
                  <a:lnTo>
                    <a:pt x="6135052" y="478066"/>
                  </a:lnTo>
                  <a:lnTo>
                    <a:pt x="6120079" y="465366"/>
                  </a:lnTo>
                  <a:lnTo>
                    <a:pt x="6104369" y="465366"/>
                  </a:lnTo>
                  <a:lnTo>
                    <a:pt x="6087961" y="452666"/>
                  </a:lnTo>
                  <a:lnTo>
                    <a:pt x="6016676" y="452666"/>
                  </a:lnTo>
                  <a:lnTo>
                    <a:pt x="5997664" y="465366"/>
                  </a:lnTo>
                  <a:lnTo>
                    <a:pt x="5978245" y="465366"/>
                  </a:lnTo>
                  <a:lnTo>
                    <a:pt x="5939675" y="490766"/>
                  </a:lnTo>
                  <a:lnTo>
                    <a:pt x="5908954" y="516166"/>
                  </a:lnTo>
                  <a:lnTo>
                    <a:pt x="5879160" y="566966"/>
                  </a:lnTo>
                  <a:lnTo>
                    <a:pt x="5873178" y="579666"/>
                  </a:lnTo>
                  <a:lnTo>
                    <a:pt x="5869165" y="592366"/>
                  </a:lnTo>
                  <a:lnTo>
                    <a:pt x="5866968" y="617766"/>
                  </a:lnTo>
                  <a:lnTo>
                    <a:pt x="5866498" y="630466"/>
                  </a:lnTo>
                  <a:lnTo>
                    <a:pt x="5867730" y="643166"/>
                  </a:lnTo>
                  <a:lnTo>
                    <a:pt x="5870689" y="668566"/>
                  </a:lnTo>
                  <a:lnTo>
                    <a:pt x="5875134" y="681266"/>
                  </a:lnTo>
                  <a:lnTo>
                    <a:pt x="5881014" y="693966"/>
                  </a:lnTo>
                  <a:lnTo>
                    <a:pt x="5888304" y="719366"/>
                  </a:lnTo>
                  <a:lnTo>
                    <a:pt x="5896978" y="732066"/>
                  </a:lnTo>
                  <a:lnTo>
                    <a:pt x="5906859" y="744766"/>
                  </a:lnTo>
                  <a:lnTo>
                    <a:pt x="5917654" y="757466"/>
                  </a:lnTo>
                  <a:lnTo>
                    <a:pt x="5929388" y="782866"/>
                  </a:lnTo>
                  <a:lnTo>
                    <a:pt x="5942063" y="795566"/>
                  </a:lnTo>
                  <a:lnTo>
                    <a:pt x="5955512" y="795566"/>
                  </a:lnTo>
                  <a:lnTo>
                    <a:pt x="5969749" y="808266"/>
                  </a:lnTo>
                  <a:lnTo>
                    <a:pt x="5984735" y="820966"/>
                  </a:lnTo>
                  <a:lnTo>
                    <a:pt x="6000483" y="820966"/>
                  </a:lnTo>
                  <a:lnTo>
                    <a:pt x="6016866" y="833666"/>
                  </a:lnTo>
                  <a:lnTo>
                    <a:pt x="6107176" y="833666"/>
                  </a:lnTo>
                  <a:lnTo>
                    <a:pt x="6126594" y="820966"/>
                  </a:lnTo>
                  <a:lnTo>
                    <a:pt x="6146406" y="808266"/>
                  </a:lnTo>
                  <a:lnTo>
                    <a:pt x="6181560" y="782866"/>
                  </a:lnTo>
                  <a:lnTo>
                    <a:pt x="6217742" y="744766"/>
                  </a:lnTo>
                  <a:lnTo>
                    <a:pt x="6231598" y="706666"/>
                  </a:lnTo>
                  <a:lnTo>
                    <a:pt x="6235560" y="693966"/>
                  </a:lnTo>
                  <a:lnTo>
                    <a:pt x="6237744" y="681266"/>
                  </a:lnTo>
                  <a:lnTo>
                    <a:pt x="6238240" y="655866"/>
                  </a:lnTo>
                  <a:close/>
                </a:path>
                <a:path w="6608445" h="2066289">
                  <a:moveTo>
                    <a:pt x="6608051" y="541566"/>
                  </a:moveTo>
                  <a:lnTo>
                    <a:pt x="6571551" y="478066"/>
                  </a:lnTo>
                  <a:lnTo>
                    <a:pt x="6425552" y="224066"/>
                  </a:lnTo>
                  <a:lnTo>
                    <a:pt x="6369926" y="249466"/>
                  </a:lnTo>
                  <a:lnTo>
                    <a:pt x="6497688" y="478066"/>
                  </a:lnTo>
                  <a:lnTo>
                    <a:pt x="6409969" y="427266"/>
                  </a:lnTo>
                  <a:lnTo>
                    <a:pt x="6234544" y="325666"/>
                  </a:lnTo>
                  <a:lnTo>
                    <a:pt x="6177140" y="363766"/>
                  </a:lnTo>
                  <a:lnTo>
                    <a:pt x="6359766" y="681266"/>
                  </a:lnTo>
                  <a:lnTo>
                    <a:pt x="6415392" y="655866"/>
                  </a:lnTo>
                  <a:lnTo>
                    <a:pt x="6287249" y="427266"/>
                  </a:lnTo>
                  <a:lnTo>
                    <a:pt x="6550266" y="579666"/>
                  </a:lnTo>
                  <a:lnTo>
                    <a:pt x="6608051" y="541566"/>
                  </a:lnTo>
                  <a:close/>
                </a:path>
              </a:pathLst>
            </a:custGeom>
            <a:solidFill>
              <a:srgbClr val="04092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9261347" y="1809876"/>
              <a:ext cx="8582175" cy="3068447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9449434" y="6786371"/>
              <a:ext cx="1111338" cy="301751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10499725" y="6786371"/>
              <a:ext cx="1071562" cy="301751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9449434" y="7141159"/>
              <a:ext cx="673366" cy="302056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10010520" y="7141159"/>
              <a:ext cx="1175156" cy="302056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11136756" y="7141159"/>
              <a:ext cx="769874" cy="302056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9449434" y="7498333"/>
              <a:ext cx="621410" cy="301751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9946513" y="7498333"/>
              <a:ext cx="1872615" cy="301751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9449434" y="7853426"/>
              <a:ext cx="404622" cy="301751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9781667" y="7853426"/>
              <a:ext cx="960475" cy="301751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10668889" y="7853426"/>
              <a:ext cx="445007" cy="301751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11002644" y="7853426"/>
              <a:ext cx="977099" cy="301751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11857608" y="7853426"/>
              <a:ext cx="212598" cy="301751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9449434" y="8208518"/>
              <a:ext cx="1234782" cy="301751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10546968" y="8208518"/>
              <a:ext cx="210311" cy="301751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0687177" y="8208518"/>
              <a:ext cx="1025271" cy="301751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11662536" y="8208518"/>
              <a:ext cx="281177" cy="301751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9449434" y="8565133"/>
              <a:ext cx="1545717" cy="301751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10937113" y="8565133"/>
              <a:ext cx="1056640" cy="301751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9449434" y="8920276"/>
              <a:ext cx="1448434" cy="301752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13636116" y="6799453"/>
              <a:ext cx="307848" cy="286512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13866240" y="6799453"/>
              <a:ext cx="1100328" cy="286512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14916277" y="6799453"/>
              <a:ext cx="1336255" cy="286512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13636116" y="7128636"/>
              <a:ext cx="1026985" cy="286512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14966568" y="7128636"/>
              <a:ext cx="666051" cy="286512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15939262" y="7128636"/>
              <a:ext cx="308609" cy="286512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13636116" y="7459344"/>
              <a:ext cx="1146390" cy="286512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14739492" y="7459344"/>
              <a:ext cx="234696" cy="286512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14928468" y="7459344"/>
              <a:ext cx="366217" cy="286512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15244317" y="7459344"/>
              <a:ext cx="1029347" cy="286512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13636116" y="7790053"/>
              <a:ext cx="2639440" cy="286512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13636116" y="8118932"/>
              <a:ext cx="386334" cy="286816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15084297" y="8118932"/>
              <a:ext cx="1166774" cy="286816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13636116" y="8450326"/>
              <a:ext cx="1371346" cy="286512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15363189" y="8450326"/>
              <a:ext cx="234696" cy="286512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15960597" y="8450326"/>
              <a:ext cx="276605" cy="286512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13636116" y="8780983"/>
              <a:ext cx="1016698" cy="286512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14712061" y="8780983"/>
              <a:ext cx="386334" cy="286512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15140686" y="8780983"/>
              <a:ext cx="1129855" cy="286512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13636116" y="9110167"/>
              <a:ext cx="520192" cy="286512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14087220" y="9110167"/>
              <a:ext cx="1296073" cy="286512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15279369" y="9110167"/>
              <a:ext cx="152400" cy="28651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157460"/>
            <a:chOff x="0" y="0"/>
            <a:chExt cx="18288000" cy="1015746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991209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844796" y="5506211"/>
              <a:ext cx="3728085" cy="4646930"/>
            </a:xfrm>
            <a:custGeom>
              <a:avLst/>
              <a:gdLst/>
              <a:ahLst/>
              <a:cxnLst/>
              <a:rect l="l" t="t" r="r" b="b"/>
              <a:pathLst>
                <a:path w="3728084" h="4646930">
                  <a:moveTo>
                    <a:pt x="3727704" y="310896"/>
                  </a:moveTo>
                  <a:lnTo>
                    <a:pt x="2300744" y="310896"/>
                  </a:lnTo>
                  <a:lnTo>
                    <a:pt x="2293061" y="282740"/>
                  </a:lnTo>
                  <a:lnTo>
                    <a:pt x="2266061" y="246253"/>
                  </a:lnTo>
                  <a:lnTo>
                    <a:pt x="2098040" y="81280"/>
                  </a:lnTo>
                  <a:lnTo>
                    <a:pt x="2062911" y="53378"/>
                  </a:lnTo>
                  <a:lnTo>
                    <a:pt x="2020379" y="30784"/>
                  </a:lnTo>
                  <a:lnTo>
                    <a:pt x="1971916" y="14020"/>
                  </a:lnTo>
                  <a:lnTo>
                    <a:pt x="1918995" y="3594"/>
                  </a:lnTo>
                  <a:lnTo>
                    <a:pt x="1863090" y="0"/>
                  </a:lnTo>
                  <a:lnTo>
                    <a:pt x="1807171" y="3594"/>
                  </a:lnTo>
                  <a:lnTo>
                    <a:pt x="1754251" y="14020"/>
                  </a:lnTo>
                  <a:lnTo>
                    <a:pt x="1705787" y="30784"/>
                  </a:lnTo>
                  <a:lnTo>
                    <a:pt x="1663255" y="53378"/>
                  </a:lnTo>
                  <a:lnTo>
                    <a:pt x="1628140" y="81280"/>
                  </a:lnTo>
                  <a:lnTo>
                    <a:pt x="1460119" y="246253"/>
                  </a:lnTo>
                  <a:lnTo>
                    <a:pt x="1433106" y="282740"/>
                  </a:lnTo>
                  <a:lnTo>
                    <a:pt x="1425409" y="310896"/>
                  </a:lnTo>
                  <a:lnTo>
                    <a:pt x="0" y="310896"/>
                  </a:lnTo>
                  <a:lnTo>
                    <a:pt x="0" y="4646676"/>
                  </a:lnTo>
                  <a:lnTo>
                    <a:pt x="3727704" y="4646676"/>
                  </a:lnTo>
                  <a:lnTo>
                    <a:pt x="3727704" y="310896"/>
                  </a:lnTo>
                  <a:close/>
                </a:path>
              </a:pathLst>
            </a:custGeom>
            <a:solidFill>
              <a:srgbClr val="5CB6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066800" y="5003291"/>
              <a:ext cx="3253740" cy="5154295"/>
            </a:xfrm>
            <a:custGeom>
              <a:avLst/>
              <a:gdLst/>
              <a:ahLst/>
              <a:cxnLst/>
              <a:rect l="l" t="t" r="r" b="b"/>
              <a:pathLst>
                <a:path w="3253740" h="5154295">
                  <a:moveTo>
                    <a:pt x="3253740" y="521208"/>
                  </a:moveTo>
                  <a:lnTo>
                    <a:pt x="1906117" y="521208"/>
                  </a:lnTo>
                  <a:lnTo>
                    <a:pt x="1928406" y="511352"/>
                  </a:lnTo>
                  <a:lnTo>
                    <a:pt x="1962086" y="483768"/>
                  </a:lnTo>
                  <a:lnTo>
                    <a:pt x="1987931" y="447294"/>
                  </a:lnTo>
                  <a:lnTo>
                    <a:pt x="2003412" y="405028"/>
                  </a:lnTo>
                  <a:lnTo>
                    <a:pt x="2007450" y="360807"/>
                  </a:lnTo>
                  <a:lnTo>
                    <a:pt x="2000110" y="317068"/>
                  </a:lnTo>
                  <a:lnTo>
                    <a:pt x="1981454" y="276225"/>
                  </a:lnTo>
                  <a:lnTo>
                    <a:pt x="1865376" y="91186"/>
                  </a:lnTo>
                  <a:lnTo>
                    <a:pt x="1834172" y="52946"/>
                  </a:lnTo>
                  <a:lnTo>
                    <a:pt x="1795411" y="24257"/>
                  </a:lnTo>
                  <a:lnTo>
                    <a:pt x="1751050" y="6248"/>
                  </a:lnTo>
                  <a:lnTo>
                    <a:pt x="1703070" y="0"/>
                  </a:lnTo>
                  <a:lnTo>
                    <a:pt x="1655076" y="6248"/>
                  </a:lnTo>
                  <a:lnTo>
                    <a:pt x="1610715" y="24257"/>
                  </a:lnTo>
                  <a:lnTo>
                    <a:pt x="1571955" y="52946"/>
                  </a:lnTo>
                  <a:lnTo>
                    <a:pt x="1540764" y="91186"/>
                  </a:lnTo>
                  <a:lnTo>
                    <a:pt x="1424686" y="276225"/>
                  </a:lnTo>
                  <a:lnTo>
                    <a:pt x="1406017" y="317068"/>
                  </a:lnTo>
                  <a:lnTo>
                    <a:pt x="1398676" y="360807"/>
                  </a:lnTo>
                  <a:lnTo>
                    <a:pt x="1402715" y="405028"/>
                  </a:lnTo>
                  <a:lnTo>
                    <a:pt x="1418209" y="447294"/>
                  </a:lnTo>
                  <a:lnTo>
                    <a:pt x="1444040" y="483768"/>
                  </a:lnTo>
                  <a:lnTo>
                    <a:pt x="1477721" y="511352"/>
                  </a:lnTo>
                  <a:lnTo>
                    <a:pt x="1499997" y="521208"/>
                  </a:lnTo>
                  <a:lnTo>
                    <a:pt x="0" y="521208"/>
                  </a:lnTo>
                  <a:lnTo>
                    <a:pt x="0" y="5154168"/>
                  </a:lnTo>
                  <a:lnTo>
                    <a:pt x="3253740" y="5154168"/>
                  </a:lnTo>
                  <a:lnTo>
                    <a:pt x="3253740" y="521208"/>
                  </a:lnTo>
                  <a:close/>
                </a:path>
              </a:pathLst>
            </a:custGeom>
            <a:solidFill>
              <a:srgbClr val="C9E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296400" y="5414771"/>
              <a:ext cx="7010400" cy="4738370"/>
            </a:xfrm>
            <a:custGeom>
              <a:avLst/>
              <a:gdLst/>
              <a:ahLst/>
              <a:cxnLst/>
              <a:rect l="l" t="t" r="r" b="b"/>
              <a:pathLst>
                <a:path w="7010400" h="4738370">
                  <a:moveTo>
                    <a:pt x="2766060" y="361188"/>
                  </a:moveTo>
                  <a:lnTo>
                    <a:pt x="1707413" y="361188"/>
                  </a:lnTo>
                  <a:lnTo>
                    <a:pt x="1701711" y="332714"/>
                  </a:lnTo>
                  <a:lnTo>
                    <a:pt x="1681734" y="295910"/>
                  </a:lnTo>
                  <a:lnTo>
                    <a:pt x="1557274" y="129413"/>
                  </a:lnTo>
                  <a:lnTo>
                    <a:pt x="1523758" y="94932"/>
                  </a:lnTo>
                  <a:lnTo>
                    <a:pt x="1482153" y="69088"/>
                  </a:lnTo>
                  <a:lnTo>
                    <a:pt x="1434541" y="52870"/>
                  </a:lnTo>
                  <a:lnTo>
                    <a:pt x="1383030" y="47244"/>
                  </a:lnTo>
                  <a:lnTo>
                    <a:pt x="1331506" y="52870"/>
                  </a:lnTo>
                  <a:lnTo>
                    <a:pt x="1283906" y="69088"/>
                  </a:lnTo>
                  <a:lnTo>
                    <a:pt x="1242288" y="94932"/>
                  </a:lnTo>
                  <a:lnTo>
                    <a:pt x="1208786" y="129413"/>
                  </a:lnTo>
                  <a:lnTo>
                    <a:pt x="1084326" y="295910"/>
                  </a:lnTo>
                  <a:lnTo>
                    <a:pt x="1064336" y="332714"/>
                  </a:lnTo>
                  <a:lnTo>
                    <a:pt x="1058633" y="361188"/>
                  </a:lnTo>
                  <a:lnTo>
                    <a:pt x="0" y="361188"/>
                  </a:lnTo>
                  <a:lnTo>
                    <a:pt x="0" y="4738116"/>
                  </a:lnTo>
                  <a:lnTo>
                    <a:pt x="2766060" y="4738116"/>
                  </a:lnTo>
                  <a:lnTo>
                    <a:pt x="2766060" y="361188"/>
                  </a:lnTo>
                  <a:close/>
                </a:path>
                <a:path w="7010400" h="4738370">
                  <a:moveTo>
                    <a:pt x="7010400" y="318516"/>
                  </a:moveTo>
                  <a:lnTo>
                    <a:pt x="5904319" y="318516"/>
                  </a:lnTo>
                  <a:lnTo>
                    <a:pt x="5898032" y="288137"/>
                  </a:lnTo>
                  <a:lnTo>
                    <a:pt x="5877179" y="250952"/>
                  </a:lnTo>
                  <a:lnTo>
                    <a:pt x="5747004" y="82931"/>
                  </a:lnTo>
                  <a:lnTo>
                    <a:pt x="5712003" y="48171"/>
                  </a:lnTo>
                  <a:lnTo>
                    <a:pt x="5668518" y="22085"/>
                  </a:lnTo>
                  <a:lnTo>
                    <a:pt x="5618734" y="5689"/>
                  </a:lnTo>
                  <a:lnTo>
                    <a:pt x="5564886" y="0"/>
                  </a:lnTo>
                  <a:lnTo>
                    <a:pt x="5511025" y="5689"/>
                  </a:lnTo>
                  <a:lnTo>
                    <a:pt x="5461254" y="22085"/>
                  </a:lnTo>
                  <a:lnTo>
                    <a:pt x="5417756" y="48171"/>
                  </a:lnTo>
                  <a:lnTo>
                    <a:pt x="5382768" y="82931"/>
                  </a:lnTo>
                  <a:lnTo>
                    <a:pt x="5252593" y="250952"/>
                  </a:lnTo>
                  <a:lnTo>
                    <a:pt x="5231727" y="288137"/>
                  </a:lnTo>
                  <a:lnTo>
                    <a:pt x="5225427" y="318516"/>
                  </a:lnTo>
                  <a:lnTo>
                    <a:pt x="4119372" y="318516"/>
                  </a:lnTo>
                  <a:lnTo>
                    <a:pt x="4119372" y="4738116"/>
                  </a:lnTo>
                  <a:lnTo>
                    <a:pt x="7010400" y="4738116"/>
                  </a:lnTo>
                  <a:lnTo>
                    <a:pt x="7010400" y="318516"/>
                  </a:lnTo>
                  <a:close/>
                </a:path>
              </a:pathLst>
            </a:custGeom>
            <a:solidFill>
              <a:srgbClr val="5CB6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38" y="2795016"/>
              <a:ext cx="17206683" cy="266776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52753" y="6978395"/>
              <a:ext cx="3062122" cy="30175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2753" y="7333183"/>
              <a:ext cx="532383" cy="30205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02586" y="7333183"/>
              <a:ext cx="740663" cy="30205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70326" y="7333183"/>
              <a:ext cx="404622" cy="30205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490595" y="7333183"/>
              <a:ext cx="724204" cy="302056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2753" y="7690357"/>
              <a:ext cx="1566799" cy="30175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018154" y="7690357"/>
              <a:ext cx="1183538" cy="301751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2753" y="8045450"/>
              <a:ext cx="621030" cy="301751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798954" y="8045450"/>
              <a:ext cx="447040" cy="301751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283586" y="8045450"/>
              <a:ext cx="1651127" cy="301751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966083" y="8045450"/>
              <a:ext cx="256032" cy="301751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52753" y="8400542"/>
              <a:ext cx="1068133" cy="301751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339975" y="8400542"/>
              <a:ext cx="700430" cy="301751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162935" y="8400542"/>
              <a:ext cx="406400" cy="301751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707003" y="8400542"/>
              <a:ext cx="516127" cy="301751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152753" y="8757208"/>
              <a:ext cx="1496821" cy="301752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542667" y="8757208"/>
              <a:ext cx="161544" cy="301752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052695" y="6223761"/>
              <a:ext cx="1317371" cy="301751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6450203" y="6223761"/>
              <a:ext cx="406907" cy="301751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933310" y="6223761"/>
              <a:ext cx="286511" cy="301751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7288403" y="6223761"/>
              <a:ext cx="721868" cy="301751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8117458" y="6223761"/>
              <a:ext cx="404622" cy="301751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052695" y="6579107"/>
              <a:ext cx="797356" cy="301751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6151498" y="6579107"/>
              <a:ext cx="1517269" cy="301751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7986394" y="6579107"/>
              <a:ext cx="534416" cy="301751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5052695" y="6935723"/>
              <a:ext cx="929894" cy="301751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5849746" y="6935723"/>
              <a:ext cx="161544" cy="301751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6308471" y="6935723"/>
              <a:ext cx="294894" cy="301751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6883018" y="6935723"/>
              <a:ext cx="997457" cy="301751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8115934" y="6935723"/>
              <a:ext cx="406907" cy="301751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5052695" y="7290816"/>
              <a:ext cx="1513204" cy="301751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6578218" y="7290816"/>
              <a:ext cx="1932127" cy="301751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5052695" y="7645907"/>
              <a:ext cx="582929" cy="301751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5692775" y="7645907"/>
              <a:ext cx="771753" cy="301751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6508115" y="7645907"/>
              <a:ext cx="294894" cy="301751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6878446" y="7645907"/>
              <a:ext cx="1634489" cy="301751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5052695" y="8002523"/>
              <a:ext cx="3432047" cy="301751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5052695" y="8357616"/>
              <a:ext cx="3453384" cy="301751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5052695" y="8712961"/>
              <a:ext cx="942263" cy="301752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6288659" y="8712961"/>
              <a:ext cx="698601" cy="301752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282306" y="8712961"/>
              <a:ext cx="406400" cy="301752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7997063" y="8712961"/>
              <a:ext cx="520192" cy="301752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052695" y="9069628"/>
              <a:ext cx="1496822" cy="301752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6442583" y="9069628"/>
              <a:ext cx="161543" cy="301752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5431535" y="120345"/>
              <a:ext cx="3079750" cy="792784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8286242" y="120345"/>
              <a:ext cx="1174496" cy="792784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9167114" y="120345"/>
              <a:ext cx="3999103" cy="792784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7970773" y="896366"/>
              <a:ext cx="2496312" cy="792479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10110469" y="896366"/>
              <a:ext cx="417575" cy="792479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1664601" y="2292984"/>
              <a:ext cx="6608445" cy="2066289"/>
            </a:xfrm>
            <a:custGeom>
              <a:avLst/>
              <a:gdLst/>
              <a:ahLst/>
              <a:cxnLst/>
              <a:rect l="l" t="t" r="r" b="b"/>
              <a:pathLst>
                <a:path w="6608445" h="2066289">
                  <a:moveTo>
                    <a:pt x="259740" y="1659432"/>
                  </a:moveTo>
                  <a:lnTo>
                    <a:pt x="258559" y="1640205"/>
                  </a:lnTo>
                  <a:lnTo>
                    <a:pt x="212331" y="1646936"/>
                  </a:lnTo>
                  <a:lnTo>
                    <a:pt x="213512" y="1659432"/>
                  </a:lnTo>
                  <a:lnTo>
                    <a:pt x="213423" y="1664893"/>
                  </a:lnTo>
                  <a:lnTo>
                    <a:pt x="201790" y="1702054"/>
                  </a:lnTo>
                  <a:lnTo>
                    <a:pt x="164299" y="1730159"/>
                  </a:lnTo>
                  <a:lnTo>
                    <a:pt x="130924" y="1736725"/>
                  </a:lnTo>
                  <a:lnTo>
                    <a:pt x="120561" y="1735302"/>
                  </a:lnTo>
                  <a:lnTo>
                    <a:pt x="83680" y="1714614"/>
                  </a:lnTo>
                  <a:lnTo>
                    <a:pt x="55892" y="1675511"/>
                  </a:lnTo>
                  <a:lnTo>
                    <a:pt x="45389" y="1633258"/>
                  </a:lnTo>
                  <a:lnTo>
                    <a:pt x="46177" y="1623060"/>
                  </a:lnTo>
                  <a:lnTo>
                    <a:pt x="48412" y="1613281"/>
                  </a:lnTo>
                  <a:lnTo>
                    <a:pt x="48437" y="1613154"/>
                  </a:lnTo>
                  <a:lnTo>
                    <a:pt x="73875" y="1577848"/>
                  </a:lnTo>
                  <a:lnTo>
                    <a:pt x="95326" y="1564868"/>
                  </a:lnTo>
                  <a:lnTo>
                    <a:pt x="95173" y="1564868"/>
                  </a:lnTo>
                  <a:lnTo>
                    <a:pt x="106629" y="1560563"/>
                  </a:lnTo>
                  <a:lnTo>
                    <a:pt x="117513" y="1558150"/>
                  </a:lnTo>
                  <a:lnTo>
                    <a:pt x="128384" y="1557401"/>
                  </a:lnTo>
                  <a:lnTo>
                    <a:pt x="139077" y="1558620"/>
                  </a:lnTo>
                  <a:lnTo>
                    <a:pt x="149479" y="1562061"/>
                  </a:lnTo>
                  <a:lnTo>
                    <a:pt x="159613" y="1567713"/>
                  </a:lnTo>
                  <a:lnTo>
                    <a:pt x="169532" y="1575562"/>
                  </a:lnTo>
                  <a:lnTo>
                    <a:pt x="183629" y="1557401"/>
                  </a:lnTo>
                  <a:lnTo>
                    <a:pt x="165252" y="1520698"/>
                  </a:lnTo>
                  <a:lnTo>
                    <a:pt x="131051" y="1513840"/>
                  </a:lnTo>
                  <a:lnTo>
                    <a:pt x="113626" y="1514398"/>
                  </a:lnTo>
                  <a:lnTo>
                    <a:pt x="62471" y="1532001"/>
                  </a:lnTo>
                  <a:lnTo>
                    <a:pt x="28333" y="1559318"/>
                  </a:lnTo>
                  <a:lnTo>
                    <a:pt x="3975" y="1602981"/>
                  </a:lnTo>
                  <a:lnTo>
                    <a:pt x="0" y="1640205"/>
                  </a:lnTo>
                  <a:lnTo>
                    <a:pt x="914" y="1651063"/>
                  </a:lnTo>
                  <a:lnTo>
                    <a:pt x="16179" y="1699323"/>
                  </a:lnTo>
                  <a:lnTo>
                    <a:pt x="37426" y="1732635"/>
                  </a:lnTo>
                  <a:lnTo>
                    <a:pt x="74688" y="1765668"/>
                  </a:lnTo>
                  <a:lnTo>
                    <a:pt x="120065" y="1781403"/>
                  </a:lnTo>
                  <a:lnTo>
                    <a:pt x="132397" y="1782051"/>
                  </a:lnTo>
                  <a:lnTo>
                    <a:pt x="143497" y="1781403"/>
                  </a:lnTo>
                  <a:lnTo>
                    <a:pt x="144589" y="1781403"/>
                  </a:lnTo>
                  <a:lnTo>
                    <a:pt x="184899" y="1769579"/>
                  </a:lnTo>
                  <a:lnTo>
                    <a:pt x="227723" y="1739544"/>
                  </a:lnTo>
                  <a:lnTo>
                    <a:pt x="230047" y="1736725"/>
                  </a:lnTo>
                  <a:lnTo>
                    <a:pt x="238937" y="1726006"/>
                  </a:lnTo>
                  <a:lnTo>
                    <a:pt x="247891" y="1711071"/>
                  </a:lnTo>
                  <a:lnTo>
                    <a:pt x="254406" y="1694865"/>
                  </a:lnTo>
                  <a:lnTo>
                    <a:pt x="258368" y="1677644"/>
                  </a:lnTo>
                  <a:lnTo>
                    <a:pt x="259689" y="1660207"/>
                  </a:lnTo>
                  <a:lnTo>
                    <a:pt x="259740" y="1659432"/>
                  </a:lnTo>
                  <a:close/>
                </a:path>
                <a:path w="6608445" h="2066289">
                  <a:moveTo>
                    <a:pt x="514502" y="1506372"/>
                  </a:moveTo>
                  <a:lnTo>
                    <a:pt x="503580" y="1457896"/>
                  </a:lnTo>
                  <a:lnTo>
                    <a:pt x="484886" y="1423352"/>
                  </a:lnTo>
                  <a:lnTo>
                    <a:pt x="472046" y="1407198"/>
                  </a:lnTo>
                  <a:lnTo>
                    <a:pt x="468744" y="1403426"/>
                  </a:lnTo>
                  <a:lnTo>
                    <a:pt x="467715" y="1402422"/>
                  </a:lnTo>
                  <a:lnTo>
                    <a:pt x="467715" y="1513382"/>
                  </a:lnTo>
                  <a:lnTo>
                    <a:pt x="467601" y="1518399"/>
                  </a:lnTo>
                  <a:lnTo>
                    <a:pt x="450811" y="1561719"/>
                  </a:lnTo>
                  <a:lnTo>
                    <a:pt x="418960" y="1583512"/>
                  </a:lnTo>
                  <a:lnTo>
                    <a:pt x="396481" y="1589189"/>
                  </a:lnTo>
                  <a:lnTo>
                    <a:pt x="385813" y="1589024"/>
                  </a:lnTo>
                  <a:lnTo>
                    <a:pt x="347967" y="1572387"/>
                  </a:lnTo>
                  <a:lnTo>
                    <a:pt x="318376" y="1536700"/>
                  </a:lnTo>
                  <a:lnTo>
                    <a:pt x="301612" y="1493647"/>
                  </a:lnTo>
                  <a:lnTo>
                    <a:pt x="300393" y="1483868"/>
                  </a:lnTo>
                  <a:lnTo>
                    <a:pt x="300469" y="1472501"/>
                  </a:lnTo>
                  <a:lnTo>
                    <a:pt x="317360" y="1434465"/>
                  </a:lnTo>
                  <a:lnTo>
                    <a:pt x="349046" y="1412862"/>
                  </a:lnTo>
                  <a:lnTo>
                    <a:pt x="371525" y="1407198"/>
                  </a:lnTo>
                  <a:lnTo>
                    <a:pt x="382130" y="1407414"/>
                  </a:lnTo>
                  <a:lnTo>
                    <a:pt x="420103" y="1423924"/>
                  </a:lnTo>
                  <a:lnTo>
                    <a:pt x="449567" y="1459484"/>
                  </a:lnTo>
                  <a:lnTo>
                    <a:pt x="466458" y="1502664"/>
                  </a:lnTo>
                  <a:lnTo>
                    <a:pt x="467715" y="1513382"/>
                  </a:lnTo>
                  <a:lnTo>
                    <a:pt x="467715" y="1402422"/>
                  </a:lnTo>
                  <a:lnTo>
                    <a:pt x="429412" y="1374216"/>
                  </a:lnTo>
                  <a:lnTo>
                    <a:pt x="395008" y="1364119"/>
                  </a:lnTo>
                  <a:lnTo>
                    <a:pt x="395389" y="1364119"/>
                  </a:lnTo>
                  <a:lnTo>
                    <a:pt x="382498" y="1363395"/>
                  </a:lnTo>
                  <a:lnTo>
                    <a:pt x="369811" y="1364119"/>
                  </a:lnTo>
                  <a:lnTo>
                    <a:pt x="356730" y="1366304"/>
                  </a:lnTo>
                  <a:lnTo>
                    <a:pt x="316090" y="1383042"/>
                  </a:lnTo>
                  <a:lnTo>
                    <a:pt x="281851" y="1410398"/>
                  </a:lnTo>
                  <a:lnTo>
                    <a:pt x="261442" y="1442631"/>
                  </a:lnTo>
                  <a:lnTo>
                    <a:pt x="253492" y="1480985"/>
                  </a:lnTo>
                  <a:lnTo>
                    <a:pt x="253377" y="1489837"/>
                  </a:lnTo>
                  <a:lnTo>
                    <a:pt x="254406" y="1501990"/>
                  </a:lnTo>
                  <a:lnTo>
                    <a:pt x="269671" y="1550111"/>
                  </a:lnTo>
                  <a:lnTo>
                    <a:pt x="290791" y="1583232"/>
                  </a:lnTo>
                  <a:lnTo>
                    <a:pt x="327863" y="1616316"/>
                  </a:lnTo>
                  <a:lnTo>
                    <a:pt x="373202" y="1632204"/>
                  </a:lnTo>
                  <a:lnTo>
                    <a:pt x="385432" y="1632877"/>
                  </a:lnTo>
                  <a:lnTo>
                    <a:pt x="398132" y="1632204"/>
                  </a:lnTo>
                  <a:lnTo>
                    <a:pt x="437934" y="1620481"/>
                  </a:lnTo>
                  <a:lnTo>
                    <a:pt x="476186" y="1595564"/>
                  </a:lnTo>
                  <a:lnTo>
                    <a:pt x="501002" y="1564868"/>
                  </a:lnTo>
                  <a:lnTo>
                    <a:pt x="514375" y="1518399"/>
                  </a:lnTo>
                  <a:lnTo>
                    <a:pt x="514426" y="1513382"/>
                  </a:lnTo>
                  <a:lnTo>
                    <a:pt x="514502" y="1506372"/>
                  </a:lnTo>
                  <a:close/>
                </a:path>
                <a:path w="6608445" h="2066289">
                  <a:moveTo>
                    <a:pt x="798182" y="1404874"/>
                  </a:moveTo>
                  <a:lnTo>
                    <a:pt x="772096" y="1360551"/>
                  </a:lnTo>
                  <a:lnTo>
                    <a:pt x="666483" y="1181100"/>
                  </a:lnTo>
                  <a:lnTo>
                    <a:pt x="627748" y="1203960"/>
                  </a:lnTo>
                  <a:lnTo>
                    <a:pt x="720077" y="1360551"/>
                  </a:lnTo>
                  <a:lnTo>
                    <a:pt x="658126" y="1326896"/>
                  </a:lnTo>
                  <a:lnTo>
                    <a:pt x="533768" y="1259332"/>
                  </a:lnTo>
                  <a:lnTo>
                    <a:pt x="493763" y="1282827"/>
                  </a:lnTo>
                  <a:lnTo>
                    <a:pt x="625589" y="1506601"/>
                  </a:lnTo>
                  <a:lnTo>
                    <a:pt x="664197" y="1483868"/>
                  </a:lnTo>
                  <a:lnTo>
                    <a:pt x="571868" y="1326896"/>
                  </a:lnTo>
                  <a:lnTo>
                    <a:pt x="758050" y="1428623"/>
                  </a:lnTo>
                  <a:lnTo>
                    <a:pt x="798182" y="1404874"/>
                  </a:lnTo>
                  <a:close/>
                </a:path>
                <a:path w="6608445" h="2066289">
                  <a:moveTo>
                    <a:pt x="974458" y="1301115"/>
                  </a:moveTo>
                  <a:lnTo>
                    <a:pt x="965720" y="1244600"/>
                  </a:lnTo>
                  <a:lnTo>
                    <a:pt x="931786" y="1024890"/>
                  </a:lnTo>
                  <a:lnTo>
                    <a:pt x="887844" y="1050798"/>
                  </a:lnTo>
                  <a:lnTo>
                    <a:pt x="921118" y="1244600"/>
                  </a:lnTo>
                  <a:lnTo>
                    <a:pt x="767448" y="1121664"/>
                  </a:lnTo>
                  <a:lnTo>
                    <a:pt x="722998" y="1147826"/>
                  </a:lnTo>
                  <a:lnTo>
                    <a:pt x="944359" y="1318895"/>
                  </a:lnTo>
                  <a:lnTo>
                    <a:pt x="974458" y="1301115"/>
                  </a:lnTo>
                  <a:close/>
                </a:path>
                <a:path w="6608445" h="2066289">
                  <a:moveTo>
                    <a:pt x="1277493" y="1057021"/>
                  </a:moveTo>
                  <a:lnTo>
                    <a:pt x="1276426" y="1044879"/>
                  </a:lnTo>
                  <a:lnTo>
                    <a:pt x="1274178" y="1032637"/>
                  </a:lnTo>
                  <a:lnTo>
                    <a:pt x="1270927" y="1020864"/>
                  </a:lnTo>
                  <a:lnTo>
                    <a:pt x="1270838" y="1020521"/>
                  </a:lnTo>
                  <a:lnTo>
                    <a:pt x="1254874" y="985139"/>
                  </a:lnTo>
                  <a:lnTo>
                    <a:pt x="1231684" y="954049"/>
                  </a:lnTo>
                  <a:lnTo>
                    <a:pt x="1230655" y="953046"/>
                  </a:lnTo>
                  <a:lnTo>
                    <a:pt x="1230655" y="1064056"/>
                  </a:lnTo>
                  <a:lnTo>
                    <a:pt x="1230541" y="1069073"/>
                  </a:lnTo>
                  <a:lnTo>
                    <a:pt x="1213497" y="1112672"/>
                  </a:lnTo>
                  <a:lnTo>
                    <a:pt x="1181900" y="1134135"/>
                  </a:lnTo>
                  <a:lnTo>
                    <a:pt x="1159421" y="1139850"/>
                  </a:lnTo>
                  <a:lnTo>
                    <a:pt x="1148829" y="1139698"/>
                  </a:lnTo>
                  <a:lnTo>
                    <a:pt x="1110856" y="1123061"/>
                  </a:lnTo>
                  <a:lnTo>
                    <a:pt x="1081265" y="1087374"/>
                  </a:lnTo>
                  <a:lnTo>
                    <a:pt x="1064501" y="1044321"/>
                  </a:lnTo>
                  <a:lnTo>
                    <a:pt x="1063231" y="1033614"/>
                  </a:lnTo>
                  <a:lnTo>
                    <a:pt x="1063345" y="1028471"/>
                  </a:lnTo>
                  <a:lnTo>
                    <a:pt x="1063459" y="1023175"/>
                  </a:lnTo>
                  <a:lnTo>
                    <a:pt x="1080274" y="985139"/>
                  </a:lnTo>
                  <a:lnTo>
                    <a:pt x="1111808" y="963637"/>
                  </a:lnTo>
                  <a:lnTo>
                    <a:pt x="1134478" y="957872"/>
                  </a:lnTo>
                  <a:lnTo>
                    <a:pt x="1145146" y="958088"/>
                  </a:lnTo>
                  <a:lnTo>
                    <a:pt x="1182992" y="974598"/>
                  </a:lnTo>
                  <a:lnTo>
                    <a:pt x="1212456" y="1010158"/>
                  </a:lnTo>
                  <a:lnTo>
                    <a:pt x="1229347" y="1053338"/>
                  </a:lnTo>
                  <a:lnTo>
                    <a:pt x="1230655" y="1064056"/>
                  </a:lnTo>
                  <a:lnTo>
                    <a:pt x="1230655" y="953046"/>
                  </a:lnTo>
                  <a:lnTo>
                    <a:pt x="1192377" y="924890"/>
                  </a:lnTo>
                  <a:lnTo>
                    <a:pt x="1158214" y="914781"/>
                  </a:lnTo>
                  <a:lnTo>
                    <a:pt x="1159256" y="914781"/>
                  </a:lnTo>
                  <a:lnTo>
                    <a:pt x="1145438" y="914057"/>
                  </a:lnTo>
                  <a:lnTo>
                    <a:pt x="1132700" y="914781"/>
                  </a:lnTo>
                  <a:lnTo>
                    <a:pt x="1119695" y="916978"/>
                  </a:lnTo>
                  <a:lnTo>
                    <a:pt x="1079106" y="933577"/>
                  </a:lnTo>
                  <a:lnTo>
                    <a:pt x="1044790" y="961072"/>
                  </a:lnTo>
                  <a:lnTo>
                    <a:pt x="1024394" y="993254"/>
                  </a:lnTo>
                  <a:lnTo>
                    <a:pt x="1016330" y="1040511"/>
                  </a:lnTo>
                  <a:lnTo>
                    <a:pt x="1017397" y="1052664"/>
                  </a:lnTo>
                  <a:lnTo>
                    <a:pt x="1019670" y="1064895"/>
                  </a:lnTo>
                  <a:lnTo>
                    <a:pt x="1022858" y="1076693"/>
                  </a:lnTo>
                  <a:lnTo>
                    <a:pt x="1022946" y="1077023"/>
                  </a:lnTo>
                  <a:lnTo>
                    <a:pt x="1038847" y="1112393"/>
                  </a:lnTo>
                  <a:lnTo>
                    <a:pt x="1062088" y="1143495"/>
                  </a:lnTo>
                  <a:lnTo>
                    <a:pt x="1101407" y="1172654"/>
                  </a:lnTo>
                  <a:lnTo>
                    <a:pt x="1148346" y="1183487"/>
                  </a:lnTo>
                  <a:lnTo>
                    <a:pt x="1159649" y="1182839"/>
                  </a:lnTo>
                  <a:lnTo>
                    <a:pt x="1160538" y="1182839"/>
                  </a:lnTo>
                  <a:lnTo>
                    <a:pt x="1200950" y="1171092"/>
                  </a:lnTo>
                  <a:lnTo>
                    <a:pt x="1239151" y="1146213"/>
                  </a:lnTo>
                  <a:lnTo>
                    <a:pt x="1245577" y="1139850"/>
                  </a:lnTo>
                  <a:lnTo>
                    <a:pt x="1248994" y="1136472"/>
                  </a:lnTo>
                  <a:lnTo>
                    <a:pt x="1273352" y="1092847"/>
                  </a:lnTo>
                  <a:lnTo>
                    <a:pt x="1277404" y="1064056"/>
                  </a:lnTo>
                  <a:lnTo>
                    <a:pt x="1277493" y="1057021"/>
                  </a:lnTo>
                  <a:close/>
                </a:path>
                <a:path w="6608445" h="2066289">
                  <a:moveTo>
                    <a:pt x="1543964" y="903071"/>
                  </a:moveTo>
                  <a:lnTo>
                    <a:pt x="1542783" y="883793"/>
                  </a:lnTo>
                  <a:lnTo>
                    <a:pt x="1496682" y="890524"/>
                  </a:lnTo>
                  <a:lnTo>
                    <a:pt x="1497850" y="903071"/>
                  </a:lnTo>
                  <a:lnTo>
                    <a:pt x="1497736" y="908481"/>
                  </a:lnTo>
                  <a:lnTo>
                    <a:pt x="1486039" y="945642"/>
                  </a:lnTo>
                  <a:lnTo>
                    <a:pt x="1448587" y="973747"/>
                  </a:lnTo>
                  <a:lnTo>
                    <a:pt x="1415148" y="980313"/>
                  </a:lnTo>
                  <a:lnTo>
                    <a:pt x="1404797" y="978890"/>
                  </a:lnTo>
                  <a:lnTo>
                    <a:pt x="1367929" y="958202"/>
                  </a:lnTo>
                  <a:lnTo>
                    <a:pt x="1340116" y="919111"/>
                  </a:lnTo>
                  <a:lnTo>
                    <a:pt x="1329677" y="876846"/>
                  </a:lnTo>
                  <a:lnTo>
                    <a:pt x="1330439" y="866648"/>
                  </a:lnTo>
                  <a:lnTo>
                    <a:pt x="1349159" y="829398"/>
                  </a:lnTo>
                  <a:lnTo>
                    <a:pt x="1390916" y="804151"/>
                  </a:lnTo>
                  <a:lnTo>
                    <a:pt x="1412608" y="800989"/>
                  </a:lnTo>
                  <a:lnTo>
                    <a:pt x="1423314" y="802208"/>
                  </a:lnTo>
                  <a:lnTo>
                    <a:pt x="1433753" y="805649"/>
                  </a:lnTo>
                  <a:lnTo>
                    <a:pt x="1443888" y="811301"/>
                  </a:lnTo>
                  <a:lnTo>
                    <a:pt x="1453756" y="819150"/>
                  </a:lnTo>
                  <a:lnTo>
                    <a:pt x="1467853" y="800989"/>
                  </a:lnTo>
                  <a:lnTo>
                    <a:pt x="1449527" y="764336"/>
                  </a:lnTo>
                  <a:lnTo>
                    <a:pt x="1415275" y="757428"/>
                  </a:lnTo>
                  <a:lnTo>
                    <a:pt x="1397914" y="757999"/>
                  </a:lnTo>
                  <a:lnTo>
                    <a:pt x="1346822" y="775589"/>
                  </a:lnTo>
                  <a:lnTo>
                    <a:pt x="1312621" y="802906"/>
                  </a:lnTo>
                  <a:lnTo>
                    <a:pt x="1292237" y="835126"/>
                  </a:lnTo>
                  <a:lnTo>
                    <a:pt x="1284274" y="883793"/>
                  </a:lnTo>
                  <a:lnTo>
                    <a:pt x="1285189" y="894651"/>
                  </a:lnTo>
                  <a:lnTo>
                    <a:pt x="1300454" y="942924"/>
                  </a:lnTo>
                  <a:lnTo>
                    <a:pt x="1321714" y="976223"/>
                  </a:lnTo>
                  <a:lnTo>
                    <a:pt x="1359027" y="1009307"/>
                  </a:lnTo>
                  <a:lnTo>
                    <a:pt x="1404353" y="1024991"/>
                  </a:lnTo>
                  <a:lnTo>
                    <a:pt x="1416672" y="1025639"/>
                  </a:lnTo>
                  <a:lnTo>
                    <a:pt x="1427734" y="1024991"/>
                  </a:lnTo>
                  <a:lnTo>
                    <a:pt x="1428813" y="1024991"/>
                  </a:lnTo>
                  <a:lnTo>
                    <a:pt x="1469136" y="1013167"/>
                  </a:lnTo>
                  <a:lnTo>
                    <a:pt x="1511998" y="983170"/>
                  </a:lnTo>
                  <a:lnTo>
                    <a:pt x="1538630" y="938466"/>
                  </a:lnTo>
                  <a:lnTo>
                    <a:pt x="1543913" y="903795"/>
                  </a:lnTo>
                  <a:lnTo>
                    <a:pt x="1543964" y="903071"/>
                  </a:lnTo>
                  <a:close/>
                </a:path>
                <a:path w="6608445" h="2066289">
                  <a:moveTo>
                    <a:pt x="1823961" y="800735"/>
                  </a:moveTo>
                  <a:lnTo>
                    <a:pt x="1807400" y="787908"/>
                  </a:lnTo>
                  <a:lnTo>
                    <a:pt x="1700771" y="705307"/>
                  </a:lnTo>
                  <a:lnTo>
                    <a:pt x="1700771" y="761619"/>
                  </a:lnTo>
                  <a:lnTo>
                    <a:pt x="1641081" y="796671"/>
                  </a:lnTo>
                  <a:lnTo>
                    <a:pt x="1622920" y="697357"/>
                  </a:lnTo>
                  <a:lnTo>
                    <a:pt x="1700771" y="761619"/>
                  </a:lnTo>
                  <a:lnTo>
                    <a:pt x="1700771" y="705307"/>
                  </a:lnTo>
                  <a:lnTo>
                    <a:pt x="1690509" y="697357"/>
                  </a:lnTo>
                  <a:lnTo>
                    <a:pt x="1602981" y="629539"/>
                  </a:lnTo>
                  <a:lnTo>
                    <a:pt x="1572882" y="647319"/>
                  </a:lnTo>
                  <a:lnTo>
                    <a:pt x="1615046" y="923798"/>
                  </a:lnTo>
                  <a:lnTo>
                    <a:pt x="1658988" y="898017"/>
                  </a:lnTo>
                  <a:lnTo>
                    <a:pt x="1647685" y="839089"/>
                  </a:lnTo>
                  <a:lnTo>
                    <a:pt x="1719783" y="796671"/>
                  </a:lnTo>
                  <a:lnTo>
                    <a:pt x="1734680" y="787908"/>
                  </a:lnTo>
                  <a:lnTo>
                    <a:pt x="1780527" y="826389"/>
                  </a:lnTo>
                  <a:lnTo>
                    <a:pt x="1823961" y="800735"/>
                  </a:lnTo>
                  <a:close/>
                </a:path>
                <a:path w="6608445" h="2066289">
                  <a:moveTo>
                    <a:pt x="1965693" y="717296"/>
                  </a:moveTo>
                  <a:lnTo>
                    <a:pt x="1869059" y="553212"/>
                  </a:lnTo>
                  <a:lnTo>
                    <a:pt x="1855076" y="529463"/>
                  </a:lnTo>
                  <a:lnTo>
                    <a:pt x="1925053" y="488188"/>
                  </a:lnTo>
                  <a:lnTo>
                    <a:pt x="1903971" y="452374"/>
                  </a:lnTo>
                  <a:lnTo>
                    <a:pt x="1723504" y="558546"/>
                  </a:lnTo>
                  <a:lnTo>
                    <a:pt x="1744713" y="594487"/>
                  </a:lnTo>
                  <a:lnTo>
                    <a:pt x="1814817" y="553212"/>
                  </a:lnTo>
                  <a:lnTo>
                    <a:pt x="1925561" y="741045"/>
                  </a:lnTo>
                  <a:lnTo>
                    <a:pt x="1965693" y="717296"/>
                  </a:lnTo>
                  <a:close/>
                </a:path>
                <a:path w="6608445" h="2066289">
                  <a:moveTo>
                    <a:pt x="2250516" y="483908"/>
                  </a:moveTo>
                  <a:lnTo>
                    <a:pt x="2239543" y="435419"/>
                  </a:lnTo>
                  <a:lnTo>
                    <a:pt x="2220849" y="400875"/>
                  </a:lnTo>
                  <a:lnTo>
                    <a:pt x="2208009" y="384721"/>
                  </a:lnTo>
                  <a:lnTo>
                    <a:pt x="2204707" y="380949"/>
                  </a:lnTo>
                  <a:lnTo>
                    <a:pt x="2203729" y="379996"/>
                  </a:lnTo>
                  <a:lnTo>
                    <a:pt x="2203729" y="490905"/>
                  </a:lnTo>
                  <a:lnTo>
                    <a:pt x="2203615" y="495985"/>
                  </a:lnTo>
                  <a:lnTo>
                    <a:pt x="2186559" y="539521"/>
                  </a:lnTo>
                  <a:lnTo>
                    <a:pt x="2154923" y="561047"/>
                  </a:lnTo>
                  <a:lnTo>
                    <a:pt x="2132495" y="566762"/>
                  </a:lnTo>
                  <a:lnTo>
                    <a:pt x="2121903" y="566547"/>
                  </a:lnTo>
                  <a:lnTo>
                    <a:pt x="2083930" y="549910"/>
                  </a:lnTo>
                  <a:lnTo>
                    <a:pt x="2054339" y="514223"/>
                  </a:lnTo>
                  <a:lnTo>
                    <a:pt x="2037689" y="471792"/>
                  </a:lnTo>
                  <a:lnTo>
                    <a:pt x="2036279" y="460756"/>
                  </a:lnTo>
                  <a:lnTo>
                    <a:pt x="2036368" y="455320"/>
                  </a:lnTo>
                  <a:lnTo>
                    <a:pt x="2053399" y="411988"/>
                  </a:lnTo>
                  <a:lnTo>
                    <a:pt x="2085060" y="390385"/>
                  </a:lnTo>
                  <a:lnTo>
                    <a:pt x="2107488" y="384721"/>
                  </a:lnTo>
                  <a:lnTo>
                    <a:pt x="2118093" y="384937"/>
                  </a:lnTo>
                  <a:lnTo>
                    <a:pt x="2156066" y="401447"/>
                  </a:lnTo>
                  <a:lnTo>
                    <a:pt x="2185530" y="437007"/>
                  </a:lnTo>
                  <a:lnTo>
                    <a:pt x="2202421" y="480187"/>
                  </a:lnTo>
                  <a:lnTo>
                    <a:pt x="2203729" y="490905"/>
                  </a:lnTo>
                  <a:lnTo>
                    <a:pt x="2203729" y="379996"/>
                  </a:lnTo>
                  <a:lnTo>
                    <a:pt x="2165426" y="351739"/>
                  </a:lnTo>
                  <a:lnTo>
                    <a:pt x="2130971" y="341630"/>
                  </a:lnTo>
                  <a:lnTo>
                    <a:pt x="2131352" y="341630"/>
                  </a:lnTo>
                  <a:lnTo>
                    <a:pt x="2118461" y="340918"/>
                  </a:lnTo>
                  <a:lnTo>
                    <a:pt x="2105774" y="341630"/>
                  </a:lnTo>
                  <a:lnTo>
                    <a:pt x="2092769" y="343827"/>
                  </a:lnTo>
                  <a:lnTo>
                    <a:pt x="2052180" y="360553"/>
                  </a:lnTo>
                  <a:lnTo>
                    <a:pt x="2017864" y="387972"/>
                  </a:lnTo>
                  <a:lnTo>
                    <a:pt x="1997417" y="420154"/>
                  </a:lnTo>
                  <a:lnTo>
                    <a:pt x="1989480" y="458508"/>
                  </a:lnTo>
                  <a:lnTo>
                    <a:pt x="1989391" y="467360"/>
                  </a:lnTo>
                  <a:lnTo>
                    <a:pt x="1990420" y="479513"/>
                  </a:lnTo>
                  <a:lnTo>
                    <a:pt x="2005634" y="527646"/>
                  </a:lnTo>
                  <a:lnTo>
                    <a:pt x="2026754" y="560755"/>
                  </a:lnTo>
                  <a:lnTo>
                    <a:pt x="2063877" y="593890"/>
                  </a:lnTo>
                  <a:lnTo>
                    <a:pt x="2109165" y="609727"/>
                  </a:lnTo>
                  <a:lnTo>
                    <a:pt x="2121395" y="610400"/>
                  </a:lnTo>
                  <a:lnTo>
                    <a:pt x="2134095" y="609727"/>
                  </a:lnTo>
                  <a:lnTo>
                    <a:pt x="2174024" y="598055"/>
                  </a:lnTo>
                  <a:lnTo>
                    <a:pt x="2212175" y="573100"/>
                  </a:lnTo>
                  <a:lnTo>
                    <a:pt x="2218601" y="566762"/>
                  </a:lnTo>
                  <a:lnTo>
                    <a:pt x="2222042" y="563384"/>
                  </a:lnTo>
                  <a:lnTo>
                    <a:pt x="2242451" y="531164"/>
                  </a:lnTo>
                  <a:lnTo>
                    <a:pt x="2250427" y="490905"/>
                  </a:lnTo>
                  <a:lnTo>
                    <a:pt x="2250516" y="483908"/>
                  </a:lnTo>
                  <a:close/>
                </a:path>
                <a:path w="6608445" h="2066289">
                  <a:moveTo>
                    <a:pt x="2530081" y="385318"/>
                  </a:moveTo>
                  <a:lnTo>
                    <a:pt x="2460320" y="348869"/>
                  </a:lnTo>
                  <a:lnTo>
                    <a:pt x="2427757" y="331851"/>
                  </a:lnTo>
                  <a:lnTo>
                    <a:pt x="2409050" y="322072"/>
                  </a:lnTo>
                  <a:lnTo>
                    <a:pt x="2415971" y="312712"/>
                  </a:lnTo>
                  <a:lnTo>
                    <a:pt x="2421356" y="302882"/>
                  </a:lnTo>
                  <a:lnTo>
                    <a:pt x="2425230" y="292557"/>
                  </a:lnTo>
                  <a:lnTo>
                    <a:pt x="2427592" y="281686"/>
                  </a:lnTo>
                  <a:lnTo>
                    <a:pt x="2428062" y="272415"/>
                  </a:lnTo>
                  <a:lnTo>
                    <a:pt x="2428163" y="270675"/>
                  </a:lnTo>
                  <a:lnTo>
                    <a:pt x="2426906" y="260350"/>
                  </a:lnTo>
                  <a:lnTo>
                    <a:pt x="2426817" y="259702"/>
                  </a:lnTo>
                  <a:lnTo>
                    <a:pt x="2423706" y="249237"/>
                  </a:lnTo>
                  <a:lnTo>
                    <a:pt x="2423591" y="248818"/>
                  </a:lnTo>
                  <a:lnTo>
                    <a:pt x="2421953" y="245376"/>
                  </a:lnTo>
                  <a:lnTo>
                    <a:pt x="2418448" y="237998"/>
                  </a:lnTo>
                  <a:lnTo>
                    <a:pt x="2411679" y="228307"/>
                  </a:lnTo>
                  <a:lnTo>
                    <a:pt x="2404122" y="220192"/>
                  </a:lnTo>
                  <a:lnTo>
                    <a:pt x="2395766" y="213639"/>
                  </a:lnTo>
                  <a:lnTo>
                    <a:pt x="2386571" y="208661"/>
                  </a:lnTo>
                  <a:lnTo>
                    <a:pt x="2383485" y="207530"/>
                  </a:lnTo>
                  <a:lnTo>
                    <a:pt x="2383485" y="274878"/>
                  </a:lnTo>
                  <a:lnTo>
                    <a:pt x="2383371" y="281686"/>
                  </a:lnTo>
                  <a:lnTo>
                    <a:pt x="2326500" y="331851"/>
                  </a:lnTo>
                  <a:lnTo>
                    <a:pt x="2291575" y="272415"/>
                  </a:lnTo>
                  <a:lnTo>
                    <a:pt x="2323706" y="253492"/>
                  </a:lnTo>
                  <a:lnTo>
                    <a:pt x="2332278" y="249237"/>
                  </a:lnTo>
                  <a:lnTo>
                    <a:pt x="2340483" y="246532"/>
                  </a:lnTo>
                  <a:lnTo>
                    <a:pt x="2348331" y="245376"/>
                  </a:lnTo>
                  <a:lnTo>
                    <a:pt x="2355837" y="245745"/>
                  </a:lnTo>
                  <a:lnTo>
                    <a:pt x="2383485" y="274878"/>
                  </a:lnTo>
                  <a:lnTo>
                    <a:pt x="2383485" y="207530"/>
                  </a:lnTo>
                  <a:lnTo>
                    <a:pt x="2376855" y="205092"/>
                  </a:lnTo>
                  <a:lnTo>
                    <a:pt x="2366759" y="202920"/>
                  </a:lnTo>
                  <a:lnTo>
                    <a:pt x="2356281" y="202133"/>
                  </a:lnTo>
                  <a:lnTo>
                    <a:pt x="2345423" y="202692"/>
                  </a:lnTo>
                  <a:lnTo>
                    <a:pt x="2302243" y="217678"/>
                  </a:lnTo>
                  <a:lnTo>
                    <a:pt x="2229853" y="260350"/>
                  </a:lnTo>
                  <a:lnTo>
                    <a:pt x="2361806" y="484505"/>
                  </a:lnTo>
                  <a:lnTo>
                    <a:pt x="2402065" y="460756"/>
                  </a:lnTo>
                  <a:lnTo>
                    <a:pt x="2345423" y="364744"/>
                  </a:lnTo>
                  <a:lnTo>
                    <a:pt x="2372474" y="348869"/>
                  </a:lnTo>
                  <a:lnTo>
                    <a:pt x="2484107" y="412496"/>
                  </a:lnTo>
                  <a:lnTo>
                    <a:pt x="2530081" y="385318"/>
                  </a:lnTo>
                  <a:close/>
                </a:path>
                <a:path w="6608445" h="2066289">
                  <a:moveTo>
                    <a:pt x="2627744" y="327406"/>
                  </a:moveTo>
                  <a:lnTo>
                    <a:pt x="2495918" y="103632"/>
                  </a:lnTo>
                  <a:lnTo>
                    <a:pt x="2455659" y="127381"/>
                  </a:lnTo>
                  <a:lnTo>
                    <a:pt x="2587485" y="351155"/>
                  </a:lnTo>
                  <a:lnTo>
                    <a:pt x="2627744" y="327406"/>
                  </a:lnTo>
                  <a:close/>
                </a:path>
                <a:path w="6608445" h="2066289">
                  <a:moveTo>
                    <a:pt x="2892920" y="171196"/>
                  </a:moveTo>
                  <a:lnTo>
                    <a:pt x="2876359" y="158369"/>
                  </a:lnTo>
                  <a:lnTo>
                    <a:pt x="2769730" y="75768"/>
                  </a:lnTo>
                  <a:lnTo>
                    <a:pt x="2769730" y="131953"/>
                  </a:lnTo>
                  <a:lnTo>
                    <a:pt x="2710040" y="167132"/>
                  </a:lnTo>
                  <a:lnTo>
                    <a:pt x="2691879" y="67818"/>
                  </a:lnTo>
                  <a:lnTo>
                    <a:pt x="2769730" y="131953"/>
                  </a:lnTo>
                  <a:lnTo>
                    <a:pt x="2769730" y="75768"/>
                  </a:lnTo>
                  <a:lnTo>
                    <a:pt x="2759468" y="67818"/>
                  </a:lnTo>
                  <a:lnTo>
                    <a:pt x="2671940" y="0"/>
                  </a:lnTo>
                  <a:lnTo>
                    <a:pt x="2641841" y="17653"/>
                  </a:lnTo>
                  <a:lnTo>
                    <a:pt x="2684005" y="294259"/>
                  </a:lnTo>
                  <a:lnTo>
                    <a:pt x="2727820" y="268478"/>
                  </a:lnTo>
                  <a:lnTo>
                    <a:pt x="2716644" y="209550"/>
                  </a:lnTo>
                  <a:lnTo>
                    <a:pt x="2788742" y="167132"/>
                  </a:lnTo>
                  <a:lnTo>
                    <a:pt x="2803639" y="158369"/>
                  </a:lnTo>
                  <a:lnTo>
                    <a:pt x="2849486" y="196850"/>
                  </a:lnTo>
                  <a:lnTo>
                    <a:pt x="2892920" y="171196"/>
                  </a:lnTo>
                  <a:close/>
                </a:path>
                <a:path w="6608445" h="2066289">
                  <a:moveTo>
                    <a:pt x="4042143" y="1813433"/>
                  </a:moveTo>
                  <a:lnTo>
                    <a:pt x="4012044" y="1760474"/>
                  </a:lnTo>
                  <a:lnTo>
                    <a:pt x="3861676" y="1845691"/>
                  </a:lnTo>
                  <a:lnTo>
                    <a:pt x="3815575" y="1764411"/>
                  </a:lnTo>
                  <a:lnTo>
                    <a:pt x="3986009" y="1667764"/>
                  </a:lnTo>
                  <a:lnTo>
                    <a:pt x="3955910" y="1614678"/>
                  </a:lnTo>
                  <a:lnTo>
                    <a:pt x="3727564" y="1744091"/>
                  </a:lnTo>
                  <a:lnTo>
                    <a:pt x="3910190" y="2066036"/>
                  </a:lnTo>
                  <a:lnTo>
                    <a:pt x="3968102" y="2033270"/>
                  </a:lnTo>
                  <a:lnTo>
                    <a:pt x="3891775" y="1898777"/>
                  </a:lnTo>
                  <a:lnTo>
                    <a:pt x="3985298" y="1845691"/>
                  </a:lnTo>
                  <a:lnTo>
                    <a:pt x="4042143" y="1813433"/>
                  </a:lnTo>
                  <a:close/>
                </a:path>
                <a:path w="6608445" h="2066289">
                  <a:moveTo>
                    <a:pt x="4418317" y="1697266"/>
                  </a:moveTo>
                  <a:lnTo>
                    <a:pt x="4417072" y="1671866"/>
                  </a:lnTo>
                  <a:lnTo>
                    <a:pt x="4414126" y="1659166"/>
                  </a:lnTo>
                  <a:lnTo>
                    <a:pt x="4409694" y="1633766"/>
                  </a:lnTo>
                  <a:lnTo>
                    <a:pt x="4403839" y="1621066"/>
                  </a:lnTo>
                  <a:lnTo>
                    <a:pt x="4396549" y="1608366"/>
                  </a:lnTo>
                  <a:lnTo>
                    <a:pt x="4387837" y="1582966"/>
                  </a:lnTo>
                  <a:lnTo>
                    <a:pt x="4377944" y="1570266"/>
                  </a:lnTo>
                  <a:lnTo>
                    <a:pt x="4367149" y="1557566"/>
                  </a:lnTo>
                  <a:lnTo>
                    <a:pt x="4355414" y="1544866"/>
                  </a:lnTo>
                  <a:lnTo>
                    <a:pt x="4351452" y="1540903"/>
                  </a:lnTo>
                  <a:lnTo>
                    <a:pt x="4351452" y="1697266"/>
                  </a:lnTo>
                  <a:lnTo>
                    <a:pt x="4350893" y="1709966"/>
                  </a:lnTo>
                  <a:lnTo>
                    <a:pt x="4343260" y="1748066"/>
                  </a:lnTo>
                  <a:lnTo>
                    <a:pt x="4312945" y="1786166"/>
                  </a:lnTo>
                  <a:lnTo>
                    <a:pt x="4297286" y="1786166"/>
                  </a:lnTo>
                  <a:lnTo>
                    <a:pt x="4280332" y="1798866"/>
                  </a:lnTo>
                  <a:lnTo>
                    <a:pt x="4263961" y="1798866"/>
                  </a:lnTo>
                  <a:lnTo>
                    <a:pt x="4248188" y="1811566"/>
                  </a:lnTo>
                  <a:lnTo>
                    <a:pt x="4233024" y="1811566"/>
                  </a:lnTo>
                  <a:lnTo>
                    <a:pt x="4218521" y="1798866"/>
                  </a:lnTo>
                  <a:lnTo>
                    <a:pt x="4204741" y="1798866"/>
                  </a:lnTo>
                  <a:lnTo>
                    <a:pt x="4191711" y="1786166"/>
                  </a:lnTo>
                  <a:lnTo>
                    <a:pt x="4179430" y="1786166"/>
                  </a:lnTo>
                  <a:lnTo>
                    <a:pt x="4167848" y="1773466"/>
                  </a:lnTo>
                  <a:lnTo>
                    <a:pt x="4157116" y="1760766"/>
                  </a:lnTo>
                  <a:lnTo>
                    <a:pt x="4147223" y="1748066"/>
                  </a:lnTo>
                  <a:lnTo>
                    <a:pt x="4138155" y="1735366"/>
                  </a:lnTo>
                  <a:lnTo>
                    <a:pt x="4130078" y="1709966"/>
                  </a:lnTo>
                  <a:lnTo>
                    <a:pt x="4123563" y="1697266"/>
                  </a:lnTo>
                  <a:lnTo>
                    <a:pt x="4118597" y="1684566"/>
                  </a:lnTo>
                  <a:lnTo>
                    <a:pt x="4115168" y="1671866"/>
                  </a:lnTo>
                  <a:lnTo>
                    <a:pt x="4113568" y="1659166"/>
                  </a:lnTo>
                  <a:lnTo>
                    <a:pt x="4114114" y="1633766"/>
                  </a:lnTo>
                  <a:lnTo>
                    <a:pt x="4128998" y="1595666"/>
                  </a:lnTo>
                  <a:lnTo>
                    <a:pt x="4167619" y="1557566"/>
                  </a:lnTo>
                  <a:lnTo>
                    <a:pt x="4184637" y="1557566"/>
                  </a:lnTo>
                  <a:lnTo>
                    <a:pt x="4201045" y="1544866"/>
                  </a:lnTo>
                  <a:lnTo>
                    <a:pt x="4246486" y="1544866"/>
                  </a:lnTo>
                  <a:lnTo>
                    <a:pt x="4260227" y="1557566"/>
                  </a:lnTo>
                  <a:lnTo>
                    <a:pt x="4273258" y="1557566"/>
                  </a:lnTo>
                  <a:lnTo>
                    <a:pt x="4307840" y="1595666"/>
                  </a:lnTo>
                  <a:lnTo>
                    <a:pt x="4334815" y="1633766"/>
                  </a:lnTo>
                  <a:lnTo>
                    <a:pt x="4341355" y="1659166"/>
                  </a:lnTo>
                  <a:lnTo>
                    <a:pt x="4346359" y="1671866"/>
                  </a:lnTo>
                  <a:lnTo>
                    <a:pt x="4349864" y="1684566"/>
                  </a:lnTo>
                  <a:lnTo>
                    <a:pt x="4351452" y="1697266"/>
                  </a:lnTo>
                  <a:lnTo>
                    <a:pt x="4351452" y="1540903"/>
                  </a:lnTo>
                  <a:lnTo>
                    <a:pt x="4342752" y="1532166"/>
                  </a:lnTo>
                  <a:lnTo>
                    <a:pt x="4329315" y="1519466"/>
                  </a:lnTo>
                  <a:lnTo>
                    <a:pt x="4315104" y="1506766"/>
                  </a:lnTo>
                  <a:lnTo>
                    <a:pt x="4300118" y="1506766"/>
                  </a:lnTo>
                  <a:lnTo>
                    <a:pt x="4284332" y="1494066"/>
                  </a:lnTo>
                  <a:lnTo>
                    <a:pt x="4267949" y="1494066"/>
                  </a:lnTo>
                  <a:lnTo>
                    <a:pt x="4250995" y="1481366"/>
                  </a:lnTo>
                  <a:lnTo>
                    <a:pt x="4215371" y="1481366"/>
                  </a:lnTo>
                  <a:lnTo>
                    <a:pt x="4196715" y="1494066"/>
                  </a:lnTo>
                  <a:lnTo>
                    <a:pt x="4177715" y="1494066"/>
                  </a:lnTo>
                  <a:lnTo>
                    <a:pt x="4158323" y="1506766"/>
                  </a:lnTo>
                  <a:lnTo>
                    <a:pt x="4138536" y="1506766"/>
                  </a:lnTo>
                  <a:lnTo>
                    <a:pt x="4119765" y="1519466"/>
                  </a:lnTo>
                  <a:lnTo>
                    <a:pt x="4103255" y="1532166"/>
                  </a:lnTo>
                  <a:lnTo>
                    <a:pt x="4088993" y="1544866"/>
                  </a:lnTo>
                  <a:lnTo>
                    <a:pt x="4076941" y="1557566"/>
                  </a:lnTo>
                  <a:lnTo>
                    <a:pt x="4067060" y="1582966"/>
                  </a:lnTo>
                  <a:lnTo>
                    <a:pt x="4059136" y="1595666"/>
                  </a:lnTo>
                  <a:lnTo>
                    <a:pt x="4053205" y="1608366"/>
                  </a:lnTo>
                  <a:lnTo>
                    <a:pt x="4049255" y="1633766"/>
                  </a:lnTo>
                  <a:lnTo>
                    <a:pt x="4047058" y="1646466"/>
                  </a:lnTo>
                  <a:lnTo>
                    <a:pt x="4046563" y="1659166"/>
                  </a:lnTo>
                  <a:lnTo>
                    <a:pt x="4047769" y="1684566"/>
                  </a:lnTo>
                  <a:lnTo>
                    <a:pt x="4050652" y="1697266"/>
                  </a:lnTo>
                  <a:lnTo>
                    <a:pt x="4055148" y="1709966"/>
                  </a:lnTo>
                  <a:lnTo>
                    <a:pt x="4061041" y="1735366"/>
                  </a:lnTo>
                  <a:lnTo>
                    <a:pt x="4068343" y="1748066"/>
                  </a:lnTo>
                  <a:lnTo>
                    <a:pt x="4077068" y="1760766"/>
                  </a:lnTo>
                  <a:lnTo>
                    <a:pt x="4086949" y="1786166"/>
                  </a:lnTo>
                  <a:lnTo>
                    <a:pt x="4122026" y="1824266"/>
                  </a:lnTo>
                  <a:lnTo>
                    <a:pt x="4149750" y="1849666"/>
                  </a:lnTo>
                  <a:lnTo>
                    <a:pt x="4164723" y="1849666"/>
                  </a:lnTo>
                  <a:lnTo>
                    <a:pt x="4180446" y="1862366"/>
                  </a:lnTo>
                  <a:lnTo>
                    <a:pt x="4287139" y="1862366"/>
                  </a:lnTo>
                  <a:lnTo>
                    <a:pt x="4306557" y="1849666"/>
                  </a:lnTo>
                  <a:lnTo>
                    <a:pt x="4326369" y="1836966"/>
                  </a:lnTo>
                  <a:lnTo>
                    <a:pt x="4361624" y="1811566"/>
                  </a:lnTo>
                  <a:lnTo>
                    <a:pt x="4397781" y="1773466"/>
                  </a:lnTo>
                  <a:lnTo>
                    <a:pt x="4415650" y="1722666"/>
                  </a:lnTo>
                  <a:lnTo>
                    <a:pt x="4417834" y="1709966"/>
                  </a:lnTo>
                  <a:lnTo>
                    <a:pt x="4418317" y="1697266"/>
                  </a:lnTo>
                  <a:close/>
                </a:path>
                <a:path w="6608445" h="2066289">
                  <a:moveTo>
                    <a:pt x="4782299" y="1582966"/>
                  </a:moveTo>
                  <a:lnTo>
                    <a:pt x="4675378" y="1519466"/>
                  </a:lnTo>
                  <a:lnTo>
                    <a:pt x="4632604" y="1494066"/>
                  </a:lnTo>
                  <a:lnTo>
                    <a:pt x="4611230" y="1481366"/>
                  </a:lnTo>
                  <a:lnTo>
                    <a:pt x="4634903" y="1443266"/>
                  </a:lnTo>
                  <a:lnTo>
                    <a:pt x="4639513" y="1417866"/>
                  </a:lnTo>
                  <a:lnTo>
                    <a:pt x="4637913" y="1392466"/>
                  </a:lnTo>
                  <a:lnTo>
                    <a:pt x="4617097" y="1354366"/>
                  </a:lnTo>
                  <a:lnTo>
                    <a:pt x="4594758" y="1328966"/>
                  </a:lnTo>
                  <a:lnTo>
                    <a:pt x="4581766" y="1328966"/>
                  </a:lnTo>
                  <a:lnTo>
                    <a:pt x="4575861" y="1323543"/>
                  </a:lnTo>
                  <a:lnTo>
                    <a:pt x="4575861" y="1417866"/>
                  </a:lnTo>
                  <a:lnTo>
                    <a:pt x="4575721" y="1430566"/>
                  </a:lnTo>
                  <a:lnTo>
                    <a:pt x="4573511" y="1430566"/>
                  </a:lnTo>
                  <a:lnTo>
                    <a:pt x="4569193" y="1443266"/>
                  </a:lnTo>
                  <a:lnTo>
                    <a:pt x="4562919" y="1455966"/>
                  </a:lnTo>
                  <a:lnTo>
                    <a:pt x="4554664" y="1455966"/>
                  </a:lnTo>
                  <a:lnTo>
                    <a:pt x="4544428" y="1468666"/>
                  </a:lnTo>
                  <a:lnTo>
                    <a:pt x="4493374" y="1494066"/>
                  </a:lnTo>
                  <a:lnTo>
                    <a:pt x="4444860" y="1417866"/>
                  </a:lnTo>
                  <a:lnTo>
                    <a:pt x="4491088" y="1379766"/>
                  </a:lnTo>
                  <a:lnTo>
                    <a:pt x="4555782" y="1379766"/>
                  </a:lnTo>
                  <a:lnTo>
                    <a:pt x="4563364" y="1392466"/>
                  </a:lnTo>
                  <a:lnTo>
                    <a:pt x="4569828" y="1405166"/>
                  </a:lnTo>
                  <a:lnTo>
                    <a:pt x="4573892" y="1405166"/>
                  </a:lnTo>
                  <a:lnTo>
                    <a:pt x="4575861" y="1417866"/>
                  </a:lnTo>
                  <a:lnTo>
                    <a:pt x="4575861" y="1323543"/>
                  </a:lnTo>
                  <a:lnTo>
                    <a:pt x="4567948" y="1316266"/>
                  </a:lnTo>
                  <a:lnTo>
                    <a:pt x="4492053" y="1316266"/>
                  </a:lnTo>
                  <a:lnTo>
                    <a:pt x="4476648" y="1328966"/>
                  </a:lnTo>
                  <a:lnTo>
                    <a:pt x="4461370" y="1328966"/>
                  </a:lnTo>
                  <a:lnTo>
                    <a:pt x="4357230" y="1392466"/>
                  </a:lnTo>
                  <a:lnTo>
                    <a:pt x="4540110" y="1709966"/>
                  </a:lnTo>
                  <a:lnTo>
                    <a:pt x="4597895" y="1684566"/>
                  </a:lnTo>
                  <a:lnTo>
                    <a:pt x="4519663" y="1544866"/>
                  </a:lnTo>
                  <a:lnTo>
                    <a:pt x="4558398" y="1519466"/>
                  </a:lnTo>
                  <a:lnTo>
                    <a:pt x="4716005" y="1621066"/>
                  </a:lnTo>
                  <a:lnTo>
                    <a:pt x="4782299" y="1582966"/>
                  </a:lnTo>
                  <a:close/>
                </a:path>
                <a:path w="6608445" h="2066289">
                  <a:moveTo>
                    <a:pt x="5155425" y="1367066"/>
                  </a:moveTo>
                  <a:lnTo>
                    <a:pt x="5031321" y="1151166"/>
                  </a:lnTo>
                  <a:lnTo>
                    <a:pt x="4972926" y="1049566"/>
                  </a:lnTo>
                  <a:lnTo>
                    <a:pt x="4894948" y="1087666"/>
                  </a:lnTo>
                  <a:lnTo>
                    <a:pt x="4939398" y="1367066"/>
                  </a:lnTo>
                  <a:lnTo>
                    <a:pt x="4831766" y="1278166"/>
                  </a:lnTo>
                  <a:lnTo>
                    <a:pt x="4724133" y="1189266"/>
                  </a:lnTo>
                  <a:lnTo>
                    <a:pt x="4646155" y="1227366"/>
                  </a:lnTo>
                  <a:lnTo>
                    <a:pt x="4828781" y="1544866"/>
                  </a:lnTo>
                  <a:lnTo>
                    <a:pt x="4884394" y="1519466"/>
                  </a:lnTo>
                  <a:lnTo>
                    <a:pt x="4747755" y="1278166"/>
                  </a:lnTo>
                  <a:lnTo>
                    <a:pt x="4948288" y="1443266"/>
                  </a:lnTo>
                  <a:lnTo>
                    <a:pt x="5004295" y="1417866"/>
                  </a:lnTo>
                  <a:lnTo>
                    <a:pt x="4996472" y="1367066"/>
                  </a:lnTo>
                  <a:lnTo>
                    <a:pt x="4963274" y="1151166"/>
                  </a:lnTo>
                  <a:lnTo>
                    <a:pt x="5099926" y="1392466"/>
                  </a:lnTo>
                  <a:lnTo>
                    <a:pt x="5155425" y="1367066"/>
                  </a:lnTo>
                  <a:close/>
                </a:path>
                <a:path w="6608445" h="2066289">
                  <a:moveTo>
                    <a:pt x="5500103" y="1176566"/>
                  </a:moveTo>
                  <a:lnTo>
                    <a:pt x="5469026" y="1151166"/>
                  </a:lnTo>
                  <a:lnTo>
                    <a:pt x="5325605" y="1033945"/>
                  </a:lnTo>
                  <a:lnTo>
                    <a:pt x="5325605" y="1113066"/>
                  </a:lnTo>
                  <a:lnTo>
                    <a:pt x="5239753" y="1163866"/>
                  </a:lnTo>
                  <a:lnTo>
                    <a:pt x="5216131" y="1024166"/>
                  </a:lnTo>
                  <a:lnTo>
                    <a:pt x="5325605" y="1113066"/>
                  </a:lnTo>
                  <a:lnTo>
                    <a:pt x="5325605" y="1033945"/>
                  </a:lnTo>
                  <a:lnTo>
                    <a:pt x="5313642" y="1024166"/>
                  </a:lnTo>
                  <a:lnTo>
                    <a:pt x="5189334" y="922566"/>
                  </a:lnTo>
                  <a:lnTo>
                    <a:pt x="5146027" y="947966"/>
                  </a:lnTo>
                  <a:lnTo>
                    <a:pt x="5199621" y="1341666"/>
                  </a:lnTo>
                  <a:lnTo>
                    <a:pt x="5262740" y="1303566"/>
                  </a:lnTo>
                  <a:lnTo>
                    <a:pt x="5248135" y="1214666"/>
                  </a:lnTo>
                  <a:lnTo>
                    <a:pt x="5348198" y="1163866"/>
                  </a:lnTo>
                  <a:lnTo>
                    <a:pt x="5373230" y="1151166"/>
                  </a:lnTo>
                  <a:lnTo>
                    <a:pt x="5437746" y="1201966"/>
                  </a:lnTo>
                  <a:lnTo>
                    <a:pt x="5500103" y="1176566"/>
                  </a:lnTo>
                  <a:close/>
                </a:path>
                <a:path w="6608445" h="2066289">
                  <a:moveTo>
                    <a:pt x="5769686" y="935266"/>
                  </a:moveTo>
                  <a:lnTo>
                    <a:pt x="5768454" y="897166"/>
                  </a:lnTo>
                  <a:lnTo>
                    <a:pt x="5702414" y="909866"/>
                  </a:lnTo>
                  <a:lnTo>
                    <a:pt x="5703887" y="935266"/>
                  </a:lnTo>
                  <a:lnTo>
                    <a:pt x="5702986" y="947966"/>
                  </a:lnTo>
                  <a:lnTo>
                    <a:pt x="5686069" y="986066"/>
                  </a:lnTo>
                  <a:lnTo>
                    <a:pt x="5649074" y="1024166"/>
                  </a:lnTo>
                  <a:lnTo>
                    <a:pt x="5632018" y="1024166"/>
                  </a:lnTo>
                  <a:lnTo>
                    <a:pt x="5615546" y="1036866"/>
                  </a:lnTo>
                  <a:lnTo>
                    <a:pt x="5569585" y="1036866"/>
                  </a:lnTo>
                  <a:lnTo>
                    <a:pt x="5555539" y="1024166"/>
                  </a:lnTo>
                  <a:lnTo>
                    <a:pt x="5542153" y="1024166"/>
                  </a:lnTo>
                  <a:lnTo>
                    <a:pt x="5506402" y="986066"/>
                  </a:lnTo>
                  <a:lnTo>
                    <a:pt x="5478767" y="947966"/>
                  </a:lnTo>
                  <a:lnTo>
                    <a:pt x="5465686" y="897166"/>
                  </a:lnTo>
                  <a:lnTo>
                    <a:pt x="5464861" y="884466"/>
                  </a:lnTo>
                  <a:lnTo>
                    <a:pt x="5466219" y="871766"/>
                  </a:lnTo>
                  <a:lnTo>
                    <a:pt x="5483263" y="833666"/>
                  </a:lnTo>
                  <a:lnTo>
                    <a:pt x="5522328" y="795566"/>
                  </a:lnTo>
                  <a:lnTo>
                    <a:pt x="5538152" y="795566"/>
                  </a:lnTo>
                  <a:lnTo>
                    <a:pt x="5553849" y="782866"/>
                  </a:lnTo>
                  <a:lnTo>
                    <a:pt x="5614797" y="782866"/>
                  </a:lnTo>
                  <a:lnTo>
                    <a:pt x="5629110" y="795566"/>
                  </a:lnTo>
                  <a:lnTo>
                    <a:pt x="5642978" y="808266"/>
                  </a:lnTo>
                  <a:lnTo>
                    <a:pt x="5663933" y="782866"/>
                  </a:lnTo>
                  <a:lnTo>
                    <a:pt x="5684888" y="757466"/>
                  </a:lnTo>
                  <a:lnTo>
                    <a:pt x="5661850" y="744766"/>
                  </a:lnTo>
                  <a:lnTo>
                    <a:pt x="5638304" y="732066"/>
                  </a:lnTo>
                  <a:lnTo>
                    <a:pt x="5614225" y="719366"/>
                  </a:lnTo>
                  <a:lnTo>
                    <a:pt x="5540235" y="719366"/>
                  </a:lnTo>
                  <a:lnTo>
                    <a:pt x="5491594" y="744766"/>
                  </a:lnTo>
                  <a:lnTo>
                    <a:pt x="5456440" y="770166"/>
                  </a:lnTo>
                  <a:lnTo>
                    <a:pt x="5420372" y="808266"/>
                  </a:lnTo>
                  <a:lnTo>
                    <a:pt x="5406517" y="846366"/>
                  </a:lnTo>
                  <a:lnTo>
                    <a:pt x="5402567" y="859066"/>
                  </a:lnTo>
                  <a:lnTo>
                    <a:pt x="5400370" y="871766"/>
                  </a:lnTo>
                  <a:lnTo>
                    <a:pt x="5399875" y="897166"/>
                  </a:lnTo>
                  <a:lnTo>
                    <a:pt x="5401081" y="909866"/>
                  </a:lnTo>
                  <a:lnTo>
                    <a:pt x="5403964" y="922566"/>
                  </a:lnTo>
                  <a:lnTo>
                    <a:pt x="5408460" y="947966"/>
                  </a:lnTo>
                  <a:lnTo>
                    <a:pt x="5414378" y="960666"/>
                  </a:lnTo>
                  <a:lnTo>
                    <a:pt x="5421706" y="986066"/>
                  </a:lnTo>
                  <a:lnTo>
                    <a:pt x="5430507" y="998766"/>
                  </a:lnTo>
                  <a:lnTo>
                    <a:pt x="5463019" y="1036866"/>
                  </a:lnTo>
                  <a:lnTo>
                    <a:pt x="5503532" y="1074966"/>
                  </a:lnTo>
                  <a:lnTo>
                    <a:pt x="5518569" y="1087666"/>
                  </a:lnTo>
                  <a:lnTo>
                    <a:pt x="5534393" y="1087666"/>
                  </a:lnTo>
                  <a:lnTo>
                    <a:pt x="5550840" y="1100366"/>
                  </a:lnTo>
                  <a:lnTo>
                    <a:pt x="5622175" y="1100366"/>
                  </a:lnTo>
                  <a:lnTo>
                    <a:pt x="5641137" y="1087666"/>
                  </a:lnTo>
                  <a:lnTo>
                    <a:pt x="5660466" y="1087666"/>
                  </a:lnTo>
                  <a:lnTo>
                    <a:pt x="5680189" y="1074966"/>
                  </a:lnTo>
                  <a:lnTo>
                    <a:pt x="5702782" y="1062266"/>
                  </a:lnTo>
                  <a:lnTo>
                    <a:pt x="5722201" y="1036866"/>
                  </a:lnTo>
                  <a:lnTo>
                    <a:pt x="5738457" y="1024166"/>
                  </a:lnTo>
                  <a:lnTo>
                    <a:pt x="5751563" y="998766"/>
                  </a:lnTo>
                  <a:lnTo>
                    <a:pt x="5761253" y="973366"/>
                  </a:lnTo>
                  <a:lnTo>
                    <a:pt x="5767286" y="960666"/>
                  </a:lnTo>
                  <a:lnTo>
                    <a:pt x="5769686" y="935266"/>
                  </a:lnTo>
                  <a:close/>
                </a:path>
                <a:path w="6608445" h="2066289">
                  <a:moveTo>
                    <a:pt x="5928474" y="922566"/>
                  </a:moveTo>
                  <a:lnTo>
                    <a:pt x="5745848" y="605066"/>
                  </a:lnTo>
                  <a:lnTo>
                    <a:pt x="5688063" y="643166"/>
                  </a:lnTo>
                  <a:lnTo>
                    <a:pt x="5870689" y="960666"/>
                  </a:lnTo>
                  <a:lnTo>
                    <a:pt x="5928474" y="922566"/>
                  </a:lnTo>
                  <a:close/>
                </a:path>
                <a:path w="6608445" h="2066289">
                  <a:moveTo>
                    <a:pt x="5991339" y="338366"/>
                  </a:moveTo>
                  <a:lnTo>
                    <a:pt x="5932030" y="376466"/>
                  </a:lnTo>
                  <a:lnTo>
                    <a:pt x="5918060" y="465366"/>
                  </a:lnTo>
                  <a:lnTo>
                    <a:pt x="5958700" y="452666"/>
                  </a:lnTo>
                  <a:lnTo>
                    <a:pt x="5991339" y="338366"/>
                  </a:lnTo>
                  <a:close/>
                </a:path>
                <a:path w="6608445" h="2066289">
                  <a:moveTo>
                    <a:pt x="6238240" y="655866"/>
                  </a:moveTo>
                  <a:lnTo>
                    <a:pt x="6237033" y="643166"/>
                  </a:lnTo>
                  <a:lnTo>
                    <a:pt x="6234163" y="630466"/>
                  </a:lnTo>
                  <a:lnTo>
                    <a:pt x="6229655" y="605066"/>
                  </a:lnTo>
                  <a:lnTo>
                    <a:pt x="6223762" y="592366"/>
                  </a:lnTo>
                  <a:lnTo>
                    <a:pt x="6216459" y="566966"/>
                  </a:lnTo>
                  <a:lnTo>
                    <a:pt x="6207747" y="554266"/>
                  </a:lnTo>
                  <a:lnTo>
                    <a:pt x="6197917" y="541566"/>
                  </a:lnTo>
                  <a:lnTo>
                    <a:pt x="6187122" y="528866"/>
                  </a:lnTo>
                  <a:lnTo>
                    <a:pt x="6175400" y="516166"/>
                  </a:lnTo>
                  <a:lnTo>
                    <a:pt x="6171362" y="512102"/>
                  </a:lnTo>
                  <a:lnTo>
                    <a:pt x="6171362" y="668566"/>
                  </a:lnTo>
                  <a:lnTo>
                    <a:pt x="6170815" y="681266"/>
                  </a:lnTo>
                  <a:lnTo>
                    <a:pt x="6155931" y="719366"/>
                  </a:lnTo>
                  <a:lnTo>
                    <a:pt x="6117323" y="757466"/>
                  </a:lnTo>
                  <a:lnTo>
                    <a:pt x="6100292" y="770166"/>
                  </a:lnTo>
                  <a:lnTo>
                    <a:pt x="6024753" y="770166"/>
                  </a:lnTo>
                  <a:lnTo>
                    <a:pt x="6011684" y="757466"/>
                  </a:lnTo>
                  <a:lnTo>
                    <a:pt x="5999340" y="744766"/>
                  </a:lnTo>
                  <a:lnTo>
                    <a:pt x="5987758" y="732066"/>
                  </a:lnTo>
                  <a:lnTo>
                    <a:pt x="5977026" y="732066"/>
                  </a:lnTo>
                  <a:lnTo>
                    <a:pt x="5967133" y="706666"/>
                  </a:lnTo>
                  <a:lnTo>
                    <a:pt x="5958065" y="693966"/>
                  </a:lnTo>
                  <a:lnTo>
                    <a:pt x="5950039" y="681266"/>
                  </a:lnTo>
                  <a:lnTo>
                    <a:pt x="5943511" y="668566"/>
                  </a:lnTo>
                  <a:lnTo>
                    <a:pt x="5938520" y="655866"/>
                  </a:lnTo>
                  <a:lnTo>
                    <a:pt x="5935078" y="630466"/>
                  </a:lnTo>
                  <a:lnTo>
                    <a:pt x="5933478" y="617766"/>
                  </a:lnTo>
                  <a:lnTo>
                    <a:pt x="5934037" y="605066"/>
                  </a:lnTo>
                  <a:lnTo>
                    <a:pt x="5948985" y="566966"/>
                  </a:lnTo>
                  <a:lnTo>
                    <a:pt x="5987656" y="528866"/>
                  </a:lnTo>
                  <a:lnTo>
                    <a:pt x="6004598" y="516166"/>
                  </a:lnTo>
                  <a:lnTo>
                    <a:pt x="6066409" y="516166"/>
                  </a:lnTo>
                  <a:lnTo>
                    <a:pt x="6080188" y="528866"/>
                  </a:lnTo>
                  <a:lnTo>
                    <a:pt x="6093218" y="528866"/>
                  </a:lnTo>
                  <a:lnTo>
                    <a:pt x="6127813" y="566966"/>
                  </a:lnTo>
                  <a:lnTo>
                    <a:pt x="6154801" y="605066"/>
                  </a:lnTo>
                  <a:lnTo>
                    <a:pt x="6166320" y="643166"/>
                  </a:lnTo>
                  <a:lnTo>
                    <a:pt x="6169774" y="655866"/>
                  </a:lnTo>
                  <a:lnTo>
                    <a:pt x="6171362" y="668566"/>
                  </a:lnTo>
                  <a:lnTo>
                    <a:pt x="6171362" y="512102"/>
                  </a:lnTo>
                  <a:lnTo>
                    <a:pt x="6162789" y="503466"/>
                  </a:lnTo>
                  <a:lnTo>
                    <a:pt x="6149276" y="490766"/>
                  </a:lnTo>
                  <a:lnTo>
                    <a:pt x="6135052" y="478066"/>
                  </a:lnTo>
                  <a:lnTo>
                    <a:pt x="6120079" y="465366"/>
                  </a:lnTo>
                  <a:lnTo>
                    <a:pt x="6104369" y="465366"/>
                  </a:lnTo>
                  <a:lnTo>
                    <a:pt x="6087961" y="452666"/>
                  </a:lnTo>
                  <a:lnTo>
                    <a:pt x="6016676" y="452666"/>
                  </a:lnTo>
                  <a:lnTo>
                    <a:pt x="5997664" y="465366"/>
                  </a:lnTo>
                  <a:lnTo>
                    <a:pt x="5978245" y="465366"/>
                  </a:lnTo>
                  <a:lnTo>
                    <a:pt x="5939675" y="490766"/>
                  </a:lnTo>
                  <a:lnTo>
                    <a:pt x="5908954" y="516166"/>
                  </a:lnTo>
                  <a:lnTo>
                    <a:pt x="5879160" y="566966"/>
                  </a:lnTo>
                  <a:lnTo>
                    <a:pt x="5873178" y="579666"/>
                  </a:lnTo>
                  <a:lnTo>
                    <a:pt x="5869165" y="592366"/>
                  </a:lnTo>
                  <a:lnTo>
                    <a:pt x="5866968" y="617766"/>
                  </a:lnTo>
                  <a:lnTo>
                    <a:pt x="5866498" y="630466"/>
                  </a:lnTo>
                  <a:lnTo>
                    <a:pt x="5867730" y="643166"/>
                  </a:lnTo>
                  <a:lnTo>
                    <a:pt x="5870689" y="668566"/>
                  </a:lnTo>
                  <a:lnTo>
                    <a:pt x="5875134" y="681266"/>
                  </a:lnTo>
                  <a:lnTo>
                    <a:pt x="5881014" y="693966"/>
                  </a:lnTo>
                  <a:lnTo>
                    <a:pt x="5888304" y="719366"/>
                  </a:lnTo>
                  <a:lnTo>
                    <a:pt x="5896978" y="732066"/>
                  </a:lnTo>
                  <a:lnTo>
                    <a:pt x="5906859" y="744766"/>
                  </a:lnTo>
                  <a:lnTo>
                    <a:pt x="5917654" y="757466"/>
                  </a:lnTo>
                  <a:lnTo>
                    <a:pt x="5929388" y="782866"/>
                  </a:lnTo>
                  <a:lnTo>
                    <a:pt x="5942063" y="795566"/>
                  </a:lnTo>
                  <a:lnTo>
                    <a:pt x="5955512" y="795566"/>
                  </a:lnTo>
                  <a:lnTo>
                    <a:pt x="5969749" y="808266"/>
                  </a:lnTo>
                  <a:lnTo>
                    <a:pt x="5984735" y="820966"/>
                  </a:lnTo>
                  <a:lnTo>
                    <a:pt x="6000483" y="820966"/>
                  </a:lnTo>
                  <a:lnTo>
                    <a:pt x="6016866" y="833666"/>
                  </a:lnTo>
                  <a:lnTo>
                    <a:pt x="6107176" y="833666"/>
                  </a:lnTo>
                  <a:lnTo>
                    <a:pt x="6126594" y="820966"/>
                  </a:lnTo>
                  <a:lnTo>
                    <a:pt x="6146406" y="808266"/>
                  </a:lnTo>
                  <a:lnTo>
                    <a:pt x="6181560" y="782866"/>
                  </a:lnTo>
                  <a:lnTo>
                    <a:pt x="6217742" y="744766"/>
                  </a:lnTo>
                  <a:lnTo>
                    <a:pt x="6231598" y="706666"/>
                  </a:lnTo>
                  <a:lnTo>
                    <a:pt x="6235560" y="693966"/>
                  </a:lnTo>
                  <a:lnTo>
                    <a:pt x="6237744" y="681266"/>
                  </a:lnTo>
                  <a:lnTo>
                    <a:pt x="6238240" y="655866"/>
                  </a:lnTo>
                  <a:close/>
                </a:path>
                <a:path w="6608445" h="2066289">
                  <a:moveTo>
                    <a:pt x="6608051" y="541566"/>
                  </a:moveTo>
                  <a:lnTo>
                    <a:pt x="6571551" y="478066"/>
                  </a:lnTo>
                  <a:lnTo>
                    <a:pt x="6425552" y="224066"/>
                  </a:lnTo>
                  <a:lnTo>
                    <a:pt x="6369926" y="249466"/>
                  </a:lnTo>
                  <a:lnTo>
                    <a:pt x="6497688" y="478066"/>
                  </a:lnTo>
                  <a:lnTo>
                    <a:pt x="6409969" y="427266"/>
                  </a:lnTo>
                  <a:lnTo>
                    <a:pt x="6234544" y="325666"/>
                  </a:lnTo>
                  <a:lnTo>
                    <a:pt x="6177140" y="363766"/>
                  </a:lnTo>
                  <a:lnTo>
                    <a:pt x="6359766" y="681266"/>
                  </a:lnTo>
                  <a:lnTo>
                    <a:pt x="6415392" y="655866"/>
                  </a:lnTo>
                  <a:lnTo>
                    <a:pt x="6287249" y="427266"/>
                  </a:lnTo>
                  <a:lnTo>
                    <a:pt x="6550266" y="579666"/>
                  </a:lnTo>
                  <a:lnTo>
                    <a:pt x="6608051" y="541566"/>
                  </a:lnTo>
                  <a:close/>
                </a:path>
              </a:pathLst>
            </a:custGeom>
            <a:solidFill>
              <a:srgbClr val="04092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8" name="object 58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9261347" y="2214626"/>
              <a:ext cx="3808094" cy="2456053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9420732" y="6098159"/>
              <a:ext cx="2509774" cy="301751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9420732" y="6453251"/>
              <a:ext cx="2652776" cy="301751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9420732" y="6809867"/>
              <a:ext cx="1413255" cy="301752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9420732" y="7164958"/>
              <a:ext cx="2776854" cy="301751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9420732" y="7519746"/>
              <a:ext cx="2815208" cy="302056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9420732" y="7876920"/>
              <a:ext cx="1820163" cy="301751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9420732" y="8232013"/>
              <a:ext cx="2438654" cy="301751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9420732" y="8587105"/>
              <a:ext cx="2665222" cy="301751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9420732" y="8943746"/>
              <a:ext cx="1909063" cy="301752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9420732" y="9298838"/>
              <a:ext cx="1076705" cy="301752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13636116" y="6799453"/>
              <a:ext cx="307848" cy="286512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13866240" y="6799453"/>
              <a:ext cx="1100328" cy="286512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14916277" y="6799453"/>
              <a:ext cx="1336255" cy="286512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13636116" y="7128636"/>
              <a:ext cx="1026985" cy="286512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14966568" y="7128636"/>
              <a:ext cx="666051" cy="286512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15939262" y="7128636"/>
              <a:ext cx="308609" cy="286512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13636116" y="7459344"/>
              <a:ext cx="1146390" cy="286512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14739492" y="7459344"/>
              <a:ext cx="234696" cy="286512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14928468" y="7459344"/>
              <a:ext cx="366217" cy="286512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15244317" y="7459344"/>
              <a:ext cx="965453" cy="286512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16071850" y="7459344"/>
              <a:ext cx="146303" cy="286512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13636116" y="7790053"/>
              <a:ext cx="340613" cy="286512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14489557" y="7790053"/>
              <a:ext cx="963510" cy="286512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15959073" y="7790053"/>
              <a:ext cx="278892" cy="286512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13636116" y="8118932"/>
              <a:ext cx="1304290" cy="286816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14899512" y="8118932"/>
              <a:ext cx="504342" cy="286816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15355569" y="8118932"/>
              <a:ext cx="894283" cy="286816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13636116" y="8450326"/>
              <a:ext cx="428751" cy="286512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14017116" y="8450326"/>
              <a:ext cx="912113" cy="286512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14884272" y="8450326"/>
              <a:ext cx="386791" cy="286512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15201645" y="8450326"/>
              <a:ext cx="786384" cy="286512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15856965" y="8450326"/>
              <a:ext cx="152400" cy="286512"/>
            </a:xfrm>
            <a:prstGeom prst="rect">
              <a:avLst/>
            </a:prstGeom>
          </p:spPr>
        </p:pic>
        <p:sp>
          <p:nvSpPr>
            <p:cNvPr id="91" name="object 91"/>
            <p:cNvSpPr/>
            <p:nvPr/>
          </p:nvSpPr>
          <p:spPr>
            <a:xfrm>
              <a:off x="12930124" y="2161412"/>
              <a:ext cx="3042920" cy="2150745"/>
            </a:xfrm>
            <a:custGeom>
              <a:avLst/>
              <a:gdLst/>
              <a:ahLst/>
              <a:cxnLst/>
              <a:rect l="l" t="t" r="r" b="b"/>
              <a:pathLst>
                <a:path w="3042919" h="2150745">
                  <a:moveTo>
                    <a:pt x="426847" y="1839595"/>
                  </a:moveTo>
                  <a:lnTo>
                    <a:pt x="328574" y="1788795"/>
                  </a:lnTo>
                  <a:lnTo>
                    <a:pt x="279450" y="1763395"/>
                  </a:lnTo>
                  <a:lnTo>
                    <a:pt x="254889" y="1750695"/>
                  </a:lnTo>
                  <a:lnTo>
                    <a:pt x="278168" y="1712595"/>
                  </a:lnTo>
                  <a:lnTo>
                    <a:pt x="282486" y="1687195"/>
                  </a:lnTo>
                  <a:lnTo>
                    <a:pt x="280695" y="1661795"/>
                  </a:lnTo>
                  <a:lnTo>
                    <a:pt x="259435" y="1623695"/>
                  </a:lnTo>
                  <a:lnTo>
                    <a:pt x="236816" y="1598295"/>
                  </a:lnTo>
                  <a:lnTo>
                    <a:pt x="223774" y="1598295"/>
                  </a:lnTo>
                  <a:lnTo>
                    <a:pt x="218808" y="1593748"/>
                  </a:lnTo>
                  <a:lnTo>
                    <a:pt x="218808" y="1687195"/>
                  </a:lnTo>
                  <a:lnTo>
                    <a:pt x="218770" y="1699895"/>
                  </a:lnTo>
                  <a:lnTo>
                    <a:pt x="216662" y="1699895"/>
                  </a:lnTo>
                  <a:lnTo>
                    <a:pt x="212432" y="1712595"/>
                  </a:lnTo>
                  <a:lnTo>
                    <a:pt x="206235" y="1725295"/>
                  </a:lnTo>
                  <a:lnTo>
                    <a:pt x="198043" y="1725295"/>
                  </a:lnTo>
                  <a:lnTo>
                    <a:pt x="187833" y="1737995"/>
                  </a:lnTo>
                  <a:lnTo>
                    <a:pt x="137160" y="1763395"/>
                  </a:lnTo>
                  <a:lnTo>
                    <a:pt x="87757" y="1687195"/>
                  </a:lnTo>
                  <a:lnTo>
                    <a:pt x="133731" y="1661795"/>
                  </a:lnTo>
                  <a:lnTo>
                    <a:pt x="146011" y="1649095"/>
                  </a:lnTo>
                  <a:lnTo>
                    <a:pt x="198437" y="1649095"/>
                  </a:lnTo>
                  <a:lnTo>
                    <a:pt x="206095" y="1661795"/>
                  </a:lnTo>
                  <a:lnTo>
                    <a:pt x="212585" y="1674495"/>
                  </a:lnTo>
                  <a:lnTo>
                    <a:pt x="216763" y="1674495"/>
                  </a:lnTo>
                  <a:lnTo>
                    <a:pt x="218808" y="1687195"/>
                  </a:lnTo>
                  <a:lnTo>
                    <a:pt x="218808" y="1593748"/>
                  </a:lnTo>
                  <a:lnTo>
                    <a:pt x="209905" y="1585595"/>
                  </a:lnTo>
                  <a:lnTo>
                    <a:pt x="134073" y="1585595"/>
                  </a:lnTo>
                  <a:lnTo>
                    <a:pt x="103505" y="1610995"/>
                  </a:lnTo>
                  <a:lnTo>
                    <a:pt x="0" y="1661795"/>
                  </a:lnTo>
                  <a:lnTo>
                    <a:pt x="186055" y="1979295"/>
                  </a:lnTo>
                  <a:lnTo>
                    <a:pt x="243586" y="1953895"/>
                  </a:lnTo>
                  <a:lnTo>
                    <a:pt x="163830" y="1814195"/>
                  </a:lnTo>
                  <a:lnTo>
                    <a:pt x="202438" y="1788795"/>
                  </a:lnTo>
                  <a:lnTo>
                    <a:pt x="360934" y="1890395"/>
                  </a:lnTo>
                  <a:lnTo>
                    <a:pt x="426847" y="1839595"/>
                  </a:lnTo>
                  <a:close/>
                </a:path>
                <a:path w="3042919" h="2150745">
                  <a:moveTo>
                    <a:pt x="686054" y="1699895"/>
                  </a:moveTo>
                  <a:lnTo>
                    <a:pt x="654431" y="1636395"/>
                  </a:lnTo>
                  <a:lnTo>
                    <a:pt x="499110" y="1725295"/>
                  </a:lnTo>
                  <a:lnTo>
                    <a:pt x="453009" y="1649095"/>
                  </a:lnTo>
                  <a:lnTo>
                    <a:pt x="549529" y="1598295"/>
                  </a:lnTo>
                  <a:lnTo>
                    <a:pt x="597789" y="1572895"/>
                  </a:lnTo>
                  <a:lnTo>
                    <a:pt x="567182" y="1509395"/>
                  </a:lnTo>
                  <a:lnTo>
                    <a:pt x="422402" y="1598295"/>
                  </a:lnTo>
                  <a:lnTo>
                    <a:pt x="375412" y="1522095"/>
                  </a:lnTo>
                  <a:lnTo>
                    <a:pt x="530860" y="1433195"/>
                  </a:lnTo>
                  <a:lnTo>
                    <a:pt x="500126" y="1369695"/>
                  </a:lnTo>
                  <a:lnTo>
                    <a:pt x="287274" y="1496695"/>
                  </a:lnTo>
                  <a:lnTo>
                    <a:pt x="473075" y="1814195"/>
                  </a:lnTo>
                  <a:lnTo>
                    <a:pt x="638721" y="1725295"/>
                  </a:lnTo>
                  <a:lnTo>
                    <a:pt x="686054" y="1699895"/>
                  </a:lnTo>
                  <a:close/>
                </a:path>
                <a:path w="3042919" h="2150745">
                  <a:moveTo>
                    <a:pt x="1032637" y="1496695"/>
                  </a:moveTo>
                  <a:lnTo>
                    <a:pt x="1025461" y="1483995"/>
                  </a:lnTo>
                  <a:lnTo>
                    <a:pt x="975233" y="1395095"/>
                  </a:lnTo>
                  <a:lnTo>
                    <a:pt x="932180" y="1318895"/>
                  </a:lnTo>
                  <a:lnTo>
                    <a:pt x="803656" y="1395095"/>
                  </a:lnTo>
                  <a:lnTo>
                    <a:pt x="830580" y="1445895"/>
                  </a:lnTo>
                  <a:lnTo>
                    <a:pt x="903351" y="1395095"/>
                  </a:lnTo>
                  <a:lnTo>
                    <a:pt x="907961" y="1407795"/>
                  </a:lnTo>
                  <a:lnTo>
                    <a:pt x="910971" y="1420495"/>
                  </a:lnTo>
                  <a:lnTo>
                    <a:pt x="912342" y="1433195"/>
                  </a:lnTo>
                  <a:lnTo>
                    <a:pt x="912114" y="1445895"/>
                  </a:lnTo>
                  <a:lnTo>
                    <a:pt x="902690" y="1483995"/>
                  </a:lnTo>
                  <a:lnTo>
                    <a:pt x="889406" y="1509395"/>
                  </a:lnTo>
                  <a:lnTo>
                    <a:pt x="880884" y="1509395"/>
                  </a:lnTo>
                  <a:lnTo>
                    <a:pt x="871143" y="1522095"/>
                  </a:lnTo>
                  <a:lnTo>
                    <a:pt x="860171" y="1534795"/>
                  </a:lnTo>
                  <a:lnTo>
                    <a:pt x="843178" y="1534795"/>
                  </a:lnTo>
                  <a:lnTo>
                    <a:pt x="826706" y="1547495"/>
                  </a:lnTo>
                  <a:lnTo>
                    <a:pt x="780135" y="1547495"/>
                  </a:lnTo>
                  <a:lnTo>
                    <a:pt x="765797" y="1534795"/>
                  </a:lnTo>
                  <a:lnTo>
                    <a:pt x="752132" y="1534795"/>
                  </a:lnTo>
                  <a:lnTo>
                    <a:pt x="715492" y="1496695"/>
                  </a:lnTo>
                  <a:lnTo>
                    <a:pt x="687235" y="1458595"/>
                  </a:lnTo>
                  <a:lnTo>
                    <a:pt x="676186" y="1420495"/>
                  </a:lnTo>
                  <a:lnTo>
                    <a:pt x="673100" y="1407795"/>
                  </a:lnTo>
                  <a:lnTo>
                    <a:pt x="671855" y="1395095"/>
                  </a:lnTo>
                  <a:lnTo>
                    <a:pt x="672731" y="1382395"/>
                  </a:lnTo>
                  <a:lnTo>
                    <a:pt x="675716" y="1369695"/>
                  </a:lnTo>
                  <a:lnTo>
                    <a:pt x="680847" y="1356995"/>
                  </a:lnTo>
                  <a:lnTo>
                    <a:pt x="688365" y="1331595"/>
                  </a:lnTo>
                  <a:lnTo>
                    <a:pt x="698538" y="1331595"/>
                  </a:lnTo>
                  <a:lnTo>
                    <a:pt x="711365" y="1318895"/>
                  </a:lnTo>
                  <a:lnTo>
                    <a:pt x="742340" y="1293495"/>
                  </a:lnTo>
                  <a:lnTo>
                    <a:pt x="773912" y="1293495"/>
                  </a:lnTo>
                  <a:lnTo>
                    <a:pt x="789940" y="1280795"/>
                  </a:lnTo>
                  <a:lnTo>
                    <a:pt x="805916" y="1293495"/>
                  </a:lnTo>
                  <a:lnTo>
                    <a:pt x="821651" y="1293495"/>
                  </a:lnTo>
                  <a:lnTo>
                    <a:pt x="837158" y="1306195"/>
                  </a:lnTo>
                  <a:lnTo>
                    <a:pt x="852424" y="1318895"/>
                  </a:lnTo>
                  <a:lnTo>
                    <a:pt x="881380" y="1280795"/>
                  </a:lnTo>
                  <a:lnTo>
                    <a:pt x="891032" y="1268095"/>
                  </a:lnTo>
                  <a:lnTo>
                    <a:pt x="867829" y="1242695"/>
                  </a:lnTo>
                  <a:lnTo>
                    <a:pt x="844169" y="1242695"/>
                  </a:lnTo>
                  <a:lnTo>
                    <a:pt x="820013" y="1229995"/>
                  </a:lnTo>
                  <a:lnTo>
                    <a:pt x="746277" y="1229995"/>
                  </a:lnTo>
                  <a:lnTo>
                    <a:pt x="698119" y="1255395"/>
                  </a:lnTo>
                  <a:lnTo>
                    <a:pt x="663105" y="1280795"/>
                  </a:lnTo>
                  <a:lnTo>
                    <a:pt x="627392" y="1318895"/>
                  </a:lnTo>
                  <a:lnTo>
                    <a:pt x="613816" y="1356995"/>
                  </a:lnTo>
                  <a:lnTo>
                    <a:pt x="609981" y="1369695"/>
                  </a:lnTo>
                  <a:lnTo>
                    <a:pt x="608050" y="1382395"/>
                  </a:lnTo>
                  <a:lnTo>
                    <a:pt x="607783" y="1407795"/>
                  </a:lnTo>
                  <a:lnTo>
                    <a:pt x="609193" y="1420495"/>
                  </a:lnTo>
                  <a:lnTo>
                    <a:pt x="612267" y="1433195"/>
                  </a:lnTo>
                  <a:lnTo>
                    <a:pt x="616953" y="1458595"/>
                  </a:lnTo>
                  <a:lnTo>
                    <a:pt x="623062" y="1471295"/>
                  </a:lnTo>
                  <a:lnTo>
                    <a:pt x="630580" y="1496695"/>
                  </a:lnTo>
                  <a:lnTo>
                    <a:pt x="639572" y="1509395"/>
                  </a:lnTo>
                  <a:lnTo>
                    <a:pt x="672553" y="1547495"/>
                  </a:lnTo>
                  <a:lnTo>
                    <a:pt x="713409" y="1585595"/>
                  </a:lnTo>
                  <a:lnTo>
                    <a:pt x="728560" y="1598295"/>
                  </a:lnTo>
                  <a:lnTo>
                    <a:pt x="744474" y="1598295"/>
                  </a:lnTo>
                  <a:lnTo>
                    <a:pt x="760945" y="1610995"/>
                  </a:lnTo>
                  <a:lnTo>
                    <a:pt x="832231" y="1610995"/>
                  </a:lnTo>
                  <a:lnTo>
                    <a:pt x="851128" y="1598295"/>
                  </a:lnTo>
                  <a:lnTo>
                    <a:pt x="870381" y="1598295"/>
                  </a:lnTo>
                  <a:lnTo>
                    <a:pt x="905129" y="1572895"/>
                  </a:lnTo>
                  <a:lnTo>
                    <a:pt x="939038" y="1534795"/>
                  </a:lnTo>
                  <a:lnTo>
                    <a:pt x="954874" y="1496695"/>
                  </a:lnTo>
                  <a:lnTo>
                    <a:pt x="955929" y="1483995"/>
                  </a:lnTo>
                  <a:lnTo>
                    <a:pt x="987044" y="1522095"/>
                  </a:lnTo>
                  <a:lnTo>
                    <a:pt x="1032637" y="1496695"/>
                  </a:lnTo>
                  <a:close/>
                </a:path>
                <a:path w="3042919" h="2150745">
                  <a:moveTo>
                    <a:pt x="1160526" y="1420495"/>
                  </a:moveTo>
                  <a:lnTo>
                    <a:pt x="974725" y="1102995"/>
                  </a:lnTo>
                  <a:lnTo>
                    <a:pt x="917194" y="1128395"/>
                  </a:lnTo>
                  <a:lnTo>
                    <a:pt x="1103122" y="1458595"/>
                  </a:lnTo>
                  <a:lnTo>
                    <a:pt x="1160526" y="1420495"/>
                  </a:lnTo>
                  <a:close/>
                </a:path>
                <a:path w="3042919" h="2150745">
                  <a:moveTo>
                    <a:pt x="1406271" y="1217295"/>
                  </a:moveTo>
                  <a:lnTo>
                    <a:pt x="1398714" y="1179195"/>
                  </a:lnTo>
                  <a:lnTo>
                    <a:pt x="1374305" y="1141095"/>
                  </a:lnTo>
                  <a:lnTo>
                    <a:pt x="1364792" y="1128395"/>
                  </a:lnTo>
                  <a:lnTo>
                    <a:pt x="1354582" y="1128395"/>
                  </a:lnTo>
                  <a:lnTo>
                    <a:pt x="1343837" y="1115695"/>
                  </a:lnTo>
                  <a:lnTo>
                    <a:pt x="1215517" y="1115695"/>
                  </a:lnTo>
                  <a:lnTo>
                    <a:pt x="1204963" y="1128395"/>
                  </a:lnTo>
                  <a:lnTo>
                    <a:pt x="1185773" y="1128395"/>
                  </a:lnTo>
                  <a:lnTo>
                    <a:pt x="1177163" y="1115695"/>
                  </a:lnTo>
                  <a:lnTo>
                    <a:pt x="1156462" y="1115695"/>
                  </a:lnTo>
                  <a:lnTo>
                    <a:pt x="1151509" y="1102995"/>
                  </a:lnTo>
                  <a:lnTo>
                    <a:pt x="1148118" y="1090295"/>
                  </a:lnTo>
                  <a:lnTo>
                    <a:pt x="1146543" y="1090295"/>
                  </a:lnTo>
                  <a:lnTo>
                    <a:pt x="1146784" y="1077595"/>
                  </a:lnTo>
                  <a:lnTo>
                    <a:pt x="1148842" y="1077595"/>
                  </a:lnTo>
                  <a:lnTo>
                    <a:pt x="1152499" y="1064895"/>
                  </a:lnTo>
                  <a:lnTo>
                    <a:pt x="1157579" y="1052195"/>
                  </a:lnTo>
                  <a:lnTo>
                    <a:pt x="1171956" y="1052195"/>
                  </a:lnTo>
                  <a:lnTo>
                    <a:pt x="1180287" y="1039495"/>
                  </a:lnTo>
                  <a:lnTo>
                    <a:pt x="1234452" y="1039495"/>
                  </a:lnTo>
                  <a:lnTo>
                    <a:pt x="1243457" y="1052195"/>
                  </a:lnTo>
                  <a:lnTo>
                    <a:pt x="1274318" y="988695"/>
                  </a:lnTo>
                  <a:lnTo>
                    <a:pt x="1257477" y="988695"/>
                  </a:lnTo>
                  <a:lnTo>
                    <a:pt x="1240701" y="975995"/>
                  </a:lnTo>
                  <a:lnTo>
                    <a:pt x="1174965" y="975995"/>
                  </a:lnTo>
                  <a:lnTo>
                    <a:pt x="1159408" y="988695"/>
                  </a:lnTo>
                  <a:lnTo>
                    <a:pt x="1144270" y="988695"/>
                  </a:lnTo>
                  <a:lnTo>
                    <a:pt x="1131316" y="1001395"/>
                  </a:lnTo>
                  <a:lnTo>
                    <a:pt x="1119695" y="1014095"/>
                  </a:lnTo>
                  <a:lnTo>
                    <a:pt x="1109408" y="1026795"/>
                  </a:lnTo>
                  <a:lnTo>
                    <a:pt x="1100455" y="1039495"/>
                  </a:lnTo>
                  <a:lnTo>
                    <a:pt x="1093063" y="1039495"/>
                  </a:lnTo>
                  <a:lnTo>
                    <a:pt x="1087475" y="1052195"/>
                  </a:lnTo>
                  <a:lnTo>
                    <a:pt x="1083678" y="1064895"/>
                  </a:lnTo>
                  <a:lnTo>
                    <a:pt x="1081659" y="1090295"/>
                  </a:lnTo>
                  <a:lnTo>
                    <a:pt x="1081747" y="1102995"/>
                  </a:lnTo>
                  <a:lnTo>
                    <a:pt x="1095756" y="1141095"/>
                  </a:lnTo>
                  <a:lnTo>
                    <a:pt x="1112418" y="1166495"/>
                  </a:lnTo>
                  <a:lnTo>
                    <a:pt x="1121829" y="1166495"/>
                  </a:lnTo>
                  <a:lnTo>
                    <a:pt x="1131951" y="1179195"/>
                  </a:lnTo>
                  <a:lnTo>
                    <a:pt x="1153477" y="1179195"/>
                  </a:lnTo>
                  <a:lnTo>
                    <a:pt x="1164805" y="1191895"/>
                  </a:lnTo>
                  <a:lnTo>
                    <a:pt x="1212456" y="1191895"/>
                  </a:lnTo>
                  <a:lnTo>
                    <a:pt x="1224534" y="1179195"/>
                  </a:lnTo>
                  <a:lnTo>
                    <a:pt x="1317866" y="1179195"/>
                  </a:lnTo>
                  <a:lnTo>
                    <a:pt x="1325079" y="1191895"/>
                  </a:lnTo>
                  <a:lnTo>
                    <a:pt x="1331391" y="1191895"/>
                  </a:lnTo>
                  <a:lnTo>
                    <a:pt x="1336802" y="1204595"/>
                  </a:lnTo>
                  <a:lnTo>
                    <a:pt x="1340777" y="1204595"/>
                  </a:lnTo>
                  <a:lnTo>
                    <a:pt x="1342618" y="1217295"/>
                  </a:lnTo>
                  <a:lnTo>
                    <a:pt x="1342351" y="1229995"/>
                  </a:lnTo>
                  <a:lnTo>
                    <a:pt x="1339977" y="1229995"/>
                  </a:lnTo>
                  <a:lnTo>
                    <a:pt x="1335443" y="1242695"/>
                  </a:lnTo>
                  <a:lnTo>
                    <a:pt x="1328559" y="1255395"/>
                  </a:lnTo>
                  <a:lnTo>
                    <a:pt x="1319301" y="1268095"/>
                  </a:lnTo>
                  <a:lnTo>
                    <a:pt x="1307719" y="1268095"/>
                  </a:lnTo>
                  <a:lnTo>
                    <a:pt x="1299095" y="1280795"/>
                  </a:lnTo>
                  <a:lnTo>
                    <a:pt x="1238377" y="1280795"/>
                  </a:lnTo>
                  <a:lnTo>
                    <a:pt x="1230185" y="1268095"/>
                  </a:lnTo>
                  <a:lnTo>
                    <a:pt x="1222375" y="1268095"/>
                  </a:lnTo>
                  <a:lnTo>
                    <a:pt x="1214945" y="1255395"/>
                  </a:lnTo>
                  <a:lnTo>
                    <a:pt x="1207897" y="1255395"/>
                  </a:lnTo>
                  <a:lnTo>
                    <a:pt x="1159256" y="1293495"/>
                  </a:lnTo>
                  <a:lnTo>
                    <a:pt x="1171562" y="1306195"/>
                  </a:lnTo>
                  <a:lnTo>
                    <a:pt x="1184681" y="1318895"/>
                  </a:lnTo>
                  <a:lnTo>
                    <a:pt x="1198613" y="1331595"/>
                  </a:lnTo>
                  <a:lnTo>
                    <a:pt x="1213358" y="1331595"/>
                  </a:lnTo>
                  <a:lnTo>
                    <a:pt x="1228610" y="1344295"/>
                  </a:lnTo>
                  <a:lnTo>
                    <a:pt x="1291501" y="1344295"/>
                  </a:lnTo>
                  <a:lnTo>
                    <a:pt x="1306868" y="1331595"/>
                  </a:lnTo>
                  <a:lnTo>
                    <a:pt x="1321841" y="1331595"/>
                  </a:lnTo>
                  <a:lnTo>
                    <a:pt x="1351064" y="1306195"/>
                  </a:lnTo>
                  <a:lnTo>
                    <a:pt x="1364132" y="1306195"/>
                  </a:lnTo>
                  <a:lnTo>
                    <a:pt x="1375638" y="1293495"/>
                  </a:lnTo>
                  <a:lnTo>
                    <a:pt x="1385570" y="1280795"/>
                  </a:lnTo>
                  <a:lnTo>
                    <a:pt x="1393786" y="1268095"/>
                  </a:lnTo>
                  <a:lnTo>
                    <a:pt x="1399959" y="1255395"/>
                  </a:lnTo>
                  <a:lnTo>
                    <a:pt x="1404124" y="1229995"/>
                  </a:lnTo>
                  <a:lnTo>
                    <a:pt x="1406271" y="1217295"/>
                  </a:lnTo>
                  <a:close/>
                </a:path>
                <a:path w="3042919" h="2150745">
                  <a:moveTo>
                    <a:pt x="1477391" y="1962023"/>
                  </a:moveTo>
                  <a:lnTo>
                    <a:pt x="1356982" y="1754632"/>
                  </a:lnTo>
                  <a:lnTo>
                    <a:pt x="1291590" y="1641983"/>
                  </a:lnTo>
                  <a:lnTo>
                    <a:pt x="1214120" y="1686941"/>
                  </a:lnTo>
                  <a:lnTo>
                    <a:pt x="1261364" y="1963928"/>
                  </a:lnTo>
                  <a:lnTo>
                    <a:pt x="1158036" y="1879092"/>
                  </a:lnTo>
                  <a:lnTo>
                    <a:pt x="1044194" y="1785620"/>
                  </a:lnTo>
                  <a:lnTo>
                    <a:pt x="966724" y="1830578"/>
                  </a:lnTo>
                  <a:lnTo>
                    <a:pt x="1152652" y="2150618"/>
                  </a:lnTo>
                  <a:lnTo>
                    <a:pt x="1207897" y="2118487"/>
                  </a:lnTo>
                  <a:lnTo>
                    <a:pt x="1068832" y="1879092"/>
                  </a:lnTo>
                  <a:lnTo>
                    <a:pt x="1270889" y="2044573"/>
                  </a:lnTo>
                  <a:lnTo>
                    <a:pt x="1326642" y="2012188"/>
                  </a:lnTo>
                  <a:lnTo>
                    <a:pt x="1318475" y="1963928"/>
                  </a:lnTo>
                  <a:lnTo>
                    <a:pt x="1283081" y="1754632"/>
                  </a:lnTo>
                  <a:lnTo>
                    <a:pt x="1422146" y="1994027"/>
                  </a:lnTo>
                  <a:lnTo>
                    <a:pt x="1477391" y="1962023"/>
                  </a:lnTo>
                  <a:close/>
                </a:path>
                <a:path w="3042919" h="2150745">
                  <a:moveTo>
                    <a:pt x="1620901" y="1153795"/>
                  </a:moveTo>
                  <a:lnTo>
                    <a:pt x="1479791" y="912495"/>
                  </a:lnTo>
                  <a:lnTo>
                    <a:pt x="1464945" y="887095"/>
                  </a:lnTo>
                  <a:lnTo>
                    <a:pt x="1565021" y="823595"/>
                  </a:lnTo>
                  <a:lnTo>
                    <a:pt x="1535176" y="772795"/>
                  </a:lnTo>
                  <a:lnTo>
                    <a:pt x="1277239" y="925195"/>
                  </a:lnTo>
                  <a:lnTo>
                    <a:pt x="1307084" y="975995"/>
                  </a:lnTo>
                  <a:lnTo>
                    <a:pt x="1407414" y="912495"/>
                  </a:lnTo>
                  <a:lnTo>
                    <a:pt x="1563370" y="1179195"/>
                  </a:lnTo>
                  <a:lnTo>
                    <a:pt x="1620901" y="1153795"/>
                  </a:lnTo>
                  <a:close/>
                </a:path>
                <a:path w="3042919" h="2150745">
                  <a:moveTo>
                    <a:pt x="1820037" y="1763014"/>
                  </a:moveTo>
                  <a:lnTo>
                    <a:pt x="1795602" y="1743837"/>
                  </a:lnTo>
                  <a:lnTo>
                    <a:pt x="1644904" y="1625523"/>
                  </a:lnTo>
                  <a:lnTo>
                    <a:pt x="1644904" y="1705991"/>
                  </a:lnTo>
                  <a:lnTo>
                    <a:pt x="1559560" y="1755648"/>
                  </a:lnTo>
                  <a:lnTo>
                    <a:pt x="1534414" y="1613916"/>
                  </a:lnTo>
                  <a:lnTo>
                    <a:pt x="1644904" y="1705991"/>
                  </a:lnTo>
                  <a:lnTo>
                    <a:pt x="1644904" y="1625523"/>
                  </a:lnTo>
                  <a:lnTo>
                    <a:pt x="1630133" y="1613916"/>
                  </a:lnTo>
                  <a:lnTo>
                    <a:pt x="1506728" y="1517015"/>
                  </a:lnTo>
                  <a:lnTo>
                    <a:pt x="1463675" y="1542034"/>
                  </a:lnTo>
                  <a:lnTo>
                    <a:pt x="1521333" y="1936496"/>
                  </a:lnTo>
                  <a:lnTo>
                    <a:pt x="1584071" y="1900047"/>
                  </a:lnTo>
                  <a:lnTo>
                    <a:pt x="1568577" y="1815973"/>
                  </a:lnTo>
                  <a:lnTo>
                    <a:pt x="1672551" y="1755648"/>
                  </a:lnTo>
                  <a:lnTo>
                    <a:pt x="1692910" y="1743837"/>
                  </a:lnTo>
                  <a:lnTo>
                    <a:pt x="1758061" y="1799082"/>
                  </a:lnTo>
                  <a:lnTo>
                    <a:pt x="1820037" y="1763014"/>
                  </a:lnTo>
                  <a:close/>
                </a:path>
                <a:path w="3042919" h="2150745">
                  <a:moveTo>
                    <a:pt x="2008378" y="925195"/>
                  </a:moveTo>
                  <a:lnTo>
                    <a:pt x="1910041" y="874395"/>
                  </a:lnTo>
                  <a:lnTo>
                    <a:pt x="1860867" y="848995"/>
                  </a:lnTo>
                  <a:lnTo>
                    <a:pt x="1836293" y="836295"/>
                  </a:lnTo>
                  <a:lnTo>
                    <a:pt x="1859622" y="798195"/>
                  </a:lnTo>
                  <a:lnTo>
                    <a:pt x="1864004" y="760095"/>
                  </a:lnTo>
                  <a:lnTo>
                    <a:pt x="1862213" y="747395"/>
                  </a:lnTo>
                  <a:lnTo>
                    <a:pt x="1857667" y="734695"/>
                  </a:lnTo>
                  <a:lnTo>
                    <a:pt x="1850390" y="721995"/>
                  </a:lnTo>
                  <a:lnTo>
                    <a:pt x="1840852" y="696595"/>
                  </a:lnTo>
                  <a:lnTo>
                    <a:pt x="1830171" y="696595"/>
                  </a:lnTo>
                  <a:lnTo>
                    <a:pt x="1818322" y="683895"/>
                  </a:lnTo>
                  <a:lnTo>
                    <a:pt x="1805305" y="671195"/>
                  </a:lnTo>
                  <a:lnTo>
                    <a:pt x="1800301" y="671195"/>
                  </a:lnTo>
                  <a:lnTo>
                    <a:pt x="1800301" y="772795"/>
                  </a:lnTo>
                  <a:lnTo>
                    <a:pt x="1798193" y="785495"/>
                  </a:lnTo>
                  <a:lnTo>
                    <a:pt x="1793963" y="798195"/>
                  </a:lnTo>
                  <a:lnTo>
                    <a:pt x="1787766" y="798195"/>
                  </a:lnTo>
                  <a:lnTo>
                    <a:pt x="1779574" y="810895"/>
                  </a:lnTo>
                  <a:lnTo>
                    <a:pt x="1769364" y="823595"/>
                  </a:lnTo>
                  <a:lnTo>
                    <a:pt x="1718564" y="848995"/>
                  </a:lnTo>
                  <a:lnTo>
                    <a:pt x="1669288" y="760095"/>
                  </a:lnTo>
                  <a:lnTo>
                    <a:pt x="1715262" y="734695"/>
                  </a:lnTo>
                  <a:lnTo>
                    <a:pt x="1727492" y="734695"/>
                  </a:lnTo>
                  <a:lnTo>
                    <a:pt x="1739239" y="721995"/>
                  </a:lnTo>
                  <a:lnTo>
                    <a:pt x="1761236" y="721995"/>
                  </a:lnTo>
                  <a:lnTo>
                    <a:pt x="1771142" y="734695"/>
                  </a:lnTo>
                  <a:lnTo>
                    <a:pt x="1779917" y="734695"/>
                  </a:lnTo>
                  <a:lnTo>
                    <a:pt x="1787575" y="747395"/>
                  </a:lnTo>
                  <a:lnTo>
                    <a:pt x="1794129" y="747395"/>
                  </a:lnTo>
                  <a:lnTo>
                    <a:pt x="1798294" y="760095"/>
                  </a:lnTo>
                  <a:lnTo>
                    <a:pt x="1800301" y="772795"/>
                  </a:lnTo>
                  <a:lnTo>
                    <a:pt x="1800301" y="671195"/>
                  </a:lnTo>
                  <a:lnTo>
                    <a:pt x="1715579" y="671195"/>
                  </a:lnTo>
                  <a:lnTo>
                    <a:pt x="1700187" y="683895"/>
                  </a:lnTo>
                  <a:lnTo>
                    <a:pt x="1684909" y="683895"/>
                  </a:lnTo>
                  <a:lnTo>
                    <a:pt x="1581404" y="747395"/>
                  </a:lnTo>
                  <a:lnTo>
                    <a:pt x="1767586" y="1064895"/>
                  </a:lnTo>
                  <a:lnTo>
                    <a:pt x="1825117" y="1039495"/>
                  </a:lnTo>
                  <a:lnTo>
                    <a:pt x="1745361" y="899795"/>
                  </a:lnTo>
                  <a:lnTo>
                    <a:pt x="1783842" y="874395"/>
                  </a:lnTo>
                  <a:lnTo>
                    <a:pt x="1942465" y="963295"/>
                  </a:lnTo>
                  <a:lnTo>
                    <a:pt x="2008378" y="925195"/>
                  </a:lnTo>
                  <a:close/>
                </a:path>
                <a:path w="3042919" h="2150745">
                  <a:moveTo>
                    <a:pt x="2105279" y="1597914"/>
                  </a:moveTo>
                  <a:lnTo>
                    <a:pt x="2004923" y="1544713"/>
                  </a:lnTo>
                  <a:lnTo>
                    <a:pt x="1958225" y="1519936"/>
                  </a:lnTo>
                  <a:lnTo>
                    <a:pt x="1933321" y="1506740"/>
                  </a:lnTo>
                  <a:lnTo>
                    <a:pt x="1956600" y="1464894"/>
                  </a:lnTo>
                  <a:lnTo>
                    <a:pt x="1960841" y="1434973"/>
                  </a:lnTo>
                  <a:lnTo>
                    <a:pt x="1960918" y="1433715"/>
                  </a:lnTo>
                  <a:lnTo>
                    <a:pt x="1947418" y="1387094"/>
                  </a:lnTo>
                  <a:lnTo>
                    <a:pt x="1915388" y="1352181"/>
                  </a:lnTo>
                  <a:lnTo>
                    <a:pt x="1897291" y="1343075"/>
                  </a:lnTo>
                  <a:lnTo>
                    <a:pt x="1897291" y="1439291"/>
                  </a:lnTo>
                  <a:lnTo>
                    <a:pt x="1897253" y="1448435"/>
                  </a:lnTo>
                  <a:lnTo>
                    <a:pt x="1876501" y="1482928"/>
                  </a:lnTo>
                  <a:lnTo>
                    <a:pt x="1815592" y="1519936"/>
                  </a:lnTo>
                  <a:lnTo>
                    <a:pt x="1766189" y="1434973"/>
                  </a:lnTo>
                  <a:lnTo>
                    <a:pt x="1812163" y="1408303"/>
                  </a:lnTo>
                  <a:lnTo>
                    <a:pt x="1824469" y="1402283"/>
                  </a:lnTo>
                  <a:lnTo>
                    <a:pt x="1836242" y="1398485"/>
                  </a:lnTo>
                  <a:lnTo>
                    <a:pt x="1847469" y="1396898"/>
                  </a:lnTo>
                  <a:lnTo>
                    <a:pt x="1858137" y="1397508"/>
                  </a:lnTo>
                  <a:lnTo>
                    <a:pt x="1891030" y="1421003"/>
                  </a:lnTo>
                  <a:lnTo>
                    <a:pt x="1897291" y="1439291"/>
                  </a:lnTo>
                  <a:lnTo>
                    <a:pt x="1897291" y="1343075"/>
                  </a:lnTo>
                  <a:lnTo>
                    <a:pt x="1888439" y="1339799"/>
                  </a:lnTo>
                  <a:lnTo>
                    <a:pt x="1874037" y="1336598"/>
                  </a:lnTo>
                  <a:lnTo>
                    <a:pt x="1859102" y="1335379"/>
                  </a:lnTo>
                  <a:lnTo>
                    <a:pt x="1843659" y="1336167"/>
                  </a:lnTo>
                  <a:lnTo>
                    <a:pt x="1797151" y="1349298"/>
                  </a:lnTo>
                  <a:lnTo>
                    <a:pt x="1678432" y="1417320"/>
                  </a:lnTo>
                  <a:lnTo>
                    <a:pt x="1864487" y="1737741"/>
                  </a:lnTo>
                  <a:lnTo>
                    <a:pt x="1922018" y="1704340"/>
                  </a:lnTo>
                  <a:lnTo>
                    <a:pt x="1842262" y="1567065"/>
                  </a:lnTo>
                  <a:lnTo>
                    <a:pt x="1880870" y="1544713"/>
                  </a:lnTo>
                  <a:lnTo>
                    <a:pt x="2039366" y="1636268"/>
                  </a:lnTo>
                  <a:lnTo>
                    <a:pt x="2105279" y="1597914"/>
                  </a:lnTo>
                  <a:close/>
                </a:path>
                <a:path w="3042919" h="2150745">
                  <a:moveTo>
                    <a:pt x="2279408" y="671195"/>
                  </a:moveTo>
                  <a:lnTo>
                    <a:pt x="2278011" y="658495"/>
                  </a:lnTo>
                  <a:lnTo>
                    <a:pt x="2274951" y="645795"/>
                  </a:lnTo>
                  <a:lnTo>
                    <a:pt x="2270328" y="620395"/>
                  </a:lnTo>
                  <a:lnTo>
                    <a:pt x="2264283" y="607695"/>
                  </a:lnTo>
                  <a:lnTo>
                    <a:pt x="2256802" y="594995"/>
                  </a:lnTo>
                  <a:lnTo>
                    <a:pt x="2247900" y="569595"/>
                  </a:lnTo>
                  <a:lnTo>
                    <a:pt x="2237892" y="556895"/>
                  </a:lnTo>
                  <a:lnTo>
                    <a:pt x="2226957" y="544195"/>
                  </a:lnTo>
                  <a:lnTo>
                    <a:pt x="2215083" y="531495"/>
                  </a:lnTo>
                  <a:lnTo>
                    <a:pt x="2212644" y="529082"/>
                  </a:lnTo>
                  <a:lnTo>
                    <a:pt x="2212644" y="683895"/>
                  </a:lnTo>
                  <a:lnTo>
                    <a:pt x="2212238" y="696595"/>
                  </a:lnTo>
                  <a:lnTo>
                    <a:pt x="2209685" y="709295"/>
                  </a:lnTo>
                  <a:lnTo>
                    <a:pt x="2204974" y="734695"/>
                  </a:lnTo>
                  <a:lnTo>
                    <a:pt x="2197773" y="747395"/>
                  </a:lnTo>
                  <a:lnTo>
                    <a:pt x="2187803" y="760095"/>
                  </a:lnTo>
                  <a:lnTo>
                    <a:pt x="2175052" y="772795"/>
                  </a:lnTo>
                  <a:lnTo>
                    <a:pt x="2159508" y="772795"/>
                  </a:lnTo>
                  <a:lnTo>
                    <a:pt x="2142566" y="785495"/>
                  </a:lnTo>
                  <a:lnTo>
                    <a:pt x="2126246" y="785495"/>
                  </a:lnTo>
                  <a:lnTo>
                    <a:pt x="2110511" y="798195"/>
                  </a:lnTo>
                  <a:lnTo>
                    <a:pt x="2095373" y="798195"/>
                  </a:lnTo>
                  <a:lnTo>
                    <a:pt x="2080844" y="785495"/>
                  </a:lnTo>
                  <a:lnTo>
                    <a:pt x="2067001" y="785495"/>
                  </a:lnTo>
                  <a:lnTo>
                    <a:pt x="2053844" y="772795"/>
                  </a:lnTo>
                  <a:lnTo>
                    <a:pt x="2041398" y="772795"/>
                  </a:lnTo>
                  <a:lnTo>
                    <a:pt x="2029714" y="760095"/>
                  </a:lnTo>
                  <a:lnTo>
                    <a:pt x="2018880" y="747395"/>
                  </a:lnTo>
                  <a:lnTo>
                    <a:pt x="2008847" y="734695"/>
                  </a:lnTo>
                  <a:lnTo>
                    <a:pt x="1999615" y="721995"/>
                  </a:lnTo>
                  <a:lnTo>
                    <a:pt x="1991423" y="696595"/>
                  </a:lnTo>
                  <a:lnTo>
                    <a:pt x="1984768" y="683895"/>
                  </a:lnTo>
                  <a:lnTo>
                    <a:pt x="1979663" y="671195"/>
                  </a:lnTo>
                  <a:lnTo>
                    <a:pt x="1976120" y="658495"/>
                  </a:lnTo>
                  <a:lnTo>
                    <a:pt x="1974329" y="645795"/>
                  </a:lnTo>
                  <a:lnTo>
                    <a:pt x="1974697" y="620395"/>
                  </a:lnTo>
                  <a:lnTo>
                    <a:pt x="1989162" y="582295"/>
                  </a:lnTo>
                  <a:lnTo>
                    <a:pt x="2027555" y="544195"/>
                  </a:lnTo>
                  <a:lnTo>
                    <a:pt x="2044433" y="544195"/>
                  </a:lnTo>
                  <a:lnTo>
                    <a:pt x="2060765" y="531495"/>
                  </a:lnTo>
                  <a:lnTo>
                    <a:pt x="2106193" y="531495"/>
                  </a:lnTo>
                  <a:lnTo>
                    <a:pt x="2119985" y="544195"/>
                  </a:lnTo>
                  <a:lnTo>
                    <a:pt x="2133104" y="544195"/>
                  </a:lnTo>
                  <a:lnTo>
                    <a:pt x="2168029" y="582295"/>
                  </a:lnTo>
                  <a:lnTo>
                    <a:pt x="2195449" y="620395"/>
                  </a:lnTo>
                  <a:lnTo>
                    <a:pt x="2202154" y="645795"/>
                  </a:lnTo>
                  <a:lnTo>
                    <a:pt x="2207310" y="658495"/>
                  </a:lnTo>
                  <a:lnTo>
                    <a:pt x="2210943" y="671195"/>
                  </a:lnTo>
                  <a:lnTo>
                    <a:pt x="2212644" y="683895"/>
                  </a:lnTo>
                  <a:lnTo>
                    <a:pt x="2212644" y="529082"/>
                  </a:lnTo>
                  <a:lnTo>
                    <a:pt x="2202307" y="518795"/>
                  </a:lnTo>
                  <a:lnTo>
                    <a:pt x="2188705" y="506095"/>
                  </a:lnTo>
                  <a:lnTo>
                    <a:pt x="2174379" y="493395"/>
                  </a:lnTo>
                  <a:lnTo>
                    <a:pt x="2159317" y="493395"/>
                  </a:lnTo>
                  <a:lnTo>
                    <a:pt x="2143506" y="480695"/>
                  </a:lnTo>
                  <a:lnTo>
                    <a:pt x="2127046" y="480695"/>
                  </a:lnTo>
                  <a:lnTo>
                    <a:pt x="2110054" y="467995"/>
                  </a:lnTo>
                  <a:lnTo>
                    <a:pt x="2074418" y="467995"/>
                  </a:lnTo>
                  <a:lnTo>
                    <a:pt x="2055837" y="480695"/>
                  </a:lnTo>
                  <a:lnTo>
                    <a:pt x="2036876" y="480695"/>
                  </a:lnTo>
                  <a:lnTo>
                    <a:pt x="2017547" y="493395"/>
                  </a:lnTo>
                  <a:lnTo>
                    <a:pt x="1997837" y="493395"/>
                  </a:lnTo>
                  <a:lnTo>
                    <a:pt x="1979231" y="506095"/>
                  </a:lnTo>
                  <a:lnTo>
                    <a:pt x="1962873" y="518795"/>
                  </a:lnTo>
                  <a:lnTo>
                    <a:pt x="1948751" y="531495"/>
                  </a:lnTo>
                  <a:lnTo>
                    <a:pt x="1936877" y="556895"/>
                  </a:lnTo>
                  <a:lnTo>
                    <a:pt x="1927110" y="569595"/>
                  </a:lnTo>
                  <a:lnTo>
                    <a:pt x="1919325" y="582295"/>
                  </a:lnTo>
                  <a:lnTo>
                    <a:pt x="1913534" y="594995"/>
                  </a:lnTo>
                  <a:lnTo>
                    <a:pt x="1909699" y="620395"/>
                  </a:lnTo>
                  <a:lnTo>
                    <a:pt x="1907692" y="633095"/>
                  </a:lnTo>
                  <a:lnTo>
                    <a:pt x="1907387" y="645795"/>
                  </a:lnTo>
                  <a:lnTo>
                    <a:pt x="1908784" y="671195"/>
                  </a:lnTo>
                  <a:lnTo>
                    <a:pt x="1911858" y="683895"/>
                  </a:lnTo>
                  <a:lnTo>
                    <a:pt x="1916544" y="696595"/>
                  </a:lnTo>
                  <a:lnTo>
                    <a:pt x="1922614" y="721995"/>
                  </a:lnTo>
                  <a:lnTo>
                    <a:pt x="1930069" y="734695"/>
                  </a:lnTo>
                  <a:lnTo>
                    <a:pt x="1938909" y="747395"/>
                  </a:lnTo>
                  <a:lnTo>
                    <a:pt x="1948954" y="772795"/>
                  </a:lnTo>
                  <a:lnTo>
                    <a:pt x="1984502" y="810895"/>
                  </a:lnTo>
                  <a:lnTo>
                    <a:pt x="2012416" y="836295"/>
                  </a:lnTo>
                  <a:lnTo>
                    <a:pt x="2027478" y="836295"/>
                  </a:lnTo>
                  <a:lnTo>
                    <a:pt x="2043303" y="848995"/>
                  </a:lnTo>
                  <a:lnTo>
                    <a:pt x="2076767" y="848995"/>
                  </a:lnTo>
                  <a:lnTo>
                    <a:pt x="2094344" y="861695"/>
                  </a:lnTo>
                  <a:lnTo>
                    <a:pt x="2112518" y="848995"/>
                  </a:lnTo>
                  <a:lnTo>
                    <a:pt x="2150046" y="848995"/>
                  </a:lnTo>
                  <a:lnTo>
                    <a:pt x="2169376" y="836295"/>
                  </a:lnTo>
                  <a:lnTo>
                    <a:pt x="2189099" y="823595"/>
                  </a:lnTo>
                  <a:lnTo>
                    <a:pt x="2224049" y="798195"/>
                  </a:lnTo>
                  <a:lnTo>
                    <a:pt x="2259749" y="760095"/>
                  </a:lnTo>
                  <a:lnTo>
                    <a:pt x="2273274" y="721995"/>
                  </a:lnTo>
                  <a:lnTo>
                    <a:pt x="2277110" y="709295"/>
                  </a:lnTo>
                  <a:lnTo>
                    <a:pt x="2279104" y="696595"/>
                  </a:lnTo>
                  <a:lnTo>
                    <a:pt x="2279408" y="671195"/>
                  </a:lnTo>
                  <a:close/>
                </a:path>
                <a:path w="3042919" h="2150745">
                  <a:moveTo>
                    <a:pt x="2374442" y="1352181"/>
                  </a:moveTo>
                  <a:lnTo>
                    <a:pt x="2372868" y="1324737"/>
                  </a:lnTo>
                  <a:lnTo>
                    <a:pt x="2307082" y="1333881"/>
                  </a:lnTo>
                  <a:lnTo>
                    <a:pt x="2308669" y="1352181"/>
                  </a:lnTo>
                  <a:lnTo>
                    <a:pt x="2308606" y="1355344"/>
                  </a:lnTo>
                  <a:lnTo>
                    <a:pt x="2299335" y="1399667"/>
                  </a:lnTo>
                  <a:lnTo>
                    <a:pt x="2269185" y="1434299"/>
                  </a:lnTo>
                  <a:lnTo>
                    <a:pt x="2221395" y="1457807"/>
                  </a:lnTo>
                  <a:lnTo>
                    <a:pt x="2190242" y="1461135"/>
                  </a:lnTo>
                  <a:lnTo>
                    <a:pt x="2175446" y="1459001"/>
                  </a:lnTo>
                  <a:lnTo>
                    <a:pt x="2135124" y="1439672"/>
                  </a:lnTo>
                  <a:lnTo>
                    <a:pt x="2101329" y="1403400"/>
                  </a:lnTo>
                  <a:lnTo>
                    <a:pt x="2077504" y="1358061"/>
                  </a:lnTo>
                  <a:lnTo>
                    <a:pt x="2073008" y="1343177"/>
                  </a:lnTo>
                  <a:lnTo>
                    <a:pt x="2072944" y="1342986"/>
                  </a:lnTo>
                  <a:lnTo>
                    <a:pt x="2070100" y="1327912"/>
                  </a:lnTo>
                  <a:lnTo>
                    <a:pt x="2069223" y="1312989"/>
                  </a:lnTo>
                  <a:lnTo>
                    <a:pt x="2070430" y="1298473"/>
                  </a:lnTo>
                  <a:lnTo>
                    <a:pt x="2087016" y="1257642"/>
                  </a:lnTo>
                  <a:lnTo>
                    <a:pt x="2125853" y="1223772"/>
                  </a:lnTo>
                  <a:lnTo>
                    <a:pt x="2172728" y="1206487"/>
                  </a:lnTo>
                  <a:lnTo>
                    <a:pt x="2188210" y="1205484"/>
                  </a:lnTo>
                  <a:lnTo>
                    <a:pt x="2203627" y="1207376"/>
                  </a:lnTo>
                  <a:lnTo>
                    <a:pt x="2203462" y="1207376"/>
                  </a:lnTo>
                  <a:lnTo>
                    <a:pt x="2218156" y="1212342"/>
                  </a:lnTo>
                  <a:lnTo>
                    <a:pt x="2232545" y="1220495"/>
                  </a:lnTo>
                  <a:lnTo>
                    <a:pt x="2246503" y="1231773"/>
                  </a:lnTo>
                  <a:lnTo>
                    <a:pt x="2267242" y="1205484"/>
                  </a:lnTo>
                  <a:lnTo>
                    <a:pt x="2264702" y="1164513"/>
                  </a:lnTo>
                  <a:lnTo>
                    <a:pt x="2216886" y="1146556"/>
                  </a:lnTo>
                  <a:lnTo>
                    <a:pt x="2192274" y="1143381"/>
                  </a:lnTo>
                  <a:lnTo>
                    <a:pt x="2167509" y="1144104"/>
                  </a:lnTo>
                  <a:lnTo>
                    <a:pt x="2118601" y="1156728"/>
                  </a:lnTo>
                  <a:lnTo>
                    <a:pt x="2075954" y="1180706"/>
                  </a:lnTo>
                  <a:lnTo>
                    <a:pt x="2045576" y="1207376"/>
                  </a:lnTo>
                  <a:lnTo>
                    <a:pt x="2016226" y="1253070"/>
                  </a:lnTo>
                  <a:lnTo>
                    <a:pt x="2004593" y="1303248"/>
                  </a:lnTo>
                  <a:lnTo>
                    <a:pt x="2004288" y="1320507"/>
                  </a:lnTo>
                  <a:lnTo>
                    <a:pt x="2005368" y="1333881"/>
                  </a:lnTo>
                  <a:lnTo>
                    <a:pt x="2005482" y="1335379"/>
                  </a:lnTo>
                  <a:lnTo>
                    <a:pt x="2005584" y="1336598"/>
                  </a:lnTo>
                  <a:lnTo>
                    <a:pt x="2005685" y="1337868"/>
                  </a:lnTo>
                  <a:lnTo>
                    <a:pt x="2008759" y="1355344"/>
                  </a:lnTo>
                  <a:lnTo>
                    <a:pt x="2027021" y="1406855"/>
                  </a:lnTo>
                  <a:lnTo>
                    <a:pt x="2056993" y="1454467"/>
                  </a:lnTo>
                  <a:lnTo>
                    <a:pt x="2095474" y="1492135"/>
                  </a:lnTo>
                  <a:lnTo>
                    <a:pt x="2140839" y="1516761"/>
                  </a:lnTo>
                  <a:lnTo>
                    <a:pt x="2174887" y="1524762"/>
                  </a:lnTo>
                  <a:lnTo>
                    <a:pt x="2175980" y="1524762"/>
                  </a:lnTo>
                  <a:lnTo>
                    <a:pt x="2191931" y="1525701"/>
                  </a:lnTo>
                  <a:lnTo>
                    <a:pt x="2210054" y="1524762"/>
                  </a:lnTo>
                  <a:lnTo>
                    <a:pt x="2228177" y="1521701"/>
                  </a:lnTo>
                  <a:lnTo>
                    <a:pt x="2228354" y="1521701"/>
                  </a:lnTo>
                  <a:lnTo>
                    <a:pt x="2266861" y="1508379"/>
                  </a:lnTo>
                  <a:lnTo>
                    <a:pt x="2308910" y="1483118"/>
                  </a:lnTo>
                  <a:lnTo>
                    <a:pt x="2344204" y="1446822"/>
                  </a:lnTo>
                  <a:lnTo>
                    <a:pt x="2366543" y="1402575"/>
                  </a:lnTo>
                  <a:lnTo>
                    <a:pt x="2374392" y="1352791"/>
                  </a:lnTo>
                  <a:lnTo>
                    <a:pt x="2374442" y="1352181"/>
                  </a:lnTo>
                  <a:close/>
                </a:path>
                <a:path w="3042919" h="2150745">
                  <a:moveTo>
                    <a:pt x="2708351" y="428421"/>
                  </a:moveTo>
                  <a:lnTo>
                    <a:pt x="2696159" y="357797"/>
                  </a:lnTo>
                  <a:lnTo>
                    <a:pt x="2678430" y="320675"/>
                  </a:lnTo>
                  <a:lnTo>
                    <a:pt x="2654262" y="285343"/>
                  </a:lnTo>
                  <a:lnTo>
                    <a:pt x="2650833" y="281800"/>
                  </a:lnTo>
                  <a:lnTo>
                    <a:pt x="2642108" y="272770"/>
                  </a:lnTo>
                  <a:lnTo>
                    <a:pt x="2642108" y="423164"/>
                  </a:lnTo>
                  <a:lnTo>
                    <a:pt x="2640774" y="438594"/>
                  </a:lnTo>
                  <a:lnTo>
                    <a:pt x="2622169" y="480060"/>
                  </a:lnTo>
                  <a:lnTo>
                    <a:pt x="2583497" y="515289"/>
                  </a:lnTo>
                  <a:lnTo>
                    <a:pt x="2537460" y="542671"/>
                  </a:lnTo>
                  <a:lnTo>
                    <a:pt x="2412873" y="328168"/>
                  </a:lnTo>
                  <a:lnTo>
                    <a:pt x="2447290" y="308229"/>
                  </a:lnTo>
                  <a:lnTo>
                    <a:pt x="2501303" y="284988"/>
                  </a:lnTo>
                  <a:lnTo>
                    <a:pt x="2546477" y="284226"/>
                  </a:lnTo>
                  <a:lnTo>
                    <a:pt x="2585021" y="306311"/>
                  </a:lnTo>
                  <a:lnTo>
                    <a:pt x="2619375" y="351536"/>
                  </a:lnTo>
                  <a:lnTo>
                    <a:pt x="2636545" y="389356"/>
                  </a:lnTo>
                  <a:lnTo>
                    <a:pt x="2642108" y="423164"/>
                  </a:lnTo>
                  <a:lnTo>
                    <a:pt x="2642108" y="272770"/>
                  </a:lnTo>
                  <a:lnTo>
                    <a:pt x="2627477" y="257619"/>
                  </a:lnTo>
                  <a:lnTo>
                    <a:pt x="2598115" y="237528"/>
                  </a:lnTo>
                  <a:lnTo>
                    <a:pt x="2566162" y="225044"/>
                  </a:lnTo>
                  <a:lnTo>
                    <a:pt x="2531986" y="220421"/>
                  </a:lnTo>
                  <a:lnTo>
                    <a:pt x="2495486" y="223901"/>
                  </a:lnTo>
                  <a:lnTo>
                    <a:pt x="2495702" y="223901"/>
                  </a:lnTo>
                  <a:lnTo>
                    <a:pt x="2457666" y="235369"/>
                  </a:lnTo>
                  <a:lnTo>
                    <a:pt x="2417572" y="254889"/>
                  </a:lnTo>
                  <a:lnTo>
                    <a:pt x="2324735" y="308864"/>
                  </a:lnTo>
                  <a:lnTo>
                    <a:pt x="2510536" y="628904"/>
                  </a:lnTo>
                  <a:lnTo>
                    <a:pt x="2602992" y="575183"/>
                  </a:lnTo>
                  <a:lnTo>
                    <a:pt x="2639517" y="550252"/>
                  </a:lnTo>
                  <a:lnTo>
                    <a:pt x="2647543" y="542671"/>
                  </a:lnTo>
                  <a:lnTo>
                    <a:pt x="2668333" y="523074"/>
                  </a:lnTo>
                  <a:lnTo>
                    <a:pt x="2689428" y="493623"/>
                  </a:lnTo>
                  <a:lnTo>
                    <a:pt x="2702814" y="461899"/>
                  </a:lnTo>
                  <a:lnTo>
                    <a:pt x="2708351" y="428421"/>
                  </a:lnTo>
                  <a:close/>
                </a:path>
                <a:path w="3042919" h="2150745">
                  <a:moveTo>
                    <a:pt x="2735961" y="1231138"/>
                  </a:moveTo>
                  <a:lnTo>
                    <a:pt x="2711526" y="1211961"/>
                  </a:lnTo>
                  <a:lnTo>
                    <a:pt x="2560828" y="1093647"/>
                  </a:lnTo>
                  <a:lnTo>
                    <a:pt x="2560828" y="1174115"/>
                  </a:lnTo>
                  <a:lnTo>
                    <a:pt x="2475484" y="1223645"/>
                  </a:lnTo>
                  <a:lnTo>
                    <a:pt x="2450465" y="1081913"/>
                  </a:lnTo>
                  <a:lnTo>
                    <a:pt x="2560828" y="1174115"/>
                  </a:lnTo>
                  <a:lnTo>
                    <a:pt x="2560828" y="1093647"/>
                  </a:lnTo>
                  <a:lnTo>
                    <a:pt x="2545892" y="1081913"/>
                  </a:lnTo>
                  <a:lnTo>
                    <a:pt x="2422652" y="985139"/>
                  </a:lnTo>
                  <a:lnTo>
                    <a:pt x="2379599" y="1010158"/>
                  </a:lnTo>
                  <a:lnTo>
                    <a:pt x="2437257" y="1404620"/>
                  </a:lnTo>
                  <a:lnTo>
                    <a:pt x="2499995" y="1368171"/>
                  </a:lnTo>
                  <a:lnTo>
                    <a:pt x="2484501" y="1284097"/>
                  </a:lnTo>
                  <a:lnTo>
                    <a:pt x="2588691" y="1223645"/>
                  </a:lnTo>
                  <a:lnTo>
                    <a:pt x="2608834" y="1211961"/>
                  </a:lnTo>
                  <a:lnTo>
                    <a:pt x="2673985" y="1267079"/>
                  </a:lnTo>
                  <a:lnTo>
                    <a:pt x="2735961" y="1231138"/>
                  </a:lnTo>
                  <a:close/>
                </a:path>
                <a:path w="3042919" h="2150745">
                  <a:moveTo>
                    <a:pt x="3042412" y="320040"/>
                  </a:moveTo>
                  <a:lnTo>
                    <a:pt x="3010916" y="265684"/>
                  </a:lnTo>
                  <a:lnTo>
                    <a:pt x="2855468" y="355981"/>
                  </a:lnTo>
                  <a:lnTo>
                    <a:pt x="2809494" y="276606"/>
                  </a:lnTo>
                  <a:lnTo>
                    <a:pt x="2900172" y="223901"/>
                  </a:lnTo>
                  <a:lnTo>
                    <a:pt x="2954147" y="192532"/>
                  </a:lnTo>
                  <a:lnTo>
                    <a:pt x="2923540" y="139827"/>
                  </a:lnTo>
                  <a:lnTo>
                    <a:pt x="2778760" y="223901"/>
                  </a:lnTo>
                  <a:lnTo>
                    <a:pt x="2731770" y="143002"/>
                  </a:lnTo>
                  <a:lnTo>
                    <a:pt x="2887218" y="52705"/>
                  </a:lnTo>
                  <a:lnTo>
                    <a:pt x="2856611" y="0"/>
                  </a:lnTo>
                  <a:lnTo>
                    <a:pt x="2643632" y="123571"/>
                  </a:lnTo>
                  <a:lnTo>
                    <a:pt x="2829560" y="443611"/>
                  </a:lnTo>
                  <a:lnTo>
                    <a:pt x="2980499" y="355981"/>
                  </a:lnTo>
                  <a:lnTo>
                    <a:pt x="3042412" y="320040"/>
                  </a:lnTo>
                  <a:close/>
                </a:path>
              </a:pathLst>
            </a:custGeom>
            <a:solidFill>
              <a:srgbClr val="04092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01725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408125" rIns="0" bIns="0" rtlCol="0">
            <a:spAutoFit/>
          </a:bodyPr>
          <a:lstStyle/>
          <a:p>
            <a:pPr marL="2658110">
              <a:lnSpc>
                <a:spcPct val="100000"/>
              </a:lnSpc>
              <a:spcBef>
                <a:spcPts val="100"/>
              </a:spcBef>
            </a:pPr>
            <a:r>
              <a:rPr dirty="0"/>
              <a:t>Aportes del </a:t>
            </a:r>
            <a:r>
              <a:rPr spc="-10" dirty="0"/>
              <a:t>Convenio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586864" y="3636722"/>
            <a:ext cx="7877809" cy="3606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16900"/>
              </a:lnSpc>
              <a:spcBef>
                <a:spcPts val="95"/>
              </a:spcBef>
            </a:pPr>
            <a:r>
              <a:rPr sz="3350" b="1" dirty="0">
                <a:latin typeface="Arial"/>
                <a:cs typeface="Arial"/>
              </a:rPr>
              <a:t>El</a:t>
            </a:r>
            <a:r>
              <a:rPr sz="3350" b="1" spc="740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Convenio</a:t>
            </a:r>
            <a:r>
              <a:rPr sz="3350" b="1" spc="735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tiene</a:t>
            </a:r>
            <a:r>
              <a:rPr sz="3350" b="1" spc="735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un</a:t>
            </a:r>
            <a:r>
              <a:rPr sz="3350" b="1" spc="730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aporte</a:t>
            </a:r>
            <a:r>
              <a:rPr sz="3350" b="1" spc="745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total</a:t>
            </a:r>
            <a:r>
              <a:rPr sz="3350" b="1" spc="745" dirty="0">
                <a:latin typeface="Arial"/>
                <a:cs typeface="Arial"/>
              </a:rPr>
              <a:t> </a:t>
            </a:r>
            <a:r>
              <a:rPr sz="3350" b="1" spc="-25" dirty="0">
                <a:latin typeface="Arial"/>
                <a:cs typeface="Arial"/>
              </a:rPr>
              <a:t>de </a:t>
            </a:r>
            <a:r>
              <a:rPr sz="3350" b="1" dirty="0">
                <a:latin typeface="Arial"/>
                <a:cs typeface="Arial"/>
              </a:rPr>
              <a:t>las</a:t>
            </a:r>
            <a:r>
              <a:rPr sz="3350" b="1" spc="490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partes</a:t>
            </a:r>
            <a:r>
              <a:rPr sz="3350" b="1" spc="495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de</a:t>
            </a:r>
            <a:r>
              <a:rPr sz="3350" b="1" spc="490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$</a:t>
            </a:r>
            <a:r>
              <a:rPr sz="3350" b="1" spc="480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803.193.760;</a:t>
            </a:r>
            <a:r>
              <a:rPr sz="3350" b="1" spc="480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donde</a:t>
            </a:r>
            <a:r>
              <a:rPr sz="3350" b="1" spc="480" dirty="0">
                <a:latin typeface="Arial"/>
                <a:cs typeface="Arial"/>
              </a:rPr>
              <a:t> </a:t>
            </a:r>
            <a:r>
              <a:rPr sz="3350" b="1" spc="-25" dirty="0">
                <a:latin typeface="Arial"/>
                <a:cs typeface="Arial"/>
              </a:rPr>
              <a:t>el </a:t>
            </a:r>
            <a:r>
              <a:rPr sz="3350" b="1" dirty="0">
                <a:latin typeface="Arial"/>
                <a:cs typeface="Arial"/>
              </a:rPr>
              <a:t>63,5%</a:t>
            </a:r>
            <a:r>
              <a:rPr sz="3350" b="1" spc="135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será</a:t>
            </a:r>
            <a:r>
              <a:rPr sz="3350" b="1" spc="145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aportado</a:t>
            </a:r>
            <a:r>
              <a:rPr sz="3350" b="1" spc="140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por</a:t>
            </a:r>
            <a:r>
              <a:rPr sz="3350" b="1" spc="125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La</a:t>
            </a:r>
            <a:r>
              <a:rPr sz="3350" b="1" spc="140" dirty="0">
                <a:latin typeface="Arial"/>
                <a:cs typeface="Arial"/>
              </a:rPr>
              <a:t> </a:t>
            </a:r>
            <a:r>
              <a:rPr sz="3350" b="1" spc="-10" dirty="0">
                <a:latin typeface="Arial"/>
                <a:cs typeface="Arial"/>
              </a:rPr>
              <a:t>Secretaría </a:t>
            </a:r>
            <a:r>
              <a:rPr sz="3350" b="1" dirty="0">
                <a:latin typeface="Arial"/>
                <a:cs typeface="Arial"/>
              </a:rPr>
              <a:t>de</a:t>
            </a:r>
            <a:r>
              <a:rPr sz="3350" b="1" spc="75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Desarrollo</a:t>
            </a:r>
            <a:r>
              <a:rPr sz="3350" b="1" spc="114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Económico</a:t>
            </a:r>
            <a:r>
              <a:rPr sz="3350" b="1" spc="85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de</a:t>
            </a:r>
            <a:r>
              <a:rPr sz="3350" b="1" spc="95" dirty="0">
                <a:latin typeface="Arial"/>
                <a:cs typeface="Arial"/>
              </a:rPr>
              <a:t> </a:t>
            </a:r>
            <a:r>
              <a:rPr sz="3350" b="1" spc="-10" dirty="0">
                <a:latin typeface="Arial"/>
                <a:cs typeface="Arial"/>
              </a:rPr>
              <a:t>Envigado </a:t>
            </a:r>
            <a:r>
              <a:rPr sz="3350" b="1" dirty="0">
                <a:latin typeface="Arial"/>
                <a:cs typeface="Arial"/>
              </a:rPr>
              <a:t>y</a:t>
            </a:r>
            <a:r>
              <a:rPr sz="3350" b="1" spc="480" dirty="0">
                <a:latin typeface="Arial"/>
                <a:cs typeface="Arial"/>
              </a:rPr>
              <a:t>  </a:t>
            </a:r>
            <a:r>
              <a:rPr sz="3350" b="1" dirty="0">
                <a:latin typeface="Arial"/>
                <a:cs typeface="Arial"/>
              </a:rPr>
              <a:t>el</a:t>
            </a:r>
            <a:r>
              <a:rPr sz="3350" b="1" spc="475" dirty="0">
                <a:latin typeface="Arial"/>
                <a:cs typeface="Arial"/>
              </a:rPr>
              <a:t>  </a:t>
            </a:r>
            <a:r>
              <a:rPr sz="3350" b="1" dirty="0">
                <a:latin typeface="Arial"/>
                <a:cs typeface="Arial"/>
              </a:rPr>
              <a:t>36,5%</a:t>
            </a:r>
            <a:r>
              <a:rPr sz="3350" b="1" spc="480" dirty="0">
                <a:latin typeface="Arial"/>
                <a:cs typeface="Arial"/>
              </a:rPr>
              <a:t>  </a:t>
            </a:r>
            <a:r>
              <a:rPr sz="3350" b="1" dirty="0">
                <a:latin typeface="Arial"/>
                <a:cs typeface="Arial"/>
              </a:rPr>
              <a:t>será</a:t>
            </a:r>
            <a:r>
              <a:rPr sz="3350" b="1" spc="484" dirty="0">
                <a:latin typeface="Arial"/>
                <a:cs typeface="Arial"/>
              </a:rPr>
              <a:t>  </a:t>
            </a:r>
            <a:r>
              <a:rPr sz="3350" b="1" dirty="0">
                <a:latin typeface="Arial"/>
                <a:cs typeface="Arial"/>
              </a:rPr>
              <a:t>aportado</a:t>
            </a:r>
            <a:r>
              <a:rPr sz="3350" b="1" spc="480" dirty="0">
                <a:latin typeface="Arial"/>
                <a:cs typeface="Arial"/>
              </a:rPr>
              <a:t>  </a:t>
            </a:r>
            <a:r>
              <a:rPr sz="3350" b="1" dirty="0">
                <a:latin typeface="Arial"/>
                <a:cs typeface="Arial"/>
              </a:rPr>
              <a:t>por</a:t>
            </a:r>
            <a:r>
              <a:rPr sz="3350" b="1" spc="475" dirty="0">
                <a:latin typeface="Arial"/>
                <a:cs typeface="Arial"/>
              </a:rPr>
              <a:t>  </a:t>
            </a:r>
            <a:r>
              <a:rPr sz="3350" b="1" spc="-25" dirty="0">
                <a:latin typeface="Arial"/>
                <a:cs typeface="Arial"/>
              </a:rPr>
              <a:t>La </a:t>
            </a:r>
            <a:r>
              <a:rPr sz="3350" b="1" dirty="0">
                <a:latin typeface="Arial"/>
                <a:cs typeface="Arial"/>
              </a:rPr>
              <a:t>Cámara</a:t>
            </a:r>
            <a:r>
              <a:rPr sz="3350" b="1" spc="30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de</a:t>
            </a:r>
            <a:r>
              <a:rPr sz="3350" b="1" spc="20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Comercio</a:t>
            </a:r>
            <a:r>
              <a:rPr sz="3350" b="1" spc="10" dirty="0">
                <a:latin typeface="Arial"/>
                <a:cs typeface="Arial"/>
              </a:rPr>
              <a:t> </a:t>
            </a:r>
            <a:r>
              <a:rPr sz="3350" b="1" dirty="0">
                <a:latin typeface="Arial"/>
                <a:cs typeface="Arial"/>
              </a:rPr>
              <a:t>Aburrá</a:t>
            </a:r>
            <a:r>
              <a:rPr sz="3350" b="1" spc="10" dirty="0">
                <a:latin typeface="Arial"/>
                <a:cs typeface="Arial"/>
              </a:rPr>
              <a:t> </a:t>
            </a:r>
            <a:r>
              <a:rPr sz="3350" b="1" spc="-20" dirty="0">
                <a:latin typeface="Arial"/>
                <a:cs typeface="Arial"/>
              </a:rPr>
              <a:t>Sur.</a:t>
            </a:r>
            <a:endParaRPr sz="335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7772400" y="2694432"/>
            <a:ext cx="10515600" cy="7112634"/>
            <a:chOff x="7772400" y="2694432"/>
            <a:chExt cx="10515600" cy="7112634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72400" y="2694432"/>
              <a:ext cx="10515600" cy="7112508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924800" y="8199120"/>
              <a:ext cx="4648200" cy="830580"/>
            </a:xfrm>
            <a:custGeom>
              <a:avLst/>
              <a:gdLst/>
              <a:ahLst/>
              <a:cxnLst/>
              <a:rect l="l" t="t" r="r" b="b"/>
              <a:pathLst>
                <a:path w="4648200" h="830579">
                  <a:moveTo>
                    <a:pt x="4648200" y="0"/>
                  </a:moveTo>
                  <a:lnTo>
                    <a:pt x="0" y="0"/>
                  </a:lnTo>
                  <a:lnTo>
                    <a:pt x="0" y="830579"/>
                  </a:lnTo>
                  <a:lnTo>
                    <a:pt x="4648200" y="830579"/>
                  </a:lnTo>
                  <a:lnTo>
                    <a:pt x="46482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285733" y="8245728"/>
              <a:ext cx="4084701" cy="36576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800844" y="8611489"/>
              <a:ext cx="1114805" cy="365760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5777971" y="3598164"/>
              <a:ext cx="2205355" cy="707390"/>
            </a:xfrm>
            <a:custGeom>
              <a:avLst/>
              <a:gdLst/>
              <a:ahLst/>
              <a:cxnLst/>
              <a:rect l="l" t="t" r="r" b="b"/>
              <a:pathLst>
                <a:path w="2205355" h="707389">
                  <a:moveTo>
                    <a:pt x="2205228" y="0"/>
                  </a:moveTo>
                  <a:lnTo>
                    <a:pt x="0" y="0"/>
                  </a:lnTo>
                  <a:lnTo>
                    <a:pt x="0" y="707135"/>
                  </a:lnTo>
                  <a:lnTo>
                    <a:pt x="2205228" y="707135"/>
                  </a:lnTo>
                  <a:lnTo>
                    <a:pt x="220522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950818" y="3643630"/>
              <a:ext cx="1984882" cy="30480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505555" y="3948684"/>
              <a:ext cx="933450" cy="3048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2412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60038" y="-24637"/>
            <a:ext cx="7519670" cy="2285365"/>
          </a:xfrm>
          <a:prstGeom prst="rect">
            <a:avLst/>
          </a:prstGeom>
        </p:spPr>
        <p:txBody>
          <a:bodyPr vert="horz" wrap="square" lIns="0" tIns="342265" rIns="0" bIns="0" rtlCol="0">
            <a:spAutoFit/>
          </a:bodyPr>
          <a:lstStyle/>
          <a:p>
            <a:pPr marL="1809114" marR="5080" indent="-1797050">
              <a:lnSpc>
                <a:spcPct val="74500"/>
              </a:lnSpc>
              <a:spcBef>
                <a:spcPts val="2695"/>
              </a:spcBef>
            </a:pPr>
            <a:r>
              <a:rPr sz="8500" dirty="0"/>
              <a:t>Aportes</a:t>
            </a:r>
            <a:r>
              <a:rPr sz="8500" spc="-190" dirty="0"/>
              <a:t> </a:t>
            </a:r>
            <a:r>
              <a:rPr sz="8500" dirty="0"/>
              <a:t>de</a:t>
            </a:r>
            <a:r>
              <a:rPr sz="8500" spc="-170" dirty="0"/>
              <a:t> </a:t>
            </a:r>
            <a:r>
              <a:rPr sz="8500" spc="-25" dirty="0"/>
              <a:t>los </a:t>
            </a:r>
            <a:r>
              <a:rPr sz="8500" spc="-10" dirty="0"/>
              <a:t>Aliados</a:t>
            </a:r>
            <a:endParaRPr sz="8500"/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432050" y="2774950"/>
          <a:ext cx="14490700" cy="60947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3320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320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376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Descripción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Aliado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3820" algn="ctr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Total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5205">
                <a:tc>
                  <a:txBody>
                    <a:bodyPr/>
                    <a:lstStyle/>
                    <a:p>
                      <a:pPr marL="91440" marR="267335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Formación</a:t>
                      </a:r>
                      <a:r>
                        <a:rPr sz="20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(modelos</a:t>
                      </a:r>
                      <a:r>
                        <a:rPr sz="20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20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latin typeface="Arial"/>
                          <a:cs typeface="Arial"/>
                        </a:rPr>
                        <a:t>negocio,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aspectos</a:t>
                      </a:r>
                      <a:r>
                        <a:rPr sz="20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comerciales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20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financieros)</a:t>
                      </a:r>
                      <a:r>
                        <a:rPr sz="20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20" dirty="0">
                          <a:latin typeface="Arial"/>
                          <a:cs typeface="Arial"/>
                        </a:rPr>
                        <a:t>para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80</a:t>
                      </a:r>
                      <a:r>
                        <a:rPr sz="20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latin typeface="Arial"/>
                          <a:cs typeface="Arial"/>
                        </a:rPr>
                        <a:t>emprendimientos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66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92735" algn="r">
                        <a:lnSpc>
                          <a:spcPct val="100000"/>
                        </a:lnSpc>
                        <a:spcBef>
                          <a:spcPts val="234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Cámara</a:t>
                      </a:r>
                      <a:r>
                        <a:rPr sz="2400" b="1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2400" b="1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Comercio</a:t>
                      </a:r>
                      <a:r>
                        <a:rPr sz="2400" b="1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Aburrá</a:t>
                      </a:r>
                      <a:r>
                        <a:rPr sz="2400" b="1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25" dirty="0">
                          <a:latin typeface="Arial"/>
                          <a:cs typeface="Arial"/>
                        </a:rPr>
                        <a:t>Sur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978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R="82550" algn="r">
                        <a:lnSpc>
                          <a:spcPct val="100000"/>
                        </a:lnSpc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$10.000.000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0405">
                <a:tc>
                  <a:txBody>
                    <a:bodyPr/>
                    <a:lstStyle/>
                    <a:p>
                      <a:pPr marL="91440" marR="1086485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Formación</a:t>
                      </a:r>
                      <a:r>
                        <a:rPr sz="20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20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asesoría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20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marcas</a:t>
                      </a:r>
                      <a:r>
                        <a:rPr sz="20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5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2000" b="1" spc="-10" dirty="0">
                          <a:latin typeface="Arial"/>
                          <a:cs typeface="Arial"/>
                        </a:rPr>
                        <a:t>patentes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66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92735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Cámara</a:t>
                      </a:r>
                      <a:r>
                        <a:rPr sz="2400" b="1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2400" b="1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Comercio</a:t>
                      </a:r>
                      <a:r>
                        <a:rPr sz="2400" b="1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Aburrá</a:t>
                      </a:r>
                      <a:r>
                        <a:rPr sz="2400" b="1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25" dirty="0">
                          <a:latin typeface="Arial"/>
                          <a:cs typeface="Arial"/>
                        </a:rPr>
                        <a:t>Sur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2550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$20.000.000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24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asesores</a:t>
                      </a:r>
                      <a:r>
                        <a:rPr sz="24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para</a:t>
                      </a:r>
                      <a:r>
                        <a:rPr sz="24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brindar</a:t>
                      </a:r>
                      <a:r>
                        <a:rPr sz="24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asesoría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93370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Cámara</a:t>
                      </a:r>
                      <a:r>
                        <a:rPr sz="24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2400" b="1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Comercio</a:t>
                      </a:r>
                      <a:r>
                        <a:rPr sz="24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Aburrá</a:t>
                      </a:r>
                      <a:r>
                        <a:rPr sz="24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25" dirty="0">
                          <a:latin typeface="Arial"/>
                          <a:cs typeface="Arial"/>
                        </a:rPr>
                        <a:t>Sur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2550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$150.833.760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91440" marR="545465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Coordinador</a:t>
                      </a:r>
                      <a:r>
                        <a:rPr sz="2400" b="1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del</a:t>
                      </a:r>
                      <a:r>
                        <a:rPr sz="24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proyecto</a:t>
                      </a:r>
                      <a:r>
                        <a:rPr sz="24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(100% dedicación)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92735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Cámara</a:t>
                      </a:r>
                      <a:r>
                        <a:rPr sz="2400" b="1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2400" b="1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Comercio</a:t>
                      </a:r>
                      <a:r>
                        <a:rPr sz="2400" b="1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Aburrá</a:t>
                      </a:r>
                      <a:r>
                        <a:rPr sz="2400" b="1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25" dirty="0">
                          <a:latin typeface="Arial"/>
                          <a:cs typeface="Arial"/>
                        </a:rPr>
                        <a:t>Sur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2550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$</a:t>
                      </a:r>
                      <a:r>
                        <a:rPr sz="2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40.000.000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91440" marR="125603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Auxiliar</a:t>
                      </a:r>
                      <a:r>
                        <a:rPr sz="24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del</a:t>
                      </a:r>
                      <a:r>
                        <a:rPr sz="2400" b="1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proyecto</a:t>
                      </a:r>
                      <a:r>
                        <a:rPr sz="24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(100% dedicación)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Cámara</a:t>
                      </a:r>
                      <a:r>
                        <a:rPr sz="2400" b="1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2400" b="1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Comercio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Aburrá</a:t>
                      </a:r>
                      <a:r>
                        <a:rPr sz="2400" b="1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25" dirty="0">
                          <a:latin typeface="Arial"/>
                          <a:cs typeface="Arial"/>
                        </a:rPr>
                        <a:t>Sur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2550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$</a:t>
                      </a:r>
                      <a:r>
                        <a:rPr sz="2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20.000.000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Gestión</a:t>
                      </a:r>
                      <a:r>
                        <a:rPr sz="24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proceso</a:t>
                      </a:r>
                      <a:r>
                        <a:rPr sz="2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24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compras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93370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Cámara</a:t>
                      </a:r>
                      <a:r>
                        <a:rPr sz="24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2400" b="1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Comercio</a:t>
                      </a:r>
                      <a:r>
                        <a:rPr sz="24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Aburrá</a:t>
                      </a:r>
                      <a:r>
                        <a:rPr sz="24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25" dirty="0">
                          <a:latin typeface="Arial"/>
                          <a:cs typeface="Arial"/>
                        </a:rPr>
                        <a:t>Sur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2550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$52.360.000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Incentivos</a:t>
                      </a:r>
                      <a:r>
                        <a:rPr sz="2400" b="1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Empresas</a:t>
                      </a:r>
                      <a:r>
                        <a:rPr sz="24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Ganadoras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41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Sec.</a:t>
                      </a:r>
                      <a:r>
                        <a:rPr sz="2400" b="1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Desarrollo</a:t>
                      </a:r>
                      <a:r>
                        <a:rPr sz="2400" b="1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Económico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41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2550" algn="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$440.000.000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41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Gestión</a:t>
                      </a:r>
                      <a:r>
                        <a:rPr sz="24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del</a:t>
                      </a:r>
                      <a:r>
                        <a:rPr sz="24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registro</a:t>
                      </a:r>
                      <a:r>
                        <a:rPr sz="24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24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marcas.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41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Sec.</a:t>
                      </a:r>
                      <a:r>
                        <a:rPr sz="2400" b="1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Desarrollo</a:t>
                      </a:r>
                      <a:r>
                        <a:rPr sz="2400" b="1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Económico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41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2550" algn="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$70.000.000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41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 gridSpan="2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TOTAL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41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1915" algn="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$</a:t>
                      </a:r>
                      <a:r>
                        <a:rPr sz="2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803.193.760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41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6324600" cy="10287000"/>
          </a:xfrm>
          <a:custGeom>
            <a:avLst/>
            <a:gdLst/>
            <a:ahLst/>
            <a:cxnLst/>
            <a:rect l="l" t="t" r="r" b="b"/>
            <a:pathLst>
              <a:path w="6324600" h="10287000">
                <a:moveTo>
                  <a:pt x="6324600" y="0"/>
                </a:moveTo>
                <a:lnTo>
                  <a:pt x="0" y="0"/>
                </a:lnTo>
                <a:lnTo>
                  <a:pt x="0" y="10287000"/>
                </a:lnTo>
                <a:lnTo>
                  <a:pt x="6324600" y="10287000"/>
                </a:lnTo>
                <a:lnTo>
                  <a:pt x="6324600" y="0"/>
                </a:lnTo>
                <a:close/>
              </a:path>
            </a:pathLst>
          </a:custGeom>
          <a:solidFill>
            <a:srgbClr val="124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75208" y="1651457"/>
            <a:ext cx="5001895" cy="6148070"/>
          </a:xfrm>
          <a:prstGeom prst="rect">
            <a:avLst/>
          </a:prstGeom>
        </p:spPr>
        <p:txBody>
          <a:bodyPr vert="horz" wrap="square" lIns="0" tIns="342900" rIns="0" bIns="0" rtlCol="0">
            <a:spAutoFit/>
          </a:bodyPr>
          <a:lstStyle/>
          <a:p>
            <a:pPr marL="12700" marR="5080" algn="ctr">
              <a:lnSpc>
                <a:spcPct val="74500"/>
              </a:lnSpc>
              <a:spcBef>
                <a:spcPts val="2700"/>
              </a:spcBef>
            </a:pPr>
            <a:r>
              <a:rPr sz="8500" b="1" spc="-10" dirty="0">
                <a:solidFill>
                  <a:srgbClr val="FFFFFF"/>
                </a:solidFill>
                <a:latin typeface="Arial"/>
                <a:cs typeface="Arial"/>
              </a:rPr>
              <a:t>Aportes Cámara </a:t>
            </a:r>
            <a:r>
              <a:rPr sz="8500" b="1" spc="-25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8500" b="1" spc="-10" dirty="0">
                <a:solidFill>
                  <a:srgbClr val="FFFFFF"/>
                </a:solidFill>
                <a:latin typeface="Arial"/>
                <a:cs typeface="Arial"/>
              </a:rPr>
              <a:t>Comercio Aburrá </a:t>
            </a:r>
            <a:r>
              <a:rPr sz="8500" b="1" spc="-25" dirty="0">
                <a:solidFill>
                  <a:srgbClr val="FFFFFF"/>
                </a:solidFill>
                <a:latin typeface="Arial"/>
                <a:cs typeface="Arial"/>
              </a:rPr>
              <a:t>Sur</a:t>
            </a:r>
            <a:endParaRPr sz="85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6699250" y="3765550"/>
          <a:ext cx="10529569" cy="53320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4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42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588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Descripción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5184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Unidad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 algn="ct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Total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5205">
                <a:tc>
                  <a:txBody>
                    <a:bodyPr/>
                    <a:lstStyle/>
                    <a:p>
                      <a:pPr marL="92075" marR="185420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Formación</a:t>
                      </a:r>
                      <a:r>
                        <a:rPr sz="20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(modelos</a:t>
                      </a:r>
                      <a:r>
                        <a:rPr sz="20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20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latin typeface="Arial"/>
                          <a:cs typeface="Arial"/>
                        </a:rPr>
                        <a:t>negocio,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aspectos</a:t>
                      </a:r>
                      <a:r>
                        <a:rPr sz="20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comerciales</a:t>
                      </a:r>
                      <a:r>
                        <a:rPr sz="20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2000" b="1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latin typeface="Arial"/>
                          <a:cs typeface="Arial"/>
                        </a:rPr>
                        <a:t>financieros)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para</a:t>
                      </a:r>
                      <a:r>
                        <a:rPr sz="20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80</a:t>
                      </a:r>
                      <a:r>
                        <a:rPr sz="20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latin typeface="Arial"/>
                          <a:cs typeface="Arial"/>
                        </a:rPr>
                        <a:t>emprendimientos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66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R="81280" algn="r">
                        <a:lnSpc>
                          <a:spcPct val="100000"/>
                        </a:lnSpc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16</a:t>
                      </a:r>
                      <a:r>
                        <a:rPr sz="24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horas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R="81915" algn="r">
                        <a:lnSpc>
                          <a:spcPct val="100000"/>
                        </a:lnSpc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$10.000.000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0405">
                <a:tc>
                  <a:txBody>
                    <a:bodyPr/>
                    <a:lstStyle/>
                    <a:p>
                      <a:pPr marL="92075" marR="401955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Formación</a:t>
                      </a:r>
                      <a:r>
                        <a:rPr sz="20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20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asesoría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20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marcas</a:t>
                      </a:r>
                      <a:r>
                        <a:rPr sz="20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5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2000" b="1" spc="-10" dirty="0">
                          <a:latin typeface="Arial"/>
                          <a:cs typeface="Arial"/>
                        </a:rPr>
                        <a:t>patentes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73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2550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2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paquete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1915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$20.000.000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92075" marR="110744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2400" b="1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asesores</a:t>
                      </a:r>
                      <a:r>
                        <a:rPr sz="24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para</a:t>
                      </a:r>
                      <a:r>
                        <a:rPr sz="2400" b="1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brindar asesoría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1915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924</a:t>
                      </a:r>
                      <a:r>
                        <a:rPr sz="24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20" dirty="0">
                          <a:latin typeface="Arial"/>
                          <a:cs typeface="Arial"/>
                        </a:rPr>
                        <a:t>horas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1280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$150.833.760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92075" marR="826769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Coordinador</a:t>
                      </a:r>
                      <a:r>
                        <a:rPr sz="24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del</a:t>
                      </a:r>
                      <a:r>
                        <a:rPr sz="24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proyecto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(100%</a:t>
                      </a:r>
                      <a:r>
                        <a:rPr sz="2400" b="1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dedicación)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1280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2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meses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1280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$</a:t>
                      </a:r>
                      <a:r>
                        <a:rPr sz="2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40.000.000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92075" marR="57150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Auxiliar</a:t>
                      </a:r>
                      <a:r>
                        <a:rPr sz="24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del</a:t>
                      </a:r>
                      <a:r>
                        <a:rPr sz="2400" b="1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proyecto</a:t>
                      </a:r>
                      <a:r>
                        <a:rPr sz="24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(100% dedicación)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41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1280" algn="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2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meses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41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1280" algn="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$</a:t>
                      </a:r>
                      <a:r>
                        <a:rPr sz="2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20.000.000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41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0405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Gestión</a:t>
                      </a:r>
                      <a:r>
                        <a:rPr sz="24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proceso</a:t>
                      </a:r>
                      <a:r>
                        <a:rPr sz="24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24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compras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41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02005" marR="82550" indent="-647700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1 </a:t>
                      </a:r>
                      <a:r>
                        <a:rPr sz="2000" b="1" spc="-10" dirty="0">
                          <a:latin typeface="Arial"/>
                          <a:cs typeface="Arial"/>
                        </a:rPr>
                        <a:t>comercializadora especializada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73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1280" algn="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$52.360.000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41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042275" y="2108961"/>
            <a:ext cx="8303259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50" dirty="0"/>
              <a:t>Total</a:t>
            </a:r>
            <a:r>
              <a:rPr sz="4050" spc="-10" dirty="0"/>
              <a:t> </a:t>
            </a:r>
            <a:r>
              <a:rPr sz="4050" dirty="0"/>
              <a:t>aportes</a:t>
            </a:r>
            <a:r>
              <a:rPr sz="4050" spc="5" dirty="0"/>
              <a:t> </a:t>
            </a:r>
            <a:r>
              <a:rPr sz="4050" dirty="0"/>
              <a:t>CCAS:</a:t>
            </a:r>
            <a:r>
              <a:rPr sz="4050" spc="-5" dirty="0"/>
              <a:t> </a:t>
            </a:r>
            <a:r>
              <a:rPr sz="4400" spc="-10" dirty="0"/>
              <a:t>293,193,760</a:t>
            </a:r>
            <a:endParaRPr sz="4400"/>
          </a:p>
        </p:txBody>
      </p:sp>
      <p:sp>
        <p:nvSpPr>
          <p:cNvPr id="6" name="object 6"/>
          <p:cNvSpPr txBox="1"/>
          <p:nvPr/>
        </p:nvSpPr>
        <p:spPr>
          <a:xfrm>
            <a:off x="11078336" y="3123897"/>
            <a:ext cx="2227580" cy="3473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100" b="1" i="1" spc="-55" dirty="0">
                <a:latin typeface="Arial"/>
                <a:cs typeface="Arial"/>
              </a:rPr>
              <a:t>Discriminados</a:t>
            </a:r>
            <a:r>
              <a:rPr sz="2100" b="1" i="1" spc="-80" dirty="0">
                <a:latin typeface="Arial"/>
                <a:cs typeface="Arial"/>
              </a:rPr>
              <a:t> </a:t>
            </a:r>
            <a:r>
              <a:rPr sz="2100" b="1" i="1" spc="-25" dirty="0">
                <a:latin typeface="Arial"/>
                <a:cs typeface="Arial"/>
              </a:rPr>
              <a:t>en:</a:t>
            </a:r>
            <a:endParaRPr sz="2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8"/>
            <a:ext cx="18288000" cy="10248901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0"/>
            <a:ext cx="6934200" cy="10287000"/>
          </a:xfrm>
          <a:custGeom>
            <a:avLst/>
            <a:gdLst/>
            <a:ahLst/>
            <a:cxnLst/>
            <a:rect l="l" t="t" r="r" b="b"/>
            <a:pathLst>
              <a:path w="6934200" h="10287000">
                <a:moveTo>
                  <a:pt x="6934200" y="0"/>
                </a:moveTo>
                <a:lnTo>
                  <a:pt x="0" y="0"/>
                </a:lnTo>
                <a:lnTo>
                  <a:pt x="0" y="10287000"/>
                </a:lnTo>
                <a:lnTo>
                  <a:pt x="6934200" y="10287000"/>
                </a:lnTo>
                <a:lnTo>
                  <a:pt x="6934200" y="0"/>
                </a:lnTo>
                <a:close/>
              </a:path>
            </a:pathLst>
          </a:custGeom>
          <a:solidFill>
            <a:srgbClr val="124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76960" y="2327224"/>
            <a:ext cx="5363845" cy="5181600"/>
          </a:xfrm>
          <a:prstGeom prst="rect">
            <a:avLst/>
          </a:prstGeom>
        </p:spPr>
        <p:txBody>
          <a:bodyPr vert="horz" wrap="square" lIns="0" tIns="342900" rIns="0" bIns="0" rtlCol="0">
            <a:spAutoFit/>
          </a:bodyPr>
          <a:lstStyle/>
          <a:p>
            <a:pPr marL="12700" marR="5080" indent="-1905" algn="ctr">
              <a:lnSpc>
                <a:spcPct val="74500"/>
              </a:lnSpc>
              <a:spcBef>
                <a:spcPts val="2700"/>
              </a:spcBef>
            </a:pPr>
            <a:r>
              <a:rPr sz="8500" spc="-10" dirty="0">
                <a:solidFill>
                  <a:srgbClr val="FFFFFF"/>
                </a:solidFill>
              </a:rPr>
              <a:t>Aportes Secretaría </a:t>
            </a:r>
            <a:r>
              <a:rPr sz="8500" spc="-25" dirty="0">
                <a:solidFill>
                  <a:srgbClr val="FFFFFF"/>
                </a:solidFill>
              </a:rPr>
              <a:t>de </a:t>
            </a:r>
            <a:r>
              <a:rPr sz="8500" spc="-10" dirty="0">
                <a:solidFill>
                  <a:srgbClr val="FFFFFF"/>
                </a:solidFill>
              </a:rPr>
              <a:t>Desarrollo Envigado</a:t>
            </a:r>
            <a:endParaRPr sz="8500"/>
          </a:p>
        </p:txBody>
      </p:sp>
      <p:sp>
        <p:nvSpPr>
          <p:cNvPr id="5" name="object 5"/>
          <p:cNvSpPr txBox="1"/>
          <p:nvPr/>
        </p:nvSpPr>
        <p:spPr>
          <a:xfrm>
            <a:off x="9619868" y="7340041"/>
            <a:ext cx="5908675" cy="1473200"/>
          </a:xfrm>
          <a:prstGeom prst="rect">
            <a:avLst/>
          </a:prstGeom>
        </p:spPr>
        <p:txBody>
          <a:bodyPr vert="horz" wrap="square" lIns="0" tIns="1187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35"/>
              </a:spcBef>
            </a:pPr>
            <a:r>
              <a:rPr sz="4050" b="1" dirty="0">
                <a:latin typeface="Arial"/>
                <a:cs typeface="Arial"/>
              </a:rPr>
              <a:t>Total</a:t>
            </a:r>
            <a:r>
              <a:rPr sz="4050" b="1" spc="-10" dirty="0">
                <a:latin typeface="Arial"/>
                <a:cs typeface="Arial"/>
              </a:rPr>
              <a:t> </a:t>
            </a:r>
            <a:r>
              <a:rPr sz="4050" b="1" dirty="0">
                <a:latin typeface="Arial"/>
                <a:cs typeface="Arial"/>
              </a:rPr>
              <a:t>aportes</a:t>
            </a:r>
            <a:r>
              <a:rPr sz="4050" b="1" spc="5" dirty="0">
                <a:latin typeface="Arial"/>
                <a:cs typeface="Arial"/>
              </a:rPr>
              <a:t> </a:t>
            </a:r>
            <a:r>
              <a:rPr sz="4050" b="1" spc="-10" dirty="0">
                <a:latin typeface="Arial"/>
                <a:cs typeface="Arial"/>
              </a:rPr>
              <a:t>Secretaría</a:t>
            </a:r>
            <a:endParaRPr sz="4050"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  <a:spcBef>
                <a:spcPts val="840"/>
              </a:spcBef>
            </a:pPr>
            <a:r>
              <a:rPr sz="4050" b="1" spc="-10" dirty="0">
                <a:latin typeface="Arial"/>
                <a:cs typeface="Arial"/>
              </a:rPr>
              <a:t>$510.000.000</a:t>
            </a:r>
            <a:endParaRPr sz="40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385175" y="2746375"/>
            <a:ext cx="186118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-10" dirty="0">
                <a:latin typeface="Arial"/>
                <a:cs typeface="Arial"/>
              </a:rPr>
              <a:t>Aportar</a:t>
            </a:r>
            <a:endParaRPr sz="4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960989" y="2746375"/>
            <a:ext cx="610425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857625" algn="l"/>
                <a:tab pos="5668010" algn="l"/>
              </a:tabLst>
            </a:pPr>
            <a:r>
              <a:rPr sz="4000" b="1" spc="-10" dirty="0">
                <a:latin typeface="Arial"/>
                <a:cs typeface="Arial"/>
              </a:rPr>
              <a:t>$510,000,000</a:t>
            </a:r>
            <a:r>
              <a:rPr sz="4000" b="1" dirty="0">
                <a:latin typeface="Arial"/>
                <a:cs typeface="Arial"/>
              </a:rPr>
              <a:t>	</a:t>
            </a:r>
            <a:r>
              <a:rPr sz="4000" b="1" spc="-20" dirty="0">
                <a:latin typeface="Arial"/>
                <a:cs typeface="Arial"/>
              </a:rPr>
              <a:t>para</a:t>
            </a:r>
            <a:r>
              <a:rPr sz="4000" b="1" dirty="0">
                <a:latin typeface="Arial"/>
                <a:cs typeface="Arial"/>
              </a:rPr>
              <a:t>	</a:t>
            </a:r>
            <a:r>
              <a:rPr sz="4000" b="1" spc="-25" dirty="0">
                <a:latin typeface="Arial"/>
                <a:cs typeface="Arial"/>
              </a:rPr>
              <a:t>el</a:t>
            </a:r>
            <a:endParaRPr sz="4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385175" y="3227958"/>
            <a:ext cx="867791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296410" algn="l"/>
                <a:tab pos="6151880" algn="l"/>
              </a:tabLst>
            </a:pPr>
            <a:r>
              <a:rPr sz="4000" b="1" spc="-10" dirty="0">
                <a:latin typeface="Arial"/>
                <a:cs typeface="Arial"/>
              </a:rPr>
              <a:t>componente</a:t>
            </a:r>
            <a:r>
              <a:rPr sz="4000" b="1" dirty="0">
                <a:latin typeface="Arial"/>
                <a:cs typeface="Arial"/>
              </a:rPr>
              <a:t>	</a:t>
            </a:r>
            <a:r>
              <a:rPr sz="4000" b="1" spc="-25" dirty="0">
                <a:latin typeface="Arial"/>
                <a:cs typeface="Arial"/>
              </a:rPr>
              <a:t>de</a:t>
            </a:r>
            <a:r>
              <a:rPr sz="4000" b="1" dirty="0">
                <a:latin typeface="Arial"/>
                <a:cs typeface="Arial"/>
              </a:rPr>
              <a:t>	</a:t>
            </a:r>
            <a:r>
              <a:rPr sz="4000" b="1" spc="-10" dirty="0">
                <a:latin typeface="Arial"/>
                <a:cs typeface="Arial"/>
              </a:rPr>
              <a:t>beneficios</a:t>
            </a:r>
            <a:endParaRPr sz="4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385175" y="3711067"/>
            <a:ext cx="867981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dirty="0">
                <a:latin typeface="Arial"/>
                <a:cs typeface="Arial"/>
              </a:rPr>
              <a:t>económicos</a:t>
            </a:r>
            <a:r>
              <a:rPr sz="4000" b="1" spc="170" dirty="0">
                <a:latin typeface="Arial"/>
                <a:cs typeface="Arial"/>
              </a:rPr>
              <a:t> </a:t>
            </a:r>
            <a:r>
              <a:rPr sz="4000" b="1" dirty="0">
                <a:latin typeface="Arial"/>
                <a:cs typeface="Arial"/>
              </a:rPr>
              <a:t>y</a:t>
            </a:r>
            <a:r>
              <a:rPr sz="4000" b="1" spc="145" dirty="0">
                <a:latin typeface="Arial"/>
                <a:cs typeface="Arial"/>
              </a:rPr>
              <a:t> </a:t>
            </a:r>
            <a:r>
              <a:rPr sz="4000" b="1" dirty="0">
                <a:latin typeface="Arial"/>
                <a:cs typeface="Arial"/>
              </a:rPr>
              <a:t>registro</a:t>
            </a:r>
            <a:r>
              <a:rPr sz="4000" b="1" spc="165" dirty="0">
                <a:latin typeface="Arial"/>
                <a:cs typeface="Arial"/>
              </a:rPr>
              <a:t> </a:t>
            </a:r>
            <a:r>
              <a:rPr sz="4000" b="1" dirty="0">
                <a:latin typeface="Arial"/>
                <a:cs typeface="Arial"/>
              </a:rPr>
              <a:t>de</a:t>
            </a:r>
            <a:r>
              <a:rPr sz="4000" b="1" spc="145" dirty="0">
                <a:latin typeface="Arial"/>
                <a:cs typeface="Arial"/>
              </a:rPr>
              <a:t> </a:t>
            </a:r>
            <a:r>
              <a:rPr sz="4000" b="1" dirty="0">
                <a:latin typeface="Arial"/>
                <a:cs typeface="Arial"/>
              </a:rPr>
              <a:t>marcas</a:t>
            </a:r>
            <a:r>
              <a:rPr sz="4000" b="1" spc="145" dirty="0">
                <a:latin typeface="Arial"/>
                <a:cs typeface="Arial"/>
              </a:rPr>
              <a:t> </a:t>
            </a:r>
            <a:r>
              <a:rPr sz="4000" b="1" spc="-50" dirty="0">
                <a:latin typeface="Arial"/>
                <a:cs typeface="Arial"/>
              </a:rPr>
              <a:t>a</a:t>
            </a:r>
            <a:endParaRPr sz="4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385175" y="4194175"/>
            <a:ext cx="8682990" cy="1599565"/>
          </a:xfrm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L="12700" marR="5080" algn="just">
              <a:lnSpc>
                <a:spcPct val="79100"/>
              </a:lnSpc>
              <a:spcBef>
                <a:spcPts val="1100"/>
              </a:spcBef>
            </a:pPr>
            <a:r>
              <a:rPr sz="4000" b="1" dirty="0">
                <a:latin typeface="Arial"/>
                <a:cs typeface="Arial"/>
              </a:rPr>
              <a:t>los</a:t>
            </a:r>
            <a:r>
              <a:rPr sz="4000" b="1" spc="530" dirty="0">
                <a:latin typeface="Arial"/>
                <a:cs typeface="Arial"/>
              </a:rPr>
              <a:t> </a:t>
            </a:r>
            <a:r>
              <a:rPr sz="4000" b="1" dirty="0">
                <a:latin typeface="Arial"/>
                <a:cs typeface="Arial"/>
              </a:rPr>
              <a:t>emprendedores</a:t>
            </a:r>
            <a:r>
              <a:rPr sz="4000" b="1" spc="550" dirty="0">
                <a:latin typeface="Arial"/>
                <a:cs typeface="Arial"/>
              </a:rPr>
              <a:t> </a:t>
            </a:r>
            <a:r>
              <a:rPr sz="4000" b="1" dirty="0">
                <a:latin typeface="Arial"/>
                <a:cs typeface="Arial"/>
              </a:rPr>
              <a:t>que</a:t>
            </a:r>
            <a:r>
              <a:rPr sz="4000" b="1" spc="520" dirty="0">
                <a:latin typeface="Arial"/>
                <a:cs typeface="Arial"/>
              </a:rPr>
              <a:t> </a:t>
            </a:r>
            <a:r>
              <a:rPr sz="4000" b="1" spc="-10" dirty="0">
                <a:latin typeface="Arial"/>
                <a:cs typeface="Arial"/>
              </a:rPr>
              <a:t>completen </a:t>
            </a:r>
            <a:r>
              <a:rPr sz="4000" b="1" dirty="0">
                <a:latin typeface="Arial"/>
                <a:cs typeface="Arial"/>
              </a:rPr>
              <a:t>el</a:t>
            </a:r>
            <a:r>
              <a:rPr sz="4000" b="1" spc="655" dirty="0">
                <a:latin typeface="Arial"/>
                <a:cs typeface="Arial"/>
              </a:rPr>
              <a:t> </a:t>
            </a:r>
            <a:r>
              <a:rPr sz="4000" b="1" dirty="0">
                <a:latin typeface="Arial"/>
                <a:cs typeface="Arial"/>
              </a:rPr>
              <a:t>ciclo</a:t>
            </a:r>
            <a:r>
              <a:rPr sz="4000" b="1" spc="660" dirty="0">
                <a:latin typeface="Arial"/>
                <a:cs typeface="Arial"/>
              </a:rPr>
              <a:t> </a:t>
            </a:r>
            <a:r>
              <a:rPr sz="4000" b="1" dirty="0">
                <a:latin typeface="Arial"/>
                <a:cs typeface="Arial"/>
              </a:rPr>
              <a:t>de</a:t>
            </a:r>
            <a:r>
              <a:rPr sz="4000" b="1" spc="650" dirty="0">
                <a:latin typeface="Arial"/>
                <a:cs typeface="Arial"/>
              </a:rPr>
              <a:t> </a:t>
            </a:r>
            <a:r>
              <a:rPr sz="4000" b="1" dirty="0">
                <a:latin typeface="Arial"/>
                <a:cs typeface="Arial"/>
              </a:rPr>
              <a:t>formación</a:t>
            </a:r>
            <a:r>
              <a:rPr sz="4000" b="1" spc="665" dirty="0">
                <a:latin typeface="Arial"/>
                <a:cs typeface="Arial"/>
              </a:rPr>
              <a:t> </a:t>
            </a:r>
            <a:r>
              <a:rPr sz="4000" b="1" dirty="0">
                <a:latin typeface="Arial"/>
                <a:cs typeface="Arial"/>
              </a:rPr>
              <a:t>y</a:t>
            </a:r>
            <a:r>
              <a:rPr sz="4000" b="1" spc="650" dirty="0">
                <a:latin typeface="Arial"/>
                <a:cs typeface="Arial"/>
              </a:rPr>
              <a:t> </a:t>
            </a:r>
            <a:r>
              <a:rPr sz="4000" b="1" dirty="0">
                <a:latin typeface="Arial"/>
                <a:cs typeface="Arial"/>
              </a:rPr>
              <a:t>asesoría</a:t>
            </a:r>
            <a:r>
              <a:rPr sz="4000" b="1" spc="660" dirty="0">
                <a:latin typeface="Arial"/>
                <a:cs typeface="Arial"/>
              </a:rPr>
              <a:t> </a:t>
            </a:r>
            <a:r>
              <a:rPr sz="4000" b="1" spc="-50" dirty="0">
                <a:latin typeface="Arial"/>
                <a:cs typeface="Arial"/>
              </a:rPr>
              <a:t>y </a:t>
            </a:r>
            <a:r>
              <a:rPr sz="4000" b="1" dirty="0">
                <a:latin typeface="Arial"/>
                <a:cs typeface="Arial"/>
              </a:rPr>
              <a:t>sean</a:t>
            </a:r>
            <a:r>
              <a:rPr sz="4000" b="1" spc="-45" dirty="0">
                <a:latin typeface="Arial"/>
                <a:cs typeface="Arial"/>
              </a:rPr>
              <a:t> </a:t>
            </a:r>
            <a:r>
              <a:rPr sz="4000" b="1" dirty="0">
                <a:latin typeface="Arial"/>
                <a:cs typeface="Arial"/>
              </a:rPr>
              <a:t>seleccionados</a:t>
            </a:r>
            <a:r>
              <a:rPr sz="4000" b="1" spc="-25" dirty="0">
                <a:latin typeface="Arial"/>
                <a:cs typeface="Arial"/>
              </a:rPr>
              <a:t> </a:t>
            </a:r>
            <a:r>
              <a:rPr sz="4000" b="1" dirty="0">
                <a:latin typeface="Arial"/>
                <a:cs typeface="Arial"/>
              </a:rPr>
              <a:t>por</a:t>
            </a:r>
            <a:r>
              <a:rPr sz="4000" b="1" spc="-35" dirty="0">
                <a:latin typeface="Arial"/>
                <a:cs typeface="Arial"/>
              </a:rPr>
              <a:t> </a:t>
            </a:r>
            <a:r>
              <a:rPr sz="4000" b="1" dirty="0">
                <a:latin typeface="Arial"/>
                <a:cs typeface="Arial"/>
              </a:rPr>
              <a:t>un</a:t>
            </a:r>
            <a:r>
              <a:rPr sz="4000" b="1" spc="-40" dirty="0">
                <a:latin typeface="Arial"/>
                <a:cs typeface="Arial"/>
              </a:rPr>
              <a:t> </a:t>
            </a:r>
            <a:r>
              <a:rPr sz="4000" b="1" spc="-10" dirty="0">
                <a:latin typeface="Arial"/>
                <a:cs typeface="Arial"/>
              </a:rPr>
              <a:t>jurado.</a:t>
            </a:r>
            <a:endParaRPr sz="4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144145" rIns="0" bIns="0" rtlCol="0">
            <a:spAutoFit/>
          </a:bodyPr>
          <a:lstStyle/>
          <a:p>
            <a:pPr marL="12700" marR="5080" algn="ctr">
              <a:lnSpc>
                <a:spcPct val="88000"/>
              </a:lnSpc>
              <a:spcBef>
                <a:spcPts val="1135"/>
              </a:spcBef>
            </a:pPr>
            <a:r>
              <a:rPr spc="-10" dirty="0"/>
              <a:t>Distribución </a:t>
            </a:r>
            <a:r>
              <a:rPr dirty="0"/>
              <a:t>de </a:t>
            </a:r>
            <a:r>
              <a:rPr spc="-25" dirty="0"/>
              <a:t>los </a:t>
            </a:r>
            <a:r>
              <a:rPr dirty="0"/>
              <a:t>aportes de </a:t>
            </a:r>
            <a:r>
              <a:rPr spc="-25" dirty="0"/>
              <a:t>la </a:t>
            </a:r>
            <a:r>
              <a:rPr dirty="0"/>
              <a:t>Secretaría</a:t>
            </a:r>
            <a:r>
              <a:rPr spc="-30" dirty="0"/>
              <a:t> </a:t>
            </a:r>
            <a:r>
              <a:rPr spc="-25" dirty="0"/>
              <a:t>de </a:t>
            </a:r>
            <a:r>
              <a:rPr spc="-10" dirty="0"/>
              <a:t>Desarrollo Económico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318375" y="2265933"/>
            <a:ext cx="1030605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95"/>
              </a:spcBef>
            </a:pPr>
            <a:r>
              <a:rPr sz="1600" dirty="0"/>
              <a:t>1.</a:t>
            </a:r>
            <a:r>
              <a:rPr sz="1600" spc="125" dirty="0"/>
              <a:t> </a:t>
            </a:r>
            <a:r>
              <a:rPr sz="1600" dirty="0"/>
              <a:t>Bolsa</a:t>
            </a:r>
            <a:r>
              <a:rPr sz="1600" spc="145" dirty="0"/>
              <a:t> </a:t>
            </a:r>
            <a:r>
              <a:rPr sz="1600" dirty="0"/>
              <a:t>de</a:t>
            </a:r>
            <a:r>
              <a:rPr sz="1600" spc="140" dirty="0"/>
              <a:t> </a:t>
            </a:r>
            <a:r>
              <a:rPr sz="1600" dirty="0"/>
              <a:t>Recursos,</a:t>
            </a:r>
            <a:r>
              <a:rPr sz="1600" spc="140" dirty="0"/>
              <a:t> </a:t>
            </a:r>
            <a:r>
              <a:rPr sz="1600" dirty="0"/>
              <a:t>por</a:t>
            </a:r>
            <a:r>
              <a:rPr sz="1600" spc="140" dirty="0"/>
              <a:t> </a:t>
            </a:r>
            <a:r>
              <a:rPr sz="1600" dirty="0"/>
              <a:t>valor</a:t>
            </a:r>
            <a:r>
              <a:rPr sz="1600" spc="145" dirty="0"/>
              <a:t> </a:t>
            </a:r>
            <a:r>
              <a:rPr sz="1600" dirty="0"/>
              <a:t>total</a:t>
            </a:r>
            <a:r>
              <a:rPr sz="1600" spc="145" dirty="0"/>
              <a:t> </a:t>
            </a:r>
            <a:r>
              <a:rPr sz="1600" dirty="0"/>
              <a:t>de</a:t>
            </a:r>
            <a:r>
              <a:rPr sz="1600" spc="140" dirty="0"/>
              <a:t> </a:t>
            </a:r>
            <a:r>
              <a:rPr sz="1600" dirty="0"/>
              <a:t>SETENTA</a:t>
            </a:r>
            <a:r>
              <a:rPr sz="1600" spc="120" dirty="0"/>
              <a:t> </a:t>
            </a:r>
            <a:r>
              <a:rPr sz="1600" dirty="0"/>
              <a:t>MILLONES</a:t>
            </a:r>
            <a:r>
              <a:rPr sz="1600" spc="140" dirty="0"/>
              <a:t> </a:t>
            </a:r>
            <a:r>
              <a:rPr sz="1600" dirty="0"/>
              <a:t>DE</a:t>
            </a:r>
            <a:r>
              <a:rPr sz="1600" spc="135" dirty="0"/>
              <a:t> </a:t>
            </a:r>
            <a:r>
              <a:rPr sz="1600" dirty="0"/>
              <a:t>PESOS</a:t>
            </a:r>
            <a:r>
              <a:rPr sz="1600" spc="145" dirty="0"/>
              <a:t> </a:t>
            </a:r>
            <a:r>
              <a:rPr sz="1600" dirty="0"/>
              <a:t>M/L</a:t>
            </a:r>
            <a:r>
              <a:rPr sz="1600" spc="145" dirty="0"/>
              <a:t> </a:t>
            </a:r>
            <a:r>
              <a:rPr sz="1600" dirty="0"/>
              <a:t>($70.000.000),</a:t>
            </a:r>
            <a:r>
              <a:rPr sz="1600" spc="130" dirty="0"/>
              <a:t> </a:t>
            </a:r>
            <a:r>
              <a:rPr sz="1600" dirty="0"/>
              <a:t>el</a:t>
            </a:r>
            <a:r>
              <a:rPr sz="1600" spc="140" dirty="0"/>
              <a:t> </a:t>
            </a:r>
            <a:r>
              <a:rPr sz="1600" spc="-10" dirty="0"/>
              <a:t>asociado </a:t>
            </a:r>
            <a:r>
              <a:rPr sz="1600" dirty="0"/>
              <a:t>deberá</a:t>
            </a:r>
            <a:r>
              <a:rPr sz="1600" spc="135" dirty="0"/>
              <a:t> </a:t>
            </a:r>
            <a:r>
              <a:rPr sz="1600" dirty="0"/>
              <a:t>entregar</a:t>
            </a:r>
            <a:r>
              <a:rPr sz="1600" spc="150" dirty="0"/>
              <a:t> </a:t>
            </a:r>
            <a:r>
              <a:rPr sz="1600" dirty="0"/>
              <a:t>en</a:t>
            </a:r>
            <a:r>
              <a:rPr sz="1600" spc="135" dirty="0"/>
              <a:t> </a:t>
            </a:r>
            <a:r>
              <a:rPr sz="1600" dirty="0"/>
              <a:t>especie</a:t>
            </a:r>
            <a:r>
              <a:rPr sz="1600" spc="150" dirty="0"/>
              <a:t> </a:t>
            </a:r>
            <a:r>
              <a:rPr sz="1600" dirty="0"/>
              <a:t>a</a:t>
            </a:r>
            <a:r>
              <a:rPr sz="1600" spc="145" dirty="0"/>
              <a:t> </a:t>
            </a:r>
            <a:r>
              <a:rPr sz="1600" dirty="0"/>
              <a:t>cada</a:t>
            </a:r>
            <a:r>
              <a:rPr sz="1600" spc="125" dirty="0"/>
              <a:t> </a:t>
            </a:r>
            <a:r>
              <a:rPr sz="1600" dirty="0"/>
              <a:t>uno</a:t>
            </a:r>
            <a:r>
              <a:rPr sz="1600" spc="140" dirty="0"/>
              <a:t> </a:t>
            </a:r>
            <a:r>
              <a:rPr sz="1600" dirty="0"/>
              <a:t>de</a:t>
            </a:r>
            <a:r>
              <a:rPr sz="1600" spc="145" dirty="0"/>
              <a:t> </a:t>
            </a:r>
            <a:r>
              <a:rPr sz="1600" dirty="0"/>
              <a:t>los</a:t>
            </a:r>
            <a:r>
              <a:rPr sz="1600" spc="140" dirty="0"/>
              <a:t> </a:t>
            </a:r>
            <a:r>
              <a:rPr sz="1600" dirty="0"/>
              <a:t>beneficiarios,</a:t>
            </a:r>
            <a:r>
              <a:rPr sz="1600" spc="160" dirty="0"/>
              <a:t> </a:t>
            </a:r>
            <a:r>
              <a:rPr sz="1600" dirty="0"/>
              <a:t>sólo</a:t>
            </a:r>
            <a:r>
              <a:rPr sz="1600" spc="145" dirty="0"/>
              <a:t> </a:t>
            </a:r>
            <a:r>
              <a:rPr sz="1600" dirty="0"/>
              <a:t>un</a:t>
            </a:r>
            <a:r>
              <a:rPr sz="1600" spc="150" dirty="0"/>
              <a:t> </a:t>
            </a:r>
            <a:r>
              <a:rPr sz="1600" dirty="0"/>
              <a:t>incentivo</a:t>
            </a:r>
            <a:r>
              <a:rPr sz="1600" spc="135" dirty="0"/>
              <a:t> </a:t>
            </a:r>
            <a:r>
              <a:rPr sz="1600" dirty="0"/>
              <a:t>conforme</a:t>
            </a:r>
            <a:r>
              <a:rPr sz="1600" spc="135" dirty="0"/>
              <a:t> </a:t>
            </a:r>
            <a:r>
              <a:rPr sz="1600" dirty="0"/>
              <a:t>a</a:t>
            </a:r>
            <a:r>
              <a:rPr sz="1600" spc="155" dirty="0"/>
              <a:t> </a:t>
            </a:r>
            <a:r>
              <a:rPr sz="1600" dirty="0"/>
              <a:t>los</a:t>
            </a:r>
            <a:r>
              <a:rPr sz="1600" spc="145" dirty="0"/>
              <a:t> </a:t>
            </a:r>
            <a:r>
              <a:rPr sz="1600" dirty="0"/>
              <a:t>valores</a:t>
            </a:r>
            <a:r>
              <a:rPr sz="1600" spc="145" dirty="0"/>
              <a:t> </a:t>
            </a:r>
            <a:r>
              <a:rPr sz="1600" spc="-50" dirty="0"/>
              <a:t>y </a:t>
            </a:r>
            <a:r>
              <a:rPr sz="1600" dirty="0"/>
              <a:t>tarifas</a:t>
            </a:r>
            <a:r>
              <a:rPr sz="1600" spc="160" dirty="0"/>
              <a:t>  </a:t>
            </a:r>
            <a:r>
              <a:rPr sz="1600" dirty="0"/>
              <a:t>de</a:t>
            </a:r>
            <a:r>
              <a:rPr sz="1600" spc="165" dirty="0"/>
              <a:t>  </a:t>
            </a:r>
            <a:r>
              <a:rPr sz="1600" dirty="0"/>
              <a:t>la</a:t>
            </a:r>
            <a:r>
              <a:rPr sz="1600" spc="165" dirty="0"/>
              <a:t>  </a:t>
            </a:r>
            <a:r>
              <a:rPr sz="1600" dirty="0"/>
              <a:t>Superintendencia</a:t>
            </a:r>
            <a:r>
              <a:rPr sz="1600" spc="160" dirty="0"/>
              <a:t>  </a:t>
            </a:r>
            <a:r>
              <a:rPr sz="1600" dirty="0"/>
              <a:t>de</a:t>
            </a:r>
            <a:r>
              <a:rPr sz="1600" spc="165" dirty="0"/>
              <a:t>  </a:t>
            </a:r>
            <a:r>
              <a:rPr sz="1600" dirty="0"/>
              <a:t>Industria</a:t>
            </a:r>
            <a:r>
              <a:rPr sz="1600" spc="165" dirty="0"/>
              <a:t>  </a:t>
            </a:r>
            <a:r>
              <a:rPr sz="1600" dirty="0"/>
              <a:t>y</a:t>
            </a:r>
            <a:r>
              <a:rPr sz="1600" spc="160" dirty="0"/>
              <a:t>  </a:t>
            </a:r>
            <a:r>
              <a:rPr sz="1600" dirty="0"/>
              <a:t>Comercio</a:t>
            </a:r>
            <a:r>
              <a:rPr sz="1600" spc="160" dirty="0"/>
              <a:t>  </a:t>
            </a:r>
            <a:r>
              <a:rPr sz="1600" dirty="0"/>
              <a:t>para</a:t>
            </a:r>
            <a:r>
              <a:rPr sz="1600" spc="165" dirty="0"/>
              <a:t>  </a:t>
            </a:r>
            <a:r>
              <a:rPr sz="1600" dirty="0"/>
              <a:t>dichos</a:t>
            </a:r>
            <a:r>
              <a:rPr sz="1600" spc="170" dirty="0"/>
              <a:t>  </a:t>
            </a:r>
            <a:r>
              <a:rPr sz="1600" dirty="0"/>
              <a:t>trámites.</a:t>
            </a:r>
            <a:r>
              <a:rPr sz="1600" spc="165" dirty="0"/>
              <a:t>  </a:t>
            </a:r>
            <a:r>
              <a:rPr sz="1600" dirty="0"/>
              <a:t>Incluye</a:t>
            </a:r>
            <a:r>
              <a:rPr sz="1600" spc="765" dirty="0"/>
              <a:t> </a:t>
            </a:r>
            <a:r>
              <a:rPr sz="1600" spc="-10" dirty="0"/>
              <a:t>Sesiones </a:t>
            </a:r>
            <a:r>
              <a:rPr sz="1600" dirty="0"/>
              <a:t>individualizadas</a:t>
            </a:r>
            <a:r>
              <a:rPr sz="1600" spc="105" dirty="0"/>
              <a:t>  </a:t>
            </a:r>
            <a:r>
              <a:rPr sz="1600" dirty="0"/>
              <a:t>de</a:t>
            </a:r>
            <a:r>
              <a:rPr sz="1600" spc="110" dirty="0"/>
              <a:t>  </a:t>
            </a:r>
            <a:r>
              <a:rPr sz="1600" dirty="0"/>
              <a:t>mentoría</a:t>
            </a:r>
            <a:r>
              <a:rPr sz="1600" spc="114" dirty="0"/>
              <a:t>  </a:t>
            </a:r>
            <a:r>
              <a:rPr sz="1600" dirty="0"/>
              <a:t>y</a:t>
            </a:r>
            <a:r>
              <a:rPr sz="1600" spc="105" dirty="0"/>
              <a:t>  </a:t>
            </a:r>
            <a:r>
              <a:rPr sz="1600" dirty="0"/>
              <a:t>asesoramiento,</a:t>
            </a:r>
            <a:r>
              <a:rPr sz="1600" spc="110" dirty="0"/>
              <a:t>  </a:t>
            </a:r>
            <a:r>
              <a:rPr sz="1600" dirty="0"/>
              <a:t>adaptadas</a:t>
            </a:r>
            <a:r>
              <a:rPr sz="1600" spc="110" dirty="0"/>
              <a:t>  </a:t>
            </a:r>
            <a:r>
              <a:rPr sz="1600" dirty="0"/>
              <a:t>a</a:t>
            </a:r>
            <a:r>
              <a:rPr sz="1600" spc="110" dirty="0"/>
              <a:t>  </a:t>
            </a:r>
            <a:r>
              <a:rPr sz="1600" dirty="0"/>
              <a:t>las</a:t>
            </a:r>
            <a:r>
              <a:rPr sz="1600" spc="110" dirty="0"/>
              <a:t>  </a:t>
            </a:r>
            <a:r>
              <a:rPr sz="1600" dirty="0"/>
              <a:t>necesidades</a:t>
            </a:r>
            <a:r>
              <a:rPr sz="1600" spc="105" dirty="0"/>
              <a:t>  </a:t>
            </a:r>
            <a:r>
              <a:rPr sz="1600" dirty="0"/>
              <a:t>específicas</a:t>
            </a:r>
            <a:r>
              <a:rPr sz="1600" spc="110" dirty="0"/>
              <a:t>  </a:t>
            </a:r>
            <a:r>
              <a:rPr sz="1600" dirty="0"/>
              <a:t>de</a:t>
            </a:r>
            <a:r>
              <a:rPr sz="1600" spc="660" dirty="0"/>
              <a:t> </a:t>
            </a:r>
            <a:r>
              <a:rPr sz="1600" spc="-20" dirty="0"/>
              <a:t>cada </a:t>
            </a:r>
            <a:r>
              <a:rPr sz="1600" dirty="0"/>
              <a:t>emprendimiento</a:t>
            </a:r>
            <a:r>
              <a:rPr sz="1600" spc="-20" dirty="0"/>
              <a:t> </a:t>
            </a:r>
            <a:r>
              <a:rPr sz="1600" dirty="0"/>
              <a:t>o</a:t>
            </a:r>
            <a:r>
              <a:rPr sz="1600" spc="-55" dirty="0"/>
              <a:t> </a:t>
            </a:r>
            <a:r>
              <a:rPr sz="1600" spc="-10" dirty="0"/>
              <a:t>empresa.</a:t>
            </a:r>
            <a:endParaRPr sz="1600"/>
          </a:p>
        </p:txBody>
      </p:sp>
      <p:sp>
        <p:nvSpPr>
          <p:cNvPr id="4" name="object 4"/>
          <p:cNvSpPr txBox="1"/>
          <p:nvPr/>
        </p:nvSpPr>
        <p:spPr>
          <a:xfrm>
            <a:off x="7318375" y="3973195"/>
            <a:ext cx="10307320" cy="51460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6985" indent="293370" algn="just">
              <a:lnSpc>
                <a:spcPct val="100000"/>
              </a:lnSpc>
              <a:spcBef>
                <a:spcPts val="95"/>
              </a:spcBef>
              <a:buAutoNum type="arabicPeriod" startAt="2"/>
              <a:tabLst>
                <a:tab pos="306070" algn="l"/>
              </a:tabLst>
            </a:pPr>
            <a:r>
              <a:rPr sz="1600" b="1" dirty="0">
                <a:latin typeface="Arial"/>
                <a:cs typeface="Arial"/>
              </a:rPr>
              <a:t>Para</a:t>
            </a:r>
            <a:r>
              <a:rPr sz="1600" b="1" spc="30" dirty="0">
                <a:latin typeface="Arial"/>
                <a:cs typeface="Arial"/>
              </a:rPr>
              <a:t>  </a:t>
            </a:r>
            <a:r>
              <a:rPr sz="1600" b="1" dirty="0">
                <a:latin typeface="Arial"/>
                <a:cs typeface="Arial"/>
              </a:rPr>
              <a:t>la</a:t>
            </a:r>
            <a:r>
              <a:rPr sz="1600" b="1" spc="30" dirty="0">
                <a:latin typeface="Arial"/>
                <a:cs typeface="Arial"/>
              </a:rPr>
              <a:t>  </a:t>
            </a:r>
            <a:r>
              <a:rPr sz="1600" b="1" dirty="0">
                <a:latin typeface="Arial"/>
                <a:cs typeface="Arial"/>
              </a:rPr>
              <a:t>entrega</a:t>
            </a:r>
            <a:r>
              <a:rPr sz="1600" b="1" spc="49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del</a:t>
            </a:r>
            <a:r>
              <a:rPr sz="1600" b="1" spc="30" dirty="0">
                <a:latin typeface="Arial"/>
                <a:cs typeface="Arial"/>
              </a:rPr>
              <a:t>  </a:t>
            </a:r>
            <a:r>
              <a:rPr sz="1600" b="1" dirty="0">
                <a:latin typeface="Arial"/>
                <a:cs typeface="Arial"/>
              </a:rPr>
              <a:t>incentivo</a:t>
            </a:r>
            <a:r>
              <a:rPr sz="1600" b="1" spc="25" dirty="0">
                <a:latin typeface="Arial"/>
                <a:cs typeface="Arial"/>
              </a:rPr>
              <a:t>  </a:t>
            </a:r>
            <a:r>
              <a:rPr sz="1600" b="1" dirty="0">
                <a:latin typeface="Arial"/>
                <a:cs typeface="Arial"/>
              </a:rPr>
              <a:t>a</a:t>
            </a:r>
            <a:r>
              <a:rPr sz="1600" b="1" spc="35" dirty="0">
                <a:latin typeface="Arial"/>
                <a:cs typeface="Arial"/>
              </a:rPr>
              <a:t>  </a:t>
            </a:r>
            <a:r>
              <a:rPr sz="1600" b="1" dirty="0">
                <a:latin typeface="Arial"/>
                <a:cs typeface="Arial"/>
              </a:rPr>
              <a:t>los</a:t>
            </a:r>
            <a:r>
              <a:rPr sz="1600" b="1" spc="49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cincuenta</a:t>
            </a:r>
            <a:r>
              <a:rPr sz="1600" b="1" spc="40" dirty="0">
                <a:latin typeface="Arial"/>
                <a:cs typeface="Arial"/>
              </a:rPr>
              <a:t>  </a:t>
            </a:r>
            <a:r>
              <a:rPr sz="1600" b="1" dirty="0">
                <a:latin typeface="Arial"/>
                <a:cs typeface="Arial"/>
              </a:rPr>
              <a:t>(50)</a:t>
            </a:r>
            <a:r>
              <a:rPr sz="1600" b="1" spc="25" dirty="0">
                <a:latin typeface="Arial"/>
                <a:cs typeface="Arial"/>
              </a:rPr>
              <a:t>  </a:t>
            </a:r>
            <a:r>
              <a:rPr sz="1600" b="1" dirty="0">
                <a:latin typeface="Arial"/>
                <a:cs typeface="Arial"/>
              </a:rPr>
              <a:t>beneficiarios</a:t>
            </a:r>
            <a:r>
              <a:rPr sz="1600" b="1" spc="30" dirty="0">
                <a:latin typeface="Arial"/>
                <a:cs typeface="Arial"/>
              </a:rPr>
              <a:t>  </a:t>
            </a:r>
            <a:r>
              <a:rPr sz="1600" b="1" dirty="0">
                <a:latin typeface="Arial"/>
                <a:cs typeface="Arial"/>
              </a:rPr>
              <a:t>seleccionados</a:t>
            </a:r>
            <a:r>
              <a:rPr sz="1600" b="1" spc="30" dirty="0">
                <a:latin typeface="Arial"/>
                <a:cs typeface="Arial"/>
              </a:rPr>
              <a:t>  </a:t>
            </a:r>
            <a:r>
              <a:rPr sz="1600" b="1" dirty="0">
                <a:latin typeface="Arial"/>
                <a:cs typeface="Arial"/>
              </a:rPr>
              <a:t>del</a:t>
            </a:r>
            <a:r>
              <a:rPr sz="1600" b="1" spc="35" dirty="0">
                <a:latin typeface="Arial"/>
                <a:cs typeface="Arial"/>
              </a:rPr>
              <a:t>  </a:t>
            </a:r>
            <a:r>
              <a:rPr sz="1600" b="1" dirty="0">
                <a:latin typeface="Arial"/>
                <a:cs typeface="Arial"/>
              </a:rPr>
              <a:t>programa</a:t>
            </a:r>
            <a:r>
              <a:rPr sz="1600" b="1" spc="30" dirty="0">
                <a:latin typeface="Arial"/>
                <a:cs typeface="Arial"/>
              </a:rPr>
              <a:t>  </a:t>
            </a:r>
            <a:r>
              <a:rPr sz="1600" b="1" spc="-25" dirty="0">
                <a:latin typeface="Arial"/>
                <a:cs typeface="Arial"/>
              </a:rPr>
              <a:t>de </a:t>
            </a:r>
            <a:r>
              <a:rPr sz="1600" b="1" dirty="0">
                <a:latin typeface="Arial"/>
                <a:cs typeface="Arial"/>
              </a:rPr>
              <a:t>“Envigado</a:t>
            </a:r>
            <a:r>
              <a:rPr sz="1600" b="1" spc="41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Emprende”,</a:t>
            </a:r>
            <a:r>
              <a:rPr sz="1600" b="1" spc="43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se</a:t>
            </a:r>
            <a:r>
              <a:rPr sz="1600" b="1" spc="44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cuenta</a:t>
            </a:r>
            <a:r>
              <a:rPr sz="1600" b="1" spc="44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con</a:t>
            </a:r>
            <a:r>
              <a:rPr sz="1600" b="1" spc="43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una</a:t>
            </a:r>
            <a:r>
              <a:rPr sz="1600" b="1" spc="45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Bolsa</a:t>
            </a:r>
            <a:r>
              <a:rPr sz="1600" b="1" spc="4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44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Recursos,</a:t>
            </a:r>
            <a:r>
              <a:rPr sz="1600" b="1" spc="44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por</a:t>
            </a:r>
            <a:r>
              <a:rPr sz="1600" b="1" spc="43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valor</a:t>
            </a:r>
            <a:r>
              <a:rPr sz="1600" b="1" spc="44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total</a:t>
            </a:r>
            <a:r>
              <a:rPr sz="1600" b="1" spc="44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425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CUATROCIENTOS </a:t>
            </a:r>
            <a:r>
              <a:rPr sz="1600" b="1" dirty="0">
                <a:latin typeface="Arial"/>
                <a:cs typeface="Arial"/>
              </a:rPr>
              <a:t>CUARENTA</a:t>
            </a:r>
            <a:r>
              <a:rPr sz="1600" b="1" spc="-6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MILLONES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-4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PESOS</a:t>
            </a:r>
            <a:r>
              <a:rPr sz="1600" b="1" spc="-4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M/L</a:t>
            </a:r>
            <a:r>
              <a:rPr sz="1600" b="1" spc="-2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($440.000.000),</a:t>
            </a:r>
            <a:r>
              <a:rPr sz="1600" b="1" spc="-1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los</a:t>
            </a:r>
            <a:r>
              <a:rPr sz="1600" b="1" spc="-4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cuales</a:t>
            </a:r>
            <a:r>
              <a:rPr sz="1600" b="1" spc="-3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se</a:t>
            </a:r>
            <a:r>
              <a:rPr sz="1600" b="1" spc="-3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distribuirán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-20" dirty="0">
                <a:latin typeface="Arial"/>
                <a:cs typeface="Arial"/>
              </a:rPr>
              <a:t>así: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arabicPeriod" startAt="2"/>
            </a:pP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5"/>
              </a:spcBef>
              <a:buFont typeface="Arial"/>
              <a:buAutoNum type="arabicPeriod" startAt="2"/>
            </a:pPr>
            <a:endParaRPr sz="1600">
              <a:latin typeface="Arial"/>
              <a:cs typeface="Arial"/>
            </a:endParaRPr>
          </a:p>
          <a:p>
            <a:pPr marL="299085" marR="5715" lvl="1" indent="-287020" algn="just">
              <a:lnSpc>
                <a:spcPct val="99800"/>
              </a:lnSpc>
              <a:spcBef>
                <a:spcPts val="5"/>
              </a:spcBef>
              <a:buFont typeface="Arial MT"/>
              <a:buChar char="•"/>
              <a:tabLst>
                <a:tab pos="299085" algn="l"/>
                <a:tab pos="300355" algn="l"/>
              </a:tabLst>
            </a:pPr>
            <a:r>
              <a:rPr sz="1600" dirty="0">
                <a:latin typeface="Arial"/>
                <a:cs typeface="Arial"/>
              </a:rPr>
              <a:t>	</a:t>
            </a:r>
            <a:r>
              <a:rPr sz="1600" b="1" dirty="0">
                <a:latin typeface="Arial"/>
                <a:cs typeface="Arial"/>
              </a:rPr>
              <a:t>Hasta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TRECE MILLONES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PESOS M/L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($13.000.000)</a:t>
            </a:r>
            <a:r>
              <a:rPr sz="1600" b="1" spc="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IVA</a:t>
            </a:r>
            <a:r>
              <a:rPr sz="1600" b="1" spc="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incluido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a las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8 iniciativas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correspondientes </a:t>
            </a:r>
            <a:r>
              <a:rPr sz="1600" b="1" dirty="0">
                <a:latin typeface="Arial"/>
                <a:cs typeface="Arial"/>
              </a:rPr>
              <a:t>al</a:t>
            </a:r>
            <a:r>
              <a:rPr sz="1600" b="1" spc="37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primer</a:t>
            </a:r>
            <a:r>
              <a:rPr sz="1600" b="1" spc="37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puesto</a:t>
            </a:r>
            <a:r>
              <a:rPr sz="1600" b="1" spc="37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dentro</a:t>
            </a:r>
            <a:r>
              <a:rPr sz="1600" b="1" spc="37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37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cada</a:t>
            </a:r>
            <a:r>
              <a:rPr sz="1600" b="1" spc="36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una</a:t>
            </a:r>
            <a:r>
              <a:rPr sz="1600" b="1" spc="37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37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las</a:t>
            </a:r>
            <a:r>
              <a:rPr sz="1600" b="1" spc="38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categorías</a:t>
            </a:r>
            <a:r>
              <a:rPr sz="1600" b="1" spc="38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especiales</a:t>
            </a:r>
            <a:r>
              <a:rPr sz="1600" b="1" spc="39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(Víctimas</a:t>
            </a:r>
            <a:r>
              <a:rPr sz="1600" b="1" spc="37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del</a:t>
            </a:r>
            <a:r>
              <a:rPr sz="1600" b="1" spc="37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conflicto</a:t>
            </a:r>
            <a:r>
              <a:rPr sz="1600" b="1" spc="365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armado </a:t>
            </a:r>
            <a:r>
              <a:rPr sz="1600" b="1" dirty="0">
                <a:latin typeface="Arial"/>
                <a:cs typeface="Arial"/>
              </a:rPr>
              <a:t>colombiano,</a:t>
            </a:r>
            <a:r>
              <a:rPr sz="1600" b="1" spc="15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Grupos</a:t>
            </a:r>
            <a:r>
              <a:rPr sz="1600" b="1" spc="13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étnicos,</a:t>
            </a:r>
            <a:r>
              <a:rPr sz="1600" b="1" spc="13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Personas</a:t>
            </a:r>
            <a:r>
              <a:rPr sz="1600" b="1" spc="12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con</a:t>
            </a:r>
            <a:r>
              <a:rPr sz="1600" b="1" spc="13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discapacidad,</a:t>
            </a:r>
            <a:r>
              <a:rPr sz="1600" b="1" spc="14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Jóvenes,</a:t>
            </a:r>
            <a:r>
              <a:rPr sz="1600" b="1" spc="13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Comunidad</a:t>
            </a:r>
            <a:r>
              <a:rPr sz="1600" b="1" spc="12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LGTBIQ+,</a:t>
            </a:r>
            <a:r>
              <a:rPr sz="1600" b="1" spc="160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Habitantes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-3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la</a:t>
            </a:r>
            <a:r>
              <a:rPr sz="1600" b="1" spc="-3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zona</a:t>
            </a:r>
            <a:r>
              <a:rPr sz="1600" b="1" spc="-3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rural,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Sector</a:t>
            </a:r>
            <a:r>
              <a:rPr sz="1600" b="1" spc="-3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turismo</a:t>
            </a:r>
            <a:r>
              <a:rPr sz="1600" b="1" spc="-1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e</a:t>
            </a:r>
            <a:r>
              <a:rPr sz="1600" b="1" spc="-3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Industrias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creativas,</a:t>
            </a:r>
            <a:r>
              <a:rPr sz="1600" b="1" spc="-2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culturales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y</a:t>
            </a:r>
            <a:r>
              <a:rPr sz="1600" b="1" spc="-40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gráficas).</a:t>
            </a:r>
            <a:endParaRPr sz="1600">
              <a:latin typeface="Arial"/>
              <a:cs typeface="Arial"/>
            </a:endParaRPr>
          </a:p>
          <a:p>
            <a:pPr marL="299085" marR="6350" lvl="1" indent="-287020" algn="just">
              <a:lnSpc>
                <a:spcPts val="1910"/>
              </a:lnSpc>
              <a:spcBef>
                <a:spcPts val="80"/>
              </a:spcBef>
              <a:buFont typeface="Arial MT"/>
              <a:buChar char="•"/>
              <a:tabLst>
                <a:tab pos="299085" algn="l"/>
                <a:tab pos="300355" algn="l"/>
              </a:tabLst>
            </a:pPr>
            <a:r>
              <a:rPr sz="1600" dirty="0">
                <a:latin typeface="Arial"/>
                <a:cs typeface="Arial"/>
              </a:rPr>
              <a:t>	</a:t>
            </a:r>
            <a:r>
              <a:rPr sz="1600" b="1" dirty="0">
                <a:latin typeface="Arial"/>
                <a:cs typeface="Arial"/>
              </a:rPr>
              <a:t>Hasta</a:t>
            </a:r>
            <a:r>
              <a:rPr sz="1600" b="1" spc="-1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TRECE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MILLONES</a:t>
            </a:r>
            <a:r>
              <a:rPr sz="1600" b="1" spc="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PESOS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M/L ($13.000.000)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IVA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incluido</a:t>
            </a:r>
            <a:r>
              <a:rPr sz="1600" b="1" spc="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a</a:t>
            </a:r>
            <a:r>
              <a:rPr sz="1600" b="1" spc="-1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1</a:t>
            </a:r>
            <a:r>
              <a:rPr sz="1600" b="1" spc="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iniciativa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que</a:t>
            </a:r>
            <a:r>
              <a:rPr sz="1600" b="1" spc="-1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obtengan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el</a:t>
            </a:r>
            <a:r>
              <a:rPr sz="1600" b="1" spc="5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mejor </a:t>
            </a:r>
            <a:r>
              <a:rPr sz="1600" b="1" dirty="0">
                <a:latin typeface="Arial"/>
                <a:cs typeface="Arial"/>
              </a:rPr>
              <a:t>puntaje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dentro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-2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la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línea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3</a:t>
            </a:r>
            <a:r>
              <a:rPr sz="1600" b="1" spc="-3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y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la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categoría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población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general</a:t>
            </a:r>
            <a:r>
              <a:rPr sz="1600" b="1" spc="-1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la</a:t>
            </a:r>
            <a:r>
              <a:rPr sz="1600" b="1" spc="-1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línea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spc="-25" dirty="0">
                <a:latin typeface="Arial"/>
                <a:cs typeface="Arial"/>
              </a:rPr>
              <a:t>1.</a:t>
            </a:r>
            <a:endParaRPr sz="1600">
              <a:latin typeface="Arial"/>
              <a:cs typeface="Arial"/>
            </a:endParaRPr>
          </a:p>
          <a:p>
            <a:pPr marL="299085" marR="6350" lvl="1" indent="-287020" algn="just">
              <a:lnSpc>
                <a:spcPts val="1920"/>
              </a:lnSpc>
              <a:buFont typeface="Arial MT"/>
              <a:buChar char="•"/>
              <a:tabLst>
                <a:tab pos="299085" algn="l"/>
                <a:tab pos="300355" algn="l"/>
              </a:tabLst>
            </a:pPr>
            <a:r>
              <a:rPr sz="1600" dirty="0">
                <a:latin typeface="Arial"/>
                <a:cs typeface="Arial"/>
              </a:rPr>
              <a:t>	</a:t>
            </a:r>
            <a:r>
              <a:rPr sz="1600" b="1" dirty="0">
                <a:latin typeface="Arial"/>
                <a:cs typeface="Arial"/>
              </a:rPr>
              <a:t>Hasta</a:t>
            </a:r>
            <a:r>
              <a:rPr sz="1600" b="1" spc="29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DIEZ</a:t>
            </a:r>
            <a:r>
              <a:rPr sz="1600" b="1" spc="3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MILLONES</a:t>
            </a:r>
            <a:r>
              <a:rPr sz="1600" b="1" spc="3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30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PESOS</a:t>
            </a:r>
            <a:r>
              <a:rPr sz="1600" b="1" spc="30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M/L</a:t>
            </a:r>
            <a:r>
              <a:rPr sz="1600" b="1" spc="3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($10.000.000)</a:t>
            </a:r>
            <a:r>
              <a:rPr sz="1600" b="1" spc="30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IVA</a:t>
            </a:r>
            <a:r>
              <a:rPr sz="1600" b="1" spc="30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incluido</a:t>
            </a:r>
            <a:r>
              <a:rPr sz="1600" b="1" spc="29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a</a:t>
            </a:r>
            <a:r>
              <a:rPr sz="1600" b="1" spc="30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las</a:t>
            </a:r>
            <a:r>
              <a:rPr sz="1600" b="1" spc="3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8</a:t>
            </a:r>
            <a:r>
              <a:rPr sz="1600" b="1" spc="3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iniciativas</a:t>
            </a:r>
            <a:r>
              <a:rPr sz="1600" b="1" spc="3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que</a:t>
            </a:r>
            <a:r>
              <a:rPr sz="1600" b="1" spc="3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ocupen</a:t>
            </a:r>
            <a:r>
              <a:rPr sz="1600" b="1" spc="305" dirty="0">
                <a:latin typeface="Arial"/>
                <a:cs typeface="Arial"/>
              </a:rPr>
              <a:t> </a:t>
            </a:r>
            <a:r>
              <a:rPr sz="1600" b="1" spc="-25" dirty="0">
                <a:latin typeface="Arial"/>
                <a:cs typeface="Arial"/>
              </a:rPr>
              <a:t>el </a:t>
            </a:r>
            <a:r>
              <a:rPr sz="1600" b="1" dirty="0">
                <a:latin typeface="Arial"/>
                <a:cs typeface="Arial"/>
              </a:rPr>
              <a:t>segundo</a:t>
            </a:r>
            <a:r>
              <a:rPr sz="1600" b="1" spc="41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puesto</a:t>
            </a:r>
            <a:r>
              <a:rPr sz="1600" b="1" spc="40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dentro</a:t>
            </a:r>
            <a:r>
              <a:rPr sz="1600" b="1" spc="4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40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cada</a:t>
            </a:r>
            <a:r>
              <a:rPr sz="1600" b="1" spc="409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una</a:t>
            </a:r>
            <a:r>
              <a:rPr sz="1600" b="1" spc="41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40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las</a:t>
            </a:r>
            <a:r>
              <a:rPr sz="1600" b="1" spc="4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categorías</a:t>
            </a:r>
            <a:r>
              <a:rPr sz="1600" b="1" spc="40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especiales</a:t>
            </a:r>
            <a:r>
              <a:rPr sz="1600" b="1" spc="4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(Víctimas</a:t>
            </a:r>
            <a:r>
              <a:rPr sz="1600" b="1" spc="409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del</a:t>
            </a:r>
            <a:r>
              <a:rPr sz="1600" b="1" spc="40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conflicto</a:t>
            </a:r>
            <a:r>
              <a:rPr sz="1600" b="1" spc="409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armado </a:t>
            </a:r>
            <a:r>
              <a:rPr sz="1600" b="1" dirty="0">
                <a:latin typeface="Arial"/>
                <a:cs typeface="Arial"/>
              </a:rPr>
              <a:t>colombiano,</a:t>
            </a:r>
            <a:r>
              <a:rPr sz="1600" b="1" spc="16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Grupos</a:t>
            </a:r>
            <a:r>
              <a:rPr sz="1600" b="1" spc="14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étnicos,</a:t>
            </a:r>
            <a:r>
              <a:rPr sz="1600" b="1" spc="14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Personas</a:t>
            </a:r>
            <a:r>
              <a:rPr sz="1600" b="1" spc="13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con</a:t>
            </a:r>
            <a:r>
              <a:rPr sz="1600" b="1" spc="14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discapacidad,</a:t>
            </a:r>
            <a:r>
              <a:rPr sz="1600" b="1" spc="15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Jóvenes,</a:t>
            </a:r>
            <a:r>
              <a:rPr sz="1600" b="1" spc="14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Comunidad</a:t>
            </a:r>
            <a:r>
              <a:rPr sz="1600" b="1" spc="13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LGTBIQ+,</a:t>
            </a:r>
            <a:r>
              <a:rPr sz="1600" b="1" spc="165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Habitantes</a:t>
            </a:r>
            <a:endParaRPr sz="1600">
              <a:latin typeface="Arial"/>
              <a:cs typeface="Arial"/>
            </a:endParaRPr>
          </a:p>
          <a:p>
            <a:pPr marL="299085" algn="just">
              <a:lnSpc>
                <a:spcPts val="1860"/>
              </a:lnSpc>
            </a:pP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-3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la</a:t>
            </a:r>
            <a:r>
              <a:rPr sz="1600" b="1" spc="-3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zona</a:t>
            </a:r>
            <a:r>
              <a:rPr sz="1600" b="1" spc="-3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rural,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Sector</a:t>
            </a:r>
            <a:r>
              <a:rPr sz="1600" b="1" spc="-3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turismo</a:t>
            </a:r>
            <a:r>
              <a:rPr sz="1600" b="1" spc="-1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e</a:t>
            </a:r>
            <a:r>
              <a:rPr sz="1600" b="1" spc="-3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Industrias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creativas,</a:t>
            </a:r>
            <a:r>
              <a:rPr sz="1600" b="1" spc="-2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culturales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y</a:t>
            </a:r>
            <a:r>
              <a:rPr sz="1600" b="1" spc="-40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gráficas).</a:t>
            </a:r>
            <a:endParaRPr sz="1600">
              <a:latin typeface="Arial"/>
              <a:cs typeface="Arial"/>
            </a:endParaRPr>
          </a:p>
          <a:p>
            <a:pPr marL="299085" marR="6350" lvl="1" indent="-287020" algn="just">
              <a:lnSpc>
                <a:spcPts val="1910"/>
              </a:lnSpc>
              <a:spcBef>
                <a:spcPts val="85"/>
              </a:spcBef>
              <a:buFont typeface="Arial MT"/>
              <a:buChar char="•"/>
              <a:tabLst>
                <a:tab pos="299085" algn="l"/>
                <a:tab pos="300355" algn="l"/>
              </a:tabLst>
            </a:pPr>
            <a:r>
              <a:rPr sz="1600" dirty="0">
                <a:latin typeface="Arial"/>
                <a:cs typeface="Arial"/>
              </a:rPr>
              <a:t>	</a:t>
            </a:r>
            <a:r>
              <a:rPr sz="1600" b="1" dirty="0">
                <a:latin typeface="Arial"/>
                <a:cs typeface="Arial"/>
              </a:rPr>
              <a:t>Hasta</a:t>
            </a:r>
            <a:r>
              <a:rPr sz="1600" b="1" spc="37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DIEZ</a:t>
            </a:r>
            <a:r>
              <a:rPr sz="1600" b="1" spc="39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MILLONES</a:t>
            </a:r>
            <a:r>
              <a:rPr sz="1600" b="1" spc="39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38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PESOS</a:t>
            </a:r>
            <a:r>
              <a:rPr sz="1600" b="1" spc="38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M/L</a:t>
            </a:r>
            <a:r>
              <a:rPr sz="1600" b="1" spc="38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($10.000.000)</a:t>
            </a:r>
            <a:r>
              <a:rPr sz="1600" b="1" spc="37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IVA</a:t>
            </a:r>
            <a:r>
              <a:rPr sz="1600" b="1" spc="38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incluido</a:t>
            </a:r>
            <a:r>
              <a:rPr sz="1600" b="1" spc="38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a</a:t>
            </a:r>
            <a:r>
              <a:rPr sz="1600" b="1" spc="37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12</a:t>
            </a:r>
            <a:r>
              <a:rPr sz="1600" b="1" spc="39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iniciativas</a:t>
            </a:r>
            <a:r>
              <a:rPr sz="1600" b="1" spc="39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que</a:t>
            </a:r>
            <a:r>
              <a:rPr sz="1600" b="1" spc="39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ocupen</a:t>
            </a:r>
            <a:r>
              <a:rPr sz="1600" b="1" spc="370" dirty="0">
                <a:latin typeface="Arial"/>
                <a:cs typeface="Arial"/>
              </a:rPr>
              <a:t> </a:t>
            </a:r>
            <a:r>
              <a:rPr sz="1600" b="1" spc="-25" dirty="0">
                <a:latin typeface="Arial"/>
                <a:cs typeface="Arial"/>
              </a:rPr>
              <a:t>del </a:t>
            </a:r>
            <a:r>
              <a:rPr sz="1600" b="1" dirty="0">
                <a:latin typeface="Arial"/>
                <a:cs typeface="Arial"/>
              </a:rPr>
              <a:t>segundo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al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treceavo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puesto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dentro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la</a:t>
            </a:r>
            <a:r>
              <a:rPr sz="1600" b="1" spc="-1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línea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3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y</a:t>
            </a:r>
            <a:r>
              <a:rPr sz="1600" b="1" spc="-2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la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categoría</a:t>
            </a:r>
            <a:r>
              <a:rPr sz="1600" b="1" spc="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población</a:t>
            </a:r>
            <a:r>
              <a:rPr sz="1600" b="1" spc="-1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general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-3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la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línea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-25" dirty="0">
                <a:latin typeface="Arial"/>
                <a:cs typeface="Arial"/>
              </a:rPr>
              <a:t>1.</a:t>
            </a:r>
            <a:endParaRPr sz="1600">
              <a:latin typeface="Arial"/>
              <a:cs typeface="Arial"/>
            </a:endParaRPr>
          </a:p>
          <a:p>
            <a:pPr marL="299085" marR="6350" lvl="1" indent="-287020" algn="just">
              <a:lnSpc>
                <a:spcPts val="1910"/>
              </a:lnSpc>
              <a:spcBef>
                <a:spcPts val="20"/>
              </a:spcBef>
              <a:buFont typeface="Arial MT"/>
              <a:buChar char="•"/>
              <a:tabLst>
                <a:tab pos="299085" algn="l"/>
                <a:tab pos="300355" algn="l"/>
              </a:tabLst>
            </a:pPr>
            <a:r>
              <a:rPr sz="1600" dirty="0">
                <a:latin typeface="Arial"/>
                <a:cs typeface="Arial"/>
              </a:rPr>
              <a:t>	</a:t>
            </a:r>
            <a:r>
              <a:rPr sz="1600" b="1" dirty="0">
                <a:latin typeface="Arial"/>
                <a:cs typeface="Arial"/>
              </a:rPr>
              <a:t>Hasta</a:t>
            </a:r>
            <a:r>
              <a:rPr sz="1600" b="1" spc="28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SIETE</a:t>
            </a:r>
            <a:r>
              <a:rPr sz="1600" b="1" spc="29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MILLONES</a:t>
            </a:r>
            <a:r>
              <a:rPr sz="1600" b="1" spc="29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29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PESOS</a:t>
            </a:r>
            <a:r>
              <a:rPr sz="1600" b="1" spc="28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M/L</a:t>
            </a:r>
            <a:r>
              <a:rPr sz="1600" b="1" spc="30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($7.000.000)</a:t>
            </a:r>
            <a:r>
              <a:rPr sz="1600" b="1" spc="30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IVA</a:t>
            </a:r>
            <a:r>
              <a:rPr sz="1600" b="1" spc="30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incluido</a:t>
            </a:r>
            <a:r>
              <a:rPr sz="1600" b="1" spc="29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a</a:t>
            </a:r>
            <a:r>
              <a:rPr sz="1600" b="1" spc="29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15</a:t>
            </a:r>
            <a:r>
              <a:rPr sz="1600" b="1" spc="29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iniciativas</a:t>
            </a:r>
            <a:r>
              <a:rPr sz="1600" b="1" spc="30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que</a:t>
            </a:r>
            <a:r>
              <a:rPr sz="1600" b="1" spc="29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30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todas</a:t>
            </a:r>
            <a:r>
              <a:rPr sz="1600" b="1" spc="295" dirty="0">
                <a:latin typeface="Arial"/>
                <a:cs typeface="Arial"/>
              </a:rPr>
              <a:t> </a:t>
            </a:r>
            <a:r>
              <a:rPr sz="1600" b="1" spc="-25" dirty="0">
                <a:latin typeface="Arial"/>
                <a:cs typeface="Arial"/>
              </a:rPr>
              <a:t>las </a:t>
            </a:r>
            <a:r>
              <a:rPr sz="1600" b="1" dirty="0">
                <a:latin typeface="Arial"/>
                <a:cs typeface="Arial"/>
              </a:rPr>
              <a:t>categorías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la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línea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1</a:t>
            </a:r>
            <a:r>
              <a:rPr sz="1600" b="1" spc="-2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y</a:t>
            </a:r>
            <a:r>
              <a:rPr sz="1600" b="1" spc="-3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la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línea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3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que</a:t>
            </a:r>
            <a:r>
              <a:rPr sz="1600" b="1" spc="-3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resulten ganadoras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por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sorteo.</a:t>
            </a:r>
            <a:endParaRPr sz="1600">
              <a:latin typeface="Arial"/>
              <a:cs typeface="Arial"/>
            </a:endParaRPr>
          </a:p>
          <a:p>
            <a:pPr marL="299085" marR="5080" lvl="1" indent="-287020" algn="just">
              <a:lnSpc>
                <a:spcPts val="1910"/>
              </a:lnSpc>
              <a:spcBef>
                <a:spcPts val="20"/>
              </a:spcBef>
              <a:buFont typeface="Arial MT"/>
              <a:buChar char="•"/>
              <a:tabLst>
                <a:tab pos="299085" algn="l"/>
                <a:tab pos="300355" algn="l"/>
              </a:tabLst>
            </a:pPr>
            <a:r>
              <a:rPr sz="1600" dirty="0">
                <a:latin typeface="Arial"/>
                <a:cs typeface="Arial"/>
              </a:rPr>
              <a:t>	</a:t>
            </a:r>
            <a:r>
              <a:rPr sz="1600" b="1" dirty="0">
                <a:latin typeface="Arial"/>
                <a:cs typeface="Arial"/>
              </a:rPr>
              <a:t>Hasta</a:t>
            </a:r>
            <a:r>
              <a:rPr sz="1600" b="1" spc="9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TRES</a:t>
            </a:r>
            <a:r>
              <a:rPr sz="1600" b="1" spc="10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MILLONES</a:t>
            </a:r>
            <a:r>
              <a:rPr sz="1600" b="1" spc="10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10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PESOS</a:t>
            </a:r>
            <a:r>
              <a:rPr sz="1600" b="1" spc="10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M/L</a:t>
            </a:r>
            <a:r>
              <a:rPr sz="1600" b="1" spc="10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($3.000.000)</a:t>
            </a:r>
            <a:r>
              <a:rPr sz="1600" b="1" spc="1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IVA</a:t>
            </a:r>
            <a:r>
              <a:rPr sz="1600" b="1" spc="114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incluido</a:t>
            </a:r>
            <a:r>
              <a:rPr sz="1600" b="1" spc="1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a</a:t>
            </a:r>
            <a:r>
              <a:rPr sz="1600" b="1" spc="1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las</a:t>
            </a:r>
            <a:r>
              <a:rPr sz="1600" b="1" spc="10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6</a:t>
            </a:r>
            <a:r>
              <a:rPr sz="1600" b="1" spc="1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iniciativas</a:t>
            </a:r>
            <a:r>
              <a:rPr sz="1600" b="1" spc="114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beneficiarias</a:t>
            </a:r>
            <a:r>
              <a:rPr sz="1600" b="1" spc="1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110" dirty="0">
                <a:latin typeface="Arial"/>
                <a:cs typeface="Arial"/>
              </a:rPr>
              <a:t> </a:t>
            </a:r>
            <a:r>
              <a:rPr sz="1600" b="1" spc="-25" dirty="0">
                <a:latin typeface="Arial"/>
                <a:cs typeface="Arial"/>
              </a:rPr>
              <a:t>la </a:t>
            </a:r>
            <a:r>
              <a:rPr sz="1600" b="1" dirty="0">
                <a:latin typeface="Arial"/>
                <a:cs typeface="Arial"/>
              </a:rPr>
              <a:t>línea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spc="-25" dirty="0">
                <a:latin typeface="Arial"/>
                <a:cs typeface="Arial"/>
              </a:rPr>
              <a:t>2.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8098"/>
              <a:ext cx="18288000" cy="10248901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6934200" cy="10287000"/>
            </a:xfrm>
            <a:custGeom>
              <a:avLst/>
              <a:gdLst/>
              <a:ahLst/>
              <a:cxnLst/>
              <a:rect l="l" t="t" r="r" b="b"/>
              <a:pathLst>
                <a:path w="6934200" h="10287000">
                  <a:moveTo>
                    <a:pt x="6934200" y="0"/>
                  </a:moveTo>
                  <a:lnTo>
                    <a:pt x="0" y="0"/>
                  </a:lnTo>
                  <a:lnTo>
                    <a:pt x="0" y="10287000"/>
                  </a:lnTo>
                  <a:lnTo>
                    <a:pt x="6934200" y="10287000"/>
                  </a:lnTo>
                  <a:lnTo>
                    <a:pt x="6934200" y="0"/>
                  </a:lnTo>
                  <a:close/>
                </a:path>
              </a:pathLst>
            </a:custGeom>
            <a:solidFill>
              <a:srgbClr val="124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857501" y="2327224"/>
            <a:ext cx="3803015" cy="1320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500" spc="-10" dirty="0">
                <a:solidFill>
                  <a:srgbClr val="FFFFFF"/>
                </a:solidFill>
              </a:rPr>
              <a:t>NOTAS</a:t>
            </a:r>
            <a:endParaRPr sz="8500"/>
          </a:p>
        </p:txBody>
      </p:sp>
      <p:sp>
        <p:nvSpPr>
          <p:cNvPr id="6" name="object 6"/>
          <p:cNvSpPr txBox="1"/>
          <p:nvPr/>
        </p:nvSpPr>
        <p:spPr>
          <a:xfrm>
            <a:off x="8385175" y="2796667"/>
            <a:ext cx="86810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83565" indent="-57086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583565" algn="l"/>
                <a:tab pos="2870200" algn="l"/>
                <a:tab pos="5566410" algn="l"/>
                <a:tab pos="7041515" algn="l"/>
              </a:tabLst>
            </a:pPr>
            <a:r>
              <a:rPr sz="3600" b="1" spc="-10" dirty="0">
                <a:latin typeface="Arial"/>
                <a:cs typeface="Arial"/>
              </a:rPr>
              <a:t>Existen</a:t>
            </a:r>
            <a:r>
              <a:rPr sz="3600" b="1" dirty="0">
                <a:latin typeface="Arial"/>
                <a:cs typeface="Arial"/>
              </a:rPr>
              <a:t>	</a:t>
            </a:r>
            <a:r>
              <a:rPr sz="3600" b="1" spc="-10" dirty="0">
                <a:latin typeface="Arial"/>
                <a:cs typeface="Arial"/>
              </a:rPr>
              <a:t>procesos</a:t>
            </a:r>
            <a:r>
              <a:rPr sz="3600" b="1" dirty="0">
                <a:latin typeface="Arial"/>
                <a:cs typeface="Arial"/>
              </a:rPr>
              <a:t>	</a:t>
            </a:r>
            <a:r>
              <a:rPr sz="3600" b="1" spc="-25" dirty="0">
                <a:latin typeface="Arial"/>
                <a:cs typeface="Arial"/>
              </a:rPr>
              <a:t>que</a:t>
            </a:r>
            <a:r>
              <a:rPr sz="3600" b="1" dirty="0">
                <a:latin typeface="Arial"/>
                <a:cs typeface="Arial"/>
              </a:rPr>
              <a:t>	</a:t>
            </a:r>
            <a:r>
              <a:rPr sz="3600" b="1" spc="-10" dirty="0">
                <a:latin typeface="Arial"/>
                <a:cs typeface="Arial"/>
              </a:rPr>
              <a:t>pueden</a:t>
            </a:r>
            <a:endParaRPr sz="3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385175" y="3278251"/>
            <a:ext cx="8682355" cy="6366510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584200" marR="8255" algn="just">
              <a:lnSpc>
                <a:spcPts val="3800"/>
              </a:lnSpc>
              <a:spcBef>
                <a:spcPts val="660"/>
              </a:spcBef>
            </a:pPr>
            <a:r>
              <a:rPr sz="3600" b="1" dirty="0">
                <a:latin typeface="Arial"/>
                <a:cs typeface="Arial"/>
              </a:rPr>
              <a:t>superar</a:t>
            </a:r>
            <a:r>
              <a:rPr sz="3600" b="1" spc="620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1</a:t>
            </a:r>
            <a:r>
              <a:rPr sz="3600" b="1" spc="625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año</a:t>
            </a:r>
            <a:r>
              <a:rPr sz="3600" b="1" spc="625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para</a:t>
            </a:r>
            <a:r>
              <a:rPr sz="3600" b="1" spc="635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la</a:t>
            </a:r>
            <a:r>
              <a:rPr sz="3600" b="1" spc="640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aprobación</a:t>
            </a:r>
            <a:r>
              <a:rPr sz="3600" b="1" spc="625" dirty="0">
                <a:latin typeface="Arial"/>
                <a:cs typeface="Arial"/>
              </a:rPr>
              <a:t> </a:t>
            </a:r>
            <a:r>
              <a:rPr sz="3600" b="1" spc="-50" dirty="0">
                <a:latin typeface="Arial"/>
                <a:cs typeface="Arial"/>
              </a:rPr>
              <a:t>o </a:t>
            </a:r>
            <a:r>
              <a:rPr sz="3600" b="1" dirty="0">
                <a:latin typeface="Arial"/>
                <a:cs typeface="Arial"/>
              </a:rPr>
              <a:t>negación</a:t>
            </a:r>
            <a:r>
              <a:rPr sz="3600" b="1" spc="-10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del registro</a:t>
            </a:r>
            <a:r>
              <a:rPr sz="3600" b="1" spc="-5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de</a:t>
            </a:r>
            <a:r>
              <a:rPr sz="3600" b="1" spc="-5" dirty="0">
                <a:latin typeface="Arial"/>
                <a:cs typeface="Arial"/>
              </a:rPr>
              <a:t> </a:t>
            </a:r>
            <a:r>
              <a:rPr sz="3600" b="1" spc="-10" dirty="0">
                <a:latin typeface="Arial"/>
                <a:cs typeface="Arial"/>
              </a:rPr>
              <a:t>marca.</a:t>
            </a:r>
            <a:endParaRPr sz="3600" dirty="0">
              <a:latin typeface="Arial"/>
              <a:cs typeface="Arial"/>
            </a:endParaRPr>
          </a:p>
          <a:p>
            <a:pPr marL="584200" marR="6350" indent="-571500" algn="just">
              <a:lnSpc>
                <a:spcPts val="3790"/>
              </a:lnSpc>
              <a:spcBef>
                <a:spcPts val="15"/>
              </a:spcBef>
              <a:buFont typeface="Arial MT"/>
              <a:buChar char="•"/>
              <a:tabLst>
                <a:tab pos="584200" algn="l"/>
              </a:tabLst>
            </a:pPr>
            <a:r>
              <a:rPr sz="3600" b="1" dirty="0">
                <a:latin typeface="Arial"/>
                <a:cs typeface="Arial"/>
              </a:rPr>
              <a:t>No</a:t>
            </a:r>
            <a:r>
              <a:rPr sz="3600" b="1" spc="495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es</a:t>
            </a:r>
            <a:r>
              <a:rPr sz="3600" b="1" spc="515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del</a:t>
            </a:r>
            <a:r>
              <a:rPr sz="3600" b="1" spc="495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alcance</a:t>
            </a:r>
            <a:r>
              <a:rPr sz="3600" b="1" spc="509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de</a:t>
            </a:r>
            <a:r>
              <a:rPr sz="3600" b="1" spc="505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La</a:t>
            </a:r>
            <a:r>
              <a:rPr sz="3600" b="1" spc="500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Camara</a:t>
            </a:r>
            <a:r>
              <a:rPr sz="3600" b="1" spc="505" dirty="0">
                <a:latin typeface="Arial"/>
                <a:cs typeface="Arial"/>
              </a:rPr>
              <a:t> </a:t>
            </a:r>
            <a:r>
              <a:rPr sz="3600" b="1" spc="-25" dirty="0">
                <a:latin typeface="Arial"/>
                <a:cs typeface="Arial"/>
              </a:rPr>
              <a:t>de </a:t>
            </a:r>
            <a:r>
              <a:rPr sz="3600" b="1" dirty="0">
                <a:latin typeface="Arial"/>
                <a:cs typeface="Arial"/>
              </a:rPr>
              <a:t>Comercio</a:t>
            </a:r>
            <a:r>
              <a:rPr sz="3600" b="1" spc="25" dirty="0">
                <a:latin typeface="Arial"/>
                <a:cs typeface="Arial"/>
              </a:rPr>
              <a:t>  </a:t>
            </a:r>
            <a:r>
              <a:rPr sz="3600" b="1" dirty="0">
                <a:latin typeface="Arial"/>
                <a:cs typeface="Arial"/>
              </a:rPr>
              <a:t>Aburrá</a:t>
            </a:r>
            <a:r>
              <a:rPr sz="3600" b="1" spc="25" dirty="0">
                <a:latin typeface="Arial"/>
                <a:cs typeface="Arial"/>
              </a:rPr>
              <a:t>  </a:t>
            </a:r>
            <a:r>
              <a:rPr sz="3600" b="1" dirty="0">
                <a:latin typeface="Arial"/>
                <a:cs typeface="Arial"/>
              </a:rPr>
              <a:t>Sur,</a:t>
            </a:r>
            <a:r>
              <a:rPr sz="3600" b="1" spc="20" dirty="0">
                <a:latin typeface="Arial"/>
                <a:cs typeface="Arial"/>
              </a:rPr>
              <a:t>  </a:t>
            </a:r>
            <a:r>
              <a:rPr sz="3600" b="1" dirty="0">
                <a:latin typeface="Arial"/>
                <a:cs typeface="Arial"/>
              </a:rPr>
              <a:t>la</a:t>
            </a:r>
            <a:r>
              <a:rPr sz="3600" b="1" spc="25" dirty="0">
                <a:latin typeface="Arial"/>
                <a:cs typeface="Arial"/>
              </a:rPr>
              <a:t>  </a:t>
            </a:r>
            <a:r>
              <a:rPr sz="3600" b="1" spc="-10" dirty="0">
                <a:latin typeface="Arial"/>
                <a:cs typeface="Arial"/>
              </a:rPr>
              <a:t>respuesta</a:t>
            </a:r>
            <a:endParaRPr sz="3600" dirty="0">
              <a:latin typeface="Arial"/>
              <a:cs typeface="Arial"/>
            </a:endParaRPr>
          </a:p>
          <a:p>
            <a:pPr marL="584200" algn="just">
              <a:lnSpc>
                <a:spcPts val="3510"/>
              </a:lnSpc>
            </a:pPr>
            <a:r>
              <a:rPr sz="3600" b="1" dirty="0">
                <a:latin typeface="Arial"/>
                <a:cs typeface="Arial"/>
              </a:rPr>
              <a:t>positiva</a:t>
            </a:r>
            <a:r>
              <a:rPr sz="3600" b="1" spc="-50" dirty="0">
                <a:latin typeface="Arial"/>
                <a:cs typeface="Arial"/>
              </a:rPr>
              <a:t>  </a:t>
            </a:r>
            <a:r>
              <a:rPr sz="3600" b="1" dirty="0">
                <a:latin typeface="Arial"/>
                <a:cs typeface="Arial"/>
              </a:rPr>
              <a:t>o</a:t>
            </a:r>
            <a:r>
              <a:rPr sz="3600" b="1" spc="894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negativa</a:t>
            </a:r>
            <a:r>
              <a:rPr sz="3600" b="1" spc="894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por</a:t>
            </a:r>
            <a:r>
              <a:rPr sz="3600" b="1" spc="-50" dirty="0">
                <a:latin typeface="Arial"/>
                <a:cs typeface="Arial"/>
              </a:rPr>
              <a:t>  </a:t>
            </a:r>
            <a:r>
              <a:rPr sz="3600" b="1" dirty="0">
                <a:latin typeface="Arial"/>
                <a:cs typeface="Arial"/>
              </a:rPr>
              <a:t>parte</a:t>
            </a:r>
            <a:r>
              <a:rPr sz="3600" b="1" spc="-45" dirty="0">
                <a:latin typeface="Arial"/>
                <a:cs typeface="Arial"/>
              </a:rPr>
              <a:t>  </a:t>
            </a:r>
            <a:r>
              <a:rPr sz="3600" b="1" dirty="0">
                <a:latin typeface="Arial"/>
                <a:cs typeface="Arial"/>
              </a:rPr>
              <a:t>de</a:t>
            </a:r>
            <a:r>
              <a:rPr sz="3600" b="1" spc="-50" dirty="0">
                <a:latin typeface="Arial"/>
                <a:cs typeface="Arial"/>
              </a:rPr>
              <a:t>  </a:t>
            </a:r>
            <a:r>
              <a:rPr sz="3600" b="1" spc="-25" dirty="0">
                <a:latin typeface="Arial"/>
                <a:cs typeface="Arial"/>
              </a:rPr>
              <a:t>la</a:t>
            </a:r>
            <a:endParaRPr sz="3600" dirty="0">
              <a:latin typeface="Arial"/>
              <a:cs typeface="Arial"/>
            </a:endParaRPr>
          </a:p>
          <a:p>
            <a:pPr marL="584200" marR="7620" algn="just">
              <a:lnSpc>
                <a:spcPts val="3790"/>
              </a:lnSpc>
              <a:spcBef>
                <a:spcPts val="310"/>
              </a:spcBef>
            </a:pPr>
            <a:r>
              <a:rPr sz="3600" b="1" dirty="0">
                <a:latin typeface="Arial"/>
                <a:cs typeface="Arial"/>
              </a:rPr>
              <a:t>Superintendencia</a:t>
            </a:r>
            <a:r>
              <a:rPr sz="3600" b="1" spc="335" dirty="0">
                <a:latin typeface="Arial"/>
                <a:cs typeface="Arial"/>
              </a:rPr>
              <a:t>   </a:t>
            </a:r>
            <a:r>
              <a:rPr sz="3600" b="1" dirty="0">
                <a:latin typeface="Arial"/>
                <a:cs typeface="Arial"/>
              </a:rPr>
              <a:t>de</a:t>
            </a:r>
            <a:r>
              <a:rPr sz="3600" b="1" spc="335" dirty="0">
                <a:latin typeface="Arial"/>
                <a:cs typeface="Arial"/>
              </a:rPr>
              <a:t>   </a:t>
            </a:r>
            <a:r>
              <a:rPr sz="3600" b="1" dirty="0">
                <a:latin typeface="Arial"/>
                <a:cs typeface="Arial"/>
              </a:rPr>
              <a:t>Industria</a:t>
            </a:r>
            <a:r>
              <a:rPr sz="3600" b="1" spc="335" dirty="0">
                <a:latin typeface="Arial"/>
                <a:cs typeface="Arial"/>
              </a:rPr>
              <a:t>   </a:t>
            </a:r>
            <a:r>
              <a:rPr sz="3600" b="1" spc="-50" dirty="0">
                <a:latin typeface="Arial"/>
                <a:cs typeface="Arial"/>
              </a:rPr>
              <a:t>y </a:t>
            </a:r>
            <a:r>
              <a:rPr sz="3600" b="1" spc="-10" dirty="0">
                <a:latin typeface="Arial"/>
                <a:cs typeface="Arial"/>
              </a:rPr>
              <a:t>Comercio.</a:t>
            </a:r>
            <a:endParaRPr sz="3600" dirty="0">
              <a:latin typeface="Arial"/>
              <a:cs typeface="Arial"/>
            </a:endParaRPr>
          </a:p>
          <a:p>
            <a:pPr marL="584200" indent="-571500" algn="just">
              <a:lnSpc>
                <a:spcPts val="3510"/>
              </a:lnSpc>
              <a:buFont typeface="Arial MT"/>
              <a:buChar char="•"/>
              <a:tabLst>
                <a:tab pos="584200" algn="l"/>
              </a:tabLst>
            </a:pPr>
            <a:r>
              <a:rPr sz="3600" b="1" dirty="0">
                <a:latin typeface="Arial"/>
                <a:cs typeface="Arial"/>
              </a:rPr>
              <a:t>Cualquier</a:t>
            </a:r>
            <a:r>
              <a:rPr sz="3600" b="1" spc="700" dirty="0">
                <a:latin typeface="Arial"/>
                <a:cs typeface="Arial"/>
              </a:rPr>
              <a:t>  </a:t>
            </a:r>
            <a:r>
              <a:rPr sz="3600" b="1" dirty="0">
                <a:latin typeface="Arial"/>
                <a:cs typeface="Arial"/>
              </a:rPr>
              <a:t>gestión</a:t>
            </a:r>
            <a:r>
              <a:rPr sz="3600" b="1" spc="705" dirty="0">
                <a:latin typeface="Arial"/>
                <a:cs typeface="Arial"/>
              </a:rPr>
              <a:t>  </a:t>
            </a:r>
            <a:r>
              <a:rPr sz="3600" b="1" dirty="0">
                <a:latin typeface="Arial"/>
                <a:cs typeface="Arial"/>
              </a:rPr>
              <a:t>posterior</a:t>
            </a:r>
            <a:r>
              <a:rPr sz="3600" b="1" spc="690" dirty="0">
                <a:latin typeface="Arial"/>
                <a:cs typeface="Arial"/>
              </a:rPr>
              <a:t>  </a:t>
            </a:r>
            <a:r>
              <a:rPr sz="3600" b="1" dirty="0">
                <a:latin typeface="Arial"/>
                <a:cs typeface="Arial"/>
              </a:rPr>
              <a:t>a</a:t>
            </a:r>
            <a:r>
              <a:rPr sz="3600" b="1" spc="700" dirty="0">
                <a:latin typeface="Arial"/>
                <a:cs typeface="Arial"/>
              </a:rPr>
              <a:t>  </a:t>
            </a:r>
            <a:r>
              <a:rPr sz="3600" b="1" spc="-25" dirty="0">
                <a:latin typeface="Arial"/>
                <a:cs typeface="Arial"/>
              </a:rPr>
              <a:t>la</a:t>
            </a:r>
            <a:endParaRPr sz="3600" dirty="0">
              <a:latin typeface="Arial"/>
              <a:cs typeface="Arial"/>
            </a:endParaRPr>
          </a:p>
          <a:p>
            <a:pPr marL="584200" marR="5080" algn="just">
              <a:lnSpc>
                <a:spcPct val="87900"/>
              </a:lnSpc>
              <a:spcBef>
                <a:spcPts val="265"/>
              </a:spcBef>
            </a:pPr>
            <a:r>
              <a:rPr sz="3600" b="1" dirty="0">
                <a:latin typeface="Arial"/>
                <a:cs typeface="Arial"/>
              </a:rPr>
              <a:t>solicitud</a:t>
            </a:r>
            <a:r>
              <a:rPr sz="3600" b="1" spc="145" dirty="0">
                <a:latin typeface="Arial"/>
                <a:cs typeface="Arial"/>
              </a:rPr>
              <a:t>  </a:t>
            </a:r>
            <a:r>
              <a:rPr sz="3600" b="1" dirty="0">
                <a:latin typeface="Arial"/>
                <a:cs typeface="Arial"/>
              </a:rPr>
              <a:t>de</a:t>
            </a:r>
            <a:r>
              <a:rPr sz="3600" b="1" spc="145" dirty="0">
                <a:latin typeface="Arial"/>
                <a:cs typeface="Arial"/>
              </a:rPr>
              <a:t>  </a:t>
            </a:r>
            <a:r>
              <a:rPr sz="3600" b="1" dirty="0">
                <a:latin typeface="Arial"/>
                <a:cs typeface="Arial"/>
              </a:rPr>
              <a:t>registro</a:t>
            </a:r>
            <a:r>
              <a:rPr sz="3600" b="1" spc="145" dirty="0">
                <a:latin typeface="Arial"/>
                <a:cs typeface="Arial"/>
              </a:rPr>
              <a:t>  </a:t>
            </a:r>
            <a:r>
              <a:rPr sz="3600" b="1" dirty="0">
                <a:latin typeface="Arial"/>
                <a:cs typeface="Arial"/>
              </a:rPr>
              <a:t>inicial</a:t>
            </a:r>
            <a:r>
              <a:rPr sz="3600" b="1" spc="140" dirty="0">
                <a:latin typeface="Arial"/>
                <a:cs typeface="Arial"/>
              </a:rPr>
              <a:t>  </a:t>
            </a:r>
            <a:r>
              <a:rPr sz="3600" b="1" spc="-10" dirty="0">
                <a:latin typeface="Arial"/>
                <a:cs typeface="Arial"/>
              </a:rPr>
              <a:t>deberá </a:t>
            </a:r>
            <a:r>
              <a:rPr sz="3600" b="1" dirty="0">
                <a:latin typeface="Arial"/>
                <a:cs typeface="Arial"/>
              </a:rPr>
              <a:t>ser</a:t>
            </a:r>
            <a:r>
              <a:rPr sz="3600" b="1" spc="540" dirty="0">
                <a:latin typeface="Arial"/>
                <a:cs typeface="Arial"/>
              </a:rPr>
              <a:t>  </a:t>
            </a:r>
            <a:r>
              <a:rPr sz="3600" b="1" dirty="0">
                <a:latin typeface="Arial"/>
                <a:cs typeface="Arial"/>
              </a:rPr>
              <a:t>asumida</a:t>
            </a:r>
            <a:r>
              <a:rPr sz="3600" b="1" spc="550" dirty="0">
                <a:latin typeface="Arial"/>
                <a:cs typeface="Arial"/>
              </a:rPr>
              <a:t>  </a:t>
            </a:r>
            <a:r>
              <a:rPr sz="3600" b="1" dirty="0">
                <a:latin typeface="Arial"/>
                <a:cs typeface="Arial"/>
              </a:rPr>
              <a:t>directamente</a:t>
            </a:r>
            <a:r>
              <a:rPr sz="3600" b="1" spc="550" dirty="0">
                <a:latin typeface="Arial"/>
                <a:cs typeface="Arial"/>
              </a:rPr>
              <a:t>  </a:t>
            </a:r>
            <a:r>
              <a:rPr sz="3600" b="1" dirty="0">
                <a:latin typeface="Arial"/>
                <a:cs typeface="Arial"/>
              </a:rPr>
              <a:t>por</a:t>
            </a:r>
            <a:r>
              <a:rPr sz="3600" b="1" spc="560" dirty="0">
                <a:latin typeface="Arial"/>
                <a:cs typeface="Arial"/>
              </a:rPr>
              <a:t>  </a:t>
            </a:r>
            <a:r>
              <a:rPr sz="3600" b="1" spc="-25" dirty="0">
                <a:latin typeface="Arial"/>
                <a:cs typeface="Arial"/>
              </a:rPr>
              <a:t>el </a:t>
            </a:r>
            <a:r>
              <a:rPr sz="3600" b="1" dirty="0">
                <a:latin typeface="Arial"/>
                <a:cs typeface="Arial"/>
              </a:rPr>
              <a:t>empresario</a:t>
            </a:r>
            <a:r>
              <a:rPr sz="3600" b="1" spc="-20" dirty="0">
                <a:latin typeface="Arial"/>
                <a:cs typeface="Arial"/>
              </a:rPr>
              <a:t> </a:t>
            </a:r>
            <a:r>
              <a:rPr sz="3600" b="1" spc="-10" dirty="0">
                <a:latin typeface="Arial"/>
                <a:cs typeface="Arial"/>
              </a:rPr>
              <a:t>beneficiado.</a:t>
            </a:r>
            <a:endParaRPr sz="3600" dirty="0">
              <a:latin typeface="Arial"/>
              <a:cs typeface="Arial"/>
            </a:endParaRPr>
          </a:p>
          <a:p>
            <a:pPr marL="584200" marR="8255" indent="-571500" algn="just">
              <a:lnSpc>
                <a:spcPts val="3790"/>
              </a:lnSpc>
              <a:spcBef>
                <a:spcPts val="50"/>
              </a:spcBef>
              <a:buFont typeface="Arial MT"/>
              <a:buChar char="•"/>
              <a:tabLst>
                <a:tab pos="584200" algn="l"/>
              </a:tabLst>
            </a:pPr>
            <a:r>
              <a:rPr sz="3600" b="1" dirty="0">
                <a:latin typeface="Arial"/>
                <a:cs typeface="Arial"/>
              </a:rPr>
              <a:t>Se</a:t>
            </a:r>
            <a:r>
              <a:rPr sz="3600" b="1" spc="370" dirty="0">
                <a:latin typeface="Arial"/>
                <a:cs typeface="Arial"/>
              </a:rPr>
              <a:t>   </a:t>
            </a:r>
            <a:r>
              <a:rPr sz="3600" b="1" dirty="0">
                <a:latin typeface="Arial"/>
                <a:cs typeface="Arial"/>
              </a:rPr>
              <a:t>hará</a:t>
            </a:r>
            <a:r>
              <a:rPr sz="3600" b="1" spc="370" dirty="0">
                <a:latin typeface="Arial"/>
                <a:cs typeface="Arial"/>
              </a:rPr>
              <a:t>   </a:t>
            </a:r>
            <a:r>
              <a:rPr sz="3600" b="1" dirty="0">
                <a:latin typeface="Arial"/>
                <a:cs typeface="Arial"/>
              </a:rPr>
              <a:t>un</a:t>
            </a:r>
            <a:r>
              <a:rPr sz="3600" b="1" spc="370" dirty="0">
                <a:latin typeface="Arial"/>
                <a:cs typeface="Arial"/>
              </a:rPr>
              <a:t>   </a:t>
            </a:r>
            <a:r>
              <a:rPr sz="3600" b="1" dirty="0">
                <a:latin typeface="Arial"/>
                <a:cs typeface="Arial"/>
              </a:rPr>
              <a:t>solo</a:t>
            </a:r>
            <a:r>
              <a:rPr sz="3600" b="1" spc="370" dirty="0">
                <a:latin typeface="Arial"/>
                <a:cs typeface="Arial"/>
              </a:rPr>
              <a:t>   </a:t>
            </a:r>
            <a:r>
              <a:rPr sz="3600" b="1" dirty="0">
                <a:latin typeface="Arial"/>
                <a:cs typeface="Arial"/>
              </a:rPr>
              <a:t>registro</a:t>
            </a:r>
            <a:r>
              <a:rPr sz="3600" b="1" spc="375" dirty="0">
                <a:latin typeface="Arial"/>
                <a:cs typeface="Arial"/>
              </a:rPr>
              <a:t>   </a:t>
            </a:r>
            <a:r>
              <a:rPr sz="3600" b="1" spc="-25" dirty="0">
                <a:latin typeface="Arial"/>
                <a:cs typeface="Arial"/>
              </a:rPr>
              <a:t>por </a:t>
            </a:r>
            <a:r>
              <a:rPr sz="3600" b="1" dirty="0">
                <a:latin typeface="Arial"/>
                <a:cs typeface="Arial"/>
              </a:rPr>
              <a:t>empresa</a:t>
            </a:r>
            <a:r>
              <a:rPr sz="3600" b="1" spc="-35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y</a:t>
            </a:r>
            <a:r>
              <a:rPr sz="3600" b="1" spc="-10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por</a:t>
            </a:r>
            <a:r>
              <a:rPr sz="3600" b="1" spc="-10" dirty="0">
                <a:latin typeface="Arial"/>
                <a:cs typeface="Arial"/>
              </a:rPr>
              <a:t> clase.</a:t>
            </a:r>
            <a:endParaRPr sz="36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408125" rIns="0" bIns="0" rtlCol="0">
            <a:spAutoFit/>
          </a:bodyPr>
          <a:lstStyle/>
          <a:p>
            <a:pPr marL="466725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Cronograma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39722" y="4347717"/>
            <a:ext cx="3329940" cy="4922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83565" algn="ctr">
              <a:lnSpc>
                <a:spcPct val="100000"/>
              </a:lnSpc>
              <a:spcBef>
                <a:spcPts val="100"/>
              </a:spcBef>
            </a:pPr>
            <a:r>
              <a:rPr sz="2400" b="1" spc="90" dirty="0">
                <a:solidFill>
                  <a:srgbClr val="181818"/>
                </a:solidFill>
                <a:latin typeface="Arial"/>
                <a:cs typeface="Arial"/>
              </a:rPr>
              <a:t>Tramites</a:t>
            </a:r>
            <a:r>
              <a:rPr sz="2400" b="1" spc="2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400" b="1" spc="80" dirty="0">
                <a:solidFill>
                  <a:srgbClr val="181818"/>
                </a:solidFill>
                <a:latin typeface="Arial"/>
                <a:cs typeface="Arial"/>
              </a:rPr>
              <a:t>Legales</a:t>
            </a:r>
            <a:endParaRPr sz="2400">
              <a:latin typeface="Arial"/>
              <a:cs typeface="Arial"/>
            </a:endParaRPr>
          </a:p>
          <a:p>
            <a:pPr marL="1638935" marR="5080" indent="-434340" algn="r">
              <a:lnSpc>
                <a:spcPct val="279300"/>
              </a:lnSpc>
            </a:pPr>
            <a:r>
              <a:rPr sz="2400" b="1" spc="85" dirty="0">
                <a:solidFill>
                  <a:srgbClr val="181818"/>
                </a:solidFill>
                <a:latin typeface="Arial"/>
                <a:cs typeface="Arial"/>
              </a:rPr>
              <a:t>Convocatoria Formación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35"/>
              </a:spcBef>
            </a:pPr>
            <a:endParaRPr sz="2400">
              <a:latin typeface="Arial"/>
              <a:cs typeface="Arial"/>
            </a:endParaRPr>
          </a:p>
          <a:p>
            <a:pPr marL="12700" marR="5080" indent="1912620" algn="r">
              <a:lnSpc>
                <a:spcPct val="164900"/>
              </a:lnSpc>
              <a:spcBef>
                <a:spcPts val="5"/>
              </a:spcBef>
            </a:pPr>
            <a:r>
              <a:rPr sz="2400" b="1" spc="80" dirty="0">
                <a:solidFill>
                  <a:srgbClr val="181818"/>
                </a:solidFill>
                <a:latin typeface="Arial"/>
                <a:cs typeface="Arial"/>
              </a:rPr>
              <a:t>Asesoria </a:t>
            </a:r>
            <a:r>
              <a:rPr sz="2400" b="1" spc="85" dirty="0">
                <a:solidFill>
                  <a:srgbClr val="181818"/>
                </a:solidFill>
                <a:latin typeface="Arial"/>
                <a:cs typeface="Arial"/>
              </a:rPr>
              <a:t>Compra</a:t>
            </a:r>
            <a:r>
              <a:rPr sz="2400" b="1" spc="2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81818"/>
                </a:solidFill>
                <a:latin typeface="Arial"/>
                <a:cs typeface="Arial"/>
              </a:rPr>
              <a:t>y</a:t>
            </a:r>
            <a:r>
              <a:rPr sz="2400" b="1" spc="2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400" b="1" spc="90" dirty="0">
                <a:solidFill>
                  <a:srgbClr val="181818"/>
                </a:solidFill>
                <a:latin typeface="Arial"/>
                <a:cs typeface="Arial"/>
              </a:rPr>
              <a:t>entrega</a:t>
            </a:r>
            <a:r>
              <a:rPr sz="2400" b="1" spc="2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400" b="1" spc="25" dirty="0">
                <a:solidFill>
                  <a:srgbClr val="181818"/>
                </a:solidFill>
                <a:latin typeface="Arial"/>
                <a:cs typeface="Arial"/>
              </a:rPr>
              <a:t>de</a:t>
            </a:r>
            <a:endParaRPr sz="2400">
              <a:latin typeface="Arial"/>
              <a:cs typeface="Arial"/>
            </a:endParaRPr>
          </a:p>
          <a:p>
            <a:pPr marL="1303655" marR="5080" indent="370205" algn="r">
              <a:lnSpc>
                <a:spcPct val="117900"/>
              </a:lnSpc>
            </a:pPr>
            <a:r>
              <a:rPr sz="2400" b="1" spc="85" dirty="0">
                <a:solidFill>
                  <a:srgbClr val="181818"/>
                </a:solidFill>
                <a:latin typeface="Arial"/>
                <a:cs typeface="Arial"/>
              </a:rPr>
              <a:t>beneficios economicos.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541122" y="3591957"/>
            <a:ext cx="1596644" cy="365760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15347568" y="3602735"/>
            <a:ext cx="1854200" cy="365760"/>
            <a:chOff x="13409676" y="3553078"/>
            <a:chExt cx="1854200" cy="365760"/>
          </a:xfrm>
        </p:grpSpPr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09676" y="3553078"/>
              <a:ext cx="1028700" cy="36576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232636" y="3553078"/>
              <a:ext cx="216407" cy="36576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340840" y="3553078"/>
              <a:ext cx="922528" cy="365760"/>
            </a:xfrm>
            <a:prstGeom prst="rect">
              <a:avLst/>
            </a:prstGeom>
          </p:spPr>
        </p:pic>
      </p:grpSp>
      <p:grpSp>
        <p:nvGrpSpPr>
          <p:cNvPr id="14" name="object 14"/>
          <p:cNvGrpSpPr/>
          <p:nvPr/>
        </p:nvGrpSpPr>
        <p:grpSpPr>
          <a:xfrm>
            <a:off x="5369052" y="4442459"/>
            <a:ext cx="11724640" cy="342900"/>
            <a:chOff x="5369052" y="4442459"/>
            <a:chExt cx="11724640" cy="342900"/>
          </a:xfrm>
        </p:grpSpPr>
        <p:sp>
          <p:nvSpPr>
            <p:cNvPr id="15" name="object 15"/>
            <p:cNvSpPr/>
            <p:nvPr/>
          </p:nvSpPr>
          <p:spPr>
            <a:xfrm>
              <a:off x="5369052" y="4442459"/>
              <a:ext cx="11724640" cy="342900"/>
            </a:xfrm>
            <a:custGeom>
              <a:avLst/>
              <a:gdLst/>
              <a:ahLst/>
              <a:cxnLst/>
              <a:rect l="l" t="t" r="r" b="b"/>
              <a:pathLst>
                <a:path w="11724640" h="342900">
                  <a:moveTo>
                    <a:pt x="11553190" y="0"/>
                  </a:moveTo>
                  <a:lnTo>
                    <a:pt x="163702" y="0"/>
                  </a:lnTo>
                  <a:lnTo>
                    <a:pt x="163702" y="1269"/>
                  </a:lnTo>
                  <a:lnTo>
                    <a:pt x="119826" y="8734"/>
                  </a:lnTo>
                  <a:lnTo>
                    <a:pt x="80621" y="26566"/>
                  </a:lnTo>
                  <a:lnTo>
                    <a:pt x="47561" y="53260"/>
                  </a:lnTo>
                  <a:lnTo>
                    <a:pt x="22121" y="87310"/>
                  </a:lnTo>
                  <a:lnTo>
                    <a:pt x="5776" y="127208"/>
                  </a:lnTo>
                  <a:lnTo>
                    <a:pt x="0" y="171450"/>
                  </a:lnTo>
                  <a:lnTo>
                    <a:pt x="5855" y="215691"/>
                  </a:lnTo>
                  <a:lnTo>
                    <a:pt x="22375" y="255589"/>
                  </a:lnTo>
                  <a:lnTo>
                    <a:pt x="47990" y="289639"/>
                  </a:lnTo>
                  <a:lnTo>
                    <a:pt x="81129" y="316333"/>
                  </a:lnTo>
                  <a:lnTo>
                    <a:pt x="120223" y="334165"/>
                  </a:lnTo>
                  <a:lnTo>
                    <a:pt x="163702" y="341629"/>
                  </a:lnTo>
                  <a:lnTo>
                    <a:pt x="163702" y="342900"/>
                  </a:lnTo>
                  <a:lnTo>
                    <a:pt x="11553190" y="342900"/>
                  </a:lnTo>
                  <a:lnTo>
                    <a:pt x="11598440" y="336744"/>
                  </a:lnTo>
                  <a:lnTo>
                    <a:pt x="11639220" y="319390"/>
                  </a:lnTo>
                  <a:lnTo>
                    <a:pt x="11673855" y="292512"/>
                  </a:lnTo>
                  <a:lnTo>
                    <a:pt x="11700669" y="257781"/>
                  </a:lnTo>
                  <a:lnTo>
                    <a:pt x="11717987" y="216870"/>
                  </a:lnTo>
                  <a:lnTo>
                    <a:pt x="11724132" y="171450"/>
                  </a:lnTo>
                  <a:lnTo>
                    <a:pt x="11718075" y="126029"/>
                  </a:lnTo>
                  <a:lnTo>
                    <a:pt x="11700952" y="85118"/>
                  </a:lnTo>
                  <a:lnTo>
                    <a:pt x="11674332" y="50387"/>
                  </a:lnTo>
                  <a:lnTo>
                    <a:pt x="11639785" y="23509"/>
                  </a:lnTo>
                  <a:lnTo>
                    <a:pt x="11598881" y="6155"/>
                  </a:lnTo>
                  <a:lnTo>
                    <a:pt x="11553190" y="0"/>
                  </a:lnTo>
                  <a:close/>
                </a:path>
              </a:pathLst>
            </a:custGeom>
            <a:solidFill>
              <a:srgbClr val="85EAE9">
                <a:alpha val="1960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369052" y="4442459"/>
              <a:ext cx="1882139" cy="342900"/>
            </a:xfrm>
            <a:custGeom>
              <a:avLst/>
              <a:gdLst/>
              <a:ahLst/>
              <a:cxnLst/>
              <a:rect l="l" t="t" r="r" b="b"/>
              <a:pathLst>
                <a:path w="1882140" h="342900">
                  <a:moveTo>
                    <a:pt x="1711071" y="0"/>
                  </a:moveTo>
                  <a:lnTo>
                    <a:pt x="163830" y="0"/>
                  </a:lnTo>
                  <a:lnTo>
                    <a:pt x="163830" y="1269"/>
                  </a:lnTo>
                  <a:lnTo>
                    <a:pt x="119900" y="8734"/>
                  </a:lnTo>
                  <a:lnTo>
                    <a:pt x="80659" y="26566"/>
                  </a:lnTo>
                  <a:lnTo>
                    <a:pt x="47577" y="53260"/>
                  </a:lnTo>
                  <a:lnTo>
                    <a:pt x="22126" y="87310"/>
                  </a:lnTo>
                  <a:lnTo>
                    <a:pt x="5776" y="127208"/>
                  </a:lnTo>
                  <a:lnTo>
                    <a:pt x="0" y="171450"/>
                  </a:lnTo>
                  <a:lnTo>
                    <a:pt x="5864" y="215691"/>
                  </a:lnTo>
                  <a:lnTo>
                    <a:pt x="22408" y="255589"/>
                  </a:lnTo>
                  <a:lnTo>
                    <a:pt x="48053" y="289639"/>
                  </a:lnTo>
                  <a:lnTo>
                    <a:pt x="81223" y="316333"/>
                  </a:lnTo>
                  <a:lnTo>
                    <a:pt x="120341" y="334165"/>
                  </a:lnTo>
                  <a:lnTo>
                    <a:pt x="163830" y="341629"/>
                  </a:lnTo>
                  <a:lnTo>
                    <a:pt x="163830" y="342900"/>
                  </a:lnTo>
                  <a:lnTo>
                    <a:pt x="1711071" y="342900"/>
                  </a:lnTo>
                  <a:lnTo>
                    <a:pt x="1756374" y="336744"/>
                  </a:lnTo>
                  <a:lnTo>
                    <a:pt x="1797191" y="319390"/>
                  </a:lnTo>
                  <a:lnTo>
                    <a:pt x="1831848" y="292512"/>
                  </a:lnTo>
                  <a:lnTo>
                    <a:pt x="1858673" y="257781"/>
                  </a:lnTo>
                  <a:lnTo>
                    <a:pt x="1875994" y="216870"/>
                  </a:lnTo>
                  <a:lnTo>
                    <a:pt x="1882140" y="171450"/>
                  </a:lnTo>
                  <a:lnTo>
                    <a:pt x="1876082" y="126029"/>
                  </a:lnTo>
                  <a:lnTo>
                    <a:pt x="1858955" y="85118"/>
                  </a:lnTo>
                  <a:lnTo>
                    <a:pt x="1832324" y="50387"/>
                  </a:lnTo>
                  <a:lnTo>
                    <a:pt x="1797755" y="23509"/>
                  </a:lnTo>
                  <a:lnTo>
                    <a:pt x="1756815" y="6155"/>
                  </a:lnTo>
                  <a:lnTo>
                    <a:pt x="1711071" y="0"/>
                  </a:lnTo>
                  <a:close/>
                </a:path>
              </a:pathLst>
            </a:custGeom>
            <a:solidFill>
              <a:srgbClr val="85EA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5369052" y="5442203"/>
            <a:ext cx="11724640" cy="364490"/>
            <a:chOff x="5369052" y="5442203"/>
            <a:chExt cx="11724640" cy="364490"/>
          </a:xfrm>
        </p:grpSpPr>
        <p:sp>
          <p:nvSpPr>
            <p:cNvPr id="18" name="object 18"/>
            <p:cNvSpPr/>
            <p:nvPr/>
          </p:nvSpPr>
          <p:spPr>
            <a:xfrm>
              <a:off x="5369052" y="5465063"/>
              <a:ext cx="11724640" cy="341630"/>
            </a:xfrm>
            <a:custGeom>
              <a:avLst/>
              <a:gdLst/>
              <a:ahLst/>
              <a:cxnLst/>
              <a:rect l="l" t="t" r="r" b="b"/>
              <a:pathLst>
                <a:path w="11724640" h="341629">
                  <a:moveTo>
                    <a:pt x="11553190" y="0"/>
                  </a:moveTo>
                  <a:lnTo>
                    <a:pt x="163702" y="0"/>
                  </a:lnTo>
                  <a:lnTo>
                    <a:pt x="163702" y="1143"/>
                  </a:lnTo>
                  <a:lnTo>
                    <a:pt x="119826" y="8639"/>
                  </a:lnTo>
                  <a:lnTo>
                    <a:pt x="80621" y="26444"/>
                  </a:lnTo>
                  <a:lnTo>
                    <a:pt x="47561" y="53054"/>
                  </a:lnTo>
                  <a:lnTo>
                    <a:pt x="22121" y="86966"/>
                  </a:lnTo>
                  <a:lnTo>
                    <a:pt x="5776" y="126678"/>
                  </a:lnTo>
                  <a:lnTo>
                    <a:pt x="0" y="170687"/>
                  </a:lnTo>
                  <a:lnTo>
                    <a:pt x="5855" y="214697"/>
                  </a:lnTo>
                  <a:lnTo>
                    <a:pt x="22375" y="254409"/>
                  </a:lnTo>
                  <a:lnTo>
                    <a:pt x="47990" y="288321"/>
                  </a:lnTo>
                  <a:lnTo>
                    <a:pt x="81129" y="314931"/>
                  </a:lnTo>
                  <a:lnTo>
                    <a:pt x="120223" y="332736"/>
                  </a:lnTo>
                  <a:lnTo>
                    <a:pt x="163702" y="340233"/>
                  </a:lnTo>
                  <a:lnTo>
                    <a:pt x="163702" y="341375"/>
                  </a:lnTo>
                  <a:lnTo>
                    <a:pt x="11553190" y="341375"/>
                  </a:lnTo>
                  <a:lnTo>
                    <a:pt x="11598440" y="335241"/>
                  </a:lnTo>
                  <a:lnTo>
                    <a:pt x="11639220" y="317951"/>
                  </a:lnTo>
                  <a:lnTo>
                    <a:pt x="11673855" y="291179"/>
                  </a:lnTo>
                  <a:lnTo>
                    <a:pt x="11700669" y="256596"/>
                  </a:lnTo>
                  <a:lnTo>
                    <a:pt x="11717987" y="215875"/>
                  </a:lnTo>
                  <a:lnTo>
                    <a:pt x="11724132" y="170687"/>
                  </a:lnTo>
                  <a:lnTo>
                    <a:pt x="11718075" y="125500"/>
                  </a:lnTo>
                  <a:lnTo>
                    <a:pt x="11700952" y="84779"/>
                  </a:lnTo>
                  <a:lnTo>
                    <a:pt x="11674332" y="50196"/>
                  </a:lnTo>
                  <a:lnTo>
                    <a:pt x="11639785" y="23424"/>
                  </a:lnTo>
                  <a:lnTo>
                    <a:pt x="11598881" y="6134"/>
                  </a:lnTo>
                  <a:lnTo>
                    <a:pt x="11553190" y="0"/>
                  </a:lnTo>
                  <a:close/>
                </a:path>
              </a:pathLst>
            </a:custGeom>
            <a:solidFill>
              <a:srgbClr val="3DDAD7">
                <a:alpha val="1960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949184" y="5442203"/>
              <a:ext cx="2399030" cy="341630"/>
            </a:xfrm>
            <a:custGeom>
              <a:avLst/>
              <a:gdLst/>
              <a:ahLst/>
              <a:cxnLst/>
              <a:rect l="l" t="t" r="r" b="b"/>
              <a:pathLst>
                <a:path w="2399029" h="341629">
                  <a:moveTo>
                    <a:pt x="2227834" y="0"/>
                  </a:moveTo>
                  <a:lnTo>
                    <a:pt x="163702" y="0"/>
                  </a:lnTo>
                  <a:lnTo>
                    <a:pt x="163702" y="1143"/>
                  </a:lnTo>
                  <a:lnTo>
                    <a:pt x="119826" y="8639"/>
                  </a:lnTo>
                  <a:lnTo>
                    <a:pt x="80621" y="26444"/>
                  </a:lnTo>
                  <a:lnTo>
                    <a:pt x="47561" y="53054"/>
                  </a:lnTo>
                  <a:lnTo>
                    <a:pt x="22121" y="86966"/>
                  </a:lnTo>
                  <a:lnTo>
                    <a:pt x="5776" y="126678"/>
                  </a:lnTo>
                  <a:lnTo>
                    <a:pt x="0" y="170687"/>
                  </a:lnTo>
                  <a:lnTo>
                    <a:pt x="5855" y="214697"/>
                  </a:lnTo>
                  <a:lnTo>
                    <a:pt x="22375" y="254409"/>
                  </a:lnTo>
                  <a:lnTo>
                    <a:pt x="47990" y="288321"/>
                  </a:lnTo>
                  <a:lnTo>
                    <a:pt x="81129" y="314931"/>
                  </a:lnTo>
                  <a:lnTo>
                    <a:pt x="120223" y="332736"/>
                  </a:lnTo>
                  <a:lnTo>
                    <a:pt x="163702" y="340233"/>
                  </a:lnTo>
                  <a:lnTo>
                    <a:pt x="163702" y="341375"/>
                  </a:lnTo>
                  <a:lnTo>
                    <a:pt x="2227834" y="341375"/>
                  </a:lnTo>
                  <a:lnTo>
                    <a:pt x="2273084" y="335241"/>
                  </a:lnTo>
                  <a:lnTo>
                    <a:pt x="2313864" y="317951"/>
                  </a:lnTo>
                  <a:lnTo>
                    <a:pt x="2348499" y="291179"/>
                  </a:lnTo>
                  <a:lnTo>
                    <a:pt x="2375313" y="256596"/>
                  </a:lnTo>
                  <a:lnTo>
                    <a:pt x="2392631" y="215875"/>
                  </a:lnTo>
                  <a:lnTo>
                    <a:pt x="2398776" y="170687"/>
                  </a:lnTo>
                  <a:lnTo>
                    <a:pt x="2392719" y="125500"/>
                  </a:lnTo>
                  <a:lnTo>
                    <a:pt x="2375596" y="84779"/>
                  </a:lnTo>
                  <a:lnTo>
                    <a:pt x="2348976" y="50196"/>
                  </a:lnTo>
                  <a:lnTo>
                    <a:pt x="2314429" y="23424"/>
                  </a:lnTo>
                  <a:lnTo>
                    <a:pt x="2273525" y="6134"/>
                  </a:lnTo>
                  <a:lnTo>
                    <a:pt x="2227834" y="0"/>
                  </a:lnTo>
                  <a:close/>
                </a:path>
              </a:pathLst>
            </a:custGeom>
            <a:solidFill>
              <a:srgbClr val="3DDA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4485894" y="6469206"/>
            <a:ext cx="11724640" cy="341630"/>
            <a:chOff x="5369052" y="6486144"/>
            <a:chExt cx="11724640" cy="341630"/>
          </a:xfrm>
        </p:grpSpPr>
        <p:sp>
          <p:nvSpPr>
            <p:cNvPr id="21" name="object 21"/>
            <p:cNvSpPr/>
            <p:nvPr/>
          </p:nvSpPr>
          <p:spPr>
            <a:xfrm>
              <a:off x="5369052" y="6486144"/>
              <a:ext cx="11724640" cy="341630"/>
            </a:xfrm>
            <a:custGeom>
              <a:avLst/>
              <a:gdLst/>
              <a:ahLst/>
              <a:cxnLst/>
              <a:rect l="l" t="t" r="r" b="b"/>
              <a:pathLst>
                <a:path w="11724640" h="341629">
                  <a:moveTo>
                    <a:pt x="11553190" y="0"/>
                  </a:moveTo>
                  <a:lnTo>
                    <a:pt x="163702" y="0"/>
                  </a:lnTo>
                  <a:lnTo>
                    <a:pt x="163702" y="1142"/>
                  </a:lnTo>
                  <a:lnTo>
                    <a:pt x="119826" y="8639"/>
                  </a:lnTo>
                  <a:lnTo>
                    <a:pt x="80621" y="26444"/>
                  </a:lnTo>
                  <a:lnTo>
                    <a:pt x="47561" y="53054"/>
                  </a:lnTo>
                  <a:lnTo>
                    <a:pt x="22121" y="86966"/>
                  </a:lnTo>
                  <a:lnTo>
                    <a:pt x="5776" y="126678"/>
                  </a:lnTo>
                  <a:lnTo>
                    <a:pt x="0" y="170687"/>
                  </a:lnTo>
                  <a:lnTo>
                    <a:pt x="5855" y="214697"/>
                  </a:lnTo>
                  <a:lnTo>
                    <a:pt x="22375" y="254409"/>
                  </a:lnTo>
                  <a:lnTo>
                    <a:pt x="47990" y="288321"/>
                  </a:lnTo>
                  <a:lnTo>
                    <a:pt x="81129" y="314931"/>
                  </a:lnTo>
                  <a:lnTo>
                    <a:pt x="120223" y="332736"/>
                  </a:lnTo>
                  <a:lnTo>
                    <a:pt x="163702" y="340232"/>
                  </a:lnTo>
                  <a:lnTo>
                    <a:pt x="163702" y="341375"/>
                  </a:lnTo>
                  <a:lnTo>
                    <a:pt x="11553190" y="341375"/>
                  </a:lnTo>
                  <a:lnTo>
                    <a:pt x="11598440" y="335241"/>
                  </a:lnTo>
                  <a:lnTo>
                    <a:pt x="11639220" y="317951"/>
                  </a:lnTo>
                  <a:lnTo>
                    <a:pt x="11673855" y="291179"/>
                  </a:lnTo>
                  <a:lnTo>
                    <a:pt x="11700669" y="256596"/>
                  </a:lnTo>
                  <a:lnTo>
                    <a:pt x="11717987" y="215875"/>
                  </a:lnTo>
                  <a:lnTo>
                    <a:pt x="11724132" y="170687"/>
                  </a:lnTo>
                  <a:lnTo>
                    <a:pt x="11718075" y="125500"/>
                  </a:lnTo>
                  <a:lnTo>
                    <a:pt x="11700952" y="84779"/>
                  </a:lnTo>
                  <a:lnTo>
                    <a:pt x="11674332" y="50196"/>
                  </a:lnTo>
                  <a:lnTo>
                    <a:pt x="11639785" y="23424"/>
                  </a:lnTo>
                  <a:lnTo>
                    <a:pt x="11598881" y="6134"/>
                  </a:lnTo>
                  <a:lnTo>
                    <a:pt x="11553190" y="0"/>
                  </a:lnTo>
                  <a:close/>
                </a:path>
              </a:pathLst>
            </a:custGeom>
            <a:solidFill>
              <a:srgbClr val="37C8EE">
                <a:alpha val="1960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0597896" y="6495288"/>
              <a:ext cx="2308860" cy="320040"/>
            </a:xfrm>
            <a:custGeom>
              <a:avLst/>
              <a:gdLst/>
              <a:ahLst/>
              <a:cxnLst/>
              <a:rect l="l" t="t" r="r" b="b"/>
              <a:pathLst>
                <a:path w="2308859" h="320040">
                  <a:moveTo>
                    <a:pt x="2239645" y="0"/>
                  </a:moveTo>
                  <a:lnTo>
                    <a:pt x="66294" y="0"/>
                  </a:lnTo>
                  <a:lnTo>
                    <a:pt x="66294" y="1142"/>
                  </a:lnTo>
                  <a:lnTo>
                    <a:pt x="40290" y="15323"/>
                  </a:lnTo>
                  <a:lnTo>
                    <a:pt x="19240" y="49720"/>
                  </a:lnTo>
                  <a:lnTo>
                    <a:pt x="5143" y="99548"/>
                  </a:lnTo>
                  <a:lnTo>
                    <a:pt x="0" y="160020"/>
                  </a:lnTo>
                  <a:lnTo>
                    <a:pt x="5214" y="220491"/>
                  </a:lnTo>
                  <a:lnTo>
                    <a:pt x="19430" y="270319"/>
                  </a:lnTo>
                  <a:lnTo>
                    <a:pt x="40505" y="304716"/>
                  </a:lnTo>
                  <a:lnTo>
                    <a:pt x="66294" y="318897"/>
                  </a:lnTo>
                  <a:lnTo>
                    <a:pt x="66294" y="320039"/>
                  </a:lnTo>
                  <a:lnTo>
                    <a:pt x="2239645" y="320039"/>
                  </a:lnTo>
                  <a:lnTo>
                    <a:pt x="2266479" y="307395"/>
                  </a:lnTo>
                  <a:lnTo>
                    <a:pt x="2288492" y="272986"/>
                  </a:lnTo>
                  <a:lnTo>
                    <a:pt x="2303385" y="222099"/>
                  </a:lnTo>
                  <a:lnTo>
                    <a:pt x="2308859" y="160020"/>
                  </a:lnTo>
                  <a:lnTo>
                    <a:pt x="2303456" y="97940"/>
                  </a:lnTo>
                  <a:lnTo>
                    <a:pt x="2288682" y="47053"/>
                  </a:lnTo>
                  <a:lnTo>
                    <a:pt x="2266694" y="12644"/>
                  </a:lnTo>
                  <a:lnTo>
                    <a:pt x="2239645" y="0"/>
                  </a:lnTo>
                  <a:close/>
                </a:path>
              </a:pathLst>
            </a:custGeom>
            <a:solidFill>
              <a:srgbClr val="37C8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3" name="object 23"/>
          <p:cNvGrpSpPr/>
          <p:nvPr/>
        </p:nvGrpSpPr>
        <p:grpSpPr>
          <a:xfrm>
            <a:off x="4612964" y="7518780"/>
            <a:ext cx="11724640" cy="372110"/>
            <a:chOff x="5369052" y="7508748"/>
            <a:chExt cx="11724640" cy="372110"/>
          </a:xfrm>
        </p:grpSpPr>
        <p:sp>
          <p:nvSpPr>
            <p:cNvPr id="24" name="object 24"/>
            <p:cNvSpPr/>
            <p:nvPr/>
          </p:nvSpPr>
          <p:spPr>
            <a:xfrm>
              <a:off x="5369052" y="7508748"/>
              <a:ext cx="11724640" cy="341630"/>
            </a:xfrm>
            <a:custGeom>
              <a:avLst/>
              <a:gdLst/>
              <a:ahLst/>
              <a:cxnLst/>
              <a:rect l="l" t="t" r="r" b="b"/>
              <a:pathLst>
                <a:path w="11724640" h="341629">
                  <a:moveTo>
                    <a:pt x="11553190" y="0"/>
                  </a:moveTo>
                  <a:lnTo>
                    <a:pt x="163702" y="0"/>
                  </a:lnTo>
                  <a:lnTo>
                    <a:pt x="163702" y="1143"/>
                  </a:lnTo>
                  <a:lnTo>
                    <a:pt x="119826" y="8639"/>
                  </a:lnTo>
                  <a:lnTo>
                    <a:pt x="80621" y="26444"/>
                  </a:lnTo>
                  <a:lnTo>
                    <a:pt x="47561" y="53054"/>
                  </a:lnTo>
                  <a:lnTo>
                    <a:pt x="22121" y="86966"/>
                  </a:lnTo>
                  <a:lnTo>
                    <a:pt x="5776" y="126678"/>
                  </a:lnTo>
                  <a:lnTo>
                    <a:pt x="0" y="170687"/>
                  </a:lnTo>
                  <a:lnTo>
                    <a:pt x="5855" y="214697"/>
                  </a:lnTo>
                  <a:lnTo>
                    <a:pt x="22375" y="254409"/>
                  </a:lnTo>
                  <a:lnTo>
                    <a:pt x="47990" y="288321"/>
                  </a:lnTo>
                  <a:lnTo>
                    <a:pt x="81129" y="314931"/>
                  </a:lnTo>
                  <a:lnTo>
                    <a:pt x="120223" y="332736"/>
                  </a:lnTo>
                  <a:lnTo>
                    <a:pt x="163702" y="340232"/>
                  </a:lnTo>
                  <a:lnTo>
                    <a:pt x="163702" y="341375"/>
                  </a:lnTo>
                  <a:lnTo>
                    <a:pt x="11553190" y="341375"/>
                  </a:lnTo>
                  <a:lnTo>
                    <a:pt x="11598440" y="335241"/>
                  </a:lnTo>
                  <a:lnTo>
                    <a:pt x="11639220" y="317951"/>
                  </a:lnTo>
                  <a:lnTo>
                    <a:pt x="11673855" y="291179"/>
                  </a:lnTo>
                  <a:lnTo>
                    <a:pt x="11700669" y="256596"/>
                  </a:lnTo>
                  <a:lnTo>
                    <a:pt x="11717987" y="215875"/>
                  </a:lnTo>
                  <a:lnTo>
                    <a:pt x="11724132" y="170687"/>
                  </a:lnTo>
                  <a:lnTo>
                    <a:pt x="11718075" y="125500"/>
                  </a:lnTo>
                  <a:lnTo>
                    <a:pt x="11700952" y="84779"/>
                  </a:lnTo>
                  <a:lnTo>
                    <a:pt x="11674332" y="50196"/>
                  </a:lnTo>
                  <a:lnTo>
                    <a:pt x="11639785" y="23424"/>
                  </a:lnTo>
                  <a:lnTo>
                    <a:pt x="11598881" y="6134"/>
                  </a:lnTo>
                  <a:lnTo>
                    <a:pt x="11553190" y="0"/>
                  </a:lnTo>
                  <a:close/>
                </a:path>
              </a:pathLst>
            </a:custGeom>
            <a:solidFill>
              <a:srgbClr val="2C92D4">
                <a:alpha val="1960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2778740" y="7508748"/>
              <a:ext cx="3674548" cy="372110"/>
            </a:xfrm>
            <a:custGeom>
              <a:avLst/>
              <a:gdLst/>
              <a:ahLst/>
              <a:cxnLst/>
              <a:rect l="l" t="t" r="r" b="b"/>
              <a:pathLst>
                <a:path w="4044950" h="402590">
                  <a:moveTo>
                    <a:pt x="3937380" y="0"/>
                  </a:moveTo>
                  <a:lnTo>
                    <a:pt x="102869" y="0"/>
                  </a:lnTo>
                  <a:lnTo>
                    <a:pt x="102869" y="1396"/>
                  </a:lnTo>
                  <a:lnTo>
                    <a:pt x="70079" y="13492"/>
                  </a:lnTo>
                  <a:lnTo>
                    <a:pt x="41806" y="42565"/>
                  </a:lnTo>
                  <a:lnTo>
                    <a:pt x="19641" y="85567"/>
                  </a:lnTo>
                  <a:lnTo>
                    <a:pt x="5175" y="139451"/>
                  </a:lnTo>
                  <a:lnTo>
                    <a:pt x="0" y="201167"/>
                  </a:lnTo>
                  <a:lnTo>
                    <a:pt x="5248" y="262884"/>
                  </a:lnTo>
                  <a:lnTo>
                    <a:pt x="19860" y="316768"/>
                  </a:lnTo>
                  <a:lnTo>
                    <a:pt x="42135" y="359770"/>
                  </a:lnTo>
                  <a:lnTo>
                    <a:pt x="70372" y="388843"/>
                  </a:lnTo>
                  <a:lnTo>
                    <a:pt x="102869" y="400938"/>
                  </a:lnTo>
                  <a:lnTo>
                    <a:pt x="102869" y="402335"/>
                  </a:lnTo>
                  <a:lnTo>
                    <a:pt x="3937380" y="402335"/>
                  </a:lnTo>
                  <a:lnTo>
                    <a:pt x="3971170" y="392021"/>
                  </a:lnTo>
                  <a:lnTo>
                    <a:pt x="4000612" y="363345"/>
                  </a:lnTo>
                  <a:lnTo>
                    <a:pt x="4023892" y="319710"/>
                  </a:lnTo>
                  <a:lnTo>
                    <a:pt x="4039192" y="264517"/>
                  </a:lnTo>
                  <a:lnTo>
                    <a:pt x="4044696" y="201167"/>
                  </a:lnTo>
                  <a:lnTo>
                    <a:pt x="4039265" y="137818"/>
                  </a:lnTo>
                  <a:lnTo>
                    <a:pt x="4024111" y="82625"/>
                  </a:lnTo>
                  <a:lnTo>
                    <a:pt x="4000941" y="38990"/>
                  </a:lnTo>
                  <a:lnTo>
                    <a:pt x="3971462" y="10314"/>
                  </a:lnTo>
                  <a:lnTo>
                    <a:pt x="3937380" y="0"/>
                  </a:lnTo>
                  <a:close/>
                </a:path>
              </a:pathLst>
            </a:custGeom>
            <a:solidFill>
              <a:srgbClr val="2C92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6" name="object 26"/>
          <p:cNvGrpSpPr/>
          <p:nvPr/>
        </p:nvGrpSpPr>
        <p:grpSpPr>
          <a:xfrm>
            <a:off x="5369052" y="8529828"/>
            <a:ext cx="11832717" cy="342900"/>
            <a:chOff x="5369052" y="8529828"/>
            <a:chExt cx="11832717" cy="342900"/>
          </a:xfrm>
        </p:grpSpPr>
        <p:sp>
          <p:nvSpPr>
            <p:cNvPr id="27" name="object 27"/>
            <p:cNvSpPr/>
            <p:nvPr/>
          </p:nvSpPr>
          <p:spPr>
            <a:xfrm>
              <a:off x="5369052" y="8529828"/>
              <a:ext cx="11724640" cy="342900"/>
            </a:xfrm>
            <a:custGeom>
              <a:avLst/>
              <a:gdLst/>
              <a:ahLst/>
              <a:cxnLst/>
              <a:rect l="l" t="t" r="r" b="b"/>
              <a:pathLst>
                <a:path w="11724640" h="342900">
                  <a:moveTo>
                    <a:pt x="11553190" y="0"/>
                  </a:moveTo>
                  <a:lnTo>
                    <a:pt x="163702" y="0"/>
                  </a:lnTo>
                  <a:lnTo>
                    <a:pt x="163702" y="1270"/>
                  </a:lnTo>
                  <a:lnTo>
                    <a:pt x="119826" y="8734"/>
                  </a:lnTo>
                  <a:lnTo>
                    <a:pt x="80621" y="26566"/>
                  </a:lnTo>
                  <a:lnTo>
                    <a:pt x="47561" y="53260"/>
                  </a:lnTo>
                  <a:lnTo>
                    <a:pt x="22121" y="87310"/>
                  </a:lnTo>
                  <a:lnTo>
                    <a:pt x="5776" y="127208"/>
                  </a:lnTo>
                  <a:lnTo>
                    <a:pt x="0" y="171450"/>
                  </a:lnTo>
                  <a:lnTo>
                    <a:pt x="5855" y="215691"/>
                  </a:lnTo>
                  <a:lnTo>
                    <a:pt x="22375" y="255589"/>
                  </a:lnTo>
                  <a:lnTo>
                    <a:pt x="47990" y="289639"/>
                  </a:lnTo>
                  <a:lnTo>
                    <a:pt x="81129" y="316333"/>
                  </a:lnTo>
                  <a:lnTo>
                    <a:pt x="120223" y="334165"/>
                  </a:lnTo>
                  <a:lnTo>
                    <a:pt x="163702" y="341630"/>
                  </a:lnTo>
                  <a:lnTo>
                    <a:pt x="163702" y="342900"/>
                  </a:lnTo>
                  <a:lnTo>
                    <a:pt x="11553190" y="342900"/>
                  </a:lnTo>
                  <a:lnTo>
                    <a:pt x="11598440" y="336744"/>
                  </a:lnTo>
                  <a:lnTo>
                    <a:pt x="11639220" y="319390"/>
                  </a:lnTo>
                  <a:lnTo>
                    <a:pt x="11673855" y="292512"/>
                  </a:lnTo>
                  <a:lnTo>
                    <a:pt x="11700669" y="257781"/>
                  </a:lnTo>
                  <a:lnTo>
                    <a:pt x="11717987" y="216870"/>
                  </a:lnTo>
                  <a:lnTo>
                    <a:pt x="11724132" y="171450"/>
                  </a:lnTo>
                  <a:lnTo>
                    <a:pt x="11718075" y="126029"/>
                  </a:lnTo>
                  <a:lnTo>
                    <a:pt x="11700952" y="85118"/>
                  </a:lnTo>
                  <a:lnTo>
                    <a:pt x="11674332" y="50387"/>
                  </a:lnTo>
                  <a:lnTo>
                    <a:pt x="11639785" y="23509"/>
                  </a:lnTo>
                  <a:lnTo>
                    <a:pt x="11598881" y="6155"/>
                  </a:lnTo>
                  <a:lnTo>
                    <a:pt x="11553190" y="0"/>
                  </a:lnTo>
                  <a:close/>
                </a:path>
              </a:pathLst>
            </a:custGeom>
            <a:solidFill>
              <a:srgbClr val="125289">
                <a:alpha val="1960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6170529" y="8568354"/>
              <a:ext cx="1031240" cy="285070"/>
            </a:xfrm>
            <a:custGeom>
              <a:avLst/>
              <a:gdLst/>
              <a:ahLst/>
              <a:cxnLst/>
              <a:rect l="l" t="t" r="r" b="b"/>
              <a:pathLst>
                <a:path w="512444" h="317500">
                  <a:moveTo>
                    <a:pt x="499237" y="0"/>
                  </a:moveTo>
                  <a:lnTo>
                    <a:pt x="12319" y="0"/>
                  </a:lnTo>
                  <a:lnTo>
                    <a:pt x="12319" y="1143"/>
                  </a:lnTo>
                  <a:lnTo>
                    <a:pt x="7500" y="15192"/>
                  </a:lnTo>
                  <a:lnTo>
                    <a:pt x="3587" y="49244"/>
                  </a:lnTo>
                  <a:lnTo>
                    <a:pt x="960" y="98583"/>
                  </a:lnTo>
                  <a:lnTo>
                    <a:pt x="0" y="158495"/>
                  </a:lnTo>
                  <a:lnTo>
                    <a:pt x="960" y="218408"/>
                  </a:lnTo>
                  <a:lnTo>
                    <a:pt x="3587" y="267747"/>
                  </a:lnTo>
                  <a:lnTo>
                    <a:pt x="7500" y="301799"/>
                  </a:lnTo>
                  <a:lnTo>
                    <a:pt x="12319" y="315848"/>
                  </a:lnTo>
                  <a:lnTo>
                    <a:pt x="12319" y="316991"/>
                  </a:lnTo>
                  <a:lnTo>
                    <a:pt x="499237" y="316991"/>
                  </a:lnTo>
                  <a:lnTo>
                    <a:pt x="504188" y="304478"/>
                  </a:lnTo>
                  <a:lnTo>
                    <a:pt x="508269" y="270414"/>
                  </a:lnTo>
                  <a:lnTo>
                    <a:pt x="511042" y="220015"/>
                  </a:lnTo>
                  <a:lnTo>
                    <a:pt x="512064" y="158495"/>
                  </a:lnTo>
                  <a:lnTo>
                    <a:pt x="511059" y="96976"/>
                  </a:lnTo>
                  <a:lnTo>
                    <a:pt x="508317" y="46577"/>
                  </a:lnTo>
                  <a:lnTo>
                    <a:pt x="504241" y="12513"/>
                  </a:lnTo>
                  <a:lnTo>
                    <a:pt x="499237" y="0"/>
                  </a:lnTo>
                  <a:close/>
                </a:path>
              </a:pathLst>
            </a:custGeom>
            <a:solidFill>
              <a:srgbClr val="12528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0" name="object 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866710" y="3581671"/>
            <a:ext cx="1191005" cy="365759"/>
          </a:xfrm>
          <a:prstGeom prst="rect">
            <a:avLst/>
          </a:prstGeom>
        </p:spPr>
      </p:pic>
      <p:pic>
        <p:nvPicPr>
          <p:cNvPr id="31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258082" y="3578605"/>
            <a:ext cx="1252727" cy="36575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514600" y="2476500"/>
            <a:ext cx="13258800" cy="769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2600" dirty="0">
                <a:latin typeface="Arial" panose="020B0604020202020204" pitchFamily="34" charset="0"/>
                <a:cs typeface="Arial" panose="020B0604020202020204" pitchFamily="34" charset="0"/>
              </a:rPr>
              <a:t>La gestión de compras es un proceso clave para asegurar que los emprendimientos accedan de manera eficiente y transparente a los recursos aprobados, en el marco de su plan de inversión.</a:t>
            </a:r>
          </a:p>
          <a:p>
            <a:pPr algn="just"/>
            <a:endParaRPr lang="es-CO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s-CO" sz="2600" b="1" dirty="0">
                <a:latin typeface="Arial" panose="020B0604020202020204" pitchFamily="34" charset="0"/>
                <a:cs typeface="Arial" panose="020B0604020202020204" pitchFamily="34" charset="0"/>
              </a:rPr>
              <a:t>Objetivo Principal</a:t>
            </a:r>
          </a:p>
          <a:p>
            <a:pPr algn="just"/>
            <a:r>
              <a:rPr lang="es-CO" sz="2600" dirty="0">
                <a:latin typeface="Arial" panose="020B0604020202020204" pitchFamily="34" charset="0"/>
                <a:cs typeface="Arial" panose="020B0604020202020204" pitchFamily="34" charset="0"/>
              </a:rPr>
              <a:t>Garantizar una ejecución adecuada del capital semilla mediante la administración del plan de compras, cumpliendo con las normas vigentes y asegurando el uso correcto de los recursos.</a:t>
            </a:r>
          </a:p>
          <a:p>
            <a:pPr algn="just"/>
            <a:endParaRPr lang="es-CO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O" sz="2600" b="1" dirty="0">
                <a:latin typeface="Arial" panose="020B0604020202020204" pitchFamily="34" charset="0"/>
                <a:cs typeface="Arial" panose="020B0604020202020204" pitchFamily="34" charset="0"/>
              </a:rPr>
              <a:t>¿Cómo lo hacemos?</a:t>
            </a:r>
          </a:p>
          <a:p>
            <a:pPr algn="just"/>
            <a:endParaRPr lang="es-CO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s-CO" sz="2600" b="1" dirty="0">
                <a:latin typeface="Arial" panose="020B0604020202020204" pitchFamily="34" charset="0"/>
                <a:cs typeface="Arial" panose="020B0604020202020204" pitchFamily="34" charset="0"/>
              </a:rPr>
              <a:t>Recepción y verificación:</a:t>
            </a:r>
            <a:r>
              <a:rPr lang="es-CO" sz="2600" dirty="0">
                <a:latin typeface="Arial" panose="020B0604020202020204" pitchFamily="34" charset="0"/>
                <a:cs typeface="Arial" panose="020B0604020202020204" pitchFamily="34" charset="0"/>
              </a:rPr>
              <a:t> Se recibe el plan de compras de cada emprendedor y se validan los proveedores y cotizaciones.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CO" sz="2600" b="1" dirty="0">
                <a:latin typeface="Arial" panose="020B0604020202020204" pitchFamily="34" charset="0"/>
                <a:cs typeface="Arial" panose="020B0604020202020204" pitchFamily="34" charset="0"/>
              </a:rPr>
              <a:t>Cumplimiento normativo:</a:t>
            </a:r>
            <a:r>
              <a:rPr lang="es-CO" sz="2600" dirty="0">
                <a:latin typeface="Arial" panose="020B0604020202020204" pitchFamily="34" charset="0"/>
                <a:cs typeface="Arial" panose="020B0604020202020204" pitchFamily="34" charset="0"/>
              </a:rPr>
              <a:t> Se exige documentación legal vigente de los proveedores (RUT, cámara de comercio, seguridad social).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CO" sz="2600" b="1" dirty="0">
                <a:latin typeface="Arial" panose="020B0604020202020204" pitchFamily="34" charset="0"/>
                <a:cs typeface="Arial" panose="020B0604020202020204" pitchFamily="34" charset="0"/>
              </a:rPr>
              <a:t>Control y seguimiento:</a:t>
            </a:r>
            <a:r>
              <a:rPr lang="es-CO" sz="2600" dirty="0">
                <a:latin typeface="Arial" panose="020B0604020202020204" pitchFamily="34" charset="0"/>
                <a:cs typeface="Arial" panose="020B0604020202020204" pitchFamily="34" charset="0"/>
              </a:rPr>
              <a:t> Se realiza acompañamiento técnico para asegurar que las adquisiciones respeten el plan aprobado.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CO" sz="2600" b="1" dirty="0">
                <a:latin typeface="Arial" panose="020B0604020202020204" pitchFamily="34" charset="0"/>
                <a:cs typeface="Arial" panose="020B0604020202020204" pitchFamily="34" charset="0"/>
              </a:rPr>
              <a:t>Transparencia:</a:t>
            </a:r>
            <a:r>
              <a:rPr lang="es-CO" sz="2600" dirty="0">
                <a:latin typeface="Arial" panose="020B0604020202020204" pitchFamily="34" charset="0"/>
                <a:cs typeface="Arial" panose="020B0604020202020204" pitchFamily="34" charset="0"/>
              </a:rPr>
              <a:t> Se elabora un informe técnico y presupuestal para certificar la correcta ejecución.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114800" y="342900"/>
            <a:ext cx="9144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Gestión de Compras – Componente Capital Semilla</a:t>
            </a:r>
          </a:p>
        </p:txBody>
      </p:sp>
    </p:spTree>
    <p:extLst>
      <p:ext uri="{BB962C8B-B14F-4D97-AF65-F5344CB8AC3E}">
        <p14:creationId xmlns:p14="http://schemas.microsoft.com/office/powerpoint/2010/main" val="41513746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38646" y="4141088"/>
            <a:ext cx="5415280" cy="1428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9200" spc="-10" dirty="0"/>
              <a:t>GRACIAS</a:t>
            </a:r>
            <a:endParaRPr sz="9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</TotalTime>
  <Words>758</Words>
  <Application>Microsoft Office PowerPoint</Application>
  <PresentationFormat>Personalizado</PresentationFormat>
  <Paragraphs>133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Office Theme</vt:lpstr>
      <vt:lpstr>Presentación de PowerPoint</vt:lpstr>
      <vt:lpstr>Consideraciones</vt:lpstr>
      <vt:lpstr>Objetivo</vt:lpstr>
      <vt:lpstr>Presentación de PowerPoint</vt:lpstr>
      <vt:lpstr>Presentación de PowerPoint</vt:lpstr>
      <vt:lpstr>Aportes del Convenio</vt:lpstr>
      <vt:lpstr>Aportes de los Aliados</vt:lpstr>
      <vt:lpstr>Total aportes CCAS: 293,193,760</vt:lpstr>
      <vt:lpstr>Aportes Secretaría de Desarrollo Envigado</vt:lpstr>
      <vt:lpstr>1. Bolsa de Recursos, por valor total de SETENTA MILLONES DE PESOS M/L ($70.000.000), el asociado deberá entregar en especie a cada uno de los beneficiarios, sólo un incentivo conforme a los valores y tarifas  de  la  Superintendencia  de  Industria  y  Comercio  para  dichos  trámites.  Incluye Sesiones individualizadas  de  mentoría  y  asesoramiento,  adaptadas  a  las  necesidades  específicas  de cada emprendimiento o empresa.</vt:lpstr>
      <vt:lpstr>NOTAS</vt:lpstr>
      <vt:lpstr>Cronograma</vt:lpstr>
      <vt:lpstr>Presentación de PowerPoint</vt:lpstr>
      <vt:lpstr>GRACIAS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plantilla 2024.pptx</dc:title>
  <dc:creator>Promotor 5</dc:creator>
  <cp:lastModifiedBy>Luis Felipe Mejía Rendón</cp:lastModifiedBy>
  <cp:revision>3</cp:revision>
  <dcterms:created xsi:type="dcterms:W3CDTF">2025-05-13T12:55:05Z</dcterms:created>
  <dcterms:modified xsi:type="dcterms:W3CDTF">2025-05-14T18:20:20Z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2025-04-24T00:00:00Z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2025-05-13T00:00:00Z</vt:filetime>
  </property>
  <property fmtid="{D5CDD505-2E9C-101B-9397-08002B2CF9AE}" pid="5" name="Producer">
    <vt:lpwstr>Microsoft® PowerPoint® 2013</vt:lpwstr>
  </property>
</Properties>
</file>