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9" r:id="rId24"/>
    <p:sldId id="278" r:id="rId25"/>
    <p:sldId id="280" r:id="rId26"/>
    <p:sldId id="281" r:id="rId27"/>
    <p:sldId id="282" r:id="rId28"/>
    <p:sldId id="283" r:id="rId2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59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E0307-B85C-446A-8EF0-0407D435D787}" type="datetimeFigureOut">
              <a:rPr lang="en-US" dirty="0"/>
              <a:t>11/28/2024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862E7-95FA-4FC4-9EC5-DDBFA8DC7417}" type="datetimeFigureOut">
              <a:rPr lang="en-US" dirty="0"/>
              <a:t>11/28/2024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987F2-A784-4F72-BB57-0E9EACDE722E}" type="datetimeFigureOut">
              <a:rPr lang="en-US" dirty="0"/>
              <a:t>11/28/2024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BD51E-4B19-444E-85C0-DBD7EB6263F4}" type="datetimeFigureOut">
              <a:rPr lang="en-US" dirty="0"/>
              <a:t>11/28/2024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7255A-4AD5-4D3E-9A0A-689DA3BA976C}" type="datetimeFigureOut">
              <a:rPr lang="en-US" dirty="0"/>
              <a:t>11/28/2024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0AD15-87AC-45B2-9EE5-8D165AF83CD7}" type="datetimeFigureOut">
              <a:rPr lang="en-US" dirty="0"/>
              <a:t>11/28/2024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40CCD-F0D6-4CC2-A4C8-2D7D0D875F02}" type="datetimeFigureOut">
              <a:rPr lang="en-US" dirty="0"/>
              <a:t>11/28/2024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FE2CC-454D-4466-AC55-B86DA0A87BAE}" type="datetimeFigureOut">
              <a:rPr lang="en-US" dirty="0"/>
              <a:t>11/28/2024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B647B1BF-4039-460D-A637-65428CBD720E}" type="datetimeFigureOut">
              <a:rPr lang="en-US" dirty="0"/>
              <a:t>11/28/2024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39ACE-9343-4EBE-B5CA-AEA240A1DC53}" type="datetimeFigureOut">
              <a:rPr lang="en-US" dirty="0"/>
              <a:t>11/28/2024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00F7B-89C5-4DF7-A309-6263220147D4}" type="datetimeFigureOut">
              <a:rPr lang="en-US" dirty="0"/>
              <a:t>11/28/2024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C95DE-FD64-4606-AE61-EC1136867CC6}" type="datetimeFigureOut">
              <a:rPr lang="en-US" dirty="0"/>
              <a:t>11/28/2024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0BBD-30FE-4CF1-900A-0C45149F8AF8}" type="datetimeFigureOut">
              <a:rPr lang="en-US" dirty="0"/>
              <a:t>11/28/2024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A5F7F-3E81-4C65-A4D1-CB62D5B9DB91}" type="datetimeFigureOut">
              <a:rPr lang="en-US" dirty="0"/>
              <a:t>11/28/2024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ECC86-1672-4627-AEFE-EC5485C73905}" type="datetimeFigureOut">
              <a:rPr lang="en-US" dirty="0"/>
              <a:t>11/28/2024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CB01F-D966-4C62-B900-0BE008A90C98}" type="datetimeFigureOut">
              <a:rPr lang="en-US" dirty="0"/>
              <a:t>11/28/2024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3A0EA-7DC7-4964-BB97-B173EF3B859A}" type="datetimeFigureOut">
              <a:rPr lang="en-US" dirty="0"/>
              <a:t>11/28/2024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EF52CC-F3D9-41D4-BCE4-C208E61A3F31}" type="datetimeFigureOut">
              <a:rPr lang="en-US" dirty="0"/>
              <a:t>11/28/2024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844ADB5E-A3A9-4748-8834-59175B9533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0016" y="3429000"/>
            <a:ext cx="8144134" cy="515471"/>
          </a:xfrm>
        </p:spPr>
        <p:txBody>
          <a:bodyPr/>
          <a:lstStyle/>
          <a:p>
            <a:r>
              <a:rPr lang="es-ES" dirty="0"/>
              <a:t>Instructor : Ederson Infante Molano</a:t>
            </a:r>
            <a:endParaRPr lang="es-CO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7FE53B1C-20CB-4ECE-911E-5D9F24769F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6281" y="4952882"/>
            <a:ext cx="8417744" cy="1537487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84259B04-00E5-4F1A-A5FC-EE030D86C2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3715" y="1460800"/>
            <a:ext cx="6210031" cy="668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9194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4D60B688-4A14-42DD-ACF6-06778DA421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90" y="669930"/>
            <a:ext cx="9868931" cy="5999812"/>
          </a:xfrm>
          <a:prstGeom prst="rect">
            <a:avLst/>
          </a:prstGeom>
        </p:spPr>
      </p:pic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06B6A169-2129-4826-B947-9EB92DF722CE}"/>
              </a:ext>
            </a:extLst>
          </p:cNvPr>
          <p:cNvSpPr/>
          <p:nvPr/>
        </p:nvSpPr>
        <p:spPr>
          <a:xfrm>
            <a:off x="3765176" y="98612"/>
            <a:ext cx="5271248" cy="5109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dirty="0">
                <a:solidFill>
                  <a:schemeClr val="bg1"/>
                </a:solidFill>
              </a:rPr>
              <a:t>DISTRIBUCION DE TREN DE FUERZA</a:t>
            </a:r>
            <a:endParaRPr lang="es-CO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28498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C3692C04-0D15-46B7-BBEA-5BBD06AF30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966" y="172147"/>
            <a:ext cx="10079982" cy="6416911"/>
          </a:xfrm>
          <a:prstGeom prst="rect">
            <a:avLst/>
          </a:prstGeom>
        </p:spPr>
      </p:pic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E82CC4B5-23EF-49C7-A3A6-6F5FF1668358}"/>
              </a:ext>
            </a:extLst>
          </p:cNvPr>
          <p:cNvSpPr/>
          <p:nvPr/>
        </p:nvSpPr>
        <p:spPr>
          <a:xfrm>
            <a:off x="2644588" y="277906"/>
            <a:ext cx="5459506" cy="46616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3200" b="1" dirty="0">
                <a:solidFill>
                  <a:schemeClr val="bg1"/>
                </a:solidFill>
              </a:rPr>
              <a:t>TORQUE Y VELOCIDAD</a:t>
            </a:r>
            <a:endParaRPr lang="es-CO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79464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C0E6AB89-D72B-4825-976C-717F3A27CB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069" y="138336"/>
            <a:ext cx="10239034" cy="6441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6827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AC9556A8-8150-4066-AE38-1EDCE81303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907" y="158472"/>
            <a:ext cx="10164990" cy="6493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339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5A3AF45F-3F79-44D1-AE6C-79A25357B4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19" y="81156"/>
            <a:ext cx="6129721" cy="3890209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60B72446-C5A9-4C9E-92B5-141E7048BC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0626" y="2704062"/>
            <a:ext cx="5748555" cy="4019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143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F3FE2DF4-637F-4F92-A852-DD00399F0F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246" y="202409"/>
            <a:ext cx="6435671" cy="3624564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83D408E0-6DD8-4E0F-95DC-EE44C4525B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9883" y="2928638"/>
            <a:ext cx="6713576" cy="3624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1356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C1315CB6-64FC-4144-B404-4CBF84912A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154" y="147918"/>
            <a:ext cx="5875846" cy="3281082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AED47C3C-78AE-4855-917C-D26A298666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6965" y="3496234"/>
            <a:ext cx="8318494" cy="3281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0084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83A0B371-B41D-4088-AFAB-092B474862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10" y="174111"/>
            <a:ext cx="8252819" cy="529436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0234BD45-C8B4-434B-B2BC-343FD3E6C5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5177" y="3666565"/>
            <a:ext cx="4469714" cy="2662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4290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00C1344-4495-4F61-A5AE-4668076EDD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11" y="93030"/>
            <a:ext cx="6911923" cy="3179087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21CD2940-C19B-4F7A-84A4-56F0C97E9D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5251" y="3057433"/>
            <a:ext cx="6778561" cy="3661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8402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87895B8C-46D4-45F6-BA93-DD97BF70E7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338" y="90785"/>
            <a:ext cx="7735567" cy="4212273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B73FB2E6-D1AD-4044-9985-10DD1D5068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6939" y="3429000"/>
            <a:ext cx="6246473" cy="3369081"/>
          </a:xfrm>
          <a:prstGeom prst="rect">
            <a:avLst/>
          </a:prstGeom>
        </p:spPr>
      </p:pic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B299CAB8-7E83-47BA-9E33-BDE5728FED3E}"/>
              </a:ext>
            </a:extLst>
          </p:cNvPr>
          <p:cNvSpPr/>
          <p:nvPr/>
        </p:nvSpPr>
        <p:spPr>
          <a:xfrm>
            <a:off x="3048000" y="5047129"/>
            <a:ext cx="2420471" cy="95922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EMBRAGUE TRABA.. DE CONVERTIDOR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7859309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A0D235AE-963D-44FC-964A-B5C494A214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2881" y="212662"/>
            <a:ext cx="3884551" cy="6432674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647B13D4-AE03-4340-AF31-CACCB1CFB1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31828" y="743228"/>
            <a:ext cx="2493923" cy="113936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24245E91-C4A1-4C82-8CDF-53D680F1C1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237" y="726220"/>
            <a:ext cx="4813077" cy="540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7961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7F10DAAF-BAAD-462F-97B4-4C268DB866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371" y="799231"/>
            <a:ext cx="7116709" cy="5259538"/>
          </a:xfrm>
          <a:prstGeom prst="rect">
            <a:avLst/>
          </a:prstGeom>
        </p:spPr>
      </p:pic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76DB7A2F-30B4-4B61-89B1-7AA7D04AF894}"/>
              </a:ext>
            </a:extLst>
          </p:cNvPr>
          <p:cNvSpPr/>
          <p:nvPr/>
        </p:nvSpPr>
        <p:spPr>
          <a:xfrm>
            <a:off x="7799294" y="2635624"/>
            <a:ext cx="2796988" cy="8964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RESUMEN, </a:t>
            </a:r>
            <a:endParaRPr lang="es-CO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5CC4F60-821A-4309-96C8-293ECA4512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3421" y="3675503"/>
            <a:ext cx="3292125" cy="304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3064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73C5A914-7DA3-4852-BEEB-2B84F6C054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3916" y="2886636"/>
            <a:ext cx="6444650" cy="3850848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BF965AE3-29C9-49B8-9C83-2CB8A9A95D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834" y="120517"/>
            <a:ext cx="6575589" cy="3223318"/>
          </a:xfrm>
          <a:prstGeom prst="rect">
            <a:avLst/>
          </a:prstGeom>
          <a:ln w="57150">
            <a:solidFill>
              <a:srgbClr val="FFFF00"/>
            </a:solidFill>
          </a:ln>
        </p:spPr>
      </p:pic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477DFBEB-7DC8-4CB2-90C7-63309FF431A2}"/>
              </a:ext>
            </a:extLst>
          </p:cNvPr>
          <p:cNvSpPr/>
          <p:nvPr/>
        </p:nvSpPr>
        <p:spPr>
          <a:xfrm>
            <a:off x="6983506" y="932329"/>
            <a:ext cx="2214282" cy="56477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4X2</a:t>
            </a:r>
            <a:endParaRPr lang="es-CO" dirty="0"/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5D96F96F-BA0D-4950-8604-30A338BDD185}"/>
              </a:ext>
            </a:extLst>
          </p:cNvPr>
          <p:cNvSpPr/>
          <p:nvPr/>
        </p:nvSpPr>
        <p:spPr>
          <a:xfrm>
            <a:off x="3532094" y="4679576"/>
            <a:ext cx="1801906" cy="6275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4X4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2860609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5ED68329-F25F-4FF5-8CDC-2D46A0F202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184" y="819629"/>
            <a:ext cx="5838417" cy="3009070"/>
          </a:xfrm>
          <a:prstGeom prst="rect">
            <a:avLst/>
          </a:prstGeom>
        </p:spPr>
      </p:pic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2AE1BEB1-F804-4F86-97D6-E464B58F455F}"/>
              </a:ext>
            </a:extLst>
          </p:cNvPr>
          <p:cNvSpPr/>
          <p:nvPr/>
        </p:nvSpPr>
        <p:spPr>
          <a:xfrm>
            <a:off x="1228165" y="233082"/>
            <a:ext cx="4249270" cy="39444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>
                <a:solidFill>
                  <a:schemeClr val="bg1"/>
                </a:solidFill>
              </a:rPr>
              <a:t>DISPOSITIVO DE ACCIONAMIENTO</a:t>
            </a:r>
            <a:endParaRPr lang="es-CO" dirty="0">
              <a:solidFill>
                <a:schemeClr val="bg1"/>
              </a:solidFill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E0AE70BC-657E-4B0A-A54C-99F9C63041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8861" y="2487718"/>
            <a:ext cx="8363587" cy="4244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6166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AAC81EE0-6DEA-4921-965B-A6D32541CD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352" y="66149"/>
            <a:ext cx="10320823" cy="6630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3576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81350861-3D11-452B-9D29-EEE6F8A203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442" y="78481"/>
            <a:ext cx="7849280" cy="4244708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041721D6-411E-449C-A67B-04B431F03C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4022" y="3112213"/>
            <a:ext cx="6718002" cy="3593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4892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23DD4408-060C-4576-B930-B97389B651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897" y="239193"/>
            <a:ext cx="10368033" cy="6242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7978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376261C9-AE21-474F-BD1D-DD06E05659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865" y="133861"/>
            <a:ext cx="6929026" cy="3783715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5DA26E8B-3F62-417C-971A-AB008159B9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0806" y="2873589"/>
            <a:ext cx="5249476" cy="3778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43342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ACD410FA-1758-4C63-8B67-14AF144B67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15" y="144628"/>
            <a:ext cx="8227451" cy="3971873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18BBFCDA-73BA-400A-BD69-AE1C283625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0932" y="3147407"/>
            <a:ext cx="6493453" cy="356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82508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lecha: a la derecha 1">
            <a:extLst>
              <a:ext uri="{FF2B5EF4-FFF2-40B4-BE49-F238E27FC236}">
                <a16:creationId xmlns:a16="http://schemas.microsoft.com/office/drawing/2014/main" id="{A7AD2D62-7FE7-4DAC-92C9-785F9F8D9C1D}"/>
              </a:ext>
            </a:extLst>
          </p:cNvPr>
          <p:cNvSpPr/>
          <p:nvPr/>
        </p:nvSpPr>
        <p:spPr>
          <a:xfrm>
            <a:off x="2268071" y="1828800"/>
            <a:ext cx="7073153" cy="4249271"/>
          </a:xfrm>
          <a:prstGeom prst="rightArrow">
            <a:avLst/>
          </a:prstGeom>
          <a:solidFill>
            <a:srgbClr val="0070C0"/>
          </a:solid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4400" i="1" dirty="0">
                <a:solidFill>
                  <a:schemeClr val="bg1"/>
                </a:solidFill>
                <a:latin typeface="Bell MT" panose="02020503060305020303" pitchFamily="18" charset="0"/>
              </a:rPr>
              <a:t>GRACIAS TOTALES….</a:t>
            </a:r>
            <a:endParaRPr lang="es-CO" sz="4400" i="1" dirty="0">
              <a:solidFill>
                <a:schemeClr val="bg1"/>
              </a:solidFill>
              <a:latin typeface="Bell MT" panose="020205030603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0824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27200864-228D-4612-A79A-4678FD9ED8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8391" y="103520"/>
            <a:ext cx="3592945" cy="665096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CBDD59F8-3B76-48BD-8E75-C5172B4D64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421" y="2606011"/>
            <a:ext cx="3265308" cy="1645977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CCBAFACD-F6B5-4ECA-B5C4-2CFDC1C03B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6581" y="369224"/>
            <a:ext cx="3745135" cy="61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9950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608B9111-F97D-42A0-B414-7114D74F73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2285" y="87157"/>
            <a:ext cx="4787101" cy="6440645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D5C38B9A-BD5F-4642-A200-917981C69A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305" y="87157"/>
            <a:ext cx="4558151" cy="6432673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E499F948-9F51-4CD8-A51C-7929CC595188}"/>
              </a:ext>
            </a:extLst>
          </p:cNvPr>
          <p:cNvSpPr/>
          <p:nvPr/>
        </p:nvSpPr>
        <p:spPr>
          <a:xfrm rot="16200000">
            <a:off x="8626386" y="3244334"/>
            <a:ext cx="51231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dirty="0"/>
              <a:t>https://www.youtube.com/shorts/3tv-DpRMfvc</a:t>
            </a:r>
          </a:p>
        </p:txBody>
      </p:sp>
      <p:sp>
        <p:nvSpPr>
          <p:cNvPr id="5" name="Elipse 4">
            <a:extLst>
              <a:ext uri="{FF2B5EF4-FFF2-40B4-BE49-F238E27FC236}">
                <a16:creationId xmlns:a16="http://schemas.microsoft.com/office/drawing/2014/main" id="{0EBF23FA-E81D-4C27-9503-027AEA7FF2C2}"/>
              </a:ext>
            </a:extLst>
          </p:cNvPr>
          <p:cNvSpPr/>
          <p:nvPr/>
        </p:nvSpPr>
        <p:spPr>
          <a:xfrm>
            <a:off x="10614212" y="553668"/>
            <a:ext cx="1147482" cy="31376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video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1770940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41B3E72A-7D63-4992-A04C-536B206AE4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7128" y="416819"/>
            <a:ext cx="8417744" cy="1537487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1983480C-1097-4A6A-8841-1C863BE619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7372" y="2464921"/>
            <a:ext cx="9557255" cy="4061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5183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36161785-4FBD-44E1-9BC0-8F0D3B84ECD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8720"/>
          <a:stretch/>
        </p:blipFill>
        <p:spPr>
          <a:xfrm>
            <a:off x="181417" y="175856"/>
            <a:ext cx="9715618" cy="908874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05774891-0368-4BA5-BAB8-3254EFF0B3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2173" y="1284045"/>
            <a:ext cx="8291278" cy="3429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8613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C576C046-99C9-47EA-8A9A-2644B9636E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699" y="129554"/>
            <a:ext cx="6691407" cy="362574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A14EF00F-0558-4EEB-B144-034F5BF275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863789"/>
            <a:ext cx="5891680" cy="2864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5719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2C846457-B5DC-4F55-B351-B24005EB4E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738" y="136523"/>
            <a:ext cx="10296165" cy="6425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5287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F242B65C-A062-4894-B140-7A19AAA99D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905" y="302143"/>
            <a:ext cx="10026975" cy="6035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971322"/>
      </p:ext>
    </p:extLst>
  </p:cSld>
  <p:clrMapOvr>
    <a:masterClrMapping/>
  </p:clrMapOvr>
</p:sld>
</file>

<file path=ppt/theme/theme1.xml><?xml version="1.0" encoding="utf-8"?>
<a:theme xmlns:a="http://schemas.openxmlformats.org/drawingml/2006/main" name="Berlín">
  <a:themeElements>
    <a:clrScheme name="Berlin">
      <a:dk1>
        <a:sysClr val="windowText" lastClr="000000"/>
      </a:dk1>
      <a:lt1>
        <a:sysClr val="window" lastClr="FFFFFF"/>
      </a:lt1>
      <a:dk2>
        <a:srgbClr val="1F8094"/>
      </a:dk2>
      <a:lt2>
        <a:srgbClr val="E7E6E6"/>
      </a:lt2>
      <a:accent1>
        <a:srgbClr val="39CDE7"/>
      </a:accent1>
      <a:accent2>
        <a:srgbClr val="60DE72"/>
      </a:accent2>
      <a:accent3>
        <a:srgbClr val="DDCC64"/>
      </a:accent3>
      <a:accent4>
        <a:srgbClr val="F49D50"/>
      </a:accent4>
      <a:accent5>
        <a:srgbClr val="E44951"/>
      </a:accent5>
      <a:accent6>
        <a:srgbClr val="D666F9"/>
      </a:accent6>
      <a:hlink>
        <a:srgbClr val="4BF7ED"/>
      </a:hlink>
      <a:folHlink>
        <a:srgbClr val="95E9F4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92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118000"/>
                <a:satMod val="12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7DC10E3-4FF5-456B-A359-A0F378C1E5F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TM04033917[[fn=Berlín]]</Template>
  <TotalTime>160</TotalTime>
  <Words>40</Words>
  <Application>Microsoft Office PowerPoint</Application>
  <PresentationFormat>Panorámica</PresentationFormat>
  <Paragraphs>11</Paragraphs>
  <Slides>28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28</vt:i4>
      </vt:variant>
    </vt:vector>
  </HeadingPairs>
  <TitlesOfParts>
    <vt:vector size="32" baseType="lpstr">
      <vt:lpstr>Arial</vt:lpstr>
      <vt:lpstr>Bell MT</vt:lpstr>
      <vt:lpstr>Trebuchet MS</vt:lpstr>
      <vt:lpstr>Berlín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User</dc:creator>
  <cp:lastModifiedBy>User</cp:lastModifiedBy>
  <cp:revision>20</cp:revision>
  <dcterms:created xsi:type="dcterms:W3CDTF">2024-09-24T03:36:10Z</dcterms:created>
  <dcterms:modified xsi:type="dcterms:W3CDTF">2024-11-28T14:35:25Z</dcterms:modified>
</cp:coreProperties>
</file>