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50" r:id="rId2"/>
    <p:sldMasterId id="2147483652" r:id="rId3"/>
    <p:sldMasterId id="2147483654" r:id="rId4"/>
    <p:sldMasterId id="2147483656" r:id="rId5"/>
    <p:sldMasterId id="2147483658" r:id="rId6"/>
  </p:sldMasterIdLst>
  <p:notesMasterIdLst>
    <p:notesMasterId r:id="rId59"/>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Lst>
  <p:sldSz cx="12192000" cy="6858000"/>
  <p:notesSz cx="6858000" cy="9144000"/>
  <p:embeddedFontLst>
    <p:embeddedFont>
      <p:font typeface="Franklin Gothic" panose="020B0604020202020204" charset="0"/>
      <p:bold r:id="rId60"/>
    </p:embeddedFont>
    <p:embeddedFont>
      <p:font typeface="Libre Franklin" panose="020F0502020204030204" charset="0"/>
      <p:regular r:id="rId61"/>
      <p:bold r:id="rId62"/>
      <p:italic r:id="rId63"/>
      <p:boldItalic r:id="rId64"/>
    </p:embeddedFont>
    <p:embeddedFont>
      <p:font typeface="Manrope" panose="020B0604020202020204" charset="0"/>
      <p:regular r:id="rId65"/>
      <p:bold r:id="rId66"/>
    </p:embeddedFont>
    <p:embeddedFont>
      <p:font typeface="Manrope ExtraBold" panose="020B0604020202020204" charset="0"/>
      <p:bold r:id="rId67"/>
    </p:embeddedFont>
    <p:embeddedFont>
      <p:font typeface="Manrope SemiBold" panose="020B0604020202020204" charset="0"/>
      <p:regular r:id="rId68"/>
      <p:bold r:id="rId69"/>
    </p:embeddedFont>
    <p:embeddedFont>
      <p:font typeface="Roboto" panose="02000000000000000000" charset="0"/>
      <p:regular r:id="rId70"/>
      <p:bold r:id="rId71"/>
      <p:italic r:id="rId72"/>
      <p:boldItalic r:id="rId7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7" roundtripDataSignature="AMtx7mjlVaSe1Ke4AH9r5YL0UAjuyjnpE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0E76BB-E825-4EDA-9131-7586675AE47C}">
  <a:tblStyle styleId="{400E76BB-E825-4EDA-9131-7586675AE47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518AB5E-B548-4877-B5DC-175EE53004F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font" Target="fonts/font4.fntdata"/><Relationship Id="rId68" Type="http://schemas.openxmlformats.org/officeDocument/2006/relationships/font" Target="fonts/font9.fntdata"/><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font" Target="fonts/font7.fntdata"/><Relationship Id="rId79"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font" Target="fonts/font2.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5.fntdata"/><Relationship Id="rId69" Type="http://schemas.openxmlformats.org/officeDocument/2006/relationships/font" Target="fonts/font10.fntdata"/><Relationship Id="rId77" Type="http://customschemas.google.com/relationships/presentationmetadata" Target="metadata"/><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font" Target="fonts/font13.fntdata"/><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3.fntdata"/><Relationship Id="rId7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1.fntdata"/><Relationship Id="rId65" Type="http://schemas.openxmlformats.org/officeDocument/2006/relationships/font" Target="fonts/font6.fntdata"/><Relationship Id="rId73" Type="http://schemas.openxmlformats.org/officeDocument/2006/relationships/font" Target="fonts/font14.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font" Target="fonts/font12.fntdata"/><Relationship Id="rId2" Type="http://schemas.openxmlformats.org/officeDocument/2006/relationships/slideMaster" Target="slideMasters/slideMaster2.xml"/><Relationship Id="rId29"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87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‹Nº›</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0" name="Google Shape;2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1" name="Google Shape;201;p1: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p2: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2d64e476bf4_4_2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g2d64e476bf4_4_28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8" name="Google Shape;218;g2d64e476bf4_4_284: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Google Shape;2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4" name="Google Shape;224;p3: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FFFFFF"/>
              </a:buClr>
              <a:buSzPts val="1200"/>
              <a:buFont typeface="Calibri"/>
              <a:buNone/>
            </a:pPr>
            <a:fld id="{00000000-1234-1234-1234-123412341234}" type="slidenum">
              <a:rPr lang="en-US" sz="1200" b="0" i="0" u="none">
                <a:solidFill>
                  <a:srgbClr val="FFFFFF"/>
                </a:solidFill>
                <a:latin typeface="Calibri"/>
                <a:ea typeface="Calibri"/>
                <a:cs typeface="Calibri"/>
                <a:sym typeface="Calibri"/>
              </a:rP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3" name="Google Shape;323;p5: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8" name="Google Shape;32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9" name="Google Shape;329;p4: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6" name="Google Shape;33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7" name="Google Shape;337;p7: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4" name="Google Shape;364;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5" name="Google Shape;365;p8: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31bc76eacb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2" name="Google Shape;392;g31bc76eacb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3" name="Google Shape;393;g31bc76eacb1_0_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10: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5" name="Google Shape;40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6" name="Google Shape;406;p11: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6" name="Google Shape;426;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12: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3" name="Google Shape;433;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p13: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0" name="Google Shape;44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1" name="Google Shape;441;p14: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7" name="Google Shape;447;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8" name="Google Shape;448;p15: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31c2e92aea1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4" name="Google Shape;454;g31c2e92aea1_0_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5" name="Google Shape;455;g31c2e92aea1_0_7: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31c2e92aea1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62" name="Google Shape;462;g31c2e92aea1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3" name="Google Shape;463;g31c2e92aea1_0_13: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31c2e92aea1_0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0" name="Google Shape;470;g31c2e92aea1_0_4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1" name="Google Shape;471;g31c2e92aea1_0_45: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g2d65015f57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8" name="Google Shape;478;g2d65015f57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9" name="Google Shape;479;g2d65015f573_0_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2d65015f573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84" name="Google Shape;484;g2d65015f573_0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g2d65015f573_0_5: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2" name="Google Shape;49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3" name="Google Shape;493;p18: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9" name="Google Shape;499;p19: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06" name="Google Shape;506;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20: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14" name="Google Shape;514;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5" name="Google Shape;515;p21: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34" name="Google Shape;534;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2: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41" name="Google Shape;541;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2" name="Google Shape;542;p23: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50" name="Google Shape;55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1" name="Google Shape;551;p24: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58" name="Google Shape;558;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9" name="Google Shape;559;p25: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g2d64e476bf4_1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7" name="Google Shape;567;g2d64e476bf4_1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8" name="Google Shape;568;g2d64e476bf4_1_5: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g2d64e476bf4_4_1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3" name="Google Shape;573;g2d64e476bf4_4_1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4" name="Google Shape;574;g2d64e476bf4_4_1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1bc76eacb1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1" name="Google Shape;581;g31bc76eacb1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2" name="Google Shape;582;g31bc76eacb1_1_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g31bc76eacb1_1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87" name="Google Shape;587;g31bc76eacb1_1_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8" name="Google Shape;588;g31bc76eacb1_1_5: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31bc76eacb1_1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95" name="Google Shape;595;g31bc76eacb1_1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6" name="Google Shape;596;g31bc76eacb1_1_12: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31bc76eacb1_1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5" name="Google Shape;605;g31bc76eacb1_1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6" name="Google Shape;606;g31bc76eacb1_1_21: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31bc76eacb1_1_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13" name="Google Shape;613;g31bc76eacb1_1_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4" name="Google Shape;614;g31bc76eacb1_1_28: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g31bc76eacb1_1_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25" name="Google Shape;625;g31bc76eacb1_1_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6" name="Google Shape;626;g31bc76eacb1_1_39: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0"/>
        <p:cNvGrpSpPr/>
        <p:nvPr/>
      </p:nvGrpSpPr>
      <p:grpSpPr>
        <a:xfrm>
          <a:off x="0" y="0"/>
          <a:ext cx="0" cy="0"/>
          <a:chOff x="0" y="0"/>
          <a:chExt cx="0" cy="0"/>
        </a:xfrm>
      </p:grpSpPr>
      <p:sp>
        <p:nvSpPr>
          <p:cNvPr id="631" name="Google Shape;631;g31bc76eacb1_1_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32" name="Google Shape;632;g31bc76eacb1_1_4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3" name="Google Shape;633;g31bc76eacb1_1_45: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g31bc76eacb1_1_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39" name="Google Shape;639;g31bc76eacb1_1_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0" name="Google Shape;640;g31bc76eacb1_1_51: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g2d64e476bf4_1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6" name="Google Shape;646;g2d64e476bf4_1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g2d64e476bf4_1_21: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g31bc76eacb1_4_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2" name="Google Shape;652;g31bc76eacb1_4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g2d64e476bf4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8" name="Google Shape;658;g2d64e476bf4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9" name="Google Shape;659;g2d64e476bf4_0_0: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41</a:t>
            </a:fld>
            <a:endParaRPr sz="1400">
              <a:latin typeface="Arial"/>
              <a:ea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g31bb4178de0_8_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5" name="Google Shape;665;g31bb4178de0_8_7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g31bb4178de0_8_79: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42</a:t>
            </a:fld>
            <a:endParaRPr sz="1400">
              <a:latin typeface="Arial"/>
              <a:ea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2"/>
        <p:cNvGrpSpPr/>
        <p:nvPr/>
      </p:nvGrpSpPr>
      <p:grpSpPr>
        <a:xfrm>
          <a:off x="0" y="0"/>
          <a:ext cx="0" cy="0"/>
          <a:chOff x="0" y="0"/>
          <a:chExt cx="0" cy="0"/>
        </a:xfrm>
      </p:grpSpPr>
      <p:sp>
        <p:nvSpPr>
          <p:cNvPr id="673" name="Google Shape;673;g31bb4178de0_8_10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4" name="Google Shape;674;g31bb4178de0_8_10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5" name="Google Shape;675;g31bb4178de0_8_107: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43</a:t>
            </a:fld>
            <a:endParaRPr sz="1400">
              <a:latin typeface="Arial"/>
              <a:ea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31bb4178de0_8_9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3" name="Google Shape;683;g31bb4178de0_8_9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4" name="Google Shape;684;g31bb4178de0_8_98: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44</a:t>
            </a:fld>
            <a:endParaRPr sz="1400">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31bb4178de0_8_1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31bb4178de0_8_1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3" name="Google Shape;693;g31bb4178de0_8_116:notes"/>
          <p:cNvSpPr txBox="1">
            <a:spLocks noGrp="1"/>
          </p:cNvSpPr>
          <p:nvPr>
            <p:ph type="sldNum" idx="12"/>
          </p:nvPr>
        </p:nvSpPr>
        <p:spPr>
          <a:xfrm>
            <a:off x="3884612" y="8685212"/>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Calibri"/>
              <a:buNone/>
            </a:pPr>
            <a:fld id="{00000000-1234-1234-1234-123412341234}" type="slidenum">
              <a:rPr lang="en-US"/>
              <a:t>45</a:t>
            </a:fld>
            <a:endParaRPr sz="1400">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g31bc76eacb1_4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1" name="Google Shape;701;g31bc76eacb1_4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2" name="Google Shape;702;g31bc76eacb1_4_10:notes"/>
          <p:cNvSpPr txBox="1"/>
          <p:nvPr/>
        </p:nvSpPr>
        <p:spPr>
          <a:xfrm>
            <a:off x="3884612" y="8685212"/>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a:solidFill>
                  <a:srgbClr val="000000"/>
                </a:solidFill>
                <a:latin typeface="Calibri"/>
                <a:ea typeface="Calibri"/>
                <a:cs typeface="Calibri"/>
                <a:sym typeface="Calibri"/>
              </a:rPr>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5"/>
        <p:cNvGrpSpPr/>
        <p:nvPr/>
      </p:nvGrpSpPr>
      <p:grpSpPr>
        <a:xfrm>
          <a:off x="0" y="0"/>
          <a:ext cx="0" cy="0"/>
          <a:chOff x="0" y="0"/>
          <a:chExt cx="0" cy="0"/>
        </a:xfrm>
      </p:grpSpPr>
      <p:sp>
        <p:nvSpPr>
          <p:cNvPr id="706" name="Google Shape;70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07" name="Google Shape;707;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8" name="Google Shape;708;p34: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17" name="Google Shape;71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8" name="Google Shape;718;p35: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27" name="Google Shape;727;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8" name="Google Shape;728;p36: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37" name="Google Shape;737;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8" name="Google Shape;738;p37: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2"/>
        <p:cNvGrpSpPr/>
        <p:nvPr/>
      </p:nvGrpSpPr>
      <p:grpSpPr>
        <a:xfrm>
          <a:off x="0" y="0"/>
          <a:ext cx="0" cy="0"/>
          <a:chOff x="0" y="0"/>
          <a:chExt cx="0" cy="0"/>
        </a:xfrm>
      </p:grpSpPr>
      <p:sp>
        <p:nvSpPr>
          <p:cNvPr id="743" name="Google Shape;743;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44" name="Google Shape;744;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5" name="Google Shape;745;p38: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51</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9"/>
        <p:cNvGrpSpPr/>
        <p:nvPr/>
      </p:nvGrpSpPr>
      <p:grpSpPr>
        <a:xfrm>
          <a:off x="0" y="0"/>
          <a:ext cx="0" cy="0"/>
          <a:chOff x="0" y="0"/>
          <a:chExt cx="0" cy="0"/>
        </a:xfrm>
      </p:grpSpPr>
      <p:sp>
        <p:nvSpPr>
          <p:cNvPr id="750" name="Google Shape;750;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51" name="Google Shape;751;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2" name="Google Shape;752;p39:notes"/>
          <p:cNvSpPr txBox="1"/>
          <p:nvPr/>
        </p:nvSpPr>
        <p:spPr>
          <a:xfrm>
            <a:off x="3884612" y="8685212"/>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en-US" sz="1400" b="0" i="0" u="none">
                <a:solidFill>
                  <a:srgbClr val="000000"/>
                </a:solidFill>
                <a:latin typeface="Arial"/>
                <a:ea typeface="Arial"/>
                <a:cs typeface="Arial"/>
                <a:sym typeface="Arial"/>
              </a:rPr>
              <a:t>52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ítulo 1">
  <p:cSld name="Título 1">
    <p:spTree>
      <p:nvGrpSpPr>
        <p:cNvPr id="1" name="Shape 17"/>
        <p:cNvGrpSpPr/>
        <p:nvPr/>
      </p:nvGrpSpPr>
      <p:grpSpPr>
        <a:xfrm>
          <a:off x="0" y="0"/>
          <a:ext cx="0" cy="0"/>
          <a:chOff x="0" y="0"/>
          <a:chExt cx="0" cy="0"/>
        </a:xfrm>
      </p:grpSpPr>
      <p:sp>
        <p:nvSpPr>
          <p:cNvPr id="18" name="Google Shape;18;p41"/>
          <p:cNvSpPr txBox="1">
            <a:spLocks noGrp="1"/>
          </p:cNvSpPr>
          <p:nvPr>
            <p:ph type="ctrTitle"/>
          </p:nvPr>
        </p:nvSpPr>
        <p:spPr>
          <a:xfrm>
            <a:off x="6309904" y="411479"/>
            <a:ext cx="5486400" cy="329184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genda 1">
  <p:cSld name="Agenda 1">
    <p:spTree>
      <p:nvGrpSpPr>
        <p:cNvPr id="1" name="Shape 31"/>
        <p:cNvGrpSpPr/>
        <p:nvPr/>
      </p:nvGrpSpPr>
      <p:grpSpPr>
        <a:xfrm>
          <a:off x="0" y="0"/>
          <a:ext cx="0" cy="0"/>
          <a:chOff x="0" y="0"/>
          <a:chExt cx="0" cy="0"/>
        </a:xfrm>
      </p:grpSpPr>
      <p:sp>
        <p:nvSpPr>
          <p:cNvPr id="32" name="Google Shape;32;p43"/>
          <p:cNvSpPr txBox="1">
            <a:spLocks noGrp="1"/>
          </p:cNvSpPr>
          <p:nvPr>
            <p:ph type="title"/>
          </p:nvPr>
        </p:nvSpPr>
        <p:spPr>
          <a:xfrm>
            <a:off x="594360" y="189572"/>
            <a:ext cx="6787747" cy="1593507"/>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43"/>
          <p:cNvSpPr txBox="1">
            <a:spLocks noGrp="1"/>
          </p:cNvSpPr>
          <p:nvPr>
            <p:ph type="body" idx="1"/>
          </p:nvPr>
        </p:nvSpPr>
        <p:spPr>
          <a:xfrm>
            <a:off x="594359" y="2281918"/>
            <a:ext cx="6787747" cy="3708517"/>
          </a:xfrm>
          <a:prstGeom prst="rect">
            <a:avLst/>
          </a:prstGeom>
          <a:noFill/>
          <a:ln>
            <a:noFill/>
          </a:ln>
        </p:spPr>
        <p:txBody>
          <a:bodyPr spcFirstLastPara="1" wrap="square" lIns="0" tIns="228600" rIns="0" bIns="0" anchor="t" anchorCtr="0">
            <a:normAutofit/>
          </a:bodyPr>
          <a:lstStyle>
            <a:lvl1pPr marL="457200" lvl="0" indent="-381000" algn="l">
              <a:lnSpc>
                <a:spcPct val="80000"/>
              </a:lnSpc>
              <a:spcBef>
                <a:spcPts val="2200"/>
              </a:spcBef>
              <a:spcAft>
                <a:spcPts val="0"/>
              </a:spcAft>
              <a:buClr>
                <a:srgbClr val="5D7C3F"/>
              </a:buClr>
              <a:buSzPts val="2400"/>
              <a:buFont typeface="Arial"/>
              <a:buChar char="•"/>
              <a:defRPr sz="2400" b="1" i="0">
                <a:solidFill>
                  <a:srgbClr val="5D7C3F"/>
                </a:solidFill>
                <a:latin typeface="Libre Franklin"/>
                <a:ea typeface="Libre Franklin"/>
                <a:cs typeface="Libre Franklin"/>
                <a:sym typeface="Libre Franklin"/>
              </a:defRPr>
            </a:lvl1pPr>
            <a:lvl2pPr marL="914400" lvl="1" indent="-355600" algn="l">
              <a:lnSpc>
                <a:spcPct val="90000"/>
              </a:lnSpc>
              <a:spcBef>
                <a:spcPts val="6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34" name="Google Shape;34;p43"/>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35" name="Google Shape;35;p43"/>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Resumen 2">
  <p:cSld name="Resumen 2">
    <p:spTree>
      <p:nvGrpSpPr>
        <p:cNvPr id="1" name="Shape 46"/>
        <p:cNvGrpSpPr/>
        <p:nvPr/>
      </p:nvGrpSpPr>
      <p:grpSpPr>
        <a:xfrm>
          <a:off x="0" y="0"/>
          <a:ext cx="0" cy="0"/>
          <a:chOff x="0" y="0"/>
          <a:chExt cx="0" cy="0"/>
        </a:xfrm>
      </p:grpSpPr>
      <p:sp>
        <p:nvSpPr>
          <p:cNvPr id="47" name="Google Shape;47;p45"/>
          <p:cNvSpPr txBox="1">
            <a:spLocks noGrp="1"/>
          </p:cNvSpPr>
          <p:nvPr>
            <p:ph type="title"/>
          </p:nvPr>
        </p:nvSpPr>
        <p:spPr>
          <a:xfrm>
            <a:off x="594360" y="102875"/>
            <a:ext cx="10873800" cy="16803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45"/>
          <p:cNvSpPr txBox="1">
            <a:spLocks noGrp="1"/>
          </p:cNvSpPr>
          <p:nvPr>
            <p:ph type="body" idx="1"/>
          </p:nvPr>
        </p:nvSpPr>
        <p:spPr>
          <a:xfrm>
            <a:off x="3657600" y="2282008"/>
            <a:ext cx="7810500" cy="3699300"/>
          </a:xfrm>
          <a:prstGeom prst="rect">
            <a:avLst/>
          </a:prstGeom>
          <a:noFill/>
          <a:ln>
            <a:noFill/>
          </a:ln>
        </p:spPr>
        <p:txBody>
          <a:bodyPr spcFirstLastPara="1" wrap="square" lIns="0" tIns="228600" rIns="0" bIns="0" anchor="t" anchorCtr="0">
            <a:normAutofit/>
          </a:bodyPr>
          <a:lstStyle>
            <a:lvl1pPr marL="457200" lvl="0" indent="-355600" algn="l">
              <a:lnSpc>
                <a:spcPct val="90000"/>
              </a:lnSpc>
              <a:spcBef>
                <a:spcPts val="1800"/>
              </a:spcBef>
              <a:spcAft>
                <a:spcPts val="0"/>
              </a:spcAft>
              <a:buClr>
                <a:schemeClr val="dk1"/>
              </a:buClr>
              <a:buSzPts val="2000"/>
              <a:buFont typeface="Arial"/>
              <a:buChar char="•"/>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49" name="Google Shape;49;p45"/>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50" name="Google Shape;50;p45"/>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ítulo 1">
  <p:cSld name="Título 1">
    <p:spTree>
      <p:nvGrpSpPr>
        <p:cNvPr id="1" name="Shape 59"/>
        <p:cNvGrpSpPr/>
        <p:nvPr/>
      </p:nvGrpSpPr>
      <p:grpSpPr>
        <a:xfrm>
          <a:off x="0" y="0"/>
          <a:ext cx="0" cy="0"/>
          <a:chOff x="0" y="0"/>
          <a:chExt cx="0" cy="0"/>
        </a:xfrm>
      </p:grpSpPr>
      <p:sp>
        <p:nvSpPr>
          <p:cNvPr id="60" name="Google Shape;60;p47"/>
          <p:cNvSpPr txBox="1">
            <a:spLocks noGrp="1"/>
          </p:cNvSpPr>
          <p:nvPr>
            <p:ph type="ctrTitle"/>
          </p:nvPr>
        </p:nvSpPr>
        <p:spPr>
          <a:xfrm>
            <a:off x="6309904" y="411479"/>
            <a:ext cx="5486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ido y tabla del título">
  <p:cSld name="Contenido y tabla del título">
    <p:spTree>
      <p:nvGrpSpPr>
        <p:cNvPr id="1" name="Shape 71"/>
        <p:cNvGrpSpPr/>
        <p:nvPr/>
      </p:nvGrpSpPr>
      <p:grpSpPr>
        <a:xfrm>
          <a:off x="0" y="0"/>
          <a:ext cx="0" cy="0"/>
          <a:chOff x="0" y="0"/>
          <a:chExt cx="0" cy="0"/>
        </a:xfrm>
      </p:grpSpPr>
      <p:sp>
        <p:nvSpPr>
          <p:cNvPr id="72" name="Google Shape;72;p49"/>
          <p:cNvSpPr txBox="1">
            <a:spLocks noGrp="1"/>
          </p:cNvSpPr>
          <p:nvPr>
            <p:ph type="title"/>
          </p:nvPr>
        </p:nvSpPr>
        <p:spPr>
          <a:xfrm>
            <a:off x="3661409" y="4661717"/>
            <a:ext cx="7936230" cy="138076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49"/>
          <p:cNvSpPr txBox="1">
            <a:spLocks noGrp="1"/>
          </p:cNvSpPr>
          <p:nvPr>
            <p:ph type="body" idx="1"/>
          </p:nvPr>
        </p:nvSpPr>
        <p:spPr>
          <a:xfrm>
            <a:off x="603885" y="584005"/>
            <a:ext cx="2825115" cy="3999060"/>
          </a:xfrm>
          <a:prstGeom prst="rect">
            <a:avLst/>
          </a:prstGeom>
          <a:noFill/>
          <a:ln>
            <a:noFill/>
          </a:ln>
        </p:spPr>
        <p:txBody>
          <a:bodyPr spcFirstLastPara="1" wrap="square" lIns="0" tIns="274300" rIns="91425" bIns="4570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228600" algn="l">
              <a:lnSpc>
                <a:spcPct val="90000"/>
              </a:lnSpc>
              <a:spcBef>
                <a:spcPts val="1800"/>
              </a:spcBef>
              <a:spcAft>
                <a:spcPts val="0"/>
              </a:spcAft>
              <a:buClr>
                <a:schemeClr val="dk1"/>
              </a:buClr>
              <a:buSzPts val="2000"/>
              <a:buNone/>
              <a:defRPr sz="2000"/>
            </a:lvl2pPr>
            <a:lvl3pPr marL="1371600" lvl="2" indent="-228600" algn="l">
              <a:lnSpc>
                <a:spcPct val="90000"/>
              </a:lnSpc>
              <a:spcBef>
                <a:spcPts val="1800"/>
              </a:spcBef>
              <a:spcAft>
                <a:spcPts val="0"/>
              </a:spcAft>
              <a:buClr>
                <a:schemeClr val="dk1"/>
              </a:buClr>
              <a:buSzPts val="2000"/>
              <a:buNone/>
              <a:defRPr sz="2000"/>
            </a:lvl3pPr>
            <a:lvl4pPr marL="1828800" lvl="3" indent="-228600" algn="l">
              <a:lnSpc>
                <a:spcPct val="90000"/>
              </a:lnSpc>
              <a:spcBef>
                <a:spcPts val="1800"/>
              </a:spcBef>
              <a:spcAft>
                <a:spcPts val="0"/>
              </a:spcAft>
              <a:buClr>
                <a:schemeClr val="dk1"/>
              </a:buClr>
              <a:buSzPts val="2000"/>
              <a:buNone/>
              <a:defRPr sz="2000"/>
            </a:lvl4pPr>
            <a:lvl5pPr marL="2286000" lvl="4" indent="-228600" algn="l">
              <a:lnSpc>
                <a:spcPct val="90000"/>
              </a:lnSpc>
              <a:spcBef>
                <a:spcPts val="1800"/>
              </a:spcBef>
              <a:spcAft>
                <a:spcPts val="0"/>
              </a:spcAft>
              <a:buClr>
                <a:schemeClr val="dk1"/>
              </a:buClr>
              <a:buSzPts val="2000"/>
              <a:buNone/>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4" name="Google Shape;74;p49"/>
          <p:cNvSpPr txBox="1">
            <a:spLocks noGrp="1"/>
          </p:cNvSpPr>
          <p:nvPr>
            <p:ph type="body" idx="2"/>
          </p:nvPr>
        </p:nvSpPr>
        <p:spPr>
          <a:xfrm>
            <a:off x="3670934" y="584005"/>
            <a:ext cx="7926705" cy="3999060"/>
          </a:xfrm>
          <a:prstGeom prst="rect">
            <a:avLst/>
          </a:prstGeom>
          <a:noFill/>
          <a:ln>
            <a:noFill/>
          </a:ln>
        </p:spPr>
        <p:txBody>
          <a:bodyPr spcFirstLastPara="1" wrap="square" lIns="0" tIns="45700" rIns="91425" bIns="45700" anchor="t" anchorCtr="0">
            <a:normAutofit/>
          </a:bodyPr>
          <a:lstStyle>
            <a:lvl1pPr marL="457200" lvl="0" indent="-228600" algn="l">
              <a:lnSpc>
                <a:spcPct val="90000"/>
              </a:lnSpc>
              <a:spcBef>
                <a:spcPts val="1800"/>
              </a:spcBef>
              <a:spcAft>
                <a:spcPts val="0"/>
              </a:spcAft>
              <a:buClr>
                <a:schemeClr val="dk1"/>
              </a:buClr>
              <a:buSzPts val="2000"/>
              <a:buNone/>
              <a:defRPr sz="2000"/>
            </a:lvl1pPr>
            <a:lvl2pPr marL="914400" lvl="1" indent="-355600" algn="l">
              <a:lnSpc>
                <a:spcPct val="90000"/>
              </a:lnSpc>
              <a:spcBef>
                <a:spcPts val="6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5" name="Google Shape;75;p49"/>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76" name="Google Shape;76;p49"/>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ítulo 1">
  <p:cSld name="Título 1">
    <p:bg>
      <p:bgPr>
        <a:solidFill>
          <a:schemeClr val="lt1"/>
        </a:solidFill>
        <a:effectLst/>
      </p:bgPr>
    </p:bg>
    <p:spTree>
      <p:nvGrpSpPr>
        <p:cNvPr id="1" name="Shape 82"/>
        <p:cNvGrpSpPr/>
        <p:nvPr/>
      </p:nvGrpSpPr>
      <p:grpSpPr>
        <a:xfrm>
          <a:off x="0" y="0"/>
          <a:ext cx="0" cy="0"/>
          <a:chOff x="0" y="0"/>
          <a:chExt cx="0" cy="0"/>
        </a:xfrm>
      </p:grpSpPr>
      <p:sp>
        <p:nvSpPr>
          <p:cNvPr id="83" name="Google Shape;83;g2d64e476bf4_4_160"/>
          <p:cNvSpPr txBox="1">
            <a:spLocks noGrp="1"/>
          </p:cNvSpPr>
          <p:nvPr>
            <p:ph type="ctrTitle"/>
          </p:nvPr>
        </p:nvSpPr>
        <p:spPr>
          <a:xfrm>
            <a:off x="6309904" y="411479"/>
            <a:ext cx="5486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84" name="Google Shape;84;g2d64e476bf4_4_160"/>
          <p:cNvGrpSpPr/>
          <p:nvPr/>
        </p:nvGrpSpPr>
        <p:grpSpPr>
          <a:xfrm>
            <a:off x="1" y="758752"/>
            <a:ext cx="6099248" cy="6099248"/>
            <a:chOff x="0" y="12289"/>
            <a:chExt cx="3550" cy="3551"/>
          </a:xfrm>
        </p:grpSpPr>
        <p:sp>
          <p:nvSpPr>
            <p:cNvPr id="85" name="Google Shape;85;g2d64e476bf4_4_160"/>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86" name="Google Shape;86;g2d64e476bf4_4_160"/>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87" name="Google Shape;87;g2d64e476bf4_4_160"/>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cxnSp>
        <p:nvCxnSpPr>
          <p:cNvPr id="88" name="Google Shape;88;g2d64e476bf4_4_160"/>
          <p:cNvCxnSpPr/>
          <p:nvPr/>
        </p:nvCxnSpPr>
        <p:spPr>
          <a:xfrm>
            <a:off x="6309360" y="3950208"/>
            <a:ext cx="2133600" cy="390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Agenda 1">
  <p:cSld name="Agenda 1">
    <p:spTree>
      <p:nvGrpSpPr>
        <p:cNvPr id="1" name="Shape 89"/>
        <p:cNvGrpSpPr/>
        <p:nvPr/>
      </p:nvGrpSpPr>
      <p:grpSpPr>
        <a:xfrm>
          <a:off x="0" y="0"/>
          <a:ext cx="0" cy="0"/>
          <a:chOff x="0" y="0"/>
          <a:chExt cx="0" cy="0"/>
        </a:xfrm>
      </p:grpSpPr>
      <p:grpSp>
        <p:nvGrpSpPr>
          <p:cNvPr id="90" name="Google Shape;90;g2d64e476bf4_4_167"/>
          <p:cNvGrpSpPr/>
          <p:nvPr/>
        </p:nvGrpSpPr>
        <p:grpSpPr>
          <a:xfrm>
            <a:off x="6362721" y="0"/>
            <a:ext cx="5829324" cy="3235617"/>
            <a:chOff x="5612972" y="1"/>
            <a:chExt cx="6615962" cy="3672247"/>
          </a:xfrm>
        </p:grpSpPr>
        <p:sp>
          <p:nvSpPr>
            <p:cNvPr id="91" name="Google Shape;91;g2d64e476bf4_4_167"/>
            <p:cNvSpPr/>
            <p:nvPr/>
          </p:nvSpPr>
          <p:spPr>
            <a:xfrm>
              <a:off x="5612972" y="1"/>
              <a:ext cx="4408999" cy="3672247"/>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92" name="Google Shape;92;g2d64e476bf4_4_167"/>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93" name="Google Shape;93;g2d64e476bf4_4_167"/>
            <p:cNvSpPr/>
            <p:nvPr/>
          </p:nvSpPr>
          <p:spPr>
            <a:xfrm>
              <a:off x="8555590" y="1"/>
              <a:ext cx="1457755" cy="729520"/>
            </a:xfrm>
            <a:custGeom>
              <a:avLst/>
              <a:gdLst/>
              <a:ahLst/>
              <a:cxnLst/>
              <a:rect l="l" t="t" r="r" b="b"/>
              <a:pathLst>
                <a:path w="1183" h="592" extrusionOk="0">
                  <a:moveTo>
                    <a:pt x="1183" y="0"/>
                  </a:moveTo>
                  <a:lnTo>
                    <a:pt x="0" y="0"/>
                  </a:lnTo>
                  <a:lnTo>
                    <a:pt x="591" y="591"/>
                  </a:lnTo>
                  <a:lnTo>
                    <a:pt x="1183"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94" name="Google Shape;94;g2d64e476bf4_4_167"/>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95" name="Google Shape;95;g2d64e476bf4_4_167"/>
            <p:cNvSpPr/>
            <p:nvPr/>
          </p:nvSpPr>
          <p:spPr>
            <a:xfrm>
              <a:off x="9285083" y="728289"/>
              <a:ext cx="2943851" cy="2943959"/>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96" name="Google Shape;96;g2d64e476bf4_4_167"/>
          <p:cNvSpPr txBox="1">
            <a:spLocks noGrp="1"/>
          </p:cNvSpPr>
          <p:nvPr>
            <p:ph type="title"/>
          </p:nvPr>
        </p:nvSpPr>
        <p:spPr>
          <a:xfrm>
            <a:off x="594360" y="189572"/>
            <a:ext cx="6787800" cy="15936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g2d64e476bf4_4_167"/>
          <p:cNvSpPr txBox="1">
            <a:spLocks noGrp="1"/>
          </p:cNvSpPr>
          <p:nvPr>
            <p:ph type="body" idx="1"/>
          </p:nvPr>
        </p:nvSpPr>
        <p:spPr>
          <a:xfrm>
            <a:off x="594359" y="2281918"/>
            <a:ext cx="6787800" cy="3708600"/>
          </a:xfrm>
          <a:prstGeom prst="rect">
            <a:avLst/>
          </a:prstGeom>
          <a:noFill/>
          <a:ln>
            <a:noFill/>
          </a:ln>
        </p:spPr>
        <p:txBody>
          <a:bodyPr spcFirstLastPara="1" wrap="square" lIns="0" tIns="228600" rIns="0" bIns="0" anchor="t" anchorCtr="0">
            <a:normAutofit/>
          </a:bodyPr>
          <a:lstStyle>
            <a:lvl1pPr marL="457200" lvl="0" indent="-381000" algn="l">
              <a:lnSpc>
                <a:spcPct val="80000"/>
              </a:lnSpc>
              <a:spcBef>
                <a:spcPts val="2200"/>
              </a:spcBef>
              <a:spcAft>
                <a:spcPts val="0"/>
              </a:spcAft>
              <a:buClr>
                <a:srgbClr val="5D7C3F"/>
              </a:buClr>
              <a:buSzPts val="2400"/>
              <a:buFont typeface="Arial"/>
              <a:buChar char="•"/>
              <a:defRPr sz="2400" b="1" i="0">
                <a:solidFill>
                  <a:srgbClr val="5D7C3F"/>
                </a:solidFill>
                <a:latin typeface="Libre Franklin"/>
                <a:ea typeface="Libre Franklin"/>
                <a:cs typeface="Libre Franklin"/>
                <a:sym typeface="Libre Franklin"/>
              </a:defRPr>
            </a:lvl1pPr>
            <a:lvl2pPr marL="914400" lvl="1" indent="-355600" algn="l">
              <a:lnSpc>
                <a:spcPct val="90000"/>
              </a:lnSpc>
              <a:spcBef>
                <a:spcPts val="6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98" name="Google Shape;98;g2d64e476bf4_4_167"/>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99" name="Google Shape;99;g2d64e476bf4_4_167"/>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0" name="Google Shape;100;g2d64e476bf4_4_167"/>
          <p:cNvCxnSpPr/>
          <p:nvPr/>
        </p:nvCxnSpPr>
        <p:spPr>
          <a:xfrm>
            <a:off x="594360" y="2148840"/>
            <a:ext cx="2130600" cy="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En blanco" type="blank">
  <p:cSld name="BLANK">
    <p:spTree>
      <p:nvGrpSpPr>
        <p:cNvPr id="1" name="Shape 101"/>
        <p:cNvGrpSpPr/>
        <p:nvPr/>
      </p:nvGrpSpPr>
      <p:grpSpPr>
        <a:xfrm>
          <a:off x="0" y="0"/>
          <a:ext cx="0" cy="0"/>
          <a:chOff x="0" y="0"/>
          <a:chExt cx="0" cy="0"/>
        </a:xfrm>
      </p:grpSpPr>
      <p:sp>
        <p:nvSpPr>
          <p:cNvPr id="102" name="Google Shape;102;g2d64e476bf4_4_179"/>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g2d64e476bf4_4_179"/>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104" name="Google Shape;104;g2d64e476bf4_4_179"/>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ítulo">
  <p:cSld name="Título">
    <p:bg>
      <p:bgPr>
        <a:solidFill>
          <a:schemeClr val="lt1"/>
        </a:solidFill>
        <a:effectLst/>
      </p:bgPr>
    </p:bg>
    <p:spTree>
      <p:nvGrpSpPr>
        <p:cNvPr id="1" name="Shape 105"/>
        <p:cNvGrpSpPr/>
        <p:nvPr/>
      </p:nvGrpSpPr>
      <p:grpSpPr>
        <a:xfrm>
          <a:off x="0" y="0"/>
          <a:ext cx="0" cy="0"/>
          <a:chOff x="0" y="0"/>
          <a:chExt cx="0" cy="0"/>
        </a:xfrm>
      </p:grpSpPr>
      <p:sp>
        <p:nvSpPr>
          <p:cNvPr id="106" name="Google Shape;106;g2d64e476bf4_4_183"/>
          <p:cNvSpPr txBox="1">
            <a:spLocks noGrp="1"/>
          </p:cNvSpPr>
          <p:nvPr>
            <p:ph type="ctrTitle"/>
          </p:nvPr>
        </p:nvSpPr>
        <p:spPr>
          <a:xfrm>
            <a:off x="6309904" y="411479"/>
            <a:ext cx="5486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107" name="Google Shape;107;g2d64e476bf4_4_183"/>
          <p:cNvGrpSpPr/>
          <p:nvPr/>
        </p:nvGrpSpPr>
        <p:grpSpPr>
          <a:xfrm>
            <a:off x="1" y="758752"/>
            <a:ext cx="6099248" cy="6099248"/>
            <a:chOff x="0" y="12289"/>
            <a:chExt cx="3550" cy="3551"/>
          </a:xfrm>
        </p:grpSpPr>
        <p:sp>
          <p:nvSpPr>
            <p:cNvPr id="108" name="Google Shape;108;g2d64e476bf4_4_183"/>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09" name="Google Shape;109;g2d64e476bf4_4_183"/>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10" name="Google Shape;110;g2d64e476bf4_4_183"/>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cxnSp>
        <p:nvCxnSpPr>
          <p:cNvPr id="111" name="Google Shape;111;g2d64e476bf4_4_183"/>
          <p:cNvCxnSpPr/>
          <p:nvPr/>
        </p:nvCxnSpPr>
        <p:spPr>
          <a:xfrm>
            <a:off x="6309360" y="3950208"/>
            <a:ext cx="2133600" cy="3900"/>
          </a:xfrm>
          <a:prstGeom prst="straightConnector1">
            <a:avLst/>
          </a:prstGeom>
          <a:noFill/>
          <a:ln w="101600" cap="flat" cmpd="sng">
            <a:solidFill>
              <a:srgbClr val="5D7C3F"/>
            </a:solidFill>
            <a:prstDash val="solid"/>
            <a:miter lim="800000"/>
            <a:headEnd type="none" w="sm" len="sm"/>
            <a:tailEnd type="none" w="sm" len="sm"/>
          </a:ln>
        </p:spPr>
      </p:cxnSp>
      <p:sp>
        <p:nvSpPr>
          <p:cNvPr id="112" name="Google Shape;112;g2d64e476bf4_4_183"/>
          <p:cNvSpPr txBox="1">
            <a:spLocks noGrp="1"/>
          </p:cNvSpPr>
          <p:nvPr>
            <p:ph type="body" idx="1"/>
          </p:nvPr>
        </p:nvSpPr>
        <p:spPr>
          <a:xfrm>
            <a:off x="6309905" y="4549552"/>
            <a:ext cx="5486400" cy="16458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5D7C3F"/>
              </a:buClr>
              <a:buSzPts val="2400"/>
              <a:buNone/>
              <a:defRPr sz="2400" b="1" i="0">
                <a:solidFill>
                  <a:srgbClr val="5D7C3F"/>
                </a:solidFill>
                <a:latin typeface="Libre Franklin"/>
                <a:ea typeface="Libre Franklin"/>
                <a:cs typeface="Libre Franklin"/>
                <a:sym typeface="Libre Franklin"/>
              </a:defRPr>
            </a:lvl1pPr>
            <a:lvl2pPr marL="914400" lvl="1" indent="-482600" algn="l">
              <a:lnSpc>
                <a:spcPct val="90000"/>
              </a:lnSpc>
              <a:spcBef>
                <a:spcPts val="500"/>
              </a:spcBef>
              <a:spcAft>
                <a:spcPts val="0"/>
              </a:spcAft>
              <a:buClr>
                <a:schemeClr val="dk1"/>
              </a:buClr>
              <a:buSzPts val="4000"/>
              <a:buChar char="•"/>
              <a:defRPr sz="4000"/>
            </a:lvl2pPr>
            <a:lvl3pPr marL="1371600" lvl="2" indent="-482600" algn="l">
              <a:lnSpc>
                <a:spcPct val="90000"/>
              </a:lnSpc>
              <a:spcBef>
                <a:spcPts val="500"/>
              </a:spcBef>
              <a:spcAft>
                <a:spcPts val="0"/>
              </a:spcAft>
              <a:buClr>
                <a:schemeClr val="dk1"/>
              </a:buClr>
              <a:buSzPts val="4000"/>
              <a:buChar char="•"/>
              <a:defRPr sz="4000"/>
            </a:lvl3pPr>
            <a:lvl4pPr marL="1828800" lvl="3" indent="-482600" algn="l">
              <a:lnSpc>
                <a:spcPct val="90000"/>
              </a:lnSpc>
              <a:spcBef>
                <a:spcPts val="500"/>
              </a:spcBef>
              <a:spcAft>
                <a:spcPts val="0"/>
              </a:spcAft>
              <a:buClr>
                <a:schemeClr val="dk1"/>
              </a:buClr>
              <a:buSzPts val="4000"/>
              <a:buChar char="•"/>
              <a:defRPr sz="4000"/>
            </a:lvl4pPr>
            <a:lvl5pPr marL="2286000" lvl="4" indent="-482600" algn="l">
              <a:lnSpc>
                <a:spcPct val="90000"/>
              </a:lnSpc>
              <a:spcBef>
                <a:spcPts val="500"/>
              </a:spcBef>
              <a:spcAft>
                <a:spcPts val="0"/>
              </a:spcAft>
              <a:buClr>
                <a:schemeClr val="dk1"/>
              </a:buClr>
              <a:buSzPts val="4000"/>
              <a:buChar char="•"/>
              <a:defRPr sz="4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y contenido ">
  <p:cSld name="Título y contenido ">
    <p:bg>
      <p:bgPr>
        <a:solidFill>
          <a:schemeClr val="lt1"/>
        </a:solidFill>
        <a:effectLst/>
      </p:bgPr>
    </p:bg>
    <p:spTree>
      <p:nvGrpSpPr>
        <p:cNvPr id="1" name="Shape 113"/>
        <p:cNvGrpSpPr/>
        <p:nvPr/>
      </p:nvGrpSpPr>
      <p:grpSpPr>
        <a:xfrm>
          <a:off x="0" y="0"/>
          <a:ext cx="0" cy="0"/>
          <a:chOff x="0" y="0"/>
          <a:chExt cx="0" cy="0"/>
        </a:xfrm>
      </p:grpSpPr>
      <p:grpSp>
        <p:nvGrpSpPr>
          <p:cNvPr id="114" name="Google Shape;114;g2d64e476bf4_4_191"/>
          <p:cNvGrpSpPr/>
          <p:nvPr/>
        </p:nvGrpSpPr>
        <p:grpSpPr>
          <a:xfrm>
            <a:off x="6362721" y="0"/>
            <a:ext cx="5829324" cy="3235617"/>
            <a:chOff x="5612972" y="1"/>
            <a:chExt cx="6615962" cy="3672247"/>
          </a:xfrm>
        </p:grpSpPr>
        <p:sp>
          <p:nvSpPr>
            <p:cNvPr id="115" name="Google Shape;115;g2d64e476bf4_4_191"/>
            <p:cNvSpPr/>
            <p:nvPr/>
          </p:nvSpPr>
          <p:spPr>
            <a:xfrm>
              <a:off x="5612972" y="1"/>
              <a:ext cx="4408999" cy="3672247"/>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16" name="Google Shape;116;g2d64e476bf4_4_191"/>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17" name="Google Shape;117;g2d64e476bf4_4_191"/>
            <p:cNvSpPr/>
            <p:nvPr/>
          </p:nvSpPr>
          <p:spPr>
            <a:xfrm>
              <a:off x="8555590" y="1"/>
              <a:ext cx="1457755" cy="729520"/>
            </a:xfrm>
            <a:custGeom>
              <a:avLst/>
              <a:gdLst/>
              <a:ahLst/>
              <a:cxnLst/>
              <a:rect l="l" t="t" r="r" b="b"/>
              <a:pathLst>
                <a:path w="1183" h="592" extrusionOk="0">
                  <a:moveTo>
                    <a:pt x="1183" y="0"/>
                  </a:moveTo>
                  <a:lnTo>
                    <a:pt x="0" y="0"/>
                  </a:lnTo>
                  <a:lnTo>
                    <a:pt x="591" y="591"/>
                  </a:lnTo>
                  <a:lnTo>
                    <a:pt x="1183"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18" name="Google Shape;118;g2d64e476bf4_4_191"/>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19" name="Google Shape;119;g2d64e476bf4_4_191"/>
            <p:cNvSpPr/>
            <p:nvPr/>
          </p:nvSpPr>
          <p:spPr>
            <a:xfrm>
              <a:off x="9285083" y="728289"/>
              <a:ext cx="2943851" cy="2943959"/>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20" name="Google Shape;120;g2d64e476bf4_4_191"/>
          <p:cNvSpPr txBox="1">
            <a:spLocks noGrp="1"/>
          </p:cNvSpPr>
          <p:nvPr>
            <p:ph type="title"/>
          </p:nvPr>
        </p:nvSpPr>
        <p:spPr>
          <a:xfrm>
            <a:off x="6318885" y="3499667"/>
            <a:ext cx="4939800" cy="25428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21" name="Google Shape;121;g2d64e476bf4_4_191"/>
          <p:cNvCxnSpPr/>
          <p:nvPr/>
        </p:nvCxnSpPr>
        <p:spPr>
          <a:xfrm>
            <a:off x="6347460" y="6313170"/>
            <a:ext cx="2133600" cy="3900"/>
          </a:xfrm>
          <a:prstGeom prst="straightConnector1">
            <a:avLst/>
          </a:prstGeom>
          <a:noFill/>
          <a:ln w="101600" cap="flat" cmpd="sng">
            <a:solidFill>
              <a:srgbClr val="5D7C3F"/>
            </a:solidFill>
            <a:prstDash val="solid"/>
            <a:miter lim="800000"/>
            <a:headEnd type="none" w="sm" len="sm"/>
            <a:tailEnd type="none" w="sm" len="sm"/>
          </a:ln>
        </p:spPr>
      </p:cxnSp>
      <p:sp>
        <p:nvSpPr>
          <p:cNvPr id="122" name="Google Shape;122;g2d64e476bf4_4_191"/>
          <p:cNvSpPr txBox="1">
            <a:spLocks noGrp="1"/>
          </p:cNvSpPr>
          <p:nvPr>
            <p:ph type="body" idx="1"/>
          </p:nvPr>
        </p:nvSpPr>
        <p:spPr>
          <a:xfrm>
            <a:off x="603885" y="457201"/>
            <a:ext cx="5198400" cy="2305200"/>
          </a:xfrm>
          <a:prstGeom prst="rect">
            <a:avLst/>
          </a:prstGeom>
          <a:noFill/>
          <a:ln>
            <a:noFill/>
          </a:ln>
        </p:spPr>
        <p:txBody>
          <a:bodyPr spcFirstLastPara="1" wrap="square" lIns="0" tIns="274300" rIns="91425" bIns="45700" anchor="t" anchorCtr="0">
            <a:normAutofit/>
          </a:bodyPr>
          <a:lstStyle>
            <a:lvl1pPr marL="457200" lvl="0" indent="-355600" algn="l">
              <a:lnSpc>
                <a:spcPct val="90000"/>
              </a:lnSpc>
              <a:spcBef>
                <a:spcPts val="1800"/>
              </a:spcBef>
              <a:spcAft>
                <a:spcPts val="0"/>
              </a:spcAft>
              <a:buClr>
                <a:schemeClr val="dk1"/>
              </a:buClr>
              <a:buSzPts val="2000"/>
              <a:buFont typeface="Franklin Gothic"/>
              <a:buAutoNum type="arabicPeriod"/>
              <a:defRPr sz="2000"/>
            </a:lvl1pPr>
            <a:lvl2pPr marL="914400" lvl="1" indent="-355600" algn="l">
              <a:lnSpc>
                <a:spcPct val="90000"/>
              </a:lnSpc>
              <a:spcBef>
                <a:spcPts val="1800"/>
              </a:spcBef>
              <a:spcAft>
                <a:spcPts val="0"/>
              </a:spcAft>
              <a:buClr>
                <a:schemeClr val="dk1"/>
              </a:buClr>
              <a:buSzPts val="2000"/>
              <a:buFont typeface="Franklin Gothic"/>
              <a:buAutoNum type="alphaLcPeriod"/>
              <a:defRPr sz="2000"/>
            </a:lvl2pPr>
            <a:lvl3pPr marL="1371600" lvl="2" indent="-355600" algn="l">
              <a:lnSpc>
                <a:spcPct val="90000"/>
              </a:lnSpc>
              <a:spcBef>
                <a:spcPts val="1800"/>
              </a:spcBef>
              <a:spcAft>
                <a:spcPts val="0"/>
              </a:spcAft>
              <a:buClr>
                <a:schemeClr val="dk1"/>
              </a:buClr>
              <a:buSzPts val="2000"/>
              <a:buFont typeface="Franklin Gothic"/>
              <a:buAutoNum type="arabicParenR"/>
              <a:defRPr sz="2000"/>
            </a:lvl3pPr>
            <a:lvl4pPr marL="1828800" lvl="3" indent="-228600" algn="l">
              <a:lnSpc>
                <a:spcPct val="90000"/>
              </a:lnSpc>
              <a:spcBef>
                <a:spcPts val="1800"/>
              </a:spcBef>
              <a:spcAft>
                <a:spcPts val="0"/>
              </a:spcAft>
              <a:buClr>
                <a:schemeClr val="dk1"/>
              </a:buClr>
              <a:buSzPts val="2000"/>
              <a:buFont typeface="Franklin Gothic"/>
              <a:buNone/>
              <a:defRPr sz="2000"/>
            </a:lvl4pPr>
            <a:lvl5pPr marL="2286000" lvl="4" indent="-355600" algn="l">
              <a:lnSpc>
                <a:spcPct val="90000"/>
              </a:lnSpc>
              <a:spcBef>
                <a:spcPts val="1800"/>
              </a:spcBef>
              <a:spcAft>
                <a:spcPts val="0"/>
              </a:spcAft>
              <a:buClr>
                <a:schemeClr val="dk1"/>
              </a:buClr>
              <a:buSzPts val="2000"/>
              <a:buFont typeface="Franklin Gothic"/>
              <a:buAutoNum type="arabicPeriod"/>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23" name="Google Shape;123;g2d64e476bf4_4_191"/>
          <p:cNvSpPr txBox="1">
            <a:spLocks noGrp="1"/>
          </p:cNvSpPr>
          <p:nvPr>
            <p:ph type="body" idx="2"/>
          </p:nvPr>
        </p:nvSpPr>
        <p:spPr>
          <a:xfrm>
            <a:off x="594360" y="2810595"/>
            <a:ext cx="5198400" cy="3319500"/>
          </a:xfrm>
          <a:prstGeom prst="rect">
            <a:avLst/>
          </a:prstGeom>
          <a:noFill/>
          <a:ln>
            <a:noFill/>
          </a:ln>
        </p:spPr>
        <p:txBody>
          <a:bodyPr spcFirstLastPara="1" wrap="square" lIns="0" tIns="45700" rIns="0" bIns="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24" name="Google Shape;124;g2d64e476bf4_4_191"/>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25" name="Google Shape;125;g2d64e476bf4_4_191"/>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Resumen 2">
  <p:cSld name="Resumen 2">
    <p:bg>
      <p:bgPr>
        <a:solidFill>
          <a:schemeClr val="lt1"/>
        </a:solidFill>
        <a:effectLst/>
      </p:bgPr>
    </p:bg>
    <p:spTree>
      <p:nvGrpSpPr>
        <p:cNvPr id="1" name="Shape 126"/>
        <p:cNvGrpSpPr/>
        <p:nvPr/>
      </p:nvGrpSpPr>
      <p:grpSpPr>
        <a:xfrm>
          <a:off x="0" y="0"/>
          <a:ext cx="0" cy="0"/>
          <a:chOff x="0" y="0"/>
          <a:chExt cx="0" cy="0"/>
        </a:xfrm>
      </p:grpSpPr>
      <p:cxnSp>
        <p:nvCxnSpPr>
          <p:cNvPr id="127" name="Google Shape;127;g2d64e476bf4_4_204"/>
          <p:cNvCxnSpPr/>
          <p:nvPr/>
        </p:nvCxnSpPr>
        <p:spPr>
          <a:xfrm>
            <a:off x="594360" y="2148840"/>
            <a:ext cx="2133600" cy="3900"/>
          </a:xfrm>
          <a:prstGeom prst="straightConnector1">
            <a:avLst/>
          </a:prstGeom>
          <a:noFill/>
          <a:ln w="101600" cap="flat" cmpd="sng">
            <a:solidFill>
              <a:srgbClr val="5D7C3F"/>
            </a:solidFill>
            <a:prstDash val="solid"/>
            <a:miter lim="800000"/>
            <a:headEnd type="none" w="sm" len="sm"/>
            <a:tailEnd type="none" w="sm" len="sm"/>
          </a:ln>
        </p:spPr>
      </p:cxnSp>
      <p:grpSp>
        <p:nvGrpSpPr>
          <p:cNvPr id="128" name="Google Shape;128;g2d64e476bf4_4_204"/>
          <p:cNvGrpSpPr/>
          <p:nvPr/>
        </p:nvGrpSpPr>
        <p:grpSpPr>
          <a:xfrm rot="5400000" flipH="1">
            <a:off x="1" y="3900132"/>
            <a:ext cx="2959226" cy="2959226"/>
            <a:chOff x="0" y="12289"/>
            <a:chExt cx="3550" cy="3551"/>
          </a:xfrm>
        </p:grpSpPr>
        <p:sp>
          <p:nvSpPr>
            <p:cNvPr id="129" name="Google Shape;129;g2d64e476bf4_4_204"/>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30" name="Google Shape;130;g2d64e476bf4_4_204"/>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31" name="Google Shape;131;g2d64e476bf4_4_204"/>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32" name="Google Shape;132;g2d64e476bf4_4_204"/>
          <p:cNvSpPr txBox="1">
            <a:spLocks noGrp="1"/>
          </p:cNvSpPr>
          <p:nvPr>
            <p:ph type="title"/>
          </p:nvPr>
        </p:nvSpPr>
        <p:spPr>
          <a:xfrm>
            <a:off x="594360" y="102875"/>
            <a:ext cx="10873800" cy="16803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g2d64e476bf4_4_204"/>
          <p:cNvSpPr txBox="1">
            <a:spLocks noGrp="1"/>
          </p:cNvSpPr>
          <p:nvPr>
            <p:ph type="body" idx="1"/>
          </p:nvPr>
        </p:nvSpPr>
        <p:spPr>
          <a:xfrm>
            <a:off x="3657600" y="2282008"/>
            <a:ext cx="7810500" cy="3699300"/>
          </a:xfrm>
          <a:prstGeom prst="rect">
            <a:avLst/>
          </a:prstGeom>
          <a:noFill/>
          <a:ln>
            <a:noFill/>
          </a:ln>
        </p:spPr>
        <p:txBody>
          <a:bodyPr spcFirstLastPara="1" wrap="square" lIns="0" tIns="228600" rIns="0" bIns="0" anchor="t" anchorCtr="0">
            <a:normAutofit/>
          </a:bodyPr>
          <a:lstStyle>
            <a:lvl1pPr marL="457200" lvl="0" indent="-355600" algn="l">
              <a:lnSpc>
                <a:spcPct val="90000"/>
              </a:lnSpc>
              <a:spcBef>
                <a:spcPts val="1800"/>
              </a:spcBef>
              <a:spcAft>
                <a:spcPts val="0"/>
              </a:spcAft>
              <a:buClr>
                <a:schemeClr val="dk1"/>
              </a:buClr>
              <a:buSzPts val="2000"/>
              <a:buFont typeface="Arial"/>
              <a:buChar char="•"/>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34" name="Google Shape;134;g2d64e476bf4_4_204"/>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35" name="Google Shape;135;g2d64e476bf4_4_204"/>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ítulo de sección">
  <p:cSld name="Título de sección">
    <p:bg>
      <p:bgPr>
        <a:solidFill>
          <a:schemeClr val="accent3"/>
        </a:solidFill>
        <a:effectLst/>
      </p:bgPr>
    </p:bg>
    <p:spTree>
      <p:nvGrpSpPr>
        <p:cNvPr id="1" name="Shape 136"/>
        <p:cNvGrpSpPr/>
        <p:nvPr/>
      </p:nvGrpSpPr>
      <p:grpSpPr>
        <a:xfrm>
          <a:off x="0" y="0"/>
          <a:ext cx="0" cy="0"/>
          <a:chOff x="0" y="0"/>
          <a:chExt cx="0" cy="0"/>
        </a:xfrm>
      </p:grpSpPr>
      <p:sp>
        <p:nvSpPr>
          <p:cNvPr id="137" name="Google Shape;137;g2d64e476bf4_4_214"/>
          <p:cNvSpPr>
            <a:spLocks noGrp="1"/>
          </p:cNvSpPr>
          <p:nvPr>
            <p:ph type="pic" idx="2"/>
          </p:nvPr>
        </p:nvSpPr>
        <p:spPr>
          <a:xfrm>
            <a:off x="0" y="0"/>
            <a:ext cx="12192000" cy="6880500"/>
          </a:xfrm>
          <a:prstGeom prst="rect">
            <a:avLst/>
          </a:prstGeom>
          <a:noFill/>
          <a:ln>
            <a:noFill/>
          </a:ln>
        </p:spPr>
      </p:sp>
      <p:sp>
        <p:nvSpPr>
          <p:cNvPr id="138" name="Google Shape;138;g2d64e476bf4_4_214"/>
          <p:cNvSpPr txBox="1">
            <a:spLocks noGrp="1"/>
          </p:cNvSpPr>
          <p:nvPr>
            <p:ph type="title"/>
          </p:nvPr>
        </p:nvSpPr>
        <p:spPr>
          <a:xfrm>
            <a:off x="6309359" y="444933"/>
            <a:ext cx="5477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lt1"/>
              </a:buClr>
              <a:buSzPts val="6000"/>
              <a:buFont typeface="Franklin Gothic"/>
              <a:buNone/>
              <a:defRPr sz="6000" b="1" i="0">
                <a:solidFill>
                  <a:schemeClr val="lt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9" name="Google Shape;139;g2d64e476bf4_4_214"/>
          <p:cNvSpPr/>
          <p:nvPr/>
        </p:nvSpPr>
        <p:spPr>
          <a:xfrm>
            <a:off x="6309360" y="3951843"/>
            <a:ext cx="2133600" cy="1005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Tree>
  </p:cSld>
  <p:clrMapOvr>
    <a:masterClrMapping/>
  </p:clrMapOvr>
  <p:extLst>
    <p:ext uri="{DCECCB84-F9BA-43D5-87BE-67443E8EF086}">
      <p15:sldGuideLst xmlns:p15="http://schemas.microsoft.com/office/powerpoint/2012/main">
        <p15:guide id="1" pos="7104">
          <p15:clr>
            <a:srgbClr val="FBAE40"/>
          </p15:clr>
        </p15:guide>
        <p15:guide id="2" pos="4344">
          <p15:clr>
            <a:srgbClr val="FBAE40"/>
          </p15:clr>
        </p15:guide>
        <p15:guide id="3" pos="4560">
          <p15:clr>
            <a:srgbClr val="FBAE40"/>
          </p15:clr>
        </p15:guide>
        <p15:guide id="4" orient="horz" pos="184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ítulo 2">
  <p:cSld name="Título 2">
    <p:bg>
      <p:bgPr>
        <a:solidFill>
          <a:schemeClr val="lt1"/>
        </a:solidFill>
        <a:effectLst/>
      </p:bgPr>
    </p:bg>
    <p:spTree>
      <p:nvGrpSpPr>
        <p:cNvPr id="1" name="Shape 140"/>
        <p:cNvGrpSpPr/>
        <p:nvPr/>
      </p:nvGrpSpPr>
      <p:grpSpPr>
        <a:xfrm>
          <a:off x="0" y="0"/>
          <a:ext cx="0" cy="0"/>
          <a:chOff x="0" y="0"/>
          <a:chExt cx="0" cy="0"/>
        </a:xfrm>
      </p:grpSpPr>
      <p:sp>
        <p:nvSpPr>
          <p:cNvPr id="141" name="Google Shape;141;g2d64e476bf4_4_218"/>
          <p:cNvSpPr txBox="1">
            <a:spLocks noGrp="1"/>
          </p:cNvSpPr>
          <p:nvPr>
            <p:ph type="ctrTitle"/>
          </p:nvPr>
        </p:nvSpPr>
        <p:spPr>
          <a:xfrm>
            <a:off x="6299835" y="430529"/>
            <a:ext cx="5486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g2d64e476bf4_4_218"/>
          <p:cNvSpPr>
            <a:spLocks noGrp="1"/>
          </p:cNvSpPr>
          <p:nvPr>
            <p:ph type="pic" idx="2"/>
          </p:nvPr>
        </p:nvSpPr>
        <p:spPr>
          <a:xfrm>
            <a:off x="0" y="-11113"/>
            <a:ext cx="5791200" cy="6880200"/>
          </a:xfrm>
          <a:prstGeom prst="rect">
            <a:avLst/>
          </a:prstGeom>
          <a:noFill/>
          <a:ln>
            <a:noFill/>
          </a:ln>
        </p:spPr>
      </p:sp>
      <p:sp>
        <p:nvSpPr>
          <p:cNvPr id="143" name="Google Shape;143;g2d64e476bf4_4_218"/>
          <p:cNvSpPr txBox="1">
            <a:spLocks noGrp="1"/>
          </p:cNvSpPr>
          <p:nvPr>
            <p:ph type="body" idx="1"/>
          </p:nvPr>
        </p:nvSpPr>
        <p:spPr>
          <a:xfrm>
            <a:off x="6299835" y="4568602"/>
            <a:ext cx="5486400" cy="16458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5D7C3F"/>
              </a:buClr>
              <a:buSzPts val="2400"/>
              <a:buNone/>
              <a:defRPr sz="2400" b="1" i="0">
                <a:solidFill>
                  <a:srgbClr val="5D7C3F"/>
                </a:solidFill>
                <a:latin typeface="Libre Franklin"/>
                <a:ea typeface="Libre Franklin"/>
                <a:cs typeface="Libre Franklin"/>
                <a:sym typeface="Libre Franklin"/>
              </a:defRPr>
            </a:lvl1pPr>
            <a:lvl2pPr marL="914400" lvl="1" indent="-482600" algn="l">
              <a:lnSpc>
                <a:spcPct val="90000"/>
              </a:lnSpc>
              <a:spcBef>
                <a:spcPts val="500"/>
              </a:spcBef>
              <a:spcAft>
                <a:spcPts val="0"/>
              </a:spcAft>
              <a:buClr>
                <a:schemeClr val="dk1"/>
              </a:buClr>
              <a:buSzPts val="4000"/>
              <a:buChar char="•"/>
              <a:defRPr sz="4000"/>
            </a:lvl2pPr>
            <a:lvl3pPr marL="1371600" lvl="2" indent="-482600" algn="l">
              <a:lnSpc>
                <a:spcPct val="90000"/>
              </a:lnSpc>
              <a:spcBef>
                <a:spcPts val="500"/>
              </a:spcBef>
              <a:spcAft>
                <a:spcPts val="0"/>
              </a:spcAft>
              <a:buClr>
                <a:schemeClr val="dk1"/>
              </a:buClr>
              <a:buSzPts val="4000"/>
              <a:buChar char="•"/>
              <a:defRPr sz="4000"/>
            </a:lvl3pPr>
            <a:lvl4pPr marL="1828800" lvl="3" indent="-482600" algn="l">
              <a:lnSpc>
                <a:spcPct val="90000"/>
              </a:lnSpc>
              <a:spcBef>
                <a:spcPts val="500"/>
              </a:spcBef>
              <a:spcAft>
                <a:spcPts val="0"/>
              </a:spcAft>
              <a:buClr>
                <a:schemeClr val="dk1"/>
              </a:buClr>
              <a:buSzPts val="4000"/>
              <a:buChar char="•"/>
              <a:defRPr sz="4000"/>
            </a:lvl4pPr>
            <a:lvl5pPr marL="2286000" lvl="4" indent="-482600" algn="l">
              <a:lnSpc>
                <a:spcPct val="90000"/>
              </a:lnSpc>
              <a:spcBef>
                <a:spcPts val="500"/>
              </a:spcBef>
              <a:spcAft>
                <a:spcPts val="0"/>
              </a:spcAft>
              <a:buClr>
                <a:schemeClr val="dk1"/>
              </a:buClr>
              <a:buSzPts val="4000"/>
              <a:buChar char="•"/>
              <a:defRPr sz="4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cxnSp>
        <p:nvCxnSpPr>
          <p:cNvPr id="144" name="Google Shape;144;g2d64e476bf4_4_218"/>
          <p:cNvCxnSpPr/>
          <p:nvPr/>
        </p:nvCxnSpPr>
        <p:spPr>
          <a:xfrm>
            <a:off x="6309360" y="3950208"/>
            <a:ext cx="2133600" cy="390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ítulo y dos contenidos 2">
  <p:cSld name="Título y dos contenidos 2">
    <p:bg>
      <p:bgPr>
        <a:solidFill>
          <a:schemeClr val="lt1"/>
        </a:solidFill>
        <a:effectLst/>
      </p:bgPr>
    </p:bg>
    <p:spTree>
      <p:nvGrpSpPr>
        <p:cNvPr id="1" name="Shape 145"/>
        <p:cNvGrpSpPr/>
        <p:nvPr/>
      </p:nvGrpSpPr>
      <p:grpSpPr>
        <a:xfrm>
          <a:off x="0" y="0"/>
          <a:ext cx="0" cy="0"/>
          <a:chOff x="0" y="0"/>
          <a:chExt cx="0" cy="0"/>
        </a:xfrm>
      </p:grpSpPr>
      <p:grpSp>
        <p:nvGrpSpPr>
          <p:cNvPr id="146" name="Google Shape;146;g2d64e476bf4_4_223"/>
          <p:cNvGrpSpPr/>
          <p:nvPr/>
        </p:nvGrpSpPr>
        <p:grpSpPr>
          <a:xfrm rot="10800000">
            <a:off x="8870040" y="0"/>
            <a:ext cx="3325208" cy="3325208"/>
            <a:chOff x="0" y="12289"/>
            <a:chExt cx="3550" cy="3551"/>
          </a:xfrm>
        </p:grpSpPr>
        <p:sp>
          <p:nvSpPr>
            <p:cNvPr id="147" name="Google Shape;147;g2d64e476bf4_4_223"/>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48" name="Google Shape;148;g2d64e476bf4_4_223"/>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49" name="Google Shape;149;g2d64e476bf4_4_223"/>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50" name="Google Shape;150;g2d64e476bf4_4_223"/>
          <p:cNvSpPr txBox="1">
            <a:spLocks noGrp="1"/>
          </p:cNvSpPr>
          <p:nvPr>
            <p:ph type="title"/>
          </p:nvPr>
        </p:nvSpPr>
        <p:spPr>
          <a:xfrm>
            <a:off x="594360" y="278129"/>
            <a:ext cx="9778500" cy="14946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g2d64e476bf4_4_223"/>
          <p:cNvSpPr txBox="1">
            <a:spLocks noGrp="1"/>
          </p:cNvSpPr>
          <p:nvPr>
            <p:ph type="body" idx="1"/>
          </p:nvPr>
        </p:nvSpPr>
        <p:spPr>
          <a:xfrm>
            <a:off x="594360" y="2676525"/>
            <a:ext cx="4490700" cy="3597600"/>
          </a:xfrm>
          <a:prstGeom prst="rect">
            <a:avLst/>
          </a:prstGeom>
          <a:noFill/>
          <a:ln>
            <a:noFill/>
          </a:ln>
        </p:spPr>
        <p:txBody>
          <a:bodyPr spcFirstLastPara="1" wrap="square" lIns="0" tIns="45700" rIns="0" bIns="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52" name="Google Shape;152;g2d64e476bf4_4_223"/>
          <p:cNvSpPr txBox="1">
            <a:spLocks noGrp="1"/>
          </p:cNvSpPr>
          <p:nvPr>
            <p:ph type="body" idx="2"/>
          </p:nvPr>
        </p:nvSpPr>
        <p:spPr>
          <a:xfrm>
            <a:off x="5881898" y="2676525"/>
            <a:ext cx="4490700" cy="3597600"/>
          </a:xfrm>
          <a:prstGeom prst="rect">
            <a:avLst/>
          </a:prstGeom>
          <a:noFill/>
          <a:ln>
            <a:noFill/>
          </a:ln>
        </p:spPr>
        <p:txBody>
          <a:bodyPr spcFirstLastPara="1" wrap="square" lIns="0" tIns="45700" rIns="0" bIns="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53" name="Google Shape;153;g2d64e476bf4_4_223"/>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54" name="Google Shape;154;g2d64e476bf4_4_223"/>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55" name="Google Shape;155;g2d64e476bf4_4_223"/>
          <p:cNvCxnSpPr/>
          <p:nvPr/>
        </p:nvCxnSpPr>
        <p:spPr>
          <a:xfrm>
            <a:off x="594360" y="2148840"/>
            <a:ext cx="2133600" cy="390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ido e imagen del título">
  <p:cSld name="Contenido e imagen del título">
    <p:bg>
      <p:bgPr>
        <a:solidFill>
          <a:schemeClr val="lt1"/>
        </a:solidFill>
        <a:effectLst/>
      </p:bgPr>
    </p:bg>
    <p:spTree>
      <p:nvGrpSpPr>
        <p:cNvPr id="1" name="Shape 156"/>
        <p:cNvGrpSpPr/>
        <p:nvPr/>
      </p:nvGrpSpPr>
      <p:grpSpPr>
        <a:xfrm>
          <a:off x="0" y="0"/>
          <a:ext cx="0" cy="0"/>
          <a:chOff x="0" y="0"/>
          <a:chExt cx="0" cy="0"/>
        </a:xfrm>
      </p:grpSpPr>
      <p:sp>
        <p:nvSpPr>
          <p:cNvPr id="157" name="Google Shape;157;g2d64e476bf4_4_234"/>
          <p:cNvSpPr txBox="1">
            <a:spLocks noGrp="1"/>
          </p:cNvSpPr>
          <p:nvPr>
            <p:ph type="title"/>
          </p:nvPr>
        </p:nvSpPr>
        <p:spPr>
          <a:xfrm>
            <a:off x="575310" y="278129"/>
            <a:ext cx="5063400" cy="23541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g2d64e476bf4_4_234"/>
          <p:cNvSpPr txBox="1">
            <a:spLocks noGrp="1"/>
          </p:cNvSpPr>
          <p:nvPr>
            <p:ph type="body" idx="1"/>
          </p:nvPr>
        </p:nvSpPr>
        <p:spPr>
          <a:xfrm>
            <a:off x="594360" y="3279579"/>
            <a:ext cx="5044500" cy="2994300"/>
          </a:xfrm>
          <a:prstGeom prst="rect">
            <a:avLst/>
          </a:prstGeom>
          <a:noFill/>
          <a:ln>
            <a:noFill/>
          </a:ln>
        </p:spPr>
        <p:txBody>
          <a:bodyPr spcFirstLastPara="1" wrap="square" lIns="0" tIns="228600" rIns="0" bIns="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cxnSp>
        <p:nvCxnSpPr>
          <p:cNvPr id="159" name="Google Shape;159;g2d64e476bf4_4_234"/>
          <p:cNvCxnSpPr/>
          <p:nvPr/>
        </p:nvCxnSpPr>
        <p:spPr>
          <a:xfrm>
            <a:off x="594360" y="2997459"/>
            <a:ext cx="2133600" cy="3900"/>
          </a:xfrm>
          <a:prstGeom prst="straightConnector1">
            <a:avLst/>
          </a:prstGeom>
          <a:noFill/>
          <a:ln w="101600" cap="flat" cmpd="sng">
            <a:solidFill>
              <a:srgbClr val="5D7C3F"/>
            </a:solidFill>
            <a:prstDash val="solid"/>
            <a:miter lim="800000"/>
            <a:headEnd type="none" w="sm" len="sm"/>
            <a:tailEnd type="none" w="sm" len="sm"/>
          </a:ln>
        </p:spPr>
      </p:cxnSp>
      <p:sp>
        <p:nvSpPr>
          <p:cNvPr id="160" name="Google Shape;160;g2d64e476bf4_4_234"/>
          <p:cNvSpPr>
            <a:spLocks noGrp="1"/>
          </p:cNvSpPr>
          <p:nvPr>
            <p:ph type="pic" idx="2"/>
          </p:nvPr>
        </p:nvSpPr>
        <p:spPr>
          <a:xfrm>
            <a:off x="6096000" y="0"/>
            <a:ext cx="6118200" cy="6858000"/>
          </a:xfrm>
          <a:prstGeom prst="rect">
            <a:avLst/>
          </a:prstGeom>
          <a:noFill/>
          <a:ln>
            <a:noFill/>
          </a:ln>
        </p:spPr>
      </p:sp>
      <p:sp>
        <p:nvSpPr>
          <p:cNvPr id="161" name="Google Shape;161;g2d64e476bf4_4_234"/>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62" name="Google Shape;162;g2d64e476bf4_4_234"/>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ido y tabla del título">
  <p:cSld name="Contenido y tabla del título">
    <p:bg>
      <p:bgPr>
        <a:solidFill>
          <a:schemeClr val="lt1"/>
        </a:solidFill>
        <a:effectLst/>
      </p:bgPr>
    </p:bg>
    <p:spTree>
      <p:nvGrpSpPr>
        <p:cNvPr id="1" name="Shape 163"/>
        <p:cNvGrpSpPr/>
        <p:nvPr/>
      </p:nvGrpSpPr>
      <p:grpSpPr>
        <a:xfrm>
          <a:off x="0" y="0"/>
          <a:ext cx="0" cy="0"/>
          <a:chOff x="0" y="0"/>
          <a:chExt cx="0" cy="0"/>
        </a:xfrm>
      </p:grpSpPr>
      <p:grpSp>
        <p:nvGrpSpPr>
          <p:cNvPr id="164" name="Google Shape;164;g2d64e476bf4_4_241"/>
          <p:cNvGrpSpPr/>
          <p:nvPr/>
        </p:nvGrpSpPr>
        <p:grpSpPr>
          <a:xfrm rot="5400000" flipH="1">
            <a:off x="1" y="3900132"/>
            <a:ext cx="2959226" cy="2959226"/>
            <a:chOff x="0" y="12289"/>
            <a:chExt cx="3550" cy="3551"/>
          </a:xfrm>
        </p:grpSpPr>
        <p:sp>
          <p:nvSpPr>
            <p:cNvPr id="165" name="Google Shape;165;g2d64e476bf4_4_241"/>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66" name="Google Shape;166;g2d64e476bf4_4_241"/>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67" name="Google Shape;167;g2d64e476bf4_4_241"/>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68" name="Google Shape;168;g2d64e476bf4_4_241"/>
          <p:cNvSpPr txBox="1">
            <a:spLocks noGrp="1"/>
          </p:cNvSpPr>
          <p:nvPr>
            <p:ph type="title"/>
          </p:nvPr>
        </p:nvSpPr>
        <p:spPr>
          <a:xfrm>
            <a:off x="3661409" y="4661717"/>
            <a:ext cx="7936200" cy="1380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69" name="Google Shape;169;g2d64e476bf4_4_241"/>
          <p:cNvCxnSpPr/>
          <p:nvPr/>
        </p:nvCxnSpPr>
        <p:spPr>
          <a:xfrm>
            <a:off x="3670935" y="6313170"/>
            <a:ext cx="2133600" cy="3900"/>
          </a:xfrm>
          <a:prstGeom prst="straightConnector1">
            <a:avLst/>
          </a:prstGeom>
          <a:noFill/>
          <a:ln w="101600" cap="flat" cmpd="sng">
            <a:solidFill>
              <a:srgbClr val="5D7C3F"/>
            </a:solidFill>
            <a:prstDash val="solid"/>
            <a:miter lim="800000"/>
            <a:headEnd type="none" w="sm" len="sm"/>
            <a:tailEnd type="none" w="sm" len="sm"/>
          </a:ln>
        </p:spPr>
      </p:cxnSp>
      <p:sp>
        <p:nvSpPr>
          <p:cNvPr id="170" name="Google Shape;170;g2d64e476bf4_4_241"/>
          <p:cNvSpPr txBox="1">
            <a:spLocks noGrp="1"/>
          </p:cNvSpPr>
          <p:nvPr>
            <p:ph type="body" idx="1"/>
          </p:nvPr>
        </p:nvSpPr>
        <p:spPr>
          <a:xfrm>
            <a:off x="603885" y="584005"/>
            <a:ext cx="2825100" cy="3999000"/>
          </a:xfrm>
          <a:prstGeom prst="rect">
            <a:avLst/>
          </a:prstGeom>
          <a:noFill/>
          <a:ln>
            <a:noFill/>
          </a:ln>
        </p:spPr>
        <p:txBody>
          <a:bodyPr spcFirstLastPara="1" wrap="square" lIns="0" tIns="274300" rIns="91425" bIns="45700" anchor="t" anchorCtr="0">
            <a:normAutofit/>
          </a:bodyPr>
          <a:lstStyle>
            <a:lvl1pPr marL="457200" lvl="0" indent="-228600" algn="l">
              <a:lnSpc>
                <a:spcPct val="90000"/>
              </a:lnSpc>
              <a:spcBef>
                <a:spcPts val="1800"/>
              </a:spcBef>
              <a:spcAft>
                <a:spcPts val="0"/>
              </a:spcAft>
              <a:buClr>
                <a:schemeClr val="dk1"/>
              </a:buClr>
              <a:buSzPts val="2000"/>
              <a:buFont typeface="Arial"/>
              <a:buNone/>
              <a:defRPr sz="2000"/>
            </a:lvl1pPr>
            <a:lvl2pPr marL="914400" lvl="1" indent="-228600" algn="l">
              <a:lnSpc>
                <a:spcPct val="90000"/>
              </a:lnSpc>
              <a:spcBef>
                <a:spcPts val="1800"/>
              </a:spcBef>
              <a:spcAft>
                <a:spcPts val="0"/>
              </a:spcAft>
              <a:buClr>
                <a:schemeClr val="dk1"/>
              </a:buClr>
              <a:buSzPts val="2000"/>
              <a:buNone/>
              <a:defRPr sz="2000"/>
            </a:lvl2pPr>
            <a:lvl3pPr marL="1371600" lvl="2" indent="-228600" algn="l">
              <a:lnSpc>
                <a:spcPct val="90000"/>
              </a:lnSpc>
              <a:spcBef>
                <a:spcPts val="1800"/>
              </a:spcBef>
              <a:spcAft>
                <a:spcPts val="0"/>
              </a:spcAft>
              <a:buClr>
                <a:schemeClr val="dk1"/>
              </a:buClr>
              <a:buSzPts val="2000"/>
              <a:buNone/>
              <a:defRPr sz="2000"/>
            </a:lvl3pPr>
            <a:lvl4pPr marL="1828800" lvl="3" indent="-228600" algn="l">
              <a:lnSpc>
                <a:spcPct val="90000"/>
              </a:lnSpc>
              <a:spcBef>
                <a:spcPts val="1800"/>
              </a:spcBef>
              <a:spcAft>
                <a:spcPts val="0"/>
              </a:spcAft>
              <a:buClr>
                <a:schemeClr val="dk1"/>
              </a:buClr>
              <a:buSzPts val="2000"/>
              <a:buNone/>
              <a:defRPr sz="2000"/>
            </a:lvl4pPr>
            <a:lvl5pPr marL="2286000" lvl="4" indent="-228600" algn="l">
              <a:lnSpc>
                <a:spcPct val="90000"/>
              </a:lnSpc>
              <a:spcBef>
                <a:spcPts val="1800"/>
              </a:spcBef>
              <a:spcAft>
                <a:spcPts val="0"/>
              </a:spcAft>
              <a:buClr>
                <a:schemeClr val="dk1"/>
              </a:buClr>
              <a:buSzPts val="2000"/>
              <a:buNone/>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71" name="Google Shape;171;g2d64e476bf4_4_241"/>
          <p:cNvSpPr txBox="1">
            <a:spLocks noGrp="1"/>
          </p:cNvSpPr>
          <p:nvPr>
            <p:ph type="body" idx="2"/>
          </p:nvPr>
        </p:nvSpPr>
        <p:spPr>
          <a:xfrm>
            <a:off x="3670934" y="584005"/>
            <a:ext cx="7926600" cy="3999000"/>
          </a:xfrm>
          <a:prstGeom prst="rect">
            <a:avLst/>
          </a:prstGeom>
          <a:noFill/>
          <a:ln>
            <a:noFill/>
          </a:ln>
        </p:spPr>
        <p:txBody>
          <a:bodyPr spcFirstLastPara="1" wrap="square" lIns="0" tIns="45700" rIns="91425" bIns="45700" anchor="t" anchorCtr="0">
            <a:normAutofit/>
          </a:bodyPr>
          <a:lstStyle>
            <a:lvl1pPr marL="457200" lvl="0" indent="-228600" algn="l">
              <a:lnSpc>
                <a:spcPct val="90000"/>
              </a:lnSpc>
              <a:spcBef>
                <a:spcPts val="1800"/>
              </a:spcBef>
              <a:spcAft>
                <a:spcPts val="0"/>
              </a:spcAft>
              <a:buClr>
                <a:schemeClr val="dk1"/>
              </a:buClr>
              <a:buSzPts val="2000"/>
              <a:buNone/>
              <a:defRPr sz="2000"/>
            </a:lvl1pPr>
            <a:lvl2pPr marL="914400" lvl="1" indent="-355600" algn="l">
              <a:lnSpc>
                <a:spcPct val="90000"/>
              </a:lnSpc>
              <a:spcBef>
                <a:spcPts val="6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72" name="Google Shape;172;g2d64e476bf4_4_241"/>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73" name="Google Shape;173;g2d64e476bf4_4_241"/>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ítulo y dos contenidos">
  <p:cSld name="Título y dos contenidos">
    <p:bg>
      <p:bgPr>
        <a:solidFill>
          <a:schemeClr val="lt1"/>
        </a:solidFill>
        <a:effectLst/>
      </p:bgPr>
    </p:bg>
    <p:spTree>
      <p:nvGrpSpPr>
        <p:cNvPr id="1" name="Shape 174"/>
        <p:cNvGrpSpPr/>
        <p:nvPr/>
      </p:nvGrpSpPr>
      <p:grpSpPr>
        <a:xfrm>
          <a:off x="0" y="0"/>
          <a:ext cx="0" cy="0"/>
          <a:chOff x="0" y="0"/>
          <a:chExt cx="0" cy="0"/>
        </a:xfrm>
      </p:grpSpPr>
      <p:grpSp>
        <p:nvGrpSpPr>
          <p:cNvPr id="175" name="Google Shape;175;g2d64e476bf4_4_252"/>
          <p:cNvGrpSpPr/>
          <p:nvPr/>
        </p:nvGrpSpPr>
        <p:grpSpPr>
          <a:xfrm rot="10800000">
            <a:off x="8870040" y="0"/>
            <a:ext cx="3325208" cy="3325208"/>
            <a:chOff x="0" y="12289"/>
            <a:chExt cx="3550" cy="3551"/>
          </a:xfrm>
        </p:grpSpPr>
        <p:sp>
          <p:nvSpPr>
            <p:cNvPr id="176" name="Google Shape;176;g2d64e476bf4_4_252"/>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77" name="Google Shape;177;g2d64e476bf4_4_252"/>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78" name="Google Shape;178;g2d64e476bf4_4_252"/>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79" name="Google Shape;179;g2d64e476bf4_4_252"/>
          <p:cNvSpPr txBox="1">
            <a:spLocks noGrp="1"/>
          </p:cNvSpPr>
          <p:nvPr>
            <p:ph type="title"/>
          </p:nvPr>
        </p:nvSpPr>
        <p:spPr>
          <a:xfrm>
            <a:off x="594360" y="198408"/>
            <a:ext cx="10972800" cy="15744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80" name="Google Shape;180;g2d64e476bf4_4_252"/>
          <p:cNvCxnSpPr/>
          <p:nvPr/>
        </p:nvCxnSpPr>
        <p:spPr>
          <a:xfrm>
            <a:off x="594360" y="2148840"/>
            <a:ext cx="2133600" cy="3900"/>
          </a:xfrm>
          <a:prstGeom prst="straightConnector1">
            <a:avLst/>
          </a:prstGeom>
          <a:noFill/>
          <a:ln w="101600" cap="flat" cmpd="sng">
            <a:solidFill>
              <a:srgbClr val="5D7C3F"/>
            </a:solidFill>
            <a:prstDash val="solid"/>
            <a:miter lim="800000"/>
            <a:headEnd type="none" w="sm" len="sm"/>
            <a:tailEnd type="none" w="sm" len="sm"/>
          </a:ln>
        </p:spPr>
      </p:cxnSp>
      <p:sp>
        <p:nvSpPr>
          <p:cNvPr id="181" name="Google Shape;181;g2d64e476bf4_4_252"/>
          <p:cNvSpPr txBox="1">
            <a:spLocks noGrp="1"/>
          </p:cNvSpPr>
          <p:nvPr>
            <p:ph type="body" idx="1"/>
          </p:nvPr>
        </p:nvSpPr>
        <p:spPr>
          <a:xfrm>
            <a:off x="595523" y="2676525"/>
            <a:ext cx="5746800" cy="3597600"/>
          </a:xfrm>
          <a:prstGeom prst="rect">
            <a:avLst/>
          </a:prstGeom>
          <a:noFill/>
          <a:ln>
            <a:noFill/>
          </a:ln>
        </p:spPr>
        <p:txBody>
          <a:bodyPr spcFirstLastPara="1" wrap="square" lIns="0" tIns="45700" rIns="91425" bIns="45700" anchor="t" anchorCtr="0">
            <a:normAutofit/>
          </a:bodyPr>
          <a:lstStyle>
            <a:lvl1pPr marL="457200" lvl="0" indent="-228600" algn="l">
              <a:lnSpc>
                <a:spcPct val="90000"/>
              </a:lnSpc>
              <a:spcBef>
                <a:spcPts val="1800"/>
              </a:spcBef>
              <a:spcAft>
                <a:spcPts val="0"/>
              </a:spcAft>
              <a:buClr>
                <a:schemeClr val="dk1"/>
              </a:buClr>
              <a:buSzPts val="2000"/>
              <a:buNone/>
              <a:defRPr sz="2000"/>
            </a:lvl1pPr>
            <a:lvl2pPr marL="914400" lvl="1" indent="-355600" algn="l">
              <a:lnSpc>
                <a:spcPct val="90000"/>
              </a:lnSpc>
              <a:spcBef>
                <a:spcPts val="6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82" name="Google Shape;182;g2d64e476bf4_4_252"/>
          <p:cNvSpPr txBox="1">
            <a:spLocks noGrp="1"/>
          </p:cNvSpPr>
          <p:nvPr>
            <p:ph type="body" idx="2"/>
          </p:nvPr>
        </p:nvSpPr>
        <p:spPr>
          <a:xfrm>
            <a:off x="7620000" y="2676525"/>
            <a:ext cx="3947100" cy="3597600"/>
          </a:xfrm>
          <a:prstGeom prst="rect">
            <a:avLst/>
          </a:prstGeom>
          <a:noFill/>
          <a:ln>
            <a:noFill/>
          </a:ln>
        </p:spPr>
        <p:txBody>
          <a:bodyPr spcFirstLastPara="1" wrap="square" lIns="0" tIns="45700" rIns="91425" bIns="45700" anchor="t" anchorCtr="0">
            <a:normAutofit/>
          </a:bodyPr>
          <a:lstStyle>
            <a:lvl1pPr marL="457200" lvl="0" indent="-355600" algn="l">
              <a:lnSpc>
                <a:spcPct val="90000"/>
              </a:lnSpc>
              <a:spcBef>
                <a:spcPts val="1800"/>
              </a:spcBef>
              <a:spcAft>
                <a:spcPts val="0"/>
              </a:spcAft>
              <a:buClr>
                <a:schemeClr val="dk1"/>
              </a:buClr>
              <a:buSzPts val="2000"/>
              <a:buFont typeface="Arial"/>
              <a:buChar char="•"/>
              <a:defRPr sz="2000"/>
            </a:lvl1pPr>
            <a:lvl2pPr marL="914400" lvl="1" indent="-355600" algn="l">
              <a:lnSpc>
                <a:spcPct val="90000"/>
              </a:lnSpc>
              <a:spcBef>
                <a:spcPts val="1800"/>
              </a:spcBef>
              <a:spcAft>
                <a:spcPts val="0"/>
              </a:spcAft>
              <a:buClr>
                <a:schemeClr val="dk1"/>
              </a:buClr>
              <a:buSzPts val="2000"/>
              <a:buChar char="•"/>
              <a:defRPr sz="2000"/>
            </a:lvl2pPr>
            <a:lvl3pPr marL="1371600" lvl="2" indent="-355600" algn="l">
              <a:lnSpc>
                <a:spcPct val="90000"/>
              </a:lnSpc>
              <a:spcBef>
                <a:spcPts val="1800"/>
              </a:spcBef>
              <a:spcAft>
                <a:spcPts val="0"/>
              </a:spcAft>
              <a:buClr>
                <a:schemeClr val="dk1"/>
              </a:buClr>
              <a:buSzPts val="2000"/>
              <a:buChar char="•"/>
              <a:defRPr sz="2000"/>
            </a:lvl3pPr>
            <a:lvl4pPr marL="1828800" lvl="3" indent="-355600" algn="l">
              <a:lnSpc>
                <a:spcPct val="90000"/>
              </a:lnSpc>
              <a:spcBef>
                <a:spcPts val="1800"/>
              </a:spcBef>
              <a:spcAft>
                <a:spcPts val="0"/>
              </a:spcAft>
              <a:buClr>
                <a:schemeClr val="dk1"/>
              </a:buClr>
              <a:buSzPts val="2000"/>
              <a:buChar char="•"/>
              <a:defRPr sz="2000"/>
            </a:lvl4pPr>
            <a:lvl5pPr marL="2286000" lvl="4" indent="-355600" algn="l">
              <a:lnSpc>
                <a:spcPct val="90000"/>
              </a:lnSpc>
              <a:spcBef>
                <a:spcPts val="1800"/>
              </a:spcBef>
              <a:spcAft>
                <a:spcPts val="0"/>
              </a:spcAft>
              <a:buClr>
                <a:schemeClr val="dk1"/>
              </a:buClr>
              <a:buSzPts val="2000"/>
              <a:buChar char="•"/>
              <a:defRPr sz="2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83" name="Google Shape;183;g2d64e476bf4_4_252"/>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4" name="Google Shape;184;g2d64e476bf4_4_252"/>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a 2">
  <p:cSld name="Tabla 2">
    <p:bg>
      <p:bgPr>
        <a:solidFill>
          <a:schemeClr val="lt1"/>
        </a:solidFill>
        <a:effectLst/>
      </p:bgPr>
    </p:bg>
    <p:spTree>
      <p:nvGrpSpPr>
        <p:cNvPr id="1" name="Shape 185"/>
        <p:cNvGrpSpPr/>
        <p:nvPr/>
      </p:nvGrpSpPr>
      <p:grpSpPr>
        <a:xfrm>
          <a:off x="0" y="0"/>
          <a:ext cx="0" cy="0"/>
          <a:chOff x="0" y="0"/>
          <a:chExt cx="0" cy="0"/>
        </a:xfrm>
      </p:grpSpPr>
      <p:sp>
        <p:nvSpPr>
          <p:cNvPr id="186" name="Google Shape;186;g2d64e476bf4_4_263"/>
          <p:cNvSpPr txBox="1">
            <a:spLocks noGrp="1"/>
          </p:cNvSpPr>
          <p:nvPr>
            <p:ph type="title"/>
          </p:nvPr>
        </p:nvSpPr>
        <p:spPr>
          <a:xfrm>
            <a:off x="594360" y="202400"/>
            <a:ext cx="10972800" cy="15702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4400"/>
              <a:buFont typeface="Franklin Gothic"/>
              <a:buNone/>
              <a:defRPr sz="44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7" name="Google Shape;187;g2d64e476bf4_4_263"/>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
        <p:nvSpPr>
          <p:cNvPr id="188" name="Google Shape;188;g2d64e476bf4_4_263"/>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89" name="Google Shape;189;g2d64e476bf4_4_263"/>
          <p:cNvCxnSpPr/>
          <p:nvPr/>
        </p:nvCxnSpPr>
        <p:spPr>
          <a:xfrm>
            <a:off x="594360" y="2148840"/>
            <a:ext cx="2133600" cy="390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9" orient="horz" pos="552">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ítulo 3">
  <p:cSld name="Título 3">
    <p:bg>
      <p:bgPr>
        <a:solidFill>
          <a:schemeClr val="lt1"/>
        </a:solidFill>
        <a:effectLst/>
      </p:bgPr>
    </p:bg>
    <p:spTree>
      <p:nvGrpSpPr>
        <p:cNvPr id="1" name="Shape 190"/>
        <p:cNvGrpSpPr/>
        <p:nvPr/>
      </p:nvGrpSpPr>
      <p:grpSpPr>
        <a:xfrm>
          <a:off x="0" y="0"/>
          <a:ext cx="0" cy="0"/>
          <a:chOff x="0" y="0"/>
          <a:chExt cx="0" cy="0"/>
        </a:xfrm>
      </p:grpSpPr>
      <p:sp>
        <p:nvSpPr>
          <p:cNvPr id="191" name="Google Shape;191;g2d64e476bf4_4_268"/>
          <p:cNvSpPr txBox="1">
            <a:spLocks noGrp="1"/>
          </p:cNvSpPr>
          <p:nvPr>
            <p:ph type="ctrTitle"/>
          </p:nvPr>
        </p:nvSpPr>
        <p:spPr>
          <a:xfrm>
            <a:off x="594360" y="411479"/>
            <a:ext cx="5486400" cy="3291900"/>
          </a:xfrm>
          <a:prstGeom prst="rect">
            <a:avLst/>
          </a:prstGeom>
          <a:noFill/>
          <a:ln>
            <a:noFill/>
          </a:ln>
        </p:spPr>
        <p:txBody>
          <a:bodyPr spcFirstLastPara="1" wrap="square" lIns="0" tIns="0" rIns="0" bIns="0" anchor="b" anchorCtr="0">
            <a:noAutofit/>
          </a:bodyPr>
          <a:lstStyle>
            <a:lvl1pPr lvl="0" algn="l">
              <a:lnSpc>
                <a:spcPct val="80000"/>
              </a:lnSpc>
              <a:spcBef>
                <a:spcPts val="0"/>
              </a:spcBef>
              <a:spcAft>
                <a:spcPts val="0"/>
              </a:spcAft>
              <a:buClr>
                <a:schemeClr val="dk1"/>
              </a:buClr>
              <a:buSzPts val="6000"/>
              <a:buFont typeface="Franklin Gothic"/>
              <a:buNone/>
              <a:defRPr sz="6000" b="1" i="0">
                <a:solidFill>
                  <a:schemeClr val="dk1"/>
                </a:solidFill>
                <a:latin typeface="Franklin Gothic"/>
                <a:ea typeface="Franklin Gothic"/>
                <a:cs typeface="Franklin Gothic"/>
                <a:sym typeface="Franklin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192" name="Google Shape;192;g2d64e476bf4_4_268"/>
          <p:cNvGrpSpPr/>
          <p:nvPr/>
        </p:nvGrpSpPr>
        <p:grpSpPr>
          <a:xfrm rot="10800000">
            <a:off x="6092752" y="0"/>
            <a:ext cx="6099248" cy="6099248"/>
            <a:chOff x="0" y="12289"/>
            <a:chExt cx="3550" cy="3551"/>
          </a:xfrm>
        </p:grpSpPr>
        <p:sp>
          <p:nvSpPr>
            <p:cNvPr id="193" name="Google Shape;193;g2d64e476bf4_4_268"/>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94" name="Google Shape;194;g2d64e476bf4_4_268"/>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sp>
          <p:nvSpPr>
            <p:cNvPr id="195" name="Google Shape;195;g2d64e476bf4_4_268"/>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chemeClr val="accent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Libre Franklin"/>
                <a:ea typeface="Libre Franklin"/>
                <a:cs typeface="Libre Franklin"/>
                <a:sym typeface="Libre Franklin"/>
              </a:endParaRPr>
            </a:p>
          </p:txBody>
        </p:sp>
      </p:grpSp>
      <p:sp>
        <p:nvSpPr>
          <p:cNvPr id="196" name="Google Shape;196;g2d64e476bf4_4_268"/>
          <p:cNvSpPr txBox="1">
            <a:spLocks noGrp="1"/>
          </p:cNvSpPr>
          <p:nvPr>
            <p:ph type="body" idx="1"/>
          </p:nvPr>
        </p:nvSpPr>
        <p:spPr>
          <a:xfrm>
            <a:off x="594360" y="4549552"/>
            <a:ext cx="5486400" cy="1645800"/>
          </a:xfrm>
          <a:prstGeom prst="rect">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5D7C3F"/>
              </a:buClr>
              <a:buSzPts val="2400"/>
              <a:buNone/>
              <a:defRPr sz="2400" b="1" i="0">
                <a:solidFill>
                  <a:srgbClr val="5D7C3F"/>
                </a:solidFill>
                <a:latin typeface="Libre Franklin"/>
                <a:ea typeface="Libre Franklin"/>
                <a:cs typeface="Libre Franklin"/>
                <a:sym typeface="Libre Franklin"/>
              </a:defRPr>
            </a:lvl1pPr>
            <a:lvl2pPr marL="914400" lvl="1" indent="-482600" algn="l">
              <a:lnSpc>
                <a:spcPct val="90000"/>
              </a:lnSpc>
              <a:spcBef>
                <a:spcPts val="500"/>
              </a:spcBef>
              <a:spcAft>
                <a:spcPts val="0"/>
              </a:spcAft>
              <a:buClr>
                <a:schemeClr val="dk1"/>
              </a:buClr>
              <a:buSzPts val="4000"/>
              <a:buChar char="•"/>
              <a:defRPr sz="4000"/>
            </a:lvl2pPr>
            <a:lvl3pPr marL="1371600" lvl="2" indent="-482600" algn="l">
              <a:lnSpc>
                <a:spcPct val="90000"/>
              </a:lnSpc>
              <a:spcBef>
                <a:spcPts val="500"/>
              </a:spcBef>
              <a:spcAft>
                <a:spcPts val="0"/>
              </a:spcAft>
              <a:buClr>
                <a:schemeClr val="dk1"/>
              </a:buClr>
              <a:buSzPts val="4000"/>
              <a:buChar char="•"/>
              <a:defRPr sz="4000"/>
            </a:lvl3pPr>
            <a:lvl4pPr marL="1828800" lvl="3" indent="-482600" algn="l">
              <a:lnSpc>
                <a:spcPct val="90000"/>
              </a:lnSpc>
              <a:spcBef>
                <a:spcPts val="500"/>
              </a:spcBef>
              <a:spcAft>
                <a:spcPts val="0"/>
              </a:spcAft>
              <a:buClr>
                <a:schemeClr val="dk1"/>
              </a:buClr>
              <a:buSzPts val="4000"/>
              <a:buChar char="•"/>
              <a:defRPr sz="4000"/>
            </a:lvl4pPr>
            <a:lvl5pPr marL="2286000" lvl="4" indent="-482600" algn="l">
              <a:lnSpc>
                <a:spcPct val="90000"/>
              </a:lnSpc>
              <a:spcBef>
                <a:spcPts val="500"/>
              </a:spcBef>
              <a:spcAft>
                <a:spcPts val="0"/>
              </a:spcAft>
              <a:buClr>
                <a:schemeClr val="dk1"/>
              </a:buClr>
              <a:buSzPts val="4000"/>
              <a:buChar char="•"/>
              <a:defRPr sz="4000"/>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cxnSp>
        <p:nvCxnSpPr>
          <p:cNvPr id="197" name="Google Shape;197;g2d64e476bf4_4_268"/>
          <p:cNvCxnSpPr/>
          <p:nvPr/>
        </p:nvCxnSpPr>
        <p:spPr>
          <a:xfrm>
            <a:off x="594360" y="3950208"/>
            <a:ext cx="2133600" cy="3900"/>
          </a:xfrm>
          <a:prstGeom prst="straightConnector1">
            <a:avLst/>
          </a:prstGeom>
          <a:noFill/>
          <a:ln w="101600" cap="flat" cmpd="sng">
            <a:solidFill>
              <a:srgbClr val="5D7C3F"/>
            </a:solidFill>
            <a:prstDash val="solid"/>
            <a:miter lim="800000"/>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theme" Target="../theme/theme6.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40"/>
          <p:cNvGrpSpPr/>
          <p:nvPr/>
        </p:nvGrpSpPr>
        <p:grpSpPr>
          <a:xfrm>
            <a:off x="0" y="758825"/>
            <a:ext cx="6099175" cy="6099175"/>
            <a:chOff x="0" y="12289"/>
            <a:chExt cx="3550" cy="3551"/>
          </a:xfrm>
        </p:grpSpPr>
        <p:sp>
          <p:nvSpPr>
            <p:cNvPr id="11" name="Google Shape;11;p40"/>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12" name="Google Shape;12;p40"/>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13" name="Google Shape;13;p40"/>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cxnSp>
        <p:nvCxnSpPr>
          <p:cNvPr id="14" name="Google Shape;14;p40"/>
          <p:cNvCxnSpPr/>
          <p:nvPr/>
        </p:nvCxnSpPr>
        <p:spPr>
          <a:xfrm>
            <a:off x="6308725" y="3949700"/>
            <a:ext cx="2133600" cy="4762"/>
          </a:xfrm>
          <a:prstGeom prst="straightConnector1">
            <a:avLst/>
          </a:prstGeom>
          <a:noFill/>
          <a:ln w="101600" cap="flat" cmpd="sng">
            <a:solidFill>
              <a:srgbClr val="5D7C3F"/>
            </a:solidFill>
            <a:prstDash val="solid"/>
            <a:miter lim="800000"/>
            <a:headEnd type="none" w="med" len="med"/>
            <a:tailEnd type="none" w="med" len="med"/>
          </a:ln>
        </p:spPr>
      </p:cxnSp>
      <p:sp>
        <p:nvSpPr>
          <p:cNvPr id="15" name="Google Shape;15;p40"/>
          <p:cNvSpPr txBox="1">
            <a:spLocks noGrp="1"/>
          </p:cNvSpPr>
          <p:nvPr>
            <p:ph type="body" idx="1"/>
          </p:nvPr>
        </p:nvSpPr>
        <p:spPr>
          <a:xfrm>
            <a:off x="593725" y="1825625"/>
            <a:ext cx="10382250" cy="43513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6" name="Google Shape;16;p40"/>
          <p:cNvSpPr txBox="1">
            <a:spLocks noGrp="1"/>
          </p:cNvSpPr>
          <p:nvPr>
            <p:ph type="title"/>
          </p:nvPr>
        </p:nvSpPr>
        <p:spPr>
          <a:xfrm>
            <a:off x="593725" y="365125"/>
            <a:ext cx="10401300" cy="132556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grpSp>
        <p:nvGrpSpPr>
          <p:cNvPr id="20" name="Google Shape;20;p42"/>
          <p:cNvGrpSpPr/>
          <p:nvPr/>
        </p:nvGrpSpPr>
        <p:grpSpPr>
          <a:xfrm>
            <a:off x="6362700" y="0"/>
            <a:ext cx="5829300" cy="3235325"/>
            <a:chOff x="5612972" y="1"/>
            <a:chExt cx="6615961" cy="3672246"/>
          </a:xfrm>
        </p:grpSpPr>
        <p:sp>
          <p:nvSpPr>
            <p:cNvPr id="21" name="Google Shape;21;p42"/>
            <p:cNvSpPr/>
            <p:nvPr/>
          </p:nvSpPr>
          <p:spPr>
            <a:xfrm>
              <a:off x="5612972" y="1"/>
              <a:ext cx="4408998" cy="3672246"/>
            </a:xfrm>
            <a:custGeom>
              <a:avLst/>
              <a:gdLst/>
              <a:ahLst/>
              <a:cxnLst/>
              <a:rect l="l" t="t" r="r" b="b"/>
              <a:pathLst>
                <a:path w="3578" h="2980" extrusionOk="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2" name="Google Shape;22;p42"/>
            <p:cNvSpPr/>
            <p:nvPr/>
          </p:nvSpPr>
          <p:spPr>
            <a:xfrm>
              <a:off x="6341233" y="1463970"/>
              <a:ext cx="2208196" cy="2208277"/>
            </a:xfrm>
            <a:custGeom>
              <a:avLst/>
              <a:gdLst/>
              <a:ahLst/>
              <a:cxnLst/>
              <a:rect l="l" t="t" r="r" b="b"/>
              <a:pathLst>
                <a:path w="1792" h="1792" extrusionOk="0">
                  <a:moveTo>
                    <a:pt x="597" y="0"/>
                  </a:moveTo>
                  <a:lnTo>
                    <a:pt x="0" y="598"/>
                  </a:lnTo>
                  <a:lnTo>
                    <a:pt x="1195" y="1792"/>
                  </a:lnTo>
                  <a:lnTo>
                    <a:pt x="1792" y="1195"/>
                  </a:lnTo>
                  <a:lnTo>
                    <a:pt x="597" y="0"/>
                  </a:lnTo>
                  <a:close/>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 name="Google Shape;23;p42"/>
            <p:cNvSpPr/>
            <p:nvPr/>
          </p:nvSpPr>
          <p:spPr>
            <a:xfrm>
              <a:off x="8555590" y="1"/>
              <a:ext cx="1457754" cy="729520"/>
            </a:xfrm>
            <a:custGeom>
              <a:avLst/>
              <a:gdLst/>
              <a:ahLst/>
              <a:cxnLst/>
              <a:rect l="l" t="t" r="r" b="b"/>
              <a:pathLst>
                <a:path w="1183" h="592" extrusionOk="0">
                  <a:moveTo>
                    <a:pt x="1183" y="0"/>
                  </a:moveTo>
                  <a:lnTo>
                    <a:pt x="0" y="0"/>
                  </a:lnTo>
                  <a:lnTo>
                    <a:pt x="591" y="591"/>
                  </a:lnTo>
                  <a:lnTo>
                    <a:pt x="1183" y="0"/>
                  </a:lnTo>
                  <a:close/>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 name="Google Shape;24;p42"/>
            <p:cNvSpPr/>
            <p:nvPr/>
          </p:nvSpPr>
          <p:spPr>
            <a:xfrm>
              <a:off x="7076887" y="728289"/>
              <a:ext cx="2208196" cy="2208277"/>
            </a:xfrm>
            <a:custGeom>
              <a:avLst/>
              <a:gdLst/>
              <a:ahLst/>
              <a:cxnLst/>
              <a:rect l="l" t="t" r="r" b="b"/>
              <a:pathLst>
                <a:path w="1792" h="1792" extrusionOk="0">
                  <a:moveTo>
                    <a:pt x="598" y="0"/>
                  </a:moveTo>
                  <a:lnTo>
                    <a:pt x="0" y="597"/>
                  </a:lnTo>
                  <a:lnTo>
                    <a:pt x="1195" y="1792"/>
                  </a:lnTo>
                  <a:lnTo>
                    <a:pt x="1792" y="1195"/>
                  </a:lnTo>
                  <a:lnTo>
                    <a:pt x="598"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 name="Google Shape;25;p42"/>
            <p:cNvSpPr/>
            <p:nvPr/>
          </p:nvSpPr>
          <p:spPr>
            <a:xfrm>
              <a:off x="9285083" y="728289"/>
              <a:ext cx="2943850" cy="2943958"/>
            </a:xfrm>
            <a:custGeom>
              <a:avLst/>
              <a:gdLst/>
              <a:ahLst/>
              <a:cxnLst/>
              <a:rect l="l" t="t" r="r" b="b"/>
              <a:pathLst>
                <a:path w="2389" h="2389" extrusionOk="0">
                  <a:moveTo>
                    <a:pt x="2389" y="1195"/>
                  </a:moveTo>
                  <a:lnTo>
                    <a:pt x="1194" y="0"/>
                  </a:lnTo>
                  <a:lnTo>
                    <a:pt x="0" y="1195"/>
                  </a:lnTo>
                  <a:lnTo>
                    <a:pt x="1194" y="2389"/>
                  </a:lnTo>
                  <a:lnTo>
                    <a:pt x="2389" y="1195"/>
                  </a:lnTo>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cxnSp>
        <p:nvCxnSpPr>
          <p:cNvPr id="26" name="Google Shape;26;p42"/>
          <p:cNvCxnSpPr/>
          <p:nvPr/>
        </p:nvCxnSpPr>
        <p:spPr>
          <a:xfrm>
            <a:off x="593725" y="2149475"/>
            <a:ext cx="2130425" cy="0"/>
          </a:xfrm>
          <a:prstGeom prst="straightConnector1">
            <a:avLst/>
          </a:prstGeom>
          <a:noFill/>
          <a:ln w="101600" cap="flat" cmpd="sng">
            <a:solidFill>
              <a:srgbClr val="5D7C3F"/>
            </a:solidFill>
            <a:prstDash val="solid"/>
            <a:miter lim="800000"/>
            <a:headEnd type="none" w="med" len="med"/>
            <a:tailEnd type="none" w="med" len="med"/>
          </a:ln>
        </p:spPr>
      </p:cxnSp>
      <p:sp>
        <p:nvSpPr>
          <p:cNvPr id="27" name="Google Shape;27;p42"/>
          <p:cNvSpPr txBox="1">
            <a:spLocks noGrp="1"/>
          </p:cNvSpPr>
          <p:nvPr>
            <p:ph type="body" idx="1"/>
          </p:nvPr>
        </p:nvSpPr>
        <p:spPr>
          <a:xfrm>
            <a:off x="593725" y="1825625"/>
            <a:ext cx="10382250" cy="43513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28" name="Google Shape;28;p42"/>
          <p:cNvSpPr txBox="1">
            <a:spLocks noGrp="1"/>
          </p:cNvSpPr>
          <p:nvPr>
            <p:ph type="title"/>
          </p:nvPr>
        </p:nvSpPr>
        <p:spPr>
          <a:xfrm>
            <a:off x="593725" y="365125"/>
            <a:ext cx="10401300" cy="132556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29" name="Google Shape;29;p42"/>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sz="1400" b="0">
              <a:latin typeface="Arial"/>
              <a:ea typeface="Arial"/>
              <a:cs typeface="Arial"/>
              <a:sym typeface="Arial"/>
            </a:endParaRPr>
          </a:p>
        </p:txBody>
      </p:sp>
      <p:sp>
        <p:nvSpPr>
          <p:cNvPr id="30" name="Google Shape;30;p42"/>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SzPts val="1400"/>
              <a:buNone/>
              <a:defRPr sz="1400" b="0" i="0" u="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6"/>
        <p:cNvGrpSpPr/>
        <p:nvPr/>
      </p:nvGrpSpPr>
      <p:grpSpPr>
        <a:xfrm>
          <a:off x="0" y="0"/>
          <a:ext cx="0" cy="0"/>
          <a:chOff x="0" y="0"/>
          <a:chExt cx="0" cy="0"/>
        </a:xfrm>
      </p:grpSpPr>
      <p:cxnSp>
        <p:nvCxnSpPr>
          <p:cNvPr id="37" name="Google Shape;37;p44"/>
          <p:cNvCxnSpPr/>
          <p:nvPr/>
        </p:nvCxnSpPr>
        <p:spPr>
          <a:xfrm>
            <a:off x="593725" y="2149475"/>
            <a:ext cx="2133600" cy="3175"/>
          </a:xfrm>
          <a:prstGeom prst="straightConnector1">
            <a:avLst/>
          </a:prstGeom>
          <a:noFill/>
          <a:ln w="101600" cap="flat" cmpd="sng">
            <a:solidFill>
              <a:srgbClr val="5D7C3F"/>
            </a:solidFill>
            <a:prstDash val="solid"/>
            <a:miter lim="800000"/>
            <a:headEnd type="none" w="med" len="med"/>
            <a:tailEnd type="none" w="med" len="med"/>
          </a:ln>
        </p:spPr>
      </p:cxnSp>
      <p:grpSp>
        <p:nvGrpSpPr>
          <p:cNvPr id="38" name="Google Shape;38;p44"/>
          <p:cNvGrpSpPr/>
          <p:nvPr/>
        </p:nvGrpSpPr>
        <p:grpSpPr>
          <a:xfrm rot="5400000" flipH="1">
            <a:off x="0" y="3900487"/>
            <a:ext cx="2959100" cy="2959100"/>
            <a:chOff x="0" y="12289"/>
            <a:chExt cx="3550" cy="3551"/>
          </a:xfrm>
        </p:grpSpPr>
        <p:sp>
          <p:nvSpPr>
            <p:cNvPr id="39" name="Google Shape;39;p44"/>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40" name="Google Shape;40;p44"/>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41" name="Google Shape;41;p44"/>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sp>
        <p:nvSpPr>
          <p:cNvPr id="42" name="Google Shape;42;p44"/>
          <p:cNvSpPr txBox="1">
            <a:spLocks noGrp="1"/>
          </p:cNvSpPr>
          <p:nvPr>
            <p:ph type="body" idx="1"/>
          </p:nvPr>
        </p:nvSpPr>
        <p:spPr>
          <a:xfrm>
            <a:off x="593725" y="1825625"/>
            <a:ext cx="10382250" cy="43513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43" name="Google Shape;43;p44"/>
          <p:cNvSpPr txBox="1">
            <a:spLocks noGrp="1"/>
          </p:cNvSpPr>
          <p:nvPr>
            <p:ph type="title"/>
          </p:nvPr>
        </p:nvSpPr>
        <p:spPr>
          <a:xfrm>
            <a:off x="593725" y="365125"/>
            <a:ext cx="10401300" cy="132556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44" name="Google Shape;44;p44"/>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sz="1400" b="0">
              <a:latin typeface="Arial"/>
              <a:ea typeface="Arial"/>
              <a:cs typeface="Arial"/>
              <a:sym typeface="Arial"/>
            </a:endParaRPr>
          </a:p>
        </p:txBody>
      </p:sp>
      <p:sp>
        <p:nvSpPr>
          <p:cNvPr id="45" name="Google Shape;45;p44"/>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SzPts val="1400"/>
              <a:buNone/>
              <a:defRPr sz="1400" b="0" i="0" u="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3"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grpSp>
        <p:nvGrpSpPr>
          <p:cNvPr id="52" name="Google Shape;52;p46"/>
          <p:cNvGrpSpPr/>
          <p:nvPr/>
        </p:nvGrpSpPr>
        <p:grpSpPr>
          <a:xfrm>
            <a:off x="0" y="758825"/>
            <a:ext cx="6099175" cy="6099175"/>
            <a:chOff x="0" y="12289"/>
            <a:chExt cx="3550" cy="3551"/>
          </a:xfrm>
        </p:grpSpPr>
        <p:sp>
          <p:nvSpPr>
            <p:cNvPr id="53" name="Google Shape;53;p46"/>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54" name="Google Shape;54;p46"/>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55" name="Google Shape;55;p46"/>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cxnSp>
        <p:nvCxnSpPr>
          <p:cNvPr id="56" name="Google Shape;56;p46"/>
          <p:cNvCxnSpPr/>
          <p:nvPr/>
        </p:nvCxnSpPr>
        <p:spPr>
          <a:xfrm>
            <a:off x="6308725" y="3949700"/>
            <a:ext cx="2133600" cy="4762"/>
          </a:xfrm>
          <a:prstGeom prst="straightConnector1">
            <a:avLst/>
          </a:prstGeom>
          <a:noFill/>
          <a:ln w="101600" cap="flat" cmpd="sng">
            <a:solidFill>
              <a:srgbClr val="5D7C3F"/>
            </a:solidFill>
            <a:prstDash val="solid"/>
            <a:miter lim="800000"/>
            <a:headEnd type="none" w="med" len="med"/>
            <a:tailEnd type="none" w="med" len="med"/>
          </a:ln>
        </p:spPr>
      </p:cxnSp>
      <p:sp>
        <p:nvSpPr>
          <p:cNvPr id="57" name="Google Shape;57;p46"/>
          <p:cNvSpPr txBox="1">
            <a:spLocks noGrp="1"/>
          </p:cNvSpPr>
          <p:nvPr>
            <p:ph type="body" idx="1"/>
          </p:nvPr>
        </p:nvSpPr>
        <p:spPr>
          <a:xfrm>
            <a:off x="593725" y="1825625"/>
            <a:ext cx="10382250" cy="43513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58" name="Google Shape;58;p46"/>
          <p:cNvSpPr txBox="1">
            <a:spLocks noGrp="1"/>
          </p:cNvSpPr>
          <p:nvPr>
            <p:ph type="title"/>
          </p:nvPr>
        </p:nvSpPr>
        <p:spPr>
          <a:xfrm>
            <a:off x="593725" y="365125"/>
            <a:ext cx="10401300" cy="132556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5"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1"/>
        <p:cNvGrpSpPr/>
        <p:nvPr/>
      </p:nvGrpSpPr>
      <p:grpSpPr>
        <a:xfrm>
          <a:off x="0" y="0"/>
          <a:ext cx="0" cy="0"/>
          <a:chOff x="0" y="0"/>
          <a:chExt cx="0" cy="0"/>
        </a:xfrm>
      </p:grpSpPr>
      <p:grpSp>
        <p:nvGrpSpPr>
          <p:cNvPr id="62" name="Google Shape;62;p48"/>
          <p:cNvGrpSpPr/>
          <p:nvPr/>
        </p:nvGrpSpPr>
        <p:grpSpPr>
          <a:xfrm rot="5400000" flipH="1">
            <a:off x="0" y="3900487"/>
            <a:ext cx="2959100" cy="2959100"/>
            <a:chOff x="0" y="12289"/>
            <a:chExt cx="3550" cy="3551"/>
          </a:xfrm>
        </p:grpSpPr>
        <p:sp>
          <p:nvSpPr>
            <p:cNvPr id="63" name="Google Shape;63;p48"/>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64" name="Google Shape;64;p48"/>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65" name="Google Shape;65;p48"/>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cxnSp>
        <p:nvCxnSpPr>
          <p:cNvPr id="66" name="Google Shape;66;p48"/>
          <p:cNvCxnSpPr/>
          <p:nvPr/>
        </p:nvCxnSpPr>
        <p:spPr>
          <a:xfrm>
            <a:off x="3670300" y="6313487"/>
            <a:ext cx="2133600" cy="3175"/>
          </a:xfrm>
          <a:prstGeom prst="straightConnector1">
            <a:avLst/>
          </a:prstGeom>
          <a:noFill/>
          <a:ln w="101600" cap="flat" cmpd="sng">
            <a:solidFill>
              <a:srgbClr val="5D7C3F"/>
            </a:solidFill>
            <a:prstDash val="solid"/>
            <a:miter lim="800000"/>
            <a:headEnd type="none" w="med" len="med"/>
            <a:tailEnd type="none" w="med" len="med"/>
          </a:ln>
        </p:spPr>
      </p:cxnSp>
      <p:sp>
        <p:nvSpPr>
          <p:cNvPr id="67" name="Google Shape;67;p48"/>
          <p:cNvSpPr txBox="1">
            <a:spLocks noGrp="1"/>
          </p:cNvSpPr>
          <p:nvPr>
            <p:ph type="body" idx="1"/>
          </p:nvPr>
        </p:nvSpPr>
        <p:spPr>
          <a:xfrm>
            <a:off x="593725" y="1825625"/>
            <a:ext cx="10382250" cy="435133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68" name="Google Shape;68;p48"/>
          <p:cNvSpPr txBox="1">
            <a:spLocks noGrp="1"/>
          </p:cNvSpPr>
          <p:nvPr>
            <p:ph type="title"/>
          </p:nvPr>
        </p:nvSpPr>
        <p:spPr>
          <a:xfrm>
            <a:off x="593725" y="365125"/>
            <a:ext cx="10401300" cy="132556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69" name="Google Shape;69;p48"/>
          <p:cNvSpPr txBox="1">
            <a:spLocks noGrp="1"/>
          </p:cNvSpPr>
          <p:nvPr>
            <p:ph type="sldNum" idx="12"/>
          </p:nvPr>
        </p:nvSpPr>
        <p:spPr>
          <a:xfrm>
            <a:off x="593725" y="6332537"/>
            <a:ext cx="523875" cy="247650"/>
          </a:xfrm>
          <a:prstGeom prst="rect">
            <a:avLst/>
          </a:prstGeom>
          <a:noFill/>
          <a:ln>
            <a:noFill/>
          </a:ln>
        </p:spPr>
        <p:txBody>
          <a:bodyPr spcFirstLastPara="1" wrap="square" lIns="0" tIns="0" rIns="0" bIns="0" anchor="t" anchorCtr="0">
            <a:noAutofit/>
          </a:bodyPr>
          <a:lstStyle>
            <a:lvl1pPr marL="0" marR="0" lvl="0"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1pPr>
            <a:lvl2pPr marL="0" marR="0" lvl="1"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2pPr>
            <a:lvl3pPr marL="0" marR="0" lvl="2"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3pPr>
            <a:lvl4pPr marL="0" marR="0" lvl="3"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4pPr>
            <a:lvl5pPr marL="0" marR="0" lvl="4"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5pPr>
            <a:lvl6pPr marL="0" marR="0" lvl="5"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6pPr>
            <a:lvl7pPr marL="0" marR="0" lvl="6"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7pPr>
            <a:lvl8pPr marL="0" marR="0" lvl="7"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8pPr>
            <a:lvl9pPr marL="0" marR="0" lvl="8" indent="0" algn="l" rtl="0">
              <a:lnSpc>
                <a:spcPct val="100000"/>
              </a:lnSpc>
              <a:spcBef>
                <a:spcPts val="0"/>
              </a:spcBef>
              <a:spcAft>
                <a:spcPts val="0"/>
              </a:spcAft>
              <a:buClr>
                <a:srgbClr val="000000"/>
              </a:buClr>
              <a:buSzPts val="1100"/>
              <a:buFont typeface="Libre Franklin"/>
              <a:buNone/>
              <a:defRPr sz="1100" b="1" i="0" u="none">
                <a:solidFill>
                  <a:srgbClr val="000000"/>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sz="1400" b="0">
              <a:latin typeface="Arial"/>
              <a:ea typeface="Arial"/>
              <a:cs typeface="Arial"/>
              <a:sym typeface="Arial"/>
            </a:endParaRPr>
          </a:p>
        </p:txBody>
      </p:sp>
      <p:sp>
        <p:nvSpPr>
          <p:cNvPr id="70" name="Google Shape;70;p48"/>
          <p:cNvSpPr txBox="1">
            <a:spLocks noGrp="1"/>
          </p:cNvSpPr>
          <p:nvPr>
            <p:ph type="dt" idx="10"/>
          </p:nvPr>
        </p:nvSpPr>
        <p:spPr>
          <a:xfrm>
            <a:off x="1133475" y="6332537"/>
            <a:ext cx="1312862" cy="247650"/>
          </a:xfrm>
          <a:prstGeom prst="rect">
            <a:avLst/>
          </a:prstGeom>
          <a:noFill/>
          <a:ln>
            <a:noFill/>
          </a:ln>
        </p:spPr>
        <p:txBody>
          <a:bodyPr spcFirstLastPara="1" wrap="square" lIns="0" tIns="0" rIns="0" bIns="0" anchor="t" anchorCtr="0">
            <a:noAutofit/>
          </a:bodyPr>
          <a:lstStyle>
            <a:lvl1pPr marR="0" lvl="0" algn="l" rtl="0">
              <a:lnSpc>
                <a:spcPct val="100000"/>
              </a:lnSpc>
              <a:spcBef>
                <a:spcPts val="0"/>
              </a:spcBef>
              <a:spcAft>
                <a:spcPts val="0"/>
              </a:spcAft>
              <a:buSzPts val="1400"/>
              <a:buNone/>
              <a:defRPr sz="1400" b="0" i="0" u="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57"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7"/>
        <p:cNvGrpSpPr/>
        <p:nvPr/>
      </p:nvGrpSpPr>
      <p:grpSpPr>
        <a:xfrm>
          <a:off x="0" y="0"/>
          <a:ext cx="0" cy="0"/>
          <a:chOff x="0" y="0"/>
          <a:chExt cx="0" cy="0"/>
        </a:xfrm>
      </p:grpSpPr>
      <p:sp>
        <p:nvSpPr>
          <p:cNvPr id="78" name="Google Shape;78;g2d64e476bf4_4_155"/>
          <p:cNvSpPr txBox="1">
            <a:spLocks noGrp="1"/>
          </p:cNvSpPr>
          <p:nvPr>
            <p:ph type="body" idx="1"/>
          </p:nvPr>
        </p:nvSpPr>
        <p:spPr>
          <a:xfrm>
            <a:off x="594360" y="1825625"/>
            <a:ext cx="10382400" cy="4351200"/>
          </a:xfrm>
          <a:prstGeom prst="rect">
            <a:avLst/>
          </a:prstGeom>
          <a:noFill/>
          <a:ln>
            <a:noFill/>
          </a:ln>
        </p:spPr>
        <p:txBody>
          <a:bodyPr spcFirstLastPara="1" wrap="square" lIns="91425" tIns="45700" rIns="91425" bIns="45700" anchor="t" anchorCtr="0">
            <a:normAutofit/>
          </a:bodyPr>
          <a:lstStyle>
            <a:lvl1pPr marL="457200" marR="0" lvl="0" indent="-406400" algn="l">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Libre Franklin"/>
                <a:ea typeface="Libre Franklin"/>
                <a:cs typeface="Libre Franklin"/>
                <a:sym typeface="Libre Franklin"/>
              </a:defRPr>
            </a:lvl1pPr>
            <a:lvl2pPr marL="914400" marR="0" lvl="1" indent="-381000" algn="l">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Libre Franklin"/>
                <a:ea typeface="Libre Franklin"/>
                <a:cs typeface="Libre Franklin"/>
                <a:sym typeface="Libre Franklin"/>
              </a:defRPr>
            </a:lvl2pPr>
            <a:lvl3pPr marL="1371600" marR="0" lvl="2" indent="-355600" algn="l">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Libre Franklin"/>
                <a:ea typeface="Libre Franklin"/>
                <a:cs typeface="Libre Franklin"/>
                <a:sym typeface="Libre Franklin"/>
              </a:defRPr>
            </a:lvl3pPr>
            <a:lvl4pPr marL="1828800" marR="0" lvl="3"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4pPr>
            <a:lvl5pPr marL="2286000" marR="0" lvl="4" indent="-342900" algn="l">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Libre Franklin"/>
                <a:ea typeface="Libre Franklin"/>
                <a:cs typeface="Libre Franklin"/>
                <a:sym typeface="Libre Franklin"/>
              </a:defRPr>
            </a:lvl5pPr>
            <a:lvl6pPr marL="2743200" marR="0" lvl="5" indent="-342900" algn="l">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Libre Franklin"/>
                <a:ea typeface="Libre Franklin"/>
                <a:cs typeface="Libre Franklin"/>
                <a:sym typeface="Libre Franklin"/>
              </a:defRPr>
            </a:lvl6pPr>
            <a:lvl7pPr marL="3200400" marR="0" lvl="6" indent="-342900" algn="l">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Libre Franklin"/>
                <a:ea typeface="Libre Franklin"/>
                <a:cs typeface="Libre Franklin"/>
                <a:sym typeface="Libre Franklin"/>
              </a:defRPr>
            </a:lvl7pPr>
            <a:lvl8pPr marL="3657600" marR="0" lvl="7" indent="-342900" algn="l">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Libre Franklin"/>
                <a:ea typeface="Libre Franklin"/>
                <a:cs typeface="Libre Franklin"/>
                <a:sym typeface="Libre Franklin"/>
              </a:defRPr>
            </a:lvl8pPr>
            <a:lvl9pPr marL="4114800" marR="0" lvl="8" indent="-342900" algn="l">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79" name="Google Shape;79;g2d64e476bf4_4_155"/>
          <p:cNvSpPr txBox="1">
            <a:spLocks noGrp="1"/>
          </p:cNvSpPr>
          <p:nvPr>
            <p:ph type="title"/>
          </p:nvPr>
        </p:nvSpPr>
        <p:spPr>
          <a:xfrm>
            <a:off x="594360" y="365125"/>
            <a:ext cx="10401300" cy="1325700"/>
          </a:xfrm>
          <a:prstGeom prst="rect">
            <a:avLst/>
          </a:prstGeom>
          <a:noFill/>
          <a:ln>
            <a:noFill/>
          </a:ln>
        </p:spPr>
        <p:txBody>
          <a:bodyPr spcFirstLastPara="1" wrap="square" lIns="91425" tIns="45700" rIns="91425" bIns="45700" anchor="ctr" anchorCtr="0">
            <a:normAutofit/>
          </a:bodyPr>
          <a:lstStyle>
            <a:lvl1pPr marR="0" lvl="0" algn="l">
              <a:lnSpc>
                <a:spcPct val="80000"/>
              </a:lnSpc>
              <a:spcBef>
                <a:spcPts val="0"/>
              </a:spcBef>
              <a:spcAft>
                <a:spcPts val="0"/>
              </a:spcAft>
              <a:buClr>
                <a:schemeClr val="dk1"/>
              </a:buClr>
              <a:buSzPts val="4400"/>
              <a:buFont typeface="Franklin Gothic"/>
              <a:buNone/>
              <a:defRPr sz="4400" b="1" i="0" u="none" strike="noStrike" cap="none">
                <a:solidFill>
                  <a:schemeClr val="dk1"/>
                </a:solidFill>
                <a:latin typeface="Franklin Gothic"/>
                <a:ea typeface="Franklin Gothic"/>
                <a:cs typeface="Franklin Gothic"/>
                <a:sym typeface="Franklin Gothic"/>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80" name="Google Shape;80;g2d64e476bf4_4_155"/>
          <p:cNvSpPr txBox="1">
            <a:spLocks noGrp="1"/>
          </p:cNvSpPr>
          <p:nvPr>
            <p:ph type="dt" idx="10"/>
          </p:nvPr>
        </p:nvSpPr>
        <p:spPr>
          <a:xfrm>
            <a:off x="1133648" y="6332220"/>
            <a:ext cx="1313100" cy="247800"/>
          </a:xfrm>
          <a:prstGeom prst="rect">
            <a:avLst/>
          </a:prstGeom>
          <a:noFill/>
          <a:ln>
            <a:noFill/>
          </a:ln>
        </p:spPr>
        <p:txBody>
          <a:bodyPr spcFirstLastPara="1" wrap="square" lIns="0" tIns="0" rIns="0" bIns="0" anchor="t" anchorCtr="0">
            <a:noAutofit/>
          </a:bodyPr>
          <a:lstStyle>
            <a:lvl1pPr marR="0" lvl="0" algn="l">
              <a:lnSpc>
                <a:spcPct val="100000"/>
              </a:lnSpc>
              <a:spcBef>
                <a:spcPts val="0"/>
              </a:spcBef>
              <a:spcAft>
                <a:spcPts val="0"/>
              </a:spcAft>
              <a:buClr>
                <a:srgbClr val="000000"/>
              </a:buClr>
              <a:buSzPts val="1400"/>
              <a:buFont typeface="Arial"/>
              <a:buNone/>
              <a:defRPr sz="1100" b="0" i="0" u="none" strike="noStrike" cap="none">
                <a:solidFill>
                  <a:schemeClr val="dk1"/>
                </a:solidFill>
                <a:latin typeface="Libre Franklin"/>
                <a:ea typeface="Libre Franklin"/>
                <a:cs typeface="Libre Franklin"/>
                <a:sym typeface="Libre Franklin"/>
              </a:defRPr>
            </a:lvl1pPr>
            <a:lvl2pPr marR="0" lvl="1"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2pPr>
            <a:lvl3pPr marR="0" lvl="2"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3pPr>
            <a:lvl4pPr marR="0" lvl="3"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4pPr>
            <a:lvl5pPr marR="0" lvl="4"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5pPr>
            <a:lvl6pPr marR="0" lvl="5"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6pPr>
            <a:lvl7pPr marR="0" lvl="6"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7pPr>
            <a:lvl8pPr marR="0" lvl="7"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8pPr>
            <a:lvl9pPr marR="0" lvl="8" algn="l">
              <a:lnSpc>
                <a:spcPct val="100000"/>
              </a:lnSpc>
              <a:spcBef>
                <a:spcPts val="0"/>
              </a:spcBef>
              <a:spcAft>
                <a:spcPts val="0"/>
              </a:spcAft>
              <a:buClr>
                <a:srgbClr val="000000"/>
              </a:buClr>
              <a:buSzPts val="1400"/>
              <a:buFont typeface="Arial"/>
              <a:buNone/>
              <a:defRPr sz="1800" b="0" i="0" u="none" strike="noStrike" cap="none">
                <a:solidFill>
                  <a:schemeClr val="lt1"/>
                </a:solidFill>
                <a:latin typeface="Libre Franklin"/>
                <a:ea typeface="Libre Franklin"/>
                <a:cs typeface="Libre Franklin"/>
                <a:sym typeface="Libre Franklin"/>
              </a:defRPr>
            </a:lvl9pPr>
          </a:lstStyle>
          <a:p>
            <a:endParaRPr/>
          </a:p>
        </p:txBody>
      </p:sp>
      <p:sp>
        <p:nvSpPr>
          <p:cNvPr id="81" name="Google Shape;81;g2d64e476bf4_4_155"/>
          <p:cNvSpPr txBox="1">
            <a:spLocks noGrp="1"/>
          </p:cNvSpPr>
          <p:nvPr>
            <p:ph type="sldNum" idx="12"/>
          </p:nvPr>
        </p:nvSpPr>
        <p:spPr>
          <a:xfrm>
            <a:off x="594360" y="6332220"/>
            <a:ext cx="523200" cy="247800"/>
          </a:xfrm>
          <a:prstGeom prst="rect">
            <a:avLst/>
          </a:prstGeom>
          <a:noFill/>
          <a:ln>
            <a:noFill/>
          </a:ln>
        </p:spPr>
        <p:txBody>
          <a:bodyPr spcFirstLastPara="1" wrap="square" lIns="0" tIns="0" rIns="0" bIns="0" anchor="t" anchorCtr="0">
            <a:noAutofit/>
          </a:bodyPr>
          <a:lstStyle>
            <a:lvl1pPr marL="0" marR="0" lvl="0"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1pPr>
            <a:lvl2pPr marL="0" marR="0" lvl="1"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2pPr>
            <a:lvl3pPr marL="0" marR="0" lvl="2"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3pPr>
            <a:lvl4pPr marL="0" marR="0" lvl="3"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4pPr>
            <a:lvl5pPr marL="0" marR="0" lvl="4"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5pPr>
            <a:lvl6pPr marL="0" marR="0" lvl="5"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6pPr>
            <a:lvl7pPr marL="0" marR="0" lvl="6"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7pPr>
            <a:lvl8pPr marL="0" marR="0" lvl="7"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8pPr>
            <a:lvl9pPr marL="0" marR="0" lvl="8" indent="0" algn="l">
              <a:lnSpc>
                <a:spcPct val="100000"/>
              </a:lnSpc>
              <a:spcBef>
                <a:spcPts val="0"/>
              </a:spcBef>
              <a:spcAft>
                <a:spcPts val="0"/>
              </a:spcAft>
              <a:buClr>
                <a:srgbClr val="000000"/>
              </a:buClr>
              <a:buSzPts val="1100"/>
              <a:buFont typeface="Arial"/>
              <a:buNone/>
              <a:defRPr sz="1100" b="1" i="0" u="none" strike="noStrike" cap="none">
                <a:solidFill>
                  <a:schemeClr val="dk1"/>
                </a:solidFill>
                <a:latin typeface="Libre Franklin"/>
                <a:ea typeface="Libre Franklin"/>
                <a:cs typeface="Libre Franklin"/>
                <a:sym typeface="Libre Franklin"/>
              </a:defRPr>
            </a:lvl9pPr>
          </a:lstStyle>
          <a:p>
            <a:pPr marL="0" lvl="0" indent="0" algn="l" rtl="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proinso.questionpro.com/a/TakeSurvey?tt=kyrnU32NjQyMuk7Y1EUFpg%3D%3D&amp;lcfpn=false&amp;_ct=nn3svLlVWiNUx9VFn%2FVDIVOwN8fajcI2" TargetMode="External"/><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8.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50.xml.rels><?xml version="1.0" encoding="UTF-8" standalone="yes"?>
<Relationships xmlns="http://schemas.openxmlformats.org/package/2006/relationships"><Relationship Id="rId3" Type="http://schemas.openxmlformats.org/officeDocument/2006/relationships/hyperlink" Target="http://www.youtube.com/watch?v=wN-mZtbX2Pg" TargetMode="External"/><Relationship Id="rId2" Type="http://schemas.openxmlformats.org/officeDocument/2006/relationships/notesSlide" Target="../notesSlides/notesSlide50.xml"/><Relationship Id="rId1" Type="http://schemas.openxmlformats.org/officeDocument/2006/relationships/slideLayout" Target="../slideLayouts/slideLayout5.xml"/><Relationship Id="rId4" Type="http://schemas.openxmlformats.org/officeDocument/2006/relationships/image" Target="../media/image29.jpg"/></Relationships>
</file>

<file path=ppt/slides/_rels/slide51.xml.rels><?xml version="1.0" encoding="UTF-8" standalone="yes"?>
<Relationships xmlns="http://schemas.openxmlformats.org/package/2006/relationships"><Relationship Id="rId3" Type="http://schemas.openxmlformats.org/officeDocument/2006/relationships/hyperlink" Target="https://proinso.questionpro.com/validacion-coordinadores" TargetMode="External"/><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hyperlink" Target="https://proinso.questionpro.com/validacion-par" TargetMode="External"/><Relationship Id="rId4" Type="http://schemas.openxmlformats.org/officeDocument/2006/relationships/hyperlink" Target="https://proinso.questionpro.com/validacion-CONACES"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s://proinso.questionpro.com/Coordinadores" TargetMode="External"/><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hyperlink" Target="https://proinso.questionpro.com/evaluacion-par" TargetMode="External"/><Relationship Id="rId4" Type="http://schemas.openxmlformats.org/officeDocument/2006/relationships/hyperlink" Target="https://proinso.questionpro.com/CONA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
          <p:cNvSpPr txBox="1">
            <a:spLocks noGrp="1"/>
          </p:cNvSpPr>
          <p:nvPr>
            <p:ph type="ctrTitle"/>
          </p:nvPr>
        </p:nvSpPr>
        <p:spPr>
          <a:xfrm>
            <a:off x="2933700" y="847725"/>
            <a:ext cx="8758237" cy="2708275"/>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i="0" u="none">
                <a:solidFill>
                  <a:srgbClr val="326F79"/>
                </a:solidFill>
                <a:latin typeface="Manrope ExtraBold"/>
                <a:ea typeface="Manrope ExtraBold"/>
                <a:cs typeface="Manrope ExtraBold"/>
                <a:sym typeface="Manrope ExtraBold"/>
              </a:rPr>
              <a:t>Socialización de  instrumento para la evaluación de pares académicos y de integrantes de CONACES</a:t>
            </a:r>
            <a:endParaRPr/>
          </a:p>
        </p:txBody>
      </p:sp>
      <p:pic>
        <p:nvPicPr>
          <p:cNvPr id="204" name="Google Shape;204;p1"/>
          <p:cNvPicPr preferRelativeResize="0"/>
          <p:nvPr/>
        </p:nvPicPr>
        <p:blipFill rotWithShape="1">
          <a:blip r:embed="rId3">
            <a:alphaModFix/>
          </a:blip>
          <a:srcRect l="3511" b="12379"/>
          <a:stretch/>
        </p:blipFill>
        <p:spPr>
          <a:xfrm>
            <a:off x="239712" y="146050"/>
            <a:ext cx="1749425" cy="576262"/>
          </a:xfrm>
          <a:prstGeom prst="rect">
            <a:avLst/>
          </a:prstGeom>
          <a:noFill/>
          <a:ln>
            <a:noFill/>
          </a:ln>
        </p:spPr>
      </p:pic>
      <p:sp>
        <p:nvSpPr>
          <p:cNvPr id="205" name="Google Shape;205;p1"/>
          <p:cNvSpPr txBox="1"/>
          <p:nvPr/>
        </p:nvSpPr>
        <p:spPr>
          <a:xfrm>
            <a:off x="6332537" y="6424612"/>
            <a:ext cx="5742000" cy="338700"/>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Clr>
                <a:srgbClr val="5D7C3F"/>
              </a:buClr>
              <a:buSzPts val="2000"/>
              <a:buFont typeface="Manrope"/>
              <a:buNone/>
            </a:pPr>
            <a:r>
              <a:rPr lang="en-US" sz="2000" b="1">
                <a:solidFill>
                  <a:srgbClr val="5D7C3F"/>
                </a:solidFill>
                <a:latin typeface="Manrope"/>
                <a:ea typeface="Manrope"/>
                <a:cs typeface="Manrope"/>
                <a:sym typeface="Manrope"/>
              </a:rPr>
              <a:t>6</a:t>
            </a:r>
            <a:r>
              <a:rPr lang="en-US" sz="2000" b="1" i="0" u="none">
                <a:solidFill>
                  <a:srgbClr val="5D7C3F"/>
                </a:solidFill>
                <a:latin typeface="Manrope"/>
                <a:ea typeface="Manrope"/>
                <a:cs typeface="Manrope"/>
                <a:sym typeface="Manrope"/>
              </a:rPr>
              <a:t> de diciembre 2024</a:t>
            </a:r>
            <a:endParaRPr/>
          </a:p>
        </p:txBody>
      </p:sp>
      <p:pic>
        <p:nvPicPr>
          <p:cNvPr id="206" name="Google Shape;206;p1"/>
          <p:cNvPicPr preferRelativeResize="0"/>
          <p:nvPr/>
        </p:nvPicPr>
        <p:blipFill rotWithShape="1">
          <a:blip r:embed="rId4">
            <a:alphaModFix/>
          </a:blip>
          <a:srcRect/>
          <a:stretch/>
        </p:blipFill>
        <p:spPr>
          <a:xfrm>
            <a:off x="10666412" y="5249862"/>
            <a:ext cx="1408112" cy="8683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
          <p:cNvSpPr txBox="1">
            <a:spLocks noGrp="1"/>
          </p:cNvSpPr>
          <p:nvPr>
            <p:ph type="title"/>
          </p:nvPr>
        </p:nvSpPr>
        <p:spPr>
          <a:xfrm>
            <a:off x="593725" y="188912"/>
            <a:ext cx="6788150" cy="1593850"/>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a:solidFill>
                  <a:srgbClr val="326F79"/>
                </a:solidFill>
                <a:latin typeface="Manrope"/>
                <a:ea typeface="Manrope"/>
                <a:cs typeface="Manrope"/>
                <a:sym typeface="Manrope"/>
              </a:rPr>
              <a:t>Agenda</a:t>
            </a:r>
            <a:endParaRPr/>
          </a:p>
        </p:txBody>
      </p:sp>
      <p:sp>
        <p:nvSpPr>
          <p:cNvPr id="213" name="Google Shape;213;p2"/>
          <p:cNvSpPr txBox="1">
            <a:spLocks noGrp="1"/>
          </p:cNvSpPr>
          <p:nvPr>
            <p:ph type="body" idx="1"/>
          </p:nvPr>
        </p:nvSpPr>
        <p:spPr>
          <a:xfrm>
            <a:off x="593725" y="2543175"/>
            <a:ext cx="7673975" cy="3665537"/>
          </a:xfrm>
          <a:prstGeom prst="rect">
            <a:avLst/>
          </a:prstGeom>
          <a:noFill/>
          <a:ln>
            <a:noFill/>
          </a:ln>
        </p:spPr>
        <p:txBody>
          <a:bodyPr spcFirstLastPara="1" wrap="square" lIns="0" tIns="457200" rIns="0" bIns="0" anchor="t" anchorCtr="0">
            <a:noAutofit/>
          </a:bodyPr>
          <a:lstStyle/>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Presentación del equipo de trabajo</a:t>
            </a:r>
            <a:endParaRPr sz="2000" b="0">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Presentación enfoque teórico y metodológico del modelo</a:t>
            </a:r>
            <a:endParaRPr sz="2000" b="0">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Presentación de instrumentos y resultados de validación</a:t>
            </a:r>
            <a:endParaRPr sz="2000" b="0">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Pilotaje y validación estadística</a:t>
            </a:r>
            <a:endParaRPr sz="2000" b="0">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Coffee Break </a:t>
            </a:r>
            <a:endParaRPr sz="2000" b="0">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AutoNum type="arabicPeriod"/>
            </a:pPr>
            <a:r>
              <a:rPr lang="en-US" sz="2000" b="0">
                <a:solidFill>
                  <a:srgbClr val="3F3F3F"/>
                </a:solidFill>
                <a:latin typeface="Manrope"/>
                <a:ea typeface="Manrope"/>
                <a:cs typeface="Manrope"/>
                <a:sym typeface="Manrope"/>
              </a:rPr>
              <a:t>Dudas e inquietudes</a:t>
            </a:r>
            <a:endParaRPr sz="2000" b="0">
              <a:solidFill>
                <a:srgbClr val="3F3F3F"/>
              </a:solidFill>
              <a:latin typeface="Manrope"/>
              <a:ea typeface="Manrope"/>
              <a:cs typeface="Manrope"/>
              <a:sym typeface="Manrope"/>
            </a:endParaRPr>
          </a:p>
          <a:p>
            <a:pPr marL="457200" lvl="0" indent="0" algn="l" rtl="0">
              <a:lnSpc>
                <a:spcPct val="150000"/>
              </a:lnSpc>
              <a:spcBef>
                <a:spcPts val="0"/>
              </a:spcBef>
              <a:spcAft>
                <a:spcPts val="0"/>
              </a:spcAft>
              <a:buNone/>
            </a:pPr>
            <a:endParaRPr sz="2000" b="0">
              <a:solidFill>
                <a:srgbClr val="3F3F3F"/>
              </a:solidFill>
              <a:latin typeface="Manrope"/>
              <a:ea typeface="Manrope"/>
              <a:cs typeface="Manrope"/>
              <a:sym typeface="Manrope"/>
            </a:endParaRPr>
          </a:p>
        </p:txBody>
      </p:sp>
      <p:pic>
        <p:nvPicPr>
          <p:cNvPr id="214" name="Google Shape;214;p2"/>
          <p:cNvPicPr preferRelativeResize="0"/>
          <p:nvPr/>
        </p:nvPicPr>
        <p:blipFill rotWithShape="1">
          <a:blip r:embed="rId3">
            <a:alphaModFix/>
          </a:blip>
          <a:srcRect/>
          <a:stretch/>
        </p:blipFill>
        <p:spPr>
          <a:xfrm>
            <a:off x="9966325" y="6051550"/>
            <a:ext cx="2225675" cy="8064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g2d64e476bf4_4_284"/>
          <p:cNvSpPr txBox="1">
            <a:spLocks noGrp="1"/>
          </p:cNvSpPr>
          <p:nvPr>
            <p:ph type="ctrTitle"/>
          </p:nvPr>
        </p:nvSpPr>
        <p:spPr>
          <a:xfrm>
            <a:off x="4159250" y="2363775"/>
            <a:ext cx="6399300" cy="10017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a:solidFill>
                  <a:srgbClr val="326F79"/>
                </a:solidFill>
                <a:latin typeface="Manrope ExtraBold"/>
                <a:ea typeface="Manrope ExtraBold"/>
                <a:cs typeface="Manrope ExtraBold"/>
                <a:sym typeface="Manrope ExtraBold"/>
              </a:rPr>
              <a:t>1</a:t>
            </a:r>
            <a:r>
              <a:rPr lang="en-US" sz="4000" b="0" i="0" u="none">
                <a:solidFill>
                  <a:srgbClr val="326F79"/>
                </a:solidFill>
                <a:latin typeface="Manrope ExtraBold"/>
                <a:ea typeface="Manrope ExtraBold"/>
                <a:cs typeface="Manrope ExtraBold"/>
                <a:sym typeface="Manrope ExtraBold"/>
              </a:rPr>
              <a:t>. Presentación del </a:t>
            </a:r>
            <a:r>
              <a:rPr lang="en-US" sz="4000" b="0">
                <a:solidFill>
                  <a:srgbClr val="326F79"/>
                </a:solidFill>
                <a:latin typeface="Manrope ExtraBold"/>
                <a:ea typeface="Manrope ExtraBold"/>
                <a:cs typeface="Manrope ExtraBold"/>
                <a:sym typeface="Manrope ExtraBold"/>
              </a:rPr>
              <a:t>equipo de trabajo</a:t>
            </a:r>
            <a:r>
              <a:rPr lang="en-US" sz="4000" b="0" i="0" u="none">
                <a:solidFill>
                  <a:srgbClr val="326F79"/>
                </a:solidFill>
                <a:latin typeface="Manrope ExtraBold"/>
                <a:ea typeface="Manrope ExtraBold"/>
                <a:cs typeface="Manrope ExtraBold"/>
                <a:sym typeface="Manrope ExtraBold"/>
              </a:rPr>
              <a: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
          <p:cNvSpPr txBox="1">
            <a:spLocks noGrp="1"/>
          </p:cNvSpPr>
          <p:nvPr>
            <p:ph type="title"/>
          </p:nvPr>
        </p:nvSpPr>
        <p:spPr>
          <a:xfrm>
            <a:off x="593725" y="103187"/>
            <a:ext cx="10874375" cy="1679575"/>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Equipo de trabajo</a:t>
            </a:r>
            <a:endParaRPr/>
          </a:p>
        </p:txBody>
      </p:sp>
      <p:grpSp>
        <p:nvGrpSpPr>
          <p:cNvPr id="227" name="Google Shape;227;p3"/>
          <p:cNvGrpSpPr/>
          <p:nvPr/>
        </p:nvGrpSpPr>
        <p:grpSpPr>
          <a:xfrm rot="5400000" flipH="1">
            <a:off x="0" y="3900487"/>
            <a:ext cx="2959100" cy="2959100"/>
            <a:chOff x="0" y="12289"/>
            <a:chExt cx="3550" cy="3551"/>
          </a:xfrm>
        </p:grpSpPr>
        <p:sp>
          <p:nvSpPr>
            <p:cNvPr id="228" name="Google Shape;228;p3"/>
            <p:cNvSpPr/>
            <p:nvPr/>
          </p:nvSpPr>
          <p:spPr>
            <a:xfrm>
              <a:off x="0" y="12289"/>
              <a:ext cx="1789" cy="2386"/>
            </a:xfrm>
            <a:custGeom>
              <a:avLst/>
              <a:gdLst/>
              <a:ahLst/>
              <a:cxnLst/>
              <a:rect l="l" t="t" r="r" b="b"/>
              <a:pathLst>
                <a:path w="1789" h="2386" extrusionOk="0">
                  <a:moveTo>
                    <a:pt x="0" y="0"/>
                  </a:moveTo>
                  <a:lnTo>
                    <a:pt x="0" y="1194"/>
                  </a:lnTo>
                  <a:lnTo>
                    <a:pt x="1192" y="2386"/>
                  </a:lnTo>
                  <a:lnTo>
                    <a:pt x="1789" y="1789"/>
                  </a:lnTo>
                  <a:lnTo>
                    <a:pt x="0" y="0"/>
                  </a:lnTo>
                  <a:close/>
                </a:path>
              </a:pathLst>
            </a:custGeom>
            <a:solidFill>
              <a:srgbClr val="F9D44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29" name="Google Shape;229;p3"/>
            <p:cNvSpPr/>
            <p:nvPr/>
          </p:nvSpPr>
          <p:spPr>
            <a:xfrm>
              <a:off x="0" y="14678"/>
              <a:ext cx="1162" cy="1162"/>
            </a:xfrm>
            <a:custGeom>
              <a:avLst/>
              <a:gdLst/>
              <a:ahLst/>
              <a:cxnLst/>
              <a:rect l="l" t="t" r="r" b="b"/>
              <a:pathLst>
                <a:path w="1162" h="1162" extrusionOk="0">
                  <a:moveTo>
                    <a:pt x="0" y="0"/>
                  </a:moveTo>
                  <a:lnTo>
                    <a:pt x="0" y="1161"/>
                  </a:lnTo>
                  <a:lnTo>
                    <a:pt x="1161" y="1161"/>
                  </a:lnTo>
                  <a:lnTo>
                    <a:pt x="0" y="0"/>
                  </a:lnTo>
                  <a:close/>
                </a:path>
              </a:pathLst>
            </a:custGeom>
            <a:solidFill>
              <a:schemeClr val="l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0" name="Google Shape;230;p3"/>
            <p:cNvSpPr/>
            <p:nvPr/>
          </p:nvSpPr>
          <p:spPr>
            <a:xfrm>
              <a:off x="1221" y="14675"/>
              <a:ext cx="2329" cy="1165"/>
            </a:xfrm>
            <a:custGeom>
              <a:avLst/>
              <a:gdLst/>
              <a:ahLst/>
              <a:cxnLst/>
              <a:rect l="l" t="t" r="r" b="b"/>
              <a:pathLst>
                <a:path w="2329" h="1165" extrusionOk="0">
                  <a:moveTo>
                    <a:pt x="2329" y="1164"/>
                  </a:moveTo>
                  <a:lnTo>
                    <a:pt x="1165" y="0"/>
                  </a:lnTo>
                  <a:lnTo>
                    <a:pt x="0" y="1164"/>
                  </a:lnTo>
                  <a:lnTo>
                    <a:pt x="2329" y="1164"/>
                  </a:lnTo>
                </a:path>
              </a:pathLst>
            </a:custGeom>
            <a:solidFill>
              <a:srgbClr val="4495A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pic>
        <p:nvPicPr>
          <p:cNvPr id="231" name="Google Shape;231;p3"/>
          <p:cNvPicPr preferRelativeResize="0"/>
          <p:nvPr/>
        </p:nvPicPr>
        <p:blipFill rotWithShape="1">
          <a:blip r:embed="rId3">
            <a:alphaModFix/>
          </a:blip>
          <a:srcRect l="2801" t="12344" r="6238" b="13814"/>
          <a:stretch/>
        </p:blipFill>
        <p:spPr>
          <a:xfrm>
            <a:off x="69850" y="53975"/>
            <a:ext cx="3587750" cy="1054100"/>
          </a:xfrm>
          <a:prstGeom prst="rect">
            <a:avLst/>
          </a:prstGeom>
          <a:noFill/>
          <a:ln>
            <a:noFill/>
          </a:ln>
        </p:spPr>
      </p:pic>
      <p:grpSp>
        <p:nvGrpSpPr>
          <p:cNvPr id="232" name="Google Shape;232;p3"/>
          <p:cNvGrpSpPr/>
          <p:nvPr/>
        </p:nvGrpSpPr>
        <p:grpSpPr>
          <a:xfrm>
            <a:off x="2501900" y="1941512"/>
            <a:ext cx="9559925" cy="4208462"/>
            <a:chOff x="96198" y="1464166"/>
            <a:chExt cx="11334775" cy="4855638"/>
          </a:xfrm>
        </p:grpSpPr>
        <p:grpSp>
          <p:nvGrpSpPr>
            <p:cNvPr id="233" name="Google Shape;233;p3"/>
            <p:cNvGrpSpPr/>
            <p:nvPr/>
          </p:nvGrpSpPr>
          <p:grpSpPr>
            <a:xfrm>
              <a:off x="7896175" y="4100219"/>
              <a:ext cx="1239418" cy="1242940"/>
              <a:chOff x="2257425" y="2868613"/>
              <a:chExt cx="1117600" cy="1120775"/>
            </a:xfrm>
          </p:grpSpPr>
          <p:sp>
            <p:nvSpPr>
              <p:cNvPr id="234" name="Google Shape;234;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5" name="Google Shape;235;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6" name="Google Shape;236;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rgbClr val="AA588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7" name="Google Shape;237;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rgbClr val="AA588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8" name="Google Shape;238;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rgbClr val="AA588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39" name="Google Shape;239;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rgbClr val="AA588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40" name="Google Shape;240;p3"/>
            <p:cNvGrpSpPr/>
            <p:nvPr/>
          </p:nvGrpSpPr>
          <p:grpSpPr>
            <a:xfrm>
              <a:off x="5503211" y="4875174"/>
              <a:ext cx="1371519" cy="1375415"/>
              <a:chOff x="2257425" y="2865383"/>
              <a:chExt cx="1117600" cy="1120775"/>
            </a:xfrm>
          </p:grpSpPr>
          <p:sp>
            <p:nvSpPr>
              <p:cNvPr id="241" name="Google Shape;241;p3"/>
              <p:cNvSpPr/>
              <p:nvPr/>
            </p:nvSpPr>
            <p:spPr>
              <a:xfrm>
                <a:off x="2257425" y="286538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2" name="Google Shape;242;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3" name="Google Shape;243;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4" name="Google Shape;244;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5" name="Google Shape;245;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6" name="Google Shape;246;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47" name="Google Shape;247;p3"/>
            <p:cNvGrpSpPr/>
            <p:nvPr/>
          </p:nvGrpSpPr>
          <p:grpSpPr>
            <a:xfrm>
              <a:off x="8096852" y="2947972"/>
              <a:ext cx="615239" cy="616987"/>
              <a:chOff x="2257425" y="2868613"/>
              <a:chExt cx="1117600" cy="1120775"/>
            </a:xfrm>
          </p:grpSpPr>
          <p:sp>
            <p:nvSpPr>
              <p:cNvPr id="248" name="Google Shape;248;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49" name="Google Shape;249;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0" name="Google Shape;250;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1" name="Google Shape;251;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2" name="Google Shape;252;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3" name="Google Shape;253;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54" name="Google Shape;254;p3"/>
            <p:cNvGrpSpPr/>
            <p:nvPr/>
          </p:nvGrpSpPr>
          <p:grpSpPr>
            <a:xfrm>
              <a:off x="5816544" y="2124612"/>
              <a:ext cx="892068" cy="894603"/>
              <a:chOff x="2257425" y="2868613"/>
              <a:chExt cx="1117600" cy="1120775"/>
            </a:xfrm>
          </p:grpSpPr>
          <p:sp>
            <p:nvSpPr>
              <p:cNvPr id="255" name="Google Shape;255;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6" name="Google Shape;256;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7" name="Google Shape;257;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8" name="Google Shape;258;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59" name="Google Shape;259;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0" name="Google Shape;260;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61" name="Google Shape;261;p3"/>
            <p:cNvGrpSpPr/>
            <p:nvPr/>
          </p:nvGrpSpPr>
          <p:grpSpPr>
            <a:xfrm>
              <a:off x="2758510" y="3065444"/>
              <a:ext cx="847700" cy="850108"/>
              <a:chOff x="2257425" y="2868613"/>
              <a:chExt cx="1117600" cy="1120775"/>
            </a:xfrm>
          </p:grpSpPr>
          <p:sp>
            <p:nvSpPr>
              <p:cNvPr id="262" name="Google Shape;262;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3" name="Google Shape;263;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4" name="Google Shape;264;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5" name="Google Shape;265;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6" name="Google Shape;266;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67" name="Google Shape;267;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68" name="Google Shape;268;p3"/>
            <p:cNvGrpSpPr/>
            <p:nvPr/>
          </p:nvGrpSpPr>
          <p:grpSpPr>
            <a:xfrm>
              <a:off x="2661653" y="4193487"/>
              <a:ext cx="1286693" cy="1290349"/>
              <a:chOff x="2257425" y="2868613"/>
              <a:chExt cx="1117600" cy="1120775"/>
            </a:xfrm>
          </p:grpSpPr>
          <p:sp>
            <p:nvSpPr>
              <p:cNvPr id="269" name="Google Shape;269;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0" name="Google Shape;270;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1" name="Google Shape;271;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rgbClr val="E0674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2" name="Google Shape;272;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rgbClr val="E0674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3" name="Google Shape;273;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rgbClr val="E0674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4" name="Google Shape;274;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rgbClr val="E0674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75" name="Google Shape;275;p3"/>
            <p:cNvGrpSpPr/>
            <p:nvPr/>
          </p:nvGrpSpPr>
          <p:grpSpPr>
            <a:xfrm>
              <a:off x="4106318" y="5127925"/>
              <a:ext cx="889945" cy="892473"/>
              <a:chOff x="2257425" y="2868613"/>
              <a:chExt cx="1117600" cy="1120775"/>
            </a:xfrm>
          </p:grpSpPr>
          <p:sp>
            <p:nvSpPr>
              <p:cNvPr id="276" name="Google Shape;276;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7" name="Google Shape;277;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8" name="Google Shape;278;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79" name="Google Shape;279;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0" name="Google Shape;280;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1" name="Google Shape;281;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82" name="Google Shape;282;p3"/>
            <p:cNvGrpSpPr/>
            <p:nvPr/>
          </p:nvGrpSpPr>
          <p:grpSpPr>
            <a:xfrm>
              <a:off x="3324998" y="5720413"/>
              <a:ext cx="597693" cy="599391"/>
              <a:chOff x="2257425" y="2868613"/>
              <a:chExt cx="1117600" cy="1120775"/>
            </a:xfrm>
          </p:grpSpPr>
          <p:sp>
            <p:nvSpPr>
              <p:cNvPr id="283" name="Google Shape;283;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4" name="Google Shape;284;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5" name="Google Shape;285;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6" name="Google Shape;286;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7" name="Google Shape;287;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88" name="Google Shape;288;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89" name="Google Shape;289;p3"/>
            <p:cNvGrpSpPr/>
            <p:nvPr/>
          </p:nvGrpSpPr>
          <p:grpSpPr>
            <a:xfrm>
              <a:off x="6321885" y="3091313"/>
              <a:ext cx="1759885" cy="1764885"/>
              <a:chOff x="2257425" y="2868613"/>
              <a:chExt cx="1117600" cy="1120775"/>
            </a:xfrm>
          </p:grpSpPr>
          <p:sp>
            <p:nvSpPr>
              <p:cNvPr id="290" name="Google Shape;290;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1" name="Google Shape;291;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2" name="Google Shape;292;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3" name="Google Shape;293;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4" name="Google Shape;294;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5" name="Google Shape;295;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grpSp>
          <p:nvGrpSpPr>
            <p:cNvPr id="296" name="Google Shape;296;p3"/>
            <p:cNvGrpSpPr/>
            <p:nvPr/>
          </p:nvGrpSpPr>
          <p:grpSpPr>
            <a:xfrm>
              <a:off x="3916237" y="2688288"/>
              <a:ext cx="2308515" cy="2315073"/>
              <a:chOff x="2257425" y="2868613"/>
              <a:chExt cx="1117600" cy="1120775"/>
            </a:xfrm>
          </p:grpSpPr>
          <p:sp>
            <p:nvSpPr>
              <p:cNvPr id="297" name="Google Shape;297;p3"/>
              <p:cNvSpPr/>
              <p:nvPr/>
            </p:nvSpPr>
            <p:spPr>
              <a:xfrm>
                <a:off x="2257425" y="2868613"/>
                <a:ext cx="1117600" cy="1120775"/>
              </a:xfrm>
              <a:custGeom>
                <a:avLst/>
                <a:gdLst/>
                <a:ahLst/>
                <a:cxnLst/>
                <a:rect l="l" t="t" r="r" b="b"/>
                <a:pathLst>
                  <a:path w="349" h="350" extrusionOk="0">
                    <a:moveTo>
                      <a:pt x="301" y="94"/>
                    </a:moveTo>
                    <a:cubicBezTo>
                      <a:pt x="308" y="93"/>
                      <a:pt x="314" y="92"/>
                      <a:pt x="320" y="91"/>
                    </a:cubicBezTo>
                    <a:cubicBezTo>
                      <a:pt x="324" y="90"/>
                      <a:pt x="328" y="92"/>
                      <a:pt x="330" y="96"/>
                    </a:cubicBezTo>
                    <a:cubicBezTo>
                      <a:pt x="332" y="102"/>
                      <a:pt x="335" y="109"/>
                      <a:pt x="337" y="115"/>
                    </a:cubicBezTo>
                    <a:cubicBezTo>
                      <a:pt x="339" y="119"/>
                      <a:pt x="337" y="122"/>
                      <a:pt x="335" y="125"/>
                    </a:cubicBezTo>
                    <a:cubicBezTo>
                      <a:pt x="331" y="128"/>
                      <a:pt x="327" y="130"/>
                      <a:pt x="323" y="133"/>
                    </a:cubicBezTo>
                    <a:cubicBezTo>
                      <a:pt x="317" y="138"/>
                      <a:pt x="316" y="141"/>
                      <a:pt x="317" y="149"/>
                    </a:cubicBezTo>
                    <a:cubicBezTo>
                      <a:pt x="318" y="151"/>
                      <a:pt x="318" y="154"/>
                      <a:pt x="318" y="157"/>
                    </a:cubicBezTo>
                    <a:cubicBezTo>
                      <a:pt x="318" y="168"/>
                      <a:pt x="324" y="173"/>
                      <a:pt x="333" y="176"/>
                    </a:cubicBezTo>
                    <a:cubicBezTo>
                      <a:pt x="335" y="176"/>
                      <a:pt x="336" y="177"/>
                      <a:pt x="338" y="177"/>
                    </a:cubicBezTo>
                    <a:cubicBezTo>
                      <a:pt x="349" y="182"/>
                      <a:pt x="347" y="184"/>
                      <a:pt x="346" y="194"/>
                    </a:cubicBezTo>
                    <a:cubicBezTo>
                      <a:pt x="346" y="199"/>
                      <a:pt x="345" y="203"/>
                      <a:pt x="344" y="208"/>
                    </a:cubicBezTo>
                    <a:cubicBezTo>
                      <a:pt x="343" y="212"/>
                      <a:pt x="340" y="215"/>
                      <a:pt x="336" y="215"/>
                    </a:cubicBezTo>
                    <a:cubicBezTo>
                      <a:pt x="331" y="216"/>
                      <a:pt x="327" y="216"/>
                      <a:pt x="322" y="217"/>
                    </a:cubicBezTo>
                    <a:cubicBezTo>
                      <a:pt x="317" y="217"/>
                      <a:pt x="313" y="220"/>
                      <a:pt x="310" y="225"/>
                    </a:cubicBezTo>
                    <a:cubicBezTo>
                      <a:pt x="309" y="229"/>
                      <a:pt x="308" y="232"/>
                      <a:pt x="306" y="236"/>
                    </a:cubicBezTo>
                    <a:cubicBezTo>
                      <a:pt x="304" y="241"/>
                      <a:pt x="305" y="245"/>
                      <a:pt x="308" y="249"/>
                    </a:cubicBezTo>
                    <a:cubicBezTo>
                      <a:pt x="311" y="253"/>
                      <a:pt x="314" y="256"/>
                      <a:pt x="317" y="260"/>
                    </a:cubicBezTo>
                    <a:cubicBezTo>
                      <a:pt x="321" y="265"/>
                      <a:pt x="321" y="269"/>
                      <a:pt x="317" y="274"/>
                    </a:cubicBezTo>
                    <a:cubicBezTo>
                      <a:pt x="313" y="278"/>
                      <a:pt x="310" y="282"/>
                      <a:pt x="307" y="286"/>
                    </a:cubicBezTo>
                    <a:cubicBezTo>
                      <a:pt x="302" y="292"/>
                      <a:pt x="299" y="292"/>
                      <a:pt x="293" y="289"/>
                    </a:cubicBezTo>
                    <a:cubicBezTo>
                      <a:pt x="288" y="287"/>
                      <a:pt x="284" y="285"/>
                      <a:pt x="279" y="283"/>
                    </a:cubicBezTo>
                    <a:cubicBezTo>
                      <a:pt x="275" y="282"/>
                      <a:pt x="271" y="284"/>
                      <a:pt x="268" y="286"/>
                    </a:cubicBezTo>
                    <a:cubicBezTo>
                      <a:pt x="264" y="289"/>
                      <a:pt x="261" y="291"/>
                      <a:pt x="258" y="294"/>
                    </a:cubicBezTo>
                    <a:cubicBezTo>
                      <a:pt x="254" y="297"/>
                      <a:pt x="253" y="301"/>
                      <a:pt x="254" y="306"/>
                    </a:cubicBezTo>
                    <a:cubicBezTo>
                      <a:pt x="255" y="311"/>
                      <a:pt x="255" y="316"/>
                      <a:pt x="256" y="321"/>
                    </a:cubicBezTo>
                    <a:cubicBezTo>
                      <a:pt x="256" y="326"/>
                      <a:pt x="254" y="329"/>
                      <a:pt x="251" y="330"/>
                    </a:cubicBezTo>
                    <a:cubicBezTo>
                      <a:pt x="245" y="333"/>
                      <a:pt x="239" y="335"/>
                      <a:pt x="233" y="337"/>
                    </a:cubicBezTo>
                    <a:cubicBezTo>
                      <a:pt x="227" y="339"/>
                      <a:pt x="224" y="338"/>
                      <a:pt x="220" y="333"/>
                    </a:cubicBezTo>
                    <a:cubicBezTo>
                      <a:pt x="218" y="329"/>
                      <a:pt x="215" y="325"/>
                      <a:pt x="212" y="322"/>
                    </a:cubicBezTo>
                    <a:cubicBezTo>
                      <a:pt x="209" y="318"/>
                      <a:pt x="205" y="317"/>
                      <a:pt x="201" y="318"/>
                    </a:cubicBezTo>
                    <a:cubicBezTo>
                      <a:pt x="196" y="318"/>
                      <a:pt x="192" y="319"/>
                      <a:pt x="187" y="320"/>
                    </a:cubicBezTo>
                    <a:cubicBezTo>
                      <a:pt x="182" y="321"/>
                      <a:pt x="179" y="324"/>
                      <a:pt x="177" y="328"/>
                    </a:cubicBezTo>
                    <a:cubicBezTo>
                      <a:pt x="175" y="333"/>
                      <a:pt x="173" y="338"/>
                      <a:pt x="171" y="343"/>
                    </a:cubicBezTo>
                    <a:cubicBezTo>
                      <a:pt x="169" y="347"/>
                      <a:pt x="167" y="350"/>
                      <a:pt x="162" y="349"/>
                    </a:cubicBezTo>
                    <a:cubicBezTo>
                      <a:pt x="155" y="348"/>
                      <a:pt x="147" y="348"/>
                      <a:pt x="140" y="346"/>
                    </a:cubicBezTo>
                    <a:cubicBezTo>
                      <a:pt x="137" y="345"/>
                      <a:pt x="135" y="341"/>
                      <a:pt x="134" y="338"/>
                    </a:cubicBezTo>
                    <a:cubicBezTo>
                      <a:pt x="133" y="333"/>
                      <a:pt x="133" y="328"/>
                      <a:pt x="133" y="324"/>
                    </a:cubicBezTo>
                    <a:cubicBezTo>
                      <a:pt x="132" y="318"/>
                      <a:pt x="129" y="313"/>
                      <a:pt x="123" y="312"/>
                    </a:cubicBezTo>
                    <a:cubicBezTo>
                      <a:pt x="119" y="310"/>
                      <a:pt x="116" y="309"/>
                      <a:pt x="113" y="308"/>
                    </a:cubicBezTo>
                    <a:cubicBezTo>
                      <a:pt x="108" y="306"/>
                      <a:pt x="104" y="307"/>
                      <a:pt x="101" y="310"/>
                    </a:cubicBezTo>
                    <a:cubicBezTo>
                      <a:pt x="96" y="314"/>
                      <a:pt x="92" y="317"/>
                      <a:pt x="87" y="321"/>
                    </a:cubicBezTo>
                    <a:cubicBezTo>
                      <a:pt x="84" y="323"/>
                      <a:pt x="81" y="323"/>
                      <a:pt x="78" y="320"/>
                    </a:cubicBezTo>
                    <a:cubicBezTo>
                      <a:pt x="72" y="316"/>
                      <a:pt x="66" y="312"/>
                      <a:pt x="61" y="307"/>
                    </a:cubicBezTo>
                    <a:cubicBezTo>
                      <a:pt x="57" y="304"/>
                      <a:pt x="58" y="299"/>
                      <a:pt x="60" y="295"/>
                    </a:cubicBezTo>
                    <a:cubicBezTo>
                      <a:pt x="62" y="291"/>
                      <a:pt x="63" y="287"/>
                      <a:pt x="65" y="283"/>
                    </a:cubicBezTo>
                    <a:cubicBezTo>
                      <a:pt x="67" y="278"/>
                      <a:pt x="66" y="274"/>
                      <a:pt x="64" y="271"/>
                    </a:cubicBezTo>
                    <a:cubicBezTo>
                      <a:pt x="60" y="266"/>
                      <a:pt x="57" y="262"/>
                      <a:pt x="53" y="258"/>
                    </a:cubicBezTo>
                    <a:cubicBezTo>
                      <a:pt x="51" y="254"/>
                      <a:pt x="47" y="253"/>
                      <a:pt x="43" y="253"/>
                    </a:cubicBezTo>
                    <a:cubicBezTo>
                      <a:pt x="38" y="254"/>
                      <a:pt x="33" y="254"/>
                      <a:pt x="28" y="255"/>
                    </a:cubicBezTo>
                    <a:cubicBezTo>
                      <a:pt x="22" y="257"/>
                      <a:pt x="18" y="255"/>
                      <a:pt x="15" y="249"/>
                    </a:cubicBezTo>
                    <a:cubicBezTo>
                      <a:pt x="13" y="244"/>
                      <a:pt x="10" y="239"/>
                      <a:pt x="8" y="233"/>
                    </a:cubicBezTo>
                    <a:cubicBezTo>
                      <a:pt x="6" y="229"/>
                      <a:pt x="7" y="225"/>
                      <a:pt x="11" y="222"/>
                    </a:cubicBezTo>
                    <a:cubicBezTo>
                      <a:pt x="15" y="218"/>
                      <a:pt x="20" y="214"/>
                      <a:pt x="25" y="211"/>
                    </a:cubicBezTo>
                    <a:cubicBezTo>
                      <a:pt x="29" y="208"/>
                      <a:pt x="30" y="204"/>
                      <a:pt x="30" y="199"/>
                    </a:cubicBezTo>
                    <a:cubicBezTo>
                      <a:pt x="29" y="195"/>
                      <a:pt x="28" y="192"/>
                      <a:pt x="28" y="189"/>
                    </a:cubicBezTo>
                    <a:cubicBezTo>
                      <a:pt x="28" y="180"/>
                      <a:pt x="23" y="176"/>
                      <a:pt x="16" y="174"/>
                    </a:cubicBezTo>
                    <a:cubicBezTo>
                      <a:pt x="13" y="173"/>
                      <a:pt x="10" y="171"/>
                      <a:pt x="7" y="170"/>
                    </a:cubicBezTo>
                    <a:cubicBezTo>
                      <a:pt x="2" y="169"/>
                      <a:pt x="0" y="166"/>
                      <a:pt x="0" y="162"/>
                    </a:cubicBezTo>
                    <a:cubicBezTo>
                      <a:pt x="1" y="155"/>
                      <a:pt x="1" y="149"/>
                      <a:pt x="2" y="142"/>
                    </a:cubicBezTo>
                    <a:cubicBezTo>
                      <a:pt x="2" y="136"/>
                      <a:pt x="5" y="134"/>
                      <a:pt x="11" y="133"/>
                    </a:cubicBezTo>
                    <a:cubicBezTo>
                      <a:pt x="17" y="132"/>
                      <a:pt x="23" y="132"/>
                      <a:pt x="28" y="131"/>
                    </a:cubicBezTo>
                    <a:cubicBezTo>
                      <a:pt x="32" y="130"/>
                      <a:pt x="35" y="128"/>
                      <a:pt x="36" y="124"/>
                    </a:cubicBezTo>
                    <a:cubicBezTo>
                      <a:pt x="38" y="120"/>
                      <a:pt x="40" y="117"/>
                      <a:pt x="41" y="113"/>
                    </a:cubicBezTo>
                    <a:cubicBezTo>
                      <a:pt x="42" y="109"/>
                      <a:pt x="42" y="105"/>
                      <a:pt x="39" y="101"/>
                    </a:cubicBezTo>
                    <a:cubicBezTo>
                      <a:pt x="36" y="97"/>
                      <a:pt x="32" y="93"/>
                      <a:pt x="29" y="88"/>
                    </a:cubicBezTo>
                    <a:cubicBezTo>
                      <a:pt x="26" y="84"/>
                      <a:pt x="26" y="80"/>
                      <a:pt x="29" y="76"/>
                    </a:cubicBezTo>
                    <a:cubicBezTo>
                      <a:pt x="32" y="71"/>
                      <a:pt x="36" y="66"/>
                      <a:pt x="39" y="62"/>
                    </a:cubicBezTo>
                    <a:cubicBezTo>
                      <a:pt x="42" y="57"/>
                      <a:pt x="46" y="56"/>
                      <a:pt x="52" y="58"/>
                    </a:cubicBezTo>
                    <a:cubicBezTo>
                      <a:pt x="57" y="60"/>
                      <a:pt x="62" y="62"/>
                      <a:pt x="66" y="65"/>
                    </a:cubicBezTo>
                    <a:cubicBezTo>
                      <a:pt x="70" y="67"/>
                      <a:pt x="74" y="66"/>
                      <a:pt x="77" y="64"/>
                    </a:cubicBezTo>
                    <a:cubicBezTo>
                      <a:pt x="78" y="63"/>
                      <a:pt x="79" y="63"/>
                      <a:pt x="79" y="62"/>
                    </a:cubicBezTo>
                    <a:cubicBezTo>
                      <a:pt x="94" y="51"/>
                      <a:pt x="94" y="51"/>
                      <a:pt x="90" y="30"/>
                    </a:cubicBezTo>
                    <a:cubicBezTo>
                      <a:pt x="89" y="23"/>
                      <a:pt x="91" y="20"/>
                      <a:pt x="97" y="17"/>
                    </a:cubicBezTo>
                    <a:cubicBezTo>
                      <a:pt x="102" y="15"/>
                      <a:pt x="107" y="13"/>
                      <a:pt x="112" y="11"/>
                    </a:cubicBezTo>
                    <a:cubicBezTo>
                      <a:pt x="117" y="8"/>
                      <a:pt x="120" y="9"/>
                      <a:pt x="124" y="13"/>
                    </a:cubicBezTo>
                    <a:cubicBezTo>
                      <a:pt x="127" y="17"/>
                      <a:pt x="130" y="22"/>
                      <a:pt x="133" y="26"/>
                    </a:cubicBezTo>
                    <a:cubicBezTo>
                      <a:pt x="138" y="31"/>
                      <a:pt x="142" y="32"/>
                      <a:pt x="148" y="31"/>
                    </a:cubicBezTo>
                    <a:cubicBezTo>
                      <a:pt x="152" y="29"/>
                      <a:pt x="156" y="29"/>
                      <a:pt x="160" y="29"/>
                    </a:cubicBezTo>
                    <a:cubicBezTo>
                      <a:pt x="166" y="28"/>
                      <a:pt x="170" y="26"/>
                      <a:pt x="172" y="21"/>
                    </a:cubicBezTo>
                    <a:cubicBezTo>
                      <a:pt x="173" y="16"/>
                      <a:pt x="175" y="11"/>
                      <a:pt x="177" y="6"/>
                    </a:cubicBezTo>
                    <a:cubicBezTo>
                      <a:pt x="179" y="2"/>
                      <a:pt x="182" y="0"/>
                      <a:pt x="187" y="0"/>
                    </a:cubicBezTo>
                    <a:cubicBezTo>
                      <a:pt x="194" y="1"/>
                      <a:pt x="201" y="2"/>
                      <a:pt x="208" y="3"/>
                    </a:cubicBezTo>
                    <a:cubicBezTo>
                      <a:pt x="212" y="3"/>
                      <a:pt x="214" y="6"/>
                      <a:pt x="214" y="11"/>
                    </a:cubicBezTo>
                    <a:cubicBezTo>
                      <a:pt x="215" y="17"/>
                      <a:pt x="216" y="23"/>
                      <a:pt x="217" y="29"/>
                    </a:cubicBezTo>
                    <a:cubicBezTo>
                      <a:pt x="218" y="34"/>
                      <a:pt x="221" y="36"/>
                      <a:pt x="225" y="38"/>
                    </a:cubicBezTo>
                    <a:cubicBezTo>
                      <a:pt x="228" y="39"/>
                      <a:pt x="231" y="40"/>
                      <a:pt x="234" y="41"/>
                    </a:cubicBezTo>
                    <a:cubicBezTo>
                      <a:pt x="239" y="45"/>
                      <a:pt x="244" y="43"/>
                      <a:pt x="248" y="40"/>
                    </a:cubicBezTo>
                    <a:cubicBezTo>
                      <a:pt x="252" y="37"/>
                      <a:pt x="256" y="34"/>
                      <a:pt x="259" y="31"/>
                    </a:cubicBezTo>
                    <a:cubicBezTo>
                      <a:pt x="264" y="27"/>
                      <a:pt x="268" y="27"/>
                      <a:pt x="273" y="31"/>
                    </a:cubicBezTo>
                    <a:cubicBezTo>
                      <a:pt x="277" y="34"/>
                      <a:pt x="281" y="37"/>
                      <a:pt x="285" y="41"/>
                    </a:cubicBezTo>
                    <a:cubicBezTo>
                      <a:pt x="290" y="45"/>
                      <a:pt x="291" y="49"/>
                      <a:pt x="288" y="55"/>
                    </a:cubicBezTo>
                    <a:cubicBezTo>
                      <a:pt x="286" y="59"/>
                      <a:pt x="284" y="64"/>
                      <a:pt x="283" y="68"/>
                    </a:cubicBezTo>
                    <a:cubicBezTo>
                      <a:pt x="282" y="71"/>
                      <a:pt x="282" y="74"/>
                      <a:pt x="283" y="76"/>
                    </a:cubicBezTo>
                    <a:cubicBezTo>
                      <a:pt x="286" y="81"/>
                      <a:pt x="290" y="86"/>
                      <a:pt x="295" y="91"/>
                    </a:cubicBezTo>
                    <a:cubicBezTo>
                      <a:pt x="296" y="93"/>
                      <a:pt x="299" y="93"/>
                      <a:pt x="301" y="94"/>
                    </a:cubicBezTo>
                    <a:close/>
                    <a:moveTo>
                      <a:pt x="174" y="63"/>
                    </a:moveTo>
                    <a:cubicBezTo>
                      <a:pt x="112" y="63"/>
                      <a:pt x="62" y="113"/>
                      <a:pt x="62" y="174"/>
                    </a:cubicBezTo>
                    <a:cubicBezTo>
                      <a:pt x="62" y="236"/>
                      <a:pt x="112" y="285"/>
                      <a:pt x="173" y="286"/>
                    </a:cubicBezTo>
                    <a:cubicBezTo>
                      <a:pt x="235" y="286"/>
                      <a:pt x="285" y="236"/>
                      <a:pt x="285" y="174"/>
                    </a:cubicBezTo>
                    <a:cubicBezTo>
                      <a:pt x="285" y="112"/>
                      <a:pt x="234" y="63"/>
                      <a:pt x="174" y="63"/>
                    </a:cubicBezTo>
                    <a:close/>
                  </a:path>
                </a:pathLst>
              </a:custGeom>
              <a:solidFill>
                <a:srgbClr val="ABABAB"/>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8" name="Google Shape;298;p3"/>
              <p:cNvSpPr/>
              <p:nvPr/>
            </p:nvSpPr>
            <p:spPr>
              <a:xfrm>
                <a:off x="2455863" y="3070226"/>
                <a:ext cx="714375" cy="714375"/>
              </a:xfrm>
              <a:custGeom>
                <a:avLst/>
                <a:gdLst/>
                <a:ahLst/>
                <a:cxnLst/>
                <a:rect l="l" t="t" r="r" b="b"/>
                <a:pathLst>
                  <a:path w="223" h="223" extrusionOk="0">
                    <a:moveTo>
                      <a:pt x="112" y="0"/>
                    </a:moveTo>
                    <a:cubicBezTo>
                      <a:pt x="172" y="0"/>
                      <a:pt x="223" y="49"/>
                      <a:pt x="223" y="111"/>
                    </a:cubicBezTo>
                    <a:cubicBezTo>
                      <a:pt x="223" y="173"/>
                      <a:pt x="173" y="223"/>
                      <a:pt x="111" y="223"/>
                    </a:cubicBezTo>
                    <a:cubicBezTo>
                      <a:pt x="50" y="222"/>
                      <a:pt x="0" y="173"/>
                      <a:pt x="0" y="111"/>
                    </a:cubicBezTo>
                    <a:cubicBezTo>
                      <a:pt x="0" y="50"/>
                      <a:pt x="50" y="0"/>
                      <a:pt x="112" y="0"/>
                    </a:cubicBezTo>
                    <a:close/>
                    <a:moveTo>
                      <a:pt x="112" y="196"/>
                    </a:moveTo>
                    <a:cubicBezTo>
                      <a:pt x="112" y="197"/>
                      <a:pt x="111" y="197"/>
                      <a:pt x="111" y="197"/>
                    </a:cubicBezTo>
                    <a:cubicBezTo>
                      <a:pt x="110" y="195"/>
                      <a:pt x="110" y="194"/>
                      <a:pt x="109" y="192"/>
                    </a:cubicBezTo>
                    <a:cubicBezTo>
                      <a:pt x="107" y="185"/>
                      <a:pt x="105" y="178"/>
                      <a:pt x="102" y="172"/>
                    </a:cubicBezTo>
                    <a:cubicBezTo>
                      <a:pt x="98" y="157"/>
                      <a:pt x="93" y="143"/>
                      <a:pt x="89" y="129"/>
                    </a:cubicBezTo>
                    <a:cubicBezTo>
                      <a:pt x="87" y="124"/>
                      <a:pt x="87" y="123"/>
                      <a:pt x="81" y="125"/>
                    </a:cubicBezTo>
                    <a:cubicBezTo>
                      <a:pt x="78" y="126"/>
                      <a:pt x="75" y="127"/>
                      <a:pt x="72" y="128"/>
                    </a:cubicBezTo>
                    <a:cubicBezTo>
                      <a:pt x="67" y="130"/>
                      <a:pt x="62" y="131"/>
                      <a:pt x="57" y="133"/>
                    </a:cubicBezTo>
                    <a:cubicBezTo>
                      <a:pt x="51" y="135"/>
                      <a:pt x="47" y="140"/>
                      <a:pt x="46" y="146"/>
                    </a:cubicBezTo>
                    <a:cubicBezTo>
                      <a:pt x="45" y="156"/>
                      <a:pt x="43" y="166"/>
                      <a:pt x="43" y="175"/>
                    </a:cubicBezTo>
                    <a:cubicBezTo>
                      <a:pt x="42" y="178"/>
                      <a:pt x="44" y="181"/>
                      <a:pt x="45" y="182"/>
                    </a:cubicBezTo>
                    <a:cubicBezTo>
                      <a:pt x="70" y="205"/>
                      <a:pt x="99" y="213"/>
                      <a:pt x="132" y="206"/>
                    </a:cubicBezTo>
                    <a:cubicBezTo>
                      <a:pt x="150" y="202"/>
                      <a:pt x="164" y="193"/>
                      <a:pt x="177" y="181"/>
                    </a:cubicBezTo>
                    <a:cubicBezTo>
                      <a:pt x="179" y="180"/>
                      <a:pt x="180" y="178"/>
                      <a:pt x="180" y="176"/>
                    </a:cubicBezTo>
                    <a:cubicBezTo>
                      <a:pt x="179" y="165"/>
                      <a:pt x="177" y="154"/>
                      <a:pt x="175" y="144"/>
                    </a:cubicBezTo>
                    <a:cubicBezTo>
                      <a:pt x="174" y="139"/>
                      <a:pt x="170" y="135"/>
                      <a:pt x="165" y="133"/>
                    </a:cubicBezTo>
                    <a:cubicBezTo>
                      <a:pt x="161" y="131"/>
                      <a:pt x="157" y="130"/>
                      <a:pt x="153" y="128"/>
                    </a:cubicBezTo>
                    <a:cubicBezTo>
                      <a:pt x="147" y="126"/>
                      <a:pt x="142" y="125"/>
                      <a:pt x="136" y="123"/>
                    </a:cubicBezTo>
                    <a:cubicBezTo>
                      <a:pt x="128" y="148"/>
                      <a:pt x="120" y="172"/>
                      <a:pt x="112" y="196"/>
                    </a:cubicBezTo>
                    <a:close/>
                    <a:moveTo>
                      <a:pt x="111" y="31"/>
                    </a:moveTo>
                    <a:cubicBezTo>
                      <a:pt x="106" y="32"/>
                      <a:pt x="101" y="33"/>
                      <a:pt x="96" y="34"/>
                    </a:cubicBezTo>
                    <a:cubicBezTo>
                      <a:pt x="86" y="37"/>
                      <a:pt x="82" y="45"/>
                      <a:pt x="79" y="54"/>
                    </a:cubicBezTo>
                    <a:cubicBezTo>
                      <a:pt x="79" y="56"/>
                      <a:pt x="78" y="59"/>
                      <a:pt x="76" y="60"/>
                    </a:cubicBezTo>
                    <a:cubicBezTo>
                      <a:pt x="69" y="64"/>
                      <a:pt x="67" y="68"/>
                      <a:pt x="68" y="75"/>
                    </a:cubicBezTo>
                    <a:cubicBezTo>
                      <a:pt x="69" y="81"/>
                      <a:pt x="71" y="86"/>
                      <a:pt x="77" y="87"/>
                    </a:cubicBezTo>
                    <a:cubicBezTo>
                      <a:pt x="80" y="87"/>
                      <a:pt x="82" y="89"/>
                      <a:pt x="82" y="91"/>
                    </a:cubicBezTo>
                    <a:cubicBezTo>
                      <a:pt x="84" y="98"/>
                      <a:pt x="88" y="103"/>
                      <a:pt x="92" y="108"/>
                    </a:cubicBezTo>
                    <a:cubicBezTo>
                      <a:pt x="105" y="122"/>
                      <a:pt x="119" y="121"/>
                      <a:pt x="131" y="107"/>
                    </a:cubicBezTo>
                    <a:cubicBezTo>
                      <a:pt x="135" y="102"/>
                      <a:pt x="137" y="96"/>
                      <a:pt x="141" y="90"/>
                    </a:cubicBezTo>
                    <a:cubicBezTo>
                      <a:pt x="142" y="89"/>
                      <a:pt x="143" y="88"/>
                      <a:pt x="144" y="87"/>
                    </a:cubicBezTo>
                    <a:cubicBezTo>
                      <a:pt x="153" y="84"/>
                      <a:pt x="158" y="69"/>
                      <a:pt x="150" y="63"/>
                    </a:cubicBezTo>
                    <a:cubicBezTo>
                      <a:pt x="145" y="59"/>
                      <a:pt x="144" y="54"/>
                      <a:pt x="142" y="48"/>
                    </a:cubicBezTo>
                    <a:cubicBezTo>
                      <a:pt x="141" y="47"/>
                      <a:pt x="140" y="45"/>
                      <a:pt x="139" y="44"/>
                    </a:cubicBezTo>
                    <a:cubicBezTo>
                      <a:pt x="133" y="34"/>
                      <a:pt x="123" y="31"/>
                      <a:pt x="111" y="31"/>
                    </a:cubicBezTo>
                    <a:close/>
                    <a:moveTo>
                      <a:pt x="107" y="143"/>
                    </a:moveTo>
                    <a:cubicBezTo>
                      <a:pt x="101" y="156"/>
                      <a:pt x="106" y="167"/>
                      <a:pt x="111" y="179"/>
                    </a:cubicBezTo>
                    <a:cubicBezTo>
                      <a:pt x="117" y="167"/>
                      <a:pt x="120" y="155"/>
                      <a:pt x="115" y="143"/>
                    </a:cubicBezTo>
                    <a:cubicBezTo>
                      <a:pt x="112" y="143"/>
                      <a:pt x="109" y="143"/>
                      <a:pt x="107" y="143"/>
                    </a:cubicBezTo>
                    <a:close/>
                    <a:moveTo>
                      <a:pt x="118" y="127"/>
                    </a:moveTo>
                    <a:cubicBezTo>
                      <a:pt x="113" y="127"/>
                      <a:pt x="108" y="127"/>
                      <a:pt x="104" y="127"/>
                    </a:cubicBezTo>
                    <a:cubicBezTo>
                      <a:pt x="104" y="131"/>
                      <a:pt x="104" y="134"/>
                      <a:pt x="104" y="138"/>
                    </a:cubicBezTo>
                    <a:cubicBezTo>
                      <a:pt x="109" y="138"/>
                      <a:pt x="114" y="138"/>
                      <a:pt x="118" y="138"/>
                    </a:cubicBezTo>
                    <a:cubicBezTo>
                      <a:pt x="118" y="134"/>
                      <a:pt x="118" y="131"/>
                      <a:pt x="118" y="127"/>
                    </a:cubicBezTo>
                    <a:close/>
                  </a:path>
                </a:pathLst>
              </a:custGeom>
              <a:solidFill>
                <a:schemeClr val="lt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299" name="Google Shape;299;p3"/>
              <p:cNvSpPr/>
              <p:nvPr/>
            </p:nvSpPr>
            <p:spPr>
              <a:xfrm>
                <a:off x="2590800" y="3460751"/>
                <a:ext cx="441325" cy="288925"/>
              </a:xfrm>
              <a:custGeom>
                <a:avLst/>
                <a:gdLst/>
                <a:ahLst/>
                <a:cxnLst/>
                <a:rect l="l" t="t" r="r" b="b"/>
                <a:pathLst>
                  <a:path w="138" h="90" extrusionOk="0">
                    <a:moveTo>
                      <a:pt x="70" y="73"/>
                    </a:moveTo>
                    <a:cubicBezTo>
                      <a:pt x="78" y="49"/>
                      <a:pt x="86" y="25"/>
                      <a:pt x="94" y="0"/>
                    </a:cubicBezTo>
                    <a:cubicBezTo>
                      <a:pt x="100" y="2"/>
                      <a:pt x="105" y="3"/>
                      <a:pt x="111" y="5"/>
                    </a:cubicBezTo>
                    <a:cubicBezTo>
                      <a:pt x="115" y="7"/>
                      <a:pt x="119" y="8"/>
                      <a:pt x="123" y="10"/>
                    </a:cubicBezTo>
                    <a:cubicBezTo>
                      <a:pt x="128" y="12"/>
                      <a:pt x="132" y="16"/>
                      <a:pt x="133" y="21"/>
                    </a:cubicBezTo>
                    <a:cubicBezTo>
                      <a:pt x="135" y="31"/>
                      <a:pt x="137" y="42"/>
                      <a:pt x="138" y="53"/>
                    </a:cubicBezTo>
                    <a:cubicBezTo>
                      <a:pt x="138" y="55"/>
                      <a:pt x="137" y="57"/>
                      <a:pt x="135" y="58"/>
                    </a:cubicBezTo>
                    <a:cubicBezTo>
                      <a:pt x="122" y="70"/>
                      <a:pt x="108" y="79"/>
                      <a:pt x="90" y="83"/>
                    </a:cubicBezTo>
                    <a:cubicBezTo>
                      <a:pt x="57" y="90"/>
                      <a:pt x="28" y="82"/>
                      <a:pt x="3" y="59"/>
                    </a:cubicBezTo>
                    <a:cubicBezTo>
                      <a:pt x="2" y="58"/>
                      <a:pt x="0" y="55"/>
                      <a:pt x="1" y="52"/>
                    </a:cubicBezTo>
                    <a:cubicBezTo>
                      <a:pt x="1" y="43"/>
                      <a:pt x="3" y="33"/>
                      <a:pt x="4" y="23"/>
                    </a:cubicBezTo>
                    <a:cubicBezTo>
                      <a:pt x="5" y="17"/>
                      <a:pt x="9" y="12"/>
                      <a:pt x="15" y="10"/>
                    </a:cubicBezTo>
                    <a:cubicBezTo>
                      <a:pt x="20" y="8"/>
                      <a:pt x="25" y="7"/>
                      <a:pt x="30" y="5"/>
                    </a:cubicBezTo>
                    <a:cubicBezTo>
                      <a:pt x="33" y="4"/>
                      <a:pt x="36" y="3"/>
                      <a:pt x="39" y="2"/>
                    </a:cubicBezTo>
                    <a:cubicBezTo>
                      <a:pt x="45" y="0"/>
                      <a:pt x="45" y="1"/>
                      <a:pt x="47" y="6"/>
                    </a:cubicBezTo>
                    <a:cubicBezTo>
                      <a:pt x="51" y="20"/>
                      <a:pt x="56" y="34"/>
                      <a:pt x="60" y="49"/>
                    </a:cubicBezTo>
                    <a:cubicBezTo>
                      <a:pt x="63" y="55"/>
                      <a:pt x="65" y="62"/>
                      <a:pt x="67" y="69"/>
                    </a:cubicBezTo>
                    <a:cubicBezTo>
                      <a:pt x="68" y="71"/>
                      <a:pt x="68" y="72"/>
                      <a:pt x="69" y="74"/>
                    </a:cubicBezTo>
                    <a:cubicBezTo>
                      <a:pt x="69" y="74"/>
                      <a:pt x="70" y="74"/>
                      <a:pt x="70" y="73"/>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00" name="Google Shape;300;p3"/>
              <p:cNvSpPr/>
              <p:nvPr/>
            </p:nvSpPr>
            <p:spPr>
              <a:xfrm>
                <a:off x="2670175" y="3170238"/>
                <a:ext cx="292100" cy="290513"/>
              </a:xfrm>
              <a:custGeom>
                <a:avLst/>
                <a:gdLst/>
                <a:ahLst/>
                <a:cxnLst/>
                <a:rect l="l" t="t" r="r" b="b"/>
                <a:pathLst>
                  <a:path w="91" h="91" extrusionOk="0">
                    <a:moveTo>
                      <a:pt x="44" y="0"/>
                    </a:moveTo>
                    <a:cubicBezTo>
                      <a:pt x="56" y="0"/>
                      <a:pt x="66" y="3"/>
                      <a:pt x="72" y="13"/>
                    </a:cubicBezTo>
                    <a:cubicBezTo>
                      <a:pt x="73" y="14"/>
                      <a:pt x="74" y="16"/>
                      <a:pt x="75" y="17"/>
                    </a:cubicBezTo>
                    <a:cubicBezTo>
                      <a:pt x="77" y="23"/>
                      <a:pt x="78" y="28"/>
                      <a:pt x="83" y="32"/>
                    </a:cubicBezTo>
                    <a:cubicBezTo>
                      <a:pt x="91" y="38"/>
                      <a:pt x="86" y="53"/>
                      <a:pt x="77" y="56"/>
                    </a:cubicBezTo>
                    <a:cubicBezTo>
                      <a:pt x="76" y="57"/>
                      <a:pt x="75" y="58"/>
                      <a:pt x="74" y="59"/>
                    </a:cubicBezTo>
                    <a:cubicBezTo>
                      <a:pt x="70" y="65"/>
                      <a:pt x="68" y="71"/>
                      <a:pt x="64" y="76"/>
                    </a:cubicBezTo>
                    <a:cubicBezTo>
                      <a:pt x="52" y="90"/>
                      <a:pt x="38" y="91"/>
                      <a:pt x="25" y="77"/>
                    </a:cubicBezTo>
                    <a:cubicBezTo>
                      <a:pt x="21" y="72"/>
                      <a:pt x="17" y="67"/>
                      <a:pt x="15" y="60"/>
                    </a:cubicBezTo>
                    <a:cubicBezTo>
                      <a:pt x="15" y="58"/>
                      <a:pt x="13" y="56"/>
                      <a:pt x="10" y="56"/>
                    </a:cubicBezTo>
                    <a:cubicBezTo>
                      <a:pt x="4" y="55"/>
                      <a:pt x="2" y="50"/>
                      <a:pt x="1" y="44"/>
                    </a:cubicBezTo>
                    <a:cubicBezTo>
                      <a:pt x="0" y="37"/>
                      <a:pt x="2" y="33"/>
                      <a:pt x="9" y="29"/>
                    </a:cubicBezTo>
                    <a:cubicBezTo>
                      <a:pt x="11" y="28"/>
                      <a:pt x="12" y="25"/>
                      <a:pt x="12" y="23"/>
                    </a:cubicBezTo>
                    <a:cubicBezTo>
                      <a:pt x="15" y="14"/>
                      <a:pt x="19" y="6"/>
                      <a:pt x="29" y="3"/>
                    </a:cubicBezTo>
                    <a:cubicBezTo>
                      <a:pt x="34" y="2"/>
                      <a:pt x="39" y="1"/>
                      <a:pt x="4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01" name="Google Shape;301;p3"/>
              <p:cNvSpPr/>
              <p:nvPr/>
            </p:nvSpPr>
            <p:spPr>
              <a:xfrm>
                <a:off x="2779713" y="3525838"/>
                <a:ext cx="60325" cy="114300"/>
              </a:xfrm>
              <a:custGeom>
                <a:avLst/>
                <a:gdLst/>
                <a:ahLst/>
                <a:cxnLst/>
                <a:rect l="l" t="t" r="r" b="b"/>
                <a:pathLst>
                  <a:path w="19" h="36" extrusionOk="0">
                    <a:moveTo>
                      <a:pt x="6" y="0"/>
                    </a:moveTo>
                    <a:cubicBezTo>
                      <a:pt x="8" y="0"/>
                      <a:pt x="11" y="0"/>
                      <a:pt x="14" y="0"/>
                    </a:cubicBezTo>
                    <a:cubicBezTo>
                      <a:pt x="19" y="12"/>
                      <a:pt x="16" y="24"/>
                      <a:pt x="10" y="36"/>
                    </a:cubicBezTo>
                    <a:cubicBezTo>
                      <a:pt x="5" y="24"/>
                      <a:pt x="0" y="13"/>
                      <a:pt x="6"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02" name="Google Shape;302;p3"/>
              <p:cNvSpPr/>
              <p:nvPr/>
            </p:nvSpPr>
            <p:spPr>
              <a:xfrm>
                <a:off x="2789238" y="3473451"/>
                <a:ext cx="44450" cy="36513"/>
              </a:xfrm>
              <a:custGeom>
                <a:avLst/>
                <a:gdLst/>
                <a:ahLst/>
                <a:cxnLst/>
                <a:rect l="l" t="t" r="r" b="b"/>
                <a:pathLst>
                  <a:path w="14" h="11" extrusionOk="0">
                    <a:moveTo>
                      <a:pt x="14" y="0"/>
                    </a:moveTo>
                    <a:cubicBezTo>
                      <a:pt x="14" y="4"/>
                      <a:pt x="14" y="7"/>
                      <a:pt x="14" y="11"/>
                    </a:cubicBezTo>
                    <a:cubicBezTo>
                      <a:pt x="10" y="11"/>
                      <a:pt x="5" y="11"/>
                      <a:pt x="0" y="11"/>
                    </a:cubicBezTo>
                    <a:cubicBezTo>
                      <a:pt x="0" y="7"/>
                      <a:pt x="0" y="4"/>
                      <a:pt x="0" y="0"/>
                    </a:cubicBezTo>
                    <a:cubicBezTo>
                      <a:pt x="4" y="0"/>
                      <a:pt x="9" y="0"/>
                      <a:pt x="14" y="0"/>
                    </a:cubicBezTo>
                    <a:close/>
                  </a:path>
                </a:pathLst>
              </a:custGeom>
              <a:solidFill>
                <a:schemeClr val="accent2"/>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cxnSp>
          <p:nvCxnSpPr>
            <p:cNvPr id="303" name="Google Shape;303;p3"/>
            <p:cNvCxnSpPr/>
            <p:nvPr/>
          </p:nvCxnSpPr>
          <p:spPr>
            <a:xfrm rot="10800000">
              <a:off x="8570064" y="5203974"/>
              <a:ext cx="185400" cy="448200"/>
            </a:xfrm>
            <a:prstGeom prst="straightConnector1">
              <a:avLst/>
            </a:prstGeom>
            <a:noFill/>
            <a:ln w="19050" cap="flat" cmpd="sng">
              <a:solidFill>
                <a:srgbClr val="E06742"/>
              </a:solidFill>
              <a:prstDash val="solid"/>
              <a:miter lim="800000"/>
              <a:headEnd type="none" w="med" len="med"/>
              <a:tailEnd type="none" w="med" len="med"/>
            </a:ln>
          </p:spPr>
        </p:cxnSp>
        <p:cxnSp>
          <p:nvCxnSpPr>
            <p:cNvPr id="304" name="Google Shape;304;p3"/>
            <p:cNvCxnSpPr/>
            <p:nvPr/>
          </p:nvCxnSpPr>
          <p:spPr>
            <a:xfrm rot="10800000">
              <a:off x="8746774" y="5658122"/>
              <a:ext cx="1885200" cy="5700"/>
            </a:xfrm>
            <a:prstGeom prst="straightConnector1">
              <a:avLst/>
            </a:prstGeom>
            <a:noFill/>
            <a:ln w="19050" cap="flat" cmpd="sng">
              <a:solidFill>
                <a:srgbClr val="E06742"/>
              </a:solidFill>
              <a:prstDash val="solid"/>
              <a:miter lim="800000"/>
              <a:headEnd type="none" w="med" len="med"/>
              <a:tailEnd type="none" w="med" len="med"/>
            </a:ln>
          </p:spPr>
        </p:cxnSp>
        <p:cxnSp>
          <p:nvCxnSpPr>
            <p:cNvPr id="305" name="Google Shape;305;p3"/>
            <p:cNvCxnSpPr/>
            <p:nvPr/>
          </p:nvCxnSpPr>
          <p:spPr>
            <a:xfrm rot="10800000" flipH="1">
              <a:off x="2078472" y="5144562"/>
              <a:ext cx="778500" cy="768000"/>
            </a:xfrm>
            <a:prstGeom prst="straightConnector1">
              <a:avLst/>
            </a:prstGeom>
            <a:noFill/>
            <a:ln w="19050" cap="flat" cmpd="sng">
              <a:solidFill>
                <a:srgbClr val="E06742"/>
              </a:solidFill>
              <a:prstDash val="solid"/>
              <a:miter lim="800000"/>
              <a:headEnd type="none" w="med" len="med"/>
              <a:tailEnd type="none" w="med" len="med"/>
            </a:ln>
          </p:spPr>
        </p:cxnSp>
        <p:cxnSp>
          <p:nvCxnSpPr>
            <p:cNvPr id="306" name="Google Shape;306;p3"/>
            <p:cNvCxnSpPr/>
            <p:nvPr/>
          </p:nvCxnSpPr>
          <p:spPr>
            <a:xfrm rot="10800000">
              <a:off x="473474" y="5912562"/>
              <a:ext cx="1605000" cy="0"/>
            </a:xfrm>
            <a:prstGeom prst="straightConnector1">
              <a:avLst/>
            </a:prstGeom>
            <a:noFill/>
            <a:ln w="19050" cap="flat" cmpd="sng">
              <a:solidFill>
                <a:srgbClr val="E06742"/>
              </a:solidFill>
              <a:prstDash val="solid"/>
              <a:miter lim="800000"/>
              <a:headEnd type="none" w="med" len="med"/>
              <a:tailEnd type="none" w="med" len="med"/>
            </a:ln>
          </p:spPr>
        </p:cxnSp>
        <p:cxnSp>
          <p:nvCxnSpPr>
            <p:cNvPr id="307" name="Google Shape;307;p3"/>
            <p:cNvCxnSpPr/>
            <p:nvPr/>
          </p:nvCxnSpPr>
          <p:spPr>
            <a:xfrm rot="10800000" flipH="1">
              <a:off x="7456481" y="2391927"/>
              <a:ext cx="636600" cy="891000"/>
            </a:xfrm>
            <a:prstGeom prst="straightConnector1">
              <a:avLst/>
            </a:prstGeom>
            <a:noFill/>
            <a:ln w="19050" cap="flat" cmpd="sng">
              <a:solidFill>
                <a:srgbClr val="E06742"/>
              </a:solidFill>
              <a:prstDash val="solid"/>
              <a:miter lim="800000"/>
              <a:headEnd type="none" w="med" len="med"/>
              <a:tailEnd type="none" w="med" len="med"/>
            </a:ln>
          </p:spPr>
        </p:cxnSp>
        <p:cxnSp>
          <p:nvCxnSpPr>
            <p:cNvPr id="308" name="Google Shape;308;p3"/>
            <p:cNvCxnSpPr/>
            <p:nvPr/>
          </p:nvCxnSpPr>
          <p:spPr>
            <a:xfrm rot="10800000">
              <a:off x="8081282" y="2387970"/>
              <a:ext cx="1790700" cy="6300"/>
            </a:xfrm>
            <a:prstGeom prst="straightConnector1">
              <a:avLst/>
            </a:prstGeom>
            <a:noFill/>
            <a:ln w="19050" cap="flat" cmpd="sng">
              <a:solidFill>
                <a:srgbClr val="E06742"/>
              </a:solidFill>
              <a:prstDash val="solid"/>
              <a:miter lim="800000"/>
              <a:headEnd type="none" w="med" len="med"/>
              <a:tailEnd type="none" w="med" len="med"/>
            </a:ln>
          </p:spPr>
        </p:cxnSp>
        <p:cxnSp>
          <p:nvCxnSpPr>
            <p:cNvPr id="309" name="Google Shape;309;p3"/>
            <p:cNvCxnSpPr/>
            <p:nvPr/>
          </p:nvCxnSpPr>
          <p:spPr>
            <a:xfrm rot="10800000">
              <a:off x="3364302" y="2625810"/>
              <a:ext cx="770100" cy="497700"/>
            </a:xfrm>
            <a:prstGeom prst="straightConnector1">
              <a:avLst/>
            </a:prstGeom>
            <a:noFill/>
            <a:ln w="19050" cap="flat" cmpd="sng">
              <a:solidFill>
                <a:srgbClr val="E06742"/>
              </a:solidFill>
              <a:prstDash val="solid"/>
              <a:miter lim="800000"/>
              <a:headEnd type="none" w="med" len="med"/>
              <a:tailEnd type="none" w="med" len="med"/>
            </a:ln>
          </p:spPr>
        </p:cxnSp>
        <p:cxnSp>
          <p:nvCxnSpPr>
            <p:cNvPr id="310" name="Google Shape;310;p3"/>
            <p:cNvCxnSpPr/>
            <p:nvPr/>
          </p:nvCxnSpPr>
          <p:spPr>
            <a:xfrm flipH="1">
              <a:off x="1991490" y="2626249"/>
              <a:ext cx="1381500" cy="8400"/>
            </a:xfrm>
            <a:prstGeom prst="straightConnector1">
              <a:avLst/>
            </a:prstGeom>
            <a:noFill/>
            <a:ln w="19050" cap="flat" cmpd="sng">
              <a:solidFill>
                <a:srgbClr val="E06742"/>
              </a:solidFill>
              <a:prstDash val="solid"/>
              <a:miter lim="800000"/>
              <a:headEnd type="none" w="med" len="med"/>
              <a:tailEnd type="none" w="med" len="med"/>
            </a:ln>
          </p:spPr>
        </p:cxnSp>
        <p:sp>
          <p:nvSpPr>
            <p:cNvPr id="311" name="Google Shape;311;p3"/>
            <p:cNvSpPr txBox="1"/>
            <p:nvPr/>
          </p:nvSpPr>
          <p:spPr>
            <a:xfrm>
              <a:off x="669366" y="1464166"/>
              <a:ext cx="2720700" cy="355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7CA655"/>
                </a:buClr>
                <a:buSzPts val="1400"/>
                <a:buFont typeface="Calibri"/>
                <a:buNone/>
              </a:pPr>
              <a:r>
                <a:rPr lang="en-US" sz="1400" b="1" i="0" u="none">
                  <a:solidFill>
                    <a:srgbClr val="7CA655"/>
                  </a:solidFill>
                  <a:latin typeface="Calibri"/>
                  <a:ea typeface="Calibri"/>
                  <a:cs typeface="Calibri"/>
                  <a:sym typeface="Calibri"/>
                </a:rPr>
                <a:t>DIRECCIONAMIENTO</a:t>
              </a:r>
              <a:endParaRPr/>
            </a:p>
          </p:txBody>
        </p:sp>
        <p:sp>
          <p:nvSpPr>
            <p:cNvPr id="312" name="Google Shape;312;p3"/>
            <p:cNvSpPr txBox="1"/>
            <p:nvPr/>
          </p:nvSpPr>
          <p:spPr>
            <a:xfrm>
              <a:off x="9040201" y="4039834"/>
              <a:ext cx="2290800" cy="852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7CA655"/>
                </a:buClr>
                <a:buSzPts val="1400"/>
                <a:buFont typeface="Calibri"/>
                <a:buNone/>
              </a:pPr>
              <a:r>
                <a:rPr lang="en-US" sz="1400" b="1" i="0" u="none">
                  <a:solidFill>
                    <a:srgbClr val="7CA655"/>
                  </a:solidFill>
                  <a:latin typeface="Calibri"/>
                  <a:ea typeface="Calibri"/>
                  <a:cs typeface="Calibri"/>
                  <a:sym typeface="Calibri"/>
                </a:rPr>
                <a:t>ACTIVIDADES ADMINISTRATIVAS Y LOGÍSTICAS</a:t>
              </a:r>
              <a:endParaRPr/>
            </a:p>
          </p:txBody>
        </p:sp>
        <p:sp>
          <p:nvSpPr>
            <p:cNvPr id="313" name="Google Shape;313;p3"/>
            <p:cNvSpPr txBox="1"/>
            <p:nvPr/>
          </p:nvSpPr>
          <p:spPr>
            <a:xfrm>
              <a:off x="9272473" y="4883965"/>
              <a:ext cx="2158500" cy="603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Diana Herrera </a:t>
              </a:r>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Mauricio Herrera</a:t>
              </a:r>
              <a:endParaRPr/>
            </a:p>
          </p:txBody>
        </p:sp>
        <p:sp>
          <p:nvSpPr>
            <p:cNvPr id="314" name="Google Shape;314;p3"/>
            <p:cNvSpPr txBox="1"/>
            <p:nvPr/>
          </p:nvSpPr>
          <p:spPr>
            <a:xfrm>
              <a:off x="8265887" y="1544974"/>
              <a:ext cx="2762400" cy="355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7CA655"/>
                </a:buClr>
                <a:buSzPts val="1400"/>
                <a:buFont typeface="Calibri"/>
                <a:buNone/>
              </a:pPr>
              <a:r>
                <a:rPr lang="en-US" sz="1400" b="1" i="0" u="none">
                  <a:solidFill>
                    <a:srgbClr val="7CA655"/>
                  </a:solidFill>
                  <a:latin typeface="Calibri"/>
                  <a:ea typeface="Calibri"/>
                  <a:cs typeface="Calibri"/>
                  <a:sym typeface="Calibri"/>
                </a:rPr>
                <a:t>TECNOLOGÍA Y ESTADÍSTICA</a:t>
              </a:r>
              <a:endParaRPr/>
            </a:p>
          </p:txBody>
        </p:sp>
        <p:sp>
          <p:nvSpPr>
            <p:cNvPr id="315" name="Google Shape;315;p3"/>
            <p:cNvSpPr txBox="1"/>
            <p:nvPr/>
          </p:nvSpPr>
          <p:spPr>
            <a:xfrm>
              <a:off x="1719332" y="5008180"/>
              <a:ext cx="184800" cy="355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16" name="Google Shape;316;p3"/>
            <p:cNvSpPr txBox="1"/>
            <p:nvPr/>
          </p:nvSpPr>
          <p:spPr>
            <a:xfrm>
              <a:off x="96198" y="3515547"/>
              <a:ext cx="2376900" cy="363601"/>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7CA655"/>
                </a:buClr>
                <a:buSzPts val="1400"/>
                <a:buFont typeface="Calibri"/>
                <a:buNone/>
              </a:pPr>
              <a:r>
                <a:rPr lang="en-US" sz="1400" b="1" i="0" u="none">
                  <a:solidFill>
                    <a:srgbClr val="7CA655"/>
                  </a:solidFill>
                  <a:latin typeface="Calibri"/>
                  <a:ea typeface="Calibri"/>
                  <a:cs typeface="Calibri"/>
                  <a:sym typeface="Calibri"/>
                </a:rPr>
                <a:t>PROFESIONAL EXPERTO</a:t>
              </a:r>
              <a:endParaRPr/>
            </a:p>
          </p:txBody>
        </p:sp>
        <p:sp>
          <p:nvSpPr>
            <p:cNvPr id="317" name="Google Shape;317;p3"/>
            <p:cNvSpPr txBox="1"/>
            <p:nvPr/>
          </p:nvSpPr>
          <p:spPr>
            <a:xfrm>
              <a:off x="952890" y="1785606"/>
              <a:ext cx="2023200" cy="8523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Harold Ayala</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Diana Oviedo</a:t>
              </a:r>
              <a:endParaRPr sz="1600" b="0" i="0" u="none">
                <a:solidFill>
                  <a:srgbClr val="FFFFFF"/>
                </a:solidFill>
                <a:latin typeface="Libre Franklin"/>
                <a:ea typeface="Libre Franklin"/>
                <a:cs typeface="Libre Franklin"/>
                <a:sym typeface="Libre Franklin"/>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Steven Silva</a:t>
              </a:r>
              <a:endParaRPr/>
            </a:p>
          </p:txBody>
        </p:sp>
        <p:sp>
          <p:nvSpPr>
            <p:cNvPr id="318" name="Google Shape;318;p3"/>
            <p:cNvSpPr txBox="1"/>
            <p:nvPr/>
          </p:nvSpPr>
          <p:spPr>
            <a:xfrm>
              <a:off x="305800" y="3789206"/>
              <a:ext cx="1932000" cy="234343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Jenny Rodriguez</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Adriana Caicedo</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Elizabeth Zuñiga</a:t>
              </a:r>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Alejandra Becerra</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Karen Marchera</a:t>
              </a:r>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Cristhian Gallón</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Manuel Pardo</a:t>
              </a:r>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Paula  Guzmán</a:t>
              </a:r>
              <a:endParaRPr sz="1400" b="0" i="0" u="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19" name="Google Shape;319;p3"/>
            <p:cNvSpPr txBox="1"/>
            <p:nvPr/>
          </p:nvSpPr>
          <p:spPr>
            <a:xfrm>
              <a:off x="8755316" y="1796720"/>
              <a:ext cx="1829100" cy="603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Darit Martínez</a:t>
              </a:r>
              <a:endParaRPr sz="1400" b="0" i="0" u="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Calibri"/>
                <a:buNone/>
              </a:pPr>
              <a:r>
                <a:rPr lang="en-US" sz="1400" b="0" i="0" u="none">
                  <a:solidFill>
                    <a:srgbClr val="000000"/>
                  </a:solidFill>
                  <a:latin typeface="Calibri"/>
                  <a:ea typeface="Calibri"/>
                  <a:cs typeface="Calibri"/>
                  <a:sym typeface="Calibri"/>
                </a:rPr>
                <a:t>Samith Bassa</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5"/>
          <p:cNvSpPr txBox="1">
            <a:spLocks noGrp="1"/>
          </p:cNvSpPr>
          <p:nvPr>
            <p:ph type="ctrTitle"/>
          </p:nvPr>
        </p:nvSpPr>
        <p:spPr>
          <a:xfrm>
            <a:off x="4159250" y="2363787"/>
            <a:ext cx="7816850" cy="1001712"/>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i="0" u="none">
                <a:solidFill>
                  <a:srgbClr val="326F79"/>
                </a:solidFill>
                <a:latin typeface="Manrope ExtraBold"/>
                <a:ea typeface="Manrope ExtraBold"/>
                <a:cs typeface="Manrope ExtraBold"/>
                <a:sym typeface="Manrope ExtraBold"/>
              </a:rPr>
              <a:t>2. Presentación del enfoque teórico y metodológico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4"/>
          <p:cNvSpPr txBox="1">
            <a:spLocks noGrp="1"/>
          </p:cNvSpPr>
          <p:nvPr>
            <p:ph type="title"/>
          </p:nvPr>
        </p:nvSpPr>
        <p:spPr>
          <a:xfrm>
            <a:off x="479425" y="1019175"/>
            <a:ext cx="5411700" cy="855600"/>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Evaluación de desempeño</a:t>
            </a:r>
            <a:endParaRPr/>
          </a:p>
        </p:txBody>
      </p:sp>
      <p:sp>
        <p:nvSpPr>
          <p:cNvPr id="332" name="Google Shape;332;p4"/>
          <p:cNvSpPr txBox="1">
            <a:spLocks noGrp="1"/>
          </p:cNvSpPr>
          <p:nvPr>
            <p:ph type="body" idx="1"/>
          </p:nvPr>
        </p:nvSpPr>
        <p:spPr>
          <a:xfrm>
            <a:off x="174625" y="2281237"/>
            <a:ext cx="6259512" cy="4195762"/>
          </a:xfrm>
          <a:prstGeom prst="rect">
            <a:avLst/>
          </a:prstGeom>
          <a:noFill/>
          <a:ln>
            <a:noFill/>
          </a:ln>
        </p:spPr>
        <p:txBody>
          <a:bodyPr spcFirstLastPara="1" wrap="square" lIns="0" tIns="228600" rIns="0" bIns="0" anchor="t" anchorCtr="0">
            <a:noAutofit/>
          </a:bodyPr>
          <a:lstStyle/>
          <a:p>
            <a:pPr marL="444500" lvl="0" indent="0" algn="just" rtl="0">
              <a:lnSpc>
                <a:spcPct val="150000"/>
              </a:lnSpc>
              <a:spcBef>
                <a:spcPts val="1200"/>
              </a:spcBef>
              <a:spcAft>
                <a:spcPts val="1200"/>
              </a:spcAft>
              <a:buSzPts val="2400"/>
              <a:buNone/>
            </a:pPr>
            <a:r>
              <a:rPr lang="en-US" sz="2000" b="0" i="1" u="none">
                <a:solidFill>
                  <a:srgbClr val="3F3F3F"/>
                </a:solidFill>
                <a:latin typeface="Manrope"/>
                <a:ea typeface="Manrope"/>
                <a:cs typeface="Manrope"/>
                <a:sym typeface="Manrope"/>
              </a:rPr>
              <a:t>Evaluar integralmente el desempeño de los pares académicos, integrantes académicos y coordinadores de las salas de evaluación de la CONACES con un enfoque 360°, asegurando que cumplan sus funciones de manera efectiva, objetiva y en concordancia con las normativas y estándares de calidad establecidos por el Ministerio de Educación Nacional. </a:t>
            </a:r>
            <a:endParaRPr/>
          </a:p>
        </p:txBody>
      </p:sp>
      <p:sp>
        <p:nvSpPr>
          <p:cNvPr id="333" name="Google Shape;333;p4"/>
          <p:cNvSpPr txBox="1"/>
          <p:nvPr/>
        </p:nvSpPr>
        <p:spPr>
          <a:xfrm>
            <a:off x="7277000" y="3909850"/>
            <a:ext cx="4620300" cy="2147100"/>
          </a:xfrm>
          <a:prstGeom prst="rect">
            <a:avLst/>
          </a:prstGeom>
          <a:noFill/>
          <a:ln>
            <a:noFill/>
          </a:ln>
        </p:spPr>
        <p:txBody>
          <a:bodyPr spcFirstLastPara="1" wrap="square" lIns="91425" tIns="91425" rIns="91425" bIns="91425" anchor="t" anchorCtr="0">
            <a:spAutoFit/>
          </a:bodyPr>
          <a:lstStyle/>
          <a:p>
            <a:pPr marL="457200" lvl="0" indent="-323850" algn="just" rtl="0">
              <a:lnSpc>
                <a:spcPct val="150000"/>
              </a:lnSpc>
              <a:spcBef>
                <a:spcPts val="1200"/>
              </a:spcBef>
              <a:spcAft>
                <a:spcPts val="0"/>
              </a:spcAft>
              <a:buClr>
                <a:srgbClr val="3F3F3F"/>
              </a:buClr>
              <a:buSzPts val="1500"/>
              <a:buFont typeface="Manrope"/>
              <a:buChar char="➔"/>
            </a:pPr>
            <a:r>
              <a:rPr lang="en-US" sz="1500" b="1">
                <a:solidFill>
                  <a:srgbClr val="3F3F3F"/>
                </a:solidFill>
                <a:latin typeface="Manrope"/>
                <a:ea typeface="Manrope"/>
                <a:cs typeface="Manrope"/>
                <a:sym typeface="Manrope"/>
              </a:rPr>
              <a:t>Aportar al mejoramiento en los procesos de aseguramiento de la calidad.</a:t>
            </a:r>
            <a:endParaRPr sz="1500" b="1">
              <a:solidFill>
                <a:srgbClr val="3F3F3F"/>
              </a:solidFill>
              <a:latin typeface="Manrope"/>
              <a:ea typeface="Manrope"/>
              <a:cs typeface="Manrope"/>
              <a:sym typeface="Manrope"/>
            </a:endParaRPr>
          </a:p>
          <a:p>
            <a:pPr marL="457200" lvl="0" indent="-323850" algn="just" rtl="0">
              <a:lnSpc>
                <a:spcPct val="150000"/>
              </a:lnSpc>
              <a:spcBef>
                <a:spcPts val="0"/>
              </a:spcBef>
              <a:spcAft>
                <a:spcPts val="0"/>
              </a:spcAft>
              <a:buClr>
                <a:srgbClr val="3F3F3F"/>
              </a:buClr>
              <a:buSzPts val="1500"/>
              <a:buFont typeface="Manrope"/>
              <a:buChar char="➔"/>
            </a:pPr>
            <a:r>
              <a:rPr lang="en-US" sz="1500" b="1">
                <a:solidFill>
                  <a:srgbClr val="3F3F3F"/>
                </a:solidFill>
                <a:latin typeface="Manrope"/>
                <a:ea typeface="Manrope"/>
                <a:cs typeface="Manrope"/>
                <a:sym typeface="Manrope"/>
              </a:rPr>
              <a:t>Identificar fortalezas y áreas de mejora para el desempeño de los roles evaluados.</a:t>
            </a:r>
            <a:endParaRPr sz="1500" b="1">
              <a:solidFill>
                <a:srgbClr val="3F3F3F"/>
              </a:solidFill>
              <a:latin typeface="Manrope"/>
              <a:ea typeface="Manrope"/>
              <a:cs typeface="Manrope"/>
              <a:sym typeface="Manrope"/>
            </a:endParaRPr>
          </a:p>
          <a:p>
            <a:pPr marL="457200" lvl="0" indent="-323850" algn="just" rtl="0">
              <a:lnSpc>
                <a:spcPct val="150000"/>
              </a:lnSpc>
              <a:spcBef>
                <a:spcPts val="0"/>
              </a:spcBef>
              <a:spcAft>
                <a:spcPts val="0"/>
              </a:spcAft>
              <a:buClr>
                <a:srgbClr val="3F3F3F"/>
              </a:buClr>
              <a:buSzPts val="1500"/>
              <a:buFont typeface="Manrope"/>
              <a:buChar char="➔"/>
            </a:pPr>
            <a:r>
              <a:rPr lang="en-US" sz="1500" b="1">
                <a:solidFill>
                  <a:srgbClr val="3F3F3F"/>
                </a:solidFill>
                <a:latin typeface="Manrope"/>
                <a:ea typeface="Manrope"/>
                <a:cs typeface="Manrope"/>
                <a:sym typeface="Manrope"/>
              </a:rPr>
              <a:t>Estructurar  planes de mejora orientados a optimizar la labor.</a:t>
            </a:r>
            <a:endParaRPr sz="1500" b="1">
              <a:solidFill>
                <a:srgbClr val="3F3F3F"/>
              </a:solidFill>
              <a:latin typeface="Manrope"/>
              <a:ea typeface="Manrope"/>
              <a:cs typeface="Manrope"/>
              <a:sym typeface="Manrop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7"/>
          <p:cNvSpPr txBox="1"/>
          <p:nvPr/>
        </p:nvSpPr>
        <p:spPr>
          <a:xfrm>
            <a:off x="5686425" y="3741737"/>
            <a:ext cx="2827337" cy="520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40" name="Google Shape;340;p7"/>
          <p:cNvSpPr txBox="1"/>
          <p:nvPr/>
        </p:nvSpPr>
        <p:spPr>
          <a:xfrm>
            <a:off x="7288212" y="5048250"/>
            <a:ext cx="4424362" cy="1071562"/>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41" name="Google Shape;341;p7"/>
          <p:cNvSpPr/>
          <p:nvPr/>
        </p:nvSpPr>
        <p:spPr>
          <a:xfrm>
            <a:off x="4422775" y="1866900"/>
            <a:ext cx="3387725" cy="3387725"/>
          </a:xfrm>
          <a:custGeom>
            <a:avLst/>
            <a:gdLst/>
            <a:ahLst/>
            <a:cxnLst/>
            <a:rect l="l" t="t" r="r" b="b"/>
            <a:pathLst>
              <a:path w="3386700" h="3386700" extrusionOk="0">
                <a:moveTo>
                  <a:pt x="0" y="1693350"/>
                </a:moveTo>
                <a:cubicBezTo>
                  <a:pt x="0" y="758139"/>
                  <a:pt x="758139" y="0"/>
                  <a:pt x="1693350" y="0"/>
                </a:cubicBezTo>
                <a:cubicBezTo>
                  <a:pt x="2628561" y="0"/>
                  <a:pt x="3386700" y="758139"/>
                  <a:pt x="3386700" y="1693350"/>
                </a:cubicBezTo>
                <a:cubicBezTo>
                  <a:pt x="3386700" y="2628561"/>
                  <a:pt x="2628561" y="3386700"/>
                  <a:pt x="1693350" y="3386700"/>
                </a:cubicBezTo>
                <a:cubicBezTo>
                  <a:pt x="758139" y="3386700"/>
                  <a:pt x="0" y="2628561"/>
                  <a:pt x="0" y="1693350"/>
                </a:cubicBezTo>
                <a:close/>
                <a:moveTo>
                  <a:pt x="544141" y="1693350"/>
                </a:moveTo>
                <a:cubicBezTo>
                  <a:pt x="544141" y="2328041"/>
                  <a:pt x="1058659" y="2842559"/>
                  <a:pt x="1693350" y="2842559"/>
                </a:cubicBezTo>
                <a:cubicBezTo>
                  <a:pt x="2328041" y="2842559"/>
                  <a:pt x="2842559" y="2328041"/>
                  <a:pt x="2842559" y="1693350"/>
                </a:cubicBezTo>
                <a:cubicBezTo>
                  <a:pt x="2842559" y="1058659"/>
                  <a:pt x="2328041" y="544141"/>
                  <a:pt x="1693350" y="544141"/>
                </a:cubicBezTo>
                <a:cubicBezTo>
                  <a:pt x="1058659" y="544141"/>
                  <a:pt x="544141" y="1058659"/>
                  <a:pt x="544141" y="1693350"/>
                </a:cubicBezTo>
                <a:close/>
              </a:path>
            </a:pathLst>
          </a:custGeom>
          <a:solidFill>
            <a:srgbClr val="000000">
              <a:alpha val="10196"/>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nvGrpSpPr>
          <p:cNvPr id="342" name="Google Shape;342;p7"/>
          <p:cNvGrpSpPr/>
          <p:nvPr/>
        </p:nvGrpSpPr>
        <p:grpSpPr>
          <a:xfrm>
            <a:off x="866775" y="1582737"/>
            <a:ext cx="3976687" cy="1250950"/>
            <a:chOff x="630813" y="952355"/>
            <a:chExt cx="2981543" cy="938315"/>
          </a:xfrm>
        </p:grpSpPr>
        <p:cxnSp>
          <p:nvCxnSpPr>
            <p:cNvPr id="343" name="Google Shape;343;p7"/>
            <p:cNvCxnSpPr/>
            <p:nvPr/>
          </p:nvCxnSpPr>
          <p:spPr>
            <a:xfrm>
              <a:off x="2994956" y="1300570"/>
              <a:ext cx="617400" cy="590100"/>
            </a:xfrm>
            <a:prstGeom prst="straightConnector1">
              <a:avLst/>
            </a:prstGeom>
            <a:noFill/>
            <a:ln w="19050" cap="flat" cmpd="sng">
              <a:solidFill>
                <a:srgbClr val="F9D448"/>
              </a:solidFill>
              <a:prstDash val="solid"/>
              <a:miter lim="800000"/>
              <a:headEnd type="oval" w="med" len="med"/>
              <a:tailEnd type="none" w="med" len="med"/>
            </a:ln>
          </p:spPr>
        </p:cxnSp>
        <p:sp>
          <p:nvSpPr>
            <p:cNvPr id="344" name="Google Shape;344;p7"/>
            <p:cNvSpPr txBox="1"/>
            <p:nvPr/>
          </p:nvSpPr>
          <p:spPr>
            <a:xfrm>
              <a:off x="630813" y="952355"/>
              <a:ext cx="2317800" cy="669600"/>
            </a:xfrm>
            <a:prstGeom prst="rect">
              <a:avLst/>
            </a:prstGeom>
            <a:solidFill>
              <a:schemeClr val="lt1"/>
            </a:solidFill>
            <a:ln>
              <a:noFill/>
            </a:ln>
          </p:spPr>
          <p:txBody>
            <a:bodyPr spcFirstLastPara="1" wrap="square" lIns="121900" tIns="121900" rIns="121900" bIns="121900" anchor="t" anchorCtr="0">
              <a:noAutofit/>
            </a:bodyPr>
            <a:lstStyle/>
            <a:p>
              <a:pPr marL="0" marR="0" lvl="0" indent="0" algn="r"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Dominio Conceptual</a:t>
              </a:r>
              <a:endParaRPr/>
            </a:p>
            <a:p>
              <a:pPr marL="0" marR="0" lvl="0" indent="0" algn="r"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conocer)</a:t>
              </a:r>
              <a:endParaRPr/>
            </a:p>
            <a:p>
              <a:pPr marL="0" marR="0" lvl="0" indent="0" algn="r" rtl="0">
                <a:lnSpc>
                  <a:spcPct val="115000"/>
                </a:lnSpc>
                <a:spcBef>
                  <a:spcPts val="0"/>
                </a:spcBef>
                <a:spcAft>
                  <a:spcPts val="0"/>
                </a:spcAft>
                <a:buClr>
                  <a:srgbClr val="000000"/>
                </a:buClr>
                <a:buSzPts val="1900"/>
                <a:buFont typeface="Arial"/>
                <a:buNone/>
              </a:pPr>
              <a:endParaRPr sz="1900" b="1"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None/>
              </a:pPr>
              <a:endParaRPr sz="1900" b="1" i="0" u="none">
                <a:solidFill>
                  <a:srgbClr val="000000"/>
                </a:solidFill>
                <a:latin typeface="Manrope"/>
                <a:ea typeface="Manrope"/>
                <a:cs typeface="Manrope"/>
                <a:sym typeface="Manrope"/>
              </a:endParaRPr>
            </a:p>
          </p:txBody>
        </p:sp>
      </p:grpSp>
      <p:grpSp>
        <p:nvGrpSpPr>
          <p:cNvPr id="345" name="Google Shape;345;p7"/>
          <p:cNvGrpSpPr/>
          <p:nvPr/>
        </p:nvGrpSpPr>
        <p:grpSpPr>
          <a:xfrm>
            <a:off x="7383462" y="1355725"/>
            <a:ext cx="4175125" cy="1692275"/>
            <a:chOff x="5517386" y="781623"/>
            <a:chExt cx="3132567" cy="1270200"/>
          </a:xfrm>
        </p:grpSpPr>
        <p:cxnSp>
          <p:nvCxnSpPr>
            <p:cNvPr id="346" name="Google Shape;346;p7"/>
            <p:cNvCxnSpPr/>
            <p:nvPr/>
          </p:nvCxnSpPr>
          <p:spPr>
            <a:xfrm flipH="1">
              <a:off x="5517386" y="1250206"/>
              <a:ext cx="921300" cy="640500"/>
            </a:xfrm>
            <a:prstGeom prst="straightConnector1">
              <a:avLst/>
            </a:prstGeom>
            <a:noFill/>
            <a:ln w="19050" cap="flat" cmpd="sng">
              <a:solidFill>
                <a:srgbClr val="085630"/>
              </a:solidFill>
              <a:prstDash val="solid"/>
              <a:miter lim="800000"/>
              <a:headEnd type="oval" w="med" len="med"/>
              <a:tailEnd type="none" w="med" len="med"/>
            </a:ln>
          </p:spPr>
        </p:cxnSp>
        <p:sp>
          <p:nvSpPr>
            <p:cNvPr id="347" name="Google Shape;347;p7"/>
            <p:cNvSpPr txBox="1"/>
            <p:nvPr/>
          </p:nvSpPr>
          <p:spPr>
            <a:xfrm>
              <a:off x="5898953" y="781623"/>
              <a:ext cx="2751000" cy="1270200"/>
            </a:xfrm>
            <a:prstGeom prst="rect">
              <a:avLst/>
            </a:prstGeom>
            <a:noFill/>
            <a:ln>
              <a:noFill/>
            </a:ln>
          </p:spPr>
          <p:txBody>
            <a:bodyPr spcFirstLastPara="1" wrap="square" lIns="121900" tIns="121900" rIns="121900" bIns="121900" anchor="t" anchorCtr="0">
              <a:noAutofit/>
            </a:bodyPr>
            <a:lstStyle/>
            <a:p>
              <a:pPr marL="0" marR="0" lvl="0" indent="0" algn="r"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Capacidad Ejecutiva</a:t>
              </a:r>
              <a:endParaRPr/>
            </a:p>
            <a:p>
              <a:pPr marL="0" marR="0" lvl="0" indent="0" algn="r"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Hacer)</a:t>
              </a:r>
              <a:endParaRPr/>
            </a:p>
            <a:p>
              <a:pPr marL="0" marR="0" lvl="0" indent="0" algn="r" rtl="0">
                <a:lnSpc>
                  <a:spcPct val="115000"/>
                </a:lnSpc>
                <a:spcBef>
                  <a:spcPts val="0"/>
                </a:spcBef>
                <a:spcAft>
                  <a:spcPts val="0"/>
                </a:spcAft>
                <a:buClr>
                  <a:srgbClr val="000000"/>
                </a:buClr>
                <a:buSzPts val="1900"/>
                <a:buFont typeface="Arial"/>
                <a:buNone/>
              </a:pPr>
              <a:endParaRPr sz="1900" b="1"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None/>
              </a:pPr>
              <a:endParaRPr sz="1900" b="1" i="0" u="none">
                <a:solidFill>
                  <a:srgbClr val="000000"/>
                </a:solidFill>
                <a:latin typeface="Manrope"/>
                <a:ea typeface="Manrope"/>
                <a:cs typeface="Manrope"/>
                <a:sym typeface="Manrope"/>
              </a:endParaRPr>
            </a:p>
          </p:txBody>
        </p:sp>
      </p:grpSp>
      <p:grpSp>
        <p:nvGrpSpPr>
          <p:cNvPr id="348" name="Google Shape;348;p7"/>
          <p:cNvGrpSpPr/>
          <p:nvPr/>
        </p:nvGrpSpPr>
        <p:grpSpPr>
          <a:xfrm>
            <a:off x="7146925" y="5002212"/>
            <a:ext cx="5108575" cy="1028700"/>
            <a:chOff x="4556399" y="3535140"/>
            <a:chExt cx="3274617" cy="771041"/>
          </a:xfrm>
        </p:grpSpPr>
        <p:cxnSp>
          <p:nvCxnSpPr>
            <p:cNvPr id="349" name="Google Shape;349;p7"/>
            <p:cNvCxnSpPr/>
            <p:nvPr/>
          </p:nvCxnSpPr>
          <p:spPr>
            <a:xfrm rot="10800000">
              <a:off x="4556399" y="3535140"/>
              <a:ext cx="0" cy="460500"/>
            </a:xfrm>
            <a:prstGeom prst="straightConnector1">
              <a:avLst/>
            </a:prstGeom>
            <a:noFill/>
            <a:ln w="19050" cap="flat" cmpd="sng">
              <a:solidFill>
                <a:srgbClr val="0E9453"/>
              </a:solidFill>
              <a:prstDash val="solid"/>
              <a:miter lim="800000"/>
              <a:headEnd type="oval" w="med" len="med"/>
              <a:tailEnd type="none" w="med" len="med"/>
            </a:ln>
          </p:spPr>
        </p:cxnSp>
        <p:sp>
          <p:nvSpPr>
            <p:cNvPr id="350" name="Google Shape;350;p7"/>
            <p:cNvSpPr txBox="1"/>
            <p:nvPr/>
          </p:nvSpPr>
          <p:spPr>
            <a:xfrm>
              <a:off x="4582616" y="3636581"/>
              <a:ext cx="3248400" cy="669600"/>
            </a:xfrm>
            <a:prstGeom prst="rect">
              <a:avLst/>
            </a:prstGeom>
            <a:noFill/>
            <a:ln>
              <a:noFill/>
            </a:ln>
          </p:spPr>
          <p:txBody>
            <a:bodyPr spcFirstLastPara="1" wrap="square" lIns="121900" tIns="121900" rIns="121900" bIns="121900" anchor="t" anchorCtr="0">
              <a:noAutofit/>
            </a:bodyPr>
            <a:lstStyle/>
            <a:p>
              <a:pPr marL="0" marR="0" lvl="0" indent="0" algn="l"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Desarrollo Integral</a:t>
              </a:r>
              <a:endParaRPr/>
            </a:p>
            <a:p>
              <a:pPr marL="0" marR="0" lvl="0" indent="0" algn="l"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Ser y Aprender a Convivir)</a:t>
              </a:r>
              <a:endParaRPr/>
            </a:p>
          </p:txBody>
        </p:sp>
      </p:grpSp>
      <p:sp>
        <p:nvSpPr>
          <p:cNvPr id="351" name="Google Shape;351;p7"/>
          <p:cNvSpPr txBox="1"/>
          <p:nvPr/>
        </p:nvSpPr>
        <p:spPr>
          <a:xfrm>
            <a:off x="5176837" y="3163887"/>
            <a:ext cx="1924050" cy="1073150"/>
          </a:xfrm>
          <a:prstGeom prst="rect">
            <a:avLst/>
          </a:prstGeom>
          <a:noFill/>
          <a:ln>
            <a:noFill/>
          </a:ln>
        </p:spPr>
        <p:txBody>
          <a:bodyPr spcFirstLastPara="1" wrap="square" lIns="121900" tIns="121900" rIns="121900" bIns="121900" anchor="ctr" anchorCtr="0">
            <a:noAutofit/>
          </a:bodyPr>
          <a:lstStyle/>
          <a:p>
            <a:pPr marL="0" marR="0" lvl="0" indent="0" algn="ctr" rtl="0">
              <a:lnSpc>
                <a:spcPct val="115000"/>
              </a:lnSpc>
              <a:spcBef>
                <a:spcPts val="0"/>
              </a:spcBef>
              <a:spcAft>
                <a:spcPts val="0"/>
              </a:spcAft>
              <a:buClr>
                <a:srgbClr val="3F3F3F"/>
              </a:buClr>
              <a:buSzPts val="2200"/>
              <a:buFont typeface="Roboto"/>
              <a:buNone/>
            </a:pPr>
            <a:r>
              <a:rPr lang="en-US" sz="2200" b="1" i="0" u="none">
                <a:solidFill>
                  <a:srgbClr val="3F3F3F"/>
                </a:solidFill>
                <a:latin typeface="Roboto"/>
                <a:ea typeface="Roboto"/>
                <a:cs typeface="Roboto"/>
                <a:sym typeface="Roboto"/>
              </a:rPr>
              <a:t>Dimensiones de evaluación</a:t>
            </a:r>
            <a:endParaRPr/>
          </a:p>
        </p:txBody>
      </p:sp>
      <p:sp>
        <p:nvSpPr>
          <p:cNvPr id="352" name="Google Shape;352;p7"/>
          <p:cNvSpPr/>
          <p:nvPr/>
        </p:nvSpPr>
        <p:spPr>
          <a:xfrm rot="1800000">
            <a:off x="4319587" y="1762125"/>
            <a:ext cx="3587750" cy="3587750"/>
          </a:xfrm>
          <a:custGeom>
            <a:avLst/>
            <a:gdLst/>
            <a:ahLst/>
            <a:cxnLst/>
            <a:rect l="l" t="t" r="r" b="b"/>
            <a:pathLst>
              <a:path w="3587828" h="3587828" extrusionOk="0">
                <a:moveTo>
                  <a:pt x="903459" y="236603"/>
                </a:moveTo>
                <a:cubicBezTo>
                  <a:pt x="1458726" y="-80893"/>
                  <a:pt x="2141040" y="-78720"/>
                  <a:pt x="2694273" y="242308"/>
                </a:cubicBezTo>
                <a:cubicBezTo>
                  <a:pt x="3247506" y="563335"/>
                  <a:pt x="3587957" y="1154647"/>
                  <a:pt x="3587828" y="1794276"/>
                </a:cubicBezTo>
                <a:lnTo>
                  <a:pt x="3244760" y="1794207"/>
                </a:lnTo>
                <a:cubicBezTo>
                  <a:pt x="3244864" y="1276901"/>
                  <a:pt x="2969521" y="798671"/>
                  <a:pt x="2522088" y="539037"/>
                </a:cubicBezTo>
                <a:cubicBezTo>
                  <a:pt x="2074655" y="279403"/>
                  <a:pt x="1522827" y="277645"/>
                  <a:pt x="1073749" y="534423"/>
                </a:cubicBezTo>
                <a:lnTo>
                  <a:pt x="903459" y="236603"/>
                </a:lnTo>
                <a:close/>
              </a:path>
            </a:pathLst>
          </a:custGeom>
          <a:solidFill>
            <a:srgbClr val="085630"/>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3" name="Google Shape;353;p7"/>
          <p:cNvSpPr/>
          <p:nvPr/>
        </p:nvSpPr>
        <p:spPr>
          <a:xfrm rot="-1800000" flipH="1">
            <a:off x="4322762" y="1762125"/>
            <a:ext cx="3587750" cy="3587750"/>
          </a:xfrm>
          <a:custGeom>
            <a:avLst/>
            <a:gdLst/>
            <a:ahLst/>
            <a:cxnLst/>
            <a:rect l="l" t="t" r="r" b="b"/>
            <a:pathLst>
              <a:path w="3587828" h="3587828" extrusionOk="0">
                <a:moveTo>
                  <a:pt x="873813" y="253933"/>
                </a:moveTo>
                <a:cubicBezTo>
                  <a:pt x="1417943" y="-71171"/>
                  <a:pt x="2093247" y="-84995"/>
                  <a:pt x="2650225" y="217571"/>
                </a:cubicBezTo>
                <a:cubicBezTo>
                  <a:pt x="3207203" y="520136"/>
                  <a:pt x="3563167" y="1094171"/>
                  <a:pt x="3586602" y="1727591"/>
                </a:cubicBezTo>
                <a:lnTo>
                  <a:pt x="3250258" y="1740034"/>
                </a:lnTo>
                <a:cubicBezTo>
                  <a:pt x="3231220" y="1225456"/>
                  <a:pt x="2942042" y="759122"/>
                  <a:pt x="2489564" y="513324"/>
                </a:cubicBezTo>
                <a:cubicBezTo>
                  <a:pt x="2037086" y="267526"/>
                  <a:pt x="1488483" y="278756"/>
                  <a:pt x="1046442" y="542864"/>
                </a:cubicBezTo>
                <a:lnTo>
                  <a:pt x="873813" y="253933"/>
                </a:lnTo>
                <a:close/>
              </a:path>
            </a:pathLst>
          </a:custGeom>
          <a:solidFill>
            <a:srgbClr val="F9D448"/>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4" name="Google Shape;354;p7"/>
          <p:cNvSpPr/>
          <p:nvPr/>
        </p:nvSpPr>
        <p:spPr>
          <a:xfrm rot="-8100000">
            <a:off x="5870575" y="1682750"/>
            <a:ext cx="484187" cy="484187"/>
          </a:xfrm>
          <a:prstGeom prst="rtTriangle">
            <a:avLst/>
          </a:prstGeom>
          <a:solidFill>
            <a:srgbClr val="F9D448"/>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5" name="Google Shape;355;p7"/>
          <p:cNvSpPr/>
          <p:nvPr/>
        </p:nvSpPr>
        <p:spPr>
          <a:xfrm rot="-9000000" flipH="1">
            <a:off x="4321175" y="1758950"/>
            <a:ext cx="3586162" cy="3587750"/>
          </a:xfrm>
          <a:custGeom>
            <a:avLst/>
            <a:gdLst/>
            <a:ahLst/>
            <a:cxnLst/>
            <a:rect l="l" t="t" r="r" b="b"/>
            <a:pathLst>
              <a:path w="3586968" h="3586968" extrusionOk="0">
                <a:moveTo>
                  <a:pt x="859135" y="262610"/>
                </a:moveTo>
                <a:cubicBezTo>
                  <a:pt x="1404990" y="-70546"/>
                  <a:pt x="2086944" y="-87850"/>
                  <a:pt x="2648992" y="217194"/>
                </a:cubicBezTo>
                <a:cubicBezTo>
                  <a:pt x="3211041" y="522237"/>
                  <a:pt x="3568145" y="1103475"/>
                  <a:pt x="3586249" y="1742711"/>
                </a:cubicBezTo>
                <a:lnTo>
                  <a:pt x="3248671" y="1752271"/>
                </a:lnTo>
                <a:cubicBezTo>
                  <a:pt x="3233976" y="1233403"/>
                  <a:pt x="2944114" y="761613"/>
                  <a:pt x="2487899" y="514009"/>
                </a:cubicBezTo>
                <a:cubicBezTo>
                  <a:pt x="2031684" y="266405"/>
                  <a:pt x="1478142" y="280451"/>
                  <a:pt x="1035072" y="550873"/>
                </a:cubicBezTo>
                <a:lnTo>
                  <a:pt x="859135" y="262610"/>
                </a:lnTo>
                <a:close/>
              </a:path>
            </a:pathLst>
          </a:custGeom>
          <a:solidFill>
            <a:srgbClr val="0E9453"/>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6" name="Google Shape;356;p7"/>
          <p:cNvSpPr/>
          <p:nvPr/>
        </p:nvSpPr>
        <p:spPr>
          <a:xfrm rot="-1080000">
            <a:off x="7340600" y="4113212"/>
            <a:ext cx="417512" cy="415925"/>
          </a:xfrm>
          <a:prstGeom prst="rtTriangle">
            <a:avLst/>
          </a:prstGeom>
          <a:solidFill>
            <a:srgbClr val="085630"/>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7" name="Google Shape;357;p7"/>
          <p:cNvSpPr/>
          <p:nvPr/>
        </p:nvSpPr>
        <p:spPr>
          <a:xfrm rot="6300000">
            <a:off x="4448175" y="4110037"/>
            <a:ext cx="484187" cy="484187"/>
          </a:xfrm>
          <a:prstGeom prst="rtTriangle">
            <a:avLst/>
          </a:prstGeom>
          <a:solidFill>
            <a:srgbClr val="0E945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58" name="Google Shape;358;p7"/>
          <p:cNvSpPr txBox="1"/>
          <p:nvPr/>
        </p:nvSpPr>
        <p:spPr>
          <a:xfrm>
            <a:off x="587375" y="2528887"/>
            <a:ext cx="3544887" cy="1454150"/>
          </a:xfrm>
          <a:prstGeom prst="rect">
            <a:avLst/>
          </a:prstGeom>
          <a:solidFill>
            <a:schemeClr val="lt1"/>
          </a:solidFill>
          <a:ln>
            <a:noFill/>
          </a:ln>
        </p:spPr>
        <p:txBody>
          <a:bodyPr spcFirstLastPara="1" wrap="square" lIns="91425" tIns="91425" rIns="91425" bIns="91425" anchor="t" anchorCtr="0">
            <a:spAutoFit/>
          </a:bodyPr>
          <a:lstStyle/>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Conocimiento del contexto institucional y del programa. </a:t>
            </a:r>
            <a:endParaRPr/>
          </a:p>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Dominio y actualización del marco normativo y disciplinar.</a:t>
            </a:r>
            <a:endParaRPr/>
          </a:p>
        </p:txBody>
      </p:sp>
      <p:sp>
        <p:nvSpPr>
          <p:cNvPr id="359" name="Google Shape;359;p7"/>
          <p:cNvSpPr txBox="1"/>
          <p:nvPr/>
        </p:nvSpPr>
        <p:spPr>
          <a:xfrm>
            <a:off x="8564562" y="2401887"/>
            <a:ext cx="3386137" cy="1109662"/>
          </a:xfrm>
          <a:prstGeom prst="rect">
            <a:avLst/>
          </a:prstGeom>
          <a:noFill/>
          <a:ln>
            <a:noFill/>
          </a:ln>
        </p:spPr>
        <p:txBody>
          <a:bodyPr spcFirstLastPara="1" wrap="square" lIns="91425" tIns="91425" rIns="91425" bIns="91425" anchor="t" anchorCtr="0">
            <a:spAutoFit/>
          </a:bodyPr>
          <a:lstStyle/>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Gestión administrativa de la visita.</a:t>
            </a:r>
            <a:endParaRPr/>
          </a:p>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Planeación y organización.</a:t>
            </a:r>
            <a:endParaRPr/>
          </a:p>
        </p:txBody>
      </p:sp>
      <p:sp>
        <p:nvSpPr>
          <p:cNvPr id="360" name="Google Shape;360;p7"/>
          <p:cNvSpPr txBox="1"/>
          <p:nvPr/>
        </p:nvSpPr>
        <p:spPr>
          <a:xfrm>
            <a:off x="7383462" y="6030912"/>
            <a:ext cx="4506912" cy="414337"/>
          </a:xfrm>
          <a:prstGeom prst="rect">
            <a:avLst/>
          </a:prstGeom>
          <a:noFill/>
          <a:ln>
            <a:noFill/>
          </a:ln>
        </p:spPr>
        <p:txBody>
          <a:bodyPr spcFirstLastPara="1" wrap="square" lIns="91425" tIns="91425" rIns="91425" bIns="91425" anchor="t" anchorCtr="0">
            <a:spAutoFit/>
          </a:bodyPr>
          <a:lstStyle/>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Interacción social y relacionamiento.</a:t>
            </a:r>
            <a:endParaRPr/>
          </a:p>
        </p:txBody>
      </p:sp>
      <p:sp>
        <p:nvSpPr>
          <p:cNvPr id="361" name="Google Shape;361;p7"/>
          <p:cNvSpPr txBox="1">
            <a:spLocks noGrp="1"/>
          </p:cNvSpPr>
          <p:nvPr>
            <p:ph type="title"/>
          </p:nvPr>
        </p:nvSpPr>
        <p:spPr>
          <a:xfrm>
            <a:off x="381000" y="52387"/>
            <a:ext cx="11430000" cy="1071562"/>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Dimensiones de evaluación: Pares académicos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8"/>
          <p:cNvSpPr txBox="1"/>
          <p:nvPr/>
        </p:nvSpPr>
        <p:spPr>
          <a:xfrm>
            <a:off x="6219825" y="3894137"/>
            <a:ext cx="2827337" cy="520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68" name="Google Shape;368;p8"/>
          <p:cNvSpPr txBox="1"/>
          <p:nvPr/>
        </p:nvSpPr>
        <p:spPr>
          <a:xfrm>
            <a:off x="5807075" y="4497387"/>
            <a:ext cx="4424362" cy="1071562"/>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69" name="Google Shape;369;p8"/>
          <p:cNvSpPr/>
          <p:nvPr/>
        </p:nvSpPr>
        <p:spPr>
          <a:xfrm>
            <a:off x="4956175" y="2019300"/>
            <a:ext cx="3387725" cy="3387725"/>
          </a:xfrm>
          <a:custGeom>
            <a:avLst/>
            <a:gdLst/>
            <a:ahLst/>
            <a:cxnLst/>
            <a:rect l="l" t="t" r="r" b="b"/>
            <a:pathLst>
              <a:path w="3386700" h="3386700" extrusionOk="0">
                <a:moveTo>
                  <a:pt x="0" y="1693350"/>
                </a:moveTo>
                <a:cubicBezTo>
                  <a:pt x="0" y="758139"/>
                  <a:pt x="758139" y="0"/>
                  <a:pt x="1693350" y="0"/>
                </a:cubicBezTo>
                <a:cubicBezTo>
                  <a:pt x="2628561" y="0"/>
                  <a:pt x="3386700" y="758139"/>
                  <a:pt x="3386700" y="1693350"/>
                </a:cubicBezTo>
                <a:cubicBezTo>
                  <a:pt x="3386700" y="2628561"/>
                  <a:pt x="2628561" y="3386700"/>
                  <a:pt x="1693350" y="3386700"/>
                </a:cubicBezTo>
                <a:cubicBezTo>
                  <a:pt x="758139" y="3386700"/>
                  <a:pt x="0" y="2628561"/>
                  <a:pt x="0" y="1693350"/>
                </a:cubicBezTo>
                <a:close/>
                <a:moveTo>
                  <a:pt x="544141" y="1693350"/>
                </a:moveTo>
                <a:cubicBezTo>
                  <a:pt x="544141" y="2328041"/>
                  <a:pt x="1058659" y="2842559"/>
                  <a:pt x="1693350" y="2842559"/>
                </a:cubicBezTo>
                <a:cubicBezTo>
                  <a:pt x="2328041" y="2842559"/>
                  <a:pt x="2842559" y="2328041"/>
                  <a:pt x="2842559" y="1693350"/>
                </a:cubicBezTo>
                <a:cubicBezTo>
                  <a:pt x="2842559" y="1058659"/>
                  <a:pt x="2328041" y="544141"/>
                  <a:pt x="1693350" y="544141"/>
                </a:cubicBezTo>
                <a:cubicBezTo>
                  <a:pt x="1058659" y="544141"/>
                  <a:pt x="544141" y="1058659"/>
                  <a:pt x="544141" y="1693350"/>
                </a:cubicBezTo>
                <a:close/>
              </a:path>
            </a:pathLst>
          </a:custGeom>
          <a:solidFill>
            <a:srgbClr val="000000">
              <a:alpha val="10196"/>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nvGrpSpPr>
          <p:cNvPr id="370" name="Google Shape;370;p8"/>
          <p:cNvGrpSpPr/>
          <p:nvPr/>
        </p:nvGrpSpPr>
        <p:grpSpPr>
          <a:xfrm>
            <a:off x="1389062" y="1903412"/>
            <a:ext cx="3987800" cy="1082675"/>
            <a:chOff x="621588" y="1079239"/>
            <a:chExt cx="2990768" cy="811431"/>
          </a:xfrm>
        </p:grpSpPr>
        <p:cxnSp>
          <p:nvCxnSpPr>
            <p:cNvPr id="371" name="Google Shape;371;p8"/>
            <p:cNvCxnSpPr/>
            <p:nvPr/>
          </p:nvCxnSpPr>
          <p:spPr>
            <a:xfrm>
              <a:off x="2994956" y="1300570"/>
              <a:ext cx="617400" cy="590100"/>
            </a:xfrm>
            <a:prstGeom prst="straightConnector1">
              <a:avLst/>
            </a:prstGeom>
            <a:noFill/>
            <a:ln w="19050" cap="flat" cmpd="sng">
              <a:solidFill>
                <a:srgbClr val="F9D448"/>
              </a:solidFill>
              <a:prstDash val="solid"/>
              <a:miter lim="800000"/>
              <a:headEnd type="oval" w="med" len="med"/>
              <a:tailEnd type="none" w="med" len="med"/>
            </a:ln>
          </p:spPr>
        </p:cxnSp>
        <p:sp>
          <p:nvSpPr>
            <p:cNvPr id="372" name="Google Shape;372;p8"/>
            <p:cNvSpPr txBox="1"/>
            <p:nvPr/>
          </p:nvSpPr>
          <p:spPr>
            <a:xfrm>
              <a:off x="621588" y="1079239"/>
              <a:ext cx="2317800" cy="669600"/>
            </a:xfrm>
            <a:prstGeom prst="rect">
              <a:avLst/>
            </a:prstGeom>
            <a:solidFill>
              <a:schemeClr val="lt1"/>
            </a:solidFill>
            <a:ln>
              <a:noFill/>
            </a:ln>
          </p:spPr>
          <p:txBody>
            <a:bodyPr spcFirstLastPara="1" wrap="square" lIns="121900" tIns="121900" rIns="121900" bIns="121900" anchor="t" anchorCtr="0">
              <a:noAutofit/>
            </a:bodyPr>
            <a:lstStyle/>
            <a:p>
              <a:pPr marL="0" marR="0" lvl="0" indent="0" algn="r"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Dominio Conceptual</a:t>
              </a:r>
              <a:endParaRPr/>
            </a:p>
            <a:p>
              <a:pPr marL="0" marR="0" lvl="0" indent="0" algn="r"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Conocer)</a:t>
              </a:r>
              <a:endParaRPr/>
            </a:p>
            <a:p>
              <a:pPr marL="0" marR="0" lvl="0" indent="0" algn="r" rtl="0">
                <a:lnSpc>
                  <a:spcPct val="115000"/>
                </a:lnSpc>
                <a:spcBef>
                  <a:spcPts val="0"/>
                </a:spcBef>
                <a:spcAft>
                  <a:spcPts val="0"/>
                </a:spcAft>
                <a:buClr>
                  <a:srgbClr val="000000"/>
                </a:buClr>
                <a:buSzPts val="1900"/>
                <a:buFont typeface="Arial"/>
                <a:buNone/>
              </a:pPr>
              <a:endParaRPr sz="1900" b="1"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None/>
              </a:pPr>
              <a:endParaRPr sz="1900" b="1" i="0" u="none">
                <a:solidFill>
                  <a:srgbClr val="000000"/>
                </a:solidFill>
                <a:latin typeface="Manrope"/>
                <a:ea typeface="Manrope"/>
                <a:cs typeface="Manrope"/>
                <a:sym typeface="Manrope"/>
              </a:endParaRPr>
            </a:p>
          </p:txBody>
        </p:sp>
      </p:grpSp>
      <p:grpSp>
        <p:nvGrpSpPr>
          <p:cNvPr id="373" name="Google Shape;373;p8"/>
          <p:cNvGrpSpPr/>
          <p:nvPr/>
        </p:nvGrpSpPr>
        <p:grpSpPr>
          <a:xfrm>
            <a:off x="7821612" y="1193800"/>
            <a:ext cx="4176712" cy="1693862"/>
            <a:chOff x="5517386" y="781623"/>
            <a:chExt cx="3132567" cy="1270200"/>
          </a:xfrm>
        </p:grpSpPr>
        <p:cxnSp>
          <p:nvCxnSpPr>
            <p:cNvPr id="374" name="Google Shape;374;p8"/>
            <p:cNvCxnSpPr/>
            <p:nvPr/>
          </p:nvCxnSpPr>
          <p:spPr>
            <a:xfrm flipH="1">
              <a:off x="5517386" y="1250206"/>
              <a:ext cx="921300" cy="640500"/>
            </a:xfrm>
            <a:prstGeom prst="straightConnector1">
              <a:avLst/>
            </a:prstGeom>
            <a:noFill/>
            <a:ln w="19050" cap="flat" cmpd="sng">
              <a:solidFill>
                <a:srgbClr val="085630"/>
              </a:solidFill>
              <a:prstDash val="solid"/>
              <a:miter lim="800000"/>
              <a:headEnd type="oval" w="med" len="med"/>
              <a:tailEnd type="none" w="med" len="med"/>
            </a:ln>
          </p:spPr>
        </p:cxnSp>
        <p:sp>
          <p:nvSpPr>
            <p:cNvPr id="375" name="Google Shape;375;p8"/>
            <p:cNvSpPr txBox="1"/>
            <p:nvPr/>
          </p:nvSpPr>
          <p:spPr>
            <a:xfrm>
              <a:off x="5898953" y="781623"/>
              <a:ext cx="2751000" cy="1270200"/>
            </a:xfrm>
            <a:prstGeom prst="rect">
              <a:avLst/>
            </a:prstGeom>
            <a:noFill/>
            <a:ln>
              <a:noFill/>
            </a:ln>
          </p:spPr>
          <p:txBody>
            <a:bodyPr spcFirstLastPara="1" wrap="square" lIns="121900" tIns="121900" rIns="121900" bIns="121900" anchor="t" anchorCtr="0">
              <a:noAutofit/>
            </a:bodyPr>
            <a:lstStyle/>
            <a:p>
              <a:pPr marL="0" marR="0" lvl="0" indent="0" algn="r"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Capacidad Ejecutiva</a:t>
              </a:r>
              <a:endParaRPr/>
            </a:p>
            <a:p>
              <a:pPr marL="0" marR="0" lvl="0" indent="0" algn="r"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Hacer)</a:t>
              </a:r>
              <a:endParaRPr/>
            </a:p>
            <a:p>
              <a:pPr marL="0" marR="0" lvl="0" indent="0" algn="r" rtl="0">
                <a:lnSpc>
                  <a:spcPct val="115000"/>
                </a:lnSpc>
                <a:spcBef>
                  <a:spcPts val="0"/>
                </a:spcBef>
                <a:spcAft>
                  <a:spcPts val="0"/>
                </a:spcAft>
                <a:buClr>
                  <a:srgbClr val="000000"/>
                </a:buClr>
                <a:buSzPts val="1900"/>
                <a:buFont typeface="Arial"/>
                <a:buNone/>
              </a:pPr>
              <a:endParaRPr sz="1900" b="1" i="0" u="none">
                <a:solidFill>
                  <a:srgbClr val="3F3F3F"/>
                </a:solidFill>
                <a:latin typeface="Manrope"/>
                <a:ea typeface="Manrope"/>
                <a:cs typeface="Manrope"/>
                <a:sym typeface="Manrope"/>
              </a:endParaRPr>
            </a:p>
            <a:p>
              <a:pPr marL="0" marR="0" lvl="0" indent="0" algn="l" rtl="0">
                <a:lnSpc>
                  <a:spcPct val="100000"/>
                </a:lnSpc>
                <a:spcBef>
                  <a:spcPts val="0"/>
                </a:spcBef>
                <a:spcAft>
                  <a:spcPts val="0"/>
                </a:spcAft>
                <a:buNone/>
              </a:pPr>
              <a:endParaRPr sz="1900" b="1" i="0" u="none">
                <a:solidFill>
                  <a:srgbClr val="3F3F3F"/>
                </a:solidFill>
                <a:latin typeface="Manrope"/>
                <a:ea typeface="Manrope"/>
                <a:cs typeface="Manrope"/>
                <a:sym typeface="Manrope"/>
              </a:endParaRPr>
            </a:p>
          </p:txBody>
        </p:sp>
      </p:grpSp>
      <p:grpSp>
        <p:nvGrpSpPr>
          <p:cNvPr id="376" name="Google Shape;376;p8"/>
          <p:cNvGrpSpPr/>
          <p:nvPr/>
        </p:nvGrpSpPr>
        <p:grpSpPr>
          <a:xfrm>
            <a:off x="6770687" y="5154612"/>
            <a:ext cx="5164137" cy="1042987"/>
            <a:chOff x="3973207" y="3535140"/>
            <a:chExt cx="3309900" cy="782835"/>
          </a:xfrm>
        </p:grpSpPr>
        <p:cxnSp>
          <p:nvCxnSpPr>
            <p:cNvPr id="377" name="Google Shape;377;p8"/>
            <p:cNvCxnSpPr/>
            <p:nvPr/>
          </p:nvCxnSpPr>
          <p:spPr>
            <a:xfrm rot="10800000">
              <a:off x="4556399" y="3535140"/>
              <a:ext cx="0" cy="460500"/>
            </a:xfrm>
            <a:prstGeom prst="straightConnector1">
              <a:avLst/>
            </a:prstGeom>
            <a:noFill/>
            <a:ln w="19050" cap="flat" cmpd="sng">
              <a:solidFill>
                <a:srgbClr val="0E9453"/>
              </a:solidFill>
              <a:prstDash val="solid"/>
              <a:miter lim="800000"/>
              <a:headEnd type="oval" w="med" len="med"/>
              <a:tailEnd type="none" w="med" len="med"/>
            </a:ln>
          </p:spPr>
        </p:cxnSp>
        <p:sp>
          <p:nvSpPr>
            <p:cNvPr id="378" name="Google Shape;378;p8"/>
            <p:cNvSpPr txBox="1"/>
            <p:nvPr/>
          </p:nvSpPr>
          <p:spPr>
            <a:xfrm>
              <a:off x="3973207" y="3648375"/>
              <a:ext cx="3309900" cy="669600"/>
            </a:xfrm>
            <a:prstGeom prst="rect">
              <a:avLst/>
            </a:prstGeom>
            <a:noFill/>
            <a:ln>
              <a:noFill/>
            </a:ln>
          </p:spPr>
          <p:txBody>
            <a:bodyPr spcFirstLastPara="1" wrap="square" lIns="121900" tIns="121900" rIns="121900" bIns="121900" anchor="t" anchorCtr="0">
              <a:noAutofit/>
            </a:bodyPr>
            <a:lstStyle/>
            <a:p>
              <a:pPr marL="0" marR="0" lvl="0" indent="0" algn="r" rtl="0">
                <a:lnSpc>
                  <a:spcPct val="115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Desarrollo Integral</a:t>
              </a:r>
              <a:endParaRPr/>
            </a:p>
            <a:p>
              <a:pPr marL="0" marR="0" lvl="0" indent="0" algn="r" rtl="0">
                <a:lnSpc>
                  <a:spcPct val="115000"/>
                </a:lnSpc>
                <a:spcBef>
                  <a:spcPts val="0"/>
                </a:spcBef>
                <a:spcAft>
                  <a:spcPts val="0"/>
                </a:spcAft>
                <a:buClr>
                  <a:srgbClr val="3F3F3F"/>
                </a:buClr>
                <a:buSzPts val="2000"/>
                <a:buFont typeface="Manrope"/>
                <a:buNone/>
              </a:pPr>
              <a:r>
                <a:rPr lang="en-US" sz="2000" b="0" i="0" u="none">
                  <a:solidFill>
                    <a:srgbClr val="3F3F3F"/>
                  </a:solidFill>
                  <a:latin typeface="Manrope"/>
                  <a:ea typeface="Manrope"/>
                  <a:cs typeface="Manrope"/>
                  <a:sym typeface="Manrope"/>
                </a:rPr>
                <a:t>(Aprender a Ser y Aprender a Convivir)</a:t>
              </a:r>
              <a:endParaRPr/>
            </a:p>
          </p:txBody>
        </p:sp>
      </p:grpSp>
      <p:sp>
        <p:nvSpPr>
          <p:cNvPr id="379" name="Google Shape;379;p8"/>
          <p:cNvSpPr txBox="1"/>
          <p:nvPr/>
        </p:nvSpPr>
        <p:spPr>
          <a:xfrm>
            <a:off x="5710237" y="3316287"/>
            <a:ext cx="1924050" cy="1073150"/>
          </a:xfrm>
          <a:prstGeom prst="rect">
            <a:avLst/>
          </a:prstGeom>
          <a:noFill/>
          <a:ln>
            <a:noFill/>
          </a:ln>
        </p:spPr>
        <p:txBody>
          <a:bodyPr spcFirstLastPara="1" wrap="square" lIns="121900" tIns="121900" rIns="121900" bIns="121900" anchor="ctr" anchorCtr="0">
            <a:noAutofit/>
          </a:bodyPr>
          <a:lstStyle/>
          <a:p>
            <a:pPr marL="0" marR="0" lvl="0" indent="0" algn="ctr" rtl="0">
              <a:lnSpc>
                <a:spcPct val="115000"/>
              </a:lnSpc>
              <a:spcBef>
                <a:spcPts val="0"/>
              </a:spcBef>
              <a:spcAft>
                <a:spcPts val="0"/>
              </a:spcAft>
              <a:buClr>
                <a:srgbClr val="3F3F3F"/>
              </a:buClr>
              <a:buSzPts val="2200"/>
              <a:buFont typeface="Roboto"/>
              <a:buNone/>
            </a:pPr>
            <a:r>
              <a:rPr lang="en-US" sz="2200" b="1" i="0" u="none">
                <a:solidFill>
                  <a:srgbClr val="3F3F3F"/>
                </a:solidFill>
                <a:latin typeface="Roboto"/>
                <a:ea typeface="Roboto"/>
                <a:cs typeface="Roboto"/>
                <a:sym typeface="Roboto"/>
              </a:rPr>
              <a:t>Dimensiones de evaluación</a:t>
            </a:r>
            <a:endParaRPr/>
          </a:p>
        </p:txBody>
      </p:sp>
      <p:sp>
        <p:nvSpPr>
          <p:cNvPr id="380" name="Google Shape;380;p8"/>
          <p:cNvSpPr/>
          <p:nvPr/>
        </p:nvSpPr>
        <p:spPr>
          <a:xfrm rot="1800000">
            <a:off x="4852987" y="1914525"/>
            <a:ext cx="3587750" cy="3587750"/>
          </a:xfrm>
          <a:custGeom>
            <a:avLst/>
            <a:gdLst/>
            <a:ahLst/>
            <a:cxnLst/>
            <a:rect l="l" t="t" r="r" b="b"/>
            <a:pathLst>
              <a:path w="3587828" h="3587828" extrusionOk="0">
                <a:moveTo>
                  <a:pt x="903459" y="236603"/>
                </a:moveTo>
                <a:cubicBezTo>
                  <a:pt x="1458726" y="-80893"/>
                  <a:pt x="2141040" y="-78720"/>
                  <a:pt x="2694273" y="242308"/>
                </a:cubicBezTo>
                <a:cubicBezTo>
                  <a:pt x="3247506" y="563335"/>
                  <a:pt x="3587957" y="1154647"/>
                  <a:pt x="3587828" y="1794276"/>
                </a:cubicBezTo>
                <a:lnTo>
                  <a:pt x="3244760" y="1794207"/>
                </a:lnTo>
                <a:cubicBezTo>
                  <a:pt x="3244864" y="1276901"/>
                  <a:pt x="2969521" y="798671"/>
                  <a:pt x="2522088" y="539037"/>
                </a:cubicBezTo>
                <a:cubicBezTo>
                  <a:pt x="2074655" y="279403"/>
                  <a:pt x="1522827" y="277645"/>
                  <a:pt x="1073749" y="534423"/>
                </a:cubicBezTo>
                <a:lnTo>
                  <a:pt x="903459" y="236603"/>
                </a:lnTo>
                <a:close/>
              </a:path>
            </a:pathLst>
          </a:custGeom>
          <a:solidFill>
            <a:srgbClr val="4495A2"/>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1" name="Google Shape;381;p8"/>
          <p:cNvSpPr/>
          <p:nvPr/>
        </p:nvSpPr>
        <p:spPr>
          <a:xfrm rot="-1800000" flipH="1">
            <a:off x="4856162" y="1914525"/>
            <a:ext cx="3587750" cy="3587750"/>
          </a:xfrm>
          <a:custGeom>
            <a:avLst/>
            <a:gdLst/>
            <a:ahLst/>
            <a:cxnLst/>
            <a:rect l="l" t="t" r="r" b="b"/>
            <a:pathLst>
              <a:path w="3587828" h="3587828" extrusionOk="0">
                <a:moveTo>
                  <a:pt x="873813" y="253933"/>
                </a:moveTo>
                <a:cubicBezTo>
                  <a:pt x="1417943" y="-71171"/>
                  <a:pt x="2093247" y="-84995"/>
                  <a:pt x="2650225" y="217571"/>
                </a:cubicBezTo>
                <a:cubicBezTo>
                  <a:pt x="3207203" y="520136"/>
                  <a:pt x="3563167" y="1094171"/>
                  <a:pt x="3586602" y="1727591"/>
                </a:cubicBezTo>
                <a:lnTo>
                  <a:pt x="3250258" y="1740034"/>
                </a:lnTo>
                <a:cubicBezTo>
                  <a:pt x="3231220" y="1225456"/>
                  <a:pt x="2942042" y="759122"/>
                  <a:pt x="2489564" y="513324"/>
                </a:cubicBezTo>
                <a:cubicBezTo>
                  <a:pt x="2037086" y="267526"/>
                  <a:pt x="1488483" y="278756"/>
                  <a:pt x="1046442" y="542864"/>
                </a:cubicBezTo>
                <a:lnTo>
                  <a:pt x="873813" y="253933"/>
                </a:lnTo>
                <a:close/>
              </a:path>
            </a:pathLst>
          </a:custGeom>
          <a:solidFill>
            <a:srgbClr val="326F79"/>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2" name="Google Shape;382;p8"/>
          <p:cNvSpPr/>
          <p:nvPr/>
        </p:nvSpPr>
        <p:spPr>
          <a:xfrm rot="-8100000">
            <a:off x="6403975" y="1835150"/>
            <a:ext cx="484187" cy="484187"/>
          </a:xfrm>
          <a:prstGeom prst="rtTriangle">
            <a:avLst/>
          </a:prstGeom>
          <a:solidFill>
            <a:srgbClr val="326F79"/>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3" name="Google Shape;383;p8"/>
          <p:cNvSpPr/>
          <p:nvPr/>
        </p:nvSpPr>
        <p:spPr>
          <a:xfrm rot="-9000000" flipH="1">
            <a:off x="4854575" y="1911350"/>
            <a:ext cx="3586162" cy="3587750"/>
          </a:xfrm>
          <a:custGeom>
            <a:avLst/>
            <a:gdLst/>
            <a:ahLst/>
            <a:cxnLst/>
            <a:rect l="l" t="t" r="r" b="b"/>
            <a:pathLst>
              <a:path w="3586968" h="3586968" extrusionOk="0">
                <a:moveTo>
                  <a:pt x="859135" y="262610"/>
                </a:moveTo>
                <a:cubicBezTo>
                  <a:pt x="1404990" y="-70546"/>
                  <a:pt x="2086944" y="-87850"/>
                  <a:pt x="2648992" y="217194"/>
                </a:cubicBezTo>
                <a:cubicBezTo>
                  <a:pt x="3211041" y="522237"/>
                  <a:pt x="3568145" y="1103475"/>
                  <a:pt x="3586249" y="1742711"/>
                </a:cubicBezTo>
                <a:lnTo>
                  <a:pt x="3248671" y="1752271"/>
                </a:lnTo>
                <a:cubicBezTo>
                  <a:pt x="3233976" y="1233403"/>
                  <a:pt x="2944114" y="761613"/>
                  <a:pt x="2487899" y="514009"/>
                </a:cubicBezTo>
                <a:cubicBezTo>
                  <a:pt x="2031684" y="266405"/>
                  <a:pt x="1478142" y="280451"/>
                  <a:pt x="1035072" y="550873"/>
                </a:cubicBezTo>
                <a:lnTo>
                  <a:pt x="859135" y="262610"/>
                </a:lnTo>
                <a:close/>
              </a:path>
            </a:pathLst>
          </a:custGeom>
          <a:solidFill>
            <a:srgbClr val="4A86E8"/>
          </a:solidFill>
          <a:ln>
            <a:noFill/>
          </a:ln>
          <a:effectLst>
            <a:outerShdw blurRad="63500" dist="9525" dir="5400000">
              <a:srgbClr val="000000">
                <a:alpha val="39607"/>
              </a:srgbClr>
            </a:outerShdw>
          </a:effectLst>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4" name="Google Shape;384;p8"/>
          <p:cNvSpPr/>
          <p:nvPr/>
        </p:nvSpPr>
        <p:spPr>
          <a:xfrm rot="-1080000">
            <a:off x="7874000" y="4265612"/>
            <a:ext cx="417512" cy="415925"/>
          </a:xfrm>
          <a:prstGeom prst="rtTriangle">
            <a:avLst/>
          </a:prstGeom>
          <a:solidFill>
            <a:srgbClr val="4495A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5" name="Google Shape;385;p8"/>
          <p:cNvSpPr/>
          <p:nvPr/>
        </p:nvSpPr>
        <p:spPr>
          <a:xfrm rot="6300000">
            <a:off x="4981575" y="4262437"/>
            <a:ext cx="484187" cy="484187"/>
          </a:xfrm>
          <a:prstGeom prst="rtTriangle">
            <a:avLst/>
          </a:prstGeom>
          <a:solidFill>
            <a:srgbClr val="4A86E8"/>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386" name="Google Shape;386;p8"/>
          <p:cNvSpPr txBox="1"/>
          <p:nvPr/>
        </p:nvSpPr>
        <p:spPr>
          <a:xfrm>
            <a:off x="1104900" y="2786062"/>
            <a:ext cx="3387725" cy="1108075"/>
          </a:xfrm>
          <a:prstGeom prst="rect">
            <a:avLst/>
          </a:prstGeom>
          <a:solidFill>
            <a:schemeClr val="lt1"/>
          </a:solidFill>
          <a:ln>
            <a:noFill/>
          </a:ln>
        </p:spPr>
        <p:txBody>
          <a:bodyPr spcFirstLastPara="1" wrap="square" lIns="91425" tIns="91425" rIns="91425" bIns="91425" anchor="t" anchorCtr="0">
            <a:spAutoFit/>
          </a:bodyPr>
          <a:lstStyle/>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Conocimiento del contexto normativo, disciplinar, institucional y del programa.</a:t>
            </a:r>
            <a:endParaRPr/>
          </a:p>
        </p:txBody>
      </p:sp>
      <p:sp>
        <p:nvSpPr>
          <p:cNvPr id="387" name="Google Shape;387;p8"/>
          <p:cNvSpPr txBox="1"/>
          <p:nvPr/>
        </p:nvSpPr>
        <p:spPr>
          <a:xfrm>
            <a:off x="8759825" y="2232025"/>
            <a:ext cx="3290887" cy="762000"/>
          </a:xfrm>
          <a:prstGeom prst="rect">
            <a:avLst/>
          </a:prstGeom>
          <a:noFill/>
          <a:ln>
            <a:noFill/>
          </a:ln>
        </p:spPr>
        <p:txBody>
          <a:bodyPr spcFirstLastPara="1" wrap="square" lIns="91425" tIns="91425" rIns="91425" bIns="91425" anchor="t" anchorCtr="0">
            <a:spAutoFit/>
          </a:bodyPr>
          <a:lstStyle/>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Gestión administrativa.</a:t>
            </a:r>
            <a:endParaRPr/>
          </a:p>
          <a:p>
            <a:pPr marL="457200" marR="0" lvl="0" indent="-323850" algn="l" rtl="0">
              <a:lnSpc>
                <a:spcPct val="150000"/>
              </a:lnSpc>
              <a:spcBef>
                <a:spcPts val="0"/>
              </a:spcBef>
              <a:spcAft>
                <a:spcPts val="0"/>
              </a:spcAft>
              <a:buClr>
                <a:srgbClr val="3F3F3F"/>
              </a:buClr>
              <a:buSzPts val="100"/>
              <a:buFont typeface="Manrope"/>
              <a:buChar char="●"/>
            </a:pPr>
            <a:r>
              <a:rPr lang="en-US" sz="1500" b="1" i="0" u="none">
                <a:solidFill>
                  <a:srgbClr val="3F3F3F"/>
                </a:solidFill>
                <a:latin typeface="Manrope"/>
                <a:ea typeface="Manrope"/>
                <a:cs typeface="Manrope"/>
                <a:sym typeface="Manrope"/>
              </a:rPr>
              <a:t>Planeación y organización.</a:t>
            </a:r>
            <a:endParaRPr/>
          </a:p>
        </p:txBody>
      </p:sp>
      <p:sp>
        <p:nvSpPr>
          <p:cNvPr id="388" name="Google Shape;388;p8"/>
          <p:cNvSpPr txBox="1"/>
          <p:nvPr/>
        </p:nvSpPr>
        <p:spPr>
          <a:xfrm>
            <a:off x="7427912" y="6154737"/>
            <a:ext cx="4506912" cy="431800"/>
          </a:xfrm>
          <a:prstGeom prst="rect">
            <a:avLst/>
          </a:prstGeom>
          <a:noFill/>
          <a:ln>
            <a:noFill/>
          </a:ln>
        </p:spPr>
        <p:txBody>
          <a:bodyPr spcFirstLastPara="1" wrap="square" lIns="91425" tIns="91425" rIns="91425" bIns="91425" anchor="t" anchorCtr="0">
            <a:spAutoFit/>
          </a:bodyPr>
          <a:lstStyle/>
          <a:p>
            <a:pPr marL="457200" marR="0" lvl="0" indent="-330200" algn="l" rtl="0">
              <a:lnSpc>
                <a:spcPct val="200000"/>
              </a:lnSpc>
              <a:spcBef>
                <a:spcPts val="0"/>
              </a:spcBef>
              <a:spcAft>
                <a:spcPts val="0"/>
              </a:spcAft>
              <a:buClr>
                <a:srgbClr val="3F3F3F"/>
              </a:buClr>
              <a:buSzPts val="200"/>
              <a:buFont typeface="Manrope"/>
              <a:buChar char="●"/>
            </a:pPr>
            <a:r>
              <a:rPr lang="en-US" sz="1600" b="1" i="0" u="none">
                <a:solidFill>
                  <a:srgbClr val="3F3F3F"/>
                </a:solidFill>
                <a:latin typeface="Manrope"/>
                <a:ea typeface="Manrope"/>
                <a:cs typeface="Manrope"/>
                <a:sym typeface="Manrope"/>
              </a:rPr>
              <a:t>Interacción social y relacionamiento.</a:t>
            </a:r>
            <a:endParaRPr/>
          </a:p>
        </p:txBody>
      </p:sp>
      <p:sp>
        <p:nvSpPr>
          <p:cNvPr id="389" name="Google Shape;389;p8"/>
          <p:cNvSpPr txBox="1">
            <a:spLocks noGrp="1"/>
          </p:cNvSpPr>
          <p:nvPr>
            <p:ph type="title"/>
          </p:nvPr>
        </p:nvSpPr>
        <p:spPr>
          <a:xfrm>
            <a:off x="381000" y="52387"/>
            <a:ext cx="11430000" cy="904875"/>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Dimensiones de evaluación: Integrantes CONACES y Coordinadores</a:t>
            </a:r>
            <a:r>
              <a:rPr lang="en-US" sz="3000" b="1" i="0" u="none">
                <a:solidFill>
                  <a:srgbClr val="000000"/>
                </a:solidFill>
                <a:latin typeface="Manrope"/>
                <a:ea typeface="Manrope"/>
                <a:cs typeface="Manrope"/>
                <a:sym typeface="Manrope"/>
              </a:rPr>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g31bc76eacb1_0_0"/>
          <p:cNvSpPr txBox="1"/>
          <p:nvPr/>
        </p:nvSpPr>
        <p:spPr>
          <a:xfrm>
            <a:off x="6219825" y="3894137"/>
            <a:ext cx="2827200" cy="5208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pic>
        <p:nvPicPr>
          <p:cNvPr id="396" name="Google Shape;396;g31bc76eacb1_0_0"/>
          <p:cNvPicPr preferRelativeResize="0"/>
          <p:nvPr/>
        </p:nvPicPr>
        <p:blipFill>
          <a:blip r:embed="rId3">
            <a:alphaModFix/>
          </a:blip>
          <a:stretch>
            <a:fillRect/>
          </a:stretch>
        </p:blipFill>
        <p:spPr>
          <a:xfrm>
            <a:off x="1343525" y="0"/>
            <a:ext cx="9144008" cy="6858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10"/>
          <p:cNvSpPr txBox="1">
            <a:spLocks noGrp="1"/>
          </p:cNvSpPr>
          <p:nvPr>
            <p:ph type="ctrTitle"/>
          </p:nvPr>
        </p:nvSpPr>
        <p:spPr>
          <a:xfrm>
            <a:off x="4159250" y="2363787"/>
            <a:ext cx="7816850" cy="1001712"/>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i="0" u="none">
                <a:solidFill>
                  <a:srgbClr val="326F79"/>
                </a:solidFill>
                <a:latin typeface="Manrope ExtraBold"/>
                <a:ea typeface="Manrope ExtraBold"/>
                <a:cs typeface="Manrope ExtraBold"/>
                <a:sym typeface="Manrope ExtraBold"/>
              </a:rPr>
              <a:t>3. Presentación de instrumentos  y resultados de validación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11"/>
          <p:cNvSpPr txBox="1">
            <a:spLocks noGrp="1"/>
          </p:cNvSpPr>
          <p:nvPr>
            <p:ph type="ctrTitle" idx="4294967295"/>
          </p:nvPr>
        </p:nvSpPr>
        <p:spPr>
          <a:xfrm>
            <a:off x="866775" y="-280987"/>
            <a:ext cx="9934575" cy="1074737"/>
          </a:xfrm>
          <a:prstGeom prst="rect">
            <a:avLst/>
          </a:prstGeom>
          <a:noFill/>
          <a:ln>
            <a:noFill/>
          </a:ln>
        </p:spPr>
        <p:txBody>
          <a:bodyPr spcFirstLastPara="1" wrap="square" lIns="0" tIns="0" rIns="0" bIns="0" anchor="b" anchorCtr="0">
            <a:noAutofit/>
          </a:bodyPr>
          <a:lstStyle/>
          <a:p>
            <a:pPr marL="0" marR="0" lvl="0" indent="0" algn="ctr" rtl="0">
              <a:lnSpc>
                <a:spcPct val="80000"/>
              </a:lnSpc>
              <a:spcBef>
                <a:spcPts val="0"/>
              </a:spcBef>
              <a:spcAft>
                <a:spcPts val="0"/>
              </a:spcAft>
              <a:buClr>
                <a:srgbClr val="000000"/>
              </a:buClr>
              <a:buSzPts val="3000"/>
              <a:buFont typeface="Arial"/>
              <a:buNone/>
            </a:pPr>
            <a:r>
              <a:rPr lang="en-US" sz="3000" b="1" i="0" u="none" strike="noStrike" cap="none">
                <a:solidFill>
                  <a:srgbClr val="326F79"/>
                </a:solidFill>
                <a:latin typeface="Manrope"/>
                <a:ea typeface="Manrope"/>
                <a:cs typeface="Manrope"/>
                <a:sym typeface="Manrope"/>
              </a:rPr>
              <a:t>Caracterización del proceso evaluativo</a:t>
            </a:r>
            <a:endParaRPr/>
          </a:p>
        </p:txBody>
      </p:sp>
      <p:sp>
        <p:nvSpPr>
          <p:cNvPr id="409" name="Google Shape;409;p11"/>
          <p:cNvSpPr/>
          <p:nvPr/>
        </p:nvSpPr>
        <p:spPr>
          <a:xfrm>
            <a:off x="1852612" y="2376487"/>
            <a:ext cx="2562225" cy="809625"/>
          </a:xfrm>
          <a:prstGeom prst="roundRect">
            <a:avLst>
              <a:gd name="adj" fmla="val 16667"/>
            </a:avLst>
          </a:prstGeom>
          <a:solidFill>
            <a:schemeClr val="lt2"/>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Heteroevaluación</a:t>
            </a:r>
            <a:endParaRPr/>
          </a:p>
        </p:txBody>
      </p:sp>
      <p:sp>
        <p:nvSpPr>
          <p:cNvPr id="410" name="Google Shape;410;p11"/>
          <p:cNvSpPr/>
          <p:nvPr/>
        </p:nvSpPr>
        <p:spPr>
          <a:xfrm>
            <a:off x="1841500" y="4797425"/>
            <a:ext cx="2489200" cy="738187"/>
          </a:xfrm>
          <a:prstGeom prst="roundRect">
            <a:avLst>
              <a:gd name="adj" fmla="val 16667"/>
            </a:avLst>
          </a:prstGeom>
          <a:solidFill>
            <a:schemeClr val="lt2"/>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Autoevaluación</a:t>
            </a:r>
            <a:endParaRPr/>
          </a:p>
        </p:txBody>
      </p:sp>
      <p:sp>
        <p:nvSpPr>
          <p:cNvPr id="411" name="Google Shape;411;p11"/>
          <p:cNvSpPr/>
          <p:nvPr/>
        </p:nvSpPr>
        <p:spPr>
          <a:xfrm>
            <a:off x="1852612" y="3625850"/>
            <a:ext cx="2562225" cy="738187"/>
          </a:xfrm>
          <a:prstGeom prst="roundRect">
            <a:avLst>
              <a:gd name="adj" fmla="val 16667"/>
            </a:avLst>
          </a:prstGeom>
          <a:solidFill>
            <a:schemeClr val="lt2"/>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Coevaluación</a:t>
            </a:r>
            <a:endParaRPr/>
          </a:p>
        </p:txBody>
      </p:sp>
      <p:sp>
        <p:nvSpPr>
          <p:cNvPr id="412" name="Google Shape;412;p11"/>
          <p:cNvSpPr/>
          <p:nvPr/>
        </p:nvSpPr>
        <p:spPr>
          <a:xfrm rot="-3240000">
            <a:off x="8239918" y="3498056"/>
            <a:ext cx="1471612" cy="14859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121900" tIns="60925" rIns="121900" bIns="609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grpSp>
        <p:nvGrpSpPr>
          <p:cNvPr id="413" name="Google Shape;413;p11"/>
          <p:cNvGrpSpPr/>
          <p:nvPr/>
        </p:nvGrpSpPr>
        <p:grpSpPr>
          <a:xfrm>
            <a:off x="7365087" y="1769288"/>
            <a:ext cx="3211750" cy="2984457"/>
            <a:chOff x="3153993" y="314408"/>
            <a:chExt cx="2817531" cy="2720305"/>
          </a:xfrm>
        </p:grpSpPr>
        <p:sp>
          <p:nvSpPr>
            <p:cNvPr id="414" name="Google Shape;414;p11"/>
            <p:cNvSpPr/>
            <p:nvPr/>
          </p:nvSpPr>
          <p:spPr>
            <a:xfrm rot="-3300000">
              <a:off x="3667674" y="581520"/>
              <a:ext cx="1790169" cy="2186080"/>
            </a:xfrm>
            <a:custGeom>
              <a:avLst/>
              <a:gdLst/>
              <a:ahLst/>
              <a:cxnLst/>
              <a:rect l="l" t="t" r="r" b="b"/>
              <a:pathLst>
                <a:path w="288" h="352" extrusionOk="0">
                  <a:moveTo>
                    <a:pt x="27" y="0"/>
                  </a:moveTo>
                  <a:cubicBezTo>
                    <a:pt x="18" y="0"/>
                    <a:pt x="9" y="0"/>
                    <a:pt x="0" y="1"/>
                  </a:cubicBezTo>
                  <a:cubicBezTo>
                    <a:pt x="21" y="43"/>
                    <a:pt x="34" y="90"/>
                    <a:pt x="35" y="140"/>
                  </a:cubicBezTo>
                  <a:cubicBezTo>
                    <a:pt x="74" y="142"/>
                    <a:pt x="111" y="163"/>
                    <a:pt x="132" y="200"/>
                  </a:cubicBezTo>
                  <a:cubicBezTo>
                    <a:pt x="153" y="236"/>
                    <a:pt x="153" y="279"/>
                    <a:pt x="136" y="315"/>
                  </a:cubicBezTo>
                  <a:cubicBezTo>
                    <a:pt x="179" y="339"/>
                    <a:pt x="225" y="351"/>
                    <a:pt x="271" y="352"/>
                  </a:cubicBezTo>
                  <a:cubicBezTo>
                    <a:pt x="282" y="323"/>
                    <a:pt x="288" y="293"/>
                    <a:pt x="288" y="260"/>
                  </a:cubicBezTo>
                  <a:cubicBezTo>
                    <a:pt x="288" y="116"/>
                    <a:pt x="171" y="0"/>
                    <a:pt x="27" y="0"/>
                  </a:cubicBezTo>
                  <a:close/>
                </a:path>
              </a:pathLst>
            </a:custGeom>
            <a:solidFill>
              <a:schemeClr val="lt1"/>
            </a:solidFill>
            <a:ln w="9525" cap="flat" cmpd="sng">
              <a:solidFill>
                <a:schemeClr val="lt2"/>
              </a:solidFill>
              <a:prstDash val="solid"/>
              <a:miter lim="5243"/>
              <a:headEnd type="none" w="sm" len="sm"/>
              <a:tailEnd type="none" w="sm" len="sm"/>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415" name="Google Shape;415;p11"/>
            <p:cNvSpPr txBox="1"/>
            <p:nvPr/>
          </p:nvSpPr>
          <p:spPr>
            <a:xfrm>
              <a:off x="3801846" y="1181580"/>
              <a:ext cx="1685700" cy="5631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7CA655"/>
                </a:buClr>
                <a:buSzPts val="1700"/>
                <a:buFont typeface="Manrope ExtraBold"/>
                <a:buNone/>
              </a:pPr>
              <a:r>
                <a:rPr lang="en-US" sz="1700" b="0" i="0" u="none">
                  <a:solidFill>
                    <a:srgbClr val="7CA655"/>
                  </a:solidFill>
                  <a:latin typeface="Manrope ExtraBold"/>
                  <a:ea typeface="Manrope ExtraBold"/>
                  <a:cs typeface="Manrope ExtraBold"/>
                  <a:sym typeface="Manrope ExtraBold"/>
                </a:rPr>
                <a:t>Pares académicos</a:t>
              </a:r>
              <a:endParaRPr/>
            </a:p>
          </p:txBody>
        </p:sp>
      </p:grpSp>
      <p:grpSp>
        <p:nvGrpSpPr>
          <p:cNvPr id="416" name="Google Shape;416;p11"/>
          <p:cNvGrpSpPr/>
          <p:nvPr/>
        </p:nvGrpSpPr>
        <p:grpSpPr>
          <a:xfrm>
            <a:off x="6424013" y="3277165"/>
            <a:ext cx="3411144" cy="3019882"/>
            <a:chOff x="2328578" y="1688081"/>
            <a:chExt cx="2992936" cy="2753555"/>
          </a:xfrm>
        </p:grpSpPr>
        <p:sp>
          <p:nvSpPr>
            <p:cNvPr id="417" name="Google Shape;417;p11"/>
            <p:cNvSpPr/>
            <p:nvPr/>
          </p:nvSpPr>
          <p:spPr>
            <a:xfrm rot="-3300000">
              <a:off x="3037224" y="1789647"/>
              <a:ext cx="1575644" cy="2550423"/>
            </a:xfrm>
            <a:custGeom>
              <a:avLst/>
              <a:gdLst/>
              <a:ahLst/>
              <a:cxnLst/>
              <a:rect l="l" t="t" r="r" b="b"/>
              <a:pathLst>
                <a:path w="254" h="411" extrusionOk="0">
                  <a:moveTo>
                    <a:pt x="152" y="311"/>
                  </a:moveTo>
                  <a:cubicBezTo>
                    <a:pt x="124" y="254"/>
                    <a:pt x="145" y="185"/>
                    <a:pt x="200" y="153"/>
                  </a:cubicBezTo>
                  <a:cubicBezTo>
                    <a:pt x="217" y="143"/>
                    <a:pt x="236" y="137"/>
                    <a:pt x="254" y="136"/>
                  </a:cubicBezTo>
                  <a:cubicBezTo>
                    <a:pt x="253" y="87"/>
                    <a:pt x="241" y="41"/>
                    <a:pt x="219" y="0"/>
                  </a:cubicBezTo>
                  <a:cubicBezTo>
                    <a:pt x="95" y="20"/>
                    <a:pt x="0" y="128"/>
                    <a:pt x="0" y="257"/>
                  </a:cubicBezTo>
                  <a:cubicBezTo>
                    <a:pt x="0" y="315"/>
                    <a:pt x="19" y="368"/>
                    <a:pt x="50" y="411"/>
                  </a:cubicBezTo>
                  <a:cubicBezTo>
                    <a:pt x="75" y="371"/>
                    <a:pt x="110" y="337"/>
                    <a:pt x="152" y="311"/>
                  </a:cubicBezTo>
                  <a:close/>
                </a:path>
              </a:pathLst>
            </a:custGeom>
            <a:solidFill>
              <a:schemeClr val="lt1"/>
            </a:solidFill>
            <a:ln w="9525" cap="flat" cmpd="sng">
              <a:solidFill>
                <a:schemeClr val="lt2"/>
              </a:solidFill>
              <a:prstDash val="solid"/>
              <a:miter lim="5243"/>
              <a:headEnd type="none" w="sm" len="sm"/>
              <a:tailEnd type="none" w="sm" len="sm"/>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418" name="Google Shape;418;p11"/>
            <p:cNvSpPr txBox="1"/>
            <p:nvPr/>
          </p:nvSpPr>
          <p:spPr>
            <a:xfrm rot="3780000" flipH="1">
              <a:off x="2866277" y="2863871"/>
              <a:ext cx="1577671" cy="563103"/>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7CA655"/>
                </a:buClr>
                <a:buSzPts val="1700"/>
                <a:buFont typeface="Manrope ExtraBold"/>
                <a:buNone/>
              </a:pPr>
              <a:r>
                <a:rPr lang="en-US" sz="1700" b="0" i="0" u="none">
                  <a:solidFill>
                    <a:srgbClr val="7CA655"/>
                  </a:solidFill>
                  <a:latin typeface="Manrope ExtraBold"/>
                  <a:ea typeface="Manrope ExtraBold"/>
                  <a:cs typeface="Manrope ExtraBold"/>
                  <a:sym typeface="Manrope ExtraBold"/>
                </a:rPr>
                <a:t>Integrantes CONACES</a:t>
              </a:r>
              <a:endParaRPr/>
            </a:p>
          </p:txBody>
        </p:sp>
      </p:grpSp>
      <p:grpSp>
        <p:nvGrpSpPr>
          <p:cNvPr id="419" name="Google Shape;419;p11"/>
          <p:cNvGrpSpPr/>
          <p:nvPr/>
        </p:nvGrpSpPr>
        <p:grpSpPr>
          <a:xfrm>
            <a:off x="8545823" y="3179485"/>
            <a:ext cx="2909264" cy="3210478"/>
            <a:chOff x="4189315" y="1599113"/>
            <a:chExt cx="2552853" cy="2927231"/>
          </a:xfrm>
        </p:grpSpPr>
        <p:sp>
          <p:nvSpPr>
            <p:cNvPr id="420" name="Google Shape;420;p11"/>
            <p:cNvSpPr/>
            <p:nvPr/>
          </p:nvSpPr>
          <p:spPr>
            <a:xfrm rot="-3300000">
              <a:off x="4100923" y="2460156"/>
              <a:ext cx="2729637" cy="1205146"/>
            </a:xfrm>
            <a:custGeom>
              <a:avLst/>
              <a:gdLst/>
              <a:ahLst/>
              <a:cxnLst/>
              <a:rect l="l" t="t" r="r" b="b"/>
              <a:pathLst>
                <a:path w="440" h="194" extrusionOk="0">
                  <a:moveTo>
                    <a:pt x="262" y="39"/>
                  </a:moveTo>
                  <a:cubicBezTo>
                    <a:pt x="206" y="71"/>
                    <a:pt x="134" y="53"/>
                    <a:pt x="100" y="0"/>
                  </a:cubicBezTo>
                  <a:cubicBezTo>
                    <a:pt x="57" y="25"/>
                    <a:pt x="24" y="60"/>
                    <a:pt x="0" y="99"/>
                  </a:cubicBezTo>
                  <a:cubicBezTo>
                    <a:pt x="47" y="157"/>
                    <a:pt x="120" y="194"/>
                    <a:pt x="201" y="194"/>
                  </a:cubicBezTo>
                  <a:cubicBezTo>
                    <a:pt x="308" y="194"/>
                    <a:pt x="399" y="130"/>
                    <a:pt x="440" y="39"/>
                  </a:cubicBezTo>
                  <a:cubicBezTo>
                    <a:pt x="393" y="37"/>
                    <a:pt x="346" y="24"/>
                    <a:pt x="303" y="0"/>
                  </a:cubicBezTo>
                  <a:cubicBezTo>
                    <a:pt x="292" y="15"/>
                    <a:pt x="279" y="29"/>
                    <a:pt x="262" y="39"/>
                  </a:cubicBezTo>
                  <a:close/>
                </a:path>
              </a:pathLst>
            </a:custGeom>
            <a:solidFill>
              <a:schemeClr val="lt1"/>
            </a:solidFill>
            <a:ln w="9525" cap="flat" cmpd="sng">
              <a:solidFill>
                <a:schemeClr val="lt2"/>
              </a:solidFill>
              <a:prstDash val="solid"/>
              <a:miter lim="5243"/>
              <a:headEnd type="none" w="sm" len="sm"/>
              <a:tailEnd type="none" w="sm" len="sm"/>
            </a:ln>
          </p:spPr>
          <p:txBody>
            <a:bodyPr spcFirstLastPara="1" wrap="square" lIns="121900" tIns="60925" rIns="121900" bIns="60925" anchor="t"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sp>
          <p:nvSpPr>
            <p:cNvPr id="421" name="Google Shape;421;p11"/>
            <p:cNvSpPr txBox="1"/>
            <p:nvPr/>
          </p:nvSpPr>
          <p:spPr>
            <a:xfrm rot="-3780000">
              <a:off x="4686550" y="2787840"/>
              <a:ext cx="1748346" cy="563236"/>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7CA655"/>
                </a:buClr>
                <a:buSzPts val="1700"/>
                <a:buFont typeface="Manrope ExtraBold"/>
                <a:buNone/>
              </a:pPr>
              <a:r>
                <a:rPr lang="en-US" sz="1700" b="0" i="0" u="none">
                  <a:solidFill>
                    <a:srgbClr val="7CA655"/>
                  </a:solidFill>
                  <a:latin typeface="Manrope ExtraBold"/>
                  <a:ea typeface="Manrope ExtraBold"/>
                  <a:cs typeface="Manrope ExtraBold"/>
                  <a:sym typeface="Manrope ExtraBold"/>
                </a:rPr>
                <a:t>Coordinadores CONACES</a:t>
              </a:r>
              <a:endParaRPr/>
            </a:p>
          </p:txBody>
        </p:sp>
      </p:grpSp>
      <p:sp>
        <p:nvSpPr>
          <p:cNvPr id="422" name="Google Shape;422;p11"/>
          <p:cNvSpPr txBox="1"/>
          <p:nvPr/>
        </p:nvSpPr>
        <p:spPr>
          <a:xfrm>
            <a:off x="8208962" y="1557337"/>
            <a:ext cx="1350962" cy="61595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3F3F3F"/>
              </a:buClr>
              <a:buSzPts val="2000"/>
              <a:buFont typeface="Manrope"/>
              <a:buNone/>
            </a:pPr>
            <a:r>
              <a:rPr lang="en-US" sz="2000" b="1" i="0" u="none">
                <a:solidFill>
                  <a:srgbClr val="3F3F3F"/>
                </a:solidFill>
                <a:latin typeface="Manrope"/>
                <a:ea typeface="Manrope"/>
                <a:cs typeface="Manrope"/>
                <a:sym typeface="Manrope"/>
              </a:rPr>
              <a:t>Actores</a:t>
            </a:r>
            <a:endParaRPr/>
          </a:p>
        </p:txBody>
      </p:sp>
      <p:sp>
        <p:nvSpPr>
          <p:cNvPr id="423" name="Google Shape;423;p11"/>
          <p:cNvSpPr txBox="1"/>
          <p:nvPr/>
        </p:nvSpPr>
        <p:spPr>
          <a:xfrm>
            <a:off x="952500" y="1358900"/>
            <a:ext cx="3409950" cy="577850"/>
          </a:xfrm>
          <a:prstGeom prst="rect">
            <a:avLst/>
          </a:prstGeom>
          <a:noFill/>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326F79"/>
              </a:buClr>
              <a:buSzPts val="2000"/>
              <a:buFont typeface="Manrope"/>
              <a:buNone/>
            </a:pPr>
            <a:r>
              <a:rPr lang="en-US" sz="2000" b="1" i="0" u="none">
                <a:solidFill>
                  <a:srgbClr val="326F79"/>
                </a:solidFill>
                <a:latin typeface="Manrope"/>
                <a:ea typeface="Manrope"/>
                <a:cs typeface="Manrope"/>
                <a:sym typeface="Manrope"/>
              </a:rPr>
              <a:t>Tipos de evaluación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12"/>
          <p:cNvSpPr txBox="1">
            <a:spLocks noGrp="1"/>
          </p:cNvSpPr>
          <p:nvPr>
            <p:ph type="ctrTitle" idx="4294967295"/>
          </p:nvPr>
        </p:nvSpPr>
        <p:spPr>
          <a:xfrm>
            <a:off x="1029875" y="290950"/>
            <a:ext cx="10687200" cy="768300"/>
          </a:xfrm>
          <a:prstGeom prst="rect">
            <a:avLst/>
          </a:prstGeom>
          <a:noFill/>
          <a:ln>
            <a:noFill/>
          </a:ln>
        </p:spPr>
        <p:txBody>
          <a:bodyPr spcFirstLastPara="1" wrap="square" lIns="0" tIns="0" rIns="0" bIns="0" anchor="b" anchorCtr="0">
            <a:noAutofit/>
          </a:bodyPr>
          <a:lstStyle/>
          <a:p>
            <a:pPr marL="0" marR="0" lvl="0" indent="0" algn="ctr" rtl="0">
              <a:lnSpc>
                <a:spcPct val="80000"/>
              </a:lnSpc>
              <a:spcBef>
                <a:spcPts val="0"/>
              </a:spcBef>
              <a:spcAft>
                <a:spcPts val="0"/>
              </a:spcAft>
              <a:buClr>
                <a:srgbClr val="000000"/>
              </a:buClr>
              <a:buSzPts val="3000"/>
              <a:buFont typeface="Arial"/>
              <a:buNone/>
            </a:pPr>
            <a:r>
              <a:rPr lang="en-US" sz="3000" b="1" i="0" u="none" strike="noStrike" cap="none">
                <a:solidFill>
                  <a:srgbClr val="326F79"/>
                </a:solidFill>
                <a:latin typeface="Manrope"/>
                <a:ea typeface="Manrope"/>
                <a:cs typeface="Manrope"/>
                <a:sym typeface="Manrope"/>
              </a:rPr>
              <a:t>Públicos evaluadores</a:t>
            </a:r>
            <a:endParaRPr/>
          </a:p>
        </p:txBody>
      </p:sp>
      <p:graphicFrame>
        <p:nvGraphicFramePr>
          <p:cNvPr id="430" name="Google Shape;430;p12"/>
          <p:cNvGraphicFramePr/>
          <p:nvPr/>
        </p:nvGraphicFramePr>
        <p:xfrm>
          <a:off x="416763" y="1589075"/>
          <a:ext cx="3000000" cy="3000000"/>
        </p:xfrm>
        <a:graphic>
          <a:graphicData uri="http://schemas.openxmlformats.org/drawingml/2006/table">
            <a:tbl>
              <a:tblPr>
                <a:noFill/>
                <a:tableStyleId>{400E76BB-E825-4EDA-9131-7586675AE47C}</a:tableStyleId>
              </a:tblPr>
              <a:tblGrid>
                <a:gridCol w="1965925">
                  <a:extLst>
                    <a:ext uri="{9D8B030D-6E8A-4147-A177-3AD203B41FA5}">
                      <a16:colId xmlns:a16="http://schemas.microsoft.com/office/drawing/2014/main" val="20000"/>
                    </a:ext>
                  </a:extLst>
                </a:gridCol>
                <a:gridCol w="2992275">
                  <a:extLst>
                    <a:ext uri="{9D8B030D-6E8A-4147-A177-3AD203B41FA5}">
                      <a16:colId xmlns:a16="http://schemas.microsoft.com/office/drawing/2014/main" val="20001"/>
                    </a:ext>
                  </a:extLst>
                </a:gridCol>
                <a:gridCol w="3283025">
                  <a:extLst>
                    <a:ext uri="{9D8B030D-6E8A-4147-A177-3AD203B41FA5}">
                      <a16:colId xmlns:a16="http://schemas.microsoft.com/office/drawing/2014/main" val="20002"/>
                    </a:ext>
                  </a:extLst>
                </a:gridCol>
                <a:gridCol w="3190775">
                  <a:extLst>
                    <a:ext uri="{9D8B030D-6E8A-4147-A177-3AD203B41FA5}">
                      <a16:colId xmlns:a16="http://schemas.microsoft.com/office/drawing/2014/main" val="20003"/>
                    </a:ext>
                  </a:extLst>
                </a:gridCol>
              </a:tblGrid>
              <a:tr h="824025">
                <a:tc>
                  <a:txBody>
                    <a:bodyPr/>
                    <a:lstStyle/>
                    <a:p>
                      <a:pPr marL="0" lvl="0" indent="0" algn="ctr" rtl="0">
                        <a:spcBef>
                          <a:spcPts val="0"/>
                        </a:spcBef>
                        <a:spcAft>
                          <a:spcPts val="0"/>
                        </a:spcAft>
                        <a:buNone/>
                      </a:pPr>
                      <a:r>
                        <a:rPr lang="en-US" sz="2000" b="1">
                          <a:solidFill>
                            <a:srgbClr val="FFFFFF"/>
                          </a:solidFill>
                          <a:latin typeface="Manrope"/>
                          <a:ea typeface="Manrope"/>
                          <a:cs typeface="Manrope"/>
                          <a:sym typeface="Manrope"/>
                        </a:rPr>
                        <a:t>Tipo de evaluación</a:t>
                      </a:r>
                      <a:endParaRPr sz="2000">
                        <a:solidFill>
                          <a:srgbClr val="FFFFFF"/>
                        </a:solidFill>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lvl="0" indent="0" algn="ctr" rtl="0">
                        <a:spcBef>
                          <a:spcPts val="0"/>
                        </a:spcBef>
                        <a:spcAft>
                          <a:spcPts val="0"/>
                        </a:spcAft>
                        <a:buClr>
                          <a:srgbClr val="000000"/>
                        </a:buClr>
                        <a:buSzPts val="1100"/>
                        <a:buFont typeface="Arial"/>
                        <a:buNone/>
                      </a:pPr>
                      <a:r>
                        <a:rPr lang="en-US" sz="2000" b="1">
                          <a:solidFill>
                            <a:srgbClr val="FFFFFF"/>
                          </a:solidFill>
                          <a:latin typeface="Manrope"/>
                          <a:ea typeface="Manrope"/>
                          <a:cs typeface="Manrope"/>
                          <a:sym typeface="Manrope"/>
                        </a:rPr>
                        <a:t>Pares Académicos</a:t>
                      </a:r>
                      <a:endParaRPr sz="2000">
                        <a:solidFill>
                          <a:srgbClr val="FFFFFF"/>
                        </a:solidFill>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lvl="0" indent="0" algn="ctr" rtl="0">
                        <a:spcBef>
                          <a:spcPts val="0"/>
                        </a:spcBef>
                        <a:spcAft>
                          <a:spcPts val="0"/>
                        </a:spcAft>
                        <a:buNone/>
                      </a:pPr>
                      <a:r>
                        <a:rPr lang="en-US" sz="2000" b="1">
                          <a:solidFill>
                            <a:srgbClr val="FFFFFF"/>
                          </a:solidFill>
                          <a:latin typeface="Manrope"/>
                          <a:ea typeface="Manrope"/>
                          <a:cs typeface="Manrope"/>
                          <a:sym typeface="Manrope"/>
                        </a:rPr>
                        <a:t>Integrantes Académicos</a:t>
                      </a:r>
                      <a:endParaRPr sz="2000" b="1">
                        <a:solidFill>
                          <a:srgbClr val="FFFFFF"/>
                        </a:solidFill>
                        <a:latin typeface="Manrope"/>
                        <a:ea typeface="Manrope"/>
                        <a:cs typeface="Manrope"/>
                        <a:sym typeface="Manrope"/>
                      </a:endParaRPr>
                    </a:p>
                    <a:p>
                      <a:pPr marL="0" lvl="0" indent="0" algn="ctr" rtl="0">
                        <a:spcBef>
                          <a:spcPts val="0"/>
                        </a:spcBef>
                        <a:spcAft>
                          <a:spcPts val="0"/>
                        </a:spcAft>
                        <a:buNone/>
                      </a:pPr>
                      <a:r>
                        <a:rPr lang="en-US" sz="2000" b="1">
                          <a:solidFill>
                            <a:srgbClr val="FFFFFF"/>
                          </a:solidFill>
                          <a:latin typeface="Manrope"/>
                          <a:ea typeface="Manrope"/>
                          <a:cs typeface="Manrope"/>
                          <a:sym typeface="Manrope"/>
                        </a:rPr>
                        <a:t>CONACES</a:t>
                      </a:r>
                      <a:endParaRPr sz="2000" b="1">
                        <a:solidFill>
                          <a:srgbClr val="FFFFFF"/>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lvl="0" indent="0" algn="ctr" rtl="0">
                        <a:spcBef>
                          <a:spcPts val="0"/>
                        </a:spcBef>
                        <a:spcAft>
                          <a:spcPts val="0"/>
                        </a:spcAft>
                        <a:buClr>
                          <a:srgbClr val="000000"/>
                        </a:buClr>
                        <a:buSzPts val="1100"/>
                        <a:buFont typeface="Arial"/>
                        <a:buNone/>
                      </a:pPr>
                      <a:r>
                        <a:rPr lang="en-US" sz="2000" b="1">
                          <a:solidFill>
                            <a:srgbClr val="FFFFFF"/>
                          </a:solidFill>
                          <a:latin typeface="Manrope"/>
                          <a:ea typeface="Manrope"/>
                          <a:cs typeface="Manrope"/>
                          <a:sym typeface="Manrope"/>
                        </a:rPr>
                        <a:t>Coordinadores CONACES</a:t>
                      </a:r>
                      <a:endParaRPr sz="2000">
                        <a:solidFill>
                          <a:srgbClr val="FFFFFF"/>
                        </a:solidFill>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1690900">
                <a:tc>
                  <a:txBody>
                    <a:bodyPr/>
                    <a:lstStyle/>
                    <a:p>
                      <a:pPr marL="0" lvl="0" indent="0" algn="l" rtl="0">
                        <a:spcBef>
                          <a:spcPts val="0"/>
                        </a:spcBef>
                        <a:spcAft>
                          <a:spcPts val="0"/>
                        </a:spcAft>
                        <a:buNone/>
                      </a:pPr>
                      <a:r>
                        <a:rPr lang="en-US" sz="1500" b="1">
                          <a:solidFill>
                            <a:srgbClr val="000000"/>
                          </a:solidFill>
                          <a:latin typeface="Manrope"/>
                          <a:ea typeface="Manrope"/>
                          <a:cs typeface="Manrope"/>
                          <a:sym typeface="Manrope"/>
                        </a:rPr>
                        <a:t>Heteroevaluación</a:t>
                      </a:r>
                      <a:endParaRPr sz="1500" b="1">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285750" marR="0" lvl="0" indent="-279400" algn="l" rtl="0">
                        <a:lnSpc>
                          <a:spcPct val="100000"/>
                        </a:lnSpc>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Institución visitada (IES y escenarios de práctica)</a:t>
                      </a:r>
                      <a:endParaRPr sz="1500">
                        <a:solidFill>
                          <a:srgbClr val="000000"/>
                        </a:solidFill>
                        <a:latin typeface="Manrope"/>
                        <a:ea typeface="Manrope"/>
                        <a:cs typeface="Manrope"/>
                        <a:sym typeface="Manrope"/>
                      </a:endParaRPr>
                    </a:p>
                    <a:p>
                      <a:pPr marL="285750" marR="0" lvl="0" indent="-279400" algn="l" rtl="0">
                        <a:lnSpc>
                          <a:spcPct val="100000"/>
                        </a:lnSpc>
                        <a:spcBef>
                          <a:spcPts val="0"/>
                        </a:spcBef>
                        <a:spcAft>
                          <a:spcPts val="0"/>
                        </a:spcAft>
                        <a:buClr>
                          <a:srgbClr val="000000"/>
                        </a:buClr>
                        <a:buSzPts val="1500"/>
                        <a:buFont typeface="Manrope"/>
                        <a:buChar char="✔"/>
                      </a:pPr>
                      <a:r>
                        <a:rPr lang="en-US" sz="1500">
                          <a:latin typeface="Manrope"/>
                          <a:ea typeface="Manrope"/>
                          <a:cs typeface="Manrope"/>
                          <a:sym typeface="Manrope"/>
                        </a:rPr>
                        <a:t>Integrantes Académicos de S</a:t>
                      </a:r>
                      <a:r>
                        <a:rPr lang="en-US" sz="1500">
                          <a:solidFill>
                            <a:srgbClr val="000000"/>
                          </a:solidFill>
                          <a:latin typeface="Manrope"/>
                          <a:ea typeface="Manrope"/>
                          <a:cs typeface="Manrope"/>
                          <a:sym typeface="Manrope"/>
                        </a:rPr>
                        <a:t>al</a:t>
                      </a:r>
                      <a:r>
                        <a:rPr lang="en-US" sz="1500">
                          <a:latin typeface="Manrope"/>
                          <a:ea typeface="Manrope"/>
                          <a:cs typeface="Manrope"/>
                          <a:sym typeface="Manrope"/>
                        </a:rPr>
                        <a:t>a </a:t>
                      </a:r>
                      <a:endParaRPr sz="1500">
                        <a:solidFill>
                          <a:srgbClr val="000000"/>
                        </a:solidFill>
                        <a:latin typeface="Manrope"/>
                        <a:ea typeface="Manrope"/>
                        <a:cs typeface="Manrope"/>
                        <a:sym typeface="Manrope"/>
                      </a:endParaRPr>
                    </a:p>
                    <a:p>
                      <a:pPr marL="285750" marR="0" lvl="0" indent="-279400" algn="l" rtl="0">
                        <a:lnSpc>
                          <a:spcPct val="100000"/>
                        </a:lnSpc>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Secretario Técnico </a:t>
                      </a:r>
                      <a:endParaRPr sz="1500">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Coordinador de Sala</a:t>
                      </a:r>
                      <a:endParaRPr sz="1500">
                        <a:solidFill>
                          <a:srgbClr val="000000"/>
                        </a:solidFill>
                        <a:latin typeface="Manrope"/>
                        <a:ea typeface="Manrope"/>
                        <a:cs typeface="Manrope"/>
                        <a:sym typeface="Manrope"/>
                      </a:endParaRPr>
                    </a:p>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Secretario Técnico</a:t>
                      </a:r>
                      <a:endParaRPr sz="1500">
                        <a:solidFill>
                          <a:srgbClr val="000000"/>
                        </a:solidFill>
                        <a:latin typeface="Manrope"/>
                        <a:ea typeface="Manrope"/>
                        <a:cs typeface="Manrope"/>
                        <a:sym typeface="Manrope"/>
                      </a:endParaRPr>
                    </a:p>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Abogado</a:t>
                      </a:r>
                      <a:endParaRPr sz="1500">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solidFill>
                            <a:schemeClr val="dk1"/>
                          </a:solidFill>
                          <a:latin typeface="Manrope"/>
                          <a:ea typeface="Manrope"/>
                          <a:cs typeface="Manrope"/>
                          <a:sym typeface="Manrope"/>
                        </a:rPr>
                        <a:t>Coordinador de la Sala de Coordinadores</a:t>
                      </a:r>
                      <a:endParaRPr sz="1500">
                        <a:solidFill>
                          <a:schemeClr val="dk1"/>
                        </a:solidFill>
                        <a:latin typeface="Manrope"/>
                        <a:ea typeface="Manrope"/>
                        <a:cs typeface="Manrope"/>
                        <a:sym typeface="Manrope"/>
                      </a:endParaRPr>
                    </a:p>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Integrantes Académicos de la Sala</a:t>
                      </a:r>
                      <a:r>
                        <a:rPr lang="en-US" sz="1500">
                          <a:solidFill>
                            <a:srgbClr val="000000"/>
                          </a:solidFill>
                          <a:latin typeface="Manrope"/>
                          <a:ea typeface="Manrope"/>
                          <a:cs typeface="Manrope"/>
                          <a:sym typeface="Manrope"/>
                        </a:rPr>
                        <a:t> de Evaluación a la pertenece</a:t>
                      </a:r>
                      <a:endParaRPr sz="1500">
                        <a:solidFill>
                          <a:srgbClr val="000000"/>
                        </a:solidFill>
                        <a:latin typeface="Manrope"/>
                        <a:ea typeface="Manrope"/>
                        <a:cs typeface="Manrope"/>
                        <a:sym typeface="Manrope"/>
                      </a:endParaRPr>
                    </a:p>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Secretario Técnico</a:t>
                      </a:r>
                      <a:endParaRPr sz="1500">
                        <a:solidFill>
                          <a:srgbClr val="000000"/>
                        </a:solidFill>
                        <a:latin typeface="Manrope"/>
                        <a:ea typeface="Manrope"/>
                        <a:cs typeface="Manrope"/>
                        <a:sym typeface="Manrope"/>
                      </a:endParaRPr>
                    </a:p>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Abogado</a:t>
                      </a:r>
                      <a:endParaRPr sz="1500">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990850">
                <a:tc>
                  <a:txBody>
                    <a:bodyPr/>
                    <a:lstStyle/>
                    <a:p>
                      <a:pPr marL="0" lvl="0" indent="0" algn="l" rtl="0">
                        <a:spcBef>
                          <a:spcPts val="0"/>
                        </a:spcBef>
                        <a:spcAft>
                          <a:spcPts val="0"/>
                        </a:spcAft>
                        <a:buNone/>
                      </a:pPr>
                      <a:r>
                        <a:rPr lang="en-US" sz="1500" b="1">
                          <a:solidFill>
                            <a:srgbClr val="000000"/>
                          </a:solidFill>
                          <a:latin typeface="Manrope"/>
                          <a:ea typeface="Manrope"/>
                          <a:cs typeface="Manrope"/>
                          <a:sym typeface="Manrope"/>
                        </a:rPr>
                        <a:t>Coevaluación</a:t>
                      </a:r>
                      <a:endParaRPr sz="1500" b="1">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Otros P</a:t>
                      </a:r>
                      <a:r>
                        <a:rPr lang="en-US" sz="1500">
                          <a:solidFill>
                            <a:srgbClr val="000000"/>
                          </a:solidFill>
                          <a:latin typeface="Manrope"/>
                          <a:ea typeface="Manrope"/>
                          <a:cs typeface="Manrope"/>
                          <a:sym typeface="Manrope"/>
                        </a:rPr>
                        <a:t>ares Académicos</a:t>
                      </a:r>
                      <a:endParaRPr sz="15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Otros Integrantes Académicos de Sala</a:t>
                      </a:r>
                      <a:endParaRPr sz="1500">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Integrantes de la Sala de</a:t>
                      </a:r>
                      <a:r>
                        <a:rPr lang="en-US" sz="1500">
                          <a:solidFill>
                            <a:srgbClr val="000000"/>
                          </a:solidFill>
                          <a:latin typeface="Manrope"/>
                          <a:ea typeface="Manrope"/>
                          <a:cs typeface="Manrope"/>
                          <a:sym typeface="Manrope"/>
                        </a:rPr>
                        <a:t> Coordinadores</a:t>
                      </a:r>
                      <a:endParaRPr sz="15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990850">
                <a:tc>
                  <a:txBody>
                    <a:bodyPr/>
                    <a:lstStyle/>
                    <a:p>
                      <a:pPr marL="0" lvl="0" indent="0" algn="l" rtl="0">
                        <a:spcBef>
                          <a:spcPts val="0"/>
                        </a:spcBef>
                        <a:spcAft>
                          <a:spcPts val="0"/>
                        </a:spcAft>
                        <a:buNone/>
                      </a:pPr>
                      <a:r>
                        <a:rPr lang="en-US" sz="1500" b="1">
                          <a:solidFill>
                            <a:srgbClr val="000000"/>
                          </a:solidFill>
                          <a:latin typeface="Manrope"/>
                          <a:ea typeface="Manrope"/>
                          <a:cs typeface="Manrope"/>
                          <a:sym typeface="Manrope"/>
                        </a:rPr>
                        <a:t>Autoevaluación</a:t>
                      </a:r>
                      <a:endParaRPr sz="1500" b="1">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285750" lvl="0" indent="-279400" algn="l" rtl="0">
                        <a:spcBef>
                          <a:spcPts val="0"/>
                        </a:spcBef>
                        <a:spcAft>
                          <a:spcPts val="0"/>
                        </a:spcAft>
                        <a:buClr>
                          <a:srgbClr val="000000"/>
                        </a:buClr>
                        <a:buSzPts val="1500"/>
                        <a:buFont typeface="Manrope"/>
                        <a:buChar char="✔"/>
                      </a:pPr>
                      <a:r>
                        <a:rPr lang="en-US" sz="1500">
                          <a:solidFill>
                            <a:srgbClr val="000000"/>
                          </a:solidFill>
                          <a:latin typeface="Manrope"/>
                          <a:ea typeface="Manrope"/>
                          <a:cs typeface="Manrope"/>
                          <a:sym typeface="Manrope"/>
                        </a:rPr>
                        <a:t>Par </a:t>
                      </a:r>
                      <a:r>
                        <a:rPr lang="en-US" sz="1500">
                          <a:latin typeface="Manrope"/>
                          <a:ea typeface="Manrope"/>
                          <a:cs typeface="Manrope"/>
                          <a:sym typeface="Manrope"/>
                        </a:rPr>
                        <a:t>A</a:t>
                      </a:r>
                      <a:r>
                        <a:rPr lang="en-US" sz="1500">
                          <a:solidFill>
                            <a:srgbClr val="000000"/>
                          </a:solidFill>
                          <a:latin typeface="Manrope"/>
                          <a:ea typeface="Manrope"/>
                          <a:cs typeface="Manrope"/>
                          <a:sym typeface="Manrope"/>
                        </a:rPr>
                        <a:t>cadémico</a:t>
                      </a:r>
                      <a:endParaRPr sz="15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Integrante Académico de Sala</a:t>
                      </a:r>
                      <a:endParaRPr sz="1500">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tc>
                  <a:txBody>
                    <a:bodyPr/>
                    <a:lstStyle/>
                    <a:p>
                      <a:pPr marL="285750" lvl="0" indent="-279400" algn="l" rtl="0">
                        <a:spcBef>
                          <a:spcPts val="0"/>
                        </a:spcBef>
                        <a:spcAft>
                          <a:spcPts val="0"/>
                        </a:spcAft>
                        <a:buClr>
                          <a:srgbClr val="000000"/>
                        </a:buClr>
                        <a:buSzPts val="1500"/>
                        <a:buFont typeface="Manrope"/>
                        <a:buChar char="✔"/>
                      </a:pPr>
                      <a:r>
                        <a:rPr lang="en-US" sz="1500">
                          <a:latin typeface="Manrope"/>
                          <a:ea typeface="Manrope"/>
                          <a:cs typeface="Manrope"/>
                          <a:sym typeface="Manrope"/>
                        </a:rPr>
                        <a:t>Coordinador </a:t>
                      </a:r>
                      <a:r>
                        <a:rPr lang="en-US" sz="1500">
                          <a:solidFill>
                            <a:srgbClr val="000000"/>
                          </a:solidFill>
                          <a:latin typeface="Manrope"/>
                          <a:ea typeface="Manrope"/>
                          <a:cs typeface="Manrope"/>
                          <a:sym typeface="Manrope"/>
                        </a:rPr>
                        <a:t>de Sala </a:t>
                      </a:r>
                      <a:endParaRPr sz="15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graphicFrame>
        <p:nvGraphicFramePr>
          <p:cNvPr id="436" name="Google Shape;436;p13"/>
          <p:cNvGraphicFramePr/>
          <p:nvPr/>
        </p:nvGraphicFramePr>
        <p:xfrm>
          <a:off x="1350962" y="1546225"/>
          <a:ext cx="3000000" cy="3000000"/>
        </p:xfrm>
        <a:graphic>
          <a:graphicData uri="http://schemas.openxmlformats.org/drawingml/2006/table">
            <a:tbl>
              <a:tblPr>
                <a:noFill/>
                <a:tableStyleId>{D518AB5E-B548-4877-B5DC-175EE53004F7}</a:tableStyleId>
              </a:tblPr>
              <a:tblGrid>
                <a:gridCol w="3057525">
                  <a:extLst>
                    <a:ext uri="{9D8B030D-6E8A-4147-A177-3AD203B41FA5}">
                      <a16:colId xmlns:a16="http://schemas.microsoft.com/office/drawing/2014/main" val="20000"/>
                    </a:ext>
                  </a:extLst>
                </a:gridCol>
                <a:gridCol w="4598975">
                  <a:extLst>
                    <a:ext uri="{9D8B030D-6E8A-4147-A177-3AD203B41FA5}">
                      <a16:colId xmlns:a16="http://schemas.microsoft.com/office/drawing/2014/main" val="20001"/>
                    </a:ext>
                  </a:extLst>
                </a:gridCol>
                <a:gridCol w="2547925">
                  <a:extLst>
                    <a:ext uri="{9D8B030D-6E8A-4147-A177-3AD203B41FA5}">
                      <a16:colId xmlns:a16="http://schemas.microsoft.com/office/drawing/2014/main" val="20002"/>
                    </a:ext>
                  </a:extLst>
                </a:gridCol>
              </a:tblGrid>
              <a:tr h="858825">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PERSPECTIVAS DE APRENDIZAJE</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DIMENSIONES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TOTAL CRITERIOS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701675">
                <a:tc rowSpan="2">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Dominio Conceptual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Conocer)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Conocimiento del contexto institucional y del programa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4</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70325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Dominio y actualización del marco normativo y disciplinar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3</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947725">
                <a:tc>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Desarrollo Integral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Ser y Aprender a Convivir)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Interacción social y relacionamiento</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6</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457200">
                <a:tc rowSpan="2">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Capacidad Ejecutiva</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Hacer)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Planeación y organización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8</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8895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Gestión administrativa de la visita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12</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r h="458775">
                <a:tc gridSpan="2">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TOTAL CRITERIOS DE EVALUACIÓN DEFINIDOS</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tc hMerge="1">
                  <a:txBody>
                    <a:bodyPr/>
                    <a:lstStyle/>
                    <a:p>
                      <a:endParaRPr lang="es-CO"/>
                    </a:p>
                  </a:txBody>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33</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extLst>
                  <a:ext uri="{0D108BD9-81ED-4DB2-BD59-A6C34878D82A}">
                    <a16:rowId xmlns:a16="http://schemas.microsoft.com/office/drawing/2014/main" val="10006"/>
                  </a:ext>
                </a:extLst>
              </a:tr>
            </a:tbl>
          </a:graphicData>
        </a:graphic>
      </p:graphicFrame>
      <p:sp>
        <p:nvSpPr>
          <p:cNvPr id="437" name="Google Shape;437;p13"/>
          <p:cNvSpPr txBox="1">
            <a:spLocks noGrp="1"/>
          </p:cNvSpPr>
          <p:nvPr>
            <p:ph type="ctrTitle" idx="4294967295"/>
          </p:nvPr>
        </p:nvSpPr>
        <p:spPr>
          <a:xfrm>
            <a:off x="1350962" y="200025"/>
            <a:ext cx="10204450" cy="784225"/>
          </a:xfrm>
          <a:prstGeom prst="rect">
            <a:avLst/>
          </a:prstGeom>
          <a:noFill/>
          <a:ln>
            <a:noFill/>
          </a:ln>
        </p:spPr>
        <p:txBody>
          <a:bodyPr spcFirstLastPara="1" wrap="square" lIns="0" tIns="0" rIns="0" bIns="0" anchor="b" anchorCtr="0">
            <a:noAutofit/>
          </a:bodyPr>
          <a:lstStyle/>
          <a:p>
            <a:pPr marL="0" marR="0" lvl="0" indent="0" algn="ctr" rtl="0">
              <a:lnSpc>
                <a:spcPct val="80000"/>
              </a:lnSpc>
              <a:spcBef>
                <a:spcPts val="0"/>
              </a:spcBef>
              <a:spcAft>
                <a:spcPts val="0"/>
              </a:spcAft>
              <a:buClr>
                <a:srgbClr val="000000"/>
              </a:buClr>
              <a:buSzPts val="3000"/>
              <a:buFont typeface="Arial"/>
              <a:buNone/>
            </a:pPr>
            <a:r>
              <a:rPr lang="en-US" sz="3000" b="1" i="0" u="none" strike="noStrike" cap="none">
                <a:solidFill>
                  <a:srgbClr val="326F79"/>
                </a:solidFill>
                <a:latin typeface="Manrope"/>
                <a:ea typeface="Manrope"/>
                <a:cs typeface="Manrope"/>
                <a:sym typeface="Manrope"/>
              </a:rPr>
              <a:t>Criterios de evaluación: Pares académicos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graphicFrame>
        <p:nvGraphicFramePr>
          <p:cNvPr id="443" name="Google Shape;443;p14"/>
          <p:cNvGraphicFramePr/>
          <p:nvPr/>
        </p:nvGraphicFramePr>
        <p:xfrm>
          <a:off x="1395412" y="1884362"/>
          <a:ext cx="3000000" cy="3000000"/>
        </p:xfrm>
        <a:graphic>
          <a:graphicData uri="http://schemas.openxmlformats.org/drawingml/2006/table">
            <a:tbl>
              <a:tblPr>
                <a:noFill/>
                <a:tableStyleId>{D518AB5E-B548-4877-B5DC-175EE53004F7}</a:tableStyleId>
              </a:tblPr>
              <a:tblGrid>
                <a:gridCol w="3802050">
                  <a:extLst>
                    <a:ext uri="{9D8B030D-6E8A-4147-A177-3AD203B41FA5}">
                      <a16:colId xmlns:a16="http://schemas.microsoft.com/office/drawing/2014/main" val="20000"/>
                    </a:ext>
                  </a:extLst>
                </a:gridCol>
                <a:gridCol w="3935400">
                  <a:extLst>
                    <a:ext uri="{9D8B030D-6E8A-4147-A177-3AD203B41FA5}">
                      <a16:colId xmlns:a16="http://schemas.microsoft.com/office/drawing/2014/main" val="20001"/>
                    </a:ext>
                  </a:extLst>
                </a:gridCol>
                <a:gridCol w="2489200">
                  <a:extLst>
                    <a:ext uri="{9D8B030D-6E8A-4147-A177-3AD203B41FA5}">
                      <a16:colId xmlns:a16="http://schemas.microsoft.com/office/drawing/2014/main" val="20002"/>
                    </a:ext>
                  </a:extLst>
                </a:gridCol>
              </a:tblGrid>
              <a:tr h="819150">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PERSPECTIVAS DE APRENDIZAJE</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DIMENSIONES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TOTAL CRITERIOS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965200">
                <a:tc>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Dominio Conceptual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Conocer)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Conocimiento del contexto normativo, disciplinar, institucional y del programa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5</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965200">
                <a:tc>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Desarrollo Integral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Ser y Aprender a Convivir)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Interacción social y relacionamiento</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6</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527050">
                <a:tc rowSpan="2">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Capacidad Ejecutiva</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Hacer)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Planeación y organización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5</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46037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Gestión administrativa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4</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38150">
                <a:tc gridSpan="2">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TOTAL CRITERIOS DE EVALUACIÓN DEFINIDOS</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tc hMerge="1">
                  <a:txBody>
                    <a:bodyPr/>
                    <a:lstStyle/>
                    <a:p>
                      <a:endParaRPr lang="es-CO"/>
                    </a:p>
                  </a:txBody>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20</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extLst>
                  <a:ext uri="{0D108BD9-81ED-4DB2-BD59-A6C34878D82A}">
                    <a16:rowId xmlns:a16="http://schemas.microsoft.com/office/drawing/2014/main" val="10005"/>
                  </a:ext>
                </a:extLst>
              </a:tr>
            </a:tbl>
          </a:graphicData>
        </a:graphic>
      </p:graphicFrame>
      <p:sp>
        <p:nvSpPr>
          <p:cNvPr id="444" name="Google Shape;444;p14"/>
          <p:cNvSpPr txBox="1">
            <a:spLocks noGrp="1"/>
          </p:cNvSpPr>
          <p:nvPr>
            <p:ph type="ctrTitle" idx="4294967295"/>
          </p:nvPr>
        </p:nvSpPr>
        <p:spPr>
          <a:xfrm>
            <a:off x="1395412" y="677862"/>
            <a:ext cx="10158412" cy="642937"/>
          </a:xfrm>
          <a:prstGeom prst="rect">
            <a:avLst/>
          </a:prstGeom>
          <a:noFill/>
          <a:ln>
            <a:noFill/>
          </a:ln>
        </p:spPr>
        <p:txBody>
          <a:bodyPr spcFirstLastPara="1" wrap="square" lIns="0" tIns="0" rIns="0" bIns="0" anchor="b" anchorCtr="0">
            <a:noAutofit/>
          </a:bodyPr>
          <a:lstStyle/>
          <a:p>
            <a:pPr marL="0" marR="0" lvl="0" indent="0" algn="ctr" rtl="0">
              <a:lnSpc>
                <a:spcPct val="80000"/>
              </a:lnSpc>
              <a:spcBef>
                <a:spcPts val="0"/>
              </a:spcBef>
              <a:spcAft>
                <a:spcPts val="0"/>
              </a:spcAft>
              <a:buClr>
                <a:srgbClr val="000000"/>
              </a:buClr>
              <a:buSzPts val="3000"/>
              <a:buFont typeface="Arial"/>
              <a:buNone/>
            </a:pPr>
            <a:r>
              <a:rPr lang="en-US" sz="3000" b="1" i="0" u="none" strike="noStrike" cap="none">
                <a:solidFill>
                  <a:srgbClr val="326F79"/>
                </a:solidFill>
                <a:latin typeface="Manrope"/>
                <a:ea typeface="Manrope"/>
                <a:cs typeface="Manrope"/>
                <a:sym typeface="Manrope"/>
              </a:rPr>
              <a:t>Criterios de evaluación: Integrantes CONACES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graphicFrame>
        <p:nvGraphicFramePr>
          <p:cNvPr id="450" name="Google Shape;450;p15"/>
          <p:cNvGraphicFramePr/>
          <p:nvPr/>
        </p:nvGraphicFramePr>
        <p:xfrm>
          <a:off x="1327150" y="1892300"/>
          <a:ext cx="3000000" cy="3000000"/>
        </p:xfrm>
        <a:graphic>
          <a:graphicData uri="http://schemas.openxmlformats.org/drawingml/2006/table">
            <a:tbl>
              <a:tblPr>
                <a:noFill/>
                <a:tableStyleId>{D518AB5E-B548-4877-B5DC-175EE53004F7}</a:tableStyleId>
              </a:tblPr>
              <a:tblGrid>
                <a:gridCol w="3840150">
                  <a:extLst>
                    <a:ext uri="{9D8B030D-6E8A-4147-A177-3AD203B41FA5}">
                      <a16:colId xmlns:a16="http://schemas.microsoft.com/office/drawing/2014/main" val="20000"/>
                    </a:ext>
                  </a:extLst>
                </a:gridCol>
                <a:gridCol w="3976675">
                  <a:extLst>
                    <a:ext uri="{9D8B030D-6E8A-4147-A177-3AD203B41FA5}">
                      <a16:colId xmlns:a16="http://schemas.microsoft.com/office/drawing/2014/main" val="20001"/>
                    </a:ext>
                  </a:extLst>
                </a:gridCol>
                <a:gridCol w="2513000">
                  <a:extLst>
                    <a:ext uri="{9D8B030D-6E8A-4147-A177-3AD203B41FA5}">
                      <a16:colId xmlns:a16="http://schemas.microsoft.com/office/drawing/2014/main" val="20002"/>
                    </a:ext>
                  </a:extLst>
                </a:gridCol>
              </a:tblGrid>
              <a:tr h="858825">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PERSPECTIVAS DE APRENDIZAJE</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DIMENSIONES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rgbClr val="FFFFFF"/>
                          </a:solidFill>
                          <a:latin typeface="Manrope"/>
                          <a:ea typeface="Manrope"/>
                          <a:cs typeface="Manrope"/>
                          <a:sym typeface="Manrope"/>
                        </a:rPr>
                        <a:t>TOTAL CRITERIOS DE EVALUACIÓN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703250">
                <a:tc>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Dominio Conceptual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Conocer)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Conocimiento del contexto normativo, disciplinar, institucional y del programa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3</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701675">
                <a:tc>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Desarrollo Integral</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Ser y Aprender a Convivir)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Interacción social y relacionamiento</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4</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550850">
                <a:tc rowSpan="2">
                  <a:txBody>
                    <a:bodyPr/>
                    <a:lstStyle/>
                    <a:p>
                      <a:pPr marL="0" marR="0" lvl="0" indent="0" algn="l"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Capacidad Ejecutiva</a:t>
                      </a:r>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(Aprender a Hacer)</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Planeación y organización</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4</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4826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Gestión administrativa</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0" i="0" u="none" strike="noStrike" cap="none">
                          <a:solidFill>
                            <a:srgbClr val="000000"/>
                          </a:solidFill>
                          <a:latin typeface="Manrope"/>
                          <a:ea typeface="Manrope"/>
                          <a:cs typeface="Manrope"/>
                          <a:sym typeface="Manrope"/>
                        </a:rPr>
                        <a:t>7</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58775">
                <a:tc gridSpan="2">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TOTAL CRITERIOS DE EVALUACIÓN DEFINIDOS</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tc hMerge="1">
                  <a:txBody>
                    <a:bodyPr/>
                    <a:lstStyle/>
                    <a:p>
                      <a:endParaRPr lang="es-CO"/>
                    </a:p>
                  </a:txBody>
                  <a:tcPr/>
                </a:tc>
                <a:tc>
                  <a:txBody>
                    <a:bodyPr/>
                    <a:lstStyle/>
                    <a:p>
                      <a:pPr marL="0" marR="0" lvl="0" indent="0" algn="ctr" rtl="0">
                        <a:lnSpc>
                          <a:spcPct val="100000"/>
                        </a:lnSpc>
                        <a:spcBef>
                          <a:spcPts val="0"/>
                        </a:spcBef>
                        <a:spcAft>
                          <a:spcPts val="0"/>
                        </a:spcAft>
                        <a:buClr>
                          <a:srgbClr val="000000"/>
                        </a:buClr>
                        <a:buSzPts val="1500"/>
                        <a:buFont typeface="Arial"/>
                        <a:buNone/>
                      </a:pPr>
                      <a:r>
                        <a:rPr lang="en-US" sz="1500" b="1" i="0" u="none" strike="noStrike" cap="none">
                          <a:solidFill>
                            <a:srgbClr val="000000"/>
                          </a:solidFill>
                          <a:latin typeface="Manrope"/>
                          <a:ea typeface="Manrope"/>
                          <a:cs typeface="Manrope"/>
                          <a:sym typeface="Manrope"/>
                        </a:rPr>
                        <a:t>18</a:t>
                      </a:r>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FEFEF"/>
                    </a:solidFill>
                  </a:tcPr>
                </a:tc>
                <a:extLst>
                  <a:ext uri="{0D108BD9-81ED-4DB2-BD59-A6C34878D82A}">
                    <a16:rowId xmlns:a16="http://schemas.microsoft.com/office/drawing/2014/main" val="10005"/>
                  </a:ext>
                </a:extLst>
              </a:tr>
            </a:tbl>
          </a:graphicData>
        </a:graphic>
      </p:graphicFrame>
      <p:sp>
        <p:nvSpPr>
          <p:cNvPr id="451" name="Google Shape;451;p15"/>
          <p:cNvSpPr txBox="1">
            <a:spLocks noGrp="1"/>
          </p:cNvSpPr>
          <p:nvPr>
            <p:ph type="ctrTitle" idx="4294967295"/>
          </p:nvPr>
        </p:nvSpPr>
        <p:spPr>
          <a:xfrm>
            <a:off x="1327150" y="677862"/>
            <a:ext cx="10329862" cy="642937"/>
          </a:xfrm>
          <a:prstGeom prst="rect">
            <a:avLst/>
          </a:prstGeom>
          <a:noFill/>
          <a:ln>
            <a:noFill/>
          </a:ln>
        </p:spPr>
        <p:txBody>
          <a:bodyPr spcFirstLastPara="1" wrap="square" lIns="0" tIns="0" rIns="0" bIns="0" anchor="b" anchorCtr="0">
            <a:noAutofit/>
          </a:bodyPr>
          <a:lstStyle/>
          <a:p>
            <a:pPr marL="0" marR="0" lvl="0" indent="0" algn="ctr" rtl="0">
              <a:lnSpc>
                <a:spcPct val="80000"/>
              </a:lnSpc>
              <a:spcBef>
                <a:spcPts val="0"/>
              </a:spcBef>
              <a:spcAft>
                <a:spcPts val="0"/>
              </a:spcAft>
              <a:buClr>
                <a:srgbClr val="000000"/>
              </a:buClr>
              <a:buSzPts val="3000"/>
              <a:buFont typeface="Arial"/>
              <a:buNone/>
            </a:pPr>
            <a:r>
              <a:rPr lang="en-US" sz="3000" b="1" i="0" u="none" strike="noStrike" cap="none">
                <a:solidFill>
                  <a:srgbClr val="326F79"/>
                </a:solidFill>
                <a:latin typeface="Manrope"/>
                <a:ea typeface="Manrope"/>
                <a:cs typeface="Manrope"/>
                <a:sym typeface="Manrope"/>
              </a:rPr>
              <a:t>Criterios de evaluación: Coordinadores</a:t>
            </a:r>
            <a:r>
              <a:rPr lang="en-US" sz="4000" b="1" i="0" u="none" strike="noStrike" cap="none">
                <a:solidFill>
                  <a:srgbClr val="326F79"/>
                </a:solidFill>
                <a:latin typeface="Manrope"/>
                <a:ea typeface="Manrope"/>
                <a:cs typeface="Manrope"/>
                <a:sym typeface="Manrope"/>
              </a:rPr>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g31c2e92aea1_0_7"/>
          <p:cNvSpPr txBox="1">
            <a:spLocks noGrp="1"/>
          </p:cNvSpPr>
          <p:nvPr>
            <p:ph type="title"/>
          </p:nvPr>
        </p:nvSpPr>
        <p:spPr>
          <a:xfrm>
            <a:off x="1349375" y="0"/>
            <a:ext cx="10047300" cy="776400"/>
          </a:xfrm>
          <a:prstGeom prst="rect">
            <a:avLst/>
          </a:prstGeom>
          <a:solidFill>
            <a:schemeClr val="lt1"/>
          </a:solidFill>
          <a:ln>
            <a:noFill/>
          </a:ln>
        </p:spPr>
        <p:txBody>
          <a:bodyPr spcFirstLastPara="1" wrap="square" lIns="0" tIns="0" rIns="0" bIns="0" anchor="ctr" anchorCtr="0">
            <a:noAutofit/>
          </a:bodyPr>
          <a:lstStyle/>
          <a:p>
            <a:pPr marL="0" lvl="0" indent="0" algn="ctr"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Ponderación de la evaluación: Pares académicos</a:t>
            </a:r>
            <a:endParaRPr/>
          </a:p>
        </p:txBody>
      </p:sp>
      <p:graphicFrame>
        <p:nvGraphicFramePr>
          <p:cNvPr id="458" name="Google Shape;458;g31c2e92aea1_0_7"/>
          <p:cNvGraphicFramePr/>
          <p:nvPr/>
        </p:nvGraphicFramePr>
        <p:xfrm>
          <a:off x="1626238" y="997825"/>
          <a:ext cx="3000000" cy="3000000"/>
        </p:xfrm>
        <a:graphic>
          <a:graphicData uri="http://schemas.openxmlformats.org/drawingml/2006/table">
            <a:tbl>
              <a:tblPr>
                <a:noFill/>
                <a:tableStyleId>{D518AB5E-B548-4877-B5DC-175EE53004F7}</a:tableStyleId>
              </a:tblPr>
              <a:tblGrid>
                <a:gridCol w="1825050">
                  <a:extLst>
                    <a:ext uri="{9D8B030D-6E8A-4147-A177-3AD203B41FA5}">
                      <a16:colId xmlns:a16="http://schemas.microsoft.com/office/drawing/2014/main" val="20000"/>
                    </a:ext>
                  </a:extLst>
                </a:gridCol>
                <a:gridCol w="3152450">
                  <a:extLst>
                    <a:ext uri="{9D8B030D-6E8A-4147-A177-3AD203B41FA5}">
                      <a16:colId xmlns:a16="http://schemas.microsoft.com/office/drawing/2014/main" val="20001"/>
                    </a:ext>
                  </a:extLst>
                </a:gridCol>
                <a:gridCol w="1621175">
                  <a:extLst>
                    <a:ext uri="{9D8B030D-6E8A-4147-A177-3AD203B41FA5}">
                      <a16:colId xmlns:a16="http://schemas.microsoft.com/office/drawing/2014/main" val="20002"/>
                    </a:ext>
                  </a:extLst>
                </a:gridCol>
                <a:gridCol w="2246450">
                  <a:extLst>
                    <a:ext uri="{9D8B030D-6E8A-4147-A177-3AD203B41FA5}">
                      <a16:colId xmlns:a16="http://schemas.microsoft.com/office/drawing/2014/main" val="20003"/>
                    </a:ext>
                  </a:extLst>
                </a:gridCol>
              </a:tblGrid>
              <a:tr h="386025">
                <a:tc>
                  <a:txBody>
                    <a:bodyPr/>
                    <a:lstStyle/>
                    <a:p>
                      <a:pPr marL="0" marR="0" lvl="0" indent="0" algn="ctr" rtl="0">
                        <a:lnSpc>
                          <a:spcPct val="100000"/>
                        </a:lnSpc>
                        <a:spcBef>
                          <a:spcPts val="0"/>
                        </a:spcBef>
                        <a:spcAft>
                          <a:spcPts val="0"/>
                        </a:spcAft>
                        <a:buClr>
                          <a:srgbClr val="000000"/>
                        </a:buClr>
                        <a:buSzPts val="1700"/>
                        <a:buFont typeface="Arial"/>
                        <a:buNone/>
                      </a:pPr>
                      <a:r>
                        <a:rPr lang="en-US" sz="1300">
                          <a:solidFill>
                            <a:srgbClr val="FFFFFF"/>
                          </a:solidFill>
                          <a:latin typeface="Manrope ExtraBold"/>
                          <a:ea typeface="Manrope ExtraBold"/>
                          <a:cs typeface="Manrope ExtraBold"/>
                          <a:sym typeface="Manrope ExtraBold"/>
                        </a:rPr>
                        <a:t>Evaluado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300">
                          <a:solidFill>
                            <a:srgbClr val="FFFFFF"/>
                          </a:solidFill>
                          <a:latin typeface="Manrope ExtraBold"/>
                          <a:ea typeface="Manrope ExtraBold"/>
                          <a:cs typeface="Manrope ExtraBold"/>
                          <a:sym typeface="Manrope ExtraBold"/>
                        </a:rPr>
                        <a:t>Evaluador</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300" b="0" i="0" u="none" strike="noStrike" cap="none">
                          <a:solidFill>
                            <a:srgbClr val="FFFFFF"/>
                          </a:solidFill>
                          <a:latin typeface="Manrope ExtraBold"/>
                          <a:ea typeface="Manrope ExtraBold"/>
                          <a:cs typeface="Manrope ExtraBold"/>
                          <a:sym typeface="Manrope ExtraBold"/>
                        </a:rPr>
                        <a:t>Ponderación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300" b="0" i="0" u="none" strike="noStrike" cap="none">
                          <a:solidFill>
                            <a:srgbClr val="FFFFFF"/>
                          </a:solidFill>
                          <a:latin typeface="Manrope ExtraBold"/>
                          <a:ea typeface="Manrope ExtraBold"/>
                          <a:cs typeface="Manrope ExtraBold"/>
                          <a:sym typeface="Manrope ExtraBold"/>
                        </a:rPr>
                        <a:t>Tipo de 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494150">
                <a:tc rowSpan="4">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Visita Trámites Institucionales y RC </a:t>
                      </a:r>
                      <a:endParaRPr sz="1000" b="0" i="0" u="none" strike="noStrike" cap="none">
                        <a:solidFill>
                          <a:srgbClr val="000000"/>
                        </a:solidFill>
                        <a:latin typeface="Manrope SemiBold"/>
                        <a:ea typeface="Manrope SemiBold"/>
                        <a:cs typeface="Manrope SemiBold"/>
                        <a:sym typeface="Manrope SemiBold"/>
                      </a:endParaRPr>
                    </a:p>
                    <a:p>
                      <a:pPr marL="0" marR="0" lvl="0" indent="0" algn="l" rtl="0">
                        <a:lnSpc>
                          <a:spcPct val="100000"/>
                        </a:lnSpc>
                        <a:spcBef>
                          <a:spcPts val="0"/>
                        </a:spcBef>
                        <a:spcAft>
                          <a:spcPts val="0"/>
                        </a:spcAft>
                        <a:buClr>
                          <a:srgbClr val="000000"/>
                        </a:buClr>
                        <a:buSzPts val="1400"/>
                        <a:buFont typeface="Arial"/>
                        <a:buNone/>
                      </a:pPr>
                      <a:endParaRPr sz="1000">
                        <a:latin typeface="Manrope SemiBold"/>
                        <a:ea typeface="Manrope SemiBold"/>
                        <a:cs typeface="Manrope SemiBold"/>
                        <a:sym typeface="Manrope SemiBold"/>
                      </a:endParaRPr>
                    </a:p>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Único Par</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a:latin typeface="Manrope"/>
                          <a:ea typeface="Manrope"/>
                          <a:cs typeface="Manrope"/>
                          <a:sym typeface="Manrope"/>
                        </a:rPr>
                        <a:t>Institución visitada (IES y escenarios de práctica)</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30%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a:latin typeface="Manrope"/>
                          <a:ea typeface="Manrope"/>
                          <a:cs typeface="Manrope"/>
                          <a:sym typeface="Manrope"/>
                        </a:rPr>
                        <a:t>Integrantes Académicos de Sala</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30%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Secretario Técnico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30%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Par Académico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10%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Autoevaluación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94150">
                <a:tc rowSpan="5">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Visita Trámites Institucionales y RC</a:t>
                      </a:r>
                      <a:endParaRPr sz="1000" b="0" i="0" u="none" strike="noStrike" cap="none">
                        <a:solidFill>
                          <a:srgbClr val="000000"/>
                        </a:solidFill>
                        <a:latin typeface="Manrope SemiBold"/>
                        <a:ea typeface="Manrope SemiBold"/>
                        <a:cs typeface="Manrope SemiBold"/>
                        <a:sym typeface="Manrope SemiBold"/>
                      </a:endParaRPr>
                    </a:p>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 </a:t>
                      </a:r>
                      <a:endParaRPr sz="1000"/>
                    </a:p>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Comisión de Pares</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a:latin typeface="Manrope"/>
                          <a:ea typeface="Manrope"/>
                          <a:cs typeface="Manrope"/>
                          <a:sym typeface="Manrope"/>
                        </a:rPr>
                        <a:t>Institución visitada (IES y escenarios de práctica)</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25%</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r h="339725">
                <a:tc vMerge="1">
                  <a:txBody>
                    <a:bodyPr/>
                    <a:lstStyle/>
                    <a:p>
                      <a:endParaRPr lang="es-CO"/>
                    </a:p>
                  </a:txBody>
                  <a:tcPr/>
                </a:tc>
                <a:tc>
                  <a:txBody>
                    <a:bodyPr/>
                    <a:lstStyle/>
                    <a:p>
                      <a:pPr marL="0" lvl="0" indent="0" algn="l" rtl="0">
                        <a:spcBef>
                          <a:spcPts val="0"/>
                        </a:spcBef>
                        <a:spcAft>
                          <a:spcPts val="0"/>
                        </a:spcAft>
                        <a:buClr>
                          <a:schemeClr val="dk1"/>
                        </a:buClr>
                        <a:buSzPts val="1400"/>
                        <a:buFont typeface="Arial"/>
                        <a:buNone/>
                      </a:pPr>
                      <a:r>
                        <a:rPr lang="en-US" sz="1000">
                          <a:solidFill>
                            <a:schemeClr val="dk1"/>
                          </a:solidFill>
                          <a:latin typeface="Manrope"/>
                          <a:ea typeface="Manrope"/>
                          <a:cs typeface="Manrope"/>
                          <a:sym typeface="Manrope"/>
                        </a:rPr>
                        <a:t>Integrantes Académicos de Sala</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25%</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6"/>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Secretario Técnico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30%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7"/>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Otros Pares Académi</a:t>
                      </a:r>
                      <a:r>
                        <a:rPr lang="en-US" sz="1000">
                          <a:latin typeface="Manrope"/>
                          <a:ea typeface="Manrope"/>
                          <a:cs typeface="Manrope"/>
                          <a:sym typeface="Manrope"/>
                        </a:rPr>
                        <a:t>cos</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10%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Coevaluación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8"/>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Par Académico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10%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Autoevaluación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9"/>
                  </a:ext>
                </a:extLst>
              </a:tr>
              <a:tr h="486875">
                <a:tc rowSpan="2">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Visita Inspección y Vigilancia</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Subdirección de Inspección  y Vigilancia </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80%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10"/>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Par Académico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20%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Autoevaluación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11"/>
                  </a:ext>
                </a:extLst>
              </a:tr>
              <a:tr h="339725">
                <a:tc rowSpan="2">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SemiBold"/>
                          <a:ea typeface="Manrope SemiBold"/>
                          <a:cs typeface="Manrope SemiBold"/>
                          <a:sym typeface="Manrope SemiBold"/>
                        </a:rPr>
                        <a:t>Otras Visitas de Apoyo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Dependencia MEN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80%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Heteroevaluación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12"/>
                  </a:ext>
                </a:extLst>
              </a:tr>
              <a:tr h="3397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Par Académico</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20%</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000" b="0" i="0" u="none" strike="noStrike" cap="none">
                          <a:solidFill>
                            <a:srgbClr val="000000"/>
                          </a:solidFill>
                          <a:latin typeface="Manrope"/>
                          <a:ea typeface="Manrope"/>
                          <a:cs typeface="Manrope"/>
                          <a:sym typeface="Manrope"/>
                        </a:rPr>
                        <a:t>Autoevaluación</a:t>
                      </a:r>
                      <a:endParaRPr sz="10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13"/>
                  </a:ext>
                </a:extLst>
              </a:tr>
            </a:tbl>
          </a:graphicData>
        </a:graphic>
      </p:graphicFrame>
      <p:sp>
        <p:nvSpPr>
          <p:cNvPr id="459" name="Google Shape;459;g31c2e92aea1_0_7"/>
          <p:cNvSpPr txBox="1"/>
          <p:nvPr/>
        </p:nvSpPr>
        <p:spPr>
          <a:xfrm>
            <a:off x="2922250" y="6348900"/>
            <a:ext cx="7549200" cy="3231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E2841"/>
              </a:buClr>
              <a:buSzPts val="900"/>
              <a:buFont typeface="Arial"/>
              <a:buNone/>
            </a:pPr>
            <a:r>
              <a:rPr lang="en-US" sz="900" b="0" i="1" u="none">
                <a:solidFill>
                  <a:srgbClr val="0E2841"/>
                </a:solidFill>
                <a:latin typeface="Arial"/>
                <a:ea typeface="Arial"/>
                <a:cs typeface="Arial"/>
                <a:sym typeface="Arial"/>
              </a:rPr>
              <a:t>Fuente: Elaboración propia </a:t>
            </a:r>
            <a:r>
              <a:rPr lang="en-US" sz="900" i="1">
                <a:solidFill>
                  <a:srgbClr val="0E2841"/>
                </a:solidFill>
              </a:rPr>
              <a:t>con</a:t>
            </a:r>
            <a:r>
              <a:rPr lang="en-US" sz="900" b="0" i="1" u="none">
                <a:solidFill>
                  <a:srgbClr val="0E2841"/>
                </a:solidFill>
                <a:latin typeface="Arial"/>
                <a:ea typeface="Arial"/>
                <a:cs typeface="Arial"/>
                <a:sym typeface="Arial"/>
              </a:rPr>
              <a:t> base a la información de la Resolución 14450 de 2022.</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g31c2e92aea1_0_13"/>
          <p:cNvSpPr txBox="1">
            <a:spLocks noGrp="1"/>
          </p:cNvSpPr>
          <p:nvPr>
            <p:ph type="title"/>
          </p:nvPr>
        </p:nvSpPr>
        <p:spPr>
          <a:xfrm>
            <a:off x="1450600" y="408575"/>
            <a:ext cx="9652800" cy="1248300"/>
          </a:xfrm>
          <a:prstGeom prst="rect">
            <a:avLst/>
          </a:prstGeom>
          <a:solidFill>
            <a:schemeClr val="lt1"/>
          </a:solidFill>
          <a:ln>
            <a:noFill/>
          </a:ln>
        </p:spPr>
        <p:txBody>
          <a:bodyPr spcFirstLastPara="1" wrap="square" lIns="0" tIns="0" rIns="0" bIns="0" anchor="ctr" anchorCtr="0">
            <a:noAutofit/>
          </a:bodyPr>
          <a:lstStyle/>
          <a:p>
            <a:pPr marL="0" lvl="0" indent="0" algn="ctr"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Ponderación de la evaluación: Integrante académico de CONACES </a:t>
            </a:r>
            <a:r>
              <a:rPr lang="en-US" sz="3000" b="1" i="0" u="none">
                <a:solidFill>
                  <a:schemeClr val="lt2"/>
                </a:solidFill>
                <a:latin typeface="Manrope"/>
                <a:ea typeface="Manrope"/>
                <a:cs typeface="Manrope"/>
                <a:sym typeface="Manrope"/>
              </a:rPr>
              <a:t>(Propuesta)</a:t>
            </a:r>
            <a:endParaRPr>
              <a:solidFill>
                <a:schemeClr val="lt2"/>
              </a:solidFill>
            </a:endParaRPr>
          </a:p>
        </p:txBody>
      </p:sp>
      <p:graphicFrame>
        <p:nvGraphicFramePr>
          <p:cNvPr id="466" name="Google Shape;466;g31c2e92aea1_0_13"/>
          <p:cNvGraphicFramePr/>
          <p:nvPr/>
        </p:nvGraphicFramePr>
        <p:xfrm>
          <a:off x="1767312" y="1692525"/>
          <a:ext cx="3000000" cy="3000000"/>
        </p:xfrm>
        <a:graphic>
          <a:graphicData uri="http://schemas.openxmlformats.org/drawingml/2006/table">
            <a:tbl>
              <a:tblPr>
                <a:noFill/>
                <a:tableStyleId>{D518AB5E-B548-4877-B5DC-175EE53004F7}</a:tableStyleId>
              </a:tblPr>
              <a:tblGrid>
                <a:gridCol w="2299200">
                  <a:extLst>
                    <a:ext uri="{9D8B030D-6E8A-4147-A177-3AD203B41FA5}">
                      <a16:colId xmlns:a16="http://schemas.microsoft.com/office/drawing/2014/main" val="20000"/>
                    </a:ext>
                  </a:extLst>
                </a:gridCol>
                <a:gridCol w="3023875">
                  <a:extLst>
                    <a:ext uri="{9D8B030D-6E8A-4147-A177-3AD203B41FA5}">
                      <a16:colId xmlns:a16="http://schemas.microsoft.com/office/drawing/2014/main" val="20001"/>
                    </a:ext>
                  </a:extLst>
                </a:gridCol>
                <a:gridCol w="1568875">
                  <a:extLst>
                    <a:ext uri="{9D8B030D-6E8A-4147-A177-3AD203B41FA5}">
                      <a16:colId xmlns:a16="http://schemas.microsoft.com/office/drawing/2014/main" val="20002"/>
                    </a:ext>
                  </a:extLst>
                </a:gridCol>
                <a:gridCol w="2515600">
                  <a:extLst>
                    <a:ext uri="{9D8B030D-6E8A-4147-A177-3AD203B41FA5}">
                      <a16:colId xmlns:a16="http://schemas.microsoft.com/office/drawing/2014/main" val="20003"/>
                    </a:ext>
                  </a:extLst>
                </a:gridCol>
              </a:tblGrid>
              <a:tr h="450675">
                <a:tc>
                  <a:txBody>
                    <a:bodyPr/>
                    <a:lstStyle/>
                    <a:p>
                      <a:pPr marL="0" marR="0" lvl="0" indent="0" algn="ctr" rtl="0">
                        <a:lnSpc>
                          <a:spcPct val="100000"/>
                        </a:lnSpc>
                        <a:spcBef>
                          <a:spcPts val="0"/>
                        </a:spcBef>
                        <a:spcAft>
                          <a:spcPts val="0"/>
                        </a:spcAft>
                        <a:buClr>
                          <a:srgbClr val="000000"/>
                        </a:buClr>
                        <a:buSzPts val="1700"/>
                        <a:buFont typeface="Arial"/>
                        <a:buNone/>
                      </a:pPr>
                      <a:r>
                        <a:rPr lang="en-US" sz="1500">
                          <a:solidFill>
                            <a:srgbClr val="FFFFFF"/>
                          </a:solidFill>
                          <a:latin typeface="Manrope ExtraBold"/>
                          <a:ea typeface="Manrope ExtraBold"/>
                          <a:cs typeface="Manrope ExtraBold"/>
                          <a:sym typeface="Manrope ExtraBold"/>
                        </a:rPr>
                        <a:t>Evaluado</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500">
                          <a:solidFill>
                            <a:srgbClr val="FFFFFF"/>
                          </a:solidFill>
                          <a:latin typeface="Manrope ExtraBold"/>
                          <a:ea typeface="Manrope ExtraBold"/>
                          <a:cs typeface="Manrope ExtraBold"/>
                          <a:sym typeface="Manrope ExtraBold"/>
                        </a:rPr>
                        <a:t>Evaluador</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500" b="0" i="0" u="none" strike="noStrike" cap="none">
                          <a:solidFill>
                            <a:srgbClr val="FFFFFF"/>
                          </a:solidFill>
                          <a:latin typeface="Manrope ExtraBold"/>
                          <a:ea typeface="Manrope ExtraBold"/>
                          <a:cs typeface="Manrope ExtraBold"/>
                          <a:sym typeface="Manrope ExtraBold"/>
                        </a:rPr>
                        <a:t>Ponderación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500" b="0" i="0" u="none" strike="noStrike" cap="none">
                          <a:solidFill>
                            <a:srgbClr val="FFFFFF"/>
                          </a:solidFill>
                          <a:latin typeface="Manrope ExtraBold"/>
                          <a:ea typeface="Manrope ExtraBold"/>
                          <a:cs typeface="Manrope ExtraBold"/>
                          <a:sym typeface="Manrope ExtraBold"/>
                        </a:rPr>
                        <a:t>Tipo de 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382700">
                <a:tc rowSpan="5">
                  <a:txBody>
                    <a:bodyPr/>
                    <a:lstStyle/>
                    <a:p>
                      <a:pPr marL="0" marR="0" lvl="0" indent="0" algn="l" rtl="0">
                        <a:lnSpc>
                          <a:spcPct val="100000"/>
                        </a:lnSpc>
                        <a:spcBef>
                          <a:spcPts val="0"/>
                        </a:spcBef>
                        <a:spcAft>
                          <a:spcPts val="0"/>
                        </a:spcAft>
                        <a:buClr>
                          <a:srgbClr val="000000"/>
                        </a:buClr>
                        <a:buSzPts val="1400"/>
                        <a:buFont typeface="Arial"/>
                        <a:buNone/>
                      </a:pPr>
                      <a:r>
                        <a:rPr lang="en-US" sz="1200" b="1" i="0" u="none" strike="noStrike" cap="none">
                          <a:solidFill>
                            <a:srgbClr val="000000"/>
                          </a:solidFill>
                          <a:latin typeface="Manrope"/>
                          <a:ea typeface="Manrope"/>
                          <a:cs typeface="Manrope"/>
                          <a:sym typeface="Manrope"/>
                        </a:rPr>
                        <a:t>Integrante Académico de Sala</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Coordinador de Sala</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40%</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842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Secretario Técnico</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827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Abogado</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5910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Otros </a:t>
                      </a:r>
                      <a:r>
                        <a:rPr lang="en-US" sz="1200">
                          <a:latin typeface="Manrope"/>
                          <a:ea typeface="Manrope"/>
                          <a:cs typeface="Manrope"/>
                          <a:sym typeface="Manrope"/>
                        </a:rPr>
                        <a:t>I</a:t>
                      </a:r>
                      <a:r>
                        <a:rPr lang="en-US" sz="1200" b="0" i="0" u="none" strike="noStrike" cap="none">
                          <a:solidFill>
                            <a:srgbClr val="000000"/>
                          </a:solidFill>
                          <a:latin typeface="Manrope"/>
                          <a:ea typeface="Manrope"/>
                          <a:cs typeface="Manrope"/>
                          <a:sym typeface="Manrope"/>
                        </a:rPr>
                        <a:t>ntegrantes Académicos de</a:t>
                      </a:r>
                      <a:r>
                        <a:rPr lang="en-US" sz="1200">
                          <a:latin typeface="Manrope"/>
                          <a:ea typeface="Manrope"/>
                          <a:cs typeface="Manrope"/>
                          <a:sym typeface="Manrope"/>
                        </a:rPr>
                        <a:t> </a:t>
                      </a:r>
                      <a:r>
                        <a:rPr lang="en-US" sz="1200" b="0" i="0" u="none" strike="noStrike" cap="none">
                          <a:solidFill>
                            <a:srgbClr val="000000"/>
                          </a:solidFill>
                          <a:latin typeface="Manrope"/>
                          <a:ea typeface="Manrope"/>
                          <a:cs typeface="Manrope"/>
                          <a:sym typeface="Manrope"/>
                        </a:rPr>
                        <a:t>Sala</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1</a:t>
                      </a:r>
                      <a:r>
                        <a:rPr lang="en-US" sz="1200" b="0" i="0" u="none" strike="noStrike" cap="none">
                          <a:solidFill>
                            <a:srgbClr val="000000"/>
                          </a:solidFill>
                          <a:latin typeface="Manrope"/>
                          <a:ea typeface="Manrope"/>
                          <a:cs typeface="Manrope"/>
                          <a:sym typeface="Manrope"/>
                        </a:rPr>
                        <a:t>0%</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3827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Integrante Académico de Sala</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10%</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Autoevaluación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r h="382700">
                <a:tc rowSpan="4">
                  <a:txBody>
                    <a:bodyPr/>
                    <a:lstStyle/>
                    <a:p>
                      <a:pPr marL="0" marR="0" lvl="0" indent="0" algn="l" rtl="0">
                        <a:lnSpc>
                          <a:spcPct val="100000"/>
                        </a:lnSpc>
                        <a:spcBef>
                          <a:spcPts val="0"/>
                        </a:spcBef>
                        <a:spcAft>
                          <a:spcPts val="0"/>
                        </a:spcAft>
                        <a:buClr>
                          <a:srgbClr val="000000"/>
                        </a:buClr>
                        <a:buSzPts val="1400"/>
                        <a:buFont typeface="Arial"/>
                        <a:buNone/>
                      </a:pPr>
                      <a:r>
                        <a:rPr lang="en-US" sz="1200" b="1" i="0" u="none" strike="noStrike" cap="none">
                          <a:solidFill>
                            <a:srgbClr val="000000"/>
                          </a:solidFill>
                          <a:latin typeface="Manrope"/>
                          <a:ea typeface="Manrope"/>
                          <a:cs typeface="Manrope"/>
                          <a:sym typeface="Manrope"/>
                        </a:rPr>
                        <a:t>Coordinador de Sala </a:t>
                      </a:r>
                      <a:r>
                        <a:rPr lang="en-US" sz="1200" b="1">
                          <a:latin typeface="Manrope"/>
                          <a:ea typeface="Manrope"/>
                          <a:cs typeface="Manrope"/>
                          <a:sym typeface="Manrope"/>
                        </a:rPr>
                        <a:t>en el contexto de  Integrante Académico de Sala</a:t>
                      </a:r>
                      <a:endParaRPr sz="1200" b="1"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Secretario Técnico</a:t>
                      </a:r>
                      <a:endParaRPr sz="1200">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6"/>
                  </a:ext>
                </a:extLst>
              </a:tr>
              <a:tr h="3827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Abogado</a:t>
                      </a:r>
                      <a:endParaRPr sz="1200">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7"/>
                  </a:ext>
                </a:extLst>
              </a:tr>
              <a:tr h="382700">
                <a:tc vMerge="1">
                  <a:txBody>
                    <a:bodyPr/>
                    <a:lstStyle/>
                    <a:p>
                      <a:endParaRPr lang="es-CO"/>
                    </a:p>
                  </a:txBody>
                  <a:tcPr/>
                </a:tc>
                <a:tc>
                  <a:txBody>
                    <a:bodyPr/>
                    <a:lstStyle/>
                    <a:p>
                      <a:pPr marL="0" lvl="0" indent="0" algn="l" rtl="0">
                        <a:spcBef>
                          <a:spcPts val="0"/>
                        </a:spcBef>
                        <a:spcAft>
                          <a:spcPts val="0"/>
                        </a:spcAft>
                        <a:buClr>
                          <a:schemeClr val="dk1"/>
                        </a:buClr>
                        <a:buSzPts val="1400"/>
                        <a:buFont typeface="Arial"/>
                        <a:buNone/>
                      </a:pPr>
                      <a:r>
                        <a:rPr lang="en-US" sz="1200">
                          <a:solidFill>
                            <a:schemeClr val="dk1"/>
                          </a:solidFill>
                          <a:latin typeface="Manrope"/>
                          <a:ea typeface="Manrope"/>
                          <a:cs typeface="Manrope"/>
                          <a:sym typeface="Manrope"/>
                        </a:rPr>
                        <a:t>Otros Integrantes Académicos de Sala</a:t>
                      </a:r>
                      <a:endParaRPr sz="1200">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5</a:t>
                      </a:r>
                      <a:r>
                        <a:rPr lang="en-US" sz="1200" b="0" i="0" u="none" strike="noStrike" cap="none">
                          <a:solidFill>
                            <a:srgbClr val="000000"/>
                          </a:solidFill>
                          <a:latin typeface="Manrope"/>
                          <a:ea typeface="Manrope"/>
                          <a:cs typeface="Manrope"/>
                          <a:sym typeface="Manrope"/>
                        </a:rPr>
                        <a:t>0%</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extLst>
                  <a:ext uri="{0D108BD9-81ED-4DB2-BD59-A6C34878D82A}">
                    <a16:rowId xmlns:a16="http://schemas.microsoft.com/office/drawing/2014/main" val="10008"/>
                  </a:ext>
                </a:extLst>
              </a:tr>
              <a:tr h="382700">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Coordinador de Sala</a:t>
                      </a:r>
                      <a:endParaRPr sz="1200">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1</a:t>
                      </a:r>
                      <a:r>
                        <a:rPr lang="en-US" sz="1200" b="0" i="0" u="none" strike="noStrike" cap="none">
                          <a:solidFill>
                            <a:srgbClr val="000000"/>
                          </a:solidFill>
                          <a:latin typeface="Manrope"/>
                          <a:ea typeface="Manrope"/>
                          <a:cs typeface="Manrope"/>
                          <a:sym typeface="Manrope"/>
                        </a:rPr>
                        <a:t>0%</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Autoevaluación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9"/>
                  </a:ext>
                </a:extLst>
              </a:tr>
            </a:tbl>
          </a:graphicData>
        </a:graphic>
      </p:graphicFrame>
      <p:sp>
        <p:nvSpPr>
          <p:cNvPr id="467" name="Google Shape;467;g31c2e92aea1_0_13"/>
          <p:cNvSpPr txBox="1"/>
          <p:nvPr/>
        </p:nvSpPr>
        <p:spPr>
          <a:xfrm>
            <a:off x="2433325" y="5852425"/>
            <a:ext cx="9407400" cy="3231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E2841"/>
              </a:buClr>
              <a:buSzPts val="900"/>
              <a:buFont typeface="Arial"/>
              <a:buNone/>
            </a:pPr>
            <a:r>
              <a:rPr lang="en-US" sz="900" b="0" i="1" u="none">
                <a:solidFill>
                  <a:srgbClr val="0E2841"/>
                </a:solidFill>
                <a:latin typeface="Arial"/>
                <a:ea typeface="Arial"/>
                <a:cs typeface="Arial"/>
                <a:sym typeface="Arial"/>
              </a:rPr>
              <a:t>Fuente: Elaboración propia </a:t>
            </a:r>
            <a:r>
              <a:rPr lang="en-US" sz="900" i="1">
                <a:solidFill>
                  <a:srgbClr val="0E2841"/>
                </a:solidFill>
              </a:rPr>
              <a:t>con </a:t>
            </a:r>
            <a:r>
              <a:rPr lang="en-US" sz="900" b="0" i="1" u="none">
                <a:solidFill>
                  <a:srgbClr val="0E2841"/>
                </a:solidFill>
                <a:latin typeface="Arial"/>
                <a:ea typeface="Arial"/>
                <a:cs typeface="Arial"/>
                <a:sym typeface="Arial"/>
              </a:rPr>
              <a:t>base al modelo de evaluación para pares académicos, integrantes académicos de sala y coordinadores de las salas de evaluación CONACES.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graphicFrame>
        <p:nvGraphicFramePr>
          <p:cNvPr id="473" name="Google Shape;473;g31c2e92aea1_0_45"/>
          <p:cNvGraphicFramePr/>
          <p:nvPr/>
        </p:nvGraphicFramePr>
        <p:xfrm>
          <a:off x="1763387" y="2584687"/>
          <a:ext cx="3000000" cy="3000000"/>
        </p:xfrm>
        <a:graphic>
          <a:graphicData uri="http://schemas.openxmlformats.org/drawingml/2006/table">
            <a:tbl>
              <a:tblPr>
                <a:noFill/>
                <a:tableStyleId>{D518AB5E-B548-4877-B5DC-175EE53004F7}</a:tableStyleId>
              </a:tblPr>
              <a:tblGrid>
                <a:gridCol w="1927200">
                  <a:extLst>
                    <a:ext uri="{9D8B030D-6E8A-4147-A177-3AD203B41FA5}">
                      <a16:colId xmlns:a16="http://schemas.microsoft.com/office/drawing/2014/main" val="20000"/>
                    </a:ext>
                  </a:extLst>
                </a:gridCol>
                <a:gridCol w="3503550">
                  <a:extLst>
                    <a:ext uri="{9D8B030D-6E8A-4147-A177-3AD203B41FA5}">
                      <a16:colId xmlns:a16="http://schemas.microsoft.com/office/drawing/2014/main" val="20001"/>
                    </a:ext>
                  </a:extLst>
                </a:gridCol>
                <a:gridCol w="1600600">
                  <a:extLst>
                    <a:ext uri="{9D8B030D-6E8A-4147-A177-3AD203B41FA5}">
                      <a16:colId xmlns:a16="http://schemas.microsoft.com/office/drawing/2014/main" val="20002"/>
                    </a:ext>
                  </a:extLst>
                </a:gridCol>
                <a:gridCol w="2566475">
                  <a:extLst>
                    <a:ext uri="{9D8B030D-6E8A-4147-A177-3AD203B41FA5}">
                      <a16:colId xmlns:a16="http://schemas.microsoft.com/office/drawing/2014/main" val="20003"/>
                    </a:ext>
                  </a:extLst>
                </a:gridCol>
              </a:tblGrid>
              <a:tr h="433150">
                <a:tc>
                  <a:txBody>
                    <a:bodyPr/>
                    <a:lstStyle/>
                    <a:p>
                      <a:pPr marL="0" marR="0" lvl="0" indent="0" algn="ctr" rtl="0">
                        <a:lnSpc>
                          <a:spcPct val="100000"/>
                        </a:lnSpc>
                        <a:spcBef>
                          <a:spcPts val="0"/>
                        </a:spcBef>
                        <a:spcAft>
                          <a:spcPts val="0"/>
                        </a:spcAft>
                        <a:buClr>
                          <a:srgbClr val="000000"/>
                        </a:buClr>
                        <a:buSzPts val="1700"/>
                        <a:buFont typeface="Arial"/>
                        <a:buNone/>
                      </a:pPr>
                      <a:r>
                        <a:rPr lang="en-US" sz="1200">
                          <a:solidFill>
                            <a:srgbClr val="FFFFFF"/>
                          </a:solidFill>
                          <a:latin typeface="Manrope ExtraBold"/>
                          <a:ea typeface="Manrope ExtraBold"/>
                          <a:cs typeface="Manrope ExtraBold"/>
                          <a:sym typeface="Manrope ExtraBold"/>
                        </a:rPr>
                        <a:t>Evaluado</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200">
                          <a:solidFill>
                            <a:srgbClr val="FFFFFF"/>
                          </a:solidFill>
                          <a:latin typeface="Manrope ExtraBold"/>
                          <a:ea typeface="Manrope ExtraBold"/>
                          <a:cs typeface="Manrope ExtraBold"/>
                          <a:sym typeface="Manrope ExtraBold"/>
                        </a:rPr>
                        <a:t>Evaluador</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200" b="0" i="0" u="none" strike="noStrike" cap="none">
                          <a:solidFill>
                            <a:srgbClr val="FFFFFF"/>
                          </a:solidFill>
                          <a:latin typeface="Manrope ExtraBold"/>
                          <a:ea typeface="Manrope ExtraBold"/>
                          <a:cs typeface="Manrope ExtraBold"/>
                          <a:sym typeface="Manrope ExtraBold"/>
                        </a:rPr>
                        <a:t>Ponderación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tc>
                  <a:txBody>
                    <a:bodyPr/>
                    <a:lstStyle/>
                    <a:p>
                      <a:pPr marL="0" marR="0" lvl="0" indent="0" algn="ctr" rtl="0">
                        <a:lnSpc>
                          <a:spcPct val="100000"/>
                        </a:lnSpc>
                        <a:spcBef>
                          <a:spcPts val="0"/>
                        </a:spcBef>
                        <a:spcAft>
                          <a:spcPts val="0"/>
                        </a:spcAft>
                        <a:buClr>
                          <a:srgbClr val="000000"/>
                        </a:buClr>
                        <a:buSzPts val="1700"/>
                        <a:buFont typeface="Arial"/>
                        <a:buNone/>
                      </a:pPr>
                      <a:r>
                        <a:rPr lang="en-US" sz="1200" b="0" i="0" u="none" strike="noStrike" cap="none">
                          <a:solidFill>
                            <a:srgbClr val="FFFFFF"/>
                          </a:solidFill>
                          <a:latin typeface="Manrope ExtraBold"/>
                          <a:ea typeface="Manrope ExtraBold"/>
                          <a:cs typeface="Manrope ExtraBold"/>
                          <a:sym typeface="Manrope ExtraBold"/>
                        </a:rPr>
                        <a:t>Tipo de Evaluación</a:t>
                      </a:r>
                      <a:endParaRPr sz="1200"/>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326F79"/>
                    </a:solidFill>
                  </a:tcPr>
                </a:tc>
                <a:extLst>
                  <a:ext uri="{0D108BD9-81ED-4DB2-BD59-A6C34878D82A}">
                    <a16:rowId xmlns:a16="http://schemas.microsoft.com/office/drawing/2014/main" val="10000"/>
                  </a:ext>
                </a:extLst>
              </a:tr>
              <a:tr h="367825">
                <a:tc rowSpan="5">
                  <a:txBody>
                    <a:bodyPr/>
                    <a:lstStyle/>
                    <a:p>
                      <a:pPr marL="0" marR="0" lvl="0" indent="0" algn="l" rtl="0">
                        <a:lnSpc>
                          <a:spcPct val="100000"/>
                        </a:lnSpc>
                        <a:spcBef>
                          <a:spcPts val="0"/>
                        </a:spcBef>
                        <a:spcAft>
                          <a:spcPts val="0"/>
                        </a:spcAft>
                        <a:buClr>
                          <a:srgbClr val="000000"/>
                        </a:buClr>
                        <a:buSzPts val="1400"/>
                        <a:buFont typeface="Arial"/>
                        <a:buNone/>
                      </a:pPr>
                      <a:r>
                        <a:rPr lang="en-US" sz="1200" b="1" i="0" u="none" strike="noStrike" cap="none">
                          <a:solidFill>
                            <a:srgbClr val="000000"/>
                          </a:solidFill>
                          <a:latin typeface="Manrope"/>
                          <a:ea typeface="Manrope"/>
                          <a:cs typeface="Manrope"/>
                          <a:sym typeface="Manrope"/>
                        </a:rPr>
                        <a:t>Coordinador de Sala en </a:t>
                      </a:r>
                      <a:r>
                        <a:rPr lang="en-US" sz="1200" b="1">
                          <a:latin typeface="Manrope"/>
                          <a:ea typeface="Manrope"/>
                          <a:cs typeface="Manrope"/>
                          <a:sym typeface="Manrope"/>
                        </a:rPr>
                        <a:t>el contexto de Sala de Coordinadores</a:t>
                      </a:r>
                      <a:endParaRPr sz="1200" b="1">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rgbClr val="E8E8E8"/>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Coordinador de Sala de Coordinadores</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40%</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678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Secretario Técnico</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678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Abogado</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20</a:t>
                      </a:r>
                      <a:r>
                        <a:rPr lang="en-US" sz="1200" b="0" i="0" u="none" strike="noStrike" cap="none">
                          <a:solidFill>
                            <a:srgbClr val="000000"/>
                          </a:solidFill>
                          <a:latin typeface="Manrope"/>
                          <a:ea typeface="Manrope"/>
                          <a:cs typeface="Manrope"/>
                          <a:sym typeface="Manrope"/>
                        </a:rPr>
                        <a:t>%</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Heteroevaluación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678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Otros </a:t>
                      </a:r>
                      <a:r>
                        <a:rPr lang="en-US" sz="1200">
                          <a:latin typeface="Manrope"/>
                          <a:ea typeface="Manrope"/>
                          <a:cs typeface="Manrope"/>
                          <a:sym typeface="Manrope"/>
                        </a:rPr>
                        <a:t>Coordinadores de la Sala de Coordinadores</a:t>
                      </a:r>
                      <a:r>
                        <a:rPr lang="en-US" sz="1200" b="0" i="0" u="none" strike="noStrike" cap="none">
                          <a:solidFill>
                            <a:srgbClr val="000000"/>
                          </a:solidFill>
                          <a:latin typeface="Manrope"/>
                          <a:ea typeface="Manrope"/>
                          <a:cs typeface="Manrope"/>
                          <a:sym typeface="Manrope"/>
                        </a:rPr>
                        <a:t> </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a:latin typeface="Manrope"/>
                          <a:ea typeface="Manrope"/>
                          <a:cs typeface="Manrope"/>
                          <a:sym typeface="Manrope"/>
                        </a:rPr>
                        <a:t>1</a:t>
                      </a:r>
                      <a:r>
                        <a:rPr lang="en-US" sz="1200" b="0" i="0" u="none" strike="noStrike" cap="none">
                          <a:solidFill>
                            <a:srgbClr val="000000"/>
                          </a:solidFill>
                          <a:latin typeface="Manrope"/>
                          <a:ea typeface="Manrope"/>
                          <a:cs typeface="Manrope"/>
                          <a:sym typeface="Manrope"/>
                        </a:rPr>
                        <a:t>0%</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tcPr>
                </a:tc>
                <a:extLst>
                  <a:ext uri="{0D108BD9-81ED-4DB2-BD59-A6C34878D82A}">
                    <a16:rowId xmlns:a16="http://schemas.microsoft.com/office/drawing/2014/main" val="10004"/>
                  </a:ext>
                </a:extLst>
              </a:tr>
              <a:tr h="367825">
                <a:tc vMerge="1">
                  <a:txBody>
                    <a:bodyPr/>
                    <a:lstStyle/>
                    <a:p>
                      <a:endParaRPr lang="es-CO"/>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Coordinador de Sala</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10%</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400"/>
                        <a:buFont typeface="Arial"/>
                        <a:buNone/>
                      </a:pPr>
                      <a:r>
                        <a:rPr lang="en-US" sz="1200" b="0" i="0" u="none" strike="noStrike" cap="none">
                          <a:solidFill>
                            <a:srgbClr val="000000"/>
                          </a:solidFill>
                          <a:latin typeface="Manrope"/>
                          <a:ea typeface="Manrope"/>
                          <a:cs typeface="Manrope"/>
                          <a:sym typeface="Manrope"/>
                        </a:rPr>
                        <a:t>Autoevaluación</a:t>
                      </a:r>
                      <a:endParaRPr sz="1200" b="0" i="0" u="none" strike="noStrike" cap="none">
                        <a:solidFill>
                          <a:srgbClr val="000000"/>
                        </a:solidFill>
                        <a:latin typeface="Manrope"/>
                        <a:ea typeface="Manrope"/>
                        <a:cs typeface="Manrope"/>
                        <a:sym typeface="Manrope"/>
                      </a:endParaRPr>
                    </a:p>
                  </a:txBody>
                  <a:tcPr marL="91425" marR="91425" marT="91425" marB="91425" anchor="ctr">
                    <a:lnL w="9525" cap="flat" cmpd="sng">
                      <a:solidFill>
                        <a:srgbClr val="326F79"/>
                      </a:solidFill>
                      <a:prstDash val="solid"/>
                      <a:round/>
                      <a:headEnd type="none" w="sm" len="sm"/>
                      <a:tailEnd type="none" w="sm" len="sm"/>
                    </a:lnL>
                    <a:lnR w="9525" cap="flat" cmpd="sng">
                      <a:solidFill>
                        <a:srgbClr val="326F79"/>
                      </a:solidFill>
                      <a:prstDash val="solid"/>
                      <a:round/>
                      <a:headEnd type="none" w="sm" len="sm"/>
                      <a:tailEnd type="none" w="sm" len="sm"/>
                    </a:lnR>
                    <a:lnT w="9525" cap="flat" cmpd="sng">
                      <a:solidFill>
                        <a:srgbClr val="326F79"/>
                      </a:solidFill>
                      <a:prstDash val="solid"/>
                      <a:round/>
                      <a:headEnd type="none" w="sm" len="sm"/>
                      <a:tailEnd type="none" w="sm" len="sm"/>
                    </a:lnT>
                    <a:lnB w="9525" cap="flat" cmpd="sng">
                      <a:solidFill>
                        <a:srgbClr val="326F79"/>
                      </a:solidFill>
                      <a:prstDash val="solid"/>
                      <a:round/>
                      <a:headEnd type="none" w="sm" len="sm"/>
                      <a:tailEnd type="none" w="sm" len="sm"/>
                    </a:lnB>
                    <a:solidFill>
                      <a:schemeClr val="lt1"/>
                    </a:solidFill>
                  </a:tcPr>
                </a:tc>
                <a:extLst>
                  <a:ext uri="{0D108BD9-81ED-4DB2-BD59-A6C34878D82A}">
                    <a16:rowId xmlns:a16="http://schemas.microsoft.com/office/drawing/2014/main" val="10005"/>
                  </a:ext>
                </a:extLst>
              </a:tr>
            </a:tbl>
          </a:graphicData>
        </a:graphic>
      </p:graphicFrame>
      <p:sp>
        <p:nvSpPr>
          <p:cNvPr id="474" name="Google Shape;474;g31c2e92aea1_0_45"/>
          <p:cNvSpPr txBox="1"/>
          <p:nvPr/>
        </p:nvSpPr>
        <p:spPr>
          <a:xfrm>
            <a:off x="1763375" y="5112700"/>
            <a:ext cx="9755100" cy="3231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E2841"/>
              </a:buClr>
              <a:buSzPts val="900"/>
              <a:buFont typeface="Arial"/>
              <a:buNone/>
            </a:pPr>
            <a:r>
              <a:rPr lang="en-US" sz="900" b="0" i="1" u="none">
                <a:solidFill>
                  <a:srgbClr val="0E2841"/>
                </a:solidFill>
                <a:latin typeface="Arial"/>
                <a:ea typeface="Arial"/>
                <a:cs typeface="Arial"/>
                <a:sym typeface="Arial"/>
              </a:rPr>
              <a:t>Fuente: Elaboración propia </a:t>
            </a:r>
            <a:r>
              <a:rPr lang="en-US" sz="900" i="1">
                <a:solidFill>
                  <a:srgbClr val="0E2841"/>
                </a:solidFill>
              </a:rPr>
              <a:t>con </a:t>
            </a:r>
            <a:r>
              <a:rPr lang="en-US" sz="900" b="0" i="1" u="none">
                <a:solidFill>
                  <a:srgbClr val="0E2841"/>
                </a:solidFill>
                <a:latin typeface="Arial"/>
                <a:ea typeface="Arial"/>
                <a:cs typeface="Arial"/>
                <a:sym typeface="Arial"/>
              </a:rPr>
              <a:t>base al modelo de evaluación para pares académicos, integrantes académicos de sala y coordinadores de las salas de evaluación CONACES.</a:t>
            </a:r>
            <a:endParaRPr/>
          </a:p>
        </p:txBody>
      </p:sp>
      <p:sp>
        <p:nvSpPr>
          <p:cNvPr id="475" name="Google Shape;475;g31c2e92aea1_0_45"/>
          <p:cNvSpPr txBox="1">
            <a:spLocks noGrp="1"/>
          </p:cNvSpPr>
          <p:nvPr>
            <p:ph type="title"/>
          </p:nvPr>
        </p:nvSpPr>
        <p:spPr>
          <a:xfrm>
            <a:off x="881250" y="186975"/>
            <a:ext cx="9521700" cy="982800"/>
          </a:xfrm>
          <a:prstGeom prst="rect">
            <a:avLst/>
          </a:prstGeom>
          <a:solidFill>
            <a:schemeClr val="lt1"/>
          </a:solidFill>
          <a:ln>
            <a:noFill/>
          </a:ln>
        </p:spPr>
        <p:txBody>
          <a:bodyPr spcFirstLastPara="1" wrap="square" lIns="0" tIns="0" rIns="0" bIns="0" anchor="ctr" anchorCtr="0">
            <a:noAutofit/>
          </a:bodyPr>
          <a:lstStyle/>
          <a:p>
            <a:pPr marL="0" lvl="0" indent="0" algn="ctr"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Ponderación de la evaluación: </a:t>
            </a:r>
            <a:r>
              <a:rPr lang="en-US" sz="3000">
                <a:solidFill>
                  <a:srgbClr val="326F79"/>
                </a:solidFill>
                <a:latin typeface="Manrope"/>
                <a:ea typeface="Manrope"/>
                <a:cs typeface="Manrope"/>
                <a:sym typeface="Manrope"/>
              </a:rPr>
              <a:t>Coordinador de Sala</a:t>
            </a:r>
            <a:r>
              <a:rPr lang="en-US" sz="3000" b="1" i="0" u="none">
                <a:solidFill>
                  <a:srgbClr val="326F79"/>
                </a:solidFill>
                <a:latin typeface="Manrope"/>
                <a:ea typeface="Manrope"/>
                <a:cs typeface="Manrope"/>
                <a:sym typeface="Manrope"/>
              </a:rPr>
              <a:t> </a:t>
            </a:r>
            <a:r>
              <a:rPr lang="en-US" sz="3000" b="1" i="0" u="none">
                <a:solidFill>
                  <a:schemeClr val="lt2"/>
                </a:solidFill>
                <a:latin typeface="Manrope"/>
                <a:ea typeface="Manrope"/>
                <a:cs typeface="Manrope"/>
                <a:sym typeface="Manrope"/>
              </a:rPr>
              <a:t>(Propuesta)</a:t>
            </a:r>
            <a:endParaRPr>
              <a:solidFill>
                <a:schemeClr val="lt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g2d65015f573_0_0"/>
          <p:cNvSpPr txBox="1">
            <a:spLocks noGrp="1"/>
          </p:cNvSpPr>
          <p:nvPr>
            <p:ph type="ctrTitle"/>
          </p:nvPr>
        </p:nvSpPr>
        <p:spPr>
          <a:xfrm>
            <a:off x="4159250" y="2363787"/>
            <a:ext cx="7816800" cy="10017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a:solidFill>
                  <a:srgbClr val="326F79"/>
                </a:solidFill>
                <a:latin typeface="Manrope ExtraBold"/>
                <a:ea typeface="Manrope ExtraBold"/>
                <a:cs typeface="Manrope ExtraBold"/>
                <a:sym typeface="Manrope ExtraBold"/>
              </a:rPr>
              <a:t>Dimensiones</a:t>
            </a:r>
            <a:r>
              <a:rPr lang="en-US" sz="4000" b="0" i="0" u="none">
                <a:solidFill>
                  <a:srgbClr val="326F79"/>
                </a:solidFill>
                <a:latin typeface="Manrope ExtraBold"/>
                <a:ea typeface="Manrope ExtraBold"/>
                <a:cs typeface="Manrope ExtraBold"/>
                <a:sym typeface="Manrope ExtraBold"/>
              </a:rPr>
              <a:t> del instrumento</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g2d65015f573_0_5"/>
          <p:cNvSpPr txBox="1">
            <a:spLocks noGrp="1"/>
          </p:cNvSpPr>
          <p:nvPr>
            <p:ph type="title"/>
          </p:nvPr>
        </p:nvSpPr>
        <p:spPr>
          <a:xfrm>
            <a:off x="381000" y="641350"/>
            <a:ext cx="6377100" cy="1230300"/>
          </a:xfrm>
          <a:prstGeom prst="rect">
            <a:avLst/>
          </a:prstGeom>
          <a:solidFill>
            <a:schemeClr val="lt1"/>
          </a:solidFill>
          <a:ln>
            <a:noFill/>
          </a:ln>
        </p:spPr>
        <p:txBody>
          <a:bodyPr spcFirstLastPara="1" wrap="square" lIns="0" tIns="0" rIns="0" bIns="0" anchor="ctr" anchorCtr="0">
            <a:noAutofit/>
          </a:bodyPr>
          <a:lstStyle/>
          <a:p>
            <a:pPr marL="0" lvl="0" indent="0" algn="l" rtl="0">
              <a:lnSpc>
                <a:spcPct val="115000"/>
              </a:lnSpc>
              <a:spcBef>
                <a:spcPts val="0"/>
              </a:spcBef>
              <a:spcAft>
                <a:spcPts val="0"/>
              </a:spcAft>
              <a:buSzPts val="4400"/>
              <a:buNone/>
            </a:pPr>
            <a:r>
              <a:rPr lang="en-US" sz="3000">
                <a:solidFill>
                  <a:srgbClr val="326F79"/>
                </a:solidFill>
                <a:latin typeface="Manrope"/>
                <a:ea typeface="Manrope"/>
                <a:cs typeface="Manrope"/>
                <a:sym typeface="Manrope"/>
              </a:rPr>
              <a:t>Dimensiones del instrumento de evaluación</a:t>
            </a:r>
            <a:endParaRPr/>
          </a:p>
        </p:txBody>
      </p:sp>
      <p:sp>
        <p:nvSpPr>
          <p:cNvPr id="488" name="Google Shape;488;g2d65015f573_0_5"/>
          <p:cNvSpPr/>
          <p:nvPr/>
        </p:nvSpPr>
        <p:spPr>
          <a:xfrm>
            <a:off x="768850" y="2305600"/>
            <a:ext cx="11216700" cy="44193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489" name="Google Shape;489;g2d65015f573_0_5"/>
          <p:cNvPicPr preferRelativeResize="0"/>
          <p:nvPr/>
        </p:nvPicPr>
        <p:blipFill>
          <a:blip r:embed="rId3">
            <a:alphaModFix/>
          </a:blip>
          <a:stretch>
            <a:fillRect/>
          </a:stretch>
        </p:blipFill>
        <p:spPr>
          <a:xfrm>
            <a:off x="0" y="2513343"/>
            <a:ext cx="12192001" cy="390686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18"/>
          <p:cNvSpPr txBox="1">
            <a:spLocks noGrp="1"/>
          </p:cNvSpPr>
          <p:nvPr>
            <p:ph type="ctrTitle"/>
          </p:nvPr>
        </p:nvSpPr>
        <p:spPr>
          <a:xfrm>
            <a:off x="4159250" y="2363787"/>
            <a:ext cx="7816850" cy="1001712"/>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i="0" u="none">
                <a:solidFill>
                  <a:srgbClr val="326F79"/>
                </a:solidFill>
                <a:latin typeface="Manrope ExtraBold"/>
                <a:ea typeface="Manrope ExtraBold"/>
                <a:cs typeface="Manrope ExtraBold"/>
                <a:sym typeface="Manrope ExtraBold"/>
              </a:rPr>
              <a:t>Estructura del instrumento</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19"/>
          <p:cNvSpPr txBox="1">
            <a:spLocks noGrp="1"/>
          </p:cNvSpPr>
          <p:nvPr>
            <p:ph type="title"/>
          </p:nvPr>
        </p:nvSpPr>
        <p:spPr>
          <a:xfrm>
            <a:off x="117475" y="1222375"/>
            <a:ext cx="5559425" cy="744537"/>
          </a:xfrm>
          <a:prstGeom prst="rect">
            <a:avLst/>
          </a:prstGeom>
          <a:noFill/>
          <a:ln>
            <a:noFill/>
          </a:ln>
        </p:spPr>
        <p:txBody>
          <a:bodyPr spcFirstLastPara="1" wrap="square" lIns="0" tIns="0" rIns="0" bIns="0" anchor="ctr" anchorCtr="0">
            <a:noAutofit/>
          </a:bodyPr>
          <a:lstStyle/>
          <a:p>
            <a:pPr marL="457200" lvl="0" indent="-419100" algn="l" rtl="0">
              <a:lnSpc>
                <a:spcPct val="150000"/>
              </a:lnSpc>
              <a:spcBef>
                <a:spcPts val="0"/>
              </a:spcBef>
              <a:spcAft>
                <a:spcPts val="0"/>
              </a:spcAft>
              <a:buClr>
                <a:srgbClr val="326F79"/>
              </a:buClr>
              <a:buSzPts val="300"/>
              <a:buFont typeface="Manrope"/>
              <a:buAutoNum type="arabicPeriod"/>
            </a:pPr>
            <a:r>
              <a:rPr lang="en-US" sz="3000" b="1" i="0" u="none">
                <a:solidFill>
                  <a:srgbClr val="326F79"/>
                </a:solidFill>
                <a:latin typeface="Manrope"/>
                <a:ea typeface="Manrope"/>
                <a:cs typeface="Manrope"/>
                <a:sym typeface="Manrope"/>
              </a:rPr>
              <a:t>Datos de caracterización</a:t>
            </a:r>
            <a:endParaRPr/>
          </a:p>
        </p:txBody>
      </p:sp>
      <p:sp>
        <p:nvSpPr>
          <p:cNvPr id="502" name="Google Shape;502;p19"/>
          <p:cNvSpPr txBox="1">
            <a:spLocks noGrp="1"/>
          </p:cNvSpPr>
          <p:nvPr>
            <p:ph type="body" idx="1"/>
          </p:nvPr>
        </p:nvSpPr>
        <p:spPr>
          <a:xfrm>
            <a:off x="-76200" y="1903412"/>
            <a:ext cx="5462700" cy="4259400"/>
          </a:xfrm>
          <a:prstGeom prst="rect">
            <a:avLst/>
          </a:prstGeom>
          <a:noFill/>
          <a:ln>
            <a:noFill/>
          </a:ln>
        </p:spPr>
        <p:txBody>
          <a:bodyPr spcFirstLastPara="1" wrap="square" lIns="0" tIns="457200" rIns="0" bIns="0" anchor="t" anchorCtr="0">
            <a:noAutofit/>
          </a:bodyPr>
          <a:lstStyle/>
          <a:p>
            <a:pPr marL="0" lvl="0" indent="0" algn="l" rtl="0">
              <a:lnSpc>
                <a:spcPct val="150000"/>
              </a:lnSpc>
              <a:spcBef>
                <a:spcPts val="0"/>
              </a:spcBef>
              <a:spcAft>
                <a:spcPts val="0"/>
              </a:spcAft>
              <a:buSzPts val="2400"/>
              <a:buNone/>
            </a:pPr>
            <a:endParaRPr sz="100" b="0" i="0" u="none">
              <a:solidFill>
                <a:srgbClr val="3F3F3F"/>
              </a:solidFill>
              <a:latin typeface="Manrope"/>
              <a:ea typeface="Manrope"/>
              <a:cs typeface="Manrope"/>
              <a:sym typeface="Manrope"/>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NOMBRE(S) Y APELLIDOS(S)</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TIPO DOCUMENTO DE IDENTIFICACIÓN</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NÚMERO DOCUMENTO DE IDENTIFICACIÓN</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EDAD</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GÉNERO</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NACIONALIDAD</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LUGAR DE PROCEDENCIA</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NIVEL DE FORMACIÓN</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PROFESIÓN</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NOMBRE DE LA INSTITUCIÓN A LA QUE PERTENECE</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TIPO DE PROCESO EVALUADO</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TIPO DE INSTITUCIÓN VISITADA</a:t>
            </a:r>
            <a:endParaRPr/>
          </a:p>
          <a:p>
            <a:pPr marL="914400" lvl="1" indent="-323850" algn="l" rtl="0">
              <a:lnSpc>
                <a:spcPct val="115000"/>
              </a:lnSpc>
              <a:spcBef>
                <a:spcPts val="0"/>
              </a:spcBef>
              <a:spcAft>
                <a:spcPts val="0"/>
              </a:spcAft>
              <a:buClr>
                <a:srgbClr val="000000"/>
              </a:buClr>
              <a:buSzPts val="100"/>
              <a:buFont typeface="Manrope"/>
              <a:buChar char="○"/>
            </a:pPr>
            <a:r>
              <a:rPr lang="en-US" sz="1500" b="0" i="0" u="none">
                <a:solidFill>
                  <a:srgbClr val="000000"/>
                </a:solidFill>
                <a:latin typeface="Manrope"/>
                <a:ea typeface="Manrope"/>
                <a:cs typeface="Manrope"/>
                <a:sym typeface="Manrope"/>
              </a:rPr>
              <a:t>CARÁCTER ACADÉMICO DE LA INSTITUCIÓN VISITADA</a:t>
            </a:r>
            <a:endParaRPr/>
          </a:p>
        </p:txBody>
      </p:sp>
      <p:sp>
        <p:nvSpPr>
          <p:cNvPr id="503" name="Google Shape;503;p19"/>
          <p:cNvSpPr txBox="1"/>
          <p:nvPr/>
        </p:nvSpPr>
        <p:spPr>
          <a:xfrm>
            <a:off x="5751512" y="1966912"/>
            <a:ext cx="6281700" cy="4132800"/>
          </a:xfrm>
          <a:prstGeom prst="rect">
            <a:avLst/>
          </a:prstGeom>
          <a:solidFill>
            <a:schemeClr val="lt1"/>
          </a:solid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500"/>
              <a:buFont typeface="Arial"/>
              <a:buNone/>
            </a:pPr>
            <a:endParaRPr sz="1500" b="0" i="0" u="none">
              <a:solidFill>
                <a:srgbClr val="000000"/>
              </a:solidFill>
              <a:latin typeface="Manrope"/>
              <a:ea typeface="Manrope"/>
              <a:cs typeface="Manrope"/>
              <a:sym typeface="Manrope"/>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NATURALEZA JURÍDICA DE LA INSTITUCIÓN VISITADA </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NOMBRE DE LA INSTITUCIÓN VISITADA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NOMBRE DEL PROGRAMA VISITADO</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NIVEL ACADÉMICO DEL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NIVEL DE FORMACIÓN DEL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LUGAR DE DESARROLLO DEL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MODALIDAD DEL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TIPO DE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CARÁCTER DEL PROGRAMA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ROL DESEMPEÑADO</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SALA DE EVALUACIÓN A LA QUE PERTENECE EL PROCESO EVALUADO</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FECHA DE LA VISITA</a:t>
            </a:r>
            <a:endParaRPr/>
          </a:p>
          <a:p>
            <a:pPr marL="914400" marR="0" lvl="1" indent="-323850" algn="l" rtl="0">
              <a:lnSpc>
                <a:spcPct val="115000"/>
              </a:lnSpc>
              <a:spcBef>
                <a:spcPts val="0"/>
              </a:spcBef>
              <a:spcAft>
                <a:spcPts val="0"/>
              </a:spcAft>
              <a:buClr>
                <a:srgbClr val="3F3F3F"/>
              </a:buClr>
              <a:buSzPts val="100"/>
              <a:buFont typeface="Manrope"/>
              <a:buChar char="○"/>
            </a:pPr>
            <a:r>
              <a:rPr lang="en-US" sz="1500" b="0" i="0" u="none" strike="noStrike" cap="none">
                <a:solidFill>
                  <a:srgbClr val="000000"/>
                </a:solidFill>
                <a:latin typeface="Manrope"/>
                <a:ea typeface="Manrope"/>
                <a:cs typeface="Manrope"/>
                <a:sym typeface="Manrope"/>
              </a:rPr>
              <a:t>FECHA DE LA EVALUACIÓN EN SALA</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20"/>
          <p:cNvSpPr txBox="1">
            <a:spLocks noGrp="1"/>
          </p:cNvSpPr>
          <p:nvPr>
            <p:ph type="title"/>
          </p:nvPr>
        </p:nvSpPr>
        <p:spPr>
          <a:xfrm>
            <a:off x="323850" y="325437"/>
            <a:ext cx="6788150" cy="1593850"/>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SzPts val="4400"/>
              <a:buNone/>
            </a:pPr>
            <a:r>
              <a:rPr lang="en-US" sz="3000" b="1" i="0" u="none">
                <a:solidFill>
                  <a:srgbClr val="326F79"/>
                </a:solidFill>
                <a:latin typeface="Manrope"/>
                <a:ea typeface="Manrope"/>
                <a:cs typeface="Manrope"/>
                <a:sym typeface="Manrope"/>
              </a:rPr>
              <a:t>2. Presentación y Orientaciones para el Diligenciamiento </a:t>
            </a:r>
            <a:endParaRPr/>
          </a:p>
        </p:txBody>
      </p:sp>
      <p:sp>
        <p:nvSpPr>
          <p:cNvPr id="510" name="Google Shape;510;p20"/>
          <p:cNvSpPr txBox="1"/>
          <p:nvPr/>
        </p:nvSpPr>
        <p:spPr>
          <a:xfrm>
            <a:off x="1450025" y="5981075"/>
            <a:ext cx="8952900" cy="4824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E2841"/>
              </a:buClr>
              <a:buSzPts val="900"/>
              <a:buFont typeface="Arial"/>
              <a:buNone/>
            </a:pPr>
            <a:r>
              <a:rPr lang="en-US" sz="900" i="1">
                <a:solidFill>
                  <a:srgbClr val="0E2841"/>
                </a:solidFill>
              </a:rPr>
              <a:t>Nota: La imagen representa la presentación e instrucciones para el diligenciamiento del instrumento de pares académicos. De igual manera, se han desarrollado las versiones correspondientes para el instrumento dirigido a integrantes académicos de sala y a  los coordinadores de las salas de evaluación de la CONACES..</a:t>
            </a:r>
            <a:endParaRPr/>
          </a:p>
        </p:txBody>
      </p:sp>
      <p:pic>
        <p:nvPicPr>
          <p:cNvPr id="511" name="Google Shape;511;p20"/>
          <p:cNvPicPr preferRelativeResize="0"/>
          <p:nvPr/>
        </p:nvPicPr>
        <p:blipFill>
          <a:blip r:embed="rId3">
            <a:alphaModFix/>
          </a:blip>
          <a:stretch>
            <a:fillRect/>
          </a:stretch>
        </p:blipFill>
        <p:spPr>
          <a:xfrm>
            <a:off x="1754825" y="2352150"/>
            <a:ext cx="8251806" cy="365348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21"/>
          <p:cNvSpPr txBox="1">
            <a:spLocks noGrp="1"/>
          </p:cNvSpPr>
          <p:nvPr>
            <p:ph type="title"/>
          </p:nvPr>
        </p:nvSpPr>
        <p:spPr>
          <a:xfrm>
            <a:off x="593725" y="188912"/>
            <a:ext cx="6788150" cy="1593850"/>
          </a:xfrm>
          <a:prstGeom prst="rect">
            <a:avLst/>
          </a:prstGeom>
          <a:noFill/>
          <a:ln>
            <a:noFill/>
          </a:ln>
        </p:spPr>
        <p:txBody>
          <a:bodyPr spcFirstLastPara="1" wrap="square" lIns="0" tIns="0" rIns="0" bIns="0" anchor="b"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Escala de apreciación</a:t>
            </a:r>
            <a:endParaRPr/>
          </a:p>
        </p:txBody>
      </p:sp>
      <p:sp>
        <p:nvSpPr>
          <p:cNvPr id="518" name="Google Shape;518;p21"/>
          <p:cNvSpPr/>
          <p:nvPr/>
        </p:nvSpPr>
        <p:spPr>
          <a:xfrm>
            <a:off x="465126" y="3178175"/>
            <a:ext cx="15468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i="0" u="none">
                <a:solidFill>
                  <a:srgbClr val="FFFFFF"/>
                </a:solidFill>
                <a:latin typeface="Manrope"/>
                <a:ea typeface="Manrope"/>
                <a:cs typeface="Manrope"/>
                <a:sym typeface="Manrope"/>
              </a:rPr>
              <a:t>Totalmente en desacuerdo (TED)</a:t>
            </a:r>
            <a:endParaRPr sz="1200"/>
          </a:p>
        </p:txBody>
      </p:sp>
      <p:sp>
        <p:nvSpPr>
          <p:cNvPr id="519" name="Google Shape;519;p21"/>
          <p:cNvSpPr/>
          <p:nvPr/>
        </p:nvSpPr>
        <p:spPr>
          <a:xfrm>
            <a:off x="2363409" y="3178175"/>
            <a:ext cx="15468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i="0" u="none">
                <a:solidFill>
                  <a:srgbClr val="FFFFFF"/>
                </a:solidFill>
                <a:latin typeface="Manrope"/>
                <a:ea typeface="Manrope"/>
                <a:cs typeface="Manrope"/>
                <a:sym typeface="Manrope"/>
              </a:rPr>
              <a:t>En desacuerdo (ED)</a:t>
            </a:r>
            <a:endParaRPr sz="1200"/>
          </a:p>
        </p:txBody>
      </p:sp>
      <p:sp>
        <p:nvSpPr>
          <p:cNvPr id="520" name="Google Shape;520;p21"/>
          <p:cNvSpPr/>
          <p:nvPr/>
        </p:nvSpPr>
        <p:spPr>
          <a:xfrm>
            <a:off x="4261680" y="3178175"/>
            <a:ext cx="15468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i="0" u="none">
                <a:solidFill>
                  <a:srgbClr val="FFFFFF"/>
                </a:solidFill>
                <a:latin typeface="Manrope"/>
                <a:ea typeface="Manrope"/>
                <a:cs typeface="Manrope"/>
                <a:sym typeface="Manrope"/>
              </a:rPr>
              <a:t>Ni deacuerdo ni en desacuerdo (NA/NED)</a:t>
            </a:r>
            <a:endParaRPr sz="1200"/>
          </a:p>
        </p:txBody>
      </p:sp>
      <p:sp>
        <p:nvSpPr>
          <p:cNvPr id="521" name="Google Shape;521;p21"/>
          <p:cNvSpPr/>
          <p:nvPr/>
        </p:nvSpPr>
        <p:spPr>
          <a:xfrm>
            <a:off x="6159959" y="3178175"/>
            <a:ext cx="15480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i="0" u="none">
                <a:solidFill>
                  <a:srgbClr val="FFFFFF"/>
                </a:solidFill>
                <a:latin typeface="Manrope"/>
                <a:ea typeface="Manrope"/>
                <a:cs typeface="Manrope"/>
                <a:sym typeface="Manrope"/>
              </a:rPr>
              <a:t>De acuerdo (DA)</a:t>
            </a:r>
            <a:endParaRPr sz="1200"/>
          </a:p>
        </p:txBody>
      </p:sp>
      <p:sp>
        <p:nvSpPr>
          <p:cNvPr id="522" name="Google Shape;522;p21"/>
          <p:cNvSpPr/>
          <p:nvPr/>
        </p:nvSpPr>
        <p:spPr>
          <a:xfrm>
            <a:off x="8059429" y="3178175"/>
            <a:ext cx="15480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i="0" u="none">
                <a:solidFill>
                  <a:srgbClr val="FFFFFF"/>
                </a:solidFill>
                <a:latin typeface="Manrope"/>
                <a:ea typeface="Manrope"/>
                <a:cs typeface="Manrope"/>
                <a:sym typeface="Manrope"/>
              </a:rPr>
              <a:t>Totalmente de acuerdo (TDA)</a:t>
            </a:r>
            <a:endParaRPr sz="1200"/>
          </a:p>
        </p:txBody>
      </p:sp>
      <p:sp>
        <p:nvSpPr>
          <p:cNvPr id="523" name="Google Shape;523;p21"/>
          <p:cNvSpPr/>
          <p:nvPr/>
        </p:nvSpPr>
        <p:spPr>
          <a:xfrm>
            <a:off x="1023688" y="4254187"/>
            <a:ext cx="5913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
        <p:nvSpPr>
          <p:cNvPr id="524" name="Google Shape;524;p21"/>
          <p:cNvSpPr/>
          <p:nvPr/>
        </p:nvSpPr>
        <p:spPr>
          <a:xfrm>
            <a:off x="2841138" y="4254187"/>
            <a:ext cx="5913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
        <p:nvSpPr>
          <p:cNvPr id="525" name="Google Shape;525;p21"/>
          <p:cNvSpPr/>
          <p:nvPr/>
        </p:nvSpPr>
        <p:spPr>
          <a:xfrm>
            <a:off x="4695802" y="4308142"/>
            <a:ext cx="5913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
        <p:nvSpPr>
          <p:cNvPr id="526" name="Google Shape;526;p21"/>
          <p:cNvSpPr/>
          <p:nvPr/>
        </p:nvSpPr>
        <p:spPr>
          <a:xfrm>
            <a:off x="6640488" y="4308142"/>
            <a:ext cx="5913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
        <p:nvSpPr>
          <p:cNvPr id="527" name="Google Shape;527;p21"/>
          <p:cNvSpPr/>
          <p:nvPr/>
        </p:nvSpPr>
        <p:spPr>
          <a:xfrm>
            <a:off x="8552213" y="4308142"/>
            <a:ext cx="5898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
        <p:nvSpPr>
          <p:cNvPr id="528" name="Google Shape;528;p21"/>
          <p:cNvSpPr txBox="1"/>
          <p:nvPr/>
        </p:nvSpPr>
        <p:spPr>
          <a:xfrm>
            <a:off x="1023702" y="5246950"/>
            <a:ext cx="10483200" cy="571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7CA655"/>
              </a:buClr>
              <a:buSzPts val="2800"/>
              <a:buFont typeface="Manrope"/>
              <a:buNone/>
            </a:pPr>
            <a:r>
              <a:rPr lang="en-US" sz="2600" b="1" i="0" u="none">
                <a:solidFill>
                  <a:srgbClr val="7CA655"/>
                </a:solidFill>
                <a:latin typeface="Manrope"/>
                <a:ea typeface="Manrope"/>
                <a:cs typeface="Manrope"/>
                <a:sym typeface="Manrope"/>
              </a:rPr>
              <a:t> 1                          2                         3                           4                          5                        NA</a:t>
            </a:r>
            <a:endParaRPr sz="1200"/>
          </a:p>
        </p:txBody>
      </p:sp>
      <p:pic>
        <p:nvPicPr>
          <p:cNvPr id="529" name="Google Shape;529;p21"/>
          <p:cNvPicPr preferRelativeResize="0"/>
          <p:nvPr/>
        </p:nvPicPr>
        <p:blipFill>
          <a:blip r:embed="rId3">
            <a:alphaModFix/>
          </a:blip>
          <a:stretch>
            <a:fillRect/>
          </a:stretch>
        </p:blipFill>
        <p:spPr>
          <a:xfrm>
            <a:off x="-76200" y="5971155"/>
            <a:ext cx="9525" cy="9525"/>
          </a:xfrm>
          <a:prstGeom prst="rect">
            <a:avLst/>
          </a:prstGeom>
          <a:solidFill>
            <a:schemeClr val="lt2"/>
          </a:solidFill>
          <a:ln w="9525" cap="flat" cmpd="sng">
            <a:solidFill>
              <a:schemeClr val="dk2"/>
            </a:solidFill>
            <a:prstDash val="solid"/>
            <a:miter lim="8000"/>
            <a:headEnd type="none" w="sm" len="sm"/>
            <a:tailEnd type="none" w="sm" len="sm"/>
          </a:ln>
        </p:spPr>
      </p:pic>
      <p:sp>
        <p:nvSpPr>
          <p:cNvPr id="530" name="Google Shape;530;p21"/>
          <p:cNvSpPr/>
          <p:nvPr/>
        </p:nvSpPr>
        <p:spPr>
          <a:xfrm>
            <a:off x="9958904" y="3178175"/>
            <a:ext cx="1548000" cy="713700"/>
          </a:xfrm>
          <a:prstGeom prst="roundRect">
            <a:avLst>
              <a:gd name="adj" fmla="val 16667"/>
            </a:avLst>
          </a:prstGeom>
          <a:solidFill>
            <a:schemeClr val="lt2"/>
          </a:solidFill>
          <a:ln w="9525" cap="flat" cmpd="sng">
            <a:solidFill>
              <a:schemeClr val="dk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1500"/>
              <a:buFont typeface="Manrope"/>
              <a:buNone/>
            </a:pPr>
            <a:r>
              <a:rPr lang="en-US" sz="1300" b="1">
                <a:solidFill>
                  <a:srgbClr val="FFFFFF"/>
                </a:solidFill>
                <a:latin typeface="Manrope"/>
                <a:ea typeface="Manrope"/>
                <a:cs typeface="Manrope"/>
                <a:sym typeface="Manrope"/>
              </a:rPr>
              <a:t>No Aplica </a:t>
            </a:r>
            <a:r>
              <a:rPr lang="en-US" sz="1300" b="1" i="0" u="none">
                <a:solidFill>
                  <a:srgbClr val="FFFFFF"/>
                </a:solidFill>
                <a:latin typeface="Manrope"/>
                <a:ea typeface="Manrope"/>
                <a:cs typeface="Manrope"/>
                <a:sym typeface="Manrope"/>
              </a:rPr>
              <a:t>(</a:t>
            </a:r>
            <a:r>
              <a:rPr lang="en-US" sz="1300" b="1">
                <a:solidFill>
                  <a:srgbClr val="FFFFFF"/>
                </a:solidFill>
                <a:latin typeface="Manrope"/>
                <a:ea typeface="Manrope"/>
                <a:cs typeface="Manrope"/>
                <a:sym typeface="Manrope"/>
              </a:rPr>
              <a:t>N</a:t>
            </a:r>
            <a:r>
              <a:rPr lang="en-US" sz="1300" b="1" i="0" u="none">
                <a:solidFill>
                  <a:srgbClr val="FFFFFF"/>
                </a:solidFill>
                <a:latin typeface="Manrope"/>
                <a:ea typeface="Manrope"/>
                <a:cs typeface="Manrope"/>
                <a:sym typeface="Manrope"/>
              </a:rPr>
              <a:t>A)</a:t>
            </a:r>
            <a:endParaRPr sz="1200"/>
          </a:p>
        </p:txBody>
      </p:sp>
      <p:sp>
        <p:nvSpPr>
          <p:cNvPr id="531" name="Google Shape;531;p21"/>
          <p:cNvSpPr/>
          <p:nvPr/>
        </p:nvSpPr>
        <p:spPr>
          <a:xfrm>
            <a:off x="10448263" y="4308142"/>
            <a:ext cx="589800" cy="571800"/>
          </a:xfrm>
          <a:prstGeom prst="ellipse">
            <a:avLst/>
          </a:prstGeom>
          <a:solidFill>
            <a:schemeClr val="lt1"/>
          </a:solidFill>
          <a:ln w="9525" cap="flat" cmpd="sng">
            <a:solidFill>
              <a:schemeClr val="l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200" b="0" i="0" u="non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2"/>
          <p:cNvSpPr txBox="1">
            <a:spLocks noGrp="1"/>
          </p:cNvSpPr>
          <p:nvPr>
            <p:ph type="title"/>
          </p:nvPr>
        </p:nvSpPr>
        <p:spPr>
          <a:xfrm>
            <a:off x="530225" y="1119187"/>
            <a:ext cx="6788150" cy="865187"/>
          </a:xfrm>
          <a:prstGeom prst="rect">
            <a:avLst/>
          </a:prstGeom>
          <a:noFill/>
          <a:ln>
            <a:noFill/>
          </a:ln>
        </p:spPr>
        <p:txBody>
          <a:bodyPr spcFirstLastPara="1" wrap="square" lIns="0" tIns="0" rIns="0" bIns="0" anchor="ctr" anchorCtr="0">
            <a:noAutofit/>
          </a:bodyPr>
          <a:lstStyle/>
          <a:p>
            <a:pPr marL="0" lvl="0" indent="0" algn="l" rtl="0">
              <a:lnSpc>
                <a:spcPct val="80000"/>
              </a:lnSpc>
              <a:spcBef>
                <a:spcPts val="0"/>
              </a:spcBef>
              <a:spcAft>
                <a:spcPts val="0"/>
              </a:spcAft>
              <a:buSzPts val="4400"/>
              <a:buNone/>
            </a:pPr>
            <a:r>
              <a:rPr lang="en-US" sz="3000" b="1" i="0" u="none">
                <a:solidFill>
                  <a:srgbClr val="326F79"/>
                </a:solidFill>
                <a:latin typeface="Manrope"/>
                <a:ea typeface="Manrope"/>
                <a:cs typeface="Manrope"/>
                <a:sym typeface="Manrope"/>
              </a:rPr>
              <a:t>3. Ítems según dimensiones</a:t>
            </a:r>
            <a:endParaRPr/>
          </a:p>
        </p:txBody>
      </p:sp>
      <p:pic>
        <p:nvPicPr>
          <p:cNvPr id="538" name="Google Shape;538;p22"/>
          <p:cNvPicPr preferRelativeResize="0"/>
          <p:nvPr/>
        </p:nvPicPr>
        <p:blipFill rotWithShape="1">
          <a:blip r:embed="rId3">
            <a:alphaModFix/>
          </a:blip>
          <a:srcRect/>
          <a:stretch/>
        </p:blipFill>
        <p:spPr>
          <a:xfrm>
            <a:off x="152400" y="2570162"/>
            <a:ext cx="11887200" cy="346551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3"/>
          <p:cNvSpPr txBox="1">
            <a:spLocks noGrp="1"/>
          </p:cNvSpPr>
          <p:nvPr>
            <p:ph type="title"/>
          </p:nvPr>
        </p:nvSpPr>
        <p:spPr>
          <a:xfrm>
            <a:off x="381000" y="641350"/>
            <a:ext cx="6376987" cy="1230312"/>
          </a:xfrm>
          <a:prstGeom prst="rect">
            <a:avLst/>
          </a:prstGeom>
          <a:solidFill>
            <a:schemeClr val="lt1"/>
          </a:solidFill>
          <a:ln>
            <a:noFill/>
          </a:ln>
        </p:spPr>
        <p:txBody>
          <a:bodyPr spcFirstLastPara="1" wrap="square" lIns="0" tIns="0" rIns="0" bIns="0" anchor="ctr" anchorCtr="0">
            <a:noAutofit/>
          </a:bodyPr>
          <a:lstStyle/>
          <a:p>
            <a:pPr marL="0" lvl="0" indent="0" algn="l" rtl="0">
              <a:lnSpc>
                <a:spcPct val="115000"/>
              </a:lnSpc>
              <a:spcBef>
                <a:spcPts val="0"/>
              </a:spcBef>
              <a:spcAft>
                <a:spcPts val="0"/>
              </a:spcAft>
              <a:buSzPts val="4400"/>
              <a:buNone/>
            </a:pPr>
            <a:r>
              <a:rPr lang="en-US" sz="3000" b="1" i="0" u="none">
                <a:solidFill>
                  <a:srgbClr val="326F79"/>
                </a:solidFill>
                <a:latin typeface="Manrope"/>
                <a:ea typeface="Manrope"/>
                <a:cs typeface="Manrope"/>
                <a:sym typeface="Manrope"/>
              </a:rPr>
              <a:t>Escala de calificación del desempeño según puntaje global</a:t>
            </a:r>
            <a:endParaRPr/>
          </a:p>
        </p:txBody>
      </p:sp>
      <p:sp>
        <p:nvSpPr>
          <p:cNvPr id="545" name="Google Shape;545;p23"/>
          <p:cNvSpPr txBox="1"/>
          <p:nvPr/>
        </p:nvSpPr>
        <p:spPr>
          <a:xfrm>
            <a:off x="1387725" y="6449650"/>
            <a:ext cx="9093000" cy="323100"/>
          </a:xfrm>
          <a:prstGeom prst="rect">
            <a:avLst/>
          </a:prstGeom>
          <a:noFill/>
          <a:ln>
            <a:noFill/>
          </a:ln>
        </p:spPr>
        <p:txBody>
          <a:bodyPr spcFirstLastPara="1" wrap="square" lIns="91425" tIns="91425" rIns="91425" bIns="91425" anchor="t" anchorCtr="0">
            <a:spAutoFit/>
          </a:bodyPr>
          <a:lstStyle/>
          <a:p>
            <a:pPr marL="0" marR="0" lvl="0" indent="0" algn="just" rtl="0">
              <a:lnSpc>
                <a:spcPct val="115000"/>
              </a:lnSpc>
              <a:spcBef>
                <a:spcPts val="0"/>
              </a:spcBef>
              <a:spcAft>
                <a:spcPts val="0"/>
              </a:spcAft>
              <a:buClr>
                <a:srgbClr val="0E2841"/>
              </a:buClr>
              <a:buSzPts val="900"/>
              <a:buFont typeface="Arial"/>
              <a:buNone/>
            </a:pPr>
            <a:r>
              <a:rPr lang="en-US" sz="900" b="0" i="1" u="none">
                <a:solidFill>
                  <a:srgbClr val="0E2841"/>
                </a:solidFill>
                <a:latin typeface="Arial"/>
                <a:ea typeface="Arial"/>
                <a:cs typeface="Arial"/>
                <a:sym typeface="Arial"/>
              </a:rPr>
              <a:t>Fuente: Elaboración propia </a:t>
            </a:r>
            <a:r>
              <a:rPr lang="en-US" sz="900" i="1">
                <a:solidFill>
                  <a:srgbClr val="0E2841"/>
                </a:solidFill>
              </a:rPr>
              <a:t>con</a:t>
            </a:r>
            <a:r>
              <a:rPr lang="en-US" sz="900" b="0" i="1" u="none">
                <a:solidFill>
                  <a:srgbClr val="0E2841"/>
                </a:solidFill>
                <a:latin typeface="Arial"/>
                <a:ea typeface="Arial"/>
                <a:cs typeface="Arial"/>
                <a:sym typeface="Arial"/>
              </a:rPr>
              <a:t> base al modelo de evaluación para pares académicos, integrantes académicos de sala y coordinadores de las salas de evaluación CONACES.</a:t>
            </a:r>
            <a:endParaRPr/>
          </a:p>
        </p:txBody>
      </p:sp>
      <p:sp>
        <p:nvSpPr>
          <p:cNvPr id="546" name="Google Shape;546;p23"/>
          <p:cNvSpPr/>
          <p:nvPr/>
        </p:nvSpPr>
        <p:spPr>
          <a:xfrm>
            <a:off x="1625025" y="2253725"/>
            <a:ext cx="8409600" cy="41961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aphicFrame>
        <p:nvGraphicFramePr>
          <p:cNvPr id="547" name="Google Shape;547;p23"/>
          <p:cNvGraphicFramePr/>
          <p:nvPr/>
        </p:nvGraphicFramePr>
        <p:xfrm>
          <a:off x="1811363" y="2253700"/>
          <a:ext cx="3000000" cy="3000000"/>
        </p:xfrm>
        <a:graphic>
          <a:graphicData uri="http://schemas.openxmlformats.org/drawingml/2006/table">
            <a:tbl>
              <a:tblPr>
                <a:noFill/>
                <a:tableStyleId>{D518AB5E-B548-4877-B5DC-175EE53004F7}</a:tableStyleId>
              </a:tblPr>
              <a:tblGrid>
                <a:gridCol w="2054200">
                  <a:extLst>
                    <a:ext uri="{9D8B030D-6E8A-4147-A177-3AD203B41FA5}">
                      <a16:colId xmlns:a16="http://schemas.microsoft.com/office/drawing/2014/main" val="20000"/>
                    </a:ext>
                  </a:extLst>
                </a:gridCol>
                <a:gridCol w="449350">
                  <a:extLst>
                    <a:ext uri="{9D8B030D-6E8A-4147-A177-3AD203B41FA5}">
                      <a16:colId xmlns:a16="http://schemas.microsoft.com/office/drawing/2014/main" val="20001"/>
                    </a:ext>
                  </a:extLst>
                </a:gridCol>
                <a:gridCol w="2669700">
                  <a:extLst>
                    <a:ext uri="{9D8B030D-6E8A-4147-A177-3AD203B41FA5}">
                      <a16:colId xmlns:a16="http://schemas.microsoft.com/office/drawing/2014/main" val="20002"/>
                    </a:ext>
                  </a:extLst>
                </a:gridCol>
                <a:gridCol w="3050000">
                  <a:extLst>
                    <a:ext uri="{9D8B030D-6E8A-4147-A177-3AD203B41FA5}">
                      <a16:colId xmlns:a16="http://schemas.microsoft.com/office/drawing/2014/main" val="20003"/>
                    </a:ext>
                  </a:extLst>
                </a:gridCol>
              </a:tblGrid>
              <a:tr h="588300">
                <a:tc gridSpan="2">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Valor porcentual</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E8E8E8"/>
                    </a:solidFill>
                  </a:tcPr>
                </a:tc>
                <a:tc hMerge="1">
                  <a:txBody>
                    <a:bodyPr/>
                    <a:lstStyle/>
                    <a:p>
                      <a:endParaRPr lang="es-CO"/>
                    </a:p>
                  </a:txBody>
                  <a:tcPr/>
                </a:tc>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Valor absoluto</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E8E8E8"/>
                    </a:solidFill>
                  </a:tcPr>
                </a:tc>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Nivel de desempeño</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E8E8E8"/>
                    </a:solidFill>
                  </a:tcPr>
                </a:tc>
                <a:extLst>
                  <a:ext uri="{0D108BD9-81ED-4DB2-BD59-A6C34878D82A}">
                    <a16:rowId xmlns:a16="http://schemas.microsoft.com/office/drawing/2014/main" val="10000"/>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95% - 100%</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4EA72E"/>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4.5 – 5.0</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Excelente</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1"/>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85% - 94%</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B3E5A1"/>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4-0 – 4.4</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Muy bueno</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2"/>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80% - 84%</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FFC000"/>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3.5 – 3.9</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Bueno</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3"/>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75% - 79%</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E97132"/>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3.0 – 3.4</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Regular</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4"/>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70% - 74%</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BF4E14"/>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2.5 – 2.9</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Deficiente</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5"/>
                  </a:ext>
                </a:extLst>
              </a:tr>
              <a:tr h="588300">
                <a:tc>
                  <a:txBody>
                    <a:bodyPr/>
                    <a:lstStyle/>
                    <a:p>
                      <a:pPr marL="0" lvl="0" indent="0" algn="ctr" rtl="0">
                        <a:lnSpc>
                          <a:spcPct val="100000"/>
                        </a:lnSpc>
                        <a:spcBef>
                          <a:spcPts val="1200"/>
                        </a:spcBef>
                        <a:spcAft>
                          <a:spcPts val="0"/>
                        </a:spcAft>
                        <a:buNone/>
                      </a:pPr>
                      <a:r>
                        <a:rPr lang="en-US" sz="1600" b="1">
                          <a:solidFill>
                            <a:srgbClr val="0E2841"/>
                          </a:solidFill>
                          <a:latin typeface="Manrope"/>
                          <a:ea typeface="Manrope"/>
                          <a:cs typeface="Manrope"/>
                          <a:sym typeface="Manrope"/>
                        </a:rPr>
                        <a:t>69% o menos</a:t>
                      </a:r>
                      <a:endParaRPr sz="1600" b="1">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 </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solidFill>
                      <a:srgbClr val="FF0000"/>
                    </a:solidFill>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2.4 o menos</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tc>
                  <a:txBody>
                    <a:bodyPr/>
                    <a:lstStyle/>
                    <a:p>
                      <a:pPr marL="0" lvl="0" indent="0" algn="ctr" rtl="0">
                        <a:lnSpc>
                          <a:spcPct val="100000"/>
                        </a:lnSpc>
                        <a:spcBef>
                          <a:spcPts val="1200"/>
                        </a:spcBef>
                        <a:spcAft>
                          <a:spcPts val="0"/>
                        </a:spcAft>
                        <a:buNone/>
                      </a:pPr>
                      <a:r>
                        <a:rPr lang="en-US" sz="1600">
                          <a:solidFill>
                            <a:srgbClr val="0E2841"/>
                          </a:solidFill>
                          <a:latin typeface="Manrope"/>
                          <a:ea typeface="Manrope"/>
                          <a:cs typeface="Manrope"/>
                          <a:sym typeface="Manrope"/>
                        </a:rPr>
                        <a:t>Muy deficiente</a:t>
                      </a:r>
                      <a:endParaRPr sz="1600">
                        <a:solidFill>
                          <a:srgbClr val="0E2841"/>
                        </a:solidFill>
                        <a:latin typeface="Manrope"/>
                        <a:ea typeface="Manrope"/>
                        <a:cs typeface="Manrope"/>
                        <a:sym typeface="Manrope"/>
                      </a:endParaRPr>
                    </a:p>
                  </a:txBody>
                  <a:tcPr marL="68575" marR="68575" marT="91425" marB="91425">
                    <a:lnT w="10575" cap="flat" cmpd="sng">
                      <a:solidFill>
                        <a:srgbClr val="7F7F7F"/>
                      </a:solidFill>
                      <a:prstDash val="solid"/>
                      <a:round/>
                      <a:headEnd type="none" w="sm" len="sm"/>
                      <a:tailEnd type="none" w="sm" len="sm"/>
                    </a:lnT>
                    <a:lnB w="10575" cap="flat" cmpd="sng">
                      <a:solidFill>
                        <a:srgbClr val="7F7F7F"/>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24"/>
          <p:cNvSpPr txBox="1">
            <a:spLocks noGrp="1"/>
          </p:cNvSpPr>
          <p:nvPr>
            <p:ph type="title"/>
          </p:nvPr>
        </p:nvSpPr>
        <p:spPr>
          <a:xfrm>
            <a:off x="381000" y="641350"/>
            <a:ext cx="6376987" cy="1230312"/>
          </a:xfrm>
          <a:prstGeom prst="rect">
            <a:avLst/>
          </a:prstGeom>
          <a:solidFill>
            <a:schemeClr val="lt1"/>
          </a:solidFill>
          <a:ln>
            <a:noFill/>
          </a:ln>
        </p:spPr>
        <p:txBody>
          <a:bodyPr spcFirstLastPara="1" wrap="square" lIns="0" tIns="0" rIns="0" bIns="0" anchor="ctr" anchorCtr="0">
            <a:noAutofit/>
          </a:bodyPr>
          <a:lstStyle/>
          <a:p>
            <a:pPr marL="0" lvl="0" indent="0" algn="l" rtl="0">
              <a:lnSpc>
                <a:spcPct val="115000"/>
              </a:lnSpc>
              <a:spcBef>
                <a:spcPts val="0"/>
              </a:spcBef>
              <a:spcAft>
                <a:spcPts val="0"/>
              </a:spcAft>
              <a:buSzPts val="4400"/>
              <a:buNone/>
            </a:pPr>
            <a:r>
              <a:rPr lang="en-US" sz="3000" b="1" i="0" u="none">
                <a:solidFill>
                  <a:srgbClr val="326F79"/>
                </a:solidFill>
                <a:latin typeface="Manrope"/>
                <a:ea typeface="Manrope"/>
                <a:cs typeface="Manrope"/>
                <a:sym typeface="Manrope"/>
              </a:rPr>
              <a:t>Estructura formato de retroalimentación</a:t>
            </a:r>
            <a:endParaRPr/>
          </a:p>
        </p:txBody>
      </p:sp>
      <p:pic>
        <p:nvPicPr>
          <p:cNvPr id="554" name="Google Shape;554;p24"/>
          <p:cNvPicPr preferRelativeResize="0"/>
          <p:nvPr/>
        </p:nvPicPr>
        <p:blipFill>
          <a:blip r:embed="rId3">
            <a:alphaModFix/>
          </a:blip>
          <a:stretch>
            <a:fillRect/>
          </a:stretch>
        </p:blipFill>
        <p:spPr>
          <a:xfrm>
            <a:off x="6848500" y="4038425"/>
            <a:ext cx="5094676" cy="2213475"/>
          </a:xfrm>
          <a:prstGeom prst="rect">
            <a:avLst/>
          </a:prstGeom>
          <a:noFill/>
          <a:ln>
            <a:noFill/>
          </a:ln>
        </p:spPr>
      </p:pic>
      <p:pic>
        <p:nvPicPr>
          <p:cNvPr id="555" name="Google Shape;555;p24"/>
          <p:cNvPicPr preferRelativeResize="0"/>
          <p:nvPr/>
        </p:nvPicPr>
        <p:blipFill>
          <a:blip r:embed="rId4">
            <a:alphaModFix/>
          </a:blip>
          <a:stretch>
            <a:fillRect/>
          </a:stretch>
        </p:blipFill>
        <p:spPr>
          <a:xfrm>
            <a:off x="99000" y="2426200"/>
            <a:ext cx="6658975" cy="26900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25"/>
          <p:cNvSpPr txBox="1">
            <a:spLocks noGrp="1"/>
          </p:cNvSpPr>
          <p:nvPr>
            <p:ph type="title"/>
          </p:nvPr>
        </p:nvSpPr>
        <p:spPr>
          <a:xfrm>
            <a:off x="381000" y="641350"/>
            <a:ext cx="6376987" cy="1230312"/>
          </a:xfrm>
          <a:prstGeom prst="rect">
            <a:avLst/>
          </a:prstGeom>
          <a:solidFill>
            <a:schemeClr val="lt1"/>
          </a:solidFill>
          <a:ln>
            <a:noFill/>
          </a:ln>
        </p:spPr>
        <p:txBody>
          <a:bodyPr spcFirstLastPara="1" wrap="square" lIns="0" tIns="0" rIns="0" bIns="0" anchor="ctr" anchorCtr="0">
            <a:noAutofit/>
          </a:bodyPr>
          <a:lstStyle/>
          <a:p>
            <a:pPr marL="0" lvl="0" indent="0" algn="l" rtl="0">
              <a:lnSpc>
                <a:spcPct val="115000"/>
              </a:lnSpc>
              <a:spcBef>
                <a:spcPts val="0"/>
              </a:spcBef>
              <a:spcAft>
                <a:spcPts val="0"/>
              </a:spcAft>
              <a:buSzPts val="4400"/>
              <a:buNone/>
            </a:pPr>
            <a:r>
              <a:rPr lang="en-US" sz="3000" b="1" i="0" u="none">
                <a:solidFill>
                  <a:srgbClr val="326F79"/>
                </a:solidFill>
                <a:latin typeface="Manrope"/>
                <a:ea typeface="Manrope"/>
                <a:cs typeface="Manrope"/>
                <a:sym typeface="Manrope"/>
              </a:rPr>
              <a:t>Estructura formato de retroalimentación</a:t>
            </a:r>
            <a:endParaRPr/>
          </a:p>
        </p:txBody>
      </p:sp>
      <p:pic>
        <p:nvPicPr>
          <p:cNvPr id="562" name="Google Shape;562;p25"/>
          <p:cNvPicPr preferRelativeResize="0"/>
          <p:nvPr/>
        </p:nvPicPr>
        <p:blipFill rotWithShape="1">
          <a:blip r:embed="rId3">
            <a:alphaModFix/>
          </a:blip>
          <a:srcRect/>
          <a:stretch/>
        </p:blipFill>
        <p:spPr>
          <a:xfrm>
            <a:off x="328612" y="2252662"/>
            <a:ext cx="5210175" cy="4240212"/>
          </a:xfrm>
          <a:prstGeom prst="rect">
            <a:avLst/>
          </a:prstGeom>
          <a:noFill/>
          <a:ln>
            <a:noFill/>
          </a:ln>
        </p:spPr>
      </p:pic>
      <p:pic>
        <p:nvPicPr>
          <p:cNvPr id="563" name="Google Shape;563;p25"/>
          <p:cNvPicPr preferRelativeResize="0"/>
          <p:nvPr/>
        </p:nvPicPr>
        <p:blipFill rotWithShape="1">
          <a:blip r:embed="rId4">
            <a:alphaModFix/>
          </a:blip>
          <a:srcRect/>
          <a:stretch/>
        </p:blipFill>
        <p:spPr>
          <a:xfrm>
            <a:off x="6157912" y="38100"/>
            <a:ext cx="4902200" cy="3632200"/>
          </a:xfrm>
          <a:prstGeom prst="rect">
            <a:avLst/>
          </a:prstGeom>
          <a:noFill/>
          <a:ln>
            <a:noFill/>
          </a:ln>
        </p:spPr>
      </p:pic>
      <p:pic>
        <p:nvPicPr>
          <p:cNvPr id="564" name="Google Shape;564;p25"/>
          <p:cNvPicPr preferRelativeResize="0"/>
          <p:nvPr/>
        </p:nvPicPr>
        <p:blipFill rotWithShape="1">
          <a:blip r:embed="rId5">
            <a:alphaModFix/>
          </a:blip>
          <a:srcRect/>
          <a:stretch/>
        </p:blipFill>
        <p:spPr>
          <a:xfrm>
            <a:off x="6254750" y="3517900"/>
            <a:ext cx="4546600" cy="32099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g2d64e476bf4_1_5"/>
          <p:cNvSpPr txBox="1">
            <a:spLocks noGrp="1"/>
          </p:cNvSpPr>
          <p:nvPr>
            <p:ph type="ctrTitle"/>
          </p:nvPr>
        </p:nvSpPr>
        <p:spPr>
          <a:xfrm>
            <a:off x="4114800" y="2463800"/>
            <a:ext cx="7242300" cy="11541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a:solidFill>
                  <a:srgbClr val="326F79"/>
                </a:solidFill>
                <a:latin typeface="Manrope ExtraBold"/>
                <a:ea typeface="Manrope ExtraBold"/>
                <a:cs typeface="Manrope ExtraBold"/>
                <a:sym typeface="Manrope ExtraBold"/>
              </a:rPr>
              <a:t>Validación de los instrumentos por expertos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g2d64e476bf4_4_148"/>
          <p:cNvSpPr/>
          <p:nvPr/>
        </p:nvSpPr>
        <p:spPr>
          <a:xfrm>
            <a:off x="381000" y="397800"/>
            <a:ext cx="11907600" cy="60624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ibre Franklin"/>
              <a:ea typeface="Libre Franklin"/>
              <a:cs typeface="Libre Franklin"/>
              <a:sym typeface="Libre Franklin"/>
            </a:endParaRPr>
          </a:p>
        </p:txBody>
      </p:sp>
      <p:sp>
        <p:nvSpPr>
          <p:cNvPr id="577" name="Google Shape;577;g2d64e476bf4_4_148"/>
          <p:cNvSpPr txBox="1">
            <a:spLocks noGrp="1"/>
          </p:cNvSpPr>
          <p:nvPr>
            <p:ph type="title"/>
          </p:nvPr>
        </p:nvSpPr>
        <p:spPr>
          <a:xfrm>
            <a:off x="535050" y="351125"/>
            <a:ext cx="11276100" cy="738900"/>
          </a:xfrm>
          <a:prstGeom prst="rect">
            <a:avLst/>
          </a:prstGeom>
          <a:solidFill>
            <a:schemeClr val="lt1"/>
          </a:solidFill>
          <a:ln>
            <a:noFill/>
          </a:ln>
        </p:spPr>
        <p:txBody>
          <a:bodyPr spcFirstLastPara="1" wrap="square" lIns="0" tIns="0" rIns="0" bIns="0" anchor="ctr" anchorCtr="0">
            <a:noAutofit/>
          </a:bodyPr>
          <a:lstStyle/>
          <a:p>
            <a:pPr marL="0" lvl="0" indent="0" algn="l" rtl="0">
              <a:lnSpc>
                <a:spcPct val="115000"/>
              </a:lnSpc>
              <a:spcBef>
                <a:spcPts val="0"/>
              </a:spcBef>
              <a:spcAft>
                <a:spcPts val="0"/>
              </a:spcAft>
              <a:buSzPts val="4400"/>
              <a:buNone/>
            </a:pPr>
            <a:r>
              <a:rPr lang="en-US" sz="3000">
                <a:solidFill>
                  <a:srgbClr val="326F79"/>
                </a:solidFill>
                <a:latin typeface="Manrope"/>
                <a:ea typeface="Manrope"/>
                <a:cs typeface="Manrope"/>
                <a:sym typeface="Manrope"/>
              </a:rPr>
              <a:t>Validación de los instrumentos</a:t>
            </a:r>
            <a:endParaRPr/>
          </a:p>
        </p:txBody>
      </p:sp>
      <p:pic>
        <p:nvPicPr>
          <p:cNvPr id="578" name="Google Shape;578;g2d64e476bf4_4_148"/>
          <p:cNvPicPr preferRelativeResize="0"/>
          <p:nvPr/>
        </p:nvPicPr>
        <p:blipFill>
          <a:blip r:embed="rId3">
            <a:alphaModFix/>
          </a:blip>
          <a:stretch>
            <a:fillRect/>
          </a:stretch>
        </p:blipFill>
        <p:spPr>
          <a:xfrm>
            <a:off x="410675" y="1318625"/>
            <a:ext cx="11483823" cy="505162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83"/>
        <p:cNvGrpSpPr/>
        <p:nvPr/>
      </p:nvGrpSpPr>
      <p:grpSpPr>
        <a:xfrm>
          <a:off x="0" y="0"/>
          <a:ext cx="0" cy="0"/>
          <a:chOff x="0" y="0"/>
          <a:chExt cx="0" cy="0"/>
        </a:xfrm>
      </p:grpSpPr>
      <p:sp>
        <p:nvSpPr>
          <p:cNvPr id="584" name="Google Shape;584;g31bc76eacb1_1_0"/>
          <p:cNvSpPr txBox="1">
            <a:spLocks noGrp="1"/>
          </p:cNvSpPr>
          <p:nvPr>
            <p:ph type="ctrTitle"/>
          </p:nvPr>
        </p:nvSpPr>
        <p:spPr>
          <a:xfrm>
            <a:off x="4114800" y="2463800"/>
            <a:ext cx="7242300" cy="11541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i="0" u="none">
                <a:solidFill>
                  <a:srgbClr val="326F79"/>
                </a:solidFill>
                <a:latin typeface="Manrope ExtraBold"/>
                <a:ea typeface="Manrope ExtraBold"/>
                <a:cs typeface="Manrope ExtraBold"/>
                <a:sym typeface="Manrope ExtraBold"/>
              </a:rPr>
              <a:t>Validemos cada uno de los instrumentos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g31bc76eacb1_1_5"/>
          <p:cNvSpPr txBox="1">
            <a:spLocks noGrp="1"/>
          </p:cNvSpPr>
          <p:nvPr>
            <p:ph type="ctrTitle" idx="4294967295"/>
          </p:nvPr>
        </p:nvSpPr>
        <p:spPr>
          <a:xfrm>
            <a:off x="381000" y="149225"/>
            <a:ext cx="11620500" cy="1155600"/>
          </a:xfrm>
          <a:prstGeom prst="rect">
            <a:avLst/>
          </a:prstGeom>
          <a:solidFill>
            <a:schemeClr val="lt1"/>
          </a:solid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0" i="0" u="none" strike="noStrike" cap="none">
                <a:solidFill>
                  <a:srgbClr val="326F79"/>
                </a:solidFill>
                <a:latin typeface="Manrope ExtraBold"/>
                <a:ea typeface="Manrope ExtraBold"/>
                <a:cs typeface="Manrope ExtraBold"/>
                <a:sym typeface="Manrope ExtraBold"/>
              </a:rPr>
              <a:t>Instrucciones para los ejercicios de validación</a:t>
            </a:r>
            <a:endParaRPr/>
          </a:p>
        </p:txBody>
      </p:sp>
      <p:sp>
        <p:nvSpPr>
          <p:cNvPr id="591" name="Google Shape;591;g31bc76eacb1_1_5"/>
          <p:cNvSpPr txBox="1"/>
          <p:nvPr/>
        </p:nvSpPr>
        <p:spPr>
          <a:xfrm>
            <a:off x="1549400" y="2362200"/>
            <a:ext cx="9963300" cy="3009900"/>
          </a:xfrm>
          <a:prstGeom prst="rect">
            <a:avLst/>
          </a:prstGeom>
          <a:solidFill>
            <a:schemeClr val="lt1"/>
          </a:solidFill>
          <a:ln>
            <a:noFill/>
          </a:ln>
        </p:spPr>
        <p:txBody>
          <a:bodyPr spcFirstLastPara="1" wrap="square" lIns="91425" tIns="91425" rIns="91425" bIns="91425" anchor="t" anchorCtr="0">
            <a:noAutofit/>
          </a:bodyPr>
          <a:lstStyle/>
          <a:p>
            <a:pPr marL="457200" marR="0" lvl="0" indent="-355600" algn="l" rtl="0">
              <a:lnSpc>
                <a:spcPct val="150000"/>
              </a:lnSpc>
              <a:spcBef>
                <a:spcPts val="0"/>
              </a:spcBef>
              <a:spcAft>
                <a:spcPts val="0"/>
              </a:spcAft>
              <a:buClr>
                <a:srgbClr val="3F3F3F"/>
              </a:buClr>
              <a:buSzPts val="200"/>
              <a:buFont typeface="Manrope"/>
              <a:buAutoNum type="arabicPeriod"/>
            </a:pPr>
            <a:r>
              <a:rPr lang="en-US" sz="2000" b="0" i="0" u="none">
                <a:solidFill>
                  <a:srgbClr val="3F3F3F"/>
                </a:solidFill>
                <a:latin typeface="Manrope"/>
                <a:ea typeface="Manrope"/>
                <a:cs typeface="Manrope"/>
                <a:sym typeface="Manrope"/>
              </a:rPr>
              <a:t>Ingrese al enlace del instrumento a validar: Pares académicos, Integrantes CONACES y Coordinadores CONACES.</a:t>
            </a:r>
            <a:endParaRPr/>
          </a:p>
          <a:p>
            <a:pPr marL="457200" marR="0" lvl="0" indent="-355600" algn="l" rtl="0">
              <a:lnSpc>
                <a:spcPct val="150000"/>
              </a:lnSpc>
              <a:spcBef>
                <a:spcPts val="0"/>
              </a:spcBef>
              <a:spcAft>
                <a:spcPts val="0"/>
              </a:spcAft>
              <a:buClr>
                <a:srgbClr val="3F3F3F"/>
              </a:buClr>
              <a:buSzPts val="200"/>
              <a:buFont typeface="Manrope"/>
              <a:buAutoNum type="arabicPeriod"/>
            </a:pPr>
            <a:r>
              <a:rPr lang="en-US" sz="2000" b="0" i="0" u="none">
                <a:solidFill>
                  <a:srgbClr val="3F3F3F"/>
                </a:solidFill>
                <a:latin typeface="Manrope"/>
                <a:ea typeface="Manrope"/>
                <a:cs typeface="Manrope"/>
                <a:sym typeface="Manrope"/>
              </a:rPr>
              <a:t>Lea detenidamente cada uno de los ítems a valorar.</a:t>
            </a:r>
            <a:endParaRPr/>
          </a:p>
          <a:p>
            <a:pPr marL="457200" marR="0" lvl="0" indent="-355600" algn="l" rtl="0">
              <a:lnSpc>
                <a:spcPct val="150000"/>
              </a:lnSpc>
              <a:spcBef>
                <a:spcPts val="0"/>
              </a:spcBef>
              <a:spcAft>
                <a:spcPts val="0"/>
              </a:spcAft>
              <a:buClr>
                <a:srgbClr val="3F3F3F"/>
              </a:buClr>
              <a:buSzPts val="200"/>
              <a:buFont typeface="Libre Franklin"/>
              <a:buAutoNum type="arabicPeriod"/>
            </a:pPr>
            <a:r>
              <a:rPr lang="en-US" sz="2000" b="0" i="0" u="none">
                <a:solidFill>
                  <a:srgbClr val="3F3F3F"/>
                </a:solidFill>
                <a:latin typeface="Manrope"/>
                <a:ea typeface="Manrope"/>
                <a:cs typeface="Manrope"/>
                <a:sym typeface="Manrope"/>
              </a:rPr>
              <a:t>Diligencie el formulario de validación de acuerdo con los siguientes criterios: </a:t>
            </a:r>
            <a:r>
              <a:rPr lang="en-US" sz="2000" b="1" i="0" u="none">
                <a:solidFill>
                  <a:srgbClr val="3F3F3F"/>
                </a:solidFill>
                <a:latin typeface="Manrope"/>
                <a:ea typeface="Manrope"/>
                <a:cs typeface="Manrope"/>
                <a:sym typeface="Manrope"/>
              </a:rPr>
              <a:t>forma, contenido, utilidad y aplicabilidad.</a:t>
            </a:r>
            <a:endParaRPr/>
          </a:p>
          <a:p>
            <a:pPr marL="457200" marR="0" lvl="0" indent="-355600" algn="l" rtl="0">
              <a:lnSpc>
                <a:spcPct val="150000"/>
              </a:lnSpc>
              <a:spcBef>
                <a:spcPts val="0"/>
              </a:spcBef>
              <a:spcAft>
                <a:spcPts val="0"/>
              </a:spcAft>
              <a:buClr>
                <a:srgbClr val="3F3F3F"/>
              </a:buClr>
              <a:buSzPts val="200"/>
              <a:buFont typeface="Manrope"/>
              <a:buAutoNum type="arabicPeriod"/>
            </a:pPr>
            <a:r>
              <a:rPr lang="en-US" sz="2000" b="0" i="0" u="none">
                <a:solidFill>
                  <a:srgbClr val="3F3F3F"/>
                </a:solidFill>
                <a:latin typeface="Manrope"/>
                <a:ea typeface="Manrope"/>
                <a:cs typeface="Manrope"/>
                <a:sym typeface="Manrope"/>
              </a:rPr>
              <a:t>Al finalizar el ejercicio debe haber diligenciado los tres formularios de validación; es decir, uno para cada instrumento de evaluación propuesto.</a:t>
            </a:r>
            <a:endParaRPr/>
          </a:p>
        </p:txBody>
      </p:sp>
      <p:sp>
        <p:nvSpPr>
          <p:cNvPr id="592" name="Google Shape;592;g31bc76eacb1_1_5"/>
          <p:cNvSpPr txBox="1"/>
          <p:nvPr/>
        </p:nvSpPr>
        <p:spPr>
          <a:xfrm>
            <a:off x="5531800" y="6235700"/>
            <a:ext cx="6615900" cy="482700"/>
          </a:xfrm>
          <a:prstGeom prst="rect">
            <a:avLst/>
          </a:prstGeom>
          <a:solidFill>
            <a:schemeClr val="lt1"/>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Manrope"/>
              <a:buNone/>
            </a:pPr>
            <a:r>
              <a:rPr lang="en-US" sz="2000" b="1" i="1" u="none">
                <a:solidFill>
                  <a:srgbClr val="000000"/>
                </a:solidFill>
                <a:latin typeface="Manrope"/>
                <a:ea typeface="Manrope"/>
                <a:cs typeface="Manrope"/>
                <a:sym typeface="Manrope"/>
              </a:rPr>
              <a:t>Cada uno de los tres ejercicios, tomará 20 minutos </a:t>
            </a:r>
            <a:endParaRPr sz="2000">
              <a:latin typeface="Manrope"/>
              <a:ea typeface="Manrope"/>
              <a:cs typeface="Manrope"/>
              <a:sym typeface="Manrope"/>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31bc76eacb1_1_12"/>
          <p:cNvSpPr txBox="1">
            <a:spLocks noGrp="1"/>
          </p:cNvSpPr>
          <p:nvPr>
            <p:ph type="ctrTitle" idx="4294967295"/>
          </p:nvPr>
        </p:nvSpPr>
        <p:spPr>
          <a:xfrm>
            <a:off x="565150" y="0"/>
            <a:ext cx="6718200" cy="1155600"/>
          </a:xfrm>
          <a:prstGeom prst="rect">
            <a:avLst/>
          </a:prstGeom>
          <a:solidFill>
            <a:schemeClr val="lt1"/>
          </a:solid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0" i="0" u="none" strike="noStrike" cap="none">
                <a:solidFill>
                  <a:srgbClr val="326F79"/>
                </a:solidFill>
                <a:latin typeface="Manrope ExtraBold"/>
                <a:ea typeface="Manrope ExtraBold"/>
                <a:cs typeface="Manrope ExtraBold"/>
                <a:sym typeface="Manrope ExtraBold"/>
              </a:rPr>
              <a:t>Al ingresar encontrará</a:t>
            </a:r>
            <a:endParaRPr/>
          </a:p>
        </p:txBody>
      </p:sp>
      <p:pic>
        <p:nvPicPr>
          <p:cNvPr id="599" name="Google Shape;599;g31bc76eacb1_1_12"/>
          <p:cNvPicPr preferRelativeResize="0"/>
          <p:nvPr/>
        </p:nvPicPr>
        <p:blipFill rotWithShape="1">
          <a:blip r:embed="rId3">
            <a:alphaModFix/>
          </a:blip>
          <a:srcRect/>
          <a:stretch/>
        </p:blipFill>
        <p:spPr>
          <a:xfrm>
            <a:off x="1905000" y="1689100"/>
            <a:ext cx="7812086" cy="5168900"/>
          </a:xfrm>
          <a:prstGeom prst="rect">
            <a:avLst/>
          </a:prstGeom>
          <a:noFill/>
          <a:ln>
            <a:noFill/>
          </a:ln>
        </p:spPr>
      </p:pic>
      <p:sp>
        <p:nvSpPr>
          <p:cNvPr id="600" name="Google Shape;600;g31bc76eacb1_1_12"/>
          <p:cNvSpPr txBox="1"/>
          <p:nvPr/>
        </p:nvSpPr>
        <p:spPr>
          <a:xfrm>
            <a:off x="2197100" y="4278312"/>
            <a:ext cx="2463900" cy="371400"/>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1400" b="0" i="0" u="none">
              <a:solidFill>
                <a:srgbClr val="000000"/>
              </a:solidFill>
              <a:latin typeface="Arial"/>
              <a:ea typeface="Arial"/>
              <a:cs typeface="Arial"/>
              <a:sym typeface="Arial"/>
            </a:endParaRPr>
          </a:p>
        </p:txBody>
      </p:sp>
      <p:cxnSp>
        <p:nvCxnSpPr>
          <p:cNvPr id="601" name="Google Shape;601;g31bc76eacb1_1_12"/>
          <p:cNvCxnSpPr/>
          <p:nvPr/>
        </p:nvCxnSpPr>
        <p:spPr>
          <a:xfrm rot="10800000">
            <a:off x="5010112" y="4416537"/>
            <a:ext cx="1871700" cy="23700"/>
          </a:xfrm>
          <a:prstGeom prst="straightConnector1">
            <a:avLst/>
          </a:prstGeom>
          <a:noFill/>
          <a:ln w="38100" cap="flat" cmpd="sng">
            <a:solidFill>
              <a:schemeClr val="lt2"/>
            </a:solidFill>
            <a:prstDash val="solid"/>
            <a:miter lim="800000"/>
            <a:headEnd type="none" w="med" len="med"/>
            <a:tailEnd type="triangle" w="med" len="med"/>
          </a:ln>
        </p:spPr>
      </p:cxnSp>
      <p:sp>
        <p:nvSpPr>
          <p:cNvPr id="602" name="Google Shape;602;g31bc76eacb1_1_12"/>
          <p:cNvSpPr txBox="1"/>
          <p:nvPr/>
        </p:nvSpPr>
        <p:spPr>
          <a:xfrm>
            <a:off x="7183437" y="4114800"/>
            <a:ext cx="4044900" cy="2068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000"/>
              <a:buFont typeface="Manrope"/>
              <a:buNone/>
            </a:pPr>
            <a:r>
              <a:rPr lang="en-US" sz="2000" b="0" i="0" u="none">
                <a:solidFill>
                  <a:srgbClr val="000000"/>
                </a:solidFill>
                <a:latin typeface="Manrope"/>
                <a:ea typeface="Manrope"/>
                <a:cs typeface="Manrope"/>
                <a:sym typeface="Manrope"/>
              </a:rPr>
              <a:t>Seleccione “Autoevaluación”</a:t>
            </a:r>
            <a:endParaRPr/>
          </a:p>
          <a:p>
            <a:pPr marL="0" marR="0" lvl="0" indent="0" algn="l" rtl="0">
              <a:lnSpc>
                <a:spcPct val="100000"/>
              </a:lnSpc>
              <a:spcBef>
                <a:spcPts val="0"/>
              </a:spcBef>
              <a:spcAft>
                <a:spcPts val="0"/>
              </a:spcAft>
              <a:buClr>
                <a:srgbClr val="000000"/>
              </a:buClr>
              <a:buSzPts val="2000"/>
              <a:buFont typeface="Arial"/>
              <a:buNone/>
            </a:pPr>
            <a:endParaRPr sz="2000" b="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rgbClr val="000000"/>
              </a:buClr>
              <a:buSzPts val="2000"/>
              <a:buFont typeface="Manrope"/>
              <a:buNone/>
            </a:pPr>
            <a:r>
              <a:rPr lang="en-US" sz="2000" b="0" i="0" u="none">
                <a:solidFill>
                  <a:srgbClr val="000000"/>
                </a:solidFill>
                <a:latin typeface="Manrope"/>
                <a:ea typeface="Manrope"/>
                <a:cs typeface="Manrope"/>
                <a:sym typeface="Manrope"/>
              </a:rPr>
              <a:t>Para visualizar todos los ítems que componen el instrumento</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07"/>
        <p:cNvGrpSpPr/>
        <p:nvPr/>
      </p:nvGrpSpPr>
      <p:grpSpPr>
        <a:xfrm>
          <a:off x="0" y="0"/>
          <a:ext cx="0" cy="0"/>
          <a:chOff x="0" y="0"/>
          <a:chExt cx="0" cy="0"/>
        </a:xfrm>
      </p:grpSpPr>
      <p:sp>
        <p:nvSpPr>
          <p:cNvPr id="608" name="Google Shape;608;g31bc76eacb1_1_21"/>
          <p:cNvSpPr txBox="1">
            <a:spLocks noGrp="1"/>
          </p:cNvSpPr>
          <p:nvPr>
            <p:ph type="ctrTitle" idx="4294967295"/>
          </p:nvPr>
        </p:nvSpPr>
        <p:spPr>
          <a:xfrm>
            <a:off x="6310312" y="411162"/>
            <a:ext cx="5486400" cy="32925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609" name="Google Shape;609;g31bc76eacb1_1_21"/>
          <p:cNvPicPr preferRelativeResize="0"/>
          <p:nvPr/>
        </p:nvPicPr>
        <p:blipFill rotWithShape="1">
          <a:blip r:embed="rId3">
            <a:alphaModFix/>
          </a:blip>
          <a:srcRect/>
          <a:stretch/>
        </p:blipFill>
        <p:spPr>
          <a:xfrm>
            <a:off x="2081212" y="1408112"/>
            <a:ext cx="9972674" cy="5351462"/>
          </a:xfrm>
          <a:prstGeom prst="rect">
            <a:avLst/>
          </a:prstGeom>
          <a:noFill/>
          <a:ln>
            <a:noFill/>
          </a:ln>
        </p:spPr>
      </p:pic>
      <p:sp>
        <p:nvSpPr>
          <p:cNvPr id="610" name="Google Shape;610;g31bc76eacb1_1_21"/>
          <p:cNvSpPr txBox="1">
            <a:spLocks noGrp="1"/>
          </p:cNvSpPr>
          <p:nvPr>
            <p:ph type="ctrTitle" idx="4294967295"/>
          </p:nvPr>
        </p:nvSpPr>
        <p:spPr>
          <a:xfrm>
            <a:off x="509587" y="0"/>
            <a:ext cx="11490300" cy="1155600"/>
          </a:xfrm>
          <a:prstGeom prst="rect">
            <a:avLst/>
          </a:prstGeom>
          <a:solidFill>
            <a:schemeClr val="lt1"/>
          </a:solid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3300"/>
              <a:buFont typeface="Arial"/>
              <a:buNone/>
            </a:pPr>
            <a:r>
              <a:rPr lang="en-US" sz="3000" i="0" u="none" strike="noStrike" cap="none">
                <a:solidFill>
                  <a:srgbClr val="326F79"/>
                </a:solidFill>
                <a:latin typeface="Manrope ExtraBold"/>
                <a:ea typeface="Manrope ExtraBold"/>
                <a:cs typeface="Manrope ExtraBold"/>
                <a:sym typeface="Manrope ExtraBold"/>
              </a:rPr>
              <a:t>Posteriormente encontrará una página con los ítems</a:t>
            </a:r>
            <a:endParaRPr sz="3000">
              <a:latin typeface="Manrope"/>
              <a:ea typeface="Manrope"/>
              <a:cs typeface="Manrope"/>
              <a:sym typeface="Manrope"/>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31bc76eacb1_1_28"/>
          <p:cNvSpPr txBox="1">
            <a:spLocks noGrp="1"/>
          </p:cNvSpPr>
          <p:nvPr>
            <p:ph type="ctrTitle" idx="4294967295"/>
          </p:nvPr>
        </p:nvSpPr>
        <p:spPr>
          <a:xfrm>
            <a:off x="952500" y="493712"/>
            <a:ext cx="11136300" cy="1155600"/>
          </a:xfrm>
          <a:prstGeom prst="rect">
            <a:avLst/>
          </a:prstGeom>
          <a:solidFill>
            <a:schemeClr val="lt1"/>
          </a:solidFill>
          <a:ln>
            <a:noFill/>
          </a:ln>
        </p:spPr>
        <p:txBody>
          <a:bodyPr spcFirstLastPara="1" wrap="square" lIns="0" tIns="0" rIns="0" bIns="0" anchor="b"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0" i="0" u="none" strike="noStrike" cap="none">
                <a:solidFill>
                  <a:srgbClr val="326F79"/>
                </a:solidFill>
                <a:latin typeface="Manrope ExtraBold"/>
                <a:ea typeface="Manrope ExtraBold"/>
                <a:cs typeface="Manrope ExtraBold"/>
                <a:sym typeface="Manrope ExtraBold"/>
              </a:rPr>
              <a:t>Una vez haya leído los ítems: Valore el instrumento considerando la Forma, Contenido, Utilidad y Aplicabilidad</a:t>
            </a:r>
            <a:endParaRPr/>
          </a:p>
        </p:txBody>
      </p:sp>
      <p:sp>
        <p:nvSpPr>
          <p:cNvPr id="617" name="Google Shape;617;g31bc76eacb1_1_28"/>
          <p:cNvSpPr txBox="1"/>
          <p:nvPr/>
        </p:nvSpPr>
        <p:spPr>
          <a:xfrm>
            <a:off x="457200" y="2376487"/>
            <a:ext cx="3632100" cy="4014900"/>
          </a:xfrm>
          <a:prstGeom prst="rect">
            <a:avLst/>
          </a:prstGeom>
          <a:solidFill>
            <a:schemeClr val="lt1"/>
          </a:solidFill>
          <a:ln>
            <a:noFill/>
          </a:ln>
        </p:spPr>
        <p:txBody>
          <a:bodyPr spcFirstLastPara="1" wrap="square" lIns="91425" tIns="91425" rIns="91425" bIns="91425" anchor="b" anchorCtr="0">
            <a:noAutofit/>
          </a:bodyPr>
          <a:lstStyle/>
          <a:p>
            <a:pPr marL="0" marR="0" lvl="0" indent="0" algn="l" rtl="0">
              <a:lnSpc>
                <a:spcPct val="115000"/>
              </a:lnSpc>
              <a:spcBef>
                <a:spcPts val="0"/>
              </a:spcBef>
              <a:spcAft>
                <a:spcPts val="0"/>
              </a:spcAft>
              <a:buClr>
                <a:srgbClr val="000000"/>
              </a:buClr>
              <a:buSzPts val="1600"/>
              <a:buFont typeface="Arial"/>
              <a:buNone/>
            </a:pPr>
            <a:endParaRPr sz="1600" b="1" i="0" u="none">
              <a:solidFill>
                <a:srgbClr val="326F79"/>
              </a:solidFill>
              <a:latin typeface="Manrope"/>
              <a:ea typeface="Manrope"/>
              <a:cs typeface="Manrope"/>
              <a:sym typeface="Manrope"/>
            </a:endParaRPr>
          </a:p>
          <a:p>
            <a:pPr marL="0" marR="0" lvl="0" indent="0" algn="l" rtl="0">
              <a:lnSpc>
                <a:spcPct val="115000"/>
              </a:lnSpc>
              <a:spcBef>
                <a:spcPts val="0"/>
              </a:spcBef>
              <a:spcAft>
                <a:spcPts val="0"/>
              </a:spcAft>
              <a:buClr>
                <a:srgbClr val="000000"/>
              </a:buClr>
              <a:buSzPts val="1600"/>
              <a:buFont typeface="Manrope"/>
              <a:buNone/>
            </a:pPr>
            <a:r>
              <a:rPr lang="en-US" sz="1600" b="0" i="0" u="none">
                <a:solidFill>
                  <a:srgbClr val="000000"/>
                </a:solidFill>
                <a:latin typeface="Manrope"/>
                <a:ea typeface="Manrope"/>
                <a:cs typeface="Manrope"/>
                <a:sym typeface="Manrope"/>
              </a:rPr>
              <a:t> </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Claridad y precisión del lenguaje</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Estructura y organización </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Adecuación de las escalas de respuesta</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Extensión</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Especificidad</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Valoración global del instrumento</a:t>
            </a:r>
            <a:endParaRPr/>
          </a:p>
        </p:txBody>
      </p:sp>
      <p:sp>
        <p:nvSpPr>
          <p:cNvPr id="618" name="Google Shape;618;g31bc76eacb1_1_28"/>
          <p:cNvSpPr txBox="1"/>
          <p:nvPr/>
        </p:nvSpPr>
        <p:spPr>
          <a:xfrm>
            <a:off x="4600575" y="3189287"/>
            <a:ext cx="4194300" cy="3201900"/>
          </a:xfrm>
          <a:prstGeom prst="rect">
            <a:avLst/>
          </a:prstGeom>
          <a:solidFill>
            <a:schemeClr val="lt1"/>
          </a:solidFill>
          <a:ln>
            <a:noFill/>
          </a:ln>
        </p:spPr>
        <p:txBody>
          <a:bodyPr spcFirstLastPara="1" wrap="square" lIns="91425" tIns="91425" rIns="91425" bIns="91425" anchor="b" anchorCtr="0">
            <a:noAutofit/>
          </a:bodyPr>
          <a:lstStyle/>
          <a:p>
            <a:pPr marL="0" marR="0" lvl="0" indent="0" algn="l" rtl="0">
              <a:lnSpc>
                <a:spcPct val="115000"/>
              </a:lnSpc>
              <a:spcBef>
                <a:spcPts val="0"/>
              </a:spcBef>
              <a:spcAft>
                <a:spcPts val="0"/>
              </a:spcAft>
              <a:buClr>
                <a:srgbClr val="000000"/>
              </a:buClr>
              <a:buSzPts val="1600"/>
              <a:buFont typeface="Arial"/>
              <a:buNone/>
            </a:pPr>
            <a:endParaRPr sz="1600" b="0" i="0" u="none">
              <a:solidFill>
                <a:srgbClr val="000000"/>
              </a:solidFill>
              <a:latin typeface="Manrope"/>
              <a:ea typeface="Manrope"/>
              <a:cs typeface="Manrope"/>
              <a:sym typeface="Manrope"/>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Adecuación de los criterios de evaluación</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Relevancia de los criterios</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Equilibrio y objetividad en la evaluación</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Cobertura de aspectos clave del desempeño</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Sugerencias para mejorar el instrumento</a:t>
            </a:r>
            <a:endParaRPr/>
          </a:p>
        </p:txBody>
      </p:sp>
      <p:sp>
        <p:nvSpPr>
          <p:cNvPr id="619" name="Google Shape;619;g31bc76eacb1_1_28"/>
          <p:cNvSpPr txBox="1"/>
          <p:nvPr/>
        </p:nvSpPr>
        <p:spPr>
          <a:xfrm>
            <a:off x="8826500" y="3479800"/>
            <a:ext cx="3248100" cy="1435200"/>
          </a:xfrm>
          <a:prstGeom prst="rect">
            <a:avLst/>
          </a:prstGeom>
          <a:solidFill>
            <a:schemeClr val="lt1"/>
          </a:solidFill>
          <a:ln>
            <a:noFill/>
          </a:ln>
        </p:spPr>
        <p:txBody>
          <a:bodyPr spcFirstLastPara="1" wrap="square" lIns="91425" tIns="91425" rIns="91425" bIns="91425" anchor="ctr" anchorCtr="0">
            <a:noAutofit/>
          </a:bodyPr>
          <a:lstStyle/>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Prácticas</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Desarrollo profesional</a:t>
            </a:r>
            <a:endParaRPr/>
          </a:p>
          <a:p>
            <a:pPr marL="914400" marR="0" lvl="1" indent="-330200" algn="l" rtl="0">
              <a:lnSpc>
                <a:spcPct val="115000"/>
              </a:lnSpc>
              <a:spcBef>
                <a:spcPts val="0"/>
              </a:spcBef>
              <a:spcAft>
                <a:spcPts val="0"/>
              </a:spcAft>
              <a:buClr>
                <a:srgbClr val="000000"/>
              </a:buClr>
              <a:buSzPts val="200"/>
              <a:buFont typeface="Manrope"/>
              <a:buAutoNum type="alphaLcPeriod"/>
            </a:pPr>
            <a:r>
              <a:rPr lang="en-US" sz="1600" b="0" i="0" u="none" strike="noStrike" cap="none">
                <a:solidFill>
                  <a:srgbClr val="000000"/>
                </a:solidFill>
                <a:latin typeface="Manrope"/>
                <a:ea typeface="Manrope"/>
                <a:cs typeface="Manrope"/>
                <a:sym typeface="Manrope"/>
              </a:rPr>
              <a:t>Aplicabilidad</a:t>
            </a:r>
            <a:endParaRPr/>
          </a:p>
        </p:txBody>
      </p:sp>
      <p:sp>
        <p:nvSpPr>
          <p:cNvPr id="620" name="Google Shape;620;g31bc76eacb1_1_28"/>
          <p:cNvSpPr/>
          <p:nvPr/>
        </p:nvSpPr>
        <p:spPr>
          <a:xfrm>
            <a:off x="1476375" y="2749550"/>
            <a:ext cx="2003400" cy="490500"/>
          </a:xfrm>
          <a:prstGeom prst="roundRect">
            <a:avLst>
              <a:gd name="adj" fmla="val 16667"/>
            </a:avLst>
          </a:prstGeom>
          <a:solidFill>
            <a:schemeClr val="lt2"/>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Forma</a:t>
            </a:r>
            <a:endParaRPr/>
          </a:p>
        </p:txBody>
      </p:sp>
      <p:sp>
        <p:nvSpPr>
          <p:cNvPr id="621" name="Google Shape;621;g31bc76eacb1_1_28"/>
          <p:cNvSpPr/>
          <p:nvPr/>
        </p:nvSpPr>
        <p:spPr>
          <a:xfrm>
            <a:off x="5630862" y="2749550"/>
            <a:ext cx="2352600" cy="490500"/>
          </a:xfrm>
          <a:prstGeom prst="roundRect">
            <a:avLst>
              <a:gd name="adj" fmla="val 16667"/>
            </a:avLst>
          </a:prstGeom>
          <a:solidFill>
            <a:srgbClr val="FFC0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Contenido</a:t>
            </a:r>
            <a:endParaRPr/>
          </a:p>
        </p:txBody>
      </p:sp>
      <p:sp>
        <p:nvSpPr>
          <p:cNvPr id="622" name="Google Shape;622;g31bc76eacb1_1_28"/>
          <p:cNvSpPr/>
          <p:nvPr/>
        </p:nvSpPr>
        <p:spPr>
          <a:xfrm>
            <a:off x="9374187" y="2749550"/>
            <a:ext cx="2070000" cy="490500"/>
          </a:xfrm>
          <a:prstGeom prst="roundRect">
            <a:avLst>
              <a:gd name="adj" fmla="val 16667"/>
            </a:avLst>
          </a:prstGeom>
          <a:solidFill>
            <a:srgbClr val="326F79"/>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FFFFFF"/>
              </a:buClr>
              <a:buSzPts val="2000"/>
              <a:buFont typeface="Manrope"/>
              <a:buNone/>
            </a:pPr>
            <a:r>
              <a:rPr lang="en-US" sz="2000" b="1" i="0" u="none">
                <a:solidFill>
                  <a:srgbClr val="FFFFFF"/>
                </a:solidFill>
                <a:latin typeface="Manrope"/>
                <a:ea typeface="Manrope"/>
                <a:cs typeface="Manrope"/>
                <a:sym typeface="Manrope"/>
              </a:rPr>
              <a:t>Utilidad</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8" name="Google Shape;628;g31bc76eacb1_1_39"/>
          <p:cNvPicPr preferRelativeResize="0"/>
          <p:nvPr/>
        </p:nvPicPr>
        <p:blipFill rotWithShape="1">
          <a:blip r:embed="rId3">
            <a:alphaModFix/>
          </a:blip>
          <a:srcRect/>
          <a:stretch/>
        </p:blipFill>
        <p:spPr>
          <a:xfrm>
            <a:off x="2309037" y="1886362"/>
            <a:ext cx="9445626" cy="4056062"/>
          </a:xfrm>
          <a:prstGeom prst="rect">
            <a:avLst/>
          </a:prstGeom>
          <a:noFill/>
          <a:ln>
            <a:noFill/>
          </a:ln>
        </p:spPr>
      </p:pic>
      <p:sp>
        <p:nvSpPr>
          <p:cNvPr id="629" name="Google Shape;629;g31bc76eacb1_1_39"/>
          <p:cNvSpPr txBox="1">
            <a:spLocks noGrp="1"/>
          </p:cNvSpPr>
          <p:nvPr>
            <p:ph type="ctrTitle" idx="4294967295"/>
          </p:nvPr>
        </p:nvSpPr>
        <p:spPr>
          <a:xfrm>
            <a:off x="247700" y="645050"/>
            <a:ext cx="6626100" cy="762600"/>
          </a:xfrm>
          <a:prstGeom prst="rect">
            <a:avLst/>
          </a:prstGeom>
          <a:solidFill>
            <a:schemeClr val="lt1"/>
          </a:solidFill>
          <a:ln>
            <a:noFill/>
          </a:ln>
        </p:spPr>
        <p:txBody>
          <a:bodyPr spcFirstLastPara="1" wrap="square" lIns="0" tIns="0" rIns="0" bIns="0" anchor="b" anchorCtr="0">
            <a:noAutofit/>
          </a:bodyPr>
          <a:lstStyle/>
          <a:p>
            <a:pPr marL="0" marR="0" lvl="0" indent="0" algn="l" rtl="0">
              <a:lnSpc>
                <a:spcPct val="100000"/>
              </a:lnSpc>
              <a:spcBef>
                <a:spcPts val="0"/>
              </a:spcBef>
              <a:spcAft>
                <a:spcPts val="0"/>
              </a:spcAft>
              <a:buClr>
                <a:srgbClr val="000000"/>
              </a:buClr>
              <a:buSzPts val="3300"/>
              <a:buFont typeface="Arial"/>
              <a:buNone/>
            </a:pPr>
            <a:r>
              <a:rPr lang="en-US" sz="3000" b="0" i="0" u="none" strike="noStrike" cap="none">
                <a:solidFill>
                  <a:srgbClr val="326F79"/>
                </a:solidFill>
                <a:latin typeface="Manrope ExtraBold"/>
                <a:ea typeface="Manrope ExtraBold"/>
                <a:cs typeface="Manrope ExtraBold"/>
                <a:sym typeface="Manrope ExtraBold"/>
              </a:rPr>
              <a:t>Encontrará la siguiente página</a:t>
            </a:r>
            <a:endParaRPr sz="30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pic>
        <p:nvPicPr>
          <p:cNvPr id="635" name="Google Shape;635;g31bc76eacb1_1_45"/>
          <p:cNvPicPr preferRelativeResize="0"/>
          <p:nvPr/>
        </p:nvPicPr>
        <p:blipFill rotWithShape="1">
          <a:blip r:embed="rId3">
            <a:alphaModFix/>
          </a:blip>
          <a:srcRect/>
          <a:stretch/>
        </p:blipFill>
        <p:spPr>
          <a:xfrm>
            <a:off x="5114925" y="1849437"/>
            <a:ext cx="6696075" cy="3895725"/>
          </a:xfrm>
          <a:prstGeom prst="rect">
            <a:avLst/>
          </a:prstGeom>
          <a:noFill/>
          <a:ln>
            <a:noFill/>
          </a:ln>
        </p:spPr>
      </p:pic>
      <p:sp>
        <p:nvSpPr>
          <p:cNvPr id="636" name="Google Shape;636;g31bc76eacb1_1_45"/>
          <p:cNvSpPr txBox="1">
            <a:spLocks noGrp="1"/>
          </p:cNvSpPr>
          <p:nvPr>
            <p:ph type="ctrTitle"/>
          </p:nvPr>
        </p:nvSpPr>
        <p:spPr>
          <a:xfrm>
            <a:off x="952500" y="381000"/>
            <a:ext cx="8427900" cy="11556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3000" b="0" i="0" u="none">
                <a:solidFill>
                  <a:srgbClr val="326F79"/>
                </a:solidFill>
                <a:latin typeface="Manrope ExtraBold"/>
                <a:ea typeface="Manrope ExtraBold"/>
                <a:cs typeface="Manrope ExtraBold"/>
                <a:sym typeface="Manrope ExtraBold"/>
              </a:rPr>
              <a:t>Diligencie la siguiente información y continúe con la validación</a:t>
            </a:r>
            <a:endParaRPr sz="30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41"/>
        <p:cNvGrpSpPr/>
        <p:nvPr/>
      </p:nvGrpSpPr>
      <p:grpSpPr>
        <a:xfrm>
          <a:off x="0" y="0"/>
          <a:ext cx="0" cy="0"/>
          <a:chOff x="0" y="0"/>
          <a:chExt cx="0" cy="0"/>
        </a:xfrm>
      </p:grpSpPr>
      <p:sp>
        <p:nvSpPr>
          <p:cNvPr id="642" name="Google Shape;642;g31bc76eacb1_1_51"/>
          <p:cNvSpPr txBox="1">
            <a:spLocks noGrp="1"/>
          </p:cNvSpPr>
          <p:nvPr>
            <p:ph type="ctrTitle"/>
          </p:nvPr>
        </p:nvSpPr>
        <p:spPr>
          <a:xfrm>
            <a:off x="952500" y="381000"/>
            <a:ext cx="8427900" cy="11556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3000" b="0" i="0" u="none">
                <a:solidFill>
                  <a:srgbClr val="326F79"/>
                </a:solidFill>
                <a:latin typeface="Manrope ExtraBold"/>
                <a:ea typeface="Manrope ExtraBold"/>
                <a:cs typeface="Manrope ExtraBold"/>
                <a:sym typeface="Manrope ExtraBold"/>
              </a:rPr>
              <a:t>Diligencie la siguiente información y continúe con la validación</a:t>
            </a:r>
            <a:endParaRPr sz="3000"/>
          </a:p>
        </p:txBody>
      </p:sp>
      <p:pic>
        <p:nvPicPr>
          <p:cNvPr id="643" name="Google Shape;643;g31bc76eacb1_1_51">
            <a:hlinkClick r:id="rId3"/>
          </p:cNvPr>
          <p:cNvPicPr preferRelativeResize="0"/>
          <p:nvPr/>
        </p:nvPicPr>
        <p:blipFill>
          <a:blip r:embed="rId4">
            <a:alphaModFix/>
          </a:blip>
          <a:stretch>
            <a:fillRect/>
          </a:stretch>
        </p:blipFill>
        <p:spPr>
          <a:xfrm>
            <a:off x="1571263" y="1651900"/>
            <a:ext cx="8331480" cy="501660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sp>
        <p:nvSpPr>
          <p:cNvPr id="649" name="Google Shape;649;g2d64e476bf4_1_21"/>
          <p:cNvSpPr txBox="1">
            <a:spLocks noGrp="1"/>
          </p:cNvSpPr>
          <p:nvPr>
            <p:ph type="ctrTitle"/>
          </p:nvPr>
        </p:nvSpPr>
        <p:spPr>
          <a:xfrm>
            <a:off x="4159250" y="2363787"/>
            <a:ext cx="7816800" cy="10017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a:solidFill>
                  <a:srgbClr val="326F79"/>
                </a:solidFill>
                <a:latin typeface="Manrope ExtraBold"/>
                <a:ea typeface="Manrope ExtraBold"/>
                <a:cs typeface="Manrope ExtraBold"/>
                <a:sym typeface="Manrope ExtraBold"/>
              </a:rPr>
              <a:t>4</a:t>
            </a:r>
            <a:r>
              <a:rPr lang="en-US" sz="4000" b="0" i="0" u="none">
                <a:solidFill>
                  <a:srgbClr val="326F79"/>
                </a:solidFill>
                <a:latin typeface="Manrope ExtraBold"/>
                <a:ea typeface="Manrope ExtraBold"/>
                <a:cs typeface="Manrope ExtraBold"/>
                <a:sym typeface="Manrope ExtraBold"/>
              </a:rPr>
              <a:t>. Pilotaje y validación estadística</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g31bc76eacb1_4_5"/>
          <p:cNvSpPr txBox="1">
            <a:spLocks noGrp="1"/>
          </p:cNvSpPr>
          <p:nvPr>
            <p:ph type="title"/>
          </p:nvPr>
        </p:nvSpPr>
        <p:spPr>
          <a:xfrm>
            <a:off x="593725" y="103176"/>
            <a:ext cx="10874400" cy="1517100"/>
          </a:xfrm>
          <a:prstGeom prst="rect">
            <a:avLst/>
          </a:prstGeom>
          <a:noFill/>
          <a:ln>
            <a:noFill/>
          </a:ln>
        </p:spPr>
        <p:txBody>
          <a:bodyPr spcFirstLastPara="1" wrap="square" lIns="0" tIns="0" rIns="0" bIns="0" anchor="b" anchorCtr="0">
            <a:noAutofit/>
          </a:bodyPr>
          <a:lstStyle/>
          <a:p>
            <a:pPr marL="0" lvl="0" indent="0" algn="ctr" rtl="0">
              <a:lnSpc>
                <a:spcPct val="80000"/>
              </a:lnSpc>
              <a:spcBef>
                <a:spcPts val="0"/>
              </a:spcBef>
              <a:spcAft>
                <a:spcPts val="0"/>
              </a:spcAft>
              <a:buSzPts val="4400"/>
              <a:buNone/>
            </a:pPr>
            <a:r>
              <a:rPr lang="en-US" sz="3000">
                <a:solidFill>
                  <a:srgbClr val="326F79"/>
                </a:solidFill>
                <a:latin typeface="Manrope"/>
                <a:ea typeface="Manrope"/>
                <a:cs typeface="Manrope"/>
                <a:sym typeface="Manrope"/>
              </a:rPr>
              <a:t>Modelo estadístico y estructura de análisis de datos</a:t>
            </a:r>
            <a:endParaRPr sz="3000">
              <a:latin typeface="Manrope"/>
              <a:ea typeface="Manrope"/>
              <a:cs typeface="Manrope"/>
              <a:sym typeface="Manrope"/>
            </a:endParaRPr>
          </a:p>
        </p:txBody>
      </p:sp>
      <p:sp>
        <p:nvSpPr>
          <p:cNvPr id="655" name="Google Shape;655;g31bc76eacb1_4_5"/>
          <p:cNvSpPr txBox="1">
            <a:spLocks noGrp="1"/>
          </p:cNvSpPr>
          <p:nvPr>
            <p:ph type="body" idx="1"/>
          </p:nvPr>
        </p:nvSpPr>
        <p:spPr>
          <a:xfrm>
            <a:off x="3570950" y="2058398"/>
            <a:ext cx="7810500" cy="4230900"/>
          </a:xfrm>
          <a:prstGeom prst="rect">
            <a:avLst/>
          </a:prstGeom>
          <a:noFill/>
          <a:ln>
            <a:noFill/>
          </a:ln>
        </p:spPr>
        <p:txBody>
          <a:bodyPr spcFirstLastPara="1" wrap="square" lIns="0" tIns="228600" rIns="0" bIns="0" anchor="t" anchorCtr="0">
            <a:normAutofit fontScale="25000" lnSpcReduction="20000"/>
          </a:bodyPr>
          <a:lstStyle/>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000000"/>
                </a:solidFill>
                <a:latin typeface="Manrope"/>
                <a:ea typeface="Manrope"/>
                <a:cs typeface="Manrope"/>
                <a:sym typeface="Manrope"/>
              </a:rPr>
              <a:t>Método: </a:t>
            </a:r>
            <a:r>
              <a:rPr lang="en-US" sz="8000" i="0" u="none">
                <a:solidFill>
                  <a:srgbClr val="000000"/>
                </a:solidFill>
                <a:latin typeface="Manrope"/>
                <a:ea typeface="Manrope"/>
                <a:cs typeface="Manrope"/>
                <a:sym typeface="Manrope"/>
              </a:rPr>
              <a:t>Muestreo estratificado </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Arial"/>
              <a:buChar char="•"/>
            </a:pPr>
            <a:r>
              <a:rPr lang="en-US" sz="8000" b="1" i="0" u="none">
                <a:solidFill>
                  <a:srgbClr val="000000"/>
                </a:solidFill>
                <a:latin typeface="Manrope"/>
                <a:ea typeface="Manrope"/>
                <a:cs typeface="Manrope"/>
                <a:sym typeface="Manrope"/>
              </a:rPr>
              <a:t>Periodo de evaluación: </a:t>
            </a:r>
            <a:r>
              <a:rPr lang="en-US" sz="8000" i="0" u="none">
                <a:solidFill>
                  <a:srgbClr val="000000"/>
                </a:solidFill>
                <a:latin typeface="Manrope"/>
                <a:ea typeface="Manrope"/>
                <a:cs typeface="Manrope"/>
                <a:sym typeface="Manrope"/>
              </a:rPr>
              <a:t>S</a:t>
            </a:r>
            <a:r>
              <a:rPr lang="en-US" sz="8000" i="0" u="none">
                <a:solidFill>
                  <a:srgbClr val="202124"/>
                </a:solidFill>
                <a:latin typeface="Manrope"/>
                <a:ea typeface="Manrope"/>
                <a:cs typeface="Manrope"/>
                <a:sym typeface="Manrope"/>
              </a:rPr>
              <a:t>eptiembre a noviembre de 2024</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000000"/>
                </a:solidFill>
                <a:latin typeface="Manrope"/>
                <a:ea typeface="Manrope"/>
                <a:cs typeface="Manrope"/>
                <a:sym typeface="Manrope"/>
              </a:rPr>
              <a:t>Cantidad de registros:</a:t>
            </a:r>
            <a:r>
              <a:rPr lang="en-US" sz="8000" i="0" u="none">
                <a:solidFill>
                  <a:srgbClr val="000000"/>
                </a:solidFill>
                <a:latin typeface="Manrope"/>
                <a:ea typeface="Manrope"/>
                <a:cs typeface="Manrope"/>
                <a:sym typeface="Manrope"/>
              </a:rPr>
              <a:t> 1118 </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000000"/>
                </a:solidFill>
                <a:latin typeface="Manrope"/>
                <a:ea typeface="Manrope"/>
                <a:cs typeface="Manrope"/>
                <a:sym typeface="Manrope"/>
              </a:rPr>
              <a:t>Población a la que se le aplicará el piloto:</a:t>
            </a:r>
            <a:r>
              <a:rPr lang="en-US" sz="8000" i="0" u="none">
                <a:solidFill>
                  <a:srgbClr val="000000"/>
                </a:solidFill>
                <a:latin typeface="Manrope"/>
                <a:ea typeface="Manrope"/>
                <a:cs typeface="Manrope"/>
                <a:sym typeface="Manrope"/>
              </a:rPr>
              <a:t> 133 ejercicios</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202124"/>
                </a:solidFill>
                <a:latin typeface="Manrope"/>
                <a:ea typeface="Manrope"/>
                <a:cs typeface="Manrope"/>
                <a:sym typeface="Manrope"/>
              </a:rPr>
              <a:t>Muestra:</a:t>
            </a:r>
            <a:r>
              <a:rPr lang="en-US" sz="8000" i="0" u="none">
                <a:solidFill>
                  <a:srgbClr val="202124"/>
                </a:solidFill>
                <a:latin typeface="Manrope"/>
                <a:ea typeface="Manrope"/>
                <a:cs typeface="Manrope"/>
                <a:sym typeface="Manrope"/>
              </a:rPr>
              <a:t> estratificada por sala </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202124"/>
                </a:solidFill>
                <a:latin typeface="Manrope"/>
                <a:ea typeface="Manrope"/>
                <a:cs typeface="Manrope"/>
                <a:sym typeface="Manrope"/>
              </a:rPr>
              <a:t>Tamaño total de muestra:</a:t>
            </a:r>
            <a:r>
              <a:rPr lang="en-US" sz="8000" i="0" u="none">
                <a:solidFill>
                  <a:srgbClr val="202124"/>
                </a:solidFill>
                <a:latin typeface="Manrope"/>
                <a:ea typeface="Manrope"/>
                <a:cs typeface="Manrope"/>
                <a:sym typeface="Manrope"/>
              </a:rPr>
              <a:t> 129 </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202124"/>
                </a:solidFill>
                <a:latin typeface="Manrope"/>
                <a:ea typeface="Manrope"/>
                <a:cs typeface="Manrope"/>
                <a:sym typeface="Manrope"/>
              </a:rPr>
              <a:t>Mínimo de registros por sala: </a:t>
            </a:r>
            <a:r>
              <a:rPr lang="en-US" sz="8000" i="0" u="none">
                <a:solidFill>
                  <a:srgbClr val="202124"/>
                </a:solidFill>
                <a:latin typeface="Manrope"/>
                <a:ea typeface="Manrope"/>
                <a:cs typeface="Manrope"/>
                <a:sym typeface="Manrope"/>
              </a:rPr>
              <a:t>3 </a:t>
            </a:r>
            <a:endParaRPr sz="8000">
              <a:latin typeface="Manrope"/>
              <a:ea typeface="Manrope"/>
              <a:cs typeface="Manrope"/>
              <a:sym typeface="Manrope"/>
            </a:endParaRPr>
          </a:p>
          <a:p>
            <a:pPr marL="457200" lvl="0" indent="-469900" algn="l" rtl="0">
              <a:lnSpc>
                <a:spcPct val="115000"/>
              </a:lnSpc>
              <a:spcBef>
                <a:spcPts val="1800"/>
              </a:spcBef>
              <a:spcAft>
                <a:spcPts val="0"/>
              </a:spcAft>
              <a:buClr>
                <a:srgbClr val="000000"/>
              </a:buClr>
              <a:buSzPct val="100000"/>
              <a:buFont typeface="Manrope"/>
              <a:buChar char="•"/>
            </a:pPr>
            <a:r>
              <a:rPr lang="en-US" sz="8000" b="1" i="0" u="none">
                <a:solidFill>
                  <a:srgbClr val="202124"/>
                </a:solidFill>
                <a:latin typeface="Manrope"/>
                <a:ea typeface="Manrope"/>
                <a:cs typeface="Manrope"/>
                <a:sym typeface="Manrope"/>
              </a:rPr>
              <a:t>Muestra generada:</a:t>
            </a:r>
            <a:r>
              <a:rPr lang="en-US" sz="8000" i="0" u="none">
                <a:solidFill>
                  <a:srgbClr val="202124"/>
                </a:solidFill>
                <a:latin typeface="Manrope"/>
                <a:ea typeface="Manrope"/>
                <a:cs typeface="Manrope"/>
                <a:sym typeface="Manrope"/>
              </a:rPr>
              <a:t> 133 registros</a:t>
            </a:r>
            <a:endParaRPr sz="8000">
              <a:latin typeface="Manrope"/>
              <a:ea typeface="Manrope"/>
              <a:cs typeface="Manrope"/>
              <a:sym typeface="Manrope"/>
            </a:endParaRPr>
          </a:p>
          <a:p>
            <a:pPr marL="457200" lvl="0" indent="-342900" algn="l" rtl="0">
              <a:lnSpc>
                <a:spcPct val="70000"/>
              </a:lnSpc>
              <a:spcBef>
                <a:spcPts val="1800"/>
              </a:spcBef>
              <a:spcAft>
                <a:spcPts val="0"/>
              </a:spcAft>
              <a:buClr>
                <a:srgbClr val="000000"/>
              </a:buClr>
              <a:buSzPts val="100"/>
              <a:buFont typeface="Arial"/>
              <a:buNone/>
            </a:pPr>
            <a:endParaRPr sz="1900" b="0" i="0" u="none">
              <a:solidFill>
                <a:srgbClr val="000000"/>
              </a:solidFill>
              <a:latin typeface="Libre Franklin"/>
              <a:ea typeface="Libre Franklin"/>
              <a:cs typeface="Libre Franklin"/>
              <a:sym typeface="Libre Franklin"/>
            </a:endParaRPr>
          </a:p>
          <a:p>
            <a:pPr marL="457200" lvl="0" indent="-342900" algn="l" rtl="0">
              <a:lnSpc>
                <a:spcPct val="70000"/>
              </a:lnSpc>
              <a:spcBef>
                <a:spcPts val="1800"/>
              </a:spcBef>
              <a:spcAft>
                <a:spcPts val="0"/>
              </a:spcAft>
              <a:buClr>
                <a:srgbClr val="000000"/>
              </a:buClr>
              <a:buSzPts val="100"/>
              <a:buFont typeface="Arial"/>
              <a:buNone/>
            </a:pPr>
            <a:endParaRPr sz="1900" b="0" i="0" u="none">
              <a:solidFill>
                <a:srgbClr val="000000"/>
              </a:solidFill>
              <a:latin typeface="Libre Franklin"/>
              <a:ea typeface="Libre Franklin"/>
              <a:cs typeface="Libre Franklin"/>
              <a:sym typeface="Libre Franklin"/>
            </a:endParaRPr>
          </a:p>
          <a:p>
            <a:pPr marL="457200" lvl="0" indent="-342900" algn="l" rtl="0">
              <a:lnSpc>
                <a:spcPct val="70000"/>
              </a:lnSpc>
              <a:spcBef>
                <a:spcPts val="1800"/>
              </a:spcBef>
              <a:spcAft>
                <a:spcPts val="0"/>
              </a:spcAft>
              <a:buClr>
                <a:srgbClr val="000000"/>
              </a:buClr>
              <a:buSzPts val="100"/>
              <a:buFont typeface="Arial"/>
              <a:buNone/>
            </a:pPr>
            <a:endParaRPr sz="1900" b="0" i="0" u="none">
              <a:solidFill>
                <a:srgbClr val="000000"/>
              </a:solidFill>
              <a:latin typeface="Libre Franklin"/>
              <a:ea typeface="Libre Franklin"/>
              <a:cs typeface="Libre Franklin"/>
              <a:sym typeface="Libre Franklin"/>
            </a:endParaRPr>
          </a:p>
          <a:p>
            <a:pPr marL="457200" lvl="0" indent="-342900" algn="l" rtl="0">
              <a:lnSpc>
                <a:spcPct val="70000"/>
              </a:lnSpc>
              <a:spcBef>
                <a:spcPts val="1800"/>
              </a:spcBef>
              <a:spcAft>
                <a:spcPts val="0"/>
              </a:spcAft>
              <a:buClr>
                <a:srgbClr val="000000"/>
              </a:buClr>
              <a:buSzPts val="100"/>
              <a:buFont typeface="Arial"/>
              <a:buNone/>
            </a:pPr>
            <a:endParaRPr sz="1900" b="0" i="0" u="none">
              <a:solidFill>
                <a:srgbClr val="000000"/>
              </a:solidFill>
              <a:latin typeface="Libre Franklin"/>
              <a:ea typeface="Libre Franklin"/>
              <a:cs typeface="Libre Franklin"/>
              <a:sym typeface="Libre Franklin"/>
            </a:endParaRPr>
          </a:p>
          <a:p>
            <a:pPr marL="457200" lvl="0" indent="-228600" algn="l" rtl="0">
              <a:lnSpc>
                <a:spcPct val="90000"/>
              </a:lnSpc>
              <a:spcBef>
                <a:spcPts val="1800"/>
              </a:spcBef>
              <a:spcAft>
                <a:spcPts val="0"/>
              </a:spcAft>
              <a:buClr>
                <a:schemeClr val="dk1"/>
              </a:buClr>
              <a:buSzPct val="105263"/>
              <a:buFont typeface="Arial"/>
              <a:buNone/>
            </a:pPr>
            <a:endParaRPr sz="1900" b="0" i="0" u="none">
              <a:solidFill>
                <a:srgbClr val="000000"/>
              </a:solidFill>
              <a:latin typeface="Libre Franklin"/>
              <a:ea typeface="Libre Franklin"/>
              <a:cs typeface="Libre Franklin"/>
              <a:sym typeface="Libre Franklin"/>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g2d64e476bf4_0_0"/>
          <p:cNvSpPr txBox="1">
            <a:spLocks noGrp="1"/>
          </p:cNvSpPr>
          <p:nvPr>
            <p:ph type="title"/>
          </p:nvPr>
        </p:nvSpPr>
        <p:spPr>
          <a:xfrm>
            <a:off x="594360" y="102875"/>
            <a:ext cx="10873800" cy="1680300"/>
          </a:xfrm>
          <a:prstGeom prst="rect">
            <a:avLst/>
          </a:prstGeom>
        </p:spPr>
        <p:txBody>
          <a:bodyPr spcFirstLastPara="1" wrap="square" lIns="0" tIns="0" rIns="0" bIns="0" anchor="b" anchorCtr="0">
            <a:noAutofit/>
          </a:bodyPr>
          <a:lstStyle/>
          <a:p>
            <a:pPr marL="0" lvl="0" indent="0" algn="ctr" rtl="0">
              <a:spcBef>
                <a:spcPts val="0"/>
              </a:spcBef>
              <a:spcAft>
                <a:spcPts val="0"/>
              </a:spcAft>
              <a:buNone/>
            </a:pPr>
            <a:r>
              <a:rPr lang="en-US" sz="4000" b="0">
                <a:solidFill>
                  <a:srgbClr val="326F79"/>
                </a:solidFill>
                <a:latin typeface="Manrope ExtraBold"/>
                <a:ea typeface="Manrope ExtraBold"/>
                <a:cs typeface="Manrope ExtraBold"/>
                <a:sym typeface="Manrope ExtraBold"/>
              </a:rPr>
              <a:t>Pilotaje</a:t>
            </a:r>
            <a:endParaRPr sz="4000" b="0">
              <a:solidFill>
                <a:srgbClr val="326F79"/>
              </a:solidFill>
              <a:latin typeface="Manrope ExtraBold"/>
              <a:ea typeface="Manrope ExtraBold"/>
              <a:cs typeface="Manrope ExtraBold"/>
              <a:sym typeface="Manrope ExtraBold"/>
            </a:endParaRPr>
          </a:p>
        </p:txBody>
      </p:sp>
      <p:sp>
        <p:nvSpPr>
          <p:cNvPr id="662" name="Google Shape;662;g2d64e476bf4_0_0"/>
          <p:cNvSpPr txBox="1">
            <a:spLocks noGrp="1"/>
          </p:cNvSpPr>
          <p:nvPr>
            <p:ph type="body" idx="1"/>
          </p:nvPr>
        </p:nvSpPr>
        <p:spPr>
          <a:xfrm>
            <a:off x="3657600" y="2282008"/>
            <a:ext cx="7810500" cy="3699300"/>
          </a:xfrm>
          <a:prstGeom prst="rect">
            <a:avLst/>
          </a:prstGeom>
        </p:spPr>
        <p:txBody>
          <a:bodyPr spcFirstLastPara="1" wrap="square" lIns="0" tIns="228600" rIns="0" bIns="0" anchor="t" anchorCtr="0">
            <a:normAutofit lnSpcReduction="20000"/>
          </a:bodyPr>
          <a:lstStyle/>
          <a:p>
            <a:pPr marL="457200" lvl="0" indent="-355600" algn="l" rtl="0">
              <a:lnSpc>
                <a:spcPct val="150000"/>
              </a:lnSpc>
              <a:spcBef>
                <a:spcPts val="1800"/>
              </a:spcBef>
              <a:spcAft>
                <a:spcPts val="0"/>
              </a:spcAft>
              <a:buClr>
                <a:srgbClr val="3F3F3F"/>
              </a:buClr>
              <a:buSzPts val="2000"/>
              <a:buFont typeface="Manrope"/>
              <a:buChar char="●"/>
            </a:pPr>
            <a:r>
              <a:rPr lang="en-US">
                <a:solidFill>
                  <a:srgbClr val="3F3F3F"/>
                </a:solidFill>
                <a:latin typeface="Manrope"/>
                <a:ea typeface="Manrope"/>
                <a:cs typeface="Manrope"/>
                <a:sym typeface="Manrope"/>
              </a:rPr>
              <a:t>Encuesta de evaluación de desempeño y procedimental durante en ejercicio de un registro calificado.</a:t>
            </a:r>
            <a:endParaRPr>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Char char="●"/>
            </a:pPr>
            <a:r>
              <a:rPr lang="en-US">
                <a:solidFill>
                  <a:srgbClr val="3F3F3F"/>
                </a:solidFill>
                <a:latin typeface="Manrope"/>
                <a:ea typeface="Manrope"/>
                <a:cs typeface="Manrope"/>
                <a:sym typeface="Manrope"/>
              </a:rPr>
              <a:t>Aplicando auto evaluación coevaluación, heteroevaluación a los diferentes actores.</a:t>
            </a:r>
            <a:endParaRPr>
              <a:solidFill>
                <a:srgbClr val="3F3F3F"/>
              </a:solidFill>
              <a:latin typeface="Manrope"/>
              <a:ea typeface="Manrope"/>
              <a:cs typeface="Manrope"/>
              <a:sym typeface="Manrope"/>
            </a:endParaRPr>
          </a:p>
          <a:p>
            <a:pPr marL="457200" lvl="0" indent="-355600" algn="l" rtl="0">
              <a:lnSpc>
                <a:spcPct val="150000"/>
              </a:lnSpc>
              <a:spcBef>
                <a:spcPts val="0"/>
              </a:spcBef>
              <a:spcAft>
                <a:spcPts val="0"/>
              </a:spcAft>
              <a:buClr>
                <a:srgbClr val="3F3F3F"/>
              </a:buClr>
              <a:buSzPts val="2000"/>
              <a:buFont typeface="Manrope"/>
              <a:buChar char="●"/>
            </a:pPr>
            <a:r>
              <a:rPr lang="en-US">
                <a:solidFill>
                  <a:srgbClr val="3F3F3F"/>
                </a:solidFill>
                <a:latin typeface="Manrope"/>
                <a:ea typeface="Manrope"/>
                <a:cs typeface="Manrope"/>
                <a:sym typeface="Manrope"/>
              </a:rPr>
              <a:t>Insumo base: Registros suministrados</a:t>
            </a: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sp>
        <p:nvSpPr>
          <p:cNvPr id="668" name="Google Shape;668;g31bb4178de0_8_79"/>
          <p:cNvSpPr txBox="1">
            <a:spLocks noGrp="1"/>
          </p:cNvSpPr>
          <p:nvPr>
            <p:ph type="title"/>
          </p:nvPr>
        </p:nvSpPr>
        <p:spPr>
          <a:xfrm>
            <a:off x="812885" y="-404525"/>
            <a:ext cx="10873800" cy="1680300"/>
          </a:xfrm>
          <a:prstGeom prst="rect">
            <a:avLst/>
          </a:prstGeom>
        </p:spPr>
        <p:txBody>
          <a:bodyPr spcFirstLastPara="1" wrap="square" lIns="0" tIns="0" rIns="0" bIns="0" anchor="b" anchorCtr="0">
            <a:noAutofit/>
          </a:bodyPr>
          <a:lstStyle/>
          <a:p>
            <a:pPr marL="0" lvl="0" indent="0" algn="ctr" rtl="0">
              <a:spcBef>
                <a:spcPts val="0"/>
              </a:spcBef>
              <a:spcAft>
                <a:spcPts val="0"/>
              </a:spcAft>
              <a:buNone/>
            </a:pPr>
            <a:r>
              <a:rPr lang="en-US" sz="4000" b="0">
                <a:solidFill>
                  <a:srgbClr val="326F79"/>
                </a:solidFill>
                <a:latin typeface="Manrope ExtraBold"/>
                <a:ea typeface="Manrope ExtraBold"/>
                <a:cs typeface="Manrope ExtraBold"/>
                <a:sym typeface="Manrope ExtraBold"/>
              </a:rPr>
              <a:t>Validación Estadística</a:t>
            </a:r>
            <a:endParaRPr sz="4000" b="0">
              <a:solidFill>
                <a:srgbClr val="326F79"/>
              </a:solidFill>
              <a:latin typeface="Manrope ExtraBold"/>
              <a:ea typeface="Manrope ExtraBold"/>
              <a:cs typeface="Manrope ExtraBold"/>
              <a:sym typeface="Manrope ExtraBold"/>
            </a:endParaRPr>
          </a:p>
        </p:txBody>
      </p:sp>
      <p:sp>
        <p:nvSpPr>
          <p:cNvPr id="669" name="Google Shape;669;g31bb4178de0_8_79"/>
          <p:cNvSpPr txBox="1">
            <a:spLocks noGrp="1"/>
          </p:cNvSpPr>
          <p:nvPr>
            <p:ph type="body" idx="1"/>
          </p:nvPr>
        </p:nvSpPr>
        <p:spPr>
          <a:xfrm>
            <a:off x="3657600" y="2282006"/>
            <a:ext cx="7810500" cy="802500"/>
          </a:xfrm>
          <a:prstGeom prst="rect">
            <a:avLst/>
          </a:prstGeom>
        </p:spPr>
        <p:txBody>
          <a:bodyPr spcFirstLastPara="1" wrap="square" lIns="0" tIns="228600" rIns="0" bIns="0" anchor="t" anchorCtr="0">
            <a:normAutofit fontScale="25000" lnSpcReduction="20000"/>
          </a:bodyPr>
          <a:lstStyle/>
          <a:p>
            <a:pPr marL="457200" lvl="0" indent="0" algn="l" rtl="0">
              <a:lnSpc>
                <a:spcPct val="150000"/>
              </a:lnSpc>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p:txBody>
      </p:sp>
      <p:sp>
        <p:nvSpPr>
          <p:cNvPr id="670" name="Google Shape;670;g31bb4178de0_8_79"/>
          <p:cNvSpPr txBox="1"/>
          <p:nvPr/>
        </p:nvSpPr>
        <p:spPr>
          <a:xfrm>
            <a:off x="6474600" y="6534900"/>
            <a:ext cx="5717400" cy="3231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0"/>
              </a:spcBef>
              <a:spcAft>
                <a:spcPts val="0"/>
              </a:spcAft>
              <a:buNone/>
            </a:pPr>
            <a:r>
              <a:rPr lang="en-US" sz="900" i="1">
                <a:solidFill>
                  <a:srgbClr val="0E2841"/>
                </a:solidFill>
              </a:rPr>
              <a:t>Fuente: Question Pro. Resultados parciales validación de instrumentos, con corte al 3 de diciembre de 2024.</a:t>
            </a:r>
            <a:endParaRPr>
              <a:solidFill>
                <a:schemeClr val="dk1"/>
              </a:solidFill>
            </a:endParaRPr>
          </a:p>
        </p:txBody>
      </p:sp>
      <p:pic>
        <p:nvPicPr>
          <p:cNvPr id="671" name="Google Shape;671;g31bb4178de0_8_79"/>
          <p:cNvPicPr preferRelativeResize="0"/>
          <p:nvPr/>
        </p:nvPicPr>
        <p:blipFill>
          <a:blip r:embed="rId3">
            <a:alphaModFix/>
          </a:blip>
          <a:stretch>
            <a:fillRect/>
          </a:stretch>
        </p:blipFill>
        <p:spPr>
          <a:xfrm>
            <a:off x="812875" y="1275771"/>
            <a:ext cx="10256129" cy="50817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g31bb4178de0_8_107"/>
          <p:cNvSpPr txBox="1">
            <a:spLocks noGrp="1"/>
          </p:cNvSpPr>
          <p:nvPr>
            <p:ph type="title"/>
          </p:nvPr>
        </p:nvSpPr>
        <p:spPr>
          <a:xfrm>
            <a:off x="812885" y="-404525"/>
            <a:ext cx="10873800" cy="1680300"/>
          </a:xfrm>
          <a:prstGeom prst="rect">
            <a:avLst/>
          </a:prstGeom>
        </p:spPr>
        <p:txBody>
          <a:bodyPr spcFirstLastPara="1" wrap="square" lIns="0" tIns="0" rIns="0" bIns="0" anchor="b" anchorCtr="0">
            <a:noAutofit/>
          </a:bodyPr>
          <a:lstStyle/>
          <a:p>
            <a:pPr marL="0" lvl="0" indent="0" algn="ctr" rtl="0">
              <a:spcBef>
                <a:spcPts val="0"/>
              </a:spcBef>
              <a:spcAft>
                <a:spcPts val="0"/>
              </a:spcAft>
              <a:buNone/>
            </a:pPr>
            <a:r>
              <a:rPr lang="en-US" sz="4000" b="0">
                <a:solidFill>
                  <a:srgbClr val="326F79"/>
                </a:solidFill>
                <a:latin typeface="Manrope ExtraBold"/>
                <a:ea typeface="Manrope ExtraBold"/>
                <a:cs typeface="Manrope ExtraBold"/>
                <a:sym typeface="Manrope ExtraBold"/>
              </a:rPr>
              <a:t>Validación Estadística</a:t>
            </a:r>
            <a:endParaRPr sz="4000" b="0">
              <a:solidFill>
                <a:srgbClr val="326F79"/>
              </a:solidFill>
              <a:latin typeface="Manrope ExtraBold"/>
              <a:ea typeface="Manrope ExtraBold"/>
              <a:cs typeface="Manrope ExtraBold"/>
              <a:sym typeface="Manrope ExtraBold"/>
            </a:endParaRPr>
          </a:p>
        </p:txBody>
      </p:sp>
      <p:sp>
        <p:nvSpPr>
          <p:cNvPr id="678" name="Google Shape;678;g31bb4178de0_8_107"/>
          <p:cNvSpPr txBox="1">
            <a:spLocks noGrp="1"/>
          </p:cNvSpPr>
          <p:nvPr>
            <p:ph type="body" idx="1"/>
          </p:nvPr>
        </p:nvSpPr>
        <p:spPr>
          <a:xfrm>
            <a:off x="3657600" y="2282006"/>
            <a:ext cx="7810500" cy="802500"/>
          </a:xfrm>
          <a:prstGeom prst="rect">
            <a:avLst/>
          </a:prstGeom>
        </p:spPr>
        <p:txBody>
          <a:bodyPr spcFirstLastPara="1" wrap="square" lIns="0" tIns="228600" rIns="0" bIns="0" anchor="t" anchorCtr="0">
            <a:normAutofit fontScale="25000" lnSpcReduction="20000"/>
          </a:bodyPr>
          <a:lstStyle/>
          <a:p>
            <a:pPr marL="457200" lvl="0" indent="0" algn="l" rtl="0">
              <a:lnSpc>
                <a:spcPct val="150000"/>
              </a:lnSpc>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p:txBody>
      </p:sp>
      <p:sp>
        <p:nvSpPr>
          <p:cNvPr id="679" name="Google Shape;679;g31bb4178de0_8_107"/>
          <p:cNvSpPr txBox="1"/>
          <p:nvPr/>
        </p:nvSpPr>
        <p:spPr>
          <a:xfrm>
            <a:off x="6474600" y="6534900"/>
            <a:ext cx="5717400" cy="3231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0"/>
              </a:spcBef>
              <a:spcAft>
                <a:spcPts val="0"/>
              </a:spcAft>
              <a:buNone/>
            </a:pPr>
            <a:r>
              <a:rPr lang="en-US" sz="900" i="1">
                <a:solidFill>
                  <a:srgbClr val="0E2841"/>
                </a:solidFill>
              </a:rPr>
              <a:t>Fuente: Question Pro. Resultados parciales validación de instrumentos, con corte al 3 de diciembre de 2024.</a:t>
            </a:r>
            <a:endParaRPr>
              <a:solidFill>
                <a:schemeClr val="dk1"/>
              </a:solidFill>
            </a:endParaRPr>
          </a:p>
        </p:txBody>
      </p:sp>
      <p:pic>
        <p:nvPicPr>
          <p:cNvPr id="680" name="Google Shape;680;g31bb4178de0_8_107"/>
          <p:cNvPicPr preferRelativeResize="0"/>
          <p:nvPr/>
        </p:nvPicPr>
        <p:blipFill>
          <a:blip r:embed="rId3">
            <a:alphaModFix/>
          </a:blip>
          <a:stretch>
            <a:fillRect/>
          </a:stretch>
        </p:blipFill>
        <p:spPr>
          <a:xfrm>
            <a:off x="613700" y="1483972"/>
            <a:ext cx="10486650" cy="466075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g31bb4178de0_8_98"/>
          <p:cNvSpPr txBox="1">
            <a:spLocks noGrp="1"/>
          </p:cNvSpPr>
          <p:nvPr>
            <p:ph type="title"/>
          </p:nvPr>
        </p:nvSpPr>
        <p:spPr>
          <a:xfrm>
            <a:off x="812885" y="-404525"/>
            <a:ext cx="10873800" cy="1680300"/>
          </a:xfrm>
          <a:prstGeom prst="rect">
            <a:avLst/>
          </a:prstGeom>
        </p:spPr>
        <p:txBody>
          <a:bodyPr spcFirstLastPara="1" wrap="square" lIns="0" tIns="0" rIns="0" bIns="0" anchor="b" anchorCtr="0">
            <a:noAutofit/>
          </a:bodyPr>
          <a:lstStyle/>
          <a:p>
            <a:pPr marL="0" lvl="0" indent="0" algn="ctr" rtl="0">
              <a:spcBef>
                <a:spcPts val="0"/>
              </a:spcBef>
              <a:spcAft>
                <a:spcPts val="0"/>
              </a:spcAft>
              <a:buNone/>
            </a:pPr>
            <a:r>
              <a:rPr lang="en-US" sz="4000" b="0">
                <a:solidFill>
                  <a:srgbClr val="326F79"/>
                </a:solidFill>
                <a:latin typeface="Manrope ExtraBold"/>
                <a:ea typeface="Manrope ExtraBold"/>
                <a:cs typeface="Manrope ExtraBold"/>
                <a:sym typeface="Manrope ExtraBold"/>
              </a:rPr>
              <a:t>Validación Estadística</a:t>
            </a:r>
            <a:endParaRPr sz="4000" b="0">
              <a:solidFill>
                <a:srgbClr val="326F79"/>
              </a:solidFill>
              <a:latin typeface="Manrope ExtraBold"/>
              <a:ea typeface="Manrope ExtraBold"/>
              <a:cs typeface="Manrope ExtraBold"/>
              <a:sym typeface="Manrope ExtraBold"/>
            </a:endParaRPr>
          </a:p>
        </p:txBody>
      </p:sp>
      <p:sp>
        <p:nvSpPr>
          <p:cNvPr id="687" name="Google Shape;687;g31bb4178de0_8_98"/>
          <p:cNvSpPr txBox="1">
            <a:spLocks noGrp="1"/>
          </p:cNvSpPr>
          <p:nvPr>
            <p:ph type="body" idx="1"/>
          </p:nvPr>
        </p:nvSpPr>
        <p:spPr>
          <a:xfrm>
            <a:off x="3657600" y="2282006"/>
            <a:ext cx="7810500" cy="802500"/>
          </a:xfrm>
          <a:prstGeom prst="rect">
            <a:avLst/>
          </a:prstGeom>
        </p:spPr>
        <p:txBody>
          <a:bodyPr spcFirstLastPara="1" wrap="square" lIns="0" tIns="228600" rIns="0" bIns="0" anchor="t" anchorCtr="0">
            <a:normAutofit fontScale="25000" lnSpcReduction="20000"/>
          </a:bodyPr>
          <a:lstStyle/>
          <a:p>
            <a:pPr marL="457200" lvl="0" indent="0" algn="l" rtl="0">
              <a:lnSpc>
                <a:spcPct val="150000"/>
              </a:lnSpc>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p:txBody>
      </p:sp>
      <p:sp>
        <p:nvSpPr>
          <p:cNvPr id="688" name="Google Shape;688;g31bb4178de0_8_98"/>
          <p:cNvSpPr txBox="1"/>
          <p:nvPr/>
        </p:nvSpPr>
        <p:spPr>
          <a:xfrm>
            <a:off x="6474600" y="6534900"/>
            <a:ext cx="5717400" cy="3231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0"/>
              </a:spcBef>
              <a:spcAft>
                <a:spcPts val="0"/>
              </a:spcAft>
              <a:buNone/>
            </a:pPr>
            <a:r>
              <a:rPr lang="en-US" sz="900" i="1">
                <a:solidFill>
                  <a:srgbClr val="0E2841"/>
                </a:solidFill>
              </a:rPr>
              <a:t>Fuente: Question Pro. Resultados parciales validación de instrumentos, con corte al 3 de diciembre de 2024.</a:t>
            </a:r>
            <a:endParaRPr>
              <a:solidFill>
                <a:schemeClr val="dk1"/>
              </a:solidFill>
            </a:endParaRPr>
          </a:p>
        </p:txBody>
      </p:sp>
      <p:pic>
        <p:nvPicPr>
          <p:cNvPr id="689" name="Google Shape;689;g31bb4178de0_8_98"/>
          <p:cNvPicPr preferRelativeResize="0"/>
          <p:nvPr/>
        </p:nvPicPr>
        <p:blipFill>
          <a:blip r:embed="rId3">
            <a:alphaModFix/>
          </a:blip>
          <a:stretch>
            <a:fillRect/>
          </a:stretch>
        </p:blipFill>
        <p:spPr>
          <a:xfrm>
            <a:off x="536800" y="2282006"/>
            <a:ext cx="10553700" cy="215265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94"/>
        <p:cNvGrpSpPr/>
        <p:nvPr/>
      </p:nvGrpSpPr>
      <p:grpSpPr>
        <a:xfrm>
          <a:off x="0" y="0"/>
          <a:ext cx="0" cy="0"/>
          <a:chOff x="0" y="0"/>
          <a:chExt cx="0" cy="0"/>
        </a:xfrm>
      </p:grpSpPr>
      <p:sp>
        <p:nvSpPr>
          <p:cNvPr id="695" name="Google Shape;695;g31bb4178de0_8_116"/>
          <p:cNvSpPr txBox="1">
            <a:spLocks noGrp="1"/>
          </p:cNvSpPr>
          <p:nvPr>
            <p:ph type="title"/>
          </p:nvPr>
        </p:nvSpPr>
        <p:spPr>
          <a:xfrm>
            <a:off x="812885" y="-404525"/>
            <a:ext cx="10873800" cy="1680300"/>
          </a:xfrm>
          <a:prstGeom prst="rect">
            <a:avLst/>
          </a:prstGeom>
        </p:spPr>
        <p:txBody>
          <a:bodyPr spcFirstLastPara="1" wrap="square" lIns="0" tIns="0" rIns="0" bIns="0" anchor="b" anchorCtr="0">
            <a:noAutofit/>
          </a:bodyPr>
          <a:lstStyle/>
          <a:p>
            <a:pPr marL="0" lvl="0" indent="0" algn="ctr" rtl="0">
              <a:spcBef>
                <a:spcPts val="0"/>
              </a:spcBef>
              <a:spcAft>
                <a:spcPts val="0"/>
              </a:spcAft>
              <a:buNone/>
            </a:pPr>
            <a:r>
              <a:rPr lang="en-US" sz="4000" b="0">
                <a:solidFill>
                  <a:srgbClr val="326F79"/>
                </a:solidFill>
                <a:latin typeface="Manrope ExtraBold"/>
                <a:ea typeface="Manrope ExtraBold"/>
                <a:cs typeface="Manrope ExtraBold"/>
                <a:sym typeface="Manrope ExtraBold"/>
              </a:rPr>
              <a:t>Validación Estadística</a:t>
            </a:r>
            <a:endParaRPr sz="4000" b="0">
              <a:solidFill>
                <a:srgbClr val="326F79"/>
              </a:solidFill>
              <a:latin typeface="Manrope ExtraBold"/>
              <a:ea typeface="Manrope ExtraBold"/>
              <a:cs typeface="Manrope ExtraBold"/>
              <a:sym typeface="Manrope ExtraBold"/>
            </a:endParaRPr>
          </a:p>
        </p:txBody>
      </p:sp>
      <p:sp>
        <p:nvSpPr>
          <p:cNvPr id="696" name="Google Shape;696;g31bb4178de0_8_116"/>
          <p:cNvSpPr txBox="1">
            <a:spLocks noGrp="1"/>
          </p:cNvSpPr>
          <p:nvPr>
            <p:ph type="body" idx="1"/>
          </p:nvPr>
        </p:nvSpPr>
        <p:spPr>
          <a:xfrm>
            <a:off x="3657600" y="2282006"/>
            <a:ext cx="7810500" cy="802500"/>
          </a:xfrm>
          <a:prstGeom prst="rect">
            <a:avLst/>
          </a:prstGeom>
        </p:spPr>
        <p:txBody>
          <a:bodyPr spcFirstLastPara="1" wrap="square" lIns="0" tIns="228600" rIns="0" bIns="0" anchor="t" anchorCtr="0">
            <a:normAutofit fontScale="25000" lnSpcReduction="20000"/>
          </a:bodyPr>
          <a:lstStyle/>
          <a:p>
            <a:pPr marL="457200" lvl="0" indent="0" algn="l" rtl="0">
              <a:lnSpc>
                <a:spcPct val="150000"/>
              </a:lnSpc>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a:p>
            <a:pPr marL="0" lvl="0" indent="0" algn="l" rtl="0">
              <a:spcBef>
                <a:spcPts val="1800"/>
              </a:spcBef>
              <a:spcAft>
                <a:spcPts val="0"/>
              </a:spcAft>
              <a:buNone/>
            </a:pPr>
            <a:endParaRPr>
              <a:solidFill>
                <a:srgbClr val="3F3F3F"/>
              </a:solidFill>
              <a:latin typeface="Manrope"/>
              <a:ea typeface="Manrope"/>
              <a:cs typeface="Manrope"/>
              <a:sym typeface="Manrope"/>
            </a:endParaRPr>
          </a:p>
        </p:txBody>
      </p:sp>
      <p:sp>
        <p:nvSpPr>
          <p:cNvPr id="697" name="Google Shape;697;g31bb4178de0_8_116"/>
          <p:cNvSpPr txBox="1"/>
          <p:nvPr/>
        </p:nvSpPr>
        <p:spPr>
          <a:xfrm>
            <a:off x="6474600" y="6534900"/>
            <a:ext cx="5717400" cy="323100"/>
          </a:xfrm>
          <a:prstGeom prst="rect">
            <a:avLst/>
          </a:prstGeom>
          <a:noFill/>
          <a:ln>
            <a:noFill/>
          </a:ln>
        </p:spPr>
        <p:txBody>
          <a:bodyPr spcFirstLastPara="1" wrap="square" lIns="91425" tIns="91425" rIns="91425" bIns="91425" anchor="t" anchorCtr="0">
            <a:spAutoFit/>
          </a:bodyPr>
          <a:lstStyle/>
          <a:p>
            <a:pPr marL="0" lvl="0" indent="0" algn="just" rtl="0">
              <a:lnSpc>
                <a:spcPct val="115000"/>
              </a:lnSpc>
              <a:spcBef>
                <a:spcPts val="0"/>
              </a:spcBef>
              <a:spcAft>
                <a:spcPts val="0"/>
              </a:spcAft>
              <a:buNone/>
            </a:pPr>
            <a:r>
              <a:rPr lang="en-US" sz="900" i="1">
                <a:solidFill>
                  <a:srgbClr val="0E2841"/>
                </a:solidFill>
              </a:rPr>
              <a:t>Fuente: Question Pro. Resultados parciales validación de instrumentos, con corte al 3 de diciembre de 2024.</a:t>
            </a:r>
            <a:endParaRPr>
              <a:solidFill>
                <a:schemeClr val="dk1"/>
              </a:solidFill>
            </a:endParaRPr>
          </a:p>
        </p:txBody>
      </p:sp>
      <p:pic>
        <p:nvPicPr>
          <p:cNvPr id="698" name="Google Shape;698;g31bb4178de0_8_116"/>
          <p:cNvPicPr preferRelativeResize="0"/>
          <p:nvPr/>
        </p:nvPicPr>
        <p:blipFill>
          <a:blip r:embed="rId3">
            <a:alphaModFix/>
          </a:blip>
          <a:stretch>
            <a:fillRect/>
          </a:stretch>
        </p:blipFill>
        <p:spPr>
          <a:xfrm>
            <a:off x="583275" y="1817300"/>
            <a:ext cx="11179251" cy="386852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4" name="Google Shape;704;g31bc76eacb1_4_10"/>
          <p:cNvSpPr txBox="1">
            <a:spLocks noGrp="1"/>
          </p:cNvSpPr>
          <p:nvPr>
            <p:ph type="ctrTitle"/>
          </p:nvPr>
        </p:nvSpPr>
        <p:spPr>
          <a:xfrm>
            <a:off x="4114800" y="2463800"/>
            <a:ext cx="7242300" cy="1154100"/>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00000"/>
              </a:lnSpc>
              <a:spcBef>
                <a:spcPts val="0"/>
              </a:spcBef>
              <a:spcAft>
                <a:spcPts val="0"/>
              </a:spcAft>
              <a:buSzPts val="6000"/>
              <a:buNone/>
            </a:pPr>
            <a:r>
              <a:rPr lang="en-US" sz="4000" b="0">
                <a:solidFill>
                  <a:srgbClr val="326F79"/>
                </a:solidFill>
                <a:latin typeface="Manrope ExtraBold"/>
                <a:ea typeface="Manrope ExtraBold"/>
                <a:cs typeface="Manrope ExtraBold"/>
                <a:sym typeface="Manrope ExtraBold"/>
              </a:rPr>
              <a:t>Ingreso a instrumentos de evaluación y validación</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34"/>
          <p:cNvSpPr txBox="1">
            <a:spLocks noGrp="1"/>
          </p:cNvSpPr>
          <p:nvPr>
            <p:ph type="title"/>
          </p:nvPr>
        </p:nvSpPr>
        <p:spPr>
          <a:xfrm>
            <a:off x="668337" y="142875"/>
            <a:ext cx="7937500" cy="733425"/>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SzPts val="4400"/>
              <a:buNone/>
            </a:pPr>
            <a:r>
              <a:rPr lang="en-US" sz="4000" b="0" i="0" u="none">
                <a:solidFill>
                  <a:srgbClr val="7CA655"/>
                </a:solidFill>
                <a:latin typeface="Manrope ExtraBold"/>
                <a:ea typeface="Manrope ExtraBold"/>
                <a:cs typeface="Manrope ExtraBold"/>
                <a:sym typeface="Manrope ExtraBold"/>
              </a:rPr>
              <a:t>Ejercicio 1:</a:t>
            </a:r>
            <a:r>
              <a:rPr lang="en-US" sz="4000" b="0" i="0" u="none">
                <a:solidFill>
                  <a:srgbClr val="326F79"/>
                </a:solidFill>
                <a:latin typeface="Manrope ExtraBold"/>
                <a:ea typeface="Manrope ExtraBold"/>
                <a:cs typeface="Manrope ExtraBold"/>
                <a:sym typeface="Manrope ExtraBold"/>
              </a:rPr>
              <a:t> Pares Académicos</a:t>
            </a:r>
            <a:endParaRPr/>
          </a:p>
        </p:txBody>
      </p:sp>
      <p:pic>
        <p:nvPicPr>
          <p:cNvPr id="711" name="Google Shape;711;p34"/>
          <p:cNvPicPr preferRelativeResize="0"/>
          <p:nvPr/>
        </p:nvPicPr>
        <p:blipFill rotWithShape="1">
          <a:blip r:embed="rId3">
            <a:alphaModFix/>
          </a:blip>
          <a:srcRect/>
          <a:stretch/>
        </p:blipFill>
        <p:spPr>
          <a:xfrm>
            <a:off x="2751137" y="2525712"/>
            <a:ext cx="3740150" cy="3417887"/>
          </a:xfrm>
          <a:prstGeom prst="rect">
            <a:avLst/>
          </a:prstGeom>
          <a:noFill/>
          <a:ln>
            <a:noFill/>
          </a:ln>
        </p:spPr>
      </p:pic>
      <p:sp>
        <p:nvSpPr>
          <p:cNvPr id="712" name="Google Shape;712;p34"/>
          <p:cNvSpPr txBox="1">
            <a:spLocks noGrp="1"/>
          </p:cNvSpPr>
          <p:nvPr>
            <p:ph type="title"/>
          </p:nvPr>
        </p:nvSpPr>
        <p:spPr>
          <a:xfrm>
            <a:off x="3065462" y="1435100"/>
            <a:ext cx="3143250" cy="792162"/>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0" i="0" u="none">
                <a:solidFill>
                  <a:srgbClr val="326F79"/>
                </a:solidFill>
                <a:latin typeface="Manrope ExtraBold"/>
                <a:ea typeface="Manrope ExtraBold"/>
                <a:cs typeface="Manrope ExtraBold"/>
                <a:sym typeface="Manrope ExtraBold"/>
              </a:rPr>
              <a:t>Ingreso al instrumento </a:t>
            </a:r>
            <a:br>
              <a:rPr lang="en-US" sz="2000" b="0" i="0" u="none">
                <a:solidFill>
                  <a:srgbClr val="326F79"/>
                </a:solidFill>
                <a:latin typeface="Manrope ExtraBold"/>
                <a:ea typeface="Manrope ExtraBold"/>
                <a:cs typeface="Manrope ExtraBold"/>
                <a:sym typeface="Manrope ExtraBold"/>
              </a:rPr>
            </a:br>
            <a:r>
              <a:rPr lang="en-US" sz="2000" b="0" i="0" u="none">
                <a:solidFill>
                  <a:srgbClr val="7CA655"/>
                </a:solidFill>
                <a:latin typeface="Manrope ExtraBold"/>
                <a:ea typeface="Manrope ExtraBold"/>
                <a:cs typeface="Manrope ExtraBold"/>
                <a:sym typeface="Manrope ExtraBold"/>
              </a:rPr>
              <a:t>Pares Académicos</a:t>
            </a:r>
            <a:endParaRPr/>
          </a:p>
        </p:txBody>
      </p:sp>
      <p:pic>
        <p:nvPicPr>
          <p:cNvPr id="713" name="Google Shape;713;p34"/>
          <p:cNvPicPr preferRelativeResize="0"/>
          <p:nvPr/>
        </p:nvPicPr>
        <p:blipFill rotWithShape="1">
          <a:blip r:embed="rId4">
            <a:alphaModFix/>
          </a:blip>
          <a:srcRect/>
          <a:stretch/>
        </p:blipFill>
        <p:spPr>
          <a:xfrm>
            <a:off x="8024812" y="2373312"/>
            <a:ext cx="3349625" cy="3417887"/>
          </a:xfrm>
          <a:prstGeom prst="rect">
            <a:avLst/>
          </a:prstGeom>
          <a:noFill/>
          <a:ln>
            <a:noFill/>
          </a:ln>
        </p:spPr>
      </p:pic>
      <p:sp>
        <p:nvSpPr>
          <p:cNvPr id="714" name="Google Shape;714;p34"/>
          <p:cNvSpPr txBox="1">
            <a:spLocks noGrp="1"/>
          </p:cNvSpPr>
          <p:nvPr>
            <p:ph type="title"/>
          </p:nvPr>
        </p:nvSpPr>
        <p:spPr>
          <a:xfrm>
            <a:off x="7943850" y="1465262"/>
            <a:ext cx="3500437" cy="733425"/>
          </a:xfrm>
          <a:prstGeom prst="rect">
            <a:avLst/>
          </a:prstGeom>
          <a:no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0" i="0" u="none">
                <a:solidFill>
                  <a:srgbClr val="326F79"/>
                </a:solidFill>
                <a:latin typeface="Manrope ExtraBold"/>
                <a:ea typeface="Manrope ExtraBold"/>
                <a:cs typeface="Manrope ExtraBold"/>
                <a:sym typeface="Manrope ExtraBold"/>
              </a:rPr>
              <a:t>Validación del instrumento </a:t>
            </a:r>
            <a:br>
              <a:rPr lang="en-US" sz="2000" b="0" i="0" u="none">
                <a:solidFill>
                  <a:srgbClr val="326F79"/>
                </a:solidFill>
                <a:latin typeface="Manrope ExtraBold"/>
                <a:ea typeface="Manrope ExtraBold"/>
                <a:cs typeface="Manrope ExtraBold"/>
                <a:sym typeface="Manrope ExtraBold"/>
              </a:rPr>
            </a:br>
            <a:r>
              <a:rPr lang="en-US" sz="2000" b="0" i="0" u="none">
                <a:solidFill>
                  <a:srgbClr val="7CA655"/>
                </a:solidFill>
                <a:latin typeface="Manrope ExtraBold"/>
                <a:ea typeface="Manrope ExtraBold"/>
                <a:cs typeface="Manrope ExtraBold"/>
                <a:sym typeface="Manrope ExtraBold"/>
              </a:rPr>
              <a:t>Pares Académicos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19"/>
        <p:cNvGrpSpPr/>
        <p:nvPr/>
      </p:nvGrpSpPr>
      <p:grpSpPr>
        <a:xfrm>
          <a:off x="0" y="0"/>
          <a:ext cx="0" cy="0"/>
          <a:chOff x="0" y="0"/>
          <a:chExt cx="0" cy="0"/>
        </a:xfrm>
      </p:grpSpPr>
      <p:sp>
        <p:nvSpPr>
          <p:cNvPr id="720" name="Google Shape;720;p35"/>
          <p:cNvSpPr txBox="1">
            <a:spLocks noGrp="1"/>
          </p:cNvSpPr>
          <p:nvPr>
            <p:ph type="title"/>
          </p:nvPr>
        </p:nvSpPr>
        <p:spPr>
          <a:xfrm>
            <a:off x="750887" y="185737"/>
            <a:ext cx="11360150" cy="690562"/>
          </a:xfrm>
          <a:prstGeom prst="rect">
            <a:avLst/>
          </a:prstGeom>
          <a:noFill/>
          <a:ln>
            <a:noFill/>
          </a:ln>
        </p:spPr>
        <p:txBody>
          <a:bodyPr spcFirstLastPara="1" wrap="square" lIns="0" tIns="0" rIns="0" bIns="0" anchor="b" anchorCtr="0">
            <a:noAutofit/>
          </a:bodyPr>
          <a:lstStyle/>
          <a:p>
            <a:pPr marL="0" lvl="0" indent="0" algn="l" rtl="0">
              <a:lnSpc>
                <a:spcPct val="115000"/>
              </a:lnSpc>
              <a:spcBef>
                <a:spcPts val="0"/>
              </a:spcBef>
              <a:spcAft>
                <a:spcPts val="0"/>
              </a:spcAft>
              <a:buSzPts val="4400"/>
              <a:buNone/>
            </a:pPr>
            <a:r>
              <a:rPr lang="en-US" sz="4000" b="0" i="0" u="none">
                <a:solidFill>
                  <a:srgbClr val="7CA655"/>
                </a:solidFill>
                <a:latin typeface="Manrope ExtraBold"/>
                <a:ea typeface="Manrope ExtraBold"/>
                <a:cs typeface="Manrope ExtraBold"/>
                <a:sym typeface="Manrope ExtraBold"/>
              </a:rPr>
              <a:t>Ejercicio 2:</a:t>
            </a:r>
            <a:r>
              <a:rPr lang="en-US" sz="4000" b="0" i="0" u="none">
                <a:solidFill>
                  <a:srgbClr val="326F79"/>
                </a:solidFill>
                <a:latin typeface="Manrope ExtraBold"/>
                <a:ea typeface="Manrope ExtraBold"/>
                <a:cs typeface="Manrope ExtraBold"/>
                <a:sym typeface="Manrope ExtraBold"/>
              </a:rPr>
              <a:t> Integrantes CONACES</a:t>
            </a:r>
            <a:endParaRPr/>
          </a:p>
        </p:txBody>
      </p:sp>
      <p:sp>
        <p:nvSpPr>
          <p:cNvPr id="721" name="Google Shape;721;p35"/>
          <p:cNvSpPr txBox="1">
            <a:spLocks noGrp="1"/>
          </p:cNvSpPr>
          <p:nvPr>
            <p:ph type="title"/>
          </p:nvPr>
        </p:nvSpPr>
        <p:spPr>
          <a:xfrm>
            <a:off x="2581275" y="1557337"/>
            <a:ext cx="2838450" cy="792162"/>
          </a:xfrm>
          <a:prstGeom prst="rect">
            <a:avLst/>
          </a:prstGeom>
          <a:no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0" i="0" u="none">
                <a:solidFill>
                  <a:srgbClr val="326F79"/>
                </a:solidFill>
                <a:latin typeface="Manrope ExtraBold"/>
                <a:ea typeface="Manrope ExtraBold"/>
                <a:cs typeface="Manrope ExtraBold"/>
                <a:sym typeface="Manrope ExtraBold"/>
              </a:rPr>
              <a:t>Ingreso al instrumento </a:t>
            </a:r>
            <a:br>
              <a:rPr lang="en-US" sz="2000" b="0" i="0" u="none">
                <a:solidFill>
                  <a:srgbClr val="326F79"/>
                </a:solidFill>
                <a:latin typeface="Manrope ExtraBold"/>
                <a:ea typeface="Manrope ExtraBold"/>
                <a:cs typeface="Manrope ExtraBold"/>
                <a:sym typeface="Manrope ExtraBold"/>
              </a:rPr>
            </a:br>
            <a:r>
              <a:rPr lang="en-US" sz="2000" b="0" i="0" u="none">
                <a:solidFill>
                  <a:srgbClr val="7CA655"/>
                </a:solidFill>
                <a:latin typeface="Manrope ExtraBold"/>
                <a:ea typeface="Manrope ExtraBold"/>
                <a:cs typeface="Manrope ExtraBold"/>
                <a:sym typeface="Manrope ExtraBold"/>
              </a:rPr>
              <a:t>CONACES</a:t>
            </a:r>
            <a:endParaRPr/>
          </a:p>
        </p:txBody>
      </p:sp>
      <p:sp>
        <p:nvSpPr>
          <p:cNvPr id="722" name="Google Shape;722;p35"/>
          <p:cNvSpPr txBox="1">
            <a:spLocks noGrp="1"/>
          </p:cNvSpPr>
          <p:nvPr>
            <p:ph type="title"/>
          </p:nvPr>
        </p:nvSpPr>
        <p:spPr>
          <a:xfrm>
            <a:off x="7854950" y="1557337"/>
            <a:ext cx="3482975" cy="792162"/>
          </a:xfrm>
          <a:prstGeom prst="rect">
            <a:avLst/>
          </a:prstGeom>
          <a:no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0" i="0" u="none">
                <a:solidFill>
                  <a:srgbClr val="326F79"/>
                </a:solidFill>
                <a:latin typeface="Manrope ExtraBold"/>
                <a:ea typeface="Manrope ExtraBold"/>
                <a:cs typeface="Manrope ExtraBold"/>
                <a:sym typeface="Manrope ExtraBold"/>
              </a:rPr>
              <a:t>Validación del instrumento</a:t>
            </a:r>
            <a:br>
              <a:rPr lang="en-US" sz="2000" b="0" i="0" u="none">
                <a:solidFill>
                  <a:srgbClr val="326F79"/>
                </a:solidFill>
                <a:latin typeface="Manrope ExtraBold"/>
                <a:ea typeface="Manrope ExtraBold"/>
                <a:cs typeface="Manrope ExtraBold"/>
                <a:sym typeface="Manrope ExtraBold"/>
              </a:rPr>
            </a:br>
            <a:r>
              <a:rPr lang="en-US" sz="2000" b="0" i="0" u="none">
                <a:solidFill>
                  <a:srgbClr val="326F79"/>
                </a:solidFill>
                <a:latin typeface="Manrope ExtraBold"/>
                <a:ea typeface="Manrope ExtraBold"/>
                <a:cs typeface="Manrope ExtraBold"/>
                <a:sym typeface="Manrope ExtraBold"/>
              </a:rPr>
              <a:t>	</a:t>
            </a:r>
            <a:r>
              <a:rPr lang="en-US" sz="2000" b="0" i="0" u="none">
                <a:solidFill>
                  <a:srgbClr val="7CA655"/>
                </a:solidFill>
                <a:latin typeface="Manrope ExtraBold"/>
                <a:ea typeface="Manrope ExtraBold"/>
                <a:cs typeface="Manrope ExtraBold"/>
                <a:sym typeface="Manrope ExtraBold"/>
              </a:rPr>
              <a:t>CONACES</a:t>
            </a:r>
            <a:endParaRPr/>
          </a:p>
        </p:txBody>
      </p:sp>
      <p:pic>
        <p:nvPicPr>
          <p:cNvPr id="723" name="Google Shape;723;p35"/>
          <p:cNvPicPr preferRelativeResize="0"/>
          <p:nvPr/>
        </p:nvPicPr>
        <p:blipFill rotWithShape="1">
          <a:blip r:embed="rId3">
            <a:alphaModFix/>
          </a:blip>
          <a:srcRect/>
          <a:stretch/>
        </p:blipFill>
        <p:spPr>
          <a:xfrm>
            <a:off x="2527300" y="2655887"/>
            <a:ext cx="3098800" cy="3070225"/>
          </a:xfrm>
          <a:prstGeom prst="rect">
            <a:avLst/>
          </a:prstGeom>
          <a:noFill/>
          <a:ln>
            <a:noFill/>
          </a:ln>
        </p:spPr>
      </p:pic>
      <p:pic>
        <p:nvPicPr>
          <p:cNvPr id="724" name="Google Shape;724;p35"/>
          <p:cNvPicPr preferRelativeResize="0"/>
          <p:nvPr/>
        </p:nvPicPr>
        <p:blipFill rotWithShape="1">
          <a:blip r:embed="rId4">
            <a:alphaModFix/>
          </a:blip>
          <a:srcRect/>
          <a:stretch/>
        </p:blipFill>
        <p:spPr>
          <a:xfrm>
            <a:off x="8159750" y="2439987"/>
            <a:ext cx="3098800" cy="31623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36"/>
          <p:cNvSpPr txBox="1">
            <a:spLocks noGrp="1"/>
          </p:cNvSpPr>
          <p:nvPr>
            <p:ph type="ctrTitle" idx="4294967295"/>
          </p:nvPr>
        </p:nvSpPr>
        <p:spPr>
          <a:xfrm>
            <a:off x="381000" y="381000"/>
            <a:ext cx="10812462" cy="979487"/>
          </a:xfrm>
          <a:prstGeom prst="rect">
            <a:avLst/>
          </a:prstGeom>
          <a:noFill/>
          <a:ln>
            <a:noFill/>
          </a:ln>
        </p:spPr>
        <p:txBody>
          <a:bodyPr spcFirstLastPara="1" wrap="square" lIns="91425" tIns="45700" rIns="91425" bIns="45700" anchor="ctr" anchorCtr="0">
            <a:normAutofit/>
          </a:bodyPr>
          <a:lstStyle/>
          <a:p>
            <a:pPr marL="0" marR="0" lvl="0" indent="0" algn="l" rtl="0">
              <a:lnSpc>
                <a:spcPct val="150000"/>
              </a:lnSpc>
              <a:spcBef>
                <a:spcPts val="0"/>
              </a:spcBef>
              <a:spcAft>
                <a:spcPts val="0"/>
              </a:spcAft>
              <a:buClr>
                <a:srgbClr val="000000"/>
              </a:buClr>
              <a:buSzPts val="3600"/>
              <a:buFont typeface="Arial"/>
              <a:buNone/>
            </a:pPr>
            <a:r>
              <a:rPr lang="en-US" sz="3600" b="1" i="0" u="none" strike="noStrike" cap="none">
                <a:solidFill>
                  <a:srgbClr val="7CA655"/>
                </a:solidFill>
                <a:latin typeface="Manrope"/>
                <a:ea typeface="Manrope"/>
                <a:cs typeface="Manrope"/>
                <a:sym typeface="Manrope"/>
              </a:rPr>
              <a:t>Ejercicio 3: </a:t>
            </a:r>
            <a:r>
              <a:rPr lang="en-US" sz="3600" b="1" i="0" u="none" strike="noStrike" cap="none">
                <a:solidFill>
                  <a:srgbClr val="326F79"/>
                </a:solidFill>
                <a:latin typeface="Manrope"/>
                <a:ea typeface="Manrope"/>
                <a:cs typeface="Manrope"/>
                <a:sym typeface="Manrope"/>
              </a:rPr>
              <a:t>Coordinadores de Sala</a:t>
            </a:r>
            <a:endParaRPr/>
          </a:p>
        </p:txBody>
      </p:sp>
      <p:pic>
        <p:nvPicPr>
          <p:cNvPr id="731" name="Google Shape;731;p36"/>
          <p:cNvPicPr preferRelativeResize="0"/>
          <p:nvPr/>
        </p:nvPicPr>
        <p:blipFill rotWithShape="1">
          <a:blip r:embed="rId3">
            <a:alphaModFix/>
          </a:blip>
          <a:srcRect/>
          <a:stretch/>
        </p:blipFill>
        <p:spPr>
          <a:xfrm>
            <a:off x="3208337" y="2771775"/>
            <a:ext cx="3455987" cy="3341687"/>
          </a:xfrm>
          <a:prstGeom prst="rect">
            <a:avLst/>
          </a:prstGeom>
          <a:noFill/>
          <a:ln>
            <a:noFill/>
          </a:ln>
        </p:spPr>
      </p:pic>
      <p:pic>
        <p:nvPicPr>
          <p:cNvPr id="732" name="Google Shape;732;p36"/>
          <p:cNvPicPr preferRelativeResize="0"/>
          <p:nvPr/>
        </p:nvPicPr>
        <p:blipFill rotWithShape="1">
          <a:blip r:embed="rId4">
            <a:alphaModFix/>
          </a:blip>
          <a:srcRect/>
          <a:stretch/>
        </p:blipFill>
        <p:spPr>
          <a:xfrm>
            <a:off x="8191500" y="2808287"/>
            <a:ext cx="3200400" cy="3267075"/>
          </a:xfrm>
          <a:prstGeom prst="rect">
            <a:avLst/>
          </a:prstGeom>
          <a:noFill/>
          <a:ln>
            <a:noFill/>
          </a:ln>
        </p:spPr>
      </p:pic>
      <p:sp>
        <p:nvSpPr>
          <p:cNvPr id="733" name="Google Shape;733;p36"/>
          <p:cNvSpPr txBox="1">
            <a:spLocks noGrp="1"/>
          </p:cNvSpPr>
          <p:nvPr>
            <p:ph type="title"/>
          </p:nvPr>
        </p:nvSpPr>
        <p:spPr>
          <a:xfrm>
            <a:off x="7519987" y="1866900"/>
            <a:ext cx="4238625" cy="738187"/>
          </a:xfrm>
          <a:prstGeom prst="rect">
            <a:avLst/>
          </a:prstGeom>
          <a:no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1" i="0" u="none">
                <a:solidFill>
                  <a:srgbClr val="326F79"/>
                </a:solidFill>
                <a:latin typeface="Manrope"/>
                <a:ea typeface="Manrope"/>
                <a:cs typeface="Manrope"/>
                <a:sym typeface="Manrope"/>
              </a:rPr>
              <a:t>Validación del instrumento de</a:t>
            </a:r>
            <a:r>
              <a:rPr lang="en-US" sz="2000" b="1" i="0" u="none">
                <a:solidFill>
                  <a:srgbClr val="7CA655"/>
                </a:solidFill>
                <a:latin typeface="Manrope"/>
                <a:ea typeface="Manrope"/>
                <a:cs typeface="Manrope"/>
                <a:sym typeface="Manrope"/>
              </a:rPr>
              <a:t> Coordinadores de Sala</a:t>
            </a:r>
            <a:endParaRPr/>
          </a:p>
        </p:txBody>
      </p:sp>
      <p:sp>
        <p:nvSpPr>
          <p:cNvPr id="734" name="Google Shape;734;p36"/>
          <p:cNvSpPr txBox="1">
            <a:spLocks noGrp="1"/>
          </p:cNvSpPr>
          <p:nvPr>
            <p:ph type="title"/>
          </p:nvPr>
        </p:nvSpPr>
        <p:spPr>
          <a:xfrm>
            <a:off x="3135312" y="1814512"/>
            <a:ext cx="3603625" cy="790575"/>
          </a:xfrm>
          <a:prstGeom prst="rect">
            <a:avLst/>
          </a:prstGeom>
          <a:solidFill>
            <a:schemeClr val="lt1"/>
          </a:solidFill>
          <a:ln>
            <a:noFill/>
          </a:ln>
        </p:spPr>
        <p:txBody>
          <a:bodyPr spcFirstLastPara="1" wrap="square" lIns="0" tIns="0" rIns="0" bIns="0" anchor="b" anchorCtr="0">
            <a:noAutofit/>
          </a:bodyPr>
          <a:lstStyle/>
          <a:p>
            <a:pPr marL="0" lvl="0" indent="0" algn="ctr" rtl="0">
              <a:lnSpc>
                <a:spcPct val="115000"/>
              </a:lnSpc>
              <a:spcBef>
                <a:spcPts val="0"/>
              </a:spcBef>
              <a:spcAft>
                <a:spcPts val="0"/>
              </a:spcAft>
              <a:buSzPts val="4400"/>
              <a:buNone/>
            </a:pPr>
            <a:r>
              <a:rPr lang="en-US" sz="2000" b="0" i="0" u="none">
                <a:solidFill>
                  <a:srgbClr val="326F79"/>
                </a:solidFill>
                <a:latin typeface="Manrope ExtraBold"/>
                <a:ea typeface="Manrope ExtraBold"/>
                <a:cs typeface="Manrope ExtraBold"/>
                <a:sym typeface="Manrope ExtraBold"/>
              </a:rPr>
              <a:t>Ingreso al instrumento </a:t>
            </a:r>
            <a:br>
              <a:rPr lang="en-US" sz="2000" b="0" i="0" u="none">
                <a:solidFill>
                  <a:srgbClr val="326F79"/>
                </a:solidFill>
                <a:latin typeface="Manrope ExtraBold"/>
                <a:ea typeface="Manrope ExtraBold"/>
                <a:cs typeface="Manrope ExtraBold"/>
                <a:sym typeface="Manrope ExtraBold"/>
              </a:rPr>
            </a:br>
            <a:r>
              <a:rPr lang="en-US" sz="2000" b="0" i="0" u="none">
                <a:solidFill>
                  <a:srgbClr val="7CA655"/>
                </a:solidFill>
                <a:latin typeface="Manrope ExtraBold"/>
                <a:ea typeface="Manrope ExtraBold"/>
                <a:cs typeface="Manrope ExtraBold"/>
                <a:sym typeface="Manrope ExtraBold"/>
              </a:rPr>
              <a:t>Coordinadores de Sala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7"/>
          <p:cNvSpPr txBox="1"/>
          <p:nvPr/>
        </p:nvSpPr>
        <p:spPr>
          <a:xfrm>
            <a:off x="3533775" y="5429250"/>
            <a:ext cx="2479675" cy="800100"/>
          </a:xfrm>
          <a:prstGeom prst="rect">
            <a:avLst/>
          </a:prstGeom>
          <a:noFill/>
          <a:ln>
            <a:noFill/>
          </a:ln>
        </p:spPr>
        <p:txBody>
          <a:bodyPr spcFirstLastPara="1" wrap="square" lIns="91425" tIns="91425" rIns="91425" bIns="91425" anchor="t" anchorCtr="0">
            <a:spAutoFit/>
          </a:bodyPr>
          <a:lstStyle/>
          <a:p>
            <a:pPr marL="0" marR="0" lvl="0" indent="0" algn="ctr" rtl="0">
              <a:lnSpc>
                <a:spcPct val="150000"/>
              </a:lnSpc>
              <a:spcBef>
                <a:spcPts val="0"/>
              </a:spcBef>
              <a:spcAft>
                <a:spcPts val="0"/>
              </a:spcAft>
              <a:buClr>
                <a:srgbClr val="326F79"/>
              </a:buClr>
              <a:buSzPts val="4000"/>
              <a:buFont typeface="Manrope"/>
              <a:buNone/>
            </a:pPr>
            <a:r>
              <a:rPr lang="en-US" sz="4000" b="1" i="0" u="none">
                <a:solidFill>
                  <a:srgbClr val="326F79"/>
                </a:solidFill>
                <a:latin typeface="Manrope"/>
                <a:ea typeface="Manrope"/>
                <a:cs typeface="Manrope"/>
                <a:sym typeface="Manrope"/>
              </a:rPr>
              <a:t>Tiempo</a:t>
            </a:r>
            <a:endParaRPr/>
          </a:p>
        </p:txBody>
      </p:sp>
      <p:pic>
        <p:nvPicPr>
          <p:cNvPr id="741" name="Google Shape;741;p37" descr="Set a timer for 1 hour with the 1 hour countdown timer with an alarm.&#10;&#10;What Is the 1 Hour Timer?&#10;This is a simple 1 hour timer that allows you to focus on your tasks that take at most 1 hour. At the end of the video, you will hear an alarm (some may find it gentle).&#10;&#10;Why Should You Use This 1 Hour Alarm?&#10;This 1 hour timer is perfect for working or studying (like for exams or in class activities). It's also great for any activity where you want to make sure to take a break every hour. But mostly, it's ideal for tasks that take up to 1 hour.&#10;&#10;Why Do I See Ads?&#10;While none of the videos on this channel are monetized, YouTube can still place ads on videos in channels not part of the YouTube Partner Program. This is something beyond the control of this channel.&#10;&#10;30 Minute Timer: https://youtu.be/LNYm40RmRzs&#10;1 Hour 30 Minute Timer: https://youtu.be/5_0YIZMQvl8&#10;2 Hour Timer: https://youtu.be/c3L0fbtftRY&#10;&#10;------------------------------------------------------------------------&#10;&#10;Follow Us on X: https://twitter.com/onlinealarmkur&#10;Online Timer: https://onlinealarmkur.com/timer/en/&#10;&#10;------------------------------------------------------------------------" title="1 Hour Timer">
            <a:hlinkClick r:id="rId3"/>
          </p:cNvPr>
          <p:cNvPicPr preferRelativeResize="0"/>
          <p:nvPr/>
        </p:nvPicPr>
        <p:blipFill>
          <a:blip r:embed="rId4">
            <a:alphaModFix/>
          </a:blip>
          <a:stretch>
            <a:fillRect/>
          </a:stretch>
        </p:blipFill>
        <p:spPr>
          <a:xfrm>
            <a:off x="2132825" y="394550"/>
            <a:ext cx="8624525" cy="4851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41"/>
                                        </p:tgtEl>
                                        <p:attrNameLst>
                                          <p:attrName>style.visibility</p:attrName>
                                        </p:attrNameLst>
                                      </p:cBhvr>
                                      <p:to>
                                        <p:strVal val="visible"/>
                                      </p:to>
                                    </p:set>
                                    <p:animEffect transition="in" filter="fade">
                                      <p:cBhvr>
                                        <p:cTn id="7" dur="1000"/>
                                        <p:tgtEl>
                                          <p:spTgt spid="7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38"/>
          <p:cNvSpPr txBox="1">
            <a:spLocks noGrp="1"/>
          </p:cNvSpPr>
          <p:nvPr>
            <p:ph type="ctrTitle" idx="4294967295"/>
          </p:nvPr>
        </p:nvSpPr>
        <p:spPr>
          <a:xfrm>
            <a:off x="547687" y="280987"/>
            <a:ext cx="11453812" cy="1744662"/>
          </a:xfrm>
          <a:prstGeom prst="rect">
            <a:avLst/>
          </a:prstGeom>
          <a:solidFill>
            <a:schemeClr val="lt1"/>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0" i="0" u="none" strike="noStrike" cap="none">
                <a:solidFill>
                  <a:srgbClr val="326F79"/>
                </a:solidFill>
                <a:latin typeface="Manrope ExtraBold"/>
                <a:ea typeface="Manrope ExtraBold"/>
                <a:cs typeface="Manrope ExtraBold"/>
                <a:sym typeface="Manrope ExtraBold"/>
              </a:rPr>
              <a:t>Texto para enviar a través del chat</a:t>
            </a:r>
            <a:endParaRPr/>
          </a:p>
        </p:txBody>
      </p:sp>
      <p:sp>
        <p:nvSpPr>
          <p:cNvPr id="748" name="Google Shape;748;p38"/>
          <p:cNvSpPr txBox="1"/>
          <p:nvPr/>
        </p:nvSpPr>
        <p:spPr>
          <a:xfrm>
            <a:off x="3073400" y="1735137"/>
            <a:ext cx="8362950" cy="4140200"/>
          </a:xfrm>
          <a:prstGeom prst="rect">
            <a:avLst/>
          </a:prstGeom>
          <a:noFill/>
          <a:ln>
            <a:noFill/>
          </a:ln>
        </p:spPr>
        <p:txBody>
          <a:bodyPr spcFirstLastPara="1" wrap="square" lIns="91425" tIns="91425" rIns="91425" bIns="91425" anchor="t" anchorCtr="0">
            <a:noAutofit/>
          </a:bodyPr>
          <a:lstStyle/>
          <a:p>
            <a:pPr marL="0" marR="0" lvl="0" indent="0" algn="l" rtl="0">
              <a:lnSpc>
                <a:spcPct val="150000"/>
              </a:lnSpc>
              <a:spcBef>
                <a:spcPts val="0"/>
              </a:spcBef>
              <a:spcAft>
                <a:spcPts val="0"/>
              </a:spcAft>
              <a:buClr>
                <a:srgbClr val="326F79"/>
              </a:buClr>
              <a:buSzPts val="2000"/>
              <a:buFont typeface="Manrope"/>
              <a:buNone/>
            </a:pPr>
            <a:r>
              <a:rPr lang="en-US" sz="2000" b="1" i="0" u="none">
                <a:solidFill>
                  <a:srgbClr val="326F79"/>
                </a:solidFill>
                <a:latin typeface="Manrope"/>
                <a:ea typeface="Manrope"/>
                <a:cs typeface="Manrope"/>
                <a:sym typeface="Manrope"/>
              </a:rPr>
              <a:t>Enlaces de acceso </a:t>
            </a:r>
            <a:endParaRPr sz="2000">
              <a:latin typeface="Manrope"/>
              <a:ea typeface="Manrope"/>
              <a:cs typeface="Manrope"/>
              <a:sym typeface="Manrope"/>
            </a:endParaRPr>
          </a:p>
          <a:p>
            <a:pPr marL="0" marR="0" lvl="0" indent="0" algn="l" rtl="0">
              <a:lnSpc>
                <a:spcPct val="150000"/>
              </a:lnSpc>
              <a:spcBef>
                <a:spcPts val="0"/>
              </a:spcBef>
              <a:spcAft>
                <a:spcPts val="0"/>
              </a:spcAft>
              <a:buClr>
                <a:srgbClr val="000000"/>
              </a:buClr>
              <a:buSzPts val="2000"/>
              <a:buFont typeface="Manrope"/>
              <a:buNone/>
            </a:pPr>
            <a:r>
              <a:rPr lang="en-US" sz="2000" i="0" u="none">
                <a:solidFill>
                  <a:srgbClr val="000000"/>
                </a:solidFill>
                <a:latin typeface="Manrope"/>
                <a:ea typeface="Manrope"/>
                <a:cs typeface="Manrope"/>
                <a:sym typeface="Manrope"/>
              </a:rPr>
              <a:t> Estimado, </a:t>
            </a:r>
            <a:endParaRPr sz="2000">
              <a:latin typeface="Manrope"/>
              <a:ea typeface="Manrope"/>
              <a:cs typeface="Manrope"/>
              <a:sym typeface="Manrope"/>
            </a:endParaRPr>
          </a:p>
          <a:p>
            <a:pPr marL="0" marR="0" lvl="0" indent="0" algn="l" rtl="0">
              <a:lnSpc>
                <a:spcPct val="150000"/>
              </a:lnSpc>
              <a:spcBef>
                <a:spcPts val="0"/>
              </a:spcBef>
              <a:spcAft>
                <a:spcPts val="0"/>
              </a:spcAft>
              <a:buClr>
                <a:srgbClr val="000000"/>
              </a:buClr>
              <a:buSzPts val="2000"/>
              <a:buFont typeface="Manrope"/>
              <a:buNone/>
            </a:pPr>
            <a:r>
              <a:rPr lang="en-US" sz="2000" i="0" u="none">
                <a:solidFill>
                  <a:srgbClr val="000000"/>
                </a:solidFill>
                <a:latin typeface="Manrope"/>
                <a:ea typeface="Manrope"/>
                <a:cs typeface="Manrope"/>
                <a:sym typeface="Manrope"/>
              </a:rPr>
              <a:t>Para ingresar a la validación  de los instrumentos, también los puede hacer a través de los siguientes enlace: </a:t>
            </a:r>
            <a:endParaRPr sz="2000">
              <a:latin typeface="Manrope"/>
              <a:ea typeface="Manrope"/>
              <a:cs typeface="Manrope"/>
              <a:sym typeface="Manrope"/>
            </a:endParaRPr>
          </a:p>
          <a:p>
            <a:pPr marL="0" marR="0" lvl="0" indent="0" algn="l" rtl="0">
              <a:lnSpc>
                <a:spcPct val="150000"/>
              </a:lnSpc>
              <a:spcBef>
                <a:spcPts val="0"/>
              </a:spcBef>
              <a:spcAft>
                <a:spcPts val="0"/>
              </a:spcAft>
              <a:buClr>
                <a:srgbClr val="4495A2"/>
              </a:buClr>
              <a:buSzPts val="2000"/>
              <a:buFont typeface="Arial"/>
              <a:buNone/>
            </a:pPr>
            <a:r>
              <a:rPr lang="en-US" sz="2000" i="0" u="sng">
                <a:solidFill>
                  <a:srgbClr val="4495A2"/>
                </a:solidFill>
                <a:latin typeface="Manrope"/>
                <a:ea typeface="Manrope"/>
                <a:cs typeface="Manrope"/>
                <a:sym typeface="Manrope"/>
                <a:hlinkClick r:id="rId3">
                  <a:extLst>
                    <a:ext uri="{A12FA001-AC4F-418D-AE19-62706E023703}">
                      <ahyp:hlinkClr xmlns:ahyp="http://schemas.microsoft.com/office/drawing/2018/hyperlinkcolor" val="tx"/>
                    </a:ext>
                  </a:extLst>
                </a:hlinkClick>
              </a:rPr>
              <a:t>https://PROINSO.questionpro.com/validacion-coordinadores</a:t>
            </a:r>
            <a:endParaRPr sz="2000" i="0" u="none">
              <a:solidFill>
                <a:srgbClr val="000000"/>
              </a:solidFill>
              <a:latin typeface="Manrope"/>
              <a:ea typeface="Manrope"/>
              <a:cs typeface="Manrope"/>
              <a:sym typeface="Manrope"/>
            </a:endParaRPr>
          </a:p>
          <a:p>
            <a:pPr marL="0" marR="0" lvl="0" indent="0" algn="l" rtl="0">
              <a:lnSpc>
                <a:spcPct val="150000"/>
              </a:lnSpc>
              <a:spcBef>
                <a:spcPts val="0"/>
              </a:spcBef>
              <a:spcAft>
                <a:spcPts val="0"/>
              </a:spcAft>
              <a:buClr>
                <a:srgbClr val="4495A2"/>
              </a:buClr>
              <a:buSzPts val="2000"/>
              <a:buFont typeface="Arial"/>
              <a:buNone/>
            </a:pPr>
            <a:r>
              <a:rPr lang="en-US" sz="2000" i="0" u="sng">
                <a:solidFill>
                  <a:srgbClr val="4495A2"/>
                </a:solidFill>
                <a:latin typeface="Manrope"/>
                <a:ea typeface="Manrope"/>
                <a:cs typeface="Manrope"/>
                <a:sym typeface="Manrope"/>
                <a:hlinkClick r:id="rId4">
                  <a:extLst>
                    <a:ext uri="{A12FA001-AC4F-418D-AE19-62706E023703}">
                      <ahyp:hlinkClr xmlns:ahyp="http://schemas.microsoft.com/office/drawing/2018/hyperlinkcolor" val="tx"/>
                    </a:ext>
                  </a:extLst>
                </a:hlinkClick>
              </a:rPr>
              <a:t>https://PROINSO.questionpro.com/validacion-CONACES</a:t>
            </a:r>
            <a:endParaRPr sz="2000" i="0" u="none">
              <a:solidFill>
                <a:srgbClr val="000000"/>
              </a:solidFill>
              <a:latin typeface="Manrope"/>
              <a:ea typeface="Manrope"/>
              <a:cs typeface="Manrope"/>
              <a:sym typeface="Manrope"/>
            </a:endParaRPr>
          </a:p>
          <a:p>
            <a:pPr marL="0" marR="0" lvl="0" indent="0" algn="l" rtl="0">
              <a:lnSpc>
                <a:spcPct val="150000"/>
              </a:lnSpc>
              <a:spcBef>
                <a:spcPts val="0"/>
              </a:spcBef>
              <a:spcAft>
                <a:spcPts val="0"/>
              </a:spcAft>
              <a:buClr>
                <a:srgbClr val="4495A2"/>
              </a:buClr>
              <a:buSzPts val="2000"/>
              <a:buFont typeface="Arial"/>
              <a:buNone/>
            </a:pPr>
            <a:r>
              <a:rPr lang="en-US" sz="2000" i="0" u="sng">
                <a:solidFill>
                  <a:srgbClr val="4495A2"/>
                </a:solidFill>
                <a:latin typeface="Manrope"/>
                <a:ea typeface="Manrope"/>
                <a:cs typeface="Manrope"/>
                <a:sym typeface="Manrope"/>
                <a:hlinkClick r:id="rId5">
                  <a:extLst>
                    <a:ext uri="{A12FA001-AC4F-418D-AE19-62706E023703}">
                      <ahyp:hlinkClr xmlns:ahyp="http://schemas.microsoft.com/office/drawing/2018/hyperlinkcolor" val="tx"/>
                    </a:ext>
                  </a:extLst>
                </a:hlinkClick>
              </a:rPr>
              <a:t>https://PROINSO.questionpro.com/validacion-par</a:t>
            </a: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None/>
            </a:pPr>
            <a:endParaRPr sz="2000" b="0" i="0" u="none">
              <a:solidFill>
                <a:srgbClr val="000000"/>
              </a:solidFill>
              <a:latin typeface="Manrope"/>
              <a:ea typeface="Manrope"/>
              <a:cs typeface="Manrope"/>
              <a:sym typeface="Manrope"/>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39"/>
          <p:cNvSpPr txBox="1">
            <a:spLocks noGrp="1"/>
          </p:cNvSpPr>
          <p:nvPr>
            <p:ph type="ctrTitle" idx="4294967295"/>
          </p:nvPr>
        </p:nvSpPr>
        <p:spPr>
          <a:xfrm>
            <a:off x="527050" y="331787"/>
            <a:ext cx="11455400" cy="1744662"/>
          </a:xfrm>
          <a:prstGeom prst="rect">
            <a:avLst/>
          </a:prstGeom>
          <a:solidFill>
            <a:schemeClr val="lt1"/>
          </a:solid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3000"/>
              <a:buFont typeface="Arial"/>
              <a:buNone/>
            </a:pPr>
            <a:r>
              <a:rPr lang="en-US" sz="3000" b="0" i="0" u="none" strike="noStrike" cap="none">
                <a:solidFill>
                  <a:srgbClr val="326F79"/>
                </a:solidFill>
                <a:latin typeface="Manrope ExtraBold"/>
                <a:ea typeface="Manrope ExtraBold"/>
                <a:cs typeface="Manrope ExtraBold"/>
                <a:sym typeface="Manrope ExtraBold"/>
              </a:rPr>
              <a:t>Texto para enviar por chat para la interacción con los instrumentos </a:t>
            </a:r>
            <a:endParaRPr/>
          </a:p>
        </p:txBody>
      </p:sp>
      <p:sp>
        <p:nvSpPr>
          <p:cNvPr id="755" name="Google Shape;755;p39"/>
          <p:cNvSpPr txBox="1"/>
          <p:nvPr/>
        </p:nvSpPr>
        <p:spPr>
          <a:xfrm>
            <a:off x="3638550" y="2433637"/>
            <a:ext cx="7600950" cy="4092575"/>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900"/>
              <a:buFont typeface="Manrope"/>
              <a:buNone/>
            </a:pPr>
            <a:r>
              <a:rPr lang="en-US" sz="2000" i="0" u="none">
                <a:solidFill>
                  <a:srgbClr val="000000"/>
                </a:solidFill>
                <a:latin typeface="Manrope"/>
                <a:ea typeface="Manrope"/>
                <a:cs typeface="Manrope"/>
                <a:sym typeface="Manrope"/>
              </a:rPr>
              <a:t>Estimados, </a:t>
            </a:r>
            <a:endParaRPr sz="2000">
              <a:latin typeface="Manrope"/>
              <a:ea typeface="Manrope"/>
              <a:cs typeface="Manrope"/>
              <a:sym typeface="Manrope"/>
            </a:endParaRPr>
          </a:p>
          <a:p>
            <a:pPr marL="0" marR="0" lvl="0" indent="0" algn="l" rtl="0">
              <a:lnSpc>
                <a:spcPct val="100000"/>
              </a:lnSpc>
              <a:spcBef>
                <a:spcPts val="0"/>
              </a:spcBef>
              <a:spcAft>
                <a:spcPts val="0"/>
              </a:spcAft>
              <a:buClr>
                <a:srgbClr val="000000"/>
              </a:buClr>
              <a:buSzPts val="1900"/>
              <a:buFont typeface="Arial"/>
              <a:buNone/>
            </a:pP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rgbClr val="000000"/>
              </a:buClr>
              <a:buSzPts val="1900"/>
              <a:buFont typeface="Manrope"/>
              <a:buNone/>
            </a:pPr>
            <a:r>
              <a:rPr lang="en-US" sz="2000" i="0" u="none">
                <a:solidFill>
                  <a:srgbClr val="000000"/>
                </a:solidFill>
                <a:latin typeface="Manrope"/>
                <a:ea typeface="Manrope"/>
                <a:cs typeface="Manrope"/>
                <a:sym typeface="Manrope"/>
              </a:rPr>
              <a:t>A través de estos enlaces pueden acceder a los prototipos de los instrumentos de evaluación: </a:t>
            </a:r>
            <a:endParaRPr sz="2000">
              <a:latin typeface="Manrope"/>
              <a:ea typeface="Manrope"/>
              <a:cs typeface="Manrope"/>
              <a:sym typeface="Manrope"/>
            </a:endParaRPr>
          </a:p>
          <a:p>
            <a:pPr marL="0" marR="0" lvl="0" indent="0" algn="l" rtl="0">
              <a:lnSpc>
                <a:spcPct val="100000"/>
              </a:lnSpc>
              <a:spcBef>
                <a:spcPts val="0"/>
              </a:spcBef>
              <a:spcAft>
                <a:spcPts val="0"/>
              </a:spcAft>
              <a:buClr>
                <a:schemeClr val="hlink"/>
              </a:buClr>
              <a:buSzPts val="2500"/>
              <a:buFont typeface="Arial"/>
              <a:buNone/>
            </a:pPr>
            <a:r>
              <a:rPr lang="en-US" sz="2000" i="0" u="sng">
                <a:solidFill>
                  <a:schemeClr val="hlink"/>
                </a:solidFill>
                <a:latin typeface="Manrope"/>
                <a:ea typeface="Manrope"/>
                <a:cs typeface="Manrope"/>
                <a:sym typeface="Manrope"/>
                <a:hlinkClick r:id="rId3"/>
              </a:rPr>
              <a:t>https://PROINSO.questionpro.com/Coordinadores</a:t>
            </a:r>
            <a:endParaRPr sz="2000">
              <a:latin typeface="Manrope"/>
              <a:ea typeface="Manrope"/>
              <a:cs typeface="Manrope"/>
              <a:sym typeface="Manrope"/>
            </a:endParaRPr>
          </a:p>
          <a:p>
            <a:pPr marL="0" marR="0" lvl="0" indent="0" algn="l" rtl="0">
              <a:lnSpc>
                <a:spcPct val="100000"/>
              </a:lnSpc>
              <a:spcBef>
                <a:spcPts val="0"/>
              </a:spcBef>
              <a:spcAft>
                <a:spcPts val="0"/>
              </a:spcAft>
              <a:buClr>
                <a:srgbClr val="000000"/>
              </a:buClr>
              <a:buSzPts val="2500"/>
              <a:buFont typeface="Arial"/>
              <a:buNone/>
            </a:pP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chemeClr val="hlink"/>
              </a:buClr>
              <a:buSzPts val="2500"/>
              <a:buFont typeface="Arial"/>
              <a:buNone/>
            </a:pPr>
            <a:r>
              <a:rPr lang="en-US" sz="2000" i="0" u="sng">
                <a:solidFill>
                  <a:schemeClr val="hlink"/>
                </a:solidFill>
                <a:latin typeface="Manrope"/>
                <a:ea typeface="Manrope"/>
                <a:cs typeface="Manrope"/>
                <a:sym typeface="Manrope"/>
                <a:hlinkClick r:id="rId4"/>
              </a:rPr>
              <a:t>https://PROINSO.questionpro.com/CONACES</a:t>
            </a: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rgbClr val="000000"/>
              </a:buClr>
              <a:buSzPts val="2500"/>
              <a:buFont typeface="Arial"/>
              <a:buNone/>
            </a:pP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chemeClr val="hlink"/>
              </a:buClr>
              <a:buSzPts val="2500"/>
              <a:buFont typeface="Arial"/>
              <a:buNone/>
            </a:pPr>
            <a:r>
              <a:rPr lang="en-US" sz="2000" i="0" u="sng">
                <a:solidFill>
                  <a:schemeClr val="hlink"/>
                </a:solidFill>
                <a:latin typeface="Manrope"/>
                <a:ea typeface="Manrope"/>
                <a:cs typeface="Manrope"/>
                <a:sym typeface="Manrope"/>
                <a:hlinkClick r:id="rId5"/>
              </a:rPr>
              <a:t>https://PROINSO.questionpro.com/evaluacion-par</a:t>
            </a:r>
            <a:endParaRPr sz="2000" i="0" u="none">
              <a:solidFill>
                <a:srgbClr val="000000"/>
              </a:solidFill>
              <a:latin typeface="Manrope"/>
              <a:ea typeface="Manrope"/>
              <a:cs typeface="Manrope"/>
              <a:sym typeface="Manrope"/>
            </a:endParaRPr>
          </a:p>
          <a:p>
            <a:pPr marL="0" marR="0" lvl="0" indent="0" algn="l" rtl="0">
              <a:lnSpc>
                <a:spcPct val="100000"/>
              </a:lnSpc>
              <a:spcBef>
                <a:spcPts val="0"/>
              </a:spcBef>
              <a:spcAft>
                <a:spcPts val="0"/>
              </a:spcAft>
              <a:buClr>
                <a:srgbClr val="000000"/>
              </a:buClr>
              <a:buSzPts val="2500"/>
              <a:buFont typeface="Arial"/>
              <a:buNone/>
            </a:pPr>
            <a:endParaRPr sz="2500" b="0" i="0" u="none">
              <a:solidFill>
                <a:srgbClr val="000000"/>
              </a:solidFill>
              <a:latin typeface="Libre Franklin"/>
              <a:ea typeface="Libre Franklin"/>
              <a:cs typeface="Libre Franklin"/>
              <a:sym typeface="Libre Franklin"/>
            </a:endParaRPr>
          </a:p>
          <a:p>
            <a:pPr marL="0" marR="0" lvl="0" indent="0" algn="l" rtl="0">
              <a:lnSpc>
                <a:spcPct val="100000"/>
              </a:lnSpc>
              <a:spcBef>
                <a:spcPts val="0"/>
              </a:spcBef>
              <a:spcAft>
                <a:spcPts val="0"/>
              </a:spcAft>
              <a:buClr>
                <a:srgbClr val="000000"/>
              </a:buClr>
              <a:buSzPts val="2500"/>
              <a:buFont typeface="Arial"/>
              <a:buNone/>
            </a:pPr>
            <a:endParaRPr sz="2500" b="0" i="0" u="none">
              <a:solidFill>
                <a:srgbClr val="000000"/>
              </a:solidFill>
              <a:latin typeface="Libre Franklin"/>
              <a:ea typeface="Libre Franklin"/>
              <a:cs typeface="Libre Franklin"/>
              <a:sym typeface="Libre Franklin"/>
            </a:endParaRPr>
          </a:p>
          <a:p>
            <a:pPr marL="0" marR="0" lvl="0" indent="0" algn="l" rtl="0">
              <a:lnSpc>
                <a:spcPct val="100000"/>
              </a:lnSpc>
              <a:spcBef>
                <a:spcPts val="0"/>
              </a:spcBef>
              <a:spcAft>
                <a:spcPts val="0"/>
              </a:spcAft>
              <a:buNone/>
            </a:pPr>
            <a:endParaRPr sz="2500" b="0" i="0" u="none">
              <a:solidFill>
                <a:srgbClr val="000000"/>
              </a:solidFill>
              <a:latin typeface="Libre Franklin"/>
              <a:ea typeface="Libre Franklin"/>
              <a:cs typeface="Libre Franklin"/>
              <a:sym typeface="Libre Franklin"/>
            </a:endParaRPr>
          </a:p>
        </p:txBody>
      </p:sp>
    </p:spTree>
  </p:cSld>
  <p:clrMapOvr>
    <a:masterClrMapping/>
  </p:clrMapOvr>
</p:sld>
</file>

<file path=ppt/theme/theme1.xml><?xml version="1.0" encoding="utf-8"?>
<a:theme xmlns:a="http://schemas.openxmlformats.org/drawingml/2006/main" name="1_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8_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5_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1_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Personalizar">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1969</Words>
  <Application>Microsoft Office PowerPoint</Application>
  <PresentationFormat>Panorámica</PresentationFormat>
  <Paragraphs>493</Paragraphs>
  <Slides>52</Slides>
  <Notes>52</Notes>
  <HiddenSlides>0</HiddenSlides>
  <MMClips>0</MMClips>
  <ScaleCrop>false</ScaleCrop>
  <HeadingPairs>
    <vt:vector size="6" baseType="variant">
      <vt:variant>
        <vt:lpstr>Fuentes usadas</vt:lpstr>
      </vt:variant>
      <vt:variant>
        <vt:i4>8</vt:i4>
      </vt:variant>
      <vt:variant>
        <vt:lpstr>Tema</vt:lpstr>
      </vt:variant>
      <vt:variant>
        <vt:i4>6</vt:i4>
      </vt:variant>
      <vt:variant>
        <vt:lpstr>Títulos de diapositiva</vt:lpstr>
      </vt:variant>
      <vt:variant>
        <vt:i4>52</vt:i4>
      </vt:variant>
    </vt:vector>
  </HeadingPairs>
  <TitlesOfParts>
    <vt:vector size="66" baseType="lpstr">
      <vt:lpstr>Calibri</vt:lpstr>
      <vt:lpstr>Libre Franklin</vt:lpstr>
      <vt:lpstr>Manrope ExtraBold</vt:lpstr>
      <vt:lpstr>Manrope SemiBold</vt:lpstr>
      <vt:lpstr>Roboto</vt:lpstr>
      <vt:lpstr>Franklin Gothic</vt:lpstr>
      <vt:lpstr>Manrope</vt:lpstr>
      <vt:lpstr>Arial</vt:lpstr>
      <vt:lpstr>1_Personalizar</vt:lpstr>
      <vt:lpstr>2_Personalizar</vt:lpstr>
      <vt:lpstr>18_Personalizar</vt:lpstr>
      <vt:lpstr>15_Personalizar</vt:lpstr>
      <vt:lpstr>11_Personalizar</vt:lpstr>
      <vt:lpstr>Personalizar</vt:lpstr>
      <vt:lpstr>Socialización de  instrumento para la evaluación de pares académicos y de integrantes de CONACES</vt:lpstr>
      <vt:lpstr>Agenda</vt:lpstr>
      <vt:lpstr>1. Presentación del equipo de trabajo </vt:lpstr>
      <vt:lpstr>Equipo de trabajo</vt:lpstr>
      <vt:lpstr>2. Presentación del enfoque teórico y metodológico </vt:lpstr>
      <vt:lpstr>Evaluación de desempeño</vt:lpstr>
      <vt:lpstr>Dimensiones de evaluación: Pares académicos </vt:lpstr>
      <vt:lpstr>Dimensiones de evaluación: Integrantes CONACES y Coordinadores </vt:lpstr>
      <vt:lpstr>Presentación de PowerPoint</vt:lpstr>
      <vt:lpstr>3. Presentación de instrumentos  y resultados de validación </vt:lpstr>
      <vt:lpstr>Caracterización del proceso evaluativo</vt:lpstr>
      <vt:lpstr>Públicos evaluadores</vt:lpstr>
      <vt:lpstr>Criterios de evaluación: Pares académicos</vt:lpstr>
      <vt:lpstr>Criterios de evaluación: Integrantes CONACES</vt:lpstr>
      <vt:lpstr>Criterios de evaluación: Coordinadores </vt:lpstr>
      <vt:lpstr>Ponderación de la evaluación: Pares académicos</vt:lpstr>
      <vt:lpstr>Ponderación de la evaluación: Integrante académico de CONACES (Propuesta)</vt:lpstr>
      <vt:lpstr>Ponderación de la evaluación: Coordinador de Sala (Propuesta)</vt:lpstr>
      <vt:lpstr>Dimensiones del instrumento</vt:lpstr>
      <vt:lpstr>Dimensiones del instrumento de evaluación</vt:lpstr>
      <vt:lpstr>Estructura del instrumento</vt:lpstr>
      <vt:lpstr>Datos de caracterización</vt:lpstr>
      <vt:lpstr>2. Presentación y Orientaciones para el Diligenciamiento </vt:lpstr>
      <vt:lpstr>Escala de apreciación</vt:lpstr>
      <vt:lpstr>3. Ítems según dimensiones</vt:lpstr>
      <vt:lpstr>Escala de calificación del desempeño según puntaje global</vt:lpstr>
      <vt:lpstr>Estructura formato de retroalimentación</vt:lpstr>
      <vt:lpstr>Estructura formato de retroalimentación</vt:lpstr>
      <vt:lpstr>Validación de los instrumentos por expertos</vt:lpstr>
      <vt:lpstr>Validación de los instrumentos</vt:lpstr>
      <vt:lpstr>Validemos cada uno de los instrumentos</vt:lpstr>
      <vt:lpstr>Instrucciones para los ejercicios de validación</vt:lpstr>
      <vt:lpstr>Al ingresar encontrará</vt:lpstr>
      <vt:lpstr>Presentación de PowerPoint</vt:lpstr>
      <vt:lpstr>Una vez haya leído los ítems: Valore el instrumento considerando la Forma, Contenido, Utilidad y Aplicabilidad</vt:lpstr>
      <vt:lpstr>Encontrará la siguiente página</vt:lpstr>
      <vt:lpstr>Diligencie la siguiente información y continúe con la validación</vt:lpstr>
      <vt:lpstr>Diligencie la siguiente información y continúe con la validación</vt:lpstr>
      <vt:lpstr>4. Pilotaje y validación estadística</vt:lpstr>
      <vt:lpstr>Modelo estadístico y estructura de análisis de datos</vt:lpstr>
      <vt:lpstr>Pilotaje</vt:lpstr>
      <vt:lpstr>Validación Estadística</vt:lpstr>
      <vt:lpstr>Validación Estadística</vt:lpstr>
      <vt:lpstr>Validación Estadística</vt:lpstr>
      <vt:lpstr>Validación Estadística</vt:lpstr>
      <vt:lpstr>Ingreso a instrumentos de evaluación y validación</vt:lpstr>
      <vt:lpstr>Ejercicio 1: Pares Académicos</vt:lpstr>
      <vt:lpstr>Ejercicio 2: Integrantes CONACES</vt:lpstr>
      <vt:lpstr>Ejercicio 3: Coordinadores de Sala</vt:lpstr>
      <vt:lpstr>Presentación de PowerPoint</vt:lpstr>
      <vt:lpstr>Texto para enviar a través del chat</vt:lpstr>
      <vt:lpstr>Texto para enviar por chat para la interacción con los instrumentos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Usuario</dc:creator>
  <cp:lastModifiedBy>Ruth Teresa Bernal Ruiz</cp:lastModifiedBy>
  <cp:revision>1</cp:revision>
  <dcterms:created xsi:type="dcterms:W3CDTF">2023-12-20T08:12:12Z</dcterms:created>
  <dcterms:modified xsi:type="dcterms:W3CDTF">2026-02-19T06:19:54Z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