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76" r:id="rId6"/>
    <p:sldMasterId id="2147483648" r:id="rId7"/>
  </p:sldMasterIdLst>
  <p:notesMasterIdLst>
    <p:notesMasterId r:id="rId55"/>
  </p:notesMasterIdLst>
  <p:handoutMasterIdLst>
    <p:handoutMasterId r:id="rId56"/>
  </p:handoutMasterIdLst>
  <p:sldIdLst>
    <p:sldId id="258" r:id="rId8"/>
    <p:sldId id="289" r:id="rId9"/>
    <p:sldId id="312" r:id="rId10"/>
    <p:sldId id="304" r:id="rId11"/>
    <p:sldId id="585" r:id="rId12"/>
    <p:sldId id="418" r:id="rId13"/>
    <p:sldId id="450" r:id="rId14"/>
    <p:sldId id="417" r:id="rId15"/>
    <p:sldId id="307" r:id="rId16"/>
    <p:sldId id="509" r:id="rId17"/>
    <p:sldId id="309" r:id="rId18"/>
    <p:sldId id="495" r:id="rId19"/>
    <p:sldId id="553" r:id="rId20"/>
    <p:sldId id="510" r:id="rId21"/>
    <p:sldId id="511" r:id="rId22"/>
    <p:sldId id="514" r:id="rId23"/>
    <p:sldId id="535" r:id="rId24"/>
    <p:sldId id="536" r:id="rId25"/>
    <p:sldId id="515" r:id="rId26"/>
    <p:sldId id="537" r:id="rId27"/>
    <p:sldId id="584" r:id="rId28"/>
    <p:sldId id="583" r:id="rId29"/>
    <p:sldId id="621" r:id="rId30"/>
    <p:sldId id="329" r:id="rId31"/>
    <p:sldId id="620" r:id="rId32"/>
    <p:sldId id="619" r:id="rId33"/>
    <p:sldId id="618" r:id="rId34"/>
    <p:sldId id="617" r:id="rId35"/>
    <p:sldId id="616" r:id="rId36"/>
    <p:sldId id="615" r:id="rId37"/>
    <p:sldId id="614" r:id="rId38"/>
    <p:sldId id="613" r:id="rId39"/>
    <p:sldId id="612" r:id="rId40"/>
    <p:sldId id="611" r:id="rId41"/>
    <p:sldId id="610" r:id="rId42"/>
    <p:sldId id="609" r:id="rId43"/>
    <p:sldId id="608" r:id="rId44"/>
    <p:sldId id="607" r:id="rId45"/>
    <p:sldId id="606" r:id="rId46"/>
    <p:sldId id="605" r:id="rId47"/>
    <p:sldId id="604" r:id="rId48"/>
    <p:sldId id="359" r:id="rId49"/>
    <p:sldId id="362" r:id="rId50"/>
    <p:sldId id="363" r:id="rId51"/>
    <p:sldId id="364" r:id="rId52"/>
    <p:sldId id="365" r:id="rId53"/>
    <p:sldId id="302"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585"/>
            <p14:sldId id="418"/>
            <p14:sldId id="450"/>
            <p14:sldId id="417"/>
            <p14:sldId id="307"/>
            <p14:sldId id="509"/>
            <p14:sldId id="309"/>
            <p14:sldId id="495"/>
            <p14:sldId id="553"/>
            <p14:sldId id="510"/>
            <p14:sldId id="511"/>
            <p14:sldId id="514"/>
            <p14:sldId id="535"/>
            <p14:sldId id="536"/>
            <p14:sldId id="515"/>
            <p14:sldId id="537"/>
            <p14:sldId id="584"/>
            <p14:sldId id="583"/>
            <p14:sldId id="621"/>
            <p14:sldId id="329"/>
            <p14:sldId id="620"/>
            <p14:sldId id="619"/>
            <p14:sldId id="618"/>
            <p14:sldId id="617"/>
            <p14:sldId id="616"/>
            <p14:sldId id="615"/>
            <p14:sldId id="614"/>
            <p14:sldId id="613"/>
            <p14:sldId id="612"/>
            <p14:sldId id="611"/>
            <p14:sldId id="610"/>
            <p14:sldId id="609"/>
            <p14:sldId id="608"/>
            <p14:sldId id="607"/>
            <p14:sldId id="606"/>
            <p14:sldId id="605"/>
            <p14:sldId id="604"/>
            <p14:sldId id="359"/>
            <p14:sldId id="362"/>
            <p14:sldId id="363"/>
            <p14:sldId id="364"/>
            <p14:sldId id="365"/>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FF"/>
    <a:srgbClr val="112D6A"/>
    <a:srgbClr val="E36729"/>
    <a:srgbClr val="DB662B"/>
    <a:srgbClr val="B8C0CF"/>
    <a:srgbClr val="ED7D31"/>
    <a:srgbClr val="AFC910"/>
    <a:srgbClr val="9DC4E7"/>
    <a:srgbClr val="32A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CB63CE-0801-4C32-8177-A44E94B72747}" v="15" dt="2023-02-21T21:12:45.309"/>
    <p1510:client id="{43A63FF8-E544-3592-530E-AEEEBB5F96D2}" v="60" dt="2023-02-22T02:18:01.167"/>
    <p1510:client id="{68E51C7F-E339-43BA-9BF1-AF5EF9264D61}" v="195" dt="2023-02-22T02:24:06.399"/>
    <p1510:client id="{8408BEA6-93B1-B4EC-F59A-9B89B33BC865}" v="6" dt="2023-02-21T14:52:37.738"/>
    <p1510:client id="{995CE1C2-D49D-4363-A822-0E61E10B4BC8}" v="1464" dt="2023-02-21T22:02:01.142"/>
    <p1510:client id="{F0398D2C-5531-C399-703F-3943F3E47DE2}" v="2202" dt="2023-02-21T23:32:18.320"/>
    <p1510:client id="{D688EC5B-FE17-74DB-68A1-B2442617C551}" v="948" dt="2023-02-21T22:29:06.180"/>
    <p1510:client id="{F6D4F858-C424-59DF-4AAF-1CF7843CC951}" v="23" dt="2023-02-22T02:04:17.613"/>
    <p1510:client id="{FB6F224F-5EE9-758E-39A6-793DA017A48E}" v="30" dt="2023-02-21T21:07:32.344"/>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62" autoAdjust="0"/>
    <p:restoredTop sz="96730" autoAdjust="0"/>
  </p:normalViewPr>
  <p:slideViewPr>
    <p:cSldViewPr snapToGrid="0">
      <p:cViewPr varScale="1">
        <p:scale>
          <a:sx n="123" d="100"/>
          <a:sy n="123" d="100"/>
        </p:scale>
        <p:origin x="144" y="12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notesMaster" Target="notesMasters/notesMaster1.xml"/><Relationship Id="rId63"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handoutMaster" Target="handoutMasters/handoutMaster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commentAuthors" Target="commentAuthor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ALEJANDRA RODRIGUEZ VILLAREAL" userId="18866f0e-0fca-4ebe-91fb-97353587e1c9" providerId="ADAL" clId="{68E51C7F-E339-43BA-9BF1-AF5EF9264D61}"/>
    <pc:docChg chg="custSel delSld modSld modSection">
      <pc:chgData name="MARIA ALEJANDRA RODRIGUEZ VILLAREAL" userId="18866f0e-0fca-4ebe-91fb-97353587e1c9" providerId="ADAL" clId="{68E51C7F-E339-43BA-9BF1-AF5EF9264D61}" dt="2023-02-22T02:24:06.399" v="192" actId="47"/>
      <pc:docMkLst>
        <pc:docMk/>
      </pc:docMkLst>
      <pc:sldChg chg="addSp delSp modSp mod">
        <pc:chgData name="MARIA ALEJANDRA RODRIGUEZ VILLAREAL" userId="18866f0e-0fca-4ebe-91fb-97353587e1c9" providerId="ADAL" clId="{68E51C7F-E339-43BA-9BF1-AF5EF9264D61}" dt="2023-02-22T02:23:54.953" v="191" actId="20577"/>
        <pc:sldMkLst>
          <pc:docMk/>
          <pc:sldMk cId="4280517110" sldId="510"/>
        </pc:sldMkLst>
        <pc:spChg chg="del">
          <ac:chgData name="MARIA ALEJANDRA RODRIGUEZ VILLAREAL" userId="18866f0e-0fca-4ebe-91fb-97353587e1c9" providerId="ADAL" clId="{68E51C7F-E339-43BA-9BF1-AF5EF9264D61}" dt="2023-02-22T02:19:57.491" v="21" actId="478"/>
          <ac:spMkLst>
            <pc:docMk/>
            <pc:sldMk cId="4280517110" sldId="510"/>
            <ac:spMk id="9" creationId="{4CAAABBB-8A93-4007-9C2E-B929A7EDEE4A}"/>
          </ac:spMkLst>
        </pc:spChg>
        <pc:spChg chg="mod">
          <ac:chgData name="MARIA ALEJANDRA RODRIGUEZ VILLAREAL" userId="18866f0e-0fca-4ebe-91fb-97353587e1c9" providerId="ADAL" clId="{68E51C7F-E339-43BA-9BF1-AF5EF9264D61}" dt="2023-02-22T02:23:54.953" v="191" actId="20577"/>
          <ac:spMkLst>
            <pc:docMk/>
            <pc:sldMk cId="4280517110" sldId="510"/>
            <ac:spMk id="16" creationId="{61BB126E-430E-482F-81FB-CDF28713A8DB}"/>
          </ac:spMkLst>
        </pc:spChg>
        <pc:graphicFrameChg chg="modGraphic">
          <ac:chgData name="MARIA ALEJANDRA RODRIGUEZ VILLAREAL" userId="18866f0e-0fca-4ebe-91fb-97353587e1c9" providerId="ADAL" clId="{68E51C7F-E339-43BA-9BF1-AF5EF9264D61}" dt="2023-02-22T02:19:34.126" v="17"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68E51C7F-E339-43BA-9BF1-AF5EF9264D61}" dt="2023-02-22T02:19:54.875" v="20" actId="478"/>
          <ac:picMkLst>
            <pc:docMk/>
            <pc:sldMk cId="4280517110" sldId="510"/>
            <ac:picMk id="3" creationId="{0C0C7D4F-448D-440D-ACF2-1B258C0BA4C7}"/>
          </ac:picMkLst>
        </pc:picChg>
        <pc:picChg chg="add mod">
          <ac:chgData name="MARIA ALEJANDRA RODRIGUEZ VILLAREAL" userId="18866f0e-0fca-4ebe-91fb-97353587e1c9" providerId="ADAL" clId="{68E51C7F-E339-43BA-9BF1-AF5EF9264D61}" dt="2023-02-22T02:21:58.399" v="24" actId="1076"/>
          <ac:picMkLst>
            <pc:docMk/>
            <pc:sldMk cId="4280517110" sldId="510"/>
            <ac:picMk id="4" creationId="{F8399F30-E155-47DE-9257-6FCD83A3FC86}"/>
          </ac:picMkLst>
        </pc:picChg>
        <pc:picChg chg="del">
          <ac:chgData name="MARIA ALEJANDRA RODRIGUEZ VILLAREAL" userId="18866f0e-0fca-4ebe-91fb-97353587e1c9" providerId="ADAL" clId="{68E51C7F-E339-43BA-9BF1-AF5EF9264D61}" dt="2023-02-22T02:19:53.287" v="19" actId="478"/>
          <ac:picMkLst>
            <pc:docMk/>
            <pc:sldMk cId="4280517110" sldId="510"/>
            <ac:picMk id="5" creationId="{B034E6E5-A8B5-454A-A6E0-046DBB05A098}"/>
          </ac:picMkLst>
        </pc:picChg>
        <pc:picChg chg="del">
          <ac:chgData name="MARIA ALEJANDRA RODRIGUEZ VILLAREAL" userId="18866f0e-0fca-4ebe-91fb-97353587e1c9" providerId="ADAL" clId="{68E51C7F-E339-43BA-9BF1-AF5EF9264D61}" dt="2023-02-22T02:19:51.420" v="18" actId="478"/>
          <ac:picMkLst>
            <pc:docMk/>
            <pc:sldMk cId="4280517110" sldId="510"/>
            <ac:picMk id="7" creationId="{828A6822-4C25-4963-939D-9CEF9C5F9474}"/>
          </ac:picMkLst>
        </pc:picChg>
        <pc:picChg chg="add mod">
          <ac:chgData name="MARIA ALEJANDRA RODRIGUEZ VILLAREAL" userId="18866f0e-0fca-4ebe-91fb-97353587e1c9" providerId="ADAL" clId="{68E51C7F-E339-43BA-9BF1-AF5EF9264D61}" dt="2023-02-22T02:22:48.228" v="27" actId="14100"/>
          <ac:picMkLst>
            <pc:docMk/>
            <pc:sldMk cId="4280517110" sldId="510"/>
            <ac:picMk id="8" creationId="{9E2F6F3A-2D3C-46E5-BAB7-62DE7CFCC594}"/>
          </ac:picMkLst>
        </pc:picChg>
      </pc:sldChg>
      <pc:sldChg chg="del">
        <pc:chgData name="MARIA ALEJANDRA RODRIGUEZ VILLAREAL" userId="18866f0e-0fca-4ebe-91fb-97353587e1c9" providerId="ADAL" clId="{68E51C7F-E339-43BA-9BF1-AF5EF9264D61}" dt="2023-02-22T02:24:06.399" v="192" actId="47"/>
        <pc:sldMkLst>
          <pc:docMk/>
          <pc:sldMk cId="2909575048" sldId="534"/>
        </pc:sldMkLst>
      </pc:sldChg>
    </pc:docChg>
  </pc:docChgLst>
  <pc:docChgLst>
    <pc:chgData name="FABIO ANDRES LLANO CASTAÑO" userId="S::fallano@findeter.gov.co::d7f3d237-ebd8-4abe-98dc-bf55ea8ee2e1" providerId="AD" clId="Web-{EDA6DA34-EDAA-E724-0149-B449951F5110}"/>
    <pc:docChg chg="addSld delSld modSld modSection">
      <pc:chgData name="FABIO ANDRES LLANO CASTAÑO" userId="S::fallano@findeter.gov.co::d7f3d237-ebd8-4abe-98dc-bf55ea8ee2e1" providerId="AD" clId="Web-{EDA6DA34-EDAA-E724-0149-B449951F5110}" dt="2023-02-08T00:43:35.883" v="363"/>
      <pc:docMkLst>
        <pc:docMk/>
      </pc:docMkLst>
      <pc:sldChg chg="delSp">
        <pc:chgData name="FABIO ANDRES LLANO CASTAÑO" userId="S::fallano@findeter.gov.co::d7f3d237-ebd8-4abe-98dc-bf55ea8ee2e1" providerId="AD" clId="Web-{EDA6DA34-EDAA-E724-0149-B449951F5110}" dt="2023-02-08T00:43:35.883" v="363"/>
        <pc:sldMkLst>
          <pc:docMk/>
          <pc:sldMk cId="409174594" sldId="305"/>
        </pc:sldMkLst>
        <pc:spChg chg="del">
          <ac:chgData name="FABIO ANDRES LLANO CASTAÑO" userId="S::fallano@findeter.gov.co::d7f3d237-ebd8-4abe-98dc-bf55ea8ee2e1" providerId="AD" clId="Web-{EDA6DA34-EDAA-E724-0149-B449951F5110}" dt="2023-02-08T00:43:35.883" v="363"/>
          <ac:spMkLst>
            <pc:docMk/>
            <pc:sldMk cId="409174594" sldId="305"/>
            <ac:spMk id="10" creationId="{B8DD7AEB-E5F4-521B-2E37-5B150620E205}"/>
          </ac:spMkLst>
        </pc:spChg>
        <pc:picChg chg="del">
          <ac:chgData name="FABIO ANDRES LLANO CASTAÑO" userId="S::fallano@findeter.gov.co::d7f3d237-ebd8-4abe-98dc-bf55ea8ee2e1" providerId="AD" clId="Web-{EDA6DA34-EDAA-E724-0149-B449951F5110}" dt="2023-02-08T00:43:24.789" v="362"/>
          <ac:picMkLst>
            <pc:docMk/>
            <pc:sldMk cId="409174594" sldId="305"/>
            <ac:picMk id="3" creationId="{F57FD4FD-934D-D246-F583-348B54934D8A}"/>
          </ac:picMkLst>
        </pc:picChg>
      </pc:sldChg>
      <pc:sldChg chg="modSp">
        <pc:chgData name="FABIO ANDRES LLANO CASTAÑO" userId="S::fallano@findeter.gov.co::d7f3d237-ebd8-4abe-98dc-bf55ea8ee2e1" providerId="AD" clId="Web-{EDA6DA34-EDAA-E724-0149-B449951F5110}" dt="2023-02-08T00:28:45.428" v="220" actId="14100"/>
        <pc:sldMkLst>
          <pc:docMk/>
          <pc:sldMk cId="1662828479" sldId="312"/>
        </pc:sldMkLst>
        <pc:spChg chg="mod">
          <ac:chgData name="FABIO ANDRES LLANO CASTAÑO" userId="S::fallano@findeter.gov.co::d7f3d237-ebd8-4abe-98dc-bf55ea8ee2e1" providerId="AD" clId="Web-{EDA6DA34-EDAA-E724-0149-B449951F5110}" dt="2023-02-08T00:28:45.428" v="220" actId="14100"/>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EDA6DA34-EDAA-E724-0149-B449951F5110}" dt="2023-02-08T00:11:38.530" v="25"/>
          <ac:graphicFrameMkLst>
            <pc:docMk/>
            <pc:sldMk cId="1662828479" sldId="312"/>
            <ac:graphicFrameMk id="18" creationId="{A463C165-020C-4E5F-A993-33AC16B92A29}"/>
          </ac:graphicFrameMkLst>
        </pc:graphicFrameChg>
      </pc:sldChg>
      <pc:sldChg chg="addSp delSp modSp add del replId">
        <pc:chgData name="FABIO ANDRES LLANO CASTAÑO" userId="S::fallano@findeter.gov.co::d7f3d237-ebd8-4abe-98dc-bf55ea8ee2e1" providerId="AD" clId="Web-{EDA6DA34-EDAA-E724-0149-B449951F5110}" dt="2023-02-08T00:43:14.023" v="360"/>
        <pc:sldMkLst>
          <pc:docMk/>
          <pc:sldMk cId="1808454827" sldId="585"/>
        </pc:sldMkLst>
        <pc:spChg chg="mod">
          <ac:chgData name="FABIO ANDRES LLANO CASTAÑO" userId="S::fallano@findeter.gov.co::d7f3d237-ebd8-4abe-98dc-bf55ea8ee2e1" providerId="AD" clId="Web-{EDA6DA34-EDAA-E724-0149-B449951F5110}" dt="2023-02-08T00:43:11.148" v="359" actId="20577"/>
          <ac:spMkLst>
            <pc:docMk/>
            <pc:sldMk cId="1808454827" sldId="585"/>
            <ac:spMk id="2" creationId="{DDDA03F9-5C2A-835C-6E4B-E9F54A6B0850}"/>
          </ac:spMkLst>
        </pc:spChg>
        <pc:spChg chg="mod">
          <ac:chgData name="FABIO ANDRES LLANO CASTAÑO" userId="S::fallano@findeter.gov.co::d7f3d237-ebd8-4abe-98dc-bf55ea8ee2e1" providerId="AD" clId="Web-{EDA6DA34-EDAA-E724-0149-B449951F5110}" dt="2023-02-08T00:31:50.810" v="223" actId="1076"/>
          <ac:spMkLst>
            <pc:docMk/>
            <pc:sldMk cId="1808454827" sldId="585"/>
            <ac:spMk id="16" creationId="{DEEE4452-C424-4B37-9952-D3E3DB7E36D8}"/>
          </ac:spMkLst>
        </pc:spChg>
        <pc:graphicFrameChg chg="add del mod modGraphic">
          <ac:chgData name="FABIO ANDRES LLANO CASTAÑO" userId="S::fallano@findeter.gov.co::d7f3d237-ebd8-4abe-98dc-bf55ea8ee2e1" providerId="AD" clId="Web-{EDA6DA34-EDAA-E724-0149-B449951F5110}" dt="2023-02-08T00:40:43.314" v="335"/>
          <ac:graphicFrameMkLst>
            <pc:docMk/>
            <pc:sldMk cId="1808454827" sldId="585"/>
            <ac:graphicFrameMk id="4" creationId="{AEB8A00E-CBE4-7C21-4D89-DB4DEE67F7D6}"/>
          </ac:graphicFrameMkLst>
        </pc:graphicFrameChg>
        <pc:graphicFrameChg chg="del">
          <ac:chgData name="FABIO ANDRES LLANO CASTAÑO" userId="S::fallano@findeter.gov.co::d7f3d237-ebd8-4abe-98dc-bf55ea8ee2e1" providerId="AD" clId="Web-{EDA6DA34-EDAA-E724-0149-B449951F5110}" dt="2023-02-08T00:31:27.700" v="222"/>
          <ac:graphicFrameMkLst>
            <pc:docMk/>
            <pc:sldMk cId="1808454827" sldId="585"/>
            <ac:graphicFrameMk id="18" creationId="{A463C165-020C-4E5F-A993-33AC16B92A29}"/>
          </ac:graphicFrameMkLst>
        </pc:graphicFrameChg>
      </pc:sldChg>
      <pc:sldChg chg="add replId">
        <pc:chgData name="FABIO ANDRES LLANO CASTAÑO" userId="S::fallano@findeter.gov.co::d7f3d237-ebd8-4abe-98dc-bf55ea8ee2e1" providerId="AD" clId="Web-{EDA6DA34-EDAA-E724-0149-B449951F5110}" dt="2023-02-08T00:43:20.180" v="361"/>
        <pc:sldMkLst>
          <pc:docMk/>
          <pc:sldMk cId="3051747285" sldId="585"/>
        </pc:sldMkLst>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LEONARDO ALFONSO MARTINEZ OTERO" userId="S::lamartinez@findeter.gov.co::9592b740-a3f3-4551-a4da-9903b37bf04d" providerId="AD" clId="Web-{8408BEA6-93B1-B4EC-F59A-9B89B33BC865}"/>
    <pc:docChg chg="modSld">
      <pc:chgData name="LEONARDO ALFONSO MARTINEZ OTERO" userId="S::lamartinez@findeter.gov.co::9592b740-a3f3-4551-a4da-9903b37bf04d" providerId="AD" clId="Web-{8408BEA6-93B1-B4EC-F59A-9B89B33BC865}" dt="2023-02-21T14:52:36.566" v="1" actId="20577"/>
      <pc:docMkLst>
        <pc:docMk/>
      </pc:docMkLst>
      <pc:sldChg chg="modSp">
        <pc:chgData name="LEONARDO ALFONSO MARTINEZ OTERO" userId="S::lamartinez@findeter.gov.co::9592b740-a3f3-4551-a4da-9903b37bf04d" providerId="AD" clId="Web-{8408BEA6-93B1-B4EC-F59A-9B89B33BC865}" dt="2023-02-21T14:52:36.566" v="1" actId="20577"/>
        <pc:sldMkLst>
          <pc:docMk/>
          <pc:sldMk cId="4160248565" sldId="258"/>
        </pc:sldMkLst>
        <pc:spChg chg="mod">
          <ac:chgData name="LEONARDO ALFONSO MARTINEZ OTERO" userId="S::lamartinez@findeter.gov.co::9592b740-a3f3-4551-a4da-9903b37bf04d" providerId="AD" clId="Web-{8408BEA6-93B1-B4EC-F59A-9B89B33BC865}" dt="2023-02-21T14:52:36.566" v="1" actId="20577"/>
          <ac:spMkLst>
            <pc:docMk/>
            <pc:sldMk cId="4160248565" sldId="258"/>
            <ac:spMk id="7" creationId="{8801B824-1C40-4361-8207-0EAD240262BA}"/>
          </ac:spMkLst>
        </pc:spChg>
      </pc:sldChg>
    </pc:docChg>
  </pc:docChgLst>
  <pc:docChgLst>
    <pc:chgData name="YERSON ARIAS RIVERA" userId="53f716da-bdfb-4156-86cd-f5d50ede033a" providerId="ADAL" clId="{25CB63CE-0801-4C32-8177-A44E94B72747}"/>
    <pc:docChg chg="undo custSel modSld">
      <pc:chgData name="YERSON ARIAS RIVERA" userId="53f716da-bdfb-4156-86cd-f5d50ede033a" providerId="ADAL" clId="{25CB63CE-0801-4C32-8177-A44E94B72747}" dt="2023-02-21T21:12:45.310" v="12" actId="113"/>
      <pc:docMkLst>
        <pc:docMk/>
      </pc:docMkLst>
      <pc:sldChg chg="modSp mod">
        <pc:chgData name="YERSON ARIAS RIVERA" userId="53f716da-bdfb-4156-86cd-f5d50ede033a" providerId="ADAL" clId="{25CB63CE-0801-4C32-8177-A44E94B72747}" dt="2023-02-21T21:12:45.310" v="12" actId="113"/>
        <pc:sldMkLst>
          <pc:docMk/>
          <pc:sldMk cId="3280053705" sldId="359"/>
        </pc:sldMkLst>
        <pc:spChg chg="mod">
          <ac:chgData name="YERSON ARIAS RIVERA" userId="53f716da-bdfb-4156-86cd-f5d50ede033a" providerId="ADAL" clId="{25CB63CE-0801-4C32-8177-A44E94B72747}" dt="2023-02-21T21:12:45.310" v="12" actId="113"/>
          <ac:spMkLst>
            <pc:docMk/>
            <pc:sldMk cId="3280053705" sldId="359"/>
            <ac:spMk id="5" creationId="{5CBB1A53-EB72-4CE6-BA32-41088A885838}"/>
          </ac:spMkLst>
        </pc:spChg>
      </pc:sldChg>
    </pc:docChg>
  </pc:docChgLst>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OLGA MARIA MUÑOZ MUÑOZ" userId="S::ommunoz@findeter.gov.co::876d8df6-fd60-42e2-ba65-9d22fde90de5" providerId="AD" clId="Web-{FB6F224F-5EE9-758E-39A6-793DA017A48E}"/>
    <pc:docChg chg="addSld delSld modSection">
      <pc:chgData name="OLGA MARIA MUÑOZ MUÑOZ" userId="S::ommunoz@findeter.gov.co::876d8df6-fd60-42e2-ba65-9d22fde90de5" providerId="AD" clId="Web-{FB6F224F-5EE9-758E-39A6-793DA017A48E}" dt="2023-02-21T21:07:32.344" v="29"/>
      <pc:docMkLst>
        <pc:docMk/>
      </pc:docMkLst>
      <pc:sldChg chg="del">
        <pc:chgData name="OLGA MARIA MUÑOZ MUÑOZ" userId="S::ommunoz@findeter.gov.co::876d8df6-fd60-42e2-ba65-9d22fde90de5" providerId="AD" clId="Web-{FB6F224F-5EE9-758E-39A6-793DA017A48E}" dt="2023-02-21T21:07:16.359" v="11"/>
        <pc:sldMkLst>
          <pc:docMk/>
          <pc:sldMk cId="3801481023" sldId="590"/>
        </pc:sldMkLst>
      </pc:sldChg>
      <pc:sldChg chg="del">
        <pc:chgData name="OLGA MARIA MUÑOZ MUÑOZ" userId="S::ommunoz@findeter.gov.co::876d8df6-fd60-42e2-ba65-9d22fde90de5" providerId="AD" clId="Web-{FB6F224F-5EE9-758E-39A6-793DA017A48E}" dt="2023-02-21T21:07:21.172" v="12"/>
        <pc:sldMkLst>
          <pc:docMk/>
          <pc:sldMk cId="1850596638" sldId="591"/>
        </pc:sldMkLst>
      </pc:sldChg>
      <pc:sldChg chg="del">
        <pc:chgData name="OLGA MARIA MUÑOZ MUÑOZ" userId="S::ommunoz@findeter.gov.co::876d8df6-fd60-42e2-ba65-9d22fde90de5" providerId="AD" clId="Web-{FB6F224F-5EE9-758E-39A6-793DA017A48E}" dt="2023-02-21T21:07:13.312" v="10"/>
        <pc:sldMkLst>
          <pc:docMk/>
          <pc:sldMk cId="3078562673" sldId="592"/>
        </pc:sldMkLst>
      </pc:sldChg>
      <pc:sldChg chg="del">
        <pc:chgData name="OLGA MARIA MUÑOZ MUÑOZ" userId="S::ommunoz@findeter.gov.co::876d8df6-fd60-42e2-ba65-9d22fde90de5" providerId="AD" clId="Web-{FB6F224F-5EE9-758E-39A6-793DA017A48E}" dt="2023-02-21T21:07:11.578" v="9"/>
        <pc:sldMkLst>
          <pc:docMk/>
          <pc:sldMk cId="1593064889" sldId="593"/>
        </pc:sldMkLst>
      </pc:sldChg>
      <pc:sldChg chg="del">
        <pc:chgData name="OLGA MARIA MUÑOZ MUÑOZ" userId="S::ommunoz@findeter.gov.co::876d8df6-fd60-42e2-ba65-9d22fde90de5" providerId="AD" clId="Web-{FB6F224F-5EE9-758E-39A6-793DA017A48E}" dt="2023-02-21T21:07:09.687" v="8"/>
        <pc:sldMkLst>
          <pc:docMk/>
          <pc:sldMk cId="2658045953" sldId="594"/>
        </pc:sldMkLst>
      </pc:sldChg>
      <pc:sldChg chg="del">
        <pc:chgData name="OLGA MARIA MUÑOZ MUÑOZ" userId="S::ommunoz@findeter.gov.co::876d8df6-fd60-42e2-ba65-9d22fde90de5" providerId="AD" clId="Web-{FB6F224F-5EE9-758E-39A6-793DA017A48E}" dt="2023-02-21T21:07:08.921" v="7"/>
        <pc:sldMkLst>
          <pc:docMk/>
          <pc:sldMk cId="396537186" sldId="595"/>
        </pc:sldMkLst>
      </pc:sldChg>
      <pc:sldChg chg="del">
        <pc:chgData name="OLGA MARIA MUÑOZ MUÑOZ" userId="S::ommunoz@findeter.gov.co::876d8df6-fd60-42e2-ba65-9d22fde90de5" providerId="AD" clId="Web-{FB6F224F-5EE9-758E-39A6-793DA017A48E}" dt="2023-02-21T21:07:06.952" v="6"/>
        <pc:sldMkLst>
          <pc:docMk/>
          <pc:sldMk cId="918535937" sldId="596"/>
        </pc:sldMkLst>
      </pc:sldChg>
      <pc:sldChg chg="del">
        <pc:chgData name="OLGA MARIA MUÑOZ MUÑOZ" userId="S::ommunoz@findeter.gov.co::876d8df6-fd60-42e2-ba65-9d22fde90de5" providerId="AD" clId="Web-{FB6F224F-5EE9-758E-39A6-793DA017A48E}" dt="2023-02-21T21:07:05.609" v="5"/>
        <pc:sldMkLst>
          <pc:docMk/>
          <pc:sldMk cId="3286872441" sldId="597"/>
        </pc:sldMkLst>
      </pc:sldChg>
      <pc:sldChg chg="del">
        <pc:chgData name="OLGA MARIA MUÑOZ MUÑOZ" userId="S::ommunoz@findeter.gov.co::876d8df6-fd60-42e2-ba65-9d22fde90de5" providerId="AD" clId="Web-{FB6F224F-5EE9-758E-39A6-793DA017A48E}" dt="2023-02-21T21:07:04.140" v="4"/>
        <pc:sldMkLst>
          <pc:docMk/>
          <pc:sldMk cId="2994743267" sldId="598"/>
        </pc:sldMkLst>
      </pc:sldChg>
      <pc:sldChg chg="del">
        <pc:chgData name="OLGA MARIA MUÑOZ MUÑOZ" userId="S::ommunoz@findeter.gov.co::876d8df6-fd60-42e2-ba65-9d22fde90de5" providerId="AD" clId="Web-{FB6F224F-5EE9-758E-39A6-793DA017A48E}" dt="2023-02-21T21:07:01.577" v="3"/>
        <pc:sldMkLst>
          <pc:docMk/>
          <pc:sldMk cId="848905368" sldId="599"/>
        </pc:sldMkLst>
      </pc:sldChg>
      <pc:sldChg chg="del">
        <pc:chgData name="OLGA MARIA MUÑOZ MUÑOZ" userId="S::ommunoz@findeter.gov.co::876d8df6-fd60-42e2-ba65-9d22fde90de5" providerId="AD" clId="Web-{FB6F224F-5EE9-758E-39A6-793DA017A48E}" dt="2023-02-21T21:06:58.171" v="2"/>
        <pc:sldMkLst>
          <pc:docMk/>
          <pc:sldMk cId="1673968356" sldId="600"/>
        </pc:sldMkLst>
      </pc:sldChg>
      <pc:sldChg chg="del">
        <pc:chgData name="OLGA MARIA MUÑOZ MUÑOZ" userId="S::ommunoz@findeter.gov.co::876d8df6-fd60-42e2-ba65-9d22fde90de5" providerId="AD" clId="Web-{FB6F224F-5EE9-758E-39A6-793DA017A48E}" dt="2023-02-21T21:06:57.171" v="1"/>
        <pc:sldMkLst>
          <pc:docMk/>
          <pc:sldMk cId="2688490986" sldId="601"/>
        </pc:sldMkLst>
      </pc:sldChg>
      <pc:sldChg chg="del">
        <pc:chgData name="OLGA MARIA MUÑOZ MUÑOZ" userId="S::ommunoz@findeter.gov.co::876d8df6-fd60-42e2-ba65-9d22fde90de5" providerId="AD" clId="Web-{FB6F224F-5EE9-758E-39A6-793DA017A48E}" dt="2023-02-21T21:06:55.874" v="0"/>
        <pc:sldMkLst>
          <pc:docMk/>
          <pc:sldMk cId="3639521988" sldId="602"/>
        </pc:sldMkLst>
      </pc:sldChg>
      <pc:sldChg chg="add">
        <pc:chgData name="OLGA MARIA MUÑOZ MUÑOZ" userId="S::ommunoz@findeter.gov.co::876d8df6-fd60-42e2-ba65-9d22fde90de5" providerId="AD" clId="Web-{FB6F224F-5EE9-758E-39A6-793DA017A48E}" dt="2023-02-21T21:07:30.906" v="13"/>
        <pc:sldMkLst>
          <pc:docMk/>
          <pc:sldMk cId="65975009" sldId="604"/>
        </pc:sldMkLst>
      </pc:sldChg>
      <pc:sldChg chg="add">
        <pc:chgData name="OLGA MARIA MUÑOZ MUÑOZ" userId="S::ommunoz@findeter.gov.co::876d8df6-fd60-42e2-ba65-9d22fde90de5" providerId="AD" clId="Web-{FB6F224F-5EE9-758E-39A6-793DA017A48E}" dt="2023-02-21T21:07:31.016" v="14"/>
        <pc:sldMkLst>
          <pc:docMk/>
          <pc:sldMk cId="2384480510" sldId="605"/>
        </pc:sldMkLst>
      </pc:sldChg>
      <pc:sldChg chg="add">
        <pc:chgData name="OLGA MARIA MUÑOZ MUÑOZ" userId="S::ommunoz@findeter.gov.co::876d8df6-fd60-42e2-ba65-9d22fde90de5" providerId="AD" clId="Web-{FB6F224F-5EE9-758E-39A6-793DA017A48E}" dt="2023-02-21T21:07:31.078" v="15"/>
        <pc:sldMkLst>
          <pc:docMk/>
          <pc:sldMk cId="1651823296" sldId="606"/>
        </pc:sldMkLst>
      </pc:sldChg>
      <pc:sldChg chg="add">
        <pc:chgData name="OLGA MARIA MUÑOZ MUÑOZ" userId="S::ommunoz@findeter.gov.co::876d8df6-fd60-42e2-ba65-9d22fde90de5" providerId="AD" clId="Web-{FB6F224F-5EE9-758E-39A6-793DA017A48E}" dt="2023-02-21T21:07:31.172" v="16"/>
        <pc:sldMkLst>
          <pc:docMk/>
          <pc:sldMk cId="4270999543" sldId="607"/>
        </pc:sldMkLst>
      </pc:sldChg>
      <pc:sldChg chg="add">
        <pc:chgData name="OLGA MARIA MUÑOZ MUÑOZ" userId="S::ommunoz@findeter.gov.co::876d8df6-fd60-42e2-ba65-9d22fde90de5" providerId="AD" clId="Web-{FB6F224F-5EE9-758E-39A6-793DA017A48E}" dt="2023-02-21T21:07:31.266" v="17"/>
        <pc:sldMkLst>
          <pc:docMk/>
          <pc:sldMk cId="1636211544" sldId="608"/>
        </pc:sldMkLst>
      </pc:sldChg>
      <pc:sldChg chg="add">
        <pc:chgData name="OLGA MARIA MUÑOZ MUÑOZ" userId="S::ommunoz@findeter.gov.co::876d8df6-fd60-42e2-ba65-9d22fde90de5" providerId="AD" clId="Web-{FB6F224F-5EE9-758E-39A6-793DA017A48E}" dt="2023-02-21T21:07:31.359" v="18"/>
        <pc:sldMkLst>
          <pc:docMk/>
          <pc:sldMk cId="3831688075" sldId="609"/>
        </pc:sldMkLst>
      </pc:sldChg>
      <pc:sldChg chg="add">
        <pc:chgData name="OLGA MARIA MUÑOZ MUÑOZ" userId="S::ommunoz@findeter.gov.co::876d8df6-fd60-42e2-ba65-9d22fde90de5" providerId="AD" clId="Web-{FB6F224F-5EE9-758E-39A6-793DA017A48E}" dt="2023-02-21T21:07:31.438" v="19"/>
        <pc:sldMkLst>
          <pc:docMk/>
          <pc:sldMk cId="3461642355" sldId="610"/>
        </pc:sldMkLst>
      </pc:sldChg>
      <pc:sldChg chg="add">
        <pc:chgData name="OLGA MARIA MUÑOZ MUÑOZ" userId="S::ommunoz@findeter.gov.co::876d8df6-fd60-42e2-ba65-9d22fde90de5" providerId="AD" clId="Web-{FB6F224F-5EE9-758E-39A6-793DA017A48E}" dt="2023-02-21T21:07:31.531" v="20"/>
        <pc:sldMkLst>
          <pc:docMk/>
          <pc:sldMk cId="3460101894" sldId="611"/>
        </pc:sldMkLst>
      </pc:sldChg>
      <pc:sldChg chg="add">
        <pc:chgData name="OLGA MARIA MUÑOZ MUÑOZ" userId="S::ommunoz@findeter.gov.co::876d8df6-fd60-42e2-ba65-9d22fde90de5" providerId="AD" clId="Web-{FB6F224F-5EE9-758E-39A6-793DA017A48E}" dt="2023-02-21T21:07:31.610" v="21"/>
        <pc:sldMkLst>
          <pc:docMk/>
          <pc:sldMk cId="3052080966" sldId="612"/>
        </pc:sldMkLst>
      </pc:sldChg>
      <pc:sldChg chg="add">
        <pc:chgData name="OLGA MARIA MUÑOZ MUÑOZ" userId="S::ommunoz@findeter.gov.co::876d8df6-fd60-42e2-ba65-9d22fde90de5" providerId="AD" clId="Web-{FB6F224F-5EE9-758E-39A6-793DA017A48E}" dt="2023-02-21T21:07:31.688" v="22"/>
        <pc:sldMkLst>
          <pc:docMk/>
          <pc:sldMk cId="175929193" sldId="613"/>
        </pc:sldMkLst>
      </pc:sldChg>
      <pc:sldChg chg="add">
        <pc:chgData name="OLGA MARIA MUÑOZ MUÑOZ" userId="S::ommunoz@findeter.gov.co::876d8df6-fd60-42e2-ba65-9d22fde90de5" providerId="AD" clId="Web-{FB6F224F-5EE9-758E-39A6-793DA017A48E}" dt="2023-02-21T21:07:31.766" v="23"/>
        <pc:sldMkLst>
          <pc:docMk/>
          <pc:sldMk cId="2392083424" sldId="614"/>
        </pc:sldMkLst>
      </pc:sldChg>
      <pc:sldChg chg="add">
        <pc:chgData name="OLGA MARIA MUÑOZ MUÑOZ" userId="S::ommunoz@findeter.gov.co::876d8df6-fd60-42e2-ba65-9d22fde90de5" providerId="AD" clId="Web-{FB6F224F-5EE9-758E-39A6-793DA017A48E}" dt="2023-02-21T21:07:31.860" v="24"/>
        <pc:sldMkLst>
          <pc:docMk/>
          <pc:sldMk cId="2479158845" sldId="615"/>
        </pc:sldMkLst>
      </pc:sldChg>
      <pc:sldChg chg="add">
        <pc:chgData name="OLGA MARIA MUÑOZ MUÑOZ" userId="S::ommunoz@findeter.gov.co::876d8df6-fd60-42e2-ba65-9d22fde90de5" providerId="AD" clId="Web-{FB6F224F-5EE9-758E-39A6-793DA017A48E}" dt="2023-02-21T21:07:31.953" v="25"/>
        <pc:sldMkLst>
          <pc:docMk/>
          <pc:sldMk cId="3511099125" sldId="616"/>
        </pc:sldMkLst>
      </pc:sldChg>
      <pc:sldChg chg="add">
        <pc:chgData name="OLGA MARIA MUÑOZ MUÑOZ" userId="S::ommunoz@findeter.gov.co::876d8df6-fd60-42e2-ba65-9d22fde90de5" providerId="AD" clId="Web-{FB6F224F-5EE9-758E-39A6-793DA017A48E}" dt="2023-02-21T21:07:32.031" v="26"/>
        <pc:sldMkLst>
          <pc:docMk/>
          <pc:sldMk cId="4155732365" sldId="617"/>
        </pc:sldMkLst>
      </pc:sldChg>
      <pc:sldChg chg="add">
        <pc:chgData name="OLGA MARIA MUÑOZ MUÑOZ" userId="S::ommunoz@findeter.gov.co::876d8df6-fd60-42e2-ba65-9d22fde90de5" providerId="AD" clId="Web-{FB6F224F-5EE9-758E-39A6-793DA017A48E}" dt="2023-02-21T21:07:32.110" v="27"/>
        <pc:sldMkLst>
          <pc:docMk/>
          <pc:sldMk cId="2435229320" sldId="618"/>
        </pc:sldMkLst>
      </pc:sldChg>
      <pc:sldChg chg="add">
        <pc:chgData name="OLGA MARIA MUÑOZ MUÑOZ" userId="S::ommunoz@findeter.gov.co::876d8df6-fd60-42e2-ba65-9d22fde90de5" providerId="AD" clId="Web-{FB6F224F-5EE9-758E-39A6-793DA017A48E}" dt="2023-02-21T21:07:32.203" v="28"/>
        <pc:sldMkLst>
          <pc:docMk/>
          <pc:sldMk cId="2645105288" sldId="619"/>
        </pc:sldMkLst>
      </pc:sldChg>
      <pc:sldChg chg="add">
        <pc:chgData name="OLGA MARIA MUÑOZ MUÑOZ" userId="S::ommunoz@findeter.gov.co::876d8df6-fd60-42e2-ba65-9d22fde90de5" providerId="AD" clId="Web-{FB6F224F-5EE9-758E-39A6-793DA017A48E}" dt="2023-02-21T21:07:32.344" v="29"/>
        <pc:sldMkLst>
          <pc:docMk/>
          <pc:sldMk cId="2133011074" sldId="620"/>
        </pc:sldMkLst>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GIOVANNY ANDRES VANEGAS PRADA" userId="S::gavanegas@findeter.gov.co::d4c91164-3e3f-4c02-8924-6bb3c5d6b2ff" providerId="AD" clId="Web-{0563FCA7-E85E-96D2-E2A6-A552A8AC4867}"/>
    <pc:docChg chg="addSld delSld modSld modSection">
      <pc:chgData name="GIOVANNY ANDRES VANEGAS PRADA" userId="S::gavanegas@findeter.gov.co::d4c91164-3e3f-4c02-8924-6bb3c5d6b2ff" providerId="AD" clId="Web-{0563FCA7-E85E-96D2-E2A6-A552A8AC4867}" dt="2023-02-15T03:45:18.375" v="6" actId="20577"/>
      <pc:docMkLst>
        <pc:docMk/>
      </pc:docMkLst>
      <pc:sldChg chg="del">
        <pc:chgData name="GIOVANNY ANDRES VANEGAS PRADA" userId="S::gavanegas@findeter.gov.co::d4c91164-3e3f-4c02-8924-6bb3c5d6b2ff" providerId="AD" clId="Web-{0563FCA7-E85E-96D2-E2A6-A552A8AC4867}" dt="2023-02-15T03:44:41.843" v="1"/>
        <pc:sldMkLst>
          <pc:docMk/>
          <pc:sldMk cId="678382347" sldId="587"/>
        </pc:sldMkLst>
      </pc:sldChg>
      <pc:sldChg chg="del">
        <pc:chgData name="GIOVANNY ANDRES VANEGAS PRADA" userId="S::gavanegas@findeter.gov.co::d4c91164-3e3f-4c02-8924-6bb3c5d6b2ff" providerId="AD" clId="Web-{0563FCA7-E85E-96D2-E2A6-A552A8AC4867}" dt="2023-02-15T03:44:43.483" v="2"/>
        <pc:sldMkLst>
          <pc:docMk/>
          <pc:sldMk cId="3030523384" sldId="588"/>
        </pc:sldMkLst>
      </pc:sldChg>
      <pc:sldChg chg="modSp add">
        <pc:chgData name="GIOVANNY ANDRES VANEGAS PRADA" userId="S::gavanegas@findeter.gov.co::d4c91164-3e3f-4c02-8924-6bb3c5d6b2ff" providerId="AD" clId="Web-{0563FCA7-E85E-96D2-E2A6-A552A8AC4867}" dt="2023-02-15T03:45:18.375" v="6" actId="20577"/>
        <pc:sldMkLst>
          <pc:docMk/>
          <pc:sldMk cId="3679275997" sldId="603"/>
        </pc:sldMkLst>
        <pc:spChg chg="mod">
          <ac:chgData name="GIOVANNY ANDRES VANEGAS PRADA" userId="S::gavanegas@findeter.gov.co::d4c91164-3e3f-4c02-8924-6bb3c5d6b2ff" providerId="AD" clId="Web-{0563FCA7-E85E-96D2-E2A6-A552A8AC4867}" dt="2023-02-15T03:45:18.375" v="6" actId="20577"/>
          <ac:spMkLst>
            <pc:docMk/>
            <pc:sldMk cId="3679275997" sldId="603"/>
            <ac:spMk id="9" creationId="{EF2A659F-CC4A-B9DA-CCEE-F71197642F63}"/>
          </ac:spMkLst>
        </pc:spChg>
      </pc:sldChg>
    </pc:docChg>
  </pc:docChgLst>
  <pc:docChgLst>
    <pc:chgData name="OLGA MARIA MUÑOZ MUÑOZ" userId="S::ommunoz@findeter.gov.co::876d8df6-fd60-42e2-ba65-9d22fde90de5" providerId="AD" clId="Web-{277FF005-EFE1-9CAB-777E-ECD51691732F}"/>
    <pc:docChg chg="addSld delSld modSld modSection">
      <pc:chgData name="OLGA MARIA MUÑOZ MUÑOZ" userId="S::ommunoz@findeter.gov.co::876d8df6-fd60-42e2-ba65-9d22fde90de5" providerId="AD" clId="Web-{277FF005-EFE1-9CAB-777E-ECD51691732F}" dt="2023-02-14T18:54:04.811" v="26"/>
      <pc:docMkLst>
        <pc:docMk/>
      </pc:docMkLst>
      <pc:sldChg chg="addSp delSp modSp">
        <pc:chgData name="OLGA MARIA MUÑOZ MUÑOZ" userId="S::ommunoz@findeter.gov.co::876d8df6-fd60-42e2-ba65-9d22fde90de5" providerId="AD" clId="Web-{277FF005-EFE1-9CAB-777E-ECD51691732F}" dt="2023-02-14T18:53:57.686" v="13"/>
        <pc:sldMkLst>
          <pc:docMk/>
          <pc:sldMk cId="2093181146" sldId="332"/>
        </pc:sldMkLst>
        <pc:picChg chg="add del mod">
          <ac:chgData name="OLGA MARIA MUÑOZ MUÑOZ" userId="S::ommunoz@findeter.gov.co::876d8df6-fd60-42e2-ba65-9d22fde90de5" providerId="AD" clId="Web-{277FF005-EFE1-9CAB-777E-ECD51691732F}" dt="2023-02-14T18:53:57.686" v="13"/>
          <ac:picMkLst>
            <pc:docMk/>
            <pc:sldMk cId="2093181146" sldId="332"/>
            <ac:picMk id="5" creationId="{C882A586-D973-AB76-F617-A3C8B4325745}"/>
          </ac:picMkLst>
        </pc:picChg>
      </pc:sldChg>
      <pc:sldChg chg="del">
        <pc:chgData name="OLGA MARIA MUÑOZ MUÑOZ" userId="S::ommunoz@findeter.gov.co::876d8df6-fd60-42e2-ba65-9d22fde90de5" providerId="AD" clId="Web-{277FF005-EFE1-9CAB-777E-ECD51691732F}" dt="2023-02-14T18:53:28.997" v="11"/>
        <pc:sldMkLst>
          <pc:docMk/>
          <pc:sldMk cId="916927398" sldId="571"/>
        </pc:sldMkLst>
      </pc:sldChg>
      <pc:sldChg chg="del">
        <pc:chgData name="OLGA MARIA MUÑOZ MUÑOZ" userId="S::ommunoz@findeter.gov.co::876d8df6-fd60-42e2-ba65-9d22fde90de5" providerId="AD" clId="Web-{277FF005-EFE1-9CAB-777E-ECD51691732F}" dt="2023-02-14T18:53:26.435" v="10"/>
        <pc:sldMkLst>
          <pc:docMk/>
          <pc:sldMk cId="433212324" sldId="572"/>
        </pc:sldMkLst>
      </pc:sldChg>
      <pc:sldChg chg="del">
        <pc:chgData name="OLGA MARIA MUÑOZ MUÑOZ" userId="S::ommunoz@findeter.gov.co::876d8df6-fd60-42e2-ba65-9d22fde90de5" providerId="AD" clId="Web-{277FF005-EFE1-9CAB-777E-ECD51691732F}" dt="2023-02-14T18:53:25.560" v="9"/>
        <pc:sldMkLst>
          <pc:docMk/>
          <pc:sldMk cId="3157801365" sldId="573"/>
        </pc:sldMkLst>
      </pc:sldChg>
      <pc:sldChg chg="del">
        <pc:chgData name="OLGA MARIA MUÑOZ MUÑOZ" userId="S::ommunoz@findeter.gov.co::876d8df6-fd60-42e2-ba65-9d22fde90de5" providerId="AD" clId="Web-{277FF005-EFE1-9CAB-777E-ECD51691732F}" dt="2023-02-14T18:53:24.028" v="8"/>
        <pc:sldMkLst>
          <pc:docMk/>
          <pc:sldMk cId="4231582040" sldId="574"/>
        </pc:sldMkLst>
      </pc:sldChg>
      <pc:sldChg chg="del">
        <pc:chgData name="OLGA MARIA MUÑOZ MUÑOZ" userId="S::ommunoz@findeter.gov.co::876d8df6-fd60-42e2-ba65-9d22fde90de5" providerId="AD" clId="Web-{277FF005-EFE1-9CAB-777E-ECD51691732F}" dt="2023-02-14T18:53:21.763" v="7"/>
        <pc:sldMkLst>
          <pc:docMk/>
          <pc:sldMk cId="3603779895" sldId="575"/>
        </pc:sldMkLst>
      </pc:sldChg>
      <pc:sldChg chg="del">
        <pc:chgData name="OLGA MARIA MUÑOZ MUÑOZ" userId="S::ommunoz@findeter.gov.co::876d8df6-fd60-42e2-ba65-9d22fde90de5" providerId="AD" clId="Web-{277FF005-EFE1-9CAB-777E-ECD51691732F}" dt="2023-02-14T18:53:20.919" v="6"/>
        <pc:sldMkLst>
          <pc:docMk/>
          <pc:sldMk cId="2844261591" sldId="576"/>
        </pc:sldMkLst>
      </pc:sldChg>
      <pc:sldChg chg="del">
        <pc:chgData name="OLGA MARIA MUÑOZ MUÑOZ" userId="S::ommunoz@findeter.gov.co::876d8df6-fd60-42e2-ba65-9d22fde90de5" providerId="AD" clId="Web-{277FF005-EFE1-9CAB-777E-ECD51691732F}" dt="2023-02-14T18:53:19.903" v="5"/>
        <pc:sldMkLst>
          <pc:docMk/>
          <pc:sldMk cId="597333059" sldId="577"/>
        </pc:sldMkLst>
      </pc:sldChg>
      <pc:sldChg chg="del">
        <pc:chgData name="OLGA MARIA MUÑOZ MUÑOZ" userId="S::ommunoz@findeter.gov.co::876d8df6-fd60-42e2-ba65-9d22fde90de5" providerId="AD" clId="Web-{277FF005-EFE1-9CAB-777E-ECD51691732F}" dt="2023-02-14T18:53:18.059" v="4"/>
        <pc:sldMkLst>
          <pc:docMk/>
          <pc:sldMk cId="1719300997" sldId="578"/>
        </pc:sldMkLst>
      </pc:sldChg>
      <pc:sldChg chg="del">
        <pc:chgData name="OLGA MARIA MUÑOZ MUÑOZ" userId="S::ommunoz@findeter.gov.co::876d8df6-fd60-42e2-ba65-9d22fde90de5" providerId="AD" clId="Web-{277FF005-EFE1-9CAB-777E-ECD51691732F}" dt="2023-02-14T18:53:16.513" v="3"/>
        <pc:sldMkLst>
          <pc:docMk/>
          <pc:sldMk cId="3233316142" sldId="579"/>
        </pc:sldMkLst>
      </pc:sldChg>
      <pc:sldChg chg="del">
        <pc:chgData name="OLGA MARIA MUÑOZ MUÑOZ" userId="S::ommunoz@findeter.gov.co::876d8df6-fd60-42e2-ba65-9d22fde90de5" providerId="AD" clId="Web-{277FF005-EFE1-9CAB-777E-ECD51691732F}" dt="2023-02-14T18:53:15.653" v="2"/>
        <pc:sldMkLst>
          <pc:docMk/>
          <pc:sldMk cId="2370276485" sldId="580"/>
        </pc:sldMkLst>
      </pc:sldChg>
      <pc:sldChg chg="del">
        <pc:chgData name="OLGA MARIA MUÑOZ MUÑOZ" userId="S::ommunoz@findeter.gov.co::876d8df6-fd60-42e2-ba65-9d22fde90de5" providerId="AD" clId="Web-{277FF005-EFE1-9CAB-777E-ECD51691732F}" dt="2023-02-14T18:53:14.528" v="1"/>
        <pc:sldMkLst>
          <pc:docMk/>
          <pc:sldMk cId="3307879460" sldId="581"/>
        </pc:sldMkLst>
      </pc:sldChg>
      <pc:sldChg chg="del">
        <pc:chgData name="OLGA MARIA MUÑOZ MUÑOZ" userId="S::ommunoz@findeter.gov.co::876d8df6-fd60-42e2-ba65-9d22fde90de5" providerId="AD" clId="Web-{277FF005-EFE1-9CAB-777E-ECD51691732F}" dt="2023-02-14T18:53:12.872" v="0"/>
        <pc:sldMkLst>
          <pc:docMk/>
          <pc:sldMk cId="457262444" sldId="582"/>
        </pc:sldMkLst>
      </pc:sldChg>
      <pc:sldChg chg="add">
        <pc:chgData name="OLGA MARIA MUÑOZ MUÑOZ" userId="S::ommunoz@findeter.gov.co::876d8df6-fd60-42e2-ba65-9d22fde90de5" providerId="AD" clId="Web-{277FF005-EFE1-9CAB-777E-ECD51691732F}" dt="2023-02-14T18:54:03.451" v="14"/>
        <pc:sldMkLst>
          <pc:docMk/>
          <pc:sldMk cId="3801481023" sldId="590"/>
        </pc:sldMkLst>
      </pc:sldChg>
      <pc:sldChg chg="add">
        <pc:chgData name="OLGA MARIA MUÑOZ MUÑOZ" userId="S::ommunoz@findeter.gov.co::876d8df6-fd60-42e2-ba65-9d22fde90de5" providerId="AD" clId="Web-{277FF005-EFE1-9CAB-777E-ECD51691732F}" dt="2023-02-14T18:54:03.561" v="15"/>
        <pc:sldMkLst>
          <pc:docMk/>
          <pc:sldMk cId="1850596638" sldId="591"/>
        </pc:sldMkLst>
      </pc:sldChg>
      <pc:sldChg chg="add">
        <pc:chgData name="OLGA MARIA MUÑOZ MUÑOZ" userId="S::ommunoz@findeter.gov.co::876d8df6-fd60-42e2-ba65-9d22fde90de5" providerId="AD" clId="Web-{277FF005-EFE1-9CAB-777E-ECD51691732F}" dt="2023-02-14T18:54:03.655" v="16"/>
        <pc:sldMkLst>
          <pc:docMk/>
          <pc:sldMk cId="3078562673" sldId="592"/>
        </pc:sldMkLst>
      </pc:sldChg>
      <pc:sldChg chg="add">
        <pc:chgData name="OLGA MARIA MUÑOZ MUÑOZ" userId="S::ommunoz@findeter.gov.co::876d8df6-fd60-42e2-ba65-9d22fde90de5" providerId="AD" clId="Web-{277FF005-EFE1-9CAB-777E-ECD51691732F}" dt="2023-02-14T18:54:03.748" v="17"/>
        <pc:sldMkLst>
          <pc:docMk/>
          <pc:sldMk cId="1593064889" sldId="593"/>
        </pc:sldMkLst>
      </pc:sldChg>
      <pc:sldChg chg="add">
        <pc:chgData name="OLGA MARIA MUÑOZ MUÑOZ" userId="S::ommunoz@findeter.gov.co::876d8df6-fd60-42e2-ba65-9d22fde90de5" providerId="AD" clId="Web-{277FF005-EFE1-9CAB-777E-ECD51691732F}" dt="2023-02-14T18:54:03.842" v="18"/>
        <pc:sldMkLst>
          <pc:docMk/>
          <pc:sldMk cId="2658045953" sldId="594"/>
        </pc:sldMkLst>
      </pc:sldChg>
      <pc:sldChg chg="add">
        <pc:chgData name="OLGA MARIA MUÑOZ MUÑOZ" userId="S::ommunoz@findeter.gov.co::876d8df6-fd60-42e2-ba65-9d22fde90de5" providerId="AD" clId="Web-{277FF005-EFE1-9CAB-777E-ECD51691732F}" dt="2023-02-14T18:54:03.936" v="19"/>
        <pc:sldMkLst>
          <pc:docMk/>
          <pc:sldMk cId="396537186" sldId="595"/>
        </pc:sldMkLst>
      </pc:sldChg>
      <pc:sldChg chg="add">
        <pc:chgData name="OLGA MARIA MUÑOZ MUÑOZ" userId="S::ommunoz@findeter.gov.co::876d8df6-fd60-42e2-ba65-9d22fde90de5" providerId="AD" clId="Web-{277FF005-EFE1-9CAB-777E-ECD51691732F}" dt="2023-02-14T18:54:04.092" v="20"/>
        <pc:sldMkLst>
          <pc:docMk/>
          <pc:sldMk cId="918535937" sldId="596"/>
        </pc:sldMkLst>
      </pc:sldChg>
      <pc:sldChg chg="add">
        <pc:chgData name="OLGA MARIA MUÑOZ MUÑOZ" userId="S::ommunoz@findeter.gov.co::876d8df6-fd60-42e2-ba65-9d22fde90de5" providerId="AD" clId="Web-{277FF005-EFE1-9CAB-777E-ECD51691732F}" dt="2023-02-14T18:54:04.217" v="21"/>
        <pc:sldMkLst>
          <pc:docMk/>
          <pc:sldMk cId="3286872441" sldId="597"/>
        </pc:sldMkLst>
      </pc:sldChg>
      <pc:sldChg chg="add">
        <pc:chgData name="OLGA MARIA MUÑOZ MUÑOZ" userId="S::ommunoz@findeter.gov.co::876d8df6-fd60-42e2-ba65-9d22fde90de5" providerId="AD" clId="Web-{277FF005-EFE1-9CAB-777E-ECD51691732F}" dt="2023-02-14T18:54:04.373" v="22"/>
        <pc:sldMkLst>
          <pc:docMk/>
          <pc:sldMk cId="2994743267" sldId="598"/>
        </pc:sldMkLst>
      </pc:sldChg>
      <pc:sldChg chg="add">
        <pc:chgData name="OLGA MARIA MUÑOZ MUÑOZ" userId="S::ommunoz@findeter.gov.co::876d8df6-fd60-42e2-ba65-9d22fde90de5" providerId="AD" clId="Web-{277FF005-EFE1-9CAB-777E-ECD51691732F}" dt="2023-02-14T18:54:04.467" v="23"/>
        <pc:sldMkLst>
          <pc:docMk/>
          <pc:sldMk cId="848905368" sldId="599"/>
        </pc:sldMkLst>
      </pc:sldChg>
      <pc:sldChg chg="add">
        <pc:chgData name="OLGA MARIA MUÑOZ MUÑOZ" userId="S::ommunoz@findeter.gov.co::876d8df6-fd60-42e2-ba65-9d22fde90de5" providerId="AD" clId="Web-{277FF005-EFE1-9CAB-777E-ECD51691732F}" dt="2023-02-14T18:54:04.561" v="24"/>
        <pc:sldMkLst>
          <pc:docMk/>
          <pc:sldMk cId="1673968356" sldId="600"/>
        </pc:sldMkLst>
      </pc:sldChg>
      <pc:sldChg chg="add">
        <pc:chgData name="OLGA MARIA MUÑOZ MUÑOZ" userId="S::ommunoz@findeter.gov.co::876d8df6-fd60-42e2-ba65-9d22fde90de5" providerId="AD" clId="Web-{277FF005-EFE1-9CAB-777E-ECD51691732F}" dt="2023-02-14T18:54:04.639" v="25"/>
        <pc:sldMkLst>
          <pc:docMk/>
          <pc:sldMk cId="2688490986" sldId="601"/>
        </pc:sldMkLst>
      </pc:sldChg>
      <pc:sldChg chg="add">
        <pc:chgData name="OLGA MARIA MUÑOZ MUÑOZ" userId="S::ommunoz@findeter.gov.co::876d8df6-fd60-42e2-ba65-9d22fde90de5" providerId="AD" clId="Web-{277FF005-EFE1-9CAB-777E-ECD51691732F}" dt="2023-02-14T18:54:04.811" v="26"/>
        <pc:sldMkLst>
          <pc:docMk/>
          <pc:sldMk cId="3639521988" sldId="602"/>
        </pc:sldMkLst>
      </pc:sldChg>
    </pc:docChg>
  </pc:docChgLst>
  <pc:docChgLst>
    <pc:chgData name="LEONARDO ALFONSO MARTINEZ OTERO" userId="S::lamartinez@findeter.gov.co::9592b740-a3f3-4551-a4da-9903b37bf04d" providerId="AD" clId="Web-{76BC05F9-9BE7-3095-B915-E888E1FF2A77}"/>
    <pc:docChg chg="modSld">
      <pc:chgData name="LEONARDO ALFONSO MARTINEZ OTERO" userId="S::lamartinez@findeter.gov.co::9592b740-a3f3-4551-a4da-9903b37bf04d" providerId="AD" clId="Web-{76BC05F9-9BE7-3095-B915-E888E1FF2A77}" dt="2023-02-07T10:06:23.227" v="3" actId="20577"/>
      <pc:docMkLst>
        <pc:docMk/>
      </pc:docMkLst>
      <pc:sldChg chg="modSp">
        <pc:chgData name="LEONARDO ALFONSO MARTINEZ OTERO" userId="S::lamartinez@findeter.gov.co::9592b740-a3f3-4551-a4da-9903b37bf04d" providerId="AD" clId="Web-{76BC05F9-9BE7-3095-B915-E888E1FF2A77}" dt="2023-02-07T10:06:23.227" v="3" actId="20577"/>
        <pc:sldMkLst>
          <pc:docMk/>
          <pc:sldMk cId="4160248565" sldId="258"/>
        </pc:sldMkLst>
        <pc:spChg chg="mod">
          <ac:chgData name="LEONARDO ALFONSO MARTINEZ OTERO" userId="S::lamartinez@findeter.gov.co::9592b740-a3f3-4551-a4da-9903b37bf04d" providerId="AD" clId="Web-{76BC05F9-9BE7-3095-B915-E888E1FF2A77}" dt="2023-02-07T10:06:23.227" v="3" actId="20577"/>
          <ac:spMkLst>
            <pc:docMk/>
            <pc:sldMk cId="4160248565" sldId="258"/>
            <ac:spMk id="7" creationId="{8801B824-1C40-4361-8207-0EAD240262BA}"/>
          </ac:spMkLst>
        </pc:spChg>
      </pc:sldChg>
    </pc:docChg>
  </pc:docChgLst>
  <pc:docChgLst>
    <pc:chgData name="MARIA ALEJANDRA RODRIGUEZ VILLAREAL" userId="18866f0e-0fca-4ebe-91fb-97353587e1c9" providerId="ADAL" clId="{55D633F1-0602-4078-AEBD-576CEB68EE53}"/>
    <pc:docChg chg="delSld modSld modSection">
      <pc:chgData name="MARIA ALEJANDRA RODRIGUEZ VILLAREAL" userId="18866f0e-0fca-4ebe-91fb-97353587e1c9" providerId="ADAL" clId="{55D633F1-0602-4078-AEBD-576CEB68EE53}" dt="2023-02-08T01:43:23.776" v="78" actId="20577"/>
      <pc:docMkLst>
        <pc:docMk/>
      </pc:docMkLst>
      <pc:sldChg chg="modSp mod">
        <pc:chgData name="MARIA ALEJANDRA RODRIGUEZ VILLAREAL" userId="18866f0e-0fca-4ebe-91fb-97353587e1c9" providerId="ADAL" clId="{55D633F1-0602-4078-AEBD-576CEB68EE53}" dt="2023-02-08T01:38:38.690" v="15" actId="20577"/>
        <pc:sldMkLst>
          <pc:docMk/>
          <pc:sldMk cId="4280517110" sldId="510"/>
        </pc:sldMkLst>
        <pc:spChg chg="mod">
          <ac:chgData name="MARIA ALEJANDRA RODRIGUEZ VILLAREAL" userId="18866f0e-0fca-4ebe-91fb-97353587e1c9" providerId="ADAL" clId="{55D633F1-0602-4078-AEBD-576CEB68EE53}" dt="2023-02-08T01:38:38.690" v="15" actId="20577"/>
          <ac:spMkLst>
            <pc:docMk/>
            <pc:sldMk cId="4280517110" sldId="510"/>
            <ac:spMk id="16" creationId="{61BB126E-430E-482F-81FB-CDF28713A8DB}"/>
          </ac:spMkLst>
        </pc:spChg>
        <pc:graphicFrameChg chg="modGraphic">
          <ac:chgData name="MARIA ALEJANDRA RODRIGUEZ VILLAREAL" userId="18866f0e-0fca-4ebe-91fb-97353587e1c9" providerId="ADAL" clId="{55D633F1-0602-4078-AEBD-576CEB68EE53}" dt="2023-02-08T01:38:13.689" v="13" actId="20577"/>
          <ac:graphicFrameMkLst>
            <pc:docMk/>
            <pc:sldMk cId="4280517110" sldId="510"/>
            <ac:graphicFrameMk id="13" creationId="{D9FD7E8D-10C2-4918-9075-D20EAA12F066}"/>
          </ac:graphicFrameMkLst>
        </pc:graphicFrameChg>
      </pc:sldChg>
      <pc:sldChg chg="modSp del mod">
        <pc:chgData name="MARIA ALEJANDRA RODRIGUEZ VILLAREAL" userId="18866f0e-0fca-4ebe-91fb-97353587e1c9" providerId="ADAL" clId="{55D633F1-0602-4078-AEBD-576CEB68EE53}" dt="2023-02-08T01:42:43.539" v="23" actId="47"/>
        <pc:sldMkLst>
          <pc:docMk/>
          <pc:sldMk cId="4276370728" sldId="513"/>
        </pc:sldMkLst>
        <pc:spChg chg="mod">
          <ac:chgData name="MARIA ALEJANDRA RODRIGUEZ VILLAREAL" userId="18866f0e-0fca-4ebe-91fb-97353587e1c9" providerId="ADAL" clId="{55D633F1-0602-4078-AEBD-576CEB68EE53}" dt="2023-02-08T01:42:12.898" v="17" actId="20577"/>
          <ac:spMkLst>
            <pc:docMk/>
            <pc:sldMk cId="4276370728" sldId="513"/>
            <ac:spMk id="33" creationId="{D29800F6-FC8C-4228-8E36-C4A2E02FFE6A}"/>
          </ac:spMkLst>
        </pc:spChg>
        <pc:cxnChg chg="mod">
          <ac:chgData name="MARIA ALEJANDRA RODRIGUEZ VILLAREAL" userId="18866f0e-0fca-4ebe-91fb-97353587e1c9" providerId="ADAL" clId="{55D633F1-0602-4078-AEBD-576CEB68EE53}" dt="2023-02-08T01:42:24.579" v="22"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5D633F1-0602-4078-AEBD-576CEB68EE53}" dt="2023-02-08T01:42:57.349" v="29" actId="20577"/>
        <pc:sldMkLst>
          <pc:docMk/>
          <pc:sldMk cId="2305571649" sldId="514"/>
        </pc:sldMkLst>
        <pc:graphicFrameChg chg="modGraphic">
          <ac:chgData name="MARIA ALEJANDRA RODRIGUEZ VILLAREAL" userId="18866f0e-0fca-4ebe-91fb-97353587e1c9" providerId="ADAL" clId="{55D633F1-0602-4078-AEBD-576CEB68EE53}" dt="2023-02-08T01:42:57.349" v="29"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5D633F1-0602-4078-AEBD-576CEB68EE53}" dt="2023-02-08T01:43:23.776" v="78" actId="20577"/>
        <pc:sldMkLst>
          <pc:docMk/>
          <pc:sldMk cId="2909575048" sldId="534"/>
        </pc:sldMkLst>
        <pc:spChg chg="mod">
          <ac:chgData name="MARIA ALEJANDRA RODRIGUEZ VILLAREAL" userId="18866f0e-0fca-4ebe-91fb-97353587e1c9" providerId="ADAL" clId="{55D633F1-0602-4078-AEBD-576CEB68EE53}" dt="2023-02-08T01:43:23.776" v="78" actId="20577"/>
          <ac:spMkLst>
            <pc:docMk/>
            <pc:sldMk cId="2909575048" sldId="534"/>
            <ac:spMk id="8" creationId="{BAB32681-8AE7-4179-BD8C-E35E691A9A12}"/>
          </ac:spMkLst>
        </pc:spChg>
      </pc:sldChg>
    </pc:docChg>
  </pc:docChgLst>
  <pc:docChgLst>
    <pc:chgData name="OLGA MARIA MUÑOZ MUÑOZ" userId="S::ommunoz@findeter.gov.co::876d8df6-fd60-42e2-ba65-9d22fde90de5" providerId="AD" clId="Web-{E2345F9B-3E8D-B9D0-C2B4-551C0086D337}"/>
    <pc:docChg chg="delSld modSection">
      <pc:chgData name="OLGA MARIA MUÑOZ MUÑOZ" userId="S::ommunoz@findeter.gov.co::876d8df6-fd60-42e2-ba65-9d22fde90de5" providerId="AD" clId="Web-{E2345F9B-3E8D-B9D0-C2B4-551C0086D337}" dt="2023-02-14T18:52:42.932" v="0"/>
      <pc:docMkLst>
        <pc:docMk/>
      </pc:docMkLst>
      <pc:sldChg chg="del">
        <pc:chgData name="OLGA MARIA MUÑOZ MUÑOZ" userId="S::ommunoz@findeter.gov.co::876d8df6-fd60-42e2-ba65-9d22fde90de5" providerId="AD" clId="Web-{E2345F9B-3E8D-B9D0-C2B4-551C0086D337}" dt="2023-02-14T18:52:42.932" v="0"/>
        <pc:sldMkLst>
          <pc:docMk/>
          <pc:sldMk cId="314813390" sldId="570"/>
        </pc:sldMkLst>
      </pc:sldChg>
    </pc:docChg>
  </pc:docChgLst>
  <pc:docChgLst>
    <pc:chgData name="MARIA CAMILA GOMEZ RUBIANO" userId="2a6b53d5-5fe5-4cbf-a964-9d9c98273e20" providerId="ADAL" clId="{995CE1C2-D49D-4363-A822-0E61E10B4BC8}"/>
    <pc:docChg chg="custSel delSld modSld modSection">
      <pc:chgData name="MARIA CAMILA GOMEZ RUBIANO" userId="2a6b53d5-5fe5-4cbf-a964-9d9c98273e20" providerId="ADAL" clId="{995CE1C2-D49D-4363-A822-0E61E10B4BC8}" dt="2023-02-21T22:02:01.142" v="1463" actId="1076"/>
      <pc:docMkLst>
        <pc:docMk/>
      </pc:docMkLst>
      <pc:sldChg chg="addSp delSp modSp mod">
        <pc:chgData name="MARIA CAMILA GOMEZ RUBIANO" userId="2a6b53d5-5fe5-4cbf-a964-9d9c98273e20" providerId="ADAL" clId="{995CE1C2-D49D-4363-A822-0E61E10B4BC8}" dt="2023-02-21T22:02:01.142" v="1463" actId="1076"/>
        <pc:sldMkLst>
          <pc:docMk/>
          <pc:sldMk cId="1700035601" sldId="329"/>
        </pc:sldMkLst>
        <pc:spChg chg="mod">
          <ac:chgData name="MARIA CAMILA GOMEZ RUBIANO" userId="2a6b53d5-5fe5-4cbf-a964-9d9c98273e20" providerId="ADAL" clId="{995CE1C2-D49D-4363-A822-0E61E10B4BC8}" dt="2023-02-21T21:43:52.557" v="22" actId="1076"/>
          <ac:spMkLst>
            <pc:docMk/>
            <pc:sldMk cId="1700035601" sldId="329"/>
            <ac:spMk id="4" creationId="{3AA86285-AF02-4875-BD97-32A507859877}"/>
          </ac:spMkLst>
        </pc:spChg>
        <pc:spChg chg="mod">
          <ac:chgData name="MARIA CAMILA GOMEZ RUBIANO" userId="2a6b53d5-5fe5-4cbf-a964-9d9c98273e20" providerId="ADAL" clId="{995CE1C2-D49D-4363-A822-0E61E10B4BC8}" dt="2023-02-21T21:43:48.438" v="21" actId="1076"/>
          <ac:spMkLst>
            <pc:docMk/>
            <pc:sldMk cId="1700035601" sldId="329"/>
            <ac:spMk id="5" creationId="{B57B4D9F-E6FA-4E5E-93B7-7BD4B0AE39FE}"/>
          </ac:spMkLst>
        </pc:spChg>
        <pc:spChg chg="mod">
          <ac:chgData name="MARIA CAMILA GOMEZ RUBIANO" userId="2a6b53d5-5fe5-4cbf-a964-9d9c98273e20" providerId="ADAL" clId="{995CE1C2-D49D-4363-A822-0E61E10B4BC8}" dt="2023-02-21T21:48:44.793" v="82" actId="14100"/>
          <ac:spMkLst>
            <pc:docMk/>
            <pc:sldMk cId="1700035601" sldId="329"/>
            <ac:spMk id="6" creationId="{0DAAAD37-D7DD-44D9-AF0A-9445FA2C35DE}"/>
          </ac:spMkLst>
        </pc:spChg>
        <pc:spChg chg="del">
          <ac:chgData name="MARIA CAMILA GOMEZ RUBIANO" userId="2a6b53d5-5fe5-4cbf-a964-9d9c98273e20" providerId="ADAL" clId="{995CE1C2-D49D-4363-A822-0E61E10B4BC8}" dt="2023-02-21T21:43:31.634" v="15" actId="478"/>
          <ac:spMkLst>
            <pc:docMk/>
            <pc:sldMk cId="1700035601" sldId="329"/>
            <ac:spMk id="7" creationId="{CC134E5A-0D2B-483E-A17A-DE5350F870FA}"/>
          </ac:spMkLst>
        </pc:spChg>
        <pc:spChg chg="add mod">
          <ac:chgData name="MARIA CAMILA GOMEZ RUBIANO" userId="2a6b53d5-5fe5-4cbf-a964-9d9c98273e20" providerId="ADAL" clId="{995CE1C2-D49D-4363-A822-0E61E10B4BC8}" dt="2023-02-21T21:44:13.341" v="29" actId="14100"/>
          <ac:spMkLst>
            <pc:docMk/>
            <pc:sldMk cId="1700035601" sldId="329"/>
            <ac:spMk id="8" creationId="{C23CB784-30AA-B2B2-7F0C-94CC2C0BEFA6}"/>
          </ac:spMkLst>
        </pc:spChg>
        <pc:spChg chg="del">
          <ac:chgData name="MARIA CAMILA GOMEZ RUBIANO" userId="2a6b53d5-5fe5-4cbf-a964-9d9c98273e20" providerId="ADAL" clId="{995CE1C2-D49D-4363-A822-0E61E10B4BC8}" dt="2023-02-21T21:43:30.253" v="14" actId="478"/>
          <ac:spMkLst>
            <pc:docMk/>
            <pc:sldMk cId="1700035601" sldId="329"/>
            <ac:spMk id="9" creationId="{CC1AD801-9A09-4BDD-B821-BAA173E8DDA9}"/>
          </ac:spMkLst>
        </pc:spChg>
        <pc:spChg chg="add mod">
          <ac:chgData name="MARIA CAMILA GOMEZ RUBIANO" userId="2a6b53d5-5fe5-4cbf-a964-9d9c98273e20" providerId="ADAL" clId="{995CE1C2-D49D-4363-A822-0E61E10B4BC8}" dt="2023-02-21T22:02:01.142" v="1463" actId="1076"/>
          <ac:spMkLst>
            <pc:docMk/>
            <pc:sldMk cId="1700035601" sldId="329"/>
            <ac:spMk id="20" creationId="{78009094-0AC6-ACC5-540E-6FB4D2756D11}"/>
          </ac:spMkLst>
        </pc:spChg>
        <pc:spChg chg="add mod">
          <ac:chgData name="MARIA CAMILA GOMEZ RUBIANO" userId="2a6b53d5-5fe5-4cbf-a964-9d9c98273e20" providerId="ADAL" clId="{995CE1C2-D49D-4363-A822-0E61E10B4BC8}" dt="2023-02-21T21:54:23.376" v="965" actId="20577"/>
          <ac:spMkLst>
            <pc:docMk/>
            <pc:sldMk cId="1700035601" sldId="329"/>
            <ac:spMk id="21" creationId="{E414E33F-3858-E59D-86F2-0BE0045B32CF}"/>
          </ac:spMkLst>
        </pc:spChg>
        <pc:graphicFrameChg chg="mod modGraphic">
          <ac:chgData name="MARIA CAMILA GOMEZ RUBIANO" userId="2a6b53d5-5fe5-4cbf-a964-9d9c98273e20" providerId="ADAL" clId="{995CE1C2-D49D-4363-A822-0E61E10B4BC8}" dt="2023-02-21T21:45:55.920" v="36" actId="14734"/>
          <ac:graphicFrameMkLst>
            <pc:docMk/>
            <pc:sldMk cId="1700035601" sldId="329"/>
            <ac:graphicFrameMk id="3" creationId="{E8F2B26D-18E7-4B11-B887-FA9FD84827AD}"/>
          </ac:graphicFrameMkLst>
        </pc:graphicFrameChg>
        <pc:picChg chg="del">
          <ac:chgData name="MARIA CAMILA GOMEZ RUBIANO" userId="2a6b53d5-5fe5-4cbf-a964-9d9c98273e20" providerId="ADAL" clId="{995CE1C2-D49D-4363-A822-0E61E10B4BC8}" dt="2023-02-21T21:43:41.532" v="19" actId="478"/>
          <ac:picMkLst>
            <pc:docMk/>
            <pc:sldMk cId="1700035601" sldId="329"/>
            <ac:picMk id="2" creationId="{9D9C10D2-667D-ACAF-7E41-6F7F286811DE}"/>
          </ac:picMkLst>
        </pc:picChg>
        <pc:picChg chg="del">
          <ac:chgData name="MARIA CAMILA GOMEZ RUBIANO" userId="2a6b53d5-5fe5-4cbf-a964-9d9c98273e20" providerId="ADAL" clId="{995CE1C2-D49D-4363-A822-0E61E10B4BC8}" dt="2023-02-21T21:43:40.316" v="18" actId="478"/>
          <ac:picMkLst>
            <pc:docMk/>
            <pc:sldMk cId="1700035601" sldId="329"/>
            <ac:picMk id="10" creationId="{07EDE609-A783-AE94-2567-AF269E946C7E}"/>
          </ac:picMkLst>
        </pc:picChg>
        <pc:picChg chg="add mod">
          <ac:chgData name="MARIA CAMILA GOMEZ RUBIANO" userId="2a6b53d5-5fe5-4cbf-a964-9d9c98273e20" providerId="ADAL" clId="{995CE1C2-D49D-4363-A822-0E61E10B4BC8}" dt="2023-02-21T21:48:40.296" v="81" actId="1076"/>
          <ac:picMkLst>
            <pc:docMk/>
            <pc:sldMk cId="1700035601" sldId="329"/>
            <ac:picMk id="12" creationId="{B9C7B9A9-6735-7913-4E96-83526B128A7C}"/>
          </ac:picMkLst>
        </pc:picChg>
        <pc:picChg chg="add mod">
          <ac:chgData name="MARIA CAMILA GOMEZ RUBIANO" userId="2a6b53d5-5fe5-4cbf-a964-9d9c98273e20" providerId="ADAL" clId="{995CE1C2-D49D-4363-A822-0E61E10B4BC8}" dt="2023-02-21T21:48:40.296" v="81" actId="1076"/>
          <ac:picMkLst>
            <pc:docMk/>
            <pc:sldMk cId="1700035601" sldId="329"/>
            <ac:picMk id="14" creationId="{6F86FF4A-308D-A42C-471D-B038DE273E70}"/>
          </ac:picMkLst>
        </pc:picChg>
        <pc:picChg chg="add mod">
          <ac:chgData name="MARIA CAMILA GOMEZ RUBIANO" userId="2a6b53d5-5fe5-4cbf-a964-9d9c98273e20" providerId="ADAL" clId="{995CE1C2-D49D-4363-A822-0E61E10B4BC8}" dt="2023-02-21T21:48:40.296" v="81" actId="1076"/>
          <ac:picMkLst>
            <pc:docMk/>
            <pc:sldMk cId="1700035601" sldId="329"/>
            <ac:picMk id="16" creationId="{3E86FC89-7A48-921B-E46D-48EEBBAE804A}"/>
          </ac:picMkLst>
        </pc:picChg>
        <pc:picChg chg="del">
          <ac:chgData name="MARIA CAMILA GOMEZ RUBIANO" userId="2a6b53d5-5fe5-4cbf-a964-9d9c98273e20" providerId="ADAL" clId="{995CE1C2-D49D-4363-A822-0E61E10B4BC8}" dt="2023-02-21T21:43:41.972" v="20" actId="478"/>
          <ac:picMkLst>
            <pc:docMk/>
            <pc:sldMk cId="1700035601" sldId="329"/>
            <ac:picMk id="18" creationId="{0F40E6E5-D034-16B1-E61A-28A058A140D6}"/>
          </ac:picMkLst>
        </pc:picChg>
        <pc:picChg chg="add mod">
          <ac:chgData name="MARIA CAMILA GOMEZ RUBIANO" userId="2a6b53d5-5fe5-4cbf-a964-9d9c98273e20" providerId="ADAL" clId="{995CE1C2-D49D-4363-A822-0E61E10B4BC8}" dt="2023-02-21T21:59:44.556" v="1148" actId="1076"/>
          <ac:picMkLst>
            <pc:docMk/>
            <pc:sldMk cId="1700035601" sldId="329"/>
            <ac:picMk id="19" creationId="{2AB7BE8A-4CD8-44A1-6D0F-172D6C0A1AC4}"/>
          </ac:picMkLst>
        </pc:picChg>
      </pc:sldChg>
      <pc:sldChg chg="del">
        <pc:chgData name="MARIA CAMILA GOMEZ RUBIANO" userId="2a6b53d5-5fe5-4cbf-a964-9d9c98273e20" providerId="ADAL" clId="{995CE1C2-D49D-4363-A822-0E61E10B4BC8}" dt="2023-02-21T21:49:06.058" v="85" actId="47"/>
        <pc:sldMkLst>
          <pc:docMk/>
          <pc:sldMk cId="2002637217" sldId="330"/>
        </pc:sldMkLst>
      </pc:sldChg>
      <pc:sldChg chg="del">
        <pc:chgData name="MARIA CAMILA GOMEZ RUBIANO" userId="2a6b53d5-5fe5-4cbf-a964-9d9c98273e20" providerId="ADAL" clId="{995CE1C2-D49D-4363-A822-0E61E10B4BC8}" dt="2023-02-21T21:49:07.020" v="86" actId="47"/>
        <pc:sldMkLst>
          <pc:docMk/>
          <pc:sldMk cId="394205761" sldId="331"/>
        </pc:sldMkLst>
      </pc:sldChg>
      <pc:sldChg chg="del">
        <pc:chgData name="MARIA CAMILA GOMEZ RUBIANO" userId="2a6b53d5-5fe5-4cbf-a964-9d9c98273e20" providerId="ADAL" clId="{995CE1C2-D49D-4363-A822-0E61E10B4BC8}" dt="2023-02-21T21:49:08.107" v="87" actId="47"/>
        <pc:sldMkLst>
          <pc:docMk/>
          <pc:sldMk cId="2093181146" sldId="332"/>
        </pc:sldMkLst>
      </pc:sldChg>
    </pc:docChg>
  </pc:docChgLst>
  <pc:docChgLst>
    <pc:chgData name="GUILLERMO ALBERTO ARCILA DIAZ" userId="S::gaarcila@findeter.gov.co::194c9435-ff24-4808-b9d2-bb433046ee4c" providerId="AD" clId="Web-{9EAB7DA7-8FD4-7D1A-88F7-08A647B8090F}"/>
    <pc:docChg chg="modSld">
      <pc:chgData name="GUILLERMO ALBERTO ARCILA DIAZ" userId="S::gaarcila@findeter.gov.co::194c9435-ff24-4808-b9d2-bb433046ee4c" providerId="AD" clId="Web-{9EAB7DA7-8FD4-7D1A-88F7-08A647B8090F}" dt="2023-02-14T22:02:44.606" v="945" actId="1076"/>
      <pc:docMkLst>
        <pc:docMk/>
      </pc:docMkLst>
      <pc:sldChg chg="modSp">
        <pc:chgData name="GUILLERMO ALBERTO ARCILA DIAZ" userId="S::gaarcila@findeter.gov.co::194c9435-ff24-4808-b9d2-bb433046ee4c" providerId="AD" clId="Web-{9EAB7DA7-8FD4-7D1A-88F7-08A647B8090F}" dt="2023-02-14T22:02:44.606" v="945" actId="1076"/>
        <pc:sldMkLst>
          <pc:docMk/>
          <pc:sldMk cId="2256417948" sldId="583"/>
        </pc:sldMkLst>
        <pc:spChg chg="mod">
          <ac:chgData name="GUILLERMO ALBERTO ARCILA DIAZ" userId="S::gaarcila@findeter.gov.co::194c9435-ff24-4808-b9d2-bb433046ee4c" providerId="AD" clId="Web-{9EAB7DA7-8FD4-7D1A-88F7-08A647B8090F}" dt="2023-02-14T22:01:38.651" v="829" actId="14100"/>
          <ac:spMkLst>
            <pc:docMk/>
            <pc:sldMk cId="2256417948" sldId="583"/>
            <ac:spMk id="3" creationId="{87F98094-C504-49A9-8EAB-013CDE13E406}"/>
          </ac:spMkLst>
        </pc:spChg>
        <pc:spChg chg="mod">
          <ac:chgData name="GUILLERMO ALBERTO ARCILA DIAZ" userId="S::gaarcila@findeter.gov.co::194c9435-ff24-4808-b9d2-bb433046ee4c" providerId="AD" clId="Web-{9EAB7DA7-8FD4-7D1A-88F7-08A647B8090F}" dt="2023-02-14T21:40:11.979" v="37" actId="20577"/>
          <ac:spMkLst>
            <pc:docMk/>
            <pc:sldMk cId="2256417948" sldId="583"/>
            <ac:spMk id="4" creationId="{1B4290FB-6825-414E-B7E0-6619584927B1}"/>
          </ac:spMkLst>
        </pc:spChg>
        <pc:spChg chg="mod">
          <ac:chgData name="GUILLERMO ALBERTO ARCILA DIAZ" userId="S::gaarcila@findeter.gov.co::194c9435-ff24-4808-b9d2-bb433046ee4c" providerId="AD" clId="Web-{9EAB7DA7-8FD4-7D1A-88F7-08A647B8090F}" dt="2023-02-14T21:40:03.166" v="31" actId="1076"/>
          <ac:spMkLst>
            <pc:docMk/>
            <pc:sldMk cId="2256417948" sldId="583"/>
            <ac:spMk id="5" creationId="{03B62402-9E31-4824-9F30-04ECB9C87B3B}"/>
          </ac:spMkLst>
        </pc:spChg>
        <pc:spChg chg="mod">
          <ac:chgData name="GUILLERMO ALBERTO ARCILA DIAZ" userId="S::gaarcila@findeter.gov.co::194c9435-ff24-4808-b9d2-bb433046ee4c" providerId="AD" clId="Web-{9EAB7DA7-8FD4-7D1A-88F7-08A647B8090F}" dt="2023-02-14T22:02:44.606" v="94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9EAB7DA7-8FD4-7D1A-88F7-08A647B8090F}" dt="2023-02-14T21:43:03.717" v="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9EAB7DA7-8FD4-7D1A-88F7-08A647B8090F}" dt="2023-02-14T21:39:14.946" v="22" actId="20577"/>
        <pc:sldMkLst>
          <pc:docMk/>
          <pc:sldMk cId="108402656" sldId="584"/>
        </pc:sldMkLst>
        <pc:spChg chg="mod">
          <ac:chgData name="GUILLERMO ALBERTO ARCILA DIAZ" userId="S::gaarcila@findeter.gov.co::194c9435-ff24-4808-b9d2-bb433046ee4c" providerId="AD" clId="Web-{9EAB7DA7-8FD4-7D1A-88F7-08A647B8090F}" dt="2023-02-14T21:39:14.946" v="22"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9EAB7DA7-8FD4-7D1A-88F7-08A647B8090F}" dt="2023-02-14T21:35:35.128" v="3"/>
          <ac:graphicFrameMkLst>
            <pc:docMk/>
            <pc:sldMk cId="108402656" sldId="584"/>
            <ac:graphicFrameMk id="3" creationId="{92C7AD75-98F7-4256-B0FE-BD624CCF5A55}"/>
          </ac:graphicFrameMkLst>
        </pc:graphicFrameChg>
      </pc:sldChg>
    </pc:docChg>
  </pc:docChgLst>
  <pc:docChgLst>
    <pc:chgData name="MARIA ALEJANDRA RODRIGUEZ VILLAREAL" userId="18866f0e-0fca-4ebe-91fb-97353587e1c9" providerId="ADAL" clId="{DDD3D9FF-8BB7-4167-8ADF-0425DF041288}"/>
    <pc:docChg chg="custSel modSld">
      <pc:chgData name="MARIA ALEJANDRA RODRIGUEZ VILLAREAL" userId="18866f0e-0fca-4ebe-91fb-97353587e1c9" providerId="ADAL" clId="{DDD3D9FF-8BB7-4167-8ADF-0425DF041288}" dt="2023-02-15T01:53:55.916" v="626" actId="113"/>
      <pc:docMkLst>
        <pc:docMk/>
      </pc:docMkLst>
      <pc:sldChg chg="addSp delSp modSp mod">
        <pc:chgData name="MARIA ALEJANDRA RODRIGUEZ VILLAREAL" userId="18866f0e-0fca-4ebe-91fb-97353587e1c9" providerId="ADAL" clId="{DDD3D9FF-8BB7-4167-8ADF-0425DF041288}" dt="2023-02-15T01:51:41.530" v="333" actId="1076"/>
        <pc:sldMkLst>
          <pc:docMk/>
          <pc:sldMk cId="4280517110" sldId="510"/>
        </pc:sldMkLst>
        <pc:spChg chg="add mod">
          <ac:chgData name="MARIA ALEJANDRA RODRIGUEZ VILLAREAL" userId="18866f0e-0fca-4ebe-91fb-97353587e1c9" providerId="ADAL" clId="{DDD3D9FF-8BB7-4167-8ADF-0425DF041288}" dt="2023-02-15T01:48:07.795" v="320" actId="20577"/>
          <ac:spMkLst>
            <pc:docMk/>
            <pc:sldMk cId="4280517110" sldId="510"/>
            <ac:spMk id="9" creationId="{4CAAABBB-8A93-4007-9C2E-B929A7EDEE4A}"/>
          </ac:spMkLst>
        </pc:spChg>
        <pc:spChg chg="mod">
          <ac:chgData name="MARIA ALEJANDRA RODRIGUEZ VILLAREAL" userId="18866f0e-0fca-4ebe-91fb-97353587e1c9" providerId="ADAL" clId="{DDD3D9FF-8BB7-4167-8ADF-0425DF041288}" dt="2023-02-15T01:46:51.013" v="269" actId="20577"/>
          <ac:spMkLst>
            <pc:docMk/>
            <pc:sldMk cId="4280517110" sldId="510"/>
            <ac:spMk id="16" creationId="{61BB126E-430E-482F-81FB-CDF28713A8DB}"/>
          </ac:spMkLst>
        </pc:spChg>
        <pc:spChg chg="del mod">
          <ac:chgData name="MARIA ALEJANDRA RODRIGUEZ VILLAREAL" userId="18866f0e-0fca-4ebe-91fb-97353587e1c9" providerId="ADAL" clId="{DDD3D9FF-8BB7-4167-8ADF-0425DF041288}" dt="2023-02-15T01:46:52.431" v="271"/>
          <ac:spMkLst>
            <pc:docMk/>
            <pc:sldMk cId="4280517110" sldId="510"/>
            <ac:spMk id="17" creationId="{945942D9-98FA-4FB0-A163-78F5ACDE8658}"/>
          </ac:spMkLst>
        </pc:spChg>
        <pc:graphicFrameChg chg="modGraphic">
          <ac:chgData name="MARIA ALEJANDRA RODRIGUEZ VILLAREAL" userId="18866f0e-0fca-4ebe-91fb-97353587e1c9" providerId="ADAL" clId="{DDD3D9FF-8BB7-4167-8ADF-0425DF041288}" dt="2023-02-15T01:41:56.974" v="17"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DDD3D9FF-8BB7-4167-8ADF-0425DF041288}" dt="2023-02-15T01:50:00.615" v="323" actId="1076"/>
          <ac:picMkLst>
            <pc:docMk/>
            <pc:sldMk cId="4280517110" sldId="510"/>
            <ac:picMk id="3" creationId="{0C0C7D4F-448D-440D-ACF2-1B258C0BA4C7}"/>
          </ac:picMkLst>
        </pc:picChg>
        <pc:picChg chg="add mod">
          <ac:chgData name="MARIA ALEJANDRA RODRIGUEZ VILLAREAL" userId="18866f0e-0fca-4ebe-91fb-97353587e1c9" providerId="ADAL" clId="{DDD3D9FF-8BB7-4167-8ADF-0425DF041288}" dt="2023-02-15T01:51:08.498" v="327" actId="14100"/>
          <ac:picMkLst>
            <pc:docMk/>
            <pc:sldMk cId="4280517110" sldId="510"/>
            <ac:picMk id="5" creationId="{B034E6E5-A8B5-454A-A6E0-046DBB05A098}"/>
          </ac:picMkLst>
        </pc:picChg>
        <pc:picChg chg="add mod">
          <ac:chgData name="MARIA ALEJANDRA RODRIGUEZ VILLAREAL" userId="18866f0e-0fca-4ebe-91fb-97353587e1c9" providerId="ADAL" clId="{DDD3D9FF-8BB7-4167-8ADF-0425DF041288}" dt="2023-02-15T01:51:41.530" v="333" actId="1076"/>
          <ac:picMkLst>
            <pc:docMk/>
            <pc:sldMk cId="4280517110" sldId="510"/>
            <ac:picMk id="7" creationId="{828A6822-4C25-4963-939D-9CEF9C5F9474}"/>
          </ac:picMkLst>
        </pc:picChg>
      </pc:sldChg>
      <pc:sldChg chg="modSp mod">
        <pc:chgData name="MARIA ALEJANDRA RODRIGUEZ VILLAREAL" userId="18866f0e-0fca-4ebe-91fb-97353587e1c9" providerId="ADAL" clId="{DDD3D9FF-8BB7-4167-8ADF-0425DF041288}" dt="2023-02-15T01:53:55.916" v="626" actId="113"/>
        <pc:sldMkLst>
          <pc:docMk/>
          <pc:sldMk cId="2305571649" sldId="514"/>
        </pc:sldMkLst>
        <pc:spChg chg="mod">
          <ac:chgData name="MARIA ALEJANDRA RODRIGUEZ VILLAREAL" userId="18866f0e-0fca-4ebe-91fb-97353587e1c9" providerId="ADAL" clId="{DDD3D9FF-8BB7-4167-8ADF-0425DF041288}" dt="2023-02-15T01:53:55.916" v="626" actId="113"/>
          <ac:spMkLst>
            <pc:docMk/>
            <pc:sldMk cId="2305571649" sldId="514"/>
            <ac:spMk id="8" creationId="{01C91F9E-8443-4A7F-8276-4CA4E21C0A25}"/>
          </ac:spMkLst>
        </pc:spChg>
        <pc:graphicFrameChg chg="modGraphic">
          <ac:chgData name="MARIA ALEJANDRA RODRIGUEZ VILLAREAL" userId="18866f0e-0fca-4ebe-91fb-97353587e1c9" providerId="ADAL" clId="{DDD3D9FF-8BB7-4167-8ADF-0425DF041288}" dt="2023-02-15T01:52:09.715" v="337" actId="20577"/>
          <ac:graphicFrameMkLst>
            <pc:docMk/>
            <pc:sldMk cId="2305571649" sldId="514"/>
            <ac:graphicFrameMk id="4" creationId="{F234D9DA-9003-43ED-80D0-7DCC9CC6567C}"/>
          </ac:graphicFrameMkLst>
        </pc:graphicFrameChg>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docChgLst>
    <pc:chgData name="GUILLERMO ALBERTO ARCILA DIAZ" userId="S::gaarcila@findeter.gov.co::194c9435-ff24-4808-b9d2-bb433046ee4c" providerId="AD" clId="Web-{D688EC5B-FE17-74DB-68A1-B2442617C551}"/>
    <pc:docChg chg="modSld">
      <pc:chgData name="GUILLERMO ALBERTO ARCILA DIAZ" userId="S::gaarcila@findeter.gov.co::194c9435-ff24-4808-b9d2-bb433046ee4c" providerId="AD" clId="Web-{D688EC5B-FE17-74DB-68A1-B2442617C551}" dt="2023-02-21T22:29:06.180" v="465" actId="1076"/>
      <pc:docMkLst>
        <pc:docMk/>
      </pc:docMkLst>
      <pc:sldChg chg="modSp">
        <pc:chgData name="GUILLERMO ALBERTO ARCILA DIAZ" userId="S::gaarcila@findeter.gov.co::194c9435-ff24-4808-b9d2-bb433046ee4c" providerId="AD" clId="Web-{D688EC5B-FE17-74DB-68A1-B2442617C551}" dt="2023-02-21T22:29:06.180" v="465" actId="1076"/>
        <pc:sldMkLst>
          <pc:docMk/>
          <pc:sldMk cId="2256417948" sldId="583"/>
        </pc:sldMkLst>
        <pc:spChg chg="mod">
          <ac:chgData name="GUILLERMO ALBERTO ARCILA DIAZ" userId="S::gaarcila@findeter.gov.co::194c9435-ff24-4808-b9d2-bb433046ee4c" providerId="AD" clId="Web-{D688EC5B-FE17-74DB-68A1-B2442617C551}" dt="2023-02-21T22:29:06.180" v="46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D688EC5B-FE17-74DB-68A1-B2442617C551}" dt="2023-02-21T22:22:51.936" v="89"/>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D688EC5B-FE17-74DB-68A1-B2442617C551}" dt="2023-02-21T22:22:44.889" v="85"/>
        <pc:sldMkLst>
          <pc:docMk/>
          <pc:sldMk cId="108402656" sldId="584"/>
        </pc:sldMkLst>
        <pc:spChg chg="mod">
          <ac:chgData name="GUILLERMO ALBERTO ARCILA DIAZ" userId="S::gaarcila@findeter.gov.co::194c9435-ff24-4808-b9d2-bb433046ee4c" providerId="AD" clId="Web-{D688EC5B-FE17-74DB-68A1-B2442617C551}" dt="2023-02-21T22:22:35.748" v="8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688EC5B-FE17-74DB-68A1-B2442617C551}" dt="2023-02-21T22:22:44.889" v="85"/>
          <ac:graphicFrameMkLst>
            <pc:docMk/>
            <pc:sldMk cId="108402656" sldId="584"/>
            <ac:graphicFrameMk id="3" creationId="{92C7AD75-98F7-4256-B0FE-BD624CCF5A55}"/>
          </ac:graphicFrameMkLst>
        </pc:graphicFrameChg>
      </pc:sld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YERSON ARIAS RIVERA" userId="53f716da-bdfb-4156-86cd-f5d50ede033a" providerId="ADAL" clId="{0F5AC471-CEB2-4792-9FC1-2A3F10DD22EC}"/>
    <pc:docChg chg="modSld">
      <pc:chgData name="YERSON ARIAS RIVERA" userId="53f716da-bdfb-4156-86cd-f5d50ede033a" providerId="ADAL" clId="{0F5AC471-CEB2-4792-9FC1-2A3F10DD22EC}" dt="2023-02-07T21:54:22.364" v="10" actId="20577"/>
      <pc:docMkLst>
        <pc:docMk/>
      </pc:docMkLst>
      <pc:sldChg chg="modSp mod">
        <pc:chgData name="YERSON ARIAS RIVERA" userId="53f716da-bdfb-4156-86cd-f5d50ede033a" providerId="ADAL" clId="{0F5AC471-CEB2-4792-9FC1-2A3F10DD22EC}" dt="2023-02-07T21:54:22.364" v="10" actId="20577"/>
        <pc:sldMkLst>
          <pc:docMk/>
          <pc:sldMk cId="3280053705" sldId="359"/>
        </pc:sldMkLst>
        <pc:spChg chg="mod">
          <ac:chgData name="YERSON ARIAS RIVERA" userId="53f716da-bdfb-4156-86cd-f5d50ede033a" providerId="ADAL" clId="{0F5AC471-CEB2-4792-9FC1-2A3F10DD22EC}" dt="2023-02-07T21:54:22.364" v="10" actId="20577"/>
          <ac:spMkLst>
            <pc:docMk/>
            <pc:sldMk cId="3280053705" sldId="359"/>
            <ac:spMk id="5" creationId="{5CBB1A53-EB72-4CE6-BA32-41088A885838}"/>
          </ac:spMkLst>
        </pc:spChg>
      </pc:sldChg>
    </pc:docChg>
  </pc:docChgLst>
  <pc:docChgLst>
    <pc:chgData name="FABIO ANDRES LLANO CASTAÑO" userId="S::fallano@findeter.gov.co::d7f3d237-ebd8-4abe-98dc-bf55ea8ee2e1" providerId="AD" clId="Web-{BD5CA753-29FD-D41E-E1DB-ED1911A0F1CE}"/>
    <pc:docChg chg="addSld delSld modSld sldOrd modSection">
      <pc:chgData name="FABIO ANDRES LLANO CASTAÑO" userId="S::fallano@findeter.gov.co::d7f3d237-ebd8-4abe-98dc-bf55ea8ee2e1" providerId="AD" clId="Web-{BD5CA753-29FD-D41E-E1DB-ED1911A0F1CE}" dt="2023-02-15T01:10:29.325" v="497" actId="20577"/>
      <pc:docMkLst>
        <pc:docMk/>
      </pc:docMkLst>
      <pc:sldChg chg="del">
        <pc:chgData name="FABIO ANDRES LLANO CASTAÑO" userId="S::fallano@findeter.gov.co::d7f3d237-ebd8-4abe-98dc-bf55ea8ee2e1" providerId="AD" clId="Web-{BD5CA753-29FD-D41E-E1DB-ED1911A0F1CE}" dt="2023-02-15T00:53:28.695" v="437"/>
        <pc:sldMkLst>
          <pc:docMk/>
          <pc:sldMk cId="409174594" sldId="305"/>
        </pc:sldMkLst>
      </pc:sldChg>
      <pc:sldChg chg="modSp">
        <pc:chgData name="FABIO ANDRES LLANO CASTAÑO" userId="S::fallano@findeter.gov.co::d7f3d237-ebd8-4abe-98dc-bf55ea8ee2e1" providerId="AD" clId="Web-{BD5CA753-29FD-D41E-E1DB-ED1911A0F1CE}" dt="2023-02-15T01:10:29.325" v="497" actId="20577"/>
        <pc:sldMkLst>
          <pc:docMk/>
          <pc:sldMk cId="1662828479" sldId="312"/>
        </pc:sldMkLst>
        <pc:spChg chg="mod">
          <ac:chgData name="FABIO ANDRES LLANO CASTAÑO" userId="S::fallano@findeter.gov.co::d7f3d237-ebd8-4abe-98dc-bf55ea8ee2e1" providerId="AD" clId="Web-{BD5CA753-29FD-D41E-E1DB-ED1911A0F1CE}" dt="2023-02-15T01:10:29.325" v="497" actId="20577"/>
          <ac:spMkLst>
            <pc:docMk/>
            <pc:sldMk cId="1662828479" sldId="312"/>
            <ac:spMk id="2" creationId="{DDDA03F9-5C2A-835C-6E4B-E9F54A6B0850}"/>
          </ac:spMkLst>
        </pc:spChg>
        <pc:spChg chg="mod">
          <ac:chgData name="FABIO ANDRES LLANO CASTAÑO" userId="S::fallano@findeter.gov.co::d7f3d237-ebd8-4abe-98dc-bf55ea8ee2e1" providerId="AD" clId="Web-{BD5CA753-29FD-D41E-E1DB-ED1911A0F1CE}" dt="2023-02-14T23:04:32.104" v="112"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BD5CA753-29FD-D41E-E1DB-ED1911A0F1CE}" dt="2023-02-14T22:59:09.315" v="29"/>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BD5CA753-29FD-D41E-E1DB-ED1911A0F1CE}" dt="2023-02-14T23:40:34.051" v="252" actId="1076"/>
        <pc:sldMkLst>
          <pc:docMk/>
          <pc:sldMk cId="1503274020" sldId="417"/>
        </pc:sldMkLst>
        <pc:picChg chg="add mod">
          <ac:chgData name="FABIO ANDRES LLANO CASTAÑO" userId="S::fallano@findeter.gov.co::d7f3d237-ebd8-4abe-98dc-bf55ea8ee2e1" providerId="AD" clId="Web-{BD5CA753-29FD-D41E-E1DB-ED1911A0F1CE}" dt="2023-02-14T23:40:31.223" v="250" actId="1076"/>
          <ac:picMkLst>
            <pc:docMk/>
            <pc:sldMk cId="1503274020" sldId="417"/>
            <ac:picMk id="2" creationId="{BAF1E72E-FC6B-421B-08F4-83343869BF08}"/>
          </ac:picMkLst>
        </pc:picChg>
        <pc:picChg chg="add mod">
          <ac:chgData name="FABIO ANDRES LLANO CASTAÑO" userId="S::fallano@findeter.gov.co::d7f3d237-ebd8-4abe-98dc-bf55ea8ee2e1" providerId="AD" clId="Web-{BD5CA753-29FD-D41E-E1DB-ED1911A0F1CE}" dt="2023-02-14T23:40:34.051" v="252" actId="1076"/>
          <ac:picMkLst>
            <pc:docMk/>
            <pc:sldMk cId="1503274020" sldId="417"/>
            <ac:picMk id="3" creationId="{EFB88F8D-157F-C1B6-EED6-4F09917F9CCF}"/>
          </ac:picMkLst>
        </pc:picChg>
        <pc:picChg chg="add mod">
          <ac:chgData name="FABIO ANDRES LLANO CASTAÑO" userId="S::fallano@findeter.gov.co::d7f3d237-ebd8-4abe-98dc-bf55ea8ee2e1" providerId="AD" clId="Web-{BD5CA753-29FD-D41E-E1DB-ED1911A0F1CE}" dt="2023-02-14T23:40:32.567" v="251" actId="1076"/>
          <ac:picMkLst>
            <pc:docMk/>
            <pc:sldMk cId="1503274020" sldId="417"/>
            <ac:picMk id="4" creationId="{422ACFB2-1FE3-EFA5-3D1F-275C0AB4A434}"/>
          </ac:picMkLst>
        </pc:picChg>
        <pc:picChg chg="del">
          <ac:chgData name="FABIO ANDRES LLANO CASTAÑO" userId="S::fallano@findeter.gov.co::d7f3d237-ebd8-4abe-98dc-bf55ea8ee2e1" providerId="AD" clId="Web-{BD5CA753-29FD-D41E-E1DB-ED1911A0F1CE}" dt="2023-02-14T23:29:15.622" v="163"/>
          <ac:picMkLst>
            <pc:docMk/>
            <pc:sldMk cId="1503274020" sldId="417"/>
            <ac:picMk id="9" creationId="{794E30F7-E5F5-ADE4-4AD0-725EFCEE0849}"/>
          </ac:picMkLst>
        </pc:picChg>
        <pc:picChg chg="del">
          <ac:chgData name="FABIO ANDRES LLANO CASTAÑO" userId="S::fallano@findeter.gov.co::d7f3d237-ebd8-4abe-98dc-bf55ea8ee2e1" providerId="AD" clId="Web-{BD5CA753-29FD-D41E-E1DB-ED1911A0F1CE}" dt="2023-02-14T23:29:15.216" v="162"/>
          <ac:picMkLst>
            <pc:docMk/>
            <pc:sldMk cId="1503274020" sldId="417"/>
            <ac:picMk id="12" creationId="{AFEB7C61-2DD8-DE3D-AC59-F6C640328347}"/>
          </ac:picMkLst>
        </pc:picChg>
        <pc:picChg chg="del">
          <ac:chgData name="FABIO ANDRES LLANO CASTAÑO" userId="S::fallano@findeter.gov.co::d7f3d237-ebd8-4abe-98dc-bf55ea8ee2e1" providerId="AD" clId="Web-{BD5CA753-29FD-D41E-E1DB-ED1911A0F1CE}" dt="2023-02-14T23:29:16.044" v="164"/>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BD5CA753-29FD-D41E-E1DB-ED1911A0F1CE}" dt="2023-02-14T23:35:10.603" v="200" actId="1076"/>
        <pc:sldMkLst>
          <pc:docMk/>
          <pc:sldMk cId="2980279314" sldId="418"/>
        </pc:sldMkLst>
        <pc:picChg chg="del">
          <ac:chgData name="FABIO ANDRES LLANO CASTAÑO" userId="S::fallano@findeter.gov.co::d7f3d237-ebd8-4abe-98dc-bf55ea8ee2e1" providerId="AD" clId="Web-{BD5CA753-29FD-D41E-E1DB-ED1911A0F1CE}" dt="2023-02-14T23:29:07.043" v="151"/>
          <ac:picMkLst>
            <pc:docMk/>
            <pc:sldMk cId="2980279314" sldId="418"/>
            <ac:picMk id="2" creationId="{9CB570F6-CC96-A186-E311-F2BE9FF133F2}"/>
          </ac:picMkLst>
        </pc:picChg>
        <pc:picChg chg="del">
          <ac:chgData name="FABIO ANDRES LLANO CASTAÑO" userId="S::fallano@findeter.gov.co::d7f3d237-ebd8-4abe-98dc-bf55ea8ee2e1" providerId="AD" clId="Web-{BD5CA753-29FD-D41E-E1DB-ED1911A0F1CE}" dt="2023-02-14T23:29:07.465" v="152"/>
          <ac:picMkLst>
            <pc:docMk/>
            <pc:sldMk cId="2980279314" sldId="418"/>
            <ac:picMk id="3" creationId="{0C26A102-F84D-B210-1A98-E85C42E6DFE6}"/>
          </ac:picMkLst>
        </pc:picChg>
        <pc:picChg chg="del">
          <ac:chgData name="FABIO ANDRES LLANO CASTAÑO" userId="S::fallano@findeter.gov.co::d7f3d237-ebd8-4abe-98dc-bf55ea8ee2e1" providerId="AD" clId="Web-{BD5CA753-29FD-D41E-E1DB-ED1911A0F1CE}" dt="2023-02-14T23:29:08.747" v="155"/>
          <ac:picMkLst>
            <pc:docMk/>
            <pc:sldMk cId="2980279314" sldId="418"/>
            <ac:picMk id="4" creationId="{96A60521-006B-2028-50DA-BB727BA54BE4}"/>
          </ac:picMkLst>
        </pc:picChg>
        <pc:picChg chg="del">
          <ac:chgData name="FABIO ANDRES LLANO CASTAÑO" userId="S::fallano@findeter.gov.co::d7f3d237-ebd8-4abe-98dc-bf55ea8ee2e1" providerId="AD" clId="Web-{BD5CA753-29FD-D41E-E1DB-ED1911A0F1CE}" dt="2023-02-14T23:29:07.934" v="153"/>
          <ac:picMkLst>
            <pc:docMk/>
            <pc:sldMk cId="2980279314" sldId="418"/>
            <ac:picMk id="5" creationId="{349A8D3B-26A6-1765-3729-8E79E7408A31}"/>
          </ac:picMkLst>
        </pc:picChg>
        <pc:picChg chg="add mod">
          <ac:chgData name="FABIO ANDRES LLANO CASTAÑO" userId="S::fallano@findeter.gov.co::d7f3d237-ebd8-4abe-98dc-bf55ea8ee2e1" providerId="AD" clId="Web-{BD5CA753-29FD-D41E-E1DB-ED1911A0F1CE}" dt="2023-02-14T23:35:10.587" v="198" actId="1076"/>
          <ac:picMkLst>
            <pc:docMk/>
            <pc:sldMk cId="2980279314" sldId="418"/>
            <ac:picMk id="9" creationId="{85EC27A4-9BA2-08E6-36AF-557BE1D82997}"/>
          </ac:picMkLst>
        </pc:picChg>
        <pc:picChg chg="add mod">
          <ac:chgData name="FABIO ANDRES LLANO CASTAÑO" userId="S::fallano@findeter.gov.co::d7f3d237-ebd8-4abe-98dc-bf55ea8ee2e1" providerId="AD" clId="Web-{BD5CA753-29FD-D41E-E1DB-ED1911A0F1CE}" dt="2023-02-14T23:35:10.587" v="199" actId="1076"/>
          <ac:picMkLst>
            <pc:docMk/>
            <pc:sldMk cId="2980279314" sldId="418"/>
            <ac:picMk id="10" creationId="{A1274E14-A24E-66DD-53D0-477DA7A6627C}"/>
          </ac:picMkLst>
        </pc:picChg>
        <pc:picChg chg="del">
          <ac:chgData name="FABIO ANDRES LLANO CASTAÑO" userId="S::fallano@findeter.gov.co::d7f3d237-ebd8-4abe-98dc-bf55ea8ee2e1" providerId="AD" clId="Web-{BD5CA753-29FD-D41E-E1DB-ED1911A0F1CE}" dt="2023-02-14T23:29:08.450" v="154"/>
          <ac:picMkLst>
            <pc:docMk/>
            <pc:sldMk cId="2980279314" sldId="418"/>
            <ac:picMk id="11" creationId="{FACFCE28-6D4B-EAE0-DA22-D6DCDC9187E9}"/>
          </ac:picMkLst>
        </pc:picChg>
        <pc:picChg chg="add mod">
          <ac:chgData name="FABIO ANDRES LLANO CASTAÑO" userId="S::fallano@findeter.gov.co::d7f3d237-ebd8-4abe-98dc-bf55ea8ee2e1" providerId="AD" clId="Web-{BD5CA753-29FD-D41E-E1DB-ED1911A0F1CE}" dt="2023-02-14T23:35:10.603" v="200" actId="1076"/>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BD5CA753-29FD-D41E-E1DB-ED1911A0F1CE}" dt="2023-02-14T23:38:28.094" v="224" actId="14100"/>
        <pc:sldMkLst>
          <pc:docMk/>
          <pc:sldMk cId="3168326263" sldId="450"/>
        </pc:sldMkLst>
        <pc:picChg chg="add mod">
          <ac:chgData name="FABIO ANDRES LLANO CASTAÑO" userId="S::fallano@findeter.gov.co::d7f3d237-ebd8-4abe-98dc-bf55ea8ee2e1" providerId="AD" clId="Web-{BD5CA753-29FD-D41E-E1DB-ED1911A0F1CE}" dt="2023-02-14T23:38:18.578" v="220" actId="14100"/>
          <ac:picMkLst>
            <pc:docMk/>
            <pc:sldMk cId="3168326263" sldId="450"/>
            <ac:picMk id="2" creationId="{C6DAD288-3441-52EC-9D3D-AD08DBE80247}"/>
          </ac:picMkLst>
        </pc:picChg>
        <pc:picChg chg="add del mod">
          <ac:chgData name="FABIO ANDRES LLANO CASTAÑO" userId="S::fallano@findeter.gov.co::d7f3d237-ebd8-4abe-98dc-bf55ea8ee2e1" providerId="AD" clId="Web-{BD5CA753-29FD-D41E-E1DB-ED1911A0F1CE}" dt="2023-02-14T23:36:14.574" v="206"/>
          <ac:picMkLst>
            <pc:docMk/>
            <pc:sldMk cId="3168326263" sldId="450"/>
            <ac:picMk id="3" creationId="{003F82C3-4372-3203-41C8-CFAF1979A146}"/>
          </ac:picMkLst>
        </pc:picChg>
        <pc:picChg chg="del">
          <ac:chgData name="FABIO ANDRES LLANO CASTAÑO" userId="S::fallano@findeter.gov.co::d7f3d237-ebd8-4abe-98dc-bf55ea8ee2e1" providerId="AD" clId="Web-{BD5CA753-29FD-D41E-E1DB-ED1911A0F1CE}" dt="2023-02-14T23:29:10.325" v="156"/>
          <ac:picMkLst>
            <pc:docMk/>
            <pc:sldMk cId="3168326263" sldId="450"/>
            <ac:picMk id="4" creationId="{96263A10-A88C-489A-DF7A-9016F95FC493}"/>
          </ac:picMkLst>
        </pc:picChg>
        <pc:picChg chg="del">
          <ac:chgData name="FABIO ANDRES LLANO CASTAÑO" userId="S::fallano@findeter.gov.co::d7f3d237-ebd8-4abe-98dc-bf55ea8ee2e1" providerId="AD" clId="Web-{BD5CA753-29FD-D41E-E1DB-ED1911A0F1CE}" dt="2023-02-14T23:29:10.747" v="157"/>
          <ac:picMkLst>
            <pc:docMk/>
            <pc:sldMk cId="3168326263" sldId="450"/>
            <ac:picMk id="5" creationId="{6F4A9624-450B-09D7-FEC3-84B7D47B9FB7}"/>
          </ac:picMkLst>
        </pc:picChg>
        <pc:picChg chg="add mod">
          <ac:chgData name="FABIO ANDRES LLANO CASTAÑO" userId="S::fallano@findeter.gov.co::d7f3d237-ebd8-4abe-98dc-bf55ea8ee2e1" providerId="AD" clId="Web-{BD5CA753-29FD-D41E-E1DB-ED1911A0F1CE}" dt="2023-02-14T23:38:23.750" v="222" actId="14100"/>
          <ac:picMkLst>
            <pc:docMk/>
            <pc:sldMk cId="3168326263" sldId="450"/>
            <ac:picMk id="9" creationId="{5D09C84B-434A-F557-CE6F-C81DB7D26A7E}"/>
          </ac:picMkLst>
        </pc:picChg>
        <pc:picChg chg="add mod">
          <ac:chgData name="FABIO ANDRES LLANO CASTAÑO" userId="S::fallano@findeter.gov.co::d7f3d237-ebd8-4abe-98dc-bf55ea8ee2e1" providerId="AD" clId="Web-{BD5CA753-29FD-D41E-E1DB-ED1911A0F1CE}" dt="2023-02-14T23:38:28.094" v="224" actId="14100"/>
          <ac:picMkLst>
            <pc:docMk/>
            <pc:sldMk cId="3168326263" sldId="450"/>
            <ac:picMk id="10" creationId="{0A3A3B60-5F28-8183-8732-AD3AF5B77928}"/>
          </ac:picMkLst>
        </pc:picChg>
        <pc:picChg chg="del">
          <ac:chgData name="FABIO ANDRES LLANO CASTAÑO" userId="S::fallano@findeter.gov.co::d7f3d237-ebd8-4abe-98dc-bf55ea8ee2e1" providerId="AD" clId="Web-{BD5CA753-29FD-D41E-E1DB-ED1911A0F1CE}" dt="2023-02-14T23:29:11.341" v="158"/>
          <ac:picMkLst>
            <pc:docMk/>
            <pc:sldMk cId="3168326263" sldId="450"/>
            <ac:picMk id="14" creationId="{9ABAABBC-36B8-7A42-C877-D960C294DA2C}"/>
          </ac:picMkLst>
        </pc:picChg>
        <pc:picChg chg="del">
          <ac:chgData name="FABIO ANDRES LLANO CASTAÑO" userId="S::fallano@findeter.gov.co::d7f3d237-ebd8-4abe-98dc-bf55ea8ee2e1" providerId="AD" clId="Web-{BD5CA753-29FD-D41E-E1DB-ED1911A0F1CE}" dt="2023-02-14T23:29:11.934" v="159"/>
          <ac:picMkLst>
            <pc:docMk/>
            <pc:sldMk cId="3168326263" sldId="450"/>
            <ac:picMk id="15" creationId="{54953375-394F-FB95-655B-2DD2BE6A0470}"/>
          </ac:picMkLst>
        </pc:picChg>
        <pc:picChg chg="del">
          <ac:chgData name="FABIO ANDRES LLANO CASTAÑO" userId="S::fallano@findeter.gov.co::d7f3d237-ebd8-4abe-98dc-bf55ea8ee2e1" providerId="AD" clId="Web-{BD5CA753-29FD-D41E-E1DB-ED1911A0F1CE}" dt="2023-02-14T23:29:12.262" v="160"/>
          <ac:picMkLst>
            <pc:docMk/>
            <pc:sldMk cId="3168326263" sldId="450"/>
            <ac:picMk id="16" creationId="{A11B1688-DB77-1856-FC0C-B1EE9C7C1D20}"/>
          </ac:picMkLst>
        </pc:picChg>
        <pc:picChg chg="del">
          <ac:chgData name="FABIO ANDRES LLANO CASTAÑO" userId="S::fallano@findeter.gov.co::d7f3d237-ebd8-4abe-98dc-bf55ea8ee2e1" providerId="AD" clId="Web-{BD5CA753-29FD-D41E-E1DB-ED1911A0F1CE}" dt="2023-02-14T23:29:12.794" v="161"/>
          <ac:picMkLst>
            <pc:docMk/>
            <pc:sldMk cId="3168326263" sldId="450"/>
            <ac:picMk id="17" creationId="{BD9ADBE9-AF3B-CFE9-6352-7FCB2D4F00E9}"/>
          </ac:picMkLst>
        </pc:picChg>
      </pc:sldChg>
      <pc:sldChg chg="addSp delSp modSp">
        <pc:chgData name="FABIO ANDRES LLANO CASTAÑO" userId="S::fallano@findeter.gov.co::d7f3d237-ebd8-4abe-98dc-bf55ea8ee2e1" providerId="AD" clId="Web-{BD5CA753-29FD-D41E-E1DB-ED1911A0F1CE}" dt="2023-02-15T00:59:52.470" v="491" actId="20577"/>
        <pc:sldMkLst>
          <pc:docMk/>
          <pc:sldMk cId="2233884592" sldId="495"/>
        </pc:sldMkLst>
        <pc:spChg chg="mod">
          <ac:chgData name="FABIO ANDRES LLANO CASTAÑO" userId="S::fallano@findeter.gov.co::d7f3d237-ebd8-4abe-98dc-bf55ea8ee2e1" providerId="AD" clId="Web-{BD5CA753-29FD-D41E-E1DB-ED1911A0F1CE}" dt="2023-02-15T00:59:52.470" v="491" actId="20577"/>
          <ac:spMkLst>
            <pc:docMk/>
            <pc:sldMk cId="2233884592" sldId="495"/>
            <ac:spMk id="10" creationId="{96917F42-3D48-5DAD-11EC-3FE9CBE12CDE}"/>
          </ac:spMkLst>
        </pc:spChg>
        <pc:picChg chg="del">
          <ac:chgData name="FABIO ANDRES LLANO CASTAÑO" userId="S::fallano@findeter.gov.co::d7f3d237-ebd8-4abe-98dc-bf55ea8ee2e1" providerId="AD" clId="Web-{BD5CA753-29FD-D41E-E1DB-ED1911A0F1CE}" dt="2023-02-14T23:43:27.792" v="305"/>
          <ac:picMkLst>
            <pc:docMk/>
            <pc:sldMk cId="2233884592" sldId="495"/>
            <ac:picMk id="2" creationId="{A7EF3DFD-39E1-D046-D5F8-439BDDD3C34C}"/>
          </ac:picMkLst>
        </pc:picChg>
        <pc:picChg chg="del">
          <ac:chgData name="FABIO ANDRES LLANO CASTAÑO" userId="S::fallano@findeter.gov.co::d7f3d237-ebd8-4abe-98dc-bf55ea8ee2e1" providerId="AD" clId="Web-{BD5CA753-29FD-D41E-E1DB-ED1911A0F1CE}" dt="2023-02-14T23:43:29.823" v="308"/>
          <ac:picMkLst>
            <pc:docMk/>
            <pc:sldMk cId="2233884592" sldId="495"/>
            <ac:picMk id="7" creationId="{30BB5186-BCAA-C527-34F3-8E6A1EF38AB9}"/>
          </ac:picMkLst>
        </pc:picChg>
        <pc:picChg chg="del">
          <ac:chgData name="FABIO ANDRES LLANO CASTAÑO" userId="S::fallano@findeter.gov.co::d7f3d237-ebd8-4abe-98dc-bf55ea8ee2e1" providerId="AD" clId="Web-{BD5CA753-29FD-D41E-E1DB-ED1911A0F1CE}" dt="2023-02-14T23:43:28.385" v="306"/>
          <ac:picMkLst>
            <pc:docMk/>
            <pc:sldMk cId="2233884592" sldId="495"/>
            <ac:picMk id="8" creationId="{9C0DAB79-BCBF-976E-EDBD-96F0C2DB9AF0}"/>
          </ac:picMkLst>
        </pc:picChg>
        <pc:picChg chg="del">
          <ac:chgData name="FABIO ANDRES LLANO CASTAÑO" userId="S::fallano@findeter.gov.co::d7f3d237-ebd8-4abe-98dc-bf55ea8ee2e1" providerId="AD" clId="Web-{BD5CA753-29FD-D41E-E1DB-ED1911A0F1CE}" dt="2023-02-14T23:43:28.917" v="307"/>
          <ac:picMkLst>
            <pc:docMk/>
            <pc:sldMk cId="2233884592" sldId="495"/>
            <ac:picMk id="9" creationId="{AD4D1127-C034-A5F9-EAF2-BF7C39CD1AA7}"/>
          </ac:picMkLst>
        </pc:picChg>
        <pc:picChg chg="add del mod">
          <ac:chgData name="FABIO ANDRES LLANO CASTAÑO" userId="S::fallano@findeter.gov.co::d7f3d237-ebd8-4abe-98dc-bf55ea8ee2e1" providerId="AD" clId="Web-{BD5CA753-29FD-D41E-E1DB-ED1911A0F1CE}" dt="2023-02-14T23:46:33.939" v="325"/>
          <ac:picMkLst>
            <pc:docMk/>
            <pc:sldMk cId="2233884592" sldId="495"/>
            <ac:picMk id="11" creationId="{DF0EB605-94F7-D295-FE91-74F766C99090}"/>
          </ac:picMkLst>
        </pc:picChg>
        <pc:picChg chg="add mod">
          <ac:chgData name="FABIO ANDRES LLANO CASTAÑO" userId="S::fallano@findeter.gov.co::d7f3d237-ebd8-4abe-98dc-bf55ea8ee2e1" providerId="AD" clId="Web-{BD5CA753-29FD-D41E-E1DB-ED1911A0F1CE}" dt="2023-02-14T23:48:06.692" v="335" actId="14100"/>
          <ac:picMkLst>
            <pc:docMk/>
            <pc:sldMk cId="2233884592" sldId="495"/>
            <ac:picMk id="12" creationId="{8C3C0E7C-9A00-6A27-75CE-F1B469A17693}"/>
          </ac:picMkLst>
        </pc:picChg>
        <pc:picChg chg="add mod">
          <ac:chgData name="FABIO ANDRES LLANO CASTAÑO" userId="S::fallano@findeter.gov.co::d7f3d237-ebd8-4abe-98dc-bf55ea8ee2e1" providerId="AD" clId="Web-{BD5CA753-29FD-D41E-E1DB-ED1911A0F1CE}" dt="2023-02-14T23:48:13.223" v="337" actId="14100"/>
          <ac:picMkLst>
            <pc:docMk/>
            <pc:sldMk cId="2233884592" sldId="495"/>
            <ac:picMk id="13" creationId="{B848FE68-CAFB-6DAE-055A-55A8748401C7}"/>
          </ac:picMkLst>
        </pc:picChg>
        <pc:picChg chg="add mod">
          <ac:chgData name="FABIO ANDRES LLANO CASTAÑO" userId="S::fallano@findeter.gov.co::d7f3d237-ebd8-4abe-98dc-bf55ea8ee2e1" providerId="AD" clId="Web-{BD5CA753-29FD-D41E-E1DB-ED1911A0F1CE}" dt="2023-02-14T23:48:38.099" v="340" actId="14100"/>
          <ac:picMkLst>
            <pc:docMk/>
            <pc:sldMk cId="2233884592" sldId="495"/>
            <ac:picMk id="15" creationId="{2A6941BA-C8A1-8816-A59A-536D0A27A528}"/>
          </ac:picMkLst>
        </pc:picChg>
        <pc:picChg chg="add mod">
          <ac:chgData name="FABIO ANDRES LLANO CASTAÑO" userId="S::fallano@findeter.gov.co::d7f3d237-ebd8-4abe-98dc-bf55ea8ee2e1" providerId="AD" clId="Web-{BD5CA753-29FD-D41E-E1DB-ED1911A0F1CE}" dt="2023-02-14T23:49:09.788" v="345" actId="14100"/>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BD5CA753-29FD-D41E-E1DB-ED1911A0F1CE}" dt="2023-02-14T23:43:24.370" v="304" actId="20577"/>
        <pc:sldMkLst>
          <pc:docMk/>
          <pc:sldMk cId="3675475954" sldId="509"/>
        </pc:sldMkLst>
        <pc:spChg chg="mod">
          <ac:chgData name="FABIO ANDRES LLANO CASTAÑO" userId="S::fallano@findeter.gov.co::d7f3d237-ebd8-4abe-98dc-bf55ea8ee2e1" providerId="AD" clId="Web-{BD5CA753-29FD-D41E-E1DB-ED1911A0F1CE}" dt="2023-02-14T23:43:24.370" v="304" actId="20577"/>
          <ac:spMkLst>
            <pc:docMk/>
            <pc:sldMk cId="3675475954" sldId="509"/>
            <ac:spMk id="10" creationId="{9DC4716F-86A4-EF5E-D203-C9C966A4C94D}"/>
          </ac:spMkLst>
        </pc:spChg>
        <pc:picChg chg="del">
          <ac:chgData name="FABIO ANDRES LLANO CASTAÑO" userId="S::fallano@findeter.gov.co::d7f3d237-ebd8-4abe-98dc-bf55ea8ee2e1" providerId="AD" clId="Web-{BD5CA753-29FD-D41E-E1DB-ED1911A0F1CE}" dt="2023-02-14T23:41:18.272" v="253"/>
          <ac:picMkLst>
            <pc:docMk/>
            <pc:sldMk cId="3675475954" sldId="509"/>
            <ac:picMk id="2" creationId="{9AEB6CBE-FDFA-886F-3B4D-67A5ED16F175}"/>
          </ac:picMkLst>
        </pc:picChg>
        <pc:picChg chg="add mod">
          <ac:chgData name="FABIO ANDRES LLANO CASTAÑO" userId="S::fallano@findeter.gov.co::d7f3d237-ebd8-4abe-98dc-bf55ea8ee2e1" providerId="AD" clId="Web-{BD5CA753-29FD-D41E-E1DB-ED1911A0F1CE}" dt="2023-02-14T23:43:04.463" v="280" actId="1076"/>
          <ac:picMkLst>
            <pc:docMk/>
            <pc:sldMk cId="3675475954" sldId="509"/>
            <ac:picMk id="3" creationId="{EA708B28-A1FC-6686-B478-0A1E377700E8}"/>
          </ac:picMkLst>
        </pc:picChg>
        <pc:picChg chg="add mod">
          <ac:chgData name="FABIO ANDRES LLANO CASTAÑO" userId="S::fallano@findeter.gov.co::d7f3d237-ebd8-4abe-98dc-bf55ea8ee2e1" providerId="AD" clId="Web-{BD5CA753-29FD-D41E-E1DB-ED1911A0F1CE}" dt="2023-02-14T23:43:04.478" v="281" actId="1076"/>
          <ac:picMkLst>
            <pc:docMk/>
            <pc:sldMk cId="3675475954" sldId="509"/>
            <ac:picMk id="4" creationId="{0F0C79DA-37C3-32B4-3407-B786FFE2E016}"/>
          </ac:picMkLst>
        </pc:picChg>
        <pc:picChg chg="add mod">
          <ac:chgData name="FABIO ANDRES LLANO CASTAÑO" userId="S::fallano@findeter.gov.co::d7f3d237-ebd8-4abe-98dc-bf55ea8ee2e1" providerId="AD" clId="Web-{BD5CA753-29FD-D41E-E1DB-ED1911A0F1CE}" dt="2023-02-14T23:43:04.494" v="282" actId="1076"/>
          <ac:picMkLst>
            <pc:docMk/>
            <pc:sldMk cId="3675475954" sldId="509"/>
            <ac:picMk id="5" creationId="{1BA9AC32-D755-3EA5-3A5D-00368F178222}"/>
          </ac:picMkLst>
        </pc:picChg>
        <pc:picChg chg="del">
          <ac:chgData name="FABIO ANDRES LLANO CASTAÑO" userId="S::fallano@findeter.gov.co::d7f3d237-ebd8-4abe-98dc-bf55ea8ee2e1" providerId="AD" clId="Web-{BD5CA753-29FD-D41E-E1DB-ED1911A0F1CE}" dt="2023-02-14T23:41:19.037" v="254"/>
          <ac:picMkLst>
            <pc:docMk/>
            <pc:sldMk cId="3675475954" sldId="509"/>
            <ac:picMk id="12" creationId="{30EB3204-EE12-B2E9-AF04-54B9957C72AD}"/>
          </ac:picMkLst>
        </pc:picChg>
        <pc:picChg chg="del">
          <ac:chgData name="FABIO ANDRES LLANO CASTAÑO" userId="S::fallano@findeter.gov.co::d7f3d237-ebd8-4abe-98dc-bf55ea8ee2e1" providerId="AD" clId="Web-{BD5CA753-29FD-D41E-E1DB-ED1911A0F1CE}" dt="2023-02-14T23:41:19.428" v="255"/>
          <ac:picMkLst>
            <pc:docMk/>
            <pc:sldMk cId="3675475954" sldId="509"/>
            <ac:picMk id="13" creationId="{1DB76CDF-E5D9-5223-FFD3-5923346BACB2}"/>
          </ac:picMkLst>
        </pc:picChg>
      </pc:sldChg>
      <pc:sldChg chg="addSp delSp modSp">
        <pc:chgData name="FABIO ANDRES LLANO CASTAÑO" userId="S::fallano@findeter.gov.co::d7f3d237-ebd8-4abe-98dc-bf55ea8ee2e1" providerId="AD" clId="Web-{BD5CA753-29FD-D41E-E1DB-ED1911A0F1CE}" dt="2023-02-14T23:53:30.062" v="436" actId="1076"/>
        <pc:sldMkLst>
          <pc:docMk/>
          <pc:sldMk cId="626258309" sldId="553"/>
        </pc:sldMkLst>
        <pc:spChg chg="mod">
          <ac:chgData name="FABIO ANDRES LLANO CASTAÑO" userId="S::fallano@findeter.gov.co::d7f3d237-ebd8-4abe-98dc-bf55ea8ee2e1" providerId="AD" clId="Web-{BD5CA753-29FD-D41E-E1DB-ED1911A0F1CE}" dt="2023-02-14T23:53:21.577" v="434" actId="1076"/>
          <ac:spMkLst>
            <pc:docMk/>
            <pc:sldMk cId="626258309" sldId="553"/>
            <ac:spMk id="11" creationId="{96917F42-3D48-5DAD-11EC-3FE9CBE12CDE}"/>
          </ac:spMkLst>
        </pc:spChg>
        <pc:picChg chg="add mod">
          <ac:chgData name="FABIO ANDRES LLANO CASTAÑO" userId="S::fallano@findeter.gov.co::d7f3d237-ebd8-4abe-98dc-bf55ea8ee2e1" providerId="AD" clId="Web-{BD5CA753-29FD-D41E-E1DB-ED1911A0F1CE}" dt="2023-02-14T23:53:30.062" v="436" actId="1076"/>
          <ac:picMkLst>
            <pc:docMk/>
            <pc:sldMk cId="626258309" sldId="553"/>
            <ac:picMk id="2" creationId="{177A2008-A0DC-3BAB-D4E6-A12B1645FD37}"/>
          </ac:picMkLst>
        </pc:picChg>
        <pc:picChg chg="add mod">
          <ac:chgData name="FABIO ANDRES LLANO CASTAÑO" userId="S::fallano@findeter.gov.co::d7f3d237-ebd8-4abe-98dc-bf55ea8ee2e1" providerId="AD" clId="Web-{BD5CA753-29FD-D41E-E1DB-ED1911A0F1CE}" dt="2023-02-14T23:53:30.046" v="435" actId="1076"/>
          <ac:picMkLst>
            <pc:docMk/>
            <pc:sldMk cId="626258309" sldId="553"/>
            <ac:picMk id="7" creationId="{341BA076-4CD2-9011-783F-903F85472A89}"/>
          </ac:picMkLst>
        </pc:picChg>
        <pc:picChg chg="del">
          <ac:chgData name="FABIO ANDRES LLANO CASTAÑO" userId="S::fallano@findeter.gov.co::d7f3d237-ebd8-4abe-98dc-bf55ea8ee2e1" providerId="AD" clId="Web-{BD5CA753-29FD-D41E-E1DB-ED1911A0F1CE}" dt="2023-02-14T23:43:32.761" v="311"/>
          <ac:picMkLst>
            <pc:docMk/>
            <pc:sldMk cId="626258309" sldId="553"/>
            <ac:picMk id="8" creationId="{55528053-150B-7DCF-D697-DBC445580B96}"/>
          </ac:picMkLst>
        </pc:picChg>
        <pc:picChg chg="del">
          <ac:chgData name="FABIO ANDRES LLANO CASTAÑO" userId="S::fallano@findeter.gov.co::d7f3d237-ebd8-4abe-98dc-bf55ea8ee2e1" providerId="AD" clId="Web-{BD5CA753-29FD-D41E-E1DB-ED1911A0F1CE}" dt="2023-02-14T23:43:32.073" v="309"/>
          <ac:picMkLst>
            <pc:docMk/>
            <pc:sldMk cId="626258309" sldId="553"/>
            <ac:picMk id="9" creationId="{07391A2E-F717-BE51-E17B-453AC6B30DE3}"/>
          </ac:picMkLst>
        </pc:picChg>
        <pc:picChg chg="del">
          <ac:chgData name="FABIO ANDRES LLANO CASTAÑO" userId="S::fallano@findeter.gov.co::d7f3d237-ebd8-4abe-98dc-bf55ea8ee2e1" providerId="AD" clId="Web-{BD5CA753-29FD-D41E-E1DB-ED1911A0F1CE}" dt="2023-02-14T23:43:32.417" v="310"/>
          <ac:picMkLst>
            <pc:docMk/>
            <pc:sldMk cId="626258309" sldId="553"/>
            <ac:picMk id="10" creationId="{03707744-1835-0BA0-00B8-DF32E2B68DA8}"/>
          </ac:picMkLst>
        </pc:picChg>
        <pc:picChg chg="add del mod">
          <ac:chgData name="FABIO ANDRES LLANO CASTAÑO" userId="S::fallano@findeter.gov.co::d7f3d237-ebd8-4abe-98dc-bf55ea8ee2e1" providerId="AD" clId="Web-{BD5CA753-29FD-D41E-E1DB-ED1911A0F1CE}" dt="2023-02-14T23:46:38.704" v="327"/>
          <ac:picMkLst>
            <pc:docMk/>
            <pc:sldMk cId="626258309" sldId="553"/>
            <ac:picMk id="12" creationId="{8F03AC47-62F6-596F-CBE2-5EB0A6C50B65}"/>
          </ac:picMkLst>
        </pc:picChg>
      </pc:sldChg>
      <pc:sldChg chg="addSp delSp modSp">
        <pc:chgData name="FABIO ANDRES LLANO CASTAÑO" userId="S::fallano@findeter.gov.co::d7f3d237-ebd8-4abe-98dc-bf55ea8ee2e1" providerId="AD" clId="Web-{BD5CA753-29FD-D41E-E1DB-ED1911A0F1CE}" dt="2023-02-15T00:58:30.871" v="439" actId="20577"/>
        <pc:sldMkLst>
          <pc:docMk/>
          <pc:sldMk cId="3051747285" sldId="585"/>
        </pc:sldMkLst>
        <pc:spChg chg="mod">
          <ac:chgData name="FABIO ANDRES LLANO CASTAÑO" userId="S::fallano@findeter.gov.co::d7f3d237-ebd8-4abe-98dc-bf55ea8ee2e1" providerId="AD" clId="Web-{BD5CA753-29FD-D41E-E1DB-ED1911A0F1CE}" dt="2023-02-15T00:58:30.871" v="439" actId="20577"/>
          <ac:spMkLst>
            <pc:docMk/>
            <pc:sldMk cId="3051747285" sldId="585"/>
            <ac:spMk id="10" creationId="{B8DD7AEB-E5F4-521B-2E37-5B150620E205}"/>
          </ac:spMkLst>
        </pc:spChg>
        <pc:spChg chg="mod">
          <ac:chgData name="FABIO ANDRES LLANO CASTAÑO" userId="S::fallano@findeter.gov.co::d7f3d237-ebd8-4abe-98dc-bf55ea8ee2e1" providerId="AD" clId="Web-{BD5CA753-29FD-D41E-E1DB-ED1911A0F1CE}" dt="2023-02-14T23:32:00.315" v="172" actId="1076"/>
          <ac:spMkLst>
            <pc:docMk/>
            <pc:sldMk cId="3051747285" sldId="585"/>
            <ac:spMk id="13" creationId="{B372B412-4289-4F77-B628-509988C3BDBD}"/>
          </ac:spMkLst>
        </pc:spChg>
        <pc:picChg chg="add mod">
          <ac:chgData name="FABIO ANDRES LLANO CASTAÑO" userId="S::fallano@findeter.gov.co::d7f3d237-ebd8-4abe-98dc-bf55ea8ee2e1" providerId="AD" clId="Web-{BD5CA753-29FD-D41E-E1DB-ED1911A0F1CE}" dt="2023-02-14T23:31:55.002" v="171" actId="14100"/>
          <ac:picMkLst>
            <pc:docMk/>
            <pc:sldMk cId="3051747285" sldId="585"/>
            <ac:picMk id="2" creationId="{A1650DE8-A725-BBBF-4206-C18F4A551066}"/>
          </ac:picMkLst>
        </pc:picChg>
        <pc:picChg chg="del">
          <ac:chgData name="FABIO ANDRES LLANO CASTAÑO" userId="S::fallano@findeter.gov.co::d7f3d237-ebd8-4abe-98dc-bf55ea8ee2e1" providerId="AD" clId="Web-{BD5CA753-29FD-D41E-E1DB-ED1911A0F1CE}" dt="2023-02-14T23:29:04.012" v="150"/>
          <ac:picMkLst>
            <pc:docMk/>
            <pc:sldMk cId="3051747285" sldId="585"/>
            <ac:picMk id="3" creationId="{F57FD4FD-934D-D246-F583-348B54934D8A}"/>
          </ac:picMkLst>
        </pc:picChg>
      </pc:sldChg>
      <pc:sldChg chg="delSp modSp add del ord replId">
        <pc:chgData name="FABIO ANDRES LLANO CASTAÑO" userId="S::fallano@findeter.gov.co::d7f3d237-ebd8-4abe-98dc-bf55ea8ee2e1" providerId="AD" clId="Web-{BD5CA753-29FD-D41E-E1DB-ED1911A0F1CE}" dt="2023-02-15T00:58:39.793" v="440"/>
        <pc:sldMkLst>
          <pc:docMk/>
          <pc:sldMk cId="9035742" sldId="603"/>
        </pc:sldMkLst>
        <pc:spChg chg="del mod">
          <ac:chgData name="FABIO ANDRES LLANO CASTAÑO" userId="S::fallano@findeter.gov.co::d7f3d237-ebd8-4abe-98dc-bf55ea8ee2e1" providerId="AD" clId="Web-{BD5CA753-29FD-D41E-E1DB-ED1911A0F1CE}" dt="2023-02-14T23:41:29.788" v="259"/>
          <ac:spMkLst>
            <pc:docMk/>
            <pc:sldMk cId="9035742" sldId="603"/>
            <ac:spMk id="10" creationId="{9DC4716F-86A4-EF5E-D203-C9C966A4C94D}"/>
          </ac:spMkLst>
        </pc:spChg>
      </pc:sldChg>
    </pc:docChg>
  </pc:docChgLst>
  <pc:docChgLst>
    <pc:chgData name="GIOVANNY ANDRES VANEGAS PRADA" userId="S::gavanegas@findeter.gov.co::d4c91164-3e3f-4c02-8924-6bb3c5d6b2ff" providerId="AD" clId="Web-{F6D4F858-C424-59DF-4AAF-1CF7843CC951}"/>
    <pc:docChg chg="addSld delSld modSld modSection">
      <pc:chgData name="GIOVANNY ANDRES VANEGAS PRADA" userId="S::gavanegas@findeter.gov.co::d4c91164-3e3f-4c02-8924-6bb3c5d6b2ff" providerId="AD" clId="Web-{F6D4F858-C424-59DF-4AAF-1CF7843CC951}" dt="2023-02-22T02:04:17.613" v="13"/>
      <pc:docMkLst>
        <pc:docMk/>
      </pc:docMkLst>
      <pc:sldChg chg="del">
        <pc:chgData name="GIOVANNY ANDRES VANEGAS PRADA" userId="S::gavanegas@findeter.gov.co::d4c91164-3e3f-4c02-8924-6bb3c5d6b2ff" providerId="AD" clId="Web-{F6D4F858-C424-59DF-4AAF-1CF7843CC951}" dt="2023-02-22T02:04:17.613" v="13"/>
        <pc:sldMkLst>
          <pc:docMk/>
          <pc:sldMk cId="4227815977" sldId="589"/>
        </pc:sldMkLst>
      </pc:sldChg>
      <pc:sldChg chg="del">
        <pc:chgData name="GIOVANNY ANDRES VANEGAS PRADA" userId="S::gavanegas@findeter.gov.co::d4c91164-3e3f-4c02-8924-6bb3c5d6b2ff" providerId="AD" clId="Web-{F6D4F858-C424-59DF-4AAF-1CF7843CC951}" dt="2023-02-22T02:03:36.425" v="1"/>
        <pc:sldMkLst>
          <pc:docMk/>
          <pc:sldMk cId="3679275997" sldId="603"/>
        </pc:sldMkLst>
      </pc:sldChg>
      <pc:sldChg chg="modSp add">
        <pc:chgData name="GIOVANNY ANDRES VANEGAS PRADA" userId="S::gavanegas@findeter.gov.co::d4c91164-3e3f-4c02-8924-6bb3c5d6b2ff" providerId="AD" clId="Web-{F6D4F858-C424-59DF-4AAF-1CF7843CC951}" dt="2023-02-22T02:04:15.832" v="12" actId="20577"/>
        <pc:sldMkLst>
          <pc:docMk/>
          <pc:sldMk cId="1776371570" sldId="621"/>
        </pc:sldMkLst>
        <pc:spChg chg="mod">
          <ac:chgData name="GIOVANNY ANDRES VANEGAS PRADA" userId="S::gavanegas@findeter.gov.co::d4c91164-3e3f-4c02-8924-6bb3c5d6b2ff" providerId="AD" clId="Web-{F6D4F858-C424-59DF-4AAF-1CF7843CC951}" dt="2023-02-22T02:04:15.832" v="12" actId="20577"/>
          <ac:spMkLst>
            <pc:docMk/>
            <pc:sldMk cId="1776371570" sldId="621"/>
            <ac:spMk id="9" creationId="{EF2A659F-CC4A-B9DA-CCEE-F71197642F63}"/>
          </ac:spMkLst>
        </pc:spChg>
        <pc:graphicFrameChg chg="mod modGraphic">
          <ac:chgData name="GIOVANNY ANDRES VANEGAS PRADA" userId="S::gavanegas@findeter.gov.co::d4c91164-3e3f-4c02-8924-6bb3c5d6b2ff" providerId="AD" clId="Web-{F6D4F858-C424-59DF-4AAF-1CF7843CC951}" dt="2023-02-22T02:03:44.894" v="5"/>
          <ac:graphicFrameMkLst>
            <pc:docMk/>
            <pc:sldMk cId="1776371570" sldId="621"/>
            <ac:graphicFrameMk id="2" creationId="{BAA8CB3D-4E6B-E9F3-F98F-812720B5D907}"/>
          </ac:graphicFrameMkLst>
        </pc:graphicFrameChg>
      </pc:sldChg>
    </pc:docChg>
  </pc:docChgLst>
  <pc:docChgLst>
    <pc:chgData name="OLGA MARIA MUÑOZ MUÑOZ" userId="S::ommunoz@findeter.gov.co::876d8df6-fd60-42e2-ba65-9d22fde90de5" providerId="AD" clId="Web-{D2B2312B-7843-6B2F-D68A-B681D1EDE58C}"/>
    <pc:docChg chg="addSld delSld modSld modSection">
      <pc:chgData name="OLGA MARIA MUÑOZ MUÑOZ" userId="S::ommunoz@findeter.gov.co::876d8df6-fd60-42e2-ba65-9d22fde90de5" providerId="AD" clId="Web-{D2B2312B-7843-6B2F-D68A-B681D1EDE58C}" dt="2023-02-07T14:05:46.828" v="34" actId="1076"/>
      <pc:docMkLst>
        <pc:docMk/>
      </pc:docMkLst>
      <pc:sldChg chg="del">
        <pc:chgData name="OLGA MARIA MUÑOZ MUÑOZ" userId="S::ommunoz@findeter.gov.co::876d8df6-fd60-42e2-ba65-9d22fde90de5" providerId="AD" clId="Web-{D2B2312B-7843-6B2F-D68A-B681D1EDE58C}" dt="2023-02-07T14:04:28.935" v="13"/>
        <pc:sldMkLst>
          <pc:docMk/>
          <pc:sldMk cId="2279548336" sldId="554"/>
        </pc:sldMkLst>
      </pc:sldChg>
      <pc:sldChg chg="del">
        <pc:chgData name="OLGA MARIA MUÑOZ MUÑOZ" userId="S::ommunoz@findeter.gov.co::876d8df6-fd60-42e2-ba65-9d22fde90de5" providerId="AD" clId="Web-{D2B2312B-7843-6B2F-D68A-B681D1EDE58C}" dt="2023-02-07T14:04:27.670" v="12"/>
        <pc:sldMkLst>
          <pc:docMk/>
          <pc:sldMk cId="3991569037" sldId="555"/>
        </pc:sldMkLst>
      </pc:sldChg>
      <pc:sldChg chg="del">
        <pc:chgData name="OLGA MARIA MUÑOZ MUÑOZ" userId="S::ommunoz@findeter.gov.co::876d8df6-fd60-42e2-ba65-9d22fde90de5" providerId="AD" clId="Web-{D2B2312B-7843-6B2F-D68A-B681D1EDE58C}" dt="2023-02-07T14:04:26.857" v="11"/>
        <pc:sldMkLst>
          <pc:docMk/>
          <pc:sldMk cId="2512420292" sldId="556"/>
        </pc:sldMkLst>
      </pc:sldChg>
      <pc:sldChg chg="del">
        <pc:chgData name="OLGA MARIA MUÑOZ MUÑOZ" userId="S::ommunoz@findeter.gov.co::876d8df6-fd60-42e2-ba65-9d22fde90de5" providerId="AD" clId="Web-{D2B2312B-7843-6B2F-D68A-B681D1EDE58C}" dt="2023-02-07T14:04:25.998" v="10"/>
        <pc:sldMkLst>
          <pc:docMk/>
          <pc:sldMk cId="4174854146" sldId="557"/>
        </pc:sldMkLst>
      </pc:sldChg>
      <pc:sldChg chg="del">
        <pc:chgData name="OLGA MARIA MUÑOZ MUÑOZ" userId="S::ommunoz@findeter.gov.co::876d8df6-fd60-42e2-ba65-9d22fde90de5" providerId="AD" clId="Web-{D2B2312B-7843-6B2F-D68A-B681D1EDE58C}" dt="2023-02-07T14:04:25.576" v="9"/>
        <pc:sldMkLst>
          <pc:docMk/>
          <pc:sldMk cId="1934231763" sldId="558"/>
        </pc:sldMkLst>
      </pc:sldChg>
      <pc:sldChg chg="del">
        <pc:chgData name="OLGA MARIA MUÑOZ MUÑOZ" userId="S::ommunoz@findeter.gov.co::876d8df6-fd60-42e2-ba65-9d22fde90de5" providerId="AD" clId="Web-{D2B2312B-7843-6B2F-D68A-B681D1EDE58C}" dt="2023-02-07T14:04:25.123" v="8"/>
        <pc:sldMkLst>
          <pc:docMk/>
          <pc:sldMk cId="1403016720" sldId="559"/>
        </pc:sldMkLst>
      </pc:sldChg>
      <pc:sldChg chg="del">
        <pc:chgData name="OLGA MARIA MUÑOZ MUÑOZ" userId="S::ommunoz@findeter.gov.co::876d8df6-fd60-42e2-ba65-9d22fde90de5" providerId="AD" clId="Web-{D2B2312B-7843-6B2F-D68A-B681D1EDE58C}" dt="2023-02-07T14:04:24.060" v="7"/>
        <pc:sldMkLst>
          <pc:docMk/>
          <pc:sldMk cId="2984646521" sldId="560"/>
        </pc:sldMkLst>
      </pc:sldChg>
      <pc:sldChg chg="del">
        <pc:chgData name="OLGA MARIA MUÑOZ MUÑOZ" userId="S::ommunoz@findeter.gov.co::876d8df6-fd60-42e2-ba65-9d22fde90de5" providerId="AD" clId="Web-{D2B2312B-7843-6B2F-D68A-B681D1EDE58C}" dt="2023-02-07T14:04:23.373" v="6"/>
        <pc:sldMkLst>
          <pc:docMk/>
          <pc:sldMk cId="3054592104" sldId="561"/>
        </pc:sldMkLst>
      </pc:sldChg>
      <pc:sldChg chg="del">
        <pc:chgData name="OLGA MARIA MUÑOZ MUÑOZ" userId="S::ommunoz@findeter.gov.co::876d8df6-fd60-42e2-ba65-9d22fde90de5" providerId="AD" clId="Web-{D2B2312B-7843-6B2F-D68A-B681D1EDE58C}" dt="2023-02-07T14:04:22.669" v="5"/>
        <pc:sldMkLst>
          <pc:docMk/>
          <pc:sldMk cId="2350992249" sldId="562"/>
        </pc:sldMkLst>
      </pc:sldChg>
      <pc:sldChg chg="del">
        <pc:chgData name="OLGA MARIA MUÑOZ MUÑOZ" userId="S::ommunoz@findeter.gov.co::876d8df6-fd60-42e2-ba65-9d22fde90de5" providerId="AD" clId="Web-{D2B2312B-7843-6B2F-D68A-B681D1EDE58C}" dt="2023-02-07T14:04:22.185" v="4"/>
        <pc:sldMkLst>
          <pc:docMk/>
          <pc:sldMk cId="683383273" sldId="563"/>
        </pc:sldMkLst>
      </pc:sldChg>
      <pc:sldChg chg="del">
        <pc:chgData name="OLGA MARIA MUÑOZ MUÑOZ" userId="S::ommunoz@findeter.gov.co::876d8df6-fd60-42e2-ba65-9d22fde90de5" providerId="AD" clId="Web-{D2B2312B-7843-6B2F-D68A-B681D1EDE58C}" dt="2023-02-07T14:04:21.763" v="3"/>
        <pc:sldMkLst>
          <pc:docMk/>
          <pc:sldMk cId="2492501564" sldId="564"/>
        </pc:sldMkLst>
      </pc:sldChg>
      <pc:sldChg chg="del">
        <pc:chgData name="OLGA MARIA MUÑOZ MUÑOZ" userId="S::ommunoz@findeter.gov.co::876d8df6-fd60-42e2-ba65-9d22fde90de5" providerId="AD" clId="Web-{D2B2312B-7843-6B2F-D68A-B681D1EDE58C}" dt="2023-02-07T14:04:20.951" v="2"/>
        <pc:sldMkLst>
          <pc:docMk/>
          <pc:sldMk cId="1807008490" sldId="565"/>
        </pc:sldMkLst>
      </pc:sldChg>
      <pc:sldChg chg="del">
        <pc:chgData name="OLGA MARIA MUÑOZ MUÑOZ" userId="S::ommunoz@findeter.gov.co::876d8df6-fd60-42e2-ba65-9d22fde90de5" providerId="AD" clId="Web-{D2B2312B-7843-6B2F-D68A-B681D1EDE58C}" dt="2023-02-07T14:04:20.654" v="1"/>
        <pc:sldMkLst>
          <pc:docMk/>
          <pc:sldMk cId="1971958171" sldId="566"/>
        </pc:sldMkLst>
      </pc:sldChg>
      <pc:sldChg chg="del">
        <pc:chgData name="OLGA MARIA MUÑOZ MUÑOZ" userId="S::ommunoz@findeter.gov.co::876d8df6-fd60-42e2-ba65-9d22fde90de5" providerId="AD" clId="Web-{D2B2312B-7843-6B2F-D68A-B681D1EDE58C}" dt="2023-02-07T14:04:19.138" v="0"/>
        <pc:sldMkLst>
          <pc:docMk/>
          <pc:sldMk cId="1087129324" sldId="567"/>
        </pc:sldMkLst>
      </pc:sldChg>
      <pc:sldChg chg="add">
        <pc:chgData name="OLGA MARIA MUÑOZ MUÑOZ" userId="S::ommunoz@findeter.gov.co::876d8df6-fd60-42e2-ba65-9d22fde90de5" providerId="AD" clId="Web-{D2B2312B-7843-6B2F-D68A-B681D1EDE58C}" dt="2023-02-07T14:04:55.311" v="14"/>
        <pc:sldMkLst>
          <pc:docMk/>
          <pc:sldMk cId="314813390" sldId="570"/>
        </pc:sldMkLst>
      </pc:sldChg>
      <pc:sldChg chg="add">
        <pc:chgData name="OLGA MARIA MUÑOZ MUÑOZ" userId="S::ommunoz@findeter.gov.co::876d8df6-fd60-42e2-ba65-9d22fde90de5" providerId="AD" clId="Web-{D2B2312B-7843-6B2F-D68A-B681D1EDE58C}" dt="2023-02-07T14:04:55.405" v="15"/>
        <pc:sldMkLst>
          <pc:docMk/>
          <pc:sldMk cId="916927398" sldId="571"/>
        </pc:sldMkLst>
      </pc:sldChg>
      <pc:sldChg chg="add">
        <pc:chgData name="OLGA MARIA MUÑOZ MUÑOZ" userId="S::ommunoz@findeter.gov.co::876d8df6-fd60-42e2-ba65-9d22fde90de5" providerId="AD" clId="Web-{D2B2312B-7843-6B2F-D68A-B681D1EDE58C}" dt="2023-02-07T14:04:55.530" v="16"/>
        <pc:sldMkLst>
          <pc:docMk/>
          <pc:sldMk cId="433212324" sldId="572"/>
        </pc:sldMkLst>
      </pc:sldChg>
      <pc:sldChg chg="add">
        <pc:chgData name="OLGA MARIA MUÑOZ MUÑOZ" userId="S::ommunoz@findeter.gov.co::876d8df6-fd60-42e2-ba65-9d22fde90de5" providerId="AD" clId="Web-{D2B2312B-7843-6B2F-D68A-B681D1EDE58C}" dt="2023-02-07T14:04:55.639" v="17"/>
        <pc:sldMkLst>
          <pc:docMk/>
          <pc:sldMk cId="3157801365" sldId="573"/>
        </pc:sldMkLst>
      </pc:sldChg>
      <pc:sldChg chg="add">
        <pc:chgData name="OLGA MARIA MUÑOZ MUÑOZ" userId="S::ommunoz@findeter.gov.co::876d8df6-fd60-42e2-ba65-9d22fde90de5" providerId="AD" clId="Web-{D2B2312B-7843-6B2F-D68A-B681D1EDE58C}" dt="2023-02-07T14:04:55.748" v="18"/>
        <pc:sldMkLst>
          <pc:docMk/>
          <pc:sldMk cId="4231582040" sldId="574"/>
        </pc:sldMkLst>
      </pc:sldChg>
      <pc:sldChg chg="modSp add">
        <pc:chgData name="OLGA MARIA MUÑOZ MUÑOZ" userId="S::ommunoz@findeter.gov.co::876d8df6-fd60-42e2-ba65-9d22fde90de5" providerId="AD" clId="Web-{D2B2312B-7843-6B2F-D68A-B681D1EDE58C}" dt="2023-02-07T14:05:46.828" v="34" actId="1076"/>
        <pc:sldMkLst>
          <pc:docMk/>
          <pc:sldMk cId="3603779895" sldId="575"/>
        </pc:sldMkLst>
        <pc:picChg chg="mod">
          <ac:chgData name="OLGA MARIA MUÑOZ MUÑOZ" userId="S::ommunoz@findeter.gov.co::876d8df6-fd60-42e2-ba65-9d22fde90de5" providerId="AD" clId="Web-{D2B2312B-7843-6B2F-D68A-B681D1EDE58C}" dt="2023-02-07T14:05:46.828" v="34" actId="1076"/>
          <ac:picMkLst>
            <pc:docMk/>
            <pc:sldMk cId="3603779895" sldId="575"/>
            <ac:picMk id="3" creationId="{1EFFF237-8AE9-0E77-CAE2-5C74678E924A}"/>
          </ac:picMkLst>
        </pc:picChg>
      </pc:sldChg>
      <pc:sldChg chg="modSp add">
        <pc:chgData name="OLGA MARIA MUÑOZ MUÑOZ" userId="S::ommunoz@findeter.gov.co::876d8df6-fd60-42e2-ba65-9d22fde90de5" providerId="AD" clId="Web-{D2B2312B-7843-6B2F-D68A-B681D1EDE58C}" dt="2023-02-07T14:05:43.593" v="33" actId="1076"/>
        <pc:sldMkLst>
          <pc:docMk/>
          <pc:sldMk cId="2844261591" sldId="576"/>
        </pc:sldMkLst>
        <pc:picChg chg="mod">
          <ac:chgData name="OLGA MARIA MUÑOZ MUÑOZ" userId="S::ommunoz@findeter.gov.co::876d8df6-fd60-42e2-ba65-9d22fde90de5" providerId="AD" clId="Web-{D2B2312B-7843-6B2F-D68A-B681D1EDE58C}" dt="2023-02-07T14:05:43.593" v="33" actId="1076"/>
          <ac:picMkLst>
            <pc:docMk/>
            <pc:sldMk cId="2844261591" sldId="576"/>
            <ac:picMk id="8" creationId="{383EAAFD-5F8E-7691-C41B-A531209535EB}"/>
          </ac:picMkLst>
        </pc:picChg>
      </pc:sldChg>
      <pc:sldChg chg="modSp add">
        <pc:chgData name="OLGA MARIA MUÑOZ MUÑOZ" userId="S::ommunoz@findeter.gov.co::876d8df6-fd60-42e2-ba65-9d22fde90de5" providerId="AD" clId="Web-{D2B2312B-7843-6B2F-D68A-B681D1EDE58C}" dt="2023-02-07T14:05:29.687" v="32" actId="14100"/>
        <pc:sldMkLst>
          <pc:docMk/>
          <pc:sldMk cId="597333059" sldId="577"/>
        </pc:sldMkLst>
        <pc:picChg chg="mod">
          <ac:chgData name="OLGA MARIA MUÑOZ MUÑOZ" userId="S::ommunoz@findeter.gov.co::876d8df6-fd60-42e2-ba65-9d22fde90de5" providerId="AD" clId="Web-{D2B2312B-7843-6B2F-D68A-B681D1EDE58C}" dt="2023-02-07T14:05:29.687" v="32" actId="14100"/>
          <ac:picMkLst>
            <pc:docMk/>
            <pc:sldMk cId="597333059" sldId="577"/>
            <ac:picMk id="2" creationId="{3FF04303-8E9C-F376-D01C-D4C8DD6EA1AC}"/>
          </ac:picMkLst>
        </pc:picChg>
      </pc:sldChg>
      <pc:sldChg chg="modSp add">
        <pc:chgData name="OLGA MARIA MUÑOZ MUÑOZ" userId="S::ommunoz@findeter.gov.co::876d8df6-fd60-42e2-ba65-9d22fde90de5" providerId="AD" clId="Web-{D2B2312B-7843-6B2F-D68A-B681D1EDE58C}" dt="2023-02-07T14:05:11.764" v="27" actId="14100"/>
        <pc:sldMkLst>
          <pc:docMk/>
          <pc:sldMk cId="1719300997" sldId="578"/>
        </pc:sldMkLst>
        <pc:picChg chg="mod">
          <ac:chgData name="OLGA MARIA MUÑOZ MUÑOZ" userId="S::ommunoz@findeter.gov.co::876d8df6-fd60-42e2-ba65-9d22fde90de5" providerId="AD" clId="Web-{D2B2312B-7843-6B2F-D68A-B681D1EDE58C}" dt="2023-02-07T14:05:11.764" v="27" actId="14100"/>
          <ac:picMkLst>
            <pc:docMk/>
            <pc:sldMk cId="1719300997" sldId="578"/>
            <ac:picMk id="12" creationId="{2ACB9A69-E7F6-2F98-B17C-843B2D0D76F2}"/>
          </ac:picMkLst>
        </pc:picChg>
      </pc:sldChg>
      <pc:sldChg chg="add">
        <pc:chgData name="OLGA MARIA MUÑOZ MUÑOZ" userId="S::ommunoz@findeter.gov.co::876d8df6-fd60-42e2-ba65-9d22fde90de5" providerId="AD" clId="Web-{D2B2312B-7843-6B2F-D68A-B681D1EDE58C}" dt="2023-02-07T14:04:56.420" v="23"/>
        <pc:sldMkLst>
          <pc:docMk/>
          <pc:sldMk cId="3233316142" sldId="579"/>
        </pc:sldMkLst>
      </pc:sldChg>
      <pc:sldChg chg="add">
        <pc:chgData name="OLGA MARIA MUÑOZ MUÑOZ" userId="S::ommunoz@findeter.gov.co::876d8df6-fd60-42e2-ba65-9d22fde90de5" providerId="AD" clId="Web-{D2B2312B-7843-6B2F-D68A-B681D1EDE58C}" dt="2023-02-07T14:04:56.514" v="24"/>
        <pc:sldMkLst>
          <pc:docMk/>
          <pc:sldMk cId="2370276485" sldId="580"/>
        </pc:sldMkLst>
      </pc:sldChg>
      <pc:sldChg chg="add">
        <pc:chgData name="OLGA MARIA MUÑOZ MUÑOZ" userId="S::ommunoz@findeter.gov.co::876d8df6-fd60-42e2-ba65-9d22fde90de5" providerId="AD" clId="Web-{D2B2312B-7843-6B2F-D68A-B681D1EDE58C}" dt="2023-02-07T14:04:56.639" v="25"/>
        <pc:sldMkLst>
          <pc:docMk/>
          <pc:sldMk cId="3307879460" sldId="581"/>
        </pc:sldMkLst>
      </pc:sldChg>
      <pc:sldChg chg="add">
        <pc:chgData name="OLGA MARIA MUÑOZ MUÑOZ" userId="S::ommunoz@findeter.gov.co::876d8df6-fd60-42e2-ba65-9d22fde90de5" providerId="AD" clId="Web-{D2B2312B-7843-6B2F-D68A-B681D1EDE58C}" dt="2023-02-07T14:04:56.811" v="26"/>
        <pc:sldMkLst>
          <pc:docMk/>
          <pc:sldMk cId="457262444" sldId="582"/>
        </pc:sldMkLst>
      </pc:sldChg>
    </pc:docChg>
  </pc:docChgLst>
  <pc:docChgLst>
    <pc:chgData name="MARIA ALEJANDRA RODRIGUEZ VILLAREAL" userId="S::marodriguez@findeter.gov.co::18866f0e-0fca-4ebe-91fb-97353587e1c9" providerId="AD" clId="Web-{43A63FF8-E544-3592-530E-AEEEBB5F96D2}"/>
    <pc:docChg chg="modSld">
      <pc:chgData name="MARIA ALEJANDRA RODRIGUEZ VILLAREAL" userId="S::marodriguez@findeter.gov.co::18866f0e-0fca-4ebe-91fb-97353587e1c9" providerId="AD" clId="Web-{43A63FF8-E544-3592-530E-AEEEBB5F96D2}" dt="2023-02-22T02:17:58.636" v="7"/>
      <pc:docMkLst>
        <pc:docMk/>
      </pc:docMkLst>
      <pc:sldChg chg="modSp">
        <pc:chgData name="MARIA ALEJANDRA RODRIGUEZ VILLAREAL" userId="S::marodriguez@findeter.gov.co::18866f0e-0fca-4ebe-91fb-97353587e1c9" providerId="AD" clId="Web-{43A63FF8-E544-3592-530E-AEEEBB5F96D2}" dt="2023-02-22T02:17:46.745" v="3"/>
        <pc:sldMkLst>
          <pc:docMk/>
          <pc:sldMk cId="4280517110" sldId="510"/>
        </pc:sldMkLst>
        <pc:graphicFrameChg chg="mod modGraphic">
          <ac:chgData name="MARIA ALEJANDRA RODRIGUEZ VILLAREAL" userId="S::marodriguez@findeter.gov.co::18866f0e-0fca-4ebe-91fb-97353587e1c9" providerId="AD" clId="Web-{43A63FF8-E544-3592-530E-AEEEBB5F96D2}" dt="2023-02-22T02:17:46.745"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43A63FF8-E544-3592-530E-AEEEBB5F96D2}" dt="2023-02-22T02:17:58.636" v="7"/>
        <pc:sldMkLst>
          <pc:docMk/>
          <pc:sldMk cId="2305571649" sldId="514"/>
        </pc:sldMkLst>
        <pc:graphicFrameChg chg="mod modGraphic">
          <ac:chgData name="MARIA ALEJANDRA RODRIGUEZ VILLAREAL" userId="S::marodriguez@findeter.gov.co::18866f0e-0fca-4ebe-91fb-97353587e1c9" providerId="AD" clId="Web-{43A63FF8-E544-3592-530E-AEEEBB5F96D2}" dt="2023-02-22T02:17:58.636" v="7"/>
          <ac:graphicFrameMkLst>
            <pc:docMk/>
            <pc:sldMk cId="2305571649" sldId="514"/>
            <ac:graphicFrameMk id="4" creationId="{F234D9DA-9003-43ED-80D0-7DCC9CC6567C}"/>
          </ac:graphicFrameMkLst>
        </pc:graphicFrameChg>
      </pc:sldChg>
    </pc:docChg>
  </pc:docChgLst>
  <pc:docChgLst>
    <pc:chgData name="LEONARDO ALFONSO MARTINEZ OTERO" userId="S::lamartinez@findeter.gov.co::9592b740-a3f3-4551-a4da-9903b37bf04d" providerId="AD" clId="Web-{FBF963B7-8708-FACB-4D81-C4E0DC15440C}"/>
    <pc:docChg chg="modSld">
      <pc:chgData name="LEONARDO ALFONSO MARTINEZ OTERO" userId="S::lamartinez@findeter.gov.co::9592b740-a3f3-4551-a4da-9903b37bf04d" providerId="AD" clId="Web-{FBF963B7-8708-FACB-4D81-C4E0DC15440C}" dt="2023-02-14T17:04:24.321" v="1" actId="20577"/>
      <pc:docMkLst>
        <pc:docMk/>
      </pc:docMkLst>
      <pc:sldChg chg="modSp">
        <pc:chgData name="LEONARDO ALFONSO MARTINEZ OTERO" userId="S::lamartinez@findeter.gov.co::9592b740-a3f3-4551-a4da-9903b37bf04d" providerId="AD" clId="Web-{FBF963B7-8708-FACB-4D81-C4E0DC15440C}" dt="2023-02-14T17:04:24.321" v="1" actId="20577"/>
        <pc:sldMkLst>
          <pc:docMk/>
          <pc:sldMk cId="4160248565" sldId="258"/>
        </pc:sldMkLst>
        <pc:spChg chg="mod">
          <ac:chgData name="LEONARDO ALFONSO MARTINEZ OTERO" userId="S::lamartinez@findeter.gov.co::9592b740-a3f3-4551-a4da-9903b37bf04d" providerId="AD" clId="Web-{FBF963B7-8708-FACB-4D81-C4E0DC15440C}" dt="2023-02-14T17:04:24.321" v="1" actId="20577"/>
          <ac:spMkLst>
            <pc:docMk/>
            <pc:sldMk cId="4160248565" sldId="258"/>
            <ac:spMk id="7" creationId="{8801B824-1C40-4361-8207-0EAD240262BA}"/>
          </ac:spMkLst>
        </pc:spChg>
      </pc:sldChg>
    </pc:docChg>
  </pc:docChgLst>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docChgLst>
    <pc:chgData name="FABIO ANDRES LLANO CASTAÑO" userId="S::fallano@findeter.gov.co::d7f3d237-ebd8-4abe-98dc-bf55ea8ee2e1" providerId="AD" clId="Web-{F0398D2C-5531-C399-703F-3943F3E47DE2}"/>
    <pc:docChg chg="addSld delSld modSld modSection">
      <pc:chgData name="FABIO ANDRES LLANO CASTAÑO" userId="S::fallano@findeter.gov.co::d7f3d237-ebd8-4abe-98dc-bf55ea8ee2e1" providerId="AD" clId="Web-{F0398D2C-5531-C399-703F-3943F3E47DE2}" dt="2023-02-21T23:32:18.320" v="1342" actId="20577"/>
      <pc:docMkLst>
        <pc:docMk/>
      </pc:docMkLst>
      <pc:sldChg chg="modSp add del">
        <pc:chgData name="FABIO ANDRES LLANO CASTAÑO" userId="S::fallano@findeter.gov.co::d7f3d237-ebd8-4abe-98dc-bf55ea8ee2e1" providerId="AD" clId="Web-{F0398D2C-5531-C399-703F-3943F3E47DE2}" dt="2023-02-21T23:32:18.320" v="1342" actId="20577"/>
        <pc:sldMkLst>
          <pc:docMk/>
          <pc:sldMk cId="1662828479" sldId="312"/>
        </pc:sldMkLst>
        <pc:spChg chg="mod">
          <ac:chgData name="FABIO ANDRES LLANO CASTAÑO" userId="S::fallano@findeter.gov.co::d7f3d237-ebd8-4abe-98dc-bf55ea8ee2e1" providerId="AD" clId="Web-{F0398D2C-5531-C399-703F-3943F3E47DE2}" dt="2023-02-21T23:32:18.320" v="1342" actId="20577"/>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F0398D2C-5531-C399-703F-3943F3E47DE2}" dt="2023-02-21T23:29:39.628" v="1286"/>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F0398D2C-5531-C399-703F-3943F3E47DE2}" dt="2023-02-21T21:41:12.698" v="94" actId="1076"/>
        <pc:sldMkLst>
          <pc:docMk/>
          <pc:sldMk cId="1503274020" sldId="417"/>
        </pc:sldMkLst>
        <pc:picChg chg="del">
          <ac:chgData name="FABIO ANDRES LLANO CASTAÑO" userId="S::fallano@findeter.gov.co::d7f3d237-ebd8-4abe-98dc-bf55ea8ee2e1" providerId="AD" clId="Web-{F0398D2C-5531-C399-703F-3943F3E47DE2}" dt="2023-02-21T21:34:09.201" v="7"/>
          <ac:picMkLst>
            <pc:docMk/>
            <pc:sldMk cId="1503274020" sldId="417"/>
            <ac:picMk id="2" creationId="{BAF1E72E-FC6B-421B-08F4-83343869BF08}"/>
          </ac:picMkLst>
        </pc:picChg>
        <pc:picChg chg="del">
          <ac:chgData name="FABIO ANDRES LLANO CASTAÑO" userId="S::fallano@findeter.gov.co::d7f3d237-ebd8-4abe-98dc-bf55ea8ee2e1" providerId="AD" clId="Web-{F0398D2C-5531-C399-703F-3943F3E47DE2}" dt="2023-02-21T21:34:10.091" v="9"/>
          <ac:picMkLst>
            <pc:docMk/>
            <pc:sldMk cId="1503274020" sldId="417"/>
            <ac:picMk id="3" creationId="{EFB88F8D-157F-C1B6-EED6-4F09917F9CCF}"/>
          </ac:picMkLst>
        </pc:picChg>
        <pc:picChg chg="del">
          <ac:chgData name="FABIO ANDRES LLANO CASTAÑO" userId="S::fallano@findeter.gov.co::d7f3d237-ebd8-4abe-98dc-bf55ea8ee2e1" providerId="AD" clId="Web-{F0398D2C-5531-C399-703F-3943F3E47DE2}" dt="2023-02-21T21:34:09.638" v="8"/>
          <ac:picMkLst>
            <pc:docMk/>
            <pc:sldMk cId="1503274020" sldId="417"/>
            <ac:picMk id="4" creationId="{422ACFB2-1FE3-EFA5-3D1F-275C0AB4A434}"/>
          </ac:picMkLst>
        </pc:picChg>
        <pc:picChg chg="add mod">
          <ac:chgData name="FABIO ANDRES LLANO CASTAÑO" userId="S::fallano@findeter.gov.co::d7f3d237-ebd8-4abe-98dc-bf55ea8ee2e1" providerId="AD" clId="Web-{F0398D2C-5531-C399-703F-3943F3E47DE2}" dt="2023-02-21T21:41:12.698" v="94" actId="1076"/>
          <ac:picMkLst>
            <pc:docMk/>
            <pc:sldMk cId="1503274020" sldId="417"/>
            <ac:picMk id="5" creationId="{08D7A6A1-60CC-0E26-FE83-9479203568C4}"/>
          </ac:picMkLst>
        </pc:picChg>
        <pc:picChg chg="add mod">
          <ac:chgData name="FABIO ANDRES LLANO CASTAÑO" userId="S::fallano@findeter.gov.co::d7f3d237-ebd8-4abe-98dc-bf55ea8ee2e1" providerId="AD" clId="Web-{F0398D2C-5531-C399-703F-3943F3E47DE2}" dt="2023-02-21T21:41:12.667" v="90" actId="1076"/>
          <ac:picMkLst>
            <pc:docMk/>
            <pc:sldMk cId="1503274020" sldId="417"/>
            <ac:picMk id="9" creationId="{3D842A1B-7315-7894-42E7-D2D62F9AF0D3}"/>
          </ac:picMkLst>
        </pc:picChg>
        <pc:picChg chg="add mod">
          <ac:chgData name="FABIO ANDRES LLANO CASTAÑO" userId="S::fallano@findeter.gov.co::d7f3d237-ebd8-4abe-98dc-bf55ea8ee2e1" providerId="AD" clId="Web-{F0398D2C-5531-C399-703F-3943F3E47DE2}" dt="2023-02-21T21:41:12.683" v="91" actId="1076"/>
          <ac:picMkLst>
            <pc:docMk/>
            <pc:sldMk cId="1503274020" sldId="417"/>
            <ac:picMk id="10" creationId="{413992B1-F910-FBFB-091B-42370CFAFD2A}"/>
          </ac:picMkLst>
        </pc:picChg>
        <pc:picChg chg="add mod">
          <ac:chgData name="FABIO ANDRES LLANO CASTAÑO" userId="S::fallano@findeter.gov.co::d7f3d237-ebd8-4abe-98dc-bf55ea8ee2e1" providerId="AD" clId="Web-{F0398D2C-5531-C399-703F-3943F3E47DE2}" dt="2023-02-21T21:41:12.683" v="92" actId="1076"/>
          <ac:picMkLst>
            <pc:docMk/>
            <pc:sldMk cId="1503274020" sldId="417"/>
            <ac:picMk id="11" creationId="{66A250FB-DB9E-7982-7C5E-7B0C6969D4E5}"/>
          </ac:picMkLst>
        </pc:picChg>
        <pc:picChg chg="add mod">
          <ac:chgData name="FABIO ANDRES LLANO CASTAÑO" userId="S::fallano@findeter.gov.co::d7f3d237-ebd8-4abe-98dc-bf55ea8ee2e1" providerId="AD" clId="Web-{F0398D2C-5531-C399-703F-3943F3E47DE2}" dt="2023-02-21T21:41:12.698" v="93" actId="1076"/>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F0398D2C-5531-C399-703F-3943F3E47DE2}" dt="2023-02-21T21:39:21.929" v="57" actId="14100"/>
        <pc:sldMkLst>
          <pc:docMk/>
          <pc:sldMk cId="2980279314" sldId="418"/>
        </pc:sldMkLst>
        <pc:picChg chg="add mod">
          <ac:chgData name="FABIO ANDRES LLANO CASTAÑO" userId="S::fallano@findeter.gov.co::d7f3d237-ebd8-4abe-98dc-bf55ea8ee2e1" providerId="AD" clId="Web-{F0398D2C-5531-C399-703F-3943F3E47DE2}" dt="2023-02-21T21:38:05.411" v="42" actId="1076"/>
          <ac:picMkLst>
            <pc:docMk/>
            <pc:sldMk cId="2980279314" sldId="418"/>
            <ac:picMk id="2" creationId="{0DB78C8C-C59A-1DEC-2A7D-CDFFCD066396}"/>
          </ac:picMkLst>
        </pc:picChg>
        <pc:picChg chg="add mod">
          <ac:chgData name="FABIO ANDRES LLANO CASTAÑO" userId="S::fallano@findeter.gov.co::d7f3d237-ebd8-4abe-98dc-bf55ea8ee2e1" providerId="AD" clId="Web-{F0398D2C-5531-C399-703F-3943F3E47DE2}" dt="2023-02-21T21:38:19.943" v="47" actId="14100"/>
          <ac:picMkLst>
            <pc:docMk/>
            <pc:sldMk cId="2980279314" sldId="418"/>
            <ac:picMk id="3" creationId="{51B46D36-B8C4-41D8-DBAB-63B59DC432EC}"/>
          </ac:picMkLst>
        </pc:picChg>
        <pc:picChg chg="add del mod">
          <ac:chgData name="FABIO ANDRES LLANO CASTAÑO" userId="S::fallano@findeter.gov.co::d7f3d237-ebd8-4abe-98dc-bf55ea8ee2e1" providerId="AD" clId="Web-{F0398D2C-5531-C399-703F-3943F3E47DE2}" dt="2023-02-21T21:38:28.412" v="48"/>
          <ac:picMkLst>
            <pc:docMk/>
            <pc:sldMk cId="2980279314" sldId="418"/>
            <ac:picMk id="4" creationId="{A3016C37-F885-0F46-2C91-DB6E3E65BF22}"/>
          </ac:picMkLst>
        </pc:picChg>
        <pc:picChg chg="add del mod">
          <ac:chgData name="FABIO ANDRES LLANO CASTAÑO" userId="S::fallano@findeter.gov.co::d7f3d237-ebd8-4abe-98dc-bf55ea8ee2e1" providerId="AD" clId="Web-{F0398D2C-5531-C399-703F-3943F3E47DE2}" dt="2023-02-21T21:39:01.538" v="54"/>
          <ac:picMkLst>
            <pc:docMk/>
            <pc:sldMk cId="2980279314" sldId="418"/>
            <ac:picMk id="5" creationId="{7CF5F667-79FE-9FE1-D496-19B28475202C}"/>
          </ac:picMkLst>
        </pc:picChg>
        <pc:picChg chg="del">
          <ac:chgData name="FABIO ANDRES LLANO CASTAÑO" userId="S::fallano@findeter.gov.co::d7f3d237-ebd8-4abe-98dc-bf55ea8ee2e1" providerId="AD" clId="Web-{F0398D2C-5531-C399-703F-3943F3E47DE2}" dt="2023-02-21T21:34:01.669" v="1"/>
          <ac:picMkLst>
            <pc:docMk/>
            <pc:sldMk cId="2980279314" sldId="418"/>
            <ac:picMk id="9" creationId="{85EC27A4-9BA2-08E6-36AF-557BE1D82997}"/>
          </ac:picMkLst>
        </pc:picChg>
        <pc:picChg chg="del">
          <ac:chgData name="FABIO ANDRES LLANO CASTAÑO" userId="S::fallano@findeter.gov.co::d7f3d237-ebd8-4abe-98dc-bf55ea8ee2e1" providerId="AD" clId="Web-{F0398D2C-5531-C399-703F-3943F3E47DE2}" dt="2023-02-21T21:34:02.810" v="2"/>
          <ac:picMkLst>
            <pc:docMk/>
            <pc:sldMk cId="2980279314" sldId="418"/>
            <ac:picMk id="10" creationId="{A1274E14-A24E-66DD-53D0-477DA7A6627C}"/>
          </ac:picMkLst>
        </pc:picChg>
        <pc:picChg chg="add mod">
          <ac:chgData name="FABIO ANDRES LLANO CASTAÑO" userId="S::fallano@findeter.gov.co::d7f3d237-ebd8-4abe-98dc-bf55ea8ee2e1" providerId="AD" clId="Web-{F0398D2C-5531-C399-703F-3943F3E47DE2}" dt="2023-02-21T21:39:21.929" v="57" actId="14100"/>
          <ac:picMkLst>
            <pc:docMk/>
            <pc:sldMk cId="2980279314" sldId="418"/>
            <ac:picMk id="11" creationId="{E219C16A-A1E0-544E-6307-B0142CA9DECC}"/>
          </ac:picMkLst>
        </pc:picChg>
        <pc:picChg chg="del">
          <ac:chgData name="FABIO ANDRES LLANO CASTAÑO" userId="S::fallano@findeter.gov.co::d7f3d237-ebd8-4abe-98dc-bf55ea8ee2e1" providerId="AD" clId="Web-{F0398D2C-5531-C399-703F-3943F3E47DE2}" dt="2023-02-21T21:34:03.216" v="3"/>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F0398D2C-5531-C399-703F-3943F3E47DE2}" dt="2023-02-21T21:39:55.477" v="66" actId="14100"/>
        <pc:sldMkLst>
          <pc:docMk/>
          <pc:sldMk cId="3168326263" sldId="450"/>
        </pc:sldMkLst>
        <pc:picChg chg="del">
          <ac:chgData name="FABIO ANDRES LLANO CASTAÑO" userId="S::fallano@findeter.gov.co::d7f3d237-ebd8-4abe-98dc-bf55ea8ee2e1" providerId="AD" clId="Web-{F0398D2C-5531-C399-703F-3943F3E47DE2}" dt="2023-02-21T21:34:05.669" v="4"/>
          <ac:picMkLst>
            <pc:docMk/>
            <pc:sldMk cId="3168326263" sldId="450"/>
            <ac:picMk id="2" creationId="{C6DAD288-3441-52EC-9D3D-AD08DBE80247}"/>
          </ac:picMkLst>
        </pc:picChg>
        <pc:picChg chg="add del mod">
          <ac:chgData name="FABIO ANDRES LLANO CASTAÑO" userId="S::fallano@findeter.gov.co::d7f3d237-ebd8-4abe-98dc-bf55ea8ee2e1" providerId="AD" clId="Web-{F0398D2C-5531-C399-703F-3943F3E47DE2}" dt="2023-02-21T21:37:50.067" v="36"/>
          <ac:picMkLst>
            <pc:docMk/>
            <pc:sldMk cId="3168326263" sldId="450"/>
            <ac:picMk id="3" creationId="{A5B5935B-72E5-D580-B73D-00EE59989BEC}"/>
          </ac:picMkLst>
        </pc:picChg>
        <pc:picChg chg="add mod">
          <ac:chgData name="FABIO ANDRES LLANO CASTAÑO" userId="S::fallano@findeter.gov.co::d7f3d237-ebd8-4abe-98dc-bf55ea8ee2e1" providerId="AD" clId="Web-{F0398D2C-5531-C399-703F-3943F3E47DE2}" dt="2023-02-21T21:39:44.196" v="60" actId="1076"/>
          <ac:picMkLst>
            <pc:docMk/>
            <pc:sldMk cId="3168326263" sldId="450"/>
            <ac:picMk id="4" creationId="{B78BC221-FD4D-77A5-463C-72E1ECDE7966}"/>
          </ac:picMkLst>
        </pc:picChg>
        <pc:picChg chg="add mod">
          <ac:chgData name="FABIO ANDRES LLANO CASTAÑO" userId="S::fallano@findeter.gov.co::d7f3d237-ebd8-4abe-98dc-bf55ea8ee2e1" providerId="AD" clId="Web-{F0398D2C-5531-C399-703F-3943F3E47DE2}" dt="2023-02-21T21:39:55.477" v="66" actId="14100"/>
          <ac:picMkLst>
            <pc:docMk/>
            <pc:sldMk cId="3168326263" sldId="450"/>
            <ac:picMk id="5" creationId="{F27C11A7-2EB2-171B-3E99-8FC41E664F92}"/>
          </ac:picMkLst>
        </pc:picChg>
        <pc:picChg chg="del">
          <ac:chgData name="FABIO ANDRES LLANO CASTAÑO" userId="S::fallano@findeter.gov.co::d7f3d237-ebd8-4abe-98dc-bf55ea8ee2e1" providerId="AD" clId="Web-{F0398D2C-5531-C399-703F-3943F3E47DE2}" dt="2023-02-21T21:34:06.200" v="5"/>
          <ac:picMkLst>
            <pc:docMk/>
            <pc:sldMk cId="3168326263" sldId="450"/>
            <ac:picMk id="9" creationId="{5D09C84B-434A-F557-CE6F-C81DB7D26A7E}"/>
          </ac:picMkLst>
        </pc:picChg>
        <pc:picChg chg="del">
          <ac:chgData name="FABIO ANDRES LLANO CASTAÑO" userId="S::fallano@findeter.gov.co::d7f3d237-ebd8-4abe-98dc-bf55ea8ee2e1" providerId="AD" clId="Web-{F0398D2C-5531-C399-703F-3943F3E47DE2}" dt="2023-02-21T21:34:06.654" v="6"/>
          <ac:picMkLst>
            <pc:docMk/>
            <pc:sldMk cId="3168326263" sldId="450"/>
            <ac:picMk id="10" creationId="{0A3A3B60-5F28-8183-8732-AD3AF5B77928}"/>
          </ac:picMkLst>
        </pc:picChg>
        <pc:picChg chg="add mod">
          <ac:chgData name="FABIO ANDRES LLANO CASTAÑO" userId="S::fallano@findeter.gov.co::d7f3d237-ebd8-4abe-98dc-bf55ea8ee2e1" providerId="AD" clId="Web-{F0398D2C-5531-C399-703F-3943F3E47DE2}" dt="2023-02-21T21:39:50.227" v="64" actId="1076"/>
          <ac:picMkLst>
            <pc:docMk/>
            <pc:sldMk cId="3168326263" sldId="450"/>
            <ac:picMk id="11" creationId="{D947A9C3-7798-C845-7C20-BA8F31BD9908}"/>
          </ac:picMkLst>
        </pc:picChg>
      </pc:sldChg>
      <pc:sldChg chg="addSp delSp modSp">
        <pc:chgData name="FABIO ANDRES LLANO CASTAÑO" userId="S::fallano@findeter.gov.co::d7f3d237-ebd8-4abe-98dc-bf55ea8ee2e1" providerId="AD" clId="Web-{F0398D2C-5531-C399-703F-3943F3E47DE2}" dt="2023-02-21T22:25:16.166" v="880" actId="20577"/>
        <pc:sldMkLst>
          <pc:docMk/>
          <pc:sldMk cId="2233884592" sldId="495"/>
        </pc:sldMkLst>
        <pc:spChg chg="mod">
          <ac:chgData name="FABIO ANDRES LLANO CASTAÑO" userId="S::fallano@findeter.gov.co::d7f3d237-ebd8-4abe-98dc-bf55ea8ee2e1" providerId="AD" clId="Web-{F0398D2C-5531-C399-703F-3943F3E47DE2}" dt="2023-02-21T22:25:16.166" v="880" actId="20577"/>
          <ac:spMkLst>
            <pc:docMk/>
            <pc:sldMk cId="2233884592" sldId="495"/>
            <ac:spMk id="10" creationId="{96917F42-3D48-5DAD-11EC-3FE9CBE12CDE}"/>
          </ac:spMkLst>
        </pc:spChg>
        <pc:picChg chg="add mod">
          <ac:chgData name="FABIO ANDRES LLANO CASTAÑO" userId="S::fallano@findeter.gov.co::d7f3d237-ebd8-4abe-98dc-bf55ea8ee2e1" providerId="AD" clId="Web-{F0398D2C-5531-C399-703F-3943F3E47DE2}" dt="2023-02-21T21:46:10.927" v="158" actId="1076"/>
          <ac:picMkLst>
            <pc:docMk/>
            <pc:sldMk cId="2233884592" sldId="495"/>
            <ac:picMk id="2" creationId="{D0DFAC88-072E-838C-0B7D-84C03149BFD2}"/>
          </ac:picMkLst>
        </pc:picChg>
        <pc:picChg chg="add mod">
          <ac:chgData name="FABIO ANDRES LLANO CASTAÑO" userId="S::fallano@findeter.gov.co::d7f3d237-ebd8-4abe-98dc-bf55ea8ee2e1" providerId="AD" clId="Web-{F0398D2C-5531-C399-703F-3943F3E47DE2}" dt="2023-02-21T21:46:10.942" v="159" actId="1076"/>
          <ac:picMkLst>
            <pc:docMk/>
            <pc:sldMk cId="2233884592" sldId="495"/>
            <ac:picMk id="7" creationId="{F171BB7E-58BC-F2ED-2171-CD67E632DCC9}"/>
          </ac:picMkLst>
        </pc:picChg>
        <pc:picChg chg="add mod">
          <ac:chgData name="FABIO ANDRES LLANO CASTAÑO" userId="S::fallano@findeter.gov.co::d7f3d237-ebd8-4abe-98dc-bf55ea8ee2e1" providerId="AD" clId="Web-{F0398D2C-5531-C399-703F-3943F3E47DE2}" dt="2023-02-21T21:46:10.989" v="160" actId="1076"/>
          <ac:picMkLst>
            <pc:docMk/>
            <pc:sldMk cId="2233884592" sldId="495"/>
            <ac:picMk id="8" creationId="{07D84045-D878-D7D3-F4A3-89AC2F730C03}"/>
          </ac:picMkLst>
        </pc:picChg>
        <pc:picChg chg="add mod">
          <ac:chgData name="FABIO ANDRES LLANO CASTAÑO" userId="S::fallano@findeter.gov.co::d7f3d237-ebd8-4abe-98dc-bf55ea8ee2e1" providerId="AD" clId="Web-{F0398D2C-5531-C399-703F-3943F3E47DE2}" dt="2023-02-21T21:46:11.021" v="161" actId="1076"/>
          <ac:picMkLst>
            <pc:docMk/>
            <pc:sldMk cId="2233884592" sldId="495"/>
            <ac:picMk id="9" creationId="{A019457E-4158-295D-2655-0233ECB432C3}"/>
          </ac:picMkLst>
        </pc:picChg>
        <pc:picChg chg="del">
          <ac:chgData name="FABIO ANDRES LLANO CASTAÑO" userId="S::fallano@findeter.gov.co::d7f3d237-ebd8-4abe-98dc-bf55ea8ee2e1" providerId="AD" clId="Web-{F0398D2C-5531-C399-703F-3943F3E47DE2}" dt="2023-02-21T21:43:42.813" v="126"/>
          <ac:picMkLst>
            <pc:docMk/>
            <pc:sldMk cId="2233884592" sldId="495"/>
            <ac:picMk id="12" creationId="{8C3C0E7C-9A00-6A27-75CE-F1B469A17693}"/>
          </ac:picMkLst>
        </pc:picChg>
        <pc:picChg chg="del">
          <ac:chgData name="FABIO ANDRES LLANO CASTAÑO" userId="S::fallano@findeter.gov.co::d7f3d237-ebd8-4abe-98dc-bf55ea8ee2e1" providerId="AD" clId="Web-{F0398D2C-5531-C399-703F-3943F3E47DE2}" dt="2023-02-21T21:43:43.860" v="128"/>
          <ac:picMkLst>
            <pc:docMk/>
            <pc:sldMk cId="2233884592" sldId="495"/>
            <ac:picMk id="13" creationId="{B848FE68-CAFB-6DAE-055A-55A8748401C7}"/>
          </ac:picMkLst>
        </pc:picChg>
        <pc:picChg chg="del">
          <ac:chgData name="FABIO ANDRES LLANO CASTAÑO" userId="S::fallano@findeter.gov.co::d7f3d237-ebd8-4abe-98dc-bf55ea8ee2e1" providerId="AD" clId="Web-{F0398D2C-5531-C399-703F-3943F3E47DE2}" dt="2023-02-21T21:43:43.438" v="127"/>
          <ac:picMkLst>
            <pc:docMk/>
            <pc:sldMk cId="2233884592" sldId="495"/>
            <ac:picMk id="15" creationId="{2A6941BA-C8A1-8816-A59A-536D0A27A528}"/>
          </ac:picMkLst>
        </pc:picChg>
        <pc:picChg chg="del">
          <ac:chgData name="FABIO ANDRES LLANO CASTAÑO" userId="S::fallano@findeter.gov.co::d7f3d237-ebd8-4abe-98dc-bf55ea8ee2e1" providerId="AD" clId="Web-{F0398D2C-5531-C399-703F-3943F3E47DE2}" dt="2023-02-21T21:43:44.203" v="129"/>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F0398D2C-5531-C399-703F-3943F3E47DE2}" dt="2023-02-21T21:43:31.453" v="125" actId="1076"/>
        <pc:sldMkLst>
          <pc:docMk/>
          <pc:sldMk cId="3675475954" sldId="509"/>
        </pc:sldMkLst>
        <pc:spChg chg="mod">
          <ac:chgData name="FABIO ANDRES LLANO CASTAÑO" userId="S::fallano@findeter.gov.co::d7f3d237-ebd8-4abe-98dc-bf55ea8ee2e1" providerId="AD" clId="Web-{F0398D2C-5531-C399-703F-3943F3E47DE2}" dt="2023-02-21T21:42:30.342" v="111" actId="1076"/>
          <ac:spMkLst>
            <pc:docMk/>
            <pc:sldMk cId="3675475954" sldId="509"/>
            <ac:spMk id="10" creationId="{9DC4716F-86A4-EF5E-D203-C9C966A4C94D}"/>
          </ac:spMkLst>
        </pc:spChg>
        <pc:picChg chg="add mod">
          <ac:chgData name="FABIO ANDRES LLANO CASTAÑO" userId="S::fallano@findeter.gov.co::d7f3d237-ebd8-4abe-98dc-bf55ea8ee2e1" providerId="AD" clId="Web-{F0398D2C-5531-C399-703F-3943F3E47DE2}" dt="2023-02-21T21:43:31.390" v="122" actId="1076"/>
          <ac:picMkLst>
            <pc:docMk/>
            <pc:sldMk cId="3675475954" sldId="509"/>
            <ac:picMk id="2" creationId="{7C24FC4B-1166-8DF1-DCE8-213078E3E1D1}"/>
          </ac:picMkLst>
        </pc:picChg>
        <pc:picChg chg="del">
          <ac:chgData name="FABIO ANDRES LLANO CASTAÑO" userId="S::fallano@findeter.gov.co::d7f3d237-ebd8-4abe-98dc-bf55ea8ee2e1" providerId="AD" clId="Web-{F0398D2C-5531-C399-703F-3943F3E47DE2}" dt="2023-02-21T21:41:18.808" v="96"/>
          <ac:picMkLst>
            <pc:docMk/>
            <pc:sldMk cId="3675475954" sldId="509"/>
            <ac:picMk id="3" creationId="{EA708B28-A1FC-6686-B478-0A1E377700E8}"/>
          </ac:picMkLst>
        </pc:picChg>
        <pc:picChg chg="del">
          <ac:chgData name="FABIO ANDRES LLANO CASTAÑO" userId="S::fallano@findeter.gov.co::d7f3d237-ebd8-4abe-98dc-bf55ea8ee2e1" providerId="AD" clId="Web-{F0398D2C-5531-C399-703F-3943F3E47DE2}" dt="2023-02-21T21:41:18.089" v="95"/>
          <ac:picMkLst>
            <pc:docMk/>
            <pc:sldMk cId="3675475954" sldId="509"/>
            <ac:picMk id="4" creationId="{0F0C79DA-37C3-32B4-3407-B786FFE2E016}"/>
          </ac:picMkLst>
        </pc:picChg>
        <pc:picChg chg="del">
          <ac:chgData name="FABIO ANDRES LLANO CASTAÑO" userId="S::fallano@findeter.gov.co::d7f3d237-ebd8-4abe-98dc-bf55ea8ee2e1" providerId="AD" clId="Web-{F0398D2C-5531-C399-703F-3943F3E47DE2}" dt="2023-02-21T21:41:19.214" v="97"/>
          <ac:picMkLst>
            <pc:docMk/>
            <pc:sldMk cId="3675475954" sldId="509"/>
            <ac:picMk id="5" creationId="{1BA9AC32-D755-3EA5-3A5D-00368F178222}"/>
          </ac:picMkLst>
        </pc:picChg>
        <pc:picChg chg="add mod">
          <ac:chgData name="FABIO ANDRES LLANO CASTAÑO" userId="S::fallano@findeter.gov.co::d7f3d237-ebd8-4abe-98dc-bf55ea8ee2e1" providerId="AD" clId="Web-{F0398D2C-5531-C399-703F-3943F3E47DE2}" dt="2023-02-21T21:43:31.422" v="123" actId="1076"/>
          <ac:picMkLst>
            <pc:docMk/>
            <pc:sldMk cId="3675475954" sldId="509"/>
            <ac:picMk id="11" creationId="{C3218FA3-F2BB-1178-EBC7-DB62154B419C}"/>
          </ac:picMkLst>
        </pc:picChg>
        <pc:picChg chg="add mod">
          <ac:chgData name="FABIO ANDRES LLANO CASTAÑO" userId="S::fallano@findeter.gov.co::d7f3d237-ebd8-4abe-98dc-bf55ea8ee2e1" providerId="AD" clId="Web-{F0398D2C-5531-C399-703F-3943F3E47DE2}" dt="2023-02-21T21:43:31.437" v="124" actId="1076"/>
          <ac:picMkLst>
            <pc:docMk/>
            <pc:sldMk cId="3675475954" sldId="509"/>
            <ac:picMk id="12" creationId="{BF24AF8E-20ED-0C54-13B3-EFC4EFF3A9BD}"/>
          </ac:picMkLst>
        </pc:picChg>
        <pc:picChg chg="add mod">
          <ac:chgData name="FABIO ANDRES LLANO CASTAÑO" userId="S::fallano@findeter.gov.co::d7f3d237-ebd8-4abe-98dc-bf55ea8ee2e1" providerId="AD" clId="Web-{F0398D2C-5531-C399-703F-3943F3E47DE2}" dt="2023-02-21T21:43:31.453" v="125" actId="1076"/>
          <ac:picMkLst>
            <pc:docMk/>
            <pc:sldMk cId="3675475954" sldId="509"/>
            <ac:picMk id="13" creationId="{58984BAE-BB0A-8602-19FB-559FD14AFCB8}"/>
          </ac:picMkLst>
        </pc:picChg>
      </pc:sldChg>
      <pc:sldChg chg="addSp delSp modSp">
        <pc:chgData name="FABIO ANDRES LLANO CASTAÑO" userId="S::fallano@findeter.gov.co::d7f3d237-ebd8-4abe-98dc-bf55ea8ee2e1" providerId="AD" clId="Web-{F0398D2C-5531-C399-703F-3943F3E47DE2}" dt="2023-02-21T21:44:43.065" v="142" actId="1076"/>
        <pc:sldMkLst>
          <pc:docMk/>
          <pc:sldMk cId="626258309" sldId="553"/>
        </pc:sldMkLst>
        <pc:picChg chg="del">
          <ac:chgData name="FABIO ANDRES LLANO CASTAÑO" userId="S::fallano@findeter.gov.co::d7f3d237-ebd8-4abe-98dc-bf55ea8ee2e1" providerId="AD" clId="Web-{F0398D2C-5531-C399-703F-3943F3E47DE2}" dt="2023-02-21T21:43:46.375" v="130"/>
          <ac:picMkLst>
            <pc:docMk/>
            <pc:sldMk cId="626258309" sldId="553"/>
            <ac:picMk id="2" creationId="{177A2008-A0DC-3BAB-D4E6-A12B1645FD37}"/>
          </ac:picMkLst>
        </pc:picChg>
        <pc:picChg chg="del">
          <ac:chgData name="FABIO ANDRES LLANO CASTAÑO" userId="S::fallano@findeter.gov.co::d7f3d237-ebd8-4abe-98dc-bf55ea8ee2e1" providerId="AD" clId="Web-{F0398D2C-5531-C399-703F-3943F3E47DE2}" dt="2023-02-21T21:43:46.750" v="131"/>
          <ac:picMkLst>
            <pc:docMk/>
            <pc:sldMk cId="626258309" sldId="553"/>
            <ac:picMk id="7" creationId="{341BA076-4CD2-9011-783F-903F85472A89}"/>
          </ac:picMkLst>
        </pc:picChg>
        <pc:picChg chg="add mod">
          <ac:chgData name="FABIO ANDRES LLANO CASTAÑO" userId="S::fallano@findeter.gov.co::d7f3d237-ebd8-4abe-98dc-bf55ea8ee2e1" providerId="AD" clId="Web-{F0398D2C-5531-C399-703F-3943F3E47DE2}" dt="2023-02-21T21:44:43.049" v="141" actId="1076"/>
          <ac:picMkLst>
            <pc:docMk/>
            <pc:sldMk cId="626258309" sldId="553"/>
            <ac:picMk id="8" creationId="{6F246ED6-D835-2881-31BA-84A32324FC75}"/>
          </ac:picMkLst>
        </pc:picChg>
        <pc:picChg chg="add mod">
          <ac:chgData name="FABIO ANDRES LLANO CASTAÑO" userId="S::fallano@findeter.gov.co::d7f3d237-ebd8-4abe-98dc-bf55ea8ee2e1" providerId="AD" clId="Web-{F0398D2C-5531-C399-703F-3943F3E47DE2}" dt="2023-02-21T21:44:43.065" v="142" actId="1076"/>
          <ac:picMkLst>
            <pc:docMk/>
            <pc:sldMk cId="626258309" sldId="553"/>
            <ac:picMk id="9" creationId="{9EEF8314-95C6-BE87-533D-936833836E4D}"/>
          </ac:picMkLst>
        </pc:picChg>
      </pc:sldChg>
      <pc:sldChg chg="addSp delSp modSp">
        <pc:chgData name="FABIO ANDRES LLANO CASTAÑO" userId="S::fallano@findeter.gov.co::d7f3d237-ebd8-4abe-98dc-bf55ea8ee2e1" providerId="AD" clId="Web-{F0398D2C-5531-C399-703F-3943F3E47DE2}" dt="2023-02-21T22:24:13.383" v="821" actId="1076"/>
        <pc:sldMkLst>
          <pc:docMk/>
          <pc:sldMk cId="3051747285" sldId="585"/>
        </pc:sldMkLst>
        <pc:spChg chg="mod">
          <ac:chgData name="FABIO ANDRES LLANO CASTAÑO" userId="S::fallano@findeter.gov.co::d7f3d237-ebd8-4abe-98dc-bf55ea8ee2e1" providerId="AD" clId="Web-{F0398D2C-5531-C399-703F-3943F3E47DE2}" dt="2023-02-21T22:24:13.383" v="821" actId="1076"/>
          <ac:spMkLst>
            <pc:docMk/>
            <pc:sldMk cId="3051747285" sldId="585"/>
            <ac:spMk id="10" creationId="{B8DD7AEB-E5F4-521B-2E37-5B150620E205}"/>
          </ac:spMkLst>
        </pc:spChg>
        <pc:picChg chg="del">
          <ac:chgData name="FABIO ANDRES LLANO CASTAÑO" userId="S::fallano@findeter.gov.co::d7f3d237-ebd8-4abe-98dc-bf55ea8ee2e1" providerId="AD" clId="Web-{F0398D2C-5531-C399-703F-3943F3E47DE2}" dt="2023-02-21T21:34:00.138" v="0"/>
          <ac:picMkLst>
            <pc:docMk/>
            <pc:sldMk cId="3051747285" sldId="585"/>
            <ac:picMk id="2" creationId="{A1650DE8-A725-BBBF-4206-C18F4A551066}"/>
          </ac:picMkLst>
        </pc:picChg>
        <pc:picChg chg="add mod">
          <ac:chgData name="FABIO ANDRES LLANO CASTAÑO" userId="S::fallano@findeter.gov.co::d7f3d237-ebd8-4abe-98dc-bf55ea8ee2e1" providerId="AD" clId="Web-{F0398D2C-5531-C399-703F-3943F3E47DE2}" dt="2023-02-21T21:36:02.657" v="21" actId="1076"/>
          <ac:picMkLst>
            <pc:docMk/>
            <pc:sldMk cId="3051747285" sldId="585"/>
            <ac:picMk id="3" creationId="{A0969160-8838-2E47-B8E5-9917EB29833C}"/>
          </ac:picMkLst>
        </pc:picChg>
      </pc:sldChg>
    </pc:docChg>
  </pc:docChgLst>
  <pc:docChgLst>
    <pc:chgData name="MARIA ALEJANDRA RODRIGUEZ VILLAREAL" userId="S::marodriguez@findeter.gov.co::18866f0e-0fca-4ebe-91fb-97353587e1c9" providerId="AD" clId="Web-{8E8040C5-4AAE-0282-44AD-C47B6A2CAA35}"/>
    <pc:docChg chg="modSld">
      <pc:chgData name="MARIA ALEJANDRA RODRIGUEZ VILLAREAL" userId="S::marodriguez@findeter.gov.co::18866f0e-0fca-4ebe-91fb-97353587e1c9" providerId="AD" clId="Web-{8E8040C5-4AAE-0282-44AD-C47B6A2CAA35}" dt="2023-02-15T01:39:45.559" v="7"/>
      <pc:docMkLst>
        <pc:docMk/>
      </pc:docMkLst>
      <pc:sldChg chg="modSp">
        <pc:chgData name="MARIA ALEJANDRA RODRIGUEZ VILLAREAL" userId="S::marodriguez@findeter.gov.co::18866f0e-0fca-4ebe-91fb-97353587e1c9" providerId="AD" clId="Web-{8E8040C5-4AAE-0282-44AD-C47B6A2CAA35}" dt="2023-02-15T01:39:45.559" v="7"/>
        <pc:sldMkLst>
          <pc:docMk/>
          <pc:sldMk cId="4280517110" sldId="510"/>
        </pc:sldMkLst>
        <pc:graphicFrameChg chg="mod modGraphic">
          <ac:chgData name="MARIA ALEJANDRA RODRIGUEZ VILLAREAL" userId="S::marodriguez@findeter.gov.co::18866f0e-0fca-4ebe-91fb-97353587e1c9" providerId="AD" clId="Web-{8E8040C5-4AAE-0282-44AD-C47B6A2CAA35}" dt="2023-02-15T01:39:45.559" v="7"/>
          <ac:graphicFrameMkLst>
            <pc:docMk/>
            <pc:sldMk cId="4280517110" sldId="510"/>
            <ac:graphicFrameMk id="13" creationId="{D9FD7E8D-10C2-4918-9075-D20EAA12F066}"/>
          </ac:graphicFrameMkLst>
        </pc:graphicFrameChg>
      </pc:sld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GIOVANNY ANDRES VANEGAS PRADA" userId="S::gavanegas@findeter.gov.co::d4c91164-3e3f-4c02-8924-6bb3c5d6b2ff" providerId="AD" clId="Web-{5A02BE7F-BB52-E00F-BF1E-B513A8E4E439}"/>
    <pc:docChg chg="addSld delSld modSld modSection">
      <pc:chgData name="GIOVANNY ANDRES VANEGAS PRADA" userId="S::gavanegas@findeter.gov.co::d4c91164-3e3f-4c02-8924-6bb3c5d6b2ff" providerId="AD" clId="Web-{5A02BE7F-BB52-E00F-BF1E-B513A8E4E439}" dt="2023-02-09T17:23:12.397" v="57" actId="20577"/>
      <pc:docMkLst>
        <pc:docMk/>
      </pc:docMkLst>
      <pc:sldChg chg="modSp">
        <pc:chgData name="GIOVANNY ANDRES VANEGAS PRADA" userId="S::gavanegas@findeter.gov.co::d4c91164-3e3f-4c02-8924-6bb3c5d6b2ff" providerId="AD" clId="Web-{5A02BE7F-BB52-E00F-BF1E-B513A8E4E439}" dt="2023-02-09T17:04:21.428" v="49"/>
        <pc:sldMkLst>
          <pc:docMk/>
          <pc:sldMk cId="678382347" sldId="587"/>
        </pc:sldMkLst>
        <pc:graphicFrameChg chg="mod modGraphic">
          <ac:chgData name="GIOVANNY ANDRES VANEGAS PRADA" userId="S::gavanegas@findeter.gov.co::d4c91164-3e3f-4c02-8924-6bb3c5d6b2ff" providerId="AD" clId="Web-{5A02BE7F-BB52-E00F-BF1E-B513A8E4E439}" dt="2023-02-09T17:04:21.428" v="49"/>
          <ac:graphicFrameMkLst>
            <pc:docMk/>
            <pc:sldMk cId="678382347" sldId="587"/>
            <ac:graphicFrameMk id="2" creationId="{BAA8CB3D-4E6B-E9F3-F98F-812720B5D907}"/>
          </ac:graphicFrameMkLst>
        </pc:graphicFrameChg>
      </pc:sldChg>
      <pc:sldChg chg="delSp add del replId">
        <pc:chgData name="GIOVANNY ANDRES VANEGAS PRADA" userId="S::gavanegas@findeter.gov.co::d4c91164-3e3f-4c02-8924-6bb3c5d6b2ff" providerId="AD" clId="Web-{5A02BE7F-BB52-E00F-BF1E-B513A8E4E439}" dt="2023-02-09T17:21:28.502" v="54"/>
        <pc:sldMkLst>
          <pc:docMk/>
          <pc:sldMk cId="2806611612" sldId="589"/>
        </pc:sldMkLst>
        <pc:picChg chg="del">
          <ac:chgData name="GIOVANNY ANDRES VANEGAS PRADA" userId="S::gavanegas@findeter.gov.co::d4c91164-3e3f-4c02-8924-6bb3c5d6b2ff" providerId="AD" clId="Web-{5A02BE7F-BB52-E00F-BF1E-B513A8E4E439}" dt="2023-02-09T17:11:06.288" v="51"/>
          <ac:picMkLst>
            <pc:docMk/>
            <pc:sldMk cId="2806611612" sldId="589"/>
            <ac:picMk id="7" creationId="{5FE92136-EA9C-6EDD-8BFD-4E31A2D7C6A1}"/>
          </ac:picMkLst>
        </pc:picChg>
        <pc:picChg chg="del">
          <ac:chgData name="GIOVANNY ANDRES VANEGAS PRADA" userId="S::gavanegas@findeter.gov.co::d4c91164-3e3f-4c02-8924-6bb3c5d6b2ff" providerId="AD" clId="Web-{5A02BE7F-BB52-E00F-BF1E-B513A8E4E439}" dt="2023-02-09T17:11:07.273" v="52"/>
          <ac:picMkLst>
            <pc:docMk/>
            <pc:sldMk cId="2806611612" sldId="589"/>
            <ac:picMk id="11" creationId="{226292BB-29B2-6274-2EC0-2CF19DF43A2F}"/>
          </ac:picMkLst>
        </pc:picChg>
        <pc:picChg chg="del">
          <ac:chgData name="GIOVANNY ANDRES VANEGAS PRADA" userId="S::gavanegas@findeter.gov.co::d4c91164-3e3f-4c02-8924-6bb3c5d6b2ff" providerId="AD" clId="Web-{5A02BE7F-BB52-E00F-BF1E-B513A8E4E439}" dt="2023-02-09T17:11:08.257" v="53"/>
          <ac:picMkLst>
            <pc:docMk/>
            <pc:sldMk cId="2806611612" sldId="589"/>
            <ac:picMk id="17" creationId="{9CC2D8EA-A4B8-71AA-990A-08E7C1F50DE9}"/>
          </ac:picMkLst>
        </pc:picChg>
      </pc:sldChg>
      <pc:sldChg chg="modSp add">
        <pc:chgData name="GIOVANNY ANDRES VANEGAS PRADA" userId="S::gavanegas@findeter.gov.co::d4c91164-3e3f-4c02-8924-6bb3c5d6b2ff" providerId="AD" clId="Web-{5A02BE7F-BB52-E00F-BF1E-B513A8E4E439}" dt="2023-02-09T17:23:12.397" v="57" actId="20577"/>
        <pc:sldMkLst>
          <pc:docMk/>
          <pc:sldMk cId="4227815977" sldId="589"/>
        </pc:sldMkLst>
        <pc:spChg chg="mod">
          <ac:chgData name="GIOVANNY ANDRES VANEGAS PRADA" userId="S::gavanegas@findeter.gov.co::d4c91164-3e3f-4c02-8924-6bb3c5d6b2ff" providerId="AD" clId="Web-{5A02BE7F-BB52-E00F-BF1E-B513A8E4E439}" dt="2023-02-09T17:23:12.397" v="57" actId="20577"/>
          <ac:spMkLst>
            <pc:docMk/>
            <pc:sldMk cId="4227815977" sldId="589"/>
            <ac:spMk id="2" creationId="{7818B19E-57BF-83A9-40BD-965193F3489A}"/>
          </ac:spMkLst>
        </pc:spChg>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GIOVANNY ANDRES VANEGAS PRADA" userId="S::gavanegas@findeter.gov.co::d4c91164-3e3f-4c02-8924-6bb3c5d6b2ff" providerId="AD" clId="Web-{287F71CE-1291-E2EA-E44E-93C608088271}"/>
    <pc:docChg chg="addSld delSld modSld modSection">
      <pc:chgData name="GIOVANNY ANDRES VANEGAS PRADA" userId="S::gavanegas@findeter.gov.co::d4c91164-3e3f-4c02-8924-6bb3c5d6b2ff" providerId="AD" clId="Web-{287F71CE-1291-E2EA-E44E-93C608088271}" dt="2023-02-08T03:26:28.357" v="9" actId="20577"/>
      <pc:docMkLst>
        <pc:docMk/>
      </pc:docMkLst>
      <pc:sldChg chg="del">
        <pc:chgData name="GIOVANNY ANDRES VANEGAS PRADA" userId="S::gavanegas@findeter.gov.co::d4c91164-3e3f-4c02-8924-6bb3c5d6b2ff" providerId="AD" clId="Web-{287F71CE-1291-E2EA-E44E-93C608088271}" dt="2023-02-08T03:24:56.104" v="1"/>
        <pc:sldMkLst>
          <pc:docMk/>
          <pc:sldMk cId="845898450" sldId="568"/>
        </pc:sldMkLst>
      </pc:sldChg>
      <pc:sldChg chg="del">
        <pc:chgData name="GIOVANNY ANDRES VANEGAS PRADA" userId="S::gavanegas@findeter.gov.co::d4c91164-3e3f-4c02-8924-6bb3c5d6b2ff" providerId="AD" clId="Web-{287F71CE-1291-E2EA-E44E-93C608088271}" dt="2023-02-08T03:26:04.215" v="5"/>
        <pc:sldMkLst>
          <pc:docMk/>
          <pc:sldMk cId="2804679229" sldId="569"/>
        </pc:sldMkLst>
      </pc:sldChg>
      <pc:sldChg chg="add del">
        <pc:chgData name="GIOVANNY ANDRES VANEGAS PRADA" userId="S::gavanegas@findeter.gov.co::d4c91164-3e3f-4c02-8924-6bb3c5d6b2ff" providerId="AD" clId="Web-{287F71CE-1291-E2EA-E44E-93C608088271}" dt="2023-02-08T03:25:55.387" v="3"/>
        <pc:sldMkLst>
          <pc:docMk/>
          <pc:sldMk cId="3331192542" sldId="586"/>
        </pc:sldMkLst>
      </pc:sldChg>
      <pc:sldChg chg="modSp add">
        <pc:chgData name="GIOVANNY ANDRES VANEGAS PRADA" userId="S::gavanegas@findeter.gov.co::d4c91164-3e3f-4c02-8924-6bb3c5d6b2ff" providerId="AD" clId="Web-{287F71CE-1291-E2EA-E44E-93C608088271}" dt="2023-02-08T03:26:28.357" v="9" actId="20577"/>
        <pc:sldMkLst>
          <pc:docMk/>
          <pc:sldMk cId="678382347" sldId="587"/>
        </pc:sldMkLst>
        <pc:spChg chg="mod">
          <ac:chgData name="GIOVANNY ANDRES VANEGAS PRADA" userId="S::gavanegas@findeter.gov.co::d4c91164-3e3f-4c02-8924-6bb3c5d6b2ff" providerId="AD" clId="Web-{287F71CE-1291-E2EA-E44E-93C608088271}" dt="2023-02-08T03:26:28.357" v="9" actId="20577"/>
          <ac:spMkLst>
            <pc:docMk/>
            <pc:sldMk cId="678382347" sldId="587"/>
            <ac:spMk id="9" creationId="{EF2A659F-CC4A-B9DA-CCEE-F71197642F63}"/>
          </ac:spMkLst>
        </pc:spChg>
      </pc:sldChg>
      <pc:sldChg chg="add">
        <pc:chgData name="GIOVANNY ANDRES VANEGAS PRADA" userId="S::gavanegas@findeter.gov.co::d4c91164-3e3f-4c02-8924-6bb3c5d6b2ff" providerId="AD" clId="Web-{287F71CE-1291-E2EA-E44E-93C608088271}" dt="2023-02-08T03:26:02.215" v="4"/>
        <pc:sldMkLst>
          <pc:docMk/>
          <pc:sldMk cId="3030523384" sldId="588"/>
        </pc:sldMkLst>
      </pc:sldChg>
    </pc:docChg>
  </pc:docChgLst>
  <pc:docChgLst>
    <pc:chgData name="MARIA CAMILA GOMEZ RUBIANO" userId="2a6b53d5-5fe5-4cbf-a964-9d9c98273e20" providerId="ADAL" clId="{C2706D30-0D2A-4817-9B1C-10EB928FDE4C}"/>
    <pc:docChg chg="custSel modSld">
      <pc:chgData name="MARIA CAMILA GOMEZ RUBIANO" userId="2a6b53d5-5fe5-4cbf-a964-9d9c98273e20" providerId="ADAL" clId="{C2706D30-0D2A-4817-9B1C-10EB928FDE4C}" dt="2023-02-14T21:43:56.116" v="1100" actId="20577"/>
      <pc:docMkLst>
        <pc:docMk/>
      </pc:docMkLst>
      <pc:sldChg chg="modSp mod">
        <pc:chgData name="MARIA CAMILA GOMEZ RUBIANO" userId="2a6b53d5-5fe5-4cbf-a964-9d9c98273e20" providerId="ADAL" clId="{C2706D30-0D2A-4817-9B1C-10EB928FDE4C}" dt="2023-02-14T21:43:56.116" v="1100" actId="20577"/>
        <pc:sldMkLst>
          <pc:docMk/>
          <pc:sldMk cId="1700035601" sldId="329"/>
        </pc:sldMkLst>
        <pc:spChg chg="mod">
          <ac:chgData name="MARIA CAMILA GOMEZ RUBIANO" userId="2a6b53d5-5fe5-4cbf-a964-9d9c98273e20" providerId="ADAL" clId="{C2706D30-0D2A-4817-9B1C-10EB928FDE4C}" dt="2023-02-14T21:42:34.706" v="1069" actId="14100"/>
          <ac:spMkLst>
            <pc:docMk/>
            <pc:sldMk cId="1700035601" sldId="329"/>
            <ac:spMk id="6" creationId="{0DAAAD37-D7DD-44D9-AF0A-9445FA2C35DE}"/>
          </ac:spMkLst>
        </pc:spChg>
        <pc:spChg chg="mod">
          <ac:chgData name="MARIA CAMILA GOMEZ RUBIANO" userId="2a6b53d5-5fe5-4cbf-a964-9d9c98273e20" providerId="ADAL" clId="{C2706D30-0D2A-4817-9B1C-10EB928FDE4C}" dt="2023-02-14T21:42:39.128" v="1070" actId="1076"/>
          <ac:spMkLst>
            <pc:docMk/>
            <pc:sldMk cId="1700035601" sldId="329"/>
            <ac:spMk id="7" creationId="{CC134E5A-0D2B-483E-A17A-DE5350F870FA}"/>
          </ac:spMkLst>
        </pc:spChg>
        <pc:spChg chg="mod">
          <ac:chgData name="MARIA CAMILA GOMEZ RUBIANO" userId="2a6b53d5-5fe5-4cbf-a964-9d9c98273e20" providerId="ADAL" clId="{C2706D30-0D2A-4817-9B1C-10EB928FDE4C}" dt="2023-02-14T21:43:56.116" v="1100" actId="20577"/>
          <ac:spMkLst>
            <pc:docMk/>
            <pc:sldMk cId="1700035601" sldId="329"/>
            <ac:spMk id="9" creationId="{CC1AD801-9A09-4BDD-B821-BAA173E8DDA9}"/>
          </ac:spMkLst>
        </pc:spChg>
        <pc:graphicFrameChg chg="modGraphic">
          <ac:chgData name="MARIA CAMILA GOMEZ RUBIANO" userId="2a6b53d5-5fe5-4cbf-a964-9d9c98273e20" providerId="ADAL" clId="{C2706D30-0D2A-4817-9B1C-10EB928FDE4C}" dt="2023-02-14T21:37:32.360" v="3" actId="20577"/>
          <ac:graphicFrameMkLst>
            <pc:docMk/>
            <pc:sldMk cId="1700035601" sldId="329"/>
            <ac:graphicFrameMk id="3" creationId="{E8F2B26D-18E7-4B11-B887-FA9FD84827AD}"/>
          </ac:graphicFrameMkLst>
        </pc:graphicFrameChg>
      </pc:sldChg>
    </pc:docChg>
  </pc:docChgLst>
  <pc:docChgLst>
    <pc:chgData name="MARIA CAMILA GOMEZ RUBIANO" userId="S::mcgomez@findeter.gov.co::2a6b53d5-5fe5-4cbf-a964-9d9c98273e20" providerId="AD" clId="Web-{DBD0071F-7408-4875-B5E2-BD7F36ADF180}"/>
    <pc:docChg chg="addSld delSld modSld addMainMaster modMainMaster modSection">
      <pc:chgData name="MARIA CAMILA GOMEZ RUBIANO" userId="S::mcgomez@findeter.gov.co::2a6b53d5-5fe5-4cbf-a964-9d9c98273e20" providerId="AD" clId="Web-{DBD0071F-7408-4875-B5E2-BD7F36ADF180}" dt="2023-02-07T23:04:54.807" v="528" actId="1076"/>
      <pc:docMkLst>
        <pc:docMk/>
      </pc:docMkLst>
      <pc:sldChg chg="del">
        <pc:chgData name="MARIA CAMILA GOMEZ RUBIANO" userId="S::mcgomez@findeter.gov.co::2a6b53d5-5fe5-4cbf-a964-9d9c98273e20" providerId="AD" clId="Web-{DBD0071F-7408-4875-B5E2-BD7F36ADF180}" dt="2023-02-07T23:03:02.304" v="510"/>
        <pc:sldMkLst>
          <pc:docMk/>
          <pc:sldMk cId="331872158" sldId="325"/>
        </pc:sldMkLst>
      </pc:sldChg>
      <pc:sldChg chg="del">
        <pc:chgData name="MARIA CAMILA GOMEZ RUBIANO" userId="S::mcgomez@findeter.gov.co::2a6b53d5-5fe5-4cbf-a964-9d9c98273e20" providerId="AD" clId="Web-{DBD0071F-7408-4875-B5E2-BD7F36ADF180}" dt="2023-02-07T23:03:04.539" v="511"/>
        <pc:sldMkLst>
          <pc:docMk/>
          <pc:sldMk cId="3252310949" sldId="326"/>
        </pc:sldMkLst>
      </pc:sldChg>
      <pc:sldChg chg="addSp delSp modSp">
        <pc:chgData name="MARIA CAMILA GOMEZ RUBIANO" userId="S::mcgomez@findeter.gov.co::2a6b53d5-5fe5-4cbf-a964-9d9c98273e20" providerId="AD" clId="Web-{DBD0071F-7408-4875-B5E2-BD7F36ADF180}" dt="2023-02-07T23:04:54.807" v="528" actId="1076"/>
        <pc:sldMkLst>
          <pc:docMk/>
          <pc:sldMk cId="1700035601" sldId="329"/>
        </pc:sldMkLst>
        <pc:spChg chg="mod">
          <ac:chgData name="MARIA CAMILA GOMEZ RUBIANO" userId="S::mcgomez@findeter.gov.co::2a6b53d5-5fe5-4cbf-a964-9d9c98273e20" providerId="AD" clId="Web-{DBD0071F-7408-4875-B5E2-BD7F36ADF180}" dt="2023-02-07T22:59:08.017" v="507" actId="20577"/>
          <ac:spMkLst>
            <pc:docMk/>
            <pc:sldMk cId="1700035601" sldId="329"/>
            <ac:spMk id="9" creationId="{CC1AD801-9A09-4BDD-B821-BAA173E8DDA9}"/>
          </ac:spMkLst>
        </pc:spChg>
        <pc:graphicFrameChg chg="mod modGraphic">
          <ac:chgData name="MARIA CAMILA GOMEZ RUBIANO" userId="S::mcgomez@findeter.gov.co::2a6b53d5-5fe5-4cbf-a964-9d9c98273e20" providerId="AD" clId="Web-{DBD0071F-7408-4875-B5E2-BD7F36ADF180}" dt="2023-02-07T22:52:57.883" v="15"/>
          <ac:graphicFrameMkLst>
            <pc:docMk/>
            <pc:sldMk cId="1700035601" sldId="329"/>
            <ac:graphicFrameMk id="3" creationId="{E8F2B26D-18E7-4B11-B887-FA9FD84827AD}"/>
          </ac:graphicFrameMkLst>
        </pc:graphicFrameChg>
        <pc:picChg chg="add mod modCrop">
          <ac:chgData name="MARIA CAMILA GOMEZ RUBIANO" userId="S::mcgomez@findeter.gov.co::2a6b53d5-5fe5-4cbf-a964-9d9c98273e20" providerId="AD" clId="Web-{DBD0071F-7408-4875-B5E2-BD7F36ADF180}" dt="2023-02-07T23:04:54.807" v="528" actId="1076"/>
          <ac:picMkLst>
            <pc:docMk/>
            <pc:sldMk cId="1700035601" sldId="329"/>
            <ac:picMk id="2" creationId="{9D9C10D2-667D-ACAF-7E41-6F7F286811DE}"/>
          </ac:picMkLst>
        </pc:picChg>
        <pc:picChg chg="del">
          <ac:chgData name="MARIA CAMILA GOMEZ RUBIANO" userId="S::mcgomez@findeter.gov.co::2a6b53d5-5fe5-4cbf-a964-9d9c98273e20" providerId="AD" clId="Web-{DBD0071F-7408-4875-B5E2-BD7F36ADF180}" dt="2023-02-07T23:04:14.947" v="518"/>
          <ac:picMkLst>
            <pc:docMk/>
            <pc:sldMk cId="1700035601" sldId="329"/>
            <ac:picMk id="14" creationId="{982A4861-CCF8-CD5F-3ED5-F733122A4950}"/>
          </ac:picMkLst>
        </pc:picChg>
      </pc:sldChg>
      <pc:sldChg chg="modSp add">
        <pc:chgData name="MARIA CAMILA GOMEZ RUBIANO" userId="S::mcgomez@findeter.gov.co::2a6b53d5-5fe5-4cbf-a964-9d9c98273e20" providerId="AD" clId="Web-{DBD0071F-7408-4875-B5E2-BD7F36ADF180}" dt="2023-02-07T23:03:42.774" v="517" actId="14100"/>
        <pc:sldMkLst>
          <pc:docMk/>
          <pc:sldMk cId="2256417948" sldId="583"/>
        </pc:sldMkLst>
        <pc:spChg chg="mod">
          <ac:chgData name="MARIA CAMILA GOMEZ RUBIANO" userId="S::mcgomez@findeter.gov.co::2a6b53d5-5fe5-4cbf-a964-9d9c98273e20" providerId="AD" clId="Web-{DBD0071F-7408-4875-B5E2-BD7F36ADF180}" dt="2023-02-07T23:03:42.774" v="517" actId="14100"/>
          <ac:spMkLst>
            <pc:docMk/>
            <pc:sldMk cId="2256417948" sldId="583"/>
            <ac:spMk id="7" creationId="{534C4835-3456-4AE0-84F9-22DA92A21802}"/>
          </ac:spMkLst>
        </pc:spChg>
        <pc:spChg chg="mod">
          <ac:chgData name="MARIA CAMILA GOMEZ RUBIANO" userId="S::mcgomez@findeter.gov.co::2a6b53d5-5fe5-4cbf-a964-9d9c98273e20" providerId="AD" clId="Web-{DBD0071F-7408-4875-B5E2-BD7F36ADF180}" dt="2023-02-07T23:03:24.883" v="514" actId="14100"/>
          <ac:spMkLst>
            <pc:docMk/>
            <pc:sldMk cId="2256417948" sldId="583"/>
            <ac:spMk id="18" creationId="{7C9ECD31-0031-479D-B3D0-A1B1A3EA8C3B}"/>
          </ac:spMkLst>
        </pc:spChg>
      </pc:sldChg>
      <pc:sldChg chg="add">
        <pc:chgData name="MARIA CAMILA GOMEZ RUBIANO" userId="S::mcgomez@findeter.gov.co::2a6b53d5-5fe5-4cbf-a964-9d9c98273e20" providerId="AD" clId="Web-{DBD0071F-7408-4875-B5E2-BD7F36ADF180}" dt="2023-02-07T23:02:52.898" v="509"/>
        <pc:sldMkLst>
          <pc:docMk/>
          <pc:sldMk cId="108402656" sldId="584"/>
        </pc:sldMkLst>
      </pc:sldChg>
      <pc:sldChg chg="add del">
        <pc:chgData name="MARIA CAMILA GOMEZ RUBIANO" userId="S::mcgomez@findeter.gov.co::2a6b53d5-5fe5-4cbf-a964-9d9c98273e20" providerId="AD" clId="Web-{DBD0071F-7408-4875-B5E2-BD7F36ADF180}" dt="2023-02-07T23:04:18.728" v="522"/>
        <pc:sldMkLst>
          <pc:docMk/>
          <pc:sldMk cId="41814254" sldId="585"/>
        </pc:sldMkLst>
      </pc:sldChg>
      <pc:sldChg chg="add del">
        <pc:chgData name="MARIA CAMILA GOMEZ RUBIANO" userId="S::mcgomez@findeter.gov.co::2a6b53d5-5fe5-4cbf-a964-9d9c98273e20" providerId="AD" clId="Web-{DBD0071F-7408-4875-B5E2-BD7F36ADF180}" dt="2023-02-07T23:04:18.728" v="521"/>
        <pc:sldMkLst>
          <pc:docMk/>
          <pc:sldMk cId="2818353729" sldId="586"/>
        </pc:sldMkLst>
      </pc:sldChg>
      <pc:sldMasterChg chg="add addSldLayout">
        <pc:chgData name="MARIA CAMILA GOMEZ RUBIANO" userId="S::mcgomez@findeter.gov.co::2a6b53d5-5fe5-4cbf-a964-9d9c98273e20" providerId="AD" clId="Web-{DBD0071F-7408-4875-B5E2-BD7F36ADF180}" dt="2023-02-07T23:02:52.632" v="508"/>
        <pc:sldMasterMkLst>
          <pc:docMk/>
          <pc:sldMasterMk cId="0" sldId="2147483648"/>
        </pc:sldMasterMkLst>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2152164741" sldId="2147483666"/>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7"/>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8"/>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9"/>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0"/>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1"/>
          </pc:sldLayoutMkLst>
        </pc:sldLayoutChg>
      </pc:sldMasterChg>
      <pc:sldMasterChg chg="modSldLayout">
        <pc:chgData name="MARIA CAMILA GOMEZ RUBIANO" userId="S::mcgomez@findeter.gov.co::2a6b53d5-5fe5-4cbf-a964-9d9c98273e20" providerId="AD" clId="Web-{DBD0071F-7408-4875-B5E2-BD7F36ADF180}" dt="2023-02-07T23:02:52.632" v="508"/>
        <pc:sldMasterMkLst>
          <pc:docMk/>
          <pc:sldMasterMk cId="0" sldId="2147483775"/>
        </pc:sldMasterMkLst>
        <pc:sldLayoutChg chg="replId">
          <pc:chgData name="MARIA CAMILA GOMEZ RUBIANO" userId="S::mcgomez@findeter.gov.co::2a6b53d5-5fe5-4cbf-a964-9d9c98273e20" providerId="AD" clId="Web-{DBD0071F-7408-4875-B5E2-BD7F36ADF180}" dt="2023-02-07T23:02:52.632" v="508"/>
          <pc:sldLayoutMkLst>
            <pc:docMk/>
            <pc:sldMasterMk cId="0" sldId="2147483775"/>
            <pc:sldLayoutMk cId="2413207928" sldId="2147483782"/>
          </pc:sldLayoutMkLst>
        </pc:sldLayoutChg>
      </pc:sldMasterChg>
      <pc:sldMasterChg chg="replId">
        <pc:chgData name="MARIA CAMILA GOMEZ RUBIANO" userId="S::mcgomez@findeter.gov.co::2a6b53d5-5fe5-4cbf-a964-9d9c98273e20" providerId="AD" clId="Web-{DBD0071F-7408-4875-B5E2-BD7F36ADF180}" dt="2023-02-07T23:02:52.632" v="508"/>
        <pc:sldMasterMkLst>
          <pc:docMk/>
          <pc:sldMasterMk cId="1506536342" sldId="2147483776"/>
        </pc:sldMasterMkLst>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22/02/2023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22/02/2023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24</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22/02/2023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3.xml"/><Relationship Id="rId7"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22/02/2023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2/22/2023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8.xml"/><Relationship Id="rId4" Type="http://schemas.openxmlformats.org/officeDocument/2006/relationships/image" Target="../media/image28.jpeg"/></Relationships>
</file>

<file path=ppt/slides/_rels/slide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xml"/><Relationship Id="rId4" Type="http://schemas.openxmlformats.org/officeDocument/2006/relationships/image" Target="../media/image31.jpeg"/></Relationships>
</file>

<file path=ppt/slides/_rels/slide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8.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8.xml"/><Relationship Id="rId5" Type="http://schemas.openxmlformats.org/officeDocument/2006/relationships/image" Target="../media/image40.jpeg"/><Relationship Id="rId4" Type="http://schemas.openxmlformats.org/officeDocument/2006/relationships/image" Target="../media/image3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8.xml"/><Relationship Id="rId5" Type="http://schemas.openxmlformats.org/officeDocument/2006/relationships/image" Target="../media/image44.jpeg"/><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8.xml"/><Relationship Id="rId5" Type="http://schemas.openxmlformats.org/officeDocument/2006/relationships/image" Target="../media/image53.png"/><Relationship Id="rId4"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36.xml"/><Relationship Id="rId4" Type="http://schemas.openxmlformats.org/officeDocument/2006/relationships/image" Target="../media/image6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2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30.xml"/><Relationship Id="rId4" Type="http://schemas.openxmlformats.org/officeDocument/2006/relationships/image" Target="../media/image70.png"/></Relationships>
</file>

<file path=ppt/slides/_rels/slide2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30.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41.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96.jpeg"/><Relationship Id="rId4" Type="http://schemas.openxmlformats.org/officeDocument/2006/relationships/image" Target="../media/image95.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jpeg"/><Relationship Id="rId1" Type="http://schemas.openxmlformats.org/officeDocument/2006/relationships/slideLayout" Target="../slideLayouts/slideLayout12.xml"/><Relationship Id="rId4" Type="http://schemas.openxmlformats.org/officeDocument/2006/relationships/image" Target="../media/image10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2042547" cy="338554"/>
          </a:xfrm>
          <a:prstGeom prst="rect">
            <a:avLst/>
          </a:prstGeom>
          <a:noFill/>
        </p:spPr>
        <p:txBody>
          <a:bodyPr wrap="none" lIns="91440" tIns="45720" rIns="91440" bIns="45720" rtlCol="0" anchor="t">
            <a:spAutoFit/>
          </a:bodyPr>
          <a:lstStyle/>
          <a:p>
            <a:pPr defTabSz="914400">
              <a:defRPr/>
            </a:pPr>
            <a:r>
              <a:rPr lang="es-CO" sz="1600" b="1" dirty="0">
                <a:solidFill>
                  <a:schemeClr val="bg1"/>
                </a:solidFill>
                <a:latin typeface="Helvetica"/>
                <a:cs typeface="Helvetica"/>
              </a:rPr>
              <a:t>Febrero 22 de</a:t>
            </a:r>
            <a:r>
              <a:rPr kumimoji="0" lang="es-CO" sz="1600" b="1" i="0" u="none" strike="noStrike" kern="1200" cap="none" spc="0" normalizeH="0" baseline="0" noProof="0" dirty="0">
                <a:ln>
                  <a:noFill/>
                </a:ln>
                <a:solidFill>
                  <a:schemeClr val="bg1"/>
                </a:solidFill>
                <a:effectLst/>
                <a:uLnTx/>
                <a:uFillTx/>
                <a:latin typeface="Helvetica"/>
                <a:cs typeface="Helvetica"/>
              </a:rPr>
              <a:t> </a:t>
            </a:r>
            <a:r>
              <a:rPr lang="es-CO" sz="1600" b="1" dirty="0">
                <a:solidFill>
                  <a:schemeClr val="bg1"/>
                </a:solidFill>
                <a:latin typeface="Helvetica"/>
                <a:cs typeface="Helvetica"/>
              </a:rPr>
              <a:t>2023</a:t>
            </a:r>
            <a:endParaRPr kumimoji="0" lang="es-CO" sz="1600" b="1" i="0" u="none" strike="noStrike" kern="1200" cap="none" spc="0" normalizeH="0" baseline="0" noProof="0" dirty="0">
              <a:ln>
                <a:noFill/>
              </a:ln>
              <a:solidFill>
                <a:schemeClr val="bg1"/>
              </a:solidFill>
              <a:effectLst/>
              <a:uLnTx/>
              <a:uFillTx/>
              <a:latin typeface="Helvetica"/>
              <a:cs typeface="Helvetica"/>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471884" y="623992"/>
            <a:ext cx="10389404" cy="321242"/>
          </a:xfrm>
          <a:prstGeom prst="rect">
            <a:avLst/>
          </a:prstGeom>
        </p:spPr>
        <p:txBody>
          <a:bodyPr vert="horz" wrap="square" lIns="0" tIns="13335" rIns="0" bIns="0" rtlCol="0">
            <a:spAutoFit/>
          </a:bodyPr>
          <a:lstStyle/>
          <a:p>
            <a:pPr marL="12700" lvl="0">
              <a:spcBef>
                <a:spcPts val="105"/>
              </a:spcBef>
              <a:defRPr/>
            </a:pPr>
            <a:r>
              <a:rPr lang="es-MX" sz="2000">
                <a:solidFill>
                  <a:srgbClr val="4471C4"/>
                </a:solidFill>
                <a:latin typeface="Arial"/>
                <a:cs typeface="Arial"/>
              </a:rPr>
              <a:t>Ejecución </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2">
            <a:extLst>
              <a:ext uri="{FF2B5EF4-FFF2-40B4-BE49-F238E27FC236}">
                <a16:creationId xmlns:a16="http://schemas.microsoft.com/office/drawing/2014/main" id="{EDF7B3A3-A325-461D-9979-E0FA32D7B4A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6" name="Rectángulo 15">
            <a:extLst>
              <a:ext uri="{FF2B5EF4-FFF2-40B4-BE49-F238E27FC236}">
                <a16:creationId xmlns:a16="http://schemas.microsoft.com/office/drawing/2014/main" id="{DEEE4452-C424-4B37-9952-D3E3DB7E36D8}"/>
              </a:ext>
            </a:extLst>
          </p:cNvPr>
          <p:cNvSpPr/>
          <p:nvPr/>
        </p:nvSpPr>
        <p:spPr>
          <a:xfrm>
            <a:off x="83168" y="1054857"/>
            <a:ext cx="11910646" cy="57260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ángulo 16">
            <a:extLst>
              <a:ext uri="{FF2B5EF4-FFF2-40B4-BE49-F238E27FC236}">
                <a16:creationId xmlns:a16="http://schemas.microsoft.com/office/drawing/2014/main" id="{909A1431-CBDE-4114-ABB6-6181E228B43B}"/>
              </a:ext>
            </a:extLst>
          </p:cNvPr>
          <p:cNvSpPr/>
          <p:nvPr/>
        </p:nvSpPr>
        <p:spPr>
          <a:xfrm>
            <a:off x="231090" y="6442618"/>
            <a:ext cx="11480646" cy="307777"/>
          </a:xfrm>
          <a:prstGeom prst="rect">
            <a:avLst/>
          </a:prstGeom>
        </p:spPr>
        <p:txBody>
          <a:bodyPr wrap="square" lIns="91440" tIns="45720" rIns="91440" bIns="45720" anchor="t">
            <a:spAutoFit/>
          </a:bodyPr>
          <a:lstStyle/>
          <a:p>
            <a:pPr algn="just"/>
            <a:r>
              <a:rPr lang="es-CO" sz="1400" b="1">
                <a:solidFill>
                  <a:schemeClr val="tx2"/>
                </a:solidFill>
                <a:latin typeface="Arial Narrow"/>
              </a:rPr>
              <a:t>PERSONAL Y MANO DE OBRA: Administrativo: 5 personas. Operativo: 51 personas; </a:t>
            </a:r>
            <a:r>
              <a:rPr lang="es-CO" sz="1400" b="1">
                <a:solidFill>
                  <a:schemeClr val="tx2"/>
                </a:solidFill>
                <a:latin typeface="Arial Narrow"/>
                <a:cs typeface="Calibri"/>
              </a:rPr>
              <a:t>Subcontratistas: 15 personas. 82 personas en obra.</a:t>
            </a:r>
            <a:endParaRPr lang="es-ES">
              <a:solidFill>
                <a:schemeClr val="tx2"/>
              </a:solidFill>
              <a:latin typeface="Arial Narrow"/>
              <a:cs typeface="Calibri"/>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2918389195"/>
              </p:ext>
            </p:extLst>
          </p:nvPr>
        </p:nvGraphicFramePr>
        <p:xfrm>
          <a:off x="344525" y="1170949"/>
          <a:ext cx="11365279" cy="3849681"/>
        </p:xfrm>
        <a:graphic>
          <a:graphicData uri="http://schemas.openxmlformats.org/drawingml/2006/table">
            <a:tbl>
              <a:tblPr/>
              <a:tblGrid>
                <a:gridCol w="2214412">
                  <a:extLst>
                    <a:ext uri="{9D8B030D-6E8A-4147-A177-3AD203B41FA5}">
                      <a16:colId xmlns:a16="http://schemas.microsoft.com/office/drawing/2014/main" val="20000"/>
                    </a:ext>
                  </a:extLst>
                </a:gridCol>
                <a:gridCol w="2404211">
                  <a:extLst>
                    <a:ext uri="{9D8B030D-6E8A-4147-A177-3AD203B41FA5}">
                      <a16:colId xmlns:a16="http://schemas.microsoft.com/office/drawing/2014/main" val="20001"/>
                    </a:ext>
                  </a:extLst>
                </a:gridCol>
                <a:gridCol w="2208730">
                  <a:extLst>
                    <a:ext uri="{9D8B030D-6E8A-4147-A177-3AD203B41FA5}">
                      <a16:colId xmlns:a16="http://schemas.microsoft.com/office/drawing/2014/main" val="1978876319"/>
                    </a:ext>
                  </a:extLst>
                </a:gridCol>
                <a:gridCol w="1554946">
                  <a:extLst>
                    <a:ext uri="{9D8B030D-6E8A-4147-A177-3AD203B41FA5}">
                      <a16:colId xmlns:a16="http://schemas.microsoft.com/office/drawing/2014/main" val="20002"/>
                    </a:ext>
                  </a:extLst>
                </a:gridCol>
                <a:gridCol w="712838">
                  <a:extLst>
                    <a:ext uri="{9D8B030D-6E8A-4147-A177-3AD203B41FA5}">
                      <a16:colId xmlns:a16="http://schemas.microsoft.com/office/drawing/2014/main" val="20003"/>
                    </a:ext>
                  </a:extLst>
                </a:gridCol>
                <a:gridCol w="344129">
                  <a:extLst>
                    <a:ext uri="{9D8B030D-6E8A-4147-A177-3AD203B41FA5}">
                      <a16:colId xmlns:a16="http://schemas.microsoft.com/office/drawing/2014/main" val="1891784767"/>
                    </a:ext>
                  </a:extLst>
                </a:gridCol>
                <a:gridCol w="1926013">
                  <a:extLst>
                    <a:ext uri="{9D8B030D-6E8A-4147-A177-3AD203B41FA5}">
                      <a16:colId xmlns:a16="http://schemas.microsoft.com/office/drawing/2014/main" val="3158225201"/>
                    </a:ext>
                  </a:extLst>
                </a:gridCol>
              </a:tblGrid>
              <a:tr h="407805">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4">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endParaRPr lang="es-ES"/>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8370">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1000" b="0" i="0" u="none" strike="noStrike">
                          <a:solidFill>
                            <a:srgbClr val="000000"/>
                          </a:solidFill>
                          <a:effectLst/>
                          <a:latin typeface="Arial"/>
                          <a:cs typeface="Arial"/>
                        </a:rPr>
                        <a:t>100 %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rowSpan="2">
                  <a:txBody>
                    <a:bodyPr/>
                    <a:lstStyle/>
                    <a:p>
                      <a:pPr algn="ctr" fontAlgn="ctr"/>
                      <a:r>
                        <a:rPr lang="es-MX" sz="1000" b="0" i="0" u="none" strike="noStrike">
                          <a:solidFill>
                            <a:schemeClr val="tx1"/>
                          </a:solidFill>
                          <a:effectLst/>
                          <a:latin typeface="Arial"/>
                          <a:cs typeface="Arial"/>
                        </a:rPr>
                        <a:t>APROBADO</a:t>
                      </a:r>
                      <a:endParaRPr lang="es-CO" sz="1000" b="0" i="0" u="none" strike="noStrike">
                        <a:solidFill>
                          <a:schemeClr val="tx1"/>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730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1000" b="0" i="0" u="none" strike="noStrike">
                          <a:solidFill>
                            <a:srgbClr val="000000"/>
                          </a:solidFill>
                          <a:effectLst/>
                          <a:latin typeface="Arial"/>
                          <a:cs typeface="Arial"/>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vMerge="1">
                  <a:txBody>
                    <a:bodyPr/>
                    <a:lstStyle/>
                    <a:p>
                      <a:endParaRPr lang="es-CO"/>
                    </a:p>
                  </a:txBody>
                  <a:tcPr/>
                </a:tc>
                <a:extLst>
                  <a:ext uri="{0D108BD9-81ED-4DB2-BD59-A6C34878D82A}">
                    <a16:rowId xmlns:a16="http://schemas.microsoft.com/office/drawing/2014/main" val="10002"/>
                  </a:ext>
                </a:extLst>
              </a:tr>
              <a:tr h="277307">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$ 6.365.798.027,00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01/04/2022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1000" b="0" i="0" u="none" strike="noStrike">
                          <a:solidFill>
                            <a:srgbClr val="000000"/>
                          </a:solidFill>
                          <a:effectLst/>
                          <a:latin typeface="Arial"/>
                          <a:cs typeface="Arial"/>
                        </a:rPr>
                        <a:t>82.66%</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rowSpan="2">
                  <a:txBody>
                    <a:bodyPr/>
                    <a:lstStyle/>
                    <a:p>
                      <a:pPr algn="ctr" fontAlgn="ctr"/>
                      <a:r>
                        <a:rPr lang="es-MX" sz="1400" b="1" i="0" u="none" strike="noStrike">
                          <a:solidFill>
                            <a:srgbClr val="FF0000"/>
                          </a:solidFill>
                          <a:effectLst/>
                          <a:latin typeface="Arial"/>
                          <a:cs typeface="Arial"/>
                        </a:rPr>
                        <a:t>-11.98%</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3620">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1000" b="0" i="0" u="none" strike="noStrike">
                          <a:solidFill>
                            <a:srgbClr val="000000"/>
                          </a:solidFill>
                          <a:effectLst/>
                          <a:latin typeface="Arial"/>
                          <a:cs typeface="Arial"/>
                        </a:rPr>
                        <a:t>70.68%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vMerge="1">
                  <a:txBody>
                    <a:bodyPr/>
                    <a:lstStyle/>
                    <a:p>
                      <a:endParaRPr lang="es-CO"/>
                    </a:p>
                  </a:txBody>
                  <a:tcPr/>
                </a:tc>
                <a:extLst>
                  <a:ext uri="{0D108BD9-81ED-4DB2-BD59-A6C34878D82A}">
                    <a16:rowId xmlns:a16="http://schemas.microsoft.com/office/drawing/2014/main" val="3308951999"/>
                  </a:ext>
                </a:extLst>
              </a:tr>
              <a:tr h="375180">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4">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ES"/>
                    </a:p>
                  </a:txBody>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995046">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BLOQUE 16.71.47%</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BLOQUE 42. 69.12%</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BLOQUE 66.67.68%</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995046">
                <a:tc gridSpan="7">
                  <a:txBody>
                    <a:bodyPr/>
                    <a:lstStyle/>
                    <a:p>
                      <a:pPr marL="0" marR="0" lvl="0" indent="0" algn="just">
                        <a:lnSpc>
                          <a:spcPct val="100000"/>
                        </a:lnSpc>
                        <a:spcBef>
                          <a:spcPts val="0"/>
                        </a:spcBef>
                        <a:spcAft>
                          <a:spcPts val="0"/>
                        </a:spcAft>
                        <a:buNone/>
                      </a:pPr>
                      <a:r>
                        <a:rPr lang="es-CO" sz="1200" b="1" i="0" u="none" strike="noStrike" baseline="0" noProof="0">
                          <a:solidFill>
                            <a:schemeClr val="tx2"/>
                          </a:solidFill>
                          <a:latin typeface="Arial Narrow"/>
                        </a:rPr>
                        <a:t>ACCIONES INMEDIATAS A IMPLEMENTAR.</a:t>
                      </a:r>
                      <a:r>
                        <a:rPr lang="en-US" sz="1200" b="0" i="0" u="none" strike="noStrike" baseline="0" noProof="0">
                          <a:solidFill>
                            <a:schemeClr val="tx2"/>
                          </a:solidFill>
                          <a:latin typeface="Arial Narrow"/>
                        </a:rPr>
                        <a:t> </a:t>
                      </a:r>
                      <a:endParaRPr lang="en-US" sz="1200" b="0" i="0" u="none" strike="noStrike" baseline="0" noProof="0"/>
                    </a:p>
                    <a:p>
                      <a:pPr marL="0" marR="0" lvl="0" indent="0" algn="just">
                        <a:lnSpc>
                          <a:spcPct val="100000"/>
                        </a:lnSpc>
                        <a:spcBef>
                          <a:spcPts val="0"/>
                        </a:spcBef>
                        <a:spcAft>
                          <a:spcPts val="0"/>
                        </a:spcAft>
                        <a:buNone/>
                      </a:pPr>
                      <a:r>
                        <a:rPr lang="es-CO" sz="1200" b="0" i="0" u="none" strike="noStrike" baseline="0" noProof="0">
                          <a:latin typeface="Calibri"/>
                        </a:rPr>
                        <a:t>A</a:t>
                      </a:r>
                      <a:r>
                        <a:rPr lang="es-CO" sz="1200" b="0" i="0" u="none" strike="noStrike" baseline="0" noProof="0">
                          <a:latin typeface="Arial Narrow"/>
                        </a:rPr>
                        <a:t> la fecha se reporta un atraso del 11.98%, con un  tiempo restante de ejecución 39 días calendario de la etapa II del contrato. El plazo restante para la terminación contractual. El proyecto se encuentra en una situación compleja, para la supervisión de Findeter se materializa el riesgo de que el contrato no termine dentro del plazo contractual. Frente a esta situación se han tomado las siguientes medidas:</a:t>
                      </a:r>
                      <a:endParaRPr lang="es-MX" sz="1200"/>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extLst>
                  <a:ext uri="{0D108BD9-81ED-4DB2-BD59-A6C34878D82A}">
                    <a16:rowId xmlns:a16="http://schemas.microsoft.com/office/drawing/2014/main" val="2937924560"/>
                  </a:ext>
                </a:extLst>
              </a:tr>
            </a:tbl>
          </a:graphicData>
        </a:graphic>
      </p:graphicFrame>
      <p:sp>
        <p:nvSpPr>
          <p:cNvPr id="2" name="CuadroTexto 1">
            <a:extLst>
              <a:ext uri="{FF2B5EF4-FFF2-40B4-BE49-F238E27FC236}">
                <a16:creationId xmlns:a16="http://schemas.microsoft.com/office/drawing/2014/main" id="{DDDA03F9-5C2A-835C-6E4B-E9F54A6B0850}"/>
              </a:ext>
            </a:extLst>
          </p:cNvPr>
          <p:cNvSpPr txBox="1"/>
          <p:nvPr/>
        </p:nvSpPr>
        <p:spPr>
          <a:xfrm>
            <a:off x="211997" y="5050445"/>
            <a:ext cx="1177217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a:latin typeface="Arial Narrow"/>
                <a:ea typeface="+mn-lt"/>
                <a:cs typeface="+mn-lt"/>
              </a:rPr>
              <a:t>  Como parte de la gestión y diligencia, se han tomado las siguientes medidas.</a:t>
            </a:r>
            <a:endParaRPr lang="es-CO"/>
          </a:p>
          <a:p>
            <a:pPr algn="just">
              <a:buFont typeface="Arial"/>
              <a:buChar char="•"/>
            </a:pPr>
            <a:endParaRPr lang="es-CO" sz="1200">
              <a:solidFill>
                <a:schemeClr val="tx2"/>
              </a:solidFill>
              <a:latin typeface="Arial Narrow"/>
            </a:endParaRPr>
          </a:p>
          <a:p>
            <a:pPr marL="228600" indent="-228600" algn="just">
              <a:buAutoNum type="arabicPeriod"/>
            </a:pPr>
            <a:r>
              <a:rPr lang="es-CO" sz="1200">
                <a:solidFill>
                  <a:schemeClr val="tx2"/>
                </a:solidFill>
                <a:latin typeface="Arial Narrow"/>
                <a:ea typeface="+mn-lt"/>
                <a:cs typeface="+mn-lt"/>
              </a:rPr>
              <a:t>Aplicación procedimiento de apremio contrato de interventoría. Informe de aplicación para revisión jurídica.</a:t>
            </a:r>
            <a:endParaRPr lang="es-CO" sz="1200">
              <a:solidFill>
                <a:schemeClr val="tx2"/>
              </a:solidFill>
              <a:latin typeface="Arial Narrow"/>
              <a:cs typeface="Calibri"/>
            </a:endParaRPr>
          </a:p>
          <a:p>
            <a:pPr marL="228600" indent="-228600" algn="just">
              <a:buAutoNum type="arabicPeriod"/>
            </a:pPr>
            <a:r>
              <a:rPr lang="es-CO" sz="1200">
                <a:solidFill>
                  <a:schemeClr val="tx2"/>
                </a:solidFill>
                <a:latin typeface="Arial Narrow"/>
                <a:ea typeface="+mn-lt"/>
                <a:cs typeface="+mn-lt"/>
              </a:rPr>
              <a:t>Aplicación procedimiento de apremio contrato de obra. Se solicita y se reitera por Findeter solicitud de inicio de proceso de aplicación.</a:t>
            </a:r>
          </a:p>
          <a:p>
            <a:pPr marL="228600" indent="-228600" algn="just">
              <a:buAutoNum type="arabicPeriod"/>
            </a:pPr>
            <a:r>
              <a:rPr lang="es-CO" sz="1200">
                <a:solidFill>
                  <a:schemeClr val="tx2"/>
                </a:solidFill>
                <a:latin typeface="Arial Narrow"/>
                <a:ea typeface="+mn-lt"/>
                <a:cs typeface="+mn-lt"/>
              </a:rPr>
              <a:t>Mesas de trabajo para valorar y analizar solicitud de prórroga solicitada por contratista de obra por cuarenta y cinco (45) días calendario. Presentada el 14/02/2023.</a:t>
            </a:r>
          </a:p>
          <a:p>
            <a:pPr marL="228600" indent="-228600" algn="just">
              <a:buAutoNum type="arabicPeriod"/>
            </a:pPr>
            <a:r>
              <a:rPr lang="es-CO" sz="1200">
                <a:solidFill>
                  <a:schemeClr val="tx2"/>
                </a:solidFill>
                <a:latin typeface="Arial Narrow"/>
                <a:cs typeface="Calibri"/>
              </a:rPr>
              <a:t>Interventoría coordina labores  y actuaciones de ejecución de obra.</a:t>
            </a:r>
          </a:p>
          <a:p>
            <a:pPr marL="228600" indent="-228600" algn="just">
              <a:buAutoNum type="arabicPeriod"/>
            </a:pPr>
            <a:r>
              <a:rPr lang="es-CO" sz="1200">
                <a:solidFill>
                  <a:schemeClr val="tx2"/>
                </a:solidFill>
                <a:latin typeface="Arial Narrow"/>
                <a:cs typeface="Calibri"/>
              </a:rPr>
              <a:t>Análisis soluciones liquidez del contrato, se implementan gestiones para facilitar la liquidez del contrato.</a:t>
            </a:r>
          </a:p>
        </p:txBody>
      </p:sp>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2" name="object 3">
            <a:extLst>
              <a:ext uri="{FF2B5EF4-FFF2-40B4-BE49-F238E27FC236}">
                <a16:creationId xmlns:a16="http://schemas.microsoft.com/office/drawing/2014/main" id="{4C5EDDE0-63B9-4076-83CA-D803125AA8C9}"/>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
            <a:extLst>
              <a:ext uri="{FF2B5EF4-FFF2-40B4-BE49-F238E27FC236}">
                <a16:creationId xmlns:a16="http://schemas.microsoft.com/office/drawing/2014/main" id="{8FBC9DCB-D7E7-4D9D-BC3C-6AC7528C625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431220" y="6136533"/>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
        <p:nvSpPr>
          <p:cNvPr id="10" name="CuadroTexto 9">
            <a:extLst>
              <a:ext uri="{FF2B5EF4-FFF2-40B4-BE49-F238E27FC236}">
                <a16:creationId xmlns:a16="http://schemas.microsoft.com/office/drawing/2014/main" id="{B8DD7AEB-E5F4-521B-2E37-5B150620E205}"/>
              </a:ext>
            </a:extLst>
          </p:cNvPr>
          <p:cNvSpPr txBox="1"/>
          <p:nvPr/>
        </p:nvSpPr>
        <p:spPr>
          <a:xfrm>
            <a:off x="9462668" y="1789797"/>
            <a:ext cx="2513161" cy="41857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16.</a:t>
            </a:r>
          </a:p>
          <a:p>
            <a:pPr algn="just"/>
            <a:endParaRPr lang="en-US" sz="1400">
              <a:latin typeface="Arial Narrow"/>
              <a:cs typeface="Arial"/>
            </a:endParaRPr>
          </a:p>
          <a:p>
            <a:pPr algn="just"/>
            <a:r>
              <a:rPr lang="es-CO" sz="1400">
                <a:latin typeface="Arial Narrow"/>
                <a:cs typeface="Arial"/>
              </a:rPr>
              <a:t>Se desarrollan labores de:</a:t>
            </a:r>
          </a:p>
          <a:p>
            <a:pPr marL="342900" indent="-342900" algn="just">
              <a:buAutoNum type="arabicPeriod"/>
            </a:pPr>
            <a:endParaRPr lang="es-CO" sz="1400">
              <a:latin typeface="Arial Narrow"/>
              <a:ea typeface="+mn-lt"/>
              <a:cs typeface="Arial"/>
            </a:endParaRPr>
          </a:p>
          <a:p>
            <a:pPr marL="342900" indent="-342900" algn="just">
              <a:buAutoNum type="arabicPeriod"/>
            </a:pPr>
            <a:r>
              <a:rPr lang="es-CO" sz="1400">
                <a:latin typeface="Arial Narrow"/>
                <a:ea typeface="+mn-lt"/>
                <a:cs typeface="+mn-lt"/>
              </a:rPr>
              <a:t>Escarificación de elementos estructurales.</a:t>
            </a:r>
            <a:endParaRPr lang="es-CO">
              <a:latin typeface="Arial Narrow"/>
              <a:ea typeface="+mn-lt"/>
              <a:cs typeface="+mn-lt"/>
            </a:endParaRPr>
          </a:p>
          <a:p>
            <a:pPr marL="342900" indent="-342900" algn="just">
              <a:buAutoNum type="arabicPeriod"/>
            </a:pPr>
            <a:r>
              <a:rPr lang="es-CO" sz="1400">
                <a:latin typeface="Arial Narrow"/>
                <a:ea typeface="+mn-lt"/>
                <a:cs typeface="+mn-lt"/>
              </a:rPr>
              <a:t>Armado y figurado de acero para columnas y vigas</a:t>
            </a:r>
            <a:endParaRPr lang="es-CO">
              <a:latin typeface="Arial Narrow"/>
              <a:cs typeface="Calibri" panose="020F0502020204030204"/>
            </a:endParaRPr>
          </a:p>
          <a:p>
            <a:pPr marL="342900" indent="-342900" algn="just">
              <a:buAutoNum type="arabicPeriod"/>
            </a:pPr>
            <a:r>
              <a:rPr lang="es-CO" sz="1400">
                <a:latin typeface="Arial Narrow"/>
                <a:ea typeface="+mn-lt"/>
                <a:cs typeface="+mn-lt"/>
              </a:rPr>
              <a:t>Vaciado de concreto para vigas y columnas</a:t>
            </a:r>
            <a:endParaRPr lang="es-CO">
              <a:latin typeface="Arial Narrow"/>
              <a:cs typeface="Calibri" panose="020F0502020204030204"/>
            </a:endParaRPr>
          </a:p>
          <a:p>
            <a:pPr marL="342900" indent="-342900" algn="just">
              <a:buAutoNum type="arabicPeriod"/>
            </a:pPr>
            <a:r>
              <a:rPr lang="es-CO" sz="1400">
                <a:latin typeface="Arial Narrow"/>
                <a:ea typeface="+mn-lt"/>
                <a:cs typeface="+mn-lt"/>
              </a:rPr>
              <a:t>Armado de muro en mampostería N°5</a:t>
            </a:r>
            <a:endParaRPr lang="es-CO">
              <a:latin typeface="Arial Narrow"/>
              <a:cs typeface="Calibri" panose="020F0502020204030204"/>
            </a:endParaRPr>
          </a:p>
          <a:p>
            <a:pPr marL="342900" indent="-342900" algn="just">
              <a:buAutoNum type="arabicPeriod"/>
            </a:pPr>
            <a:r>
              <a:rPr lang="es-CO" sz="1400">
                <a:latin typeface="Arial Narrow"/>
                <a:cs typeface="Calibri" panose="020F0502020204030204"/>
              </a:rPr>
              <a:t>Pañete de mampostería.</a:t>
            </a:r>
          </a:p>
          <a:p>
            <a:pPr marL="342900" indent="-342900" algn="just">
              <a:buAutoNum type="arabicPeriod"/>
            </a:pPr>
            <a:r>
              <a:rPr lang="es-CO" sz="1400">
                <a:latin typeface="Arial Narrow"/>
                <a:cs typeface="Calibri" panose="020F0502020204030204"/>
              </a:rPr>
              <a:t>Estuco y pintura de elementos estructurales.</a:t>
            </a:r>
          </a:p>
          <a:p>
            <a:pPr marL="342900" indent="-342900" algn="just">
              <a:buAutoNum type="arabicPeriod"/>
            </a:pPr>
            <a:r>
              <a:rPr lang="es-CO" sz="1400">
                <a:latin typeface="Arial Narrow"/>
                <a:cs typeface="Calibri" panose="020F0502020204030204"/>
              </a:rPr>
              <a:t>Vaciado de concretos para losa de contrapiso.</a:t>
            </a:r>
          </a:p>
          <a:p>
            <a:pPr marL="342900" indent="-342900" algn="just">
              <a:buAutoNum type="arabicPeriod"/>
            </a:pPr>
            <a:r>
              <a:rPr lang="es-CO" sz="1400">
                <a:latin typeface="Arial Narrow"/>
                <a:cs typeface="Calibri" panose="020F0502020204030204"/>
              </a:rPr>
              <a:t>Carpintería de aluminio.</a:t>
            </a:r>
          </a:p>
          <a:p>
            <a:pPr marL="342900" indent="-342900" algn="just">
              <a:buAutoNum type="arabicPeriod"/>
            </a:pPr>
            <a:r>
              <a:rPr lang="es-CO" sz="1400">
                <a:latin typeface="Arial Narrow"/>
                <a:cs typeface="Calibri" panose="020F0502020204030204"/>
              </a:rPr>
              <a:t>Carpintería metálica.</a:t>
            </a:r>
          </a:p>
        </p:txBody>
      </p:sp>
      <p:pic>
        <p:nvPicPr>
          <p:cNvPr id="3" name="Imagen 3" descr="Imagen que contiene edificio, exterior, piso, tabla&#10;&#10;Descripción generada automáticamente">
            <a:extLst>
              <a:ext uri="{FF2B5EF4-FFF2-40B4-BE49-F238E27FC236}">
                <a16:creationId xmlns:a16="http://schemas.microsoft.com/office/drawing/2014/main" id="{A0969160-8838-2E47-B8E5-9917EB29833C}"/>
              </a:ext>
            </a:extLst>
          </p:cNvPr>
          <p:cNvPicPr>
            <a:picLocks noChangeAspect="1"/>
          </p:cNvPicPr>
          <p:nvPr/>
        </p:nvPicPr>
        <p:blipFill>
          <a:blip r:embed="rId2"/>
          <a:stretch>
            <a:fillRect/>
          </a:stretch>
        </p:blipFill>
        <p:spPr>
          <a:xfrm>
            <a:off x="914400" y="1248493"/>
            <a:ext cx="8393501" cy="4720446"/>
          </a:xfrm>
          <a:prstGeom prst="rect">
            <a:avLst/>
          </a:prstGeom>
        </p:spPr>
      </p:pic>
    </p:spTree>
    <p:extLst>
      <p:ext uri="{BB962C8B-B14F-4D97-AF65-F5344CB8AC3E}">
        <p14:creationId xmlns:p14="http://schemas.microsoft.com/office/powerpoint/2010/main" val="3051747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4"/>
            <a:ext cx="11628785" cy="558652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211590"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descr="Imagen que contiene interior, pequeño, refrigerador, abrir&#10;&#10;Descripción generada automáticamente">
            <a:extLst>
              <a:ext uri="{FF2B5EF4-FFF2-40B4-BE49-F238E27FC236}">
                <a16:creationId xmlns:a16="http://schemas.microsoft.com/office/drawing/2014/main" id="{0DB78C8C-C59A-1DEC-2A7D-CDFFCD0663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6815" y="1823589"/>
            <a:ext cx="7286445" cy="4102219"/>
          </a:xfrm>
          <a:prstGeom prst="rect">
            <a:avLst/>
          </a:prstGeom>
        </p:spPr>
      </p:pic>
      <p:pic>
        <p:nvPicPr>
          <p:cNvPr id="3" name="Imagen 3">
            <a:extLst>
              <a:ext uri="{FF2B5EF4-FFF2-40B4-BE49-F238E27FC236}">
                <a16:creationId xmlns:a16="http://schemas.microsoft.com/office/drawing/2014/main" id="{51B46D36-B8C4-41D8-DBAB-63B59DC432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29268" y="3707022"/>
            <a:ext cx="4195313" cy="2362559"/>
          </a:xfrm>
          <a:prstGeom prst="rect">
            <a:avLst/>
          </a:prstGeom>
        </p:spPr>
      </p:pic>
      <p:pic>
        <p:nvPicPr>
          <p:cNvPr id="11" name="Imagen 13" descr="Imagen que contiene edificio, ventana, tabla, vivo&#10;&#10;Descripción generada automáticamente">
            <a:extLst>
              <a:ext uri="{FF2B5EF4-FFF2-40B4-BE49-F238E27FC236}">
                <a16:creationId xmlns:a16="http://schemas.microsoft.com/office/drawing/2014/main" id="{E219C16A-A1E0-544E-6307-B0142CA9DEC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29268" y="1306004"/>
            <a:ext cx="4152181" cy="2333804"/>
          </a:xfrm>
          <a:prstGeom prst="rect">
            <a:avLst/>
          </a:prstGeom>
        </p:spPr>
      </p:pic>
    </p:spTree>
    <p:extLst>
      <p:ext uri="{BB962C8B-B14F-4D97-AF65-F5344CB8AC3E}">
        <p14:creationId xmlns:p14="http://schemas.microsoft.com/office/powerpoint/2010/main" val="2980279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650873" y="594909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4" name="Imagen 4" descr="Imagen que contiene edificio, hombre, calle, tabla&#10;&#10;Descripción generada automáticamente">
            <a:extLst>
              <a:ext uri="{FF2B5EF4-FFF2-40B4-BE49-F238E27FC236}">
                <a16:creationId xmlns:a16="http://schemas.microsoft.com/office/drawing/2014/main" id="{B78BC221-FD4D-77A5-463C-72E1ECDE796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2438" y="1593550"/>
            <a:ext cx="7300822" cy="4116597"/>
          </a:xfrm>
          <a:prstGeom prst="rect">
            <a:avLst/>
          </a:prstGeom>
        </p:spPr>
      </p:pic>
      <p:pic>
        <p:nvPicPr>
          <p:cNvPr id="5" name="Imagen 10" descr="Imagen que contiene edificio, tabla, área, ladrillo&#10;&#10;Descripción generada automáticamente">
            <a:extLst>
              <a:ext uri="{FF2B5EF4-FFF2-40B4-BE49-F238E27FC236}">
                <a16:creationId xmlns:a16="http://schemas.microsoft.com/office/drawing/2014/main" id="{F27C11A7-2EB2-171B-3E99-8FC41E664F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1796" y="3577626"/>
            <a:ext cx="3879011" cy="2175653"/>
          </a:xfrm>
          <a:prstGeom prst="rect">
            <a:avLst/>
          </a:prstGeom>
        </p:spPr>
      </p:pic>
      <p:pic>
        <p:nvPicPr>
          <p:cNvPr id="11" name="Imagen 11" descr="Imagen que contiene edificio, exterior, hombre, béisbol&#10;&#10;Descripción generada automáticamente">
            <a:extLst>
              <a:ext uri="{FF2B5EF4-FFF2-40B4-BE49-F238E27FC236}">
                <a16:creationId xmlns:a16="http://schemas.microsoft.com/office/drawing/2014/main" id="{D947A9C3-7798-C845-7C20-BA8F31BD990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01795" y="1277248"/>
            <a:ext cx="3879011" cy="2190031"/>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4779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09666"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5" name="Imagen 8">
            <a:extLst>
              <a:ext uri="{FF2B5EF4-FFF2-40B4-BE49-F238E27FC236}">
                <a16:creationId xmlns:a16="http://schemas.microsoft.com/office/drawing/2014/main" id="{08D7A6A1-60CC-0E26-FE83-9479203568C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49041" y="4023324"/>
            <a:ext cx="3835879" cy="2175653"/>
          </a:xfrm>
          <a:prstGeom prst="rect">
            <a:avLst/>
          </a:prstGeom>
        </p:spPr>
      </p:pic>
      <p:pic>
        <p:nvPicPr>
          <p:cNvPr id="9" name="Imagen 9">
            <a:extLst>
              <a:ext uri="{FF2B5EF4-FFF2-40B4-BE49-F238E27FC236}">
                <a16:creationId xmlns:a16="http://schemas.microsoft.com/office/drawing/2014/main" id="{3D842A1B-7315-7894-42E7-D2D62F9AF0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2438" y="1837966"/>
            <a:ext cx="3835878" cy="2132521"/>
          </a:xfrm>
          <a:prstGeom prst="rect">
            <a:avLst/>
          </a:prstGeom>
        </p:spPr>
      </p:pic>
      <p:pic>
        <p:nvPicPr>
          <p:cNvPr id="10" name="Imagen 10">
            <a:extLst>
              <a:ext uri="{FF2B5EF4-FFF2-40B4-BE49-F238E27FC236}">
                <a16:creationId xmlns:a16="http://schemas.microsoft.com/office/drawing/2014/main" id="{413992B1-F910-FBFB-091B-42370CFAFD2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64324" y="1837966"/>
            <a:ext cx="3749614" cy="2132521"/>
          </a:xfrm>
          <a:prstGeom prst="rect">
            <a:avLst/>
          </a:prstGeom>
        </p:spPr>
      </p:pic>
      <p:pic>
        <p:nvPicPr>
          <p:cNvPr id="11" name="Imagen 11">
            <a:extLst>
              <a:ext uri="{FF2B5EF4-FFF2-40B4-BE49-F238E27FC236}">
                <a16:creationId xmlns:a16="http://schemas.microsoft.com/office/drawing/2014/main" id="{66A250FB-DB9E-7982-7C5E-7B0C6969D4E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088702" y="1837966"/>
            <a:ext cx="3821502" cy="2132522"/>
          </a:xfrm>
          <a:prstGeom prst="rect">
            <a:avLst/>
          </a:prstGeom>
        </p:spPr>
      </p:pic>
      <p:pic>
        <p:nvPicPr>
          <p:cNvPr id="12" name="Imagen 13" descr="Imagen que contiene edificio, exterior, viejo, calle&#10;&#10;Descripción generada automáticamente">
            <a:extLst>
              <a:ext uri="{FF2B5EF4-FFF2-40B4-BE49-F238E27FC236}">
                <a16:creationId xmlns:a16="http://schemas.microsoft.com/office/drawing/2014/main" id="{FC6FFC2C-D3F8-3485-E491-C76EB7F1565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95268" y="4023324"/>
            <a:ext cx="3907766" cy="2175653"/>
          </a:xfrm>
          <a:prstGeom prst="rect">
            <a:avLst/>
          </a:prstGeom>
        </p:spPr>
      </p:pic>
    </p:spTree>
    <p:extLst>
      <p:ext uri="{BB962C8B-B14F-4D97-AF65-F5344CB8AC3E}">
        <p14:creationId xmlns:p14="http://schemas.microsoft.com/office/powerpoint/2010/main" val="1503274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3">
            <a:extLst>
              <a:ext uri="{FF2B5EF4-FFF2-40B4-BE49-F238E27FC236}">
                <a16:creationId xmlns:a16="http://schemas.microsoft.com/office/drawing/2014/main" id="{D609D918-1250-4D01-81F2-42C15FECB260}"/>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6" name="object 2">
            <a:extLst>
              <a:ext uri="{FF2B5EF4-FFF2-40B4-BE49-F238E27FC236}">
                <a16:creationId xmlns:a16="http://schemas.microsoft.com/office/drawing/2014/main" id="{1E6A2E38-D6B3-4F25-BE0D-6800307AB5D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7" name="Rectángulo 16">
            <a:extLst>
              <a:ext uri="{FF2B5EF4-FFF2-40B4-BE49-F238E27FC236}">
                <a16:creationId xmlns:a16="http://schemas.microsoft.com/office/drawing/2014/main" id="{D3160AE0-F55B-43D9-B773-D0354B4FFE6B}"/>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3937583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DE81FFB-6EEC-4CA8-9C6E-32528A3AD51A}"/>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C0A3C57-2B1D-4549-B258-E86D9BF6C29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5A5653F4-4A30-41F5-AB9C-1BEF9E46B4A1}"/>
              </a:ext>
            </a:extLst>
          </p:cNvPr>
          <p:cNvSpPr/>
          <p:nvPr/>
        </p:nvSpPr>
        <p:spPr>
          <a:xfrm>
            <a:off x="340949" y="1026961"/>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80922" y="6345586"/>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554967" y="5716439"/>
            <a:ext cx="561867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42. </a:t>
            </a:r>
            <a:r>
              <a:rPr lang="es-CO" sz="1400">
                <a:latin typeface="Arial Narrow"/>
                <a:cs typeface="Arial"/>
              </a:rPr>
              <a:t>Se desarrollan labores de:</a:t>
            </a:r>
            <a:endParaRPr lang="es-ES"/>
          </a:p>
          <a:p>
            <a:pPr algn="just"/>
            <a:endParaRPr lang="es-CO" sz="1400">
              <a:latin typeface="Arial Narrow"/>
              <a:ea typeface="+mn-lt"/>
              <a:cs typeface="Arial"/>
            </a:endParaRPr>
          </a:p>
          <a:p>
            <a:pPr marL="342900" indent="-342900" algn="just">
              <a:buAutoNum type="arabicPeriod"/>
            </a:pPr>
            <a:r>
              <a:rPr lang="es-CO" sz="1400">
                <a:ea typeface="+mn-lt"/>
                <a:cs typeface="+mn-lt"/>
              </a:rPr>
              <a:t>Mampostería muros divisorios</a:t>
            </a:r>
            <a:endParaRPr lang="es-CO" sz="1400">
              <a:cs typeface="Calibri" panose="020F0502020204030204"/>
            </a:endParaRPr>
          </a:p>
          <a:p>
            <a:pPr marL="342900" indent="-342900" algn="just">
              <a:buAutoNum type="arabicPeriod"/>
            </a:pPr>
            <a:r>
              <a:rPr lang="es-CO" sz="1400">
                <a:ea typeface="+mn-lt"/>
                <a:cs typeface="+mn-lt"/>
              </a:rPr>
              <a:t>Pañetes internos y divisiones.</a:t>
            </a:r>
          </a:p>
        </p:txBody>
      </p:sp>
      <p:pic>
        <p:nvPicPr>
          <p:cNvPr id="2" name="Imagen 10" descr="Imagen que contiene edificio, interior, cocina, tabla&#10;&#10;Descripción generada automáticamente">
            <a:extLst>
              <a:ext uri="{FF2B5EF4-FFF2-40B4-BE49-F238E27FC236}">
                <a16:creationId xmlns:a16="http://schemas.microsoft.com/office/drawing/2014/main" id="{7C24FC4B-1166-8DF1-DCE8-213078E3E1D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64587" y="1205362"/>
            <a:ext cx="3864633" cy="2175653"/>
          </a:xfrm>
          <a:prstGeom prst="rect">
            <a:avLst/>
          </a:prstGeom>
        </p:spPr>
      </p:pic>
      <p:pic>
        <p:nvPicPr>
          <p:cNvPr id="11" name="Imagen 11" descr="Imagen que contiene edificio, interior, hombre, bicicleta&#10;&#10;Descripción generada automáticamente">
            <a:extLst>
              <a:ext uri="{FF2B5EF4-FFF2-40B4-BE49-F238E27FC236}">
                <a16:creationId xmlns:a16="http://schemas.microsoft.com/office/drawing/2014/main" id="{C3218FA3-F2BB-1178-EBC7-DB62154B41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9609" y="1205362"/>
            <a:ext cx="3807124" cy="2175653"/>
          </a:xfrm>
          <a:prstGeom prst="rect">
            <a:avLst/>
          </a:prstGeom>
        </p:spPr>
      </p:pic>
      <p:pic>
        <p:nvPicPr>
          <p:cNvPr id="12" name="Imagen 12" descr="Imagen que contiene exterior, edificio, verde, casa&#10;&#10;Descripción generada automáticamente">
            <a:extLst>
              <a:ext uri="{FF2B5EF4-FFF2-40B4-BE49-F238E27FC236}">
                <a16:creationId xmlns:a16="http://schemas.microsoft.com/office/drawing/2014/main" id="{BF24AF8E-20ED-0C54-13B3-EFC4EFF3A9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89608" y="3462608"/>
            <a:ext cx="3835879" cy="2175653"/>
          </a:xfrm>
          <a:prstGeom prst="rect">
            <a:avLst/>
          </a:prstGeom>
        </p:spPr>
      </p:pic>
      <p:pic>
        <p:nvPicPr>
          <p:cNvPr id="13" name="Imagen 13">
            <a:extLst>
              <a:ext uri="{FF2B5EF4-FFF2-40B4-BE49-F238E27FC236}">
                <a16:creationId xmlns:a16="http://schemas.microsoft.com/office/drawing/2014/main" id="{58984BAE-BB0A-8602-19FB-559FD14AFCB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4590" y="3505739"/>
            <a:ext cx="3864633" cy="2161276"/>
          </a:xfrm>
          <a:prstGeom prst="rect">
            <a:avLst/>
          </a:prstGeom>
        </p:spPr>
      </p:pic>
    </p:spTree>
    <p:extLst>
      <p:ext uri="{BB962C8B-B14F-4D97-AF65-F5344CB8AC3E}">
        <p14:creationId xmlns:p14="http://schemas.microsoft.com/office/powerpoint/2010/main" val="3675475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F8346CD1-0328-454D-8857-FD7DEEB0725F}"/>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3860267B-98AF-4071-990E-9BBBECBF4EF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0" name="Rectángulo 9">
            <a:extLst>
              <a:ext uri="{FF2B5EF4-FFF2-40B4-BE49-F238E27FC236}">
                <a16:creationId xmlns:a16="http://schemas.microsoft.com/office/drawing/2014/main" id="{C0ED490D-40DC-4DFA-BA49-FBD7E5E5F290}"/>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Tree>
    <p:extLst>
      <p:ext uri="{BB962C8B-B14F-4D97-AF65-F5344CB8AC3E}">
        <p14:creationId xmlns:p14="http://schemas.microsoft.com/office/powerpoint/2010/main" val="1223707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0" name="CuadroTexto 1">
            <a:extLst>
              <a:ext uri="{FF2B5EF4-FFF2-40B4-BE49-F238E27FC236}">
                <a16:creationId xmlns:a16="http://schemas.microsoft.com/office/drawing/2014/main" id="{96917F42-3D48-5DAD-11EC-3FE9CBE12CDE}"/>
              </a:ext>
            </a:extLst>
          </p:cNvPr>
          <p:cNvSpPr txBox="1"/>
          <p:nvPr/>
        </p:nvSpPr>
        <p:spPr>
          <a:xfrm>
            <a:off x="903751" y="5077979"/>
            <a:ext cx="7125363" cy="116955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66.1.</a:t>
            </a:r>
          </a:p>
          <a:p>
            <a:pPr marL="342900" indent="-342900" algn="just">
              <a:buAutoNum type="arabicPeriod"/>
            </a:pPr>
            <a:r>
              <a:rPr lang="es-CO" sz="1400">
                <a:latin typeface="Calibri"/>
                <a:cs typeface="Calibri"/>
              </a:rPr>
              <a:t>Instalación</a:t>
            </a:r>
            <a:r>
              <a:rPr lang="es-CO" sz="1400">
                <a:cs typeface="Calibri"/>
              </a:rPr>
              <a:t> acero estructural de cubierta y cubierta UPVC. edificio 66.2.</a:t>
            </a:r>
            <a:endParaRPr lang="es-CO" sz="1400">
              <a:ea typeface="Calibri"/>
              <a:cs typeface="Calibri"/>
            </a:endParaRPr>
          </a:p>
          <a:p>
            <a:pPr marL="342900" indent="-342900">
              <a:buAutoNum type="arabicPeriod"/>
            </a:pPr>
            <a:r>
              <a:rPr lang="es-CO" sz="1400">
                <a:latin typeface="Calibri" panose="020F0502020204030204"/>
                <a:cs typeface="Calibri"/>
              </a:rPr>
              <a:t>Mampostería y cierre de espacios.</a:t>
            </a:r>
          </a:p>
          <a:p>
            <a:pPr marL="342900" indent="-342900">
              <a:buAutoNum type="arabicPeriod"/>
            </a:pPr>
            <a:r>
              <a:rPr lang="es-CO" sz="1400">
                <a:latin typeface="Calibri" panose="020F0502020204030204"/>
                <a:ea typeface="Calibri"/>
                <a:cs typeface="Calibri"/>
              </a:rPr>
              <a:t>Pañetes muros internos.</a:t>
            </a:r>
          </a:p>
          <a:p>
            <a:pPr marL="342900" indent="-342900">
              <a:buAutoNum type="arabicPeriod"/>
            </a:pPr>
            <a:r>
              <a:rPr lang="es-CO" sz="1400">
                <a:latin typeface="Calibri" panose="020F0502020204030204"/>
                <a:ea typeface="Calibri"/>
                <a:cs typeface="Calibri"/>
              </a:rPr>
              <a:t>Construcción plataforma montacargas PMR.</a:t>
            </a:r>
          </a:p>
        </p:txBody>
      </p:sp>
      <p:pic>
        <p:nvPicPr>
          <p:cNvPr id="2" name="Imagen 6" descr="Imagen que contiene exterior, edificio, calle, fuego&#10;&#10;Descripción generada automáticamente">
            <a:extLst>
              <a:ext uri="{FF2B5EF4-FFF2-40B4-BE49-F238E27FC236}">
                <a16:creationId xmlns:a16="http://schemas.microsoft.com/office/drawing/2014/main" id="{D0DFAC88-072E-838C-0B7D-84C03149BFD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03720" y="2988154"/>
            <a:ext cx="2743200" cy="1543050"/>
          </a:xfrm>
          <a:prstGeom prst="rect">
            <a:avLst/>
          </a:prstGeom>
        </p:spPr>
      </p:pic>
      <p:pic>
        <p:nvPicPr>
          <p:cNvPr id="7" name="Imagen 7" descr="Imagen que contiene edificio, ventana, cuarto, viejo&#10;&#10;Descripción generada automáticamente">
            <a:extLst>
              <a:ext uri="{FF2B5EF4-FFF2-40B4-BE49-F238E27FC236}">
                <a16:creationId xmlns:a16="http://schemas.microsoft.com/office/drawing/2014/main" id="{F171BB7E-58BC-F2ED-2171-CD67E632DC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3720" y="1306003"/>
            <a:ext cx="2743200" cy="1543050"/>
          </a:xfrm>
          <a:prstGeom prst="rect">
            <a:avLst/>
          </a:prstGeom>
        </p:spPr>
      </p:pic>
      <p:pic>
        <p:nvPicPr>
          <p:cNvPr id="8" name="Imagen 8">
            <a:extLst>
              <a:ext uri="{FF2B5EF4-FFF2-40B4-BE49-F238E27FC236}">
                <a16:creationId xmlns:a16="http://schemas.microsoft.com/office/drawing/2014/main" id="{07D84045-D878-D7D3-F4A3-89AC2F730C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01947" y="1306003"/>
            <a:ext cx="6567577" cy="3728408"/>
          </a:xfrm>
          <a:prstGeom prst="rect">
            <a:avLst/>
          </a:prstGeom>
        </p:spPr>
      </p:pic>
      <p:pic>
        <p:nvPicPr>
          <p:cNvPr id="9" name="Imagen 10" descr="Imagen que contiene edificio, pequeño, fuego, cuarto&#10;&#10;Descripción generada automáticamente">
            <a:extLst>
              <a:ext uri="{FF2B5EF4-FFF2-40B4-BE49-F238E27FC236}">
                <a16:creationId xmlns:a16="http://schemas.microsoft.com/office/drawing/2014/main" id="{A019457E-4158-295D-2655-0233ECB432C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03720" y="4598418"/>
            <a:ext cx="2743200" cy="1543050"/>
          </a:xfrm>
          <a:prstGeom prst="rect">
            <a:avLst/>
          </a:prstGeom>
        </p:spPr>
      </p:pic>
    </p:spTree>
    <p:extLst>
      <p:ext uri="{BB962C8B-B14F-4D97-AF65-F5344CB8AC3E}">
        <p14:creationId xmlns:p14="http://schemas.microsoft.com/office/powerpoint/2010/main" val="2233884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71884" y="1169959"/>
            <a:ext cx="11628785" cy="510574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730738"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1" name="CuadroTexto 1">
            <a:extLst>
              <a:ext uri="{FF2B5EF4-FFF2-40B4-BE49-F238E27FC236}">
                <a16:creationId xmlns:a16="http://schemas.microsoft.com/office/drawing/2014/main" id="{96917F42-3D48-5DAD-11EC-3FE9CBE12CDE}"/>
              </a:ext>
            </a:extLst>
          </p:cNvPr>
          <p:cNvSpPr txBox="1"/>
          <p:nvPr/>
        </p:nvSpPr>
        <p:spPr>
          <a:xfrm>
            <a:off x="807636" y="5321595"/>
            <a:ext cx="11103896"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66.2</a:t>
            </a:r>
          </a:p>
          <a:p>
            <a:r>
              <a:rPr lang="es-CO" sz="1400">
                <a:cs typeface="Calibri"/>
              </a:rPr>
              <a:t>Ejecución labores de acondicionamiento conforme a requerimientos proceso de ordeño.</a:t>
            </a:r>
            <a:endParaRPr lang="es-CO" sz="1400">
              <a:ea typeface="Calibri"/>
              <a:cs typeface="Calibri"/>
            </a:endParaRPr>
          </a:p>
          <a:p>
            <a:r>
              <a:rPr lang="es-CO" sz="1400">
                <a:latin typeface="Calibri" panose="020F0502020204030204"/>
                <a:cs typeface="Calibri"/>
              </a:rPr>
              <a:t>Ejecución obras eléctricas y puntos hidráulicos.</a:t>
            </a:r>
            <a:endParaRPr lang="es-CO" sz="1400">
              <a:latin typeface="Calibri" panose="020F0502020204030204"/>
              <a:ea typeface="Calibri"/>
              <a:cs typeface="Calibri"/>
            </a:endParaRPr>
          </a:p>
          <a:p>
            <a:r>
              <a:rPr lang="es-CO" sz="1400">
                <a:latin typeface="Calibri" panose="020F0502020204030204"/>
                <a:cs typeface="Calibri"/>
              </a:rPr>
              <a:t>Instalación de equipo de ordeño automático.</a:t>
            </a:r>
            <a:endParaRPr lang="es-CO" sz="1400">
              <a:latin typeface="Calibri" panose="020F0502020204030204"/>
              <a:ea typeface="Calibri"/>
              <a:cs typeface="Calibri"/>
            </a:endParaRPr>
          </a:p>
        </p:txBody>
      </p:sp>
      <p:pic>
        <p:nvPicPr>
          <p:cNvPr id="8" name="Imagen 8" descr="Imagen que contiene edificio, tabla, banqueta, fuego&#10;&#10;Descripción generada automáticamente">
            <a:extLst>
              <a:ext uri="{FF2B5EF4-FFF2-40B4-BE49-F238E27FC236}">
                <a16:creationId xmlns:a16="http://schemas.microsoft.com/office/drawing/2014/main" id="{6F246ED6-D835-2881-31BA-84A32324FC7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8100" y="2053626"/>
            <a:ext cx="5661803" cy="3182068"/>
          </a:xfrm>
          <a:prstGeom prst="rect">
            <a:avLst/>
          </a:prstGeom>
        </p:spPr>
      </p:pic>
      <p:pic>
        <p:nvPicPr>
          <p:cNvPr id="9" name="Imagen 9" descr="Imagen que contiene edificio, verde, hombre, banqueta&#10;&#10;Descripción generada automáticamente">
            <a:extLst>
              <a:ext uri="{FF2B5EF4-FFF2-40B4-BE49-F238E27FC236}">
                <a16:creationId xmlns:a16="http://schemas.microsoft.com/office/drawing/2014/main" id="{9EEF8314-95C6-BE87-533D-936833836E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91532" y="2053626"/>
            <a:ext cx="5704936" cy="3182069"/>
          </a:xfrm>
          <a:prstGeom prst="rect">
            <a:avLst/>
          </a:prstGeom>
        </p:spPr>
      </p:pic>
    </p:spTree>
    <p:extLst>
      <p:ext uri="{BB962C8B-B14F-4D97-AF65-F5344CB8AC3E}">
        <p14:creationId xmlns:p14="http://schemas.microsoft.com/office/powerpoint/2010/main" val="626258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700CB213-AA80-424F-83D1-691DEE8FEF9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2" name="object 2">
            <a:extLst>
              <a:ext uri="{FF2B5EF4-FFF2-40B4-BE49-F238E27FC236}">
                <a16:creationId xmlns:a16="http://schemas.microsoft.com/office/drawing/2014/main" id="{D2D41176-586C-4DF0-A291-8CD883B9CFA8}"/>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553818475"/>
              </p:ext>
            </p:extLst>
          </p:nvPr>
        </p:nvGraphicFramePr>
        <p:xfrm>
          <a:off x="233555" y="974550"/>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19/02/2023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00FF"/>
                          </a:solidFill>
                          <a:effectLst/>
                          <a:latin typeface="+mn-lt"/>
                        </a:rPr>
                        <a:t>99,13%</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00FF"/>
                          </a:solidFill>
                          <a:effectLst/>
                          <a:latin typeface="+mn-lt"/>
                        </a:rPr>
                        <a:t>-0,96%</a:t>
                      </a:r>
                      <a:endParaRPr lang="es-CO" sz="1100" b="0" i="0" u="none" strike="noStrike">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00FF"/>
                          </a:solidFill>
                          <a:effectLst/>
                          <a:latin typeface="+mn-lt"/>
                        </a:rPr>
                        <a:t>98,17%</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974550"/>
            <a:ext cx="5919188" cy="5818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2913322"/>
            <a:ext cx="5919188" cy="3879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70896" y="2973337"/>
            <a:ext cx="5890423" cy="3424014"/>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a:ln>
                  <a:noFill/>
                </a:ln>
                <a:solidFill>
                  <a:srgbClr val="112C69"/>
                </a:solidFill>
                <a:effectLst/>
                <a:uLnTx/>
                <a:uFillTx/>
                <a:latin typeface="Arial"/>
                <a:ea typeface="+mn-ea"/>
                <a:cs typeface="Arial"/>
              </a:rPr>
              <a:t>1. Gestiones Findeter - seguimiento (Supervisión).</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r>
              <a:rPr kumimoji="0" lang="es-MX" sz="950" b="0" i="0" u="none" strike="noStrike" kern="1200" cap="none" spc="0" normalizeH="0" baseline="0" noProof="0">
                <a:ln>
                  <a:noFill/>
                </a:ln>
                <a:solidFill>
                  <a:srgbClr val="112C69"/>
                </a:solidFill>
                <a:effectLst/>
                <a:uLnTx/>
                <a:uFillTx/>
                <a:latin typeface="Arial"/>
                <a:ea typeface="+mn-ea"/>
                <a:cs typeface="Arial"/>
              </a:rPr>
              <a:t>Se realizó reunión de seguimiento del </a:t>
            </a:r>
            <a:r>
              <a:rPr lang="es-MX" sz="950">
                <a:solidFill>
                  <a:srgbClr val="112C69"/>
                </a:solidFill>
                <a:latin typeface="Arial"/>
                <a:cs typeface="Arial"/>
              </a:rPr>
              <a:t>13 y 14</a:t>
            </a:r>
            <a:r>
              <a:rPr kumimoji="0" lang="es-MX" sz="950" b="0" i="0" u="none" strike="noStrike" kern="1200" cap="none" spc="0" normalizeH="0" baseline="0" noProof="0">
                <a:ln>
                  <a:noFill/>
                </a:ln>
                <a:solidFill>
                  <a:srgbClr val="112C69"/>
                </a:solidFill>
                <a:effectLst/>
                <a:uLnTx/>
                <a:uFillTx/>
                <a:latin typeface="Arial"/>
                <a:ea typeface="+mn-ea"/>
                <a:cs typeface="Arial"/>
              </a:rPr>
              <a:t> de </a:t>
            </a:r>
            <a:r>
              <a:rPr lang="es-MX" sz="950">
                <a:solidFill>
                  <a:srgbClr val="112C69"/>
                </a:solidFill>
                <a:latin typeface="Arial"/>
                <a:cs typeface="Arial"/>
              </a:rPr>
              <a:t>febrero</a:t>
            </a:r>
            <a:r>
              <a:rPr kumimoji="0" lang="es-MX" sz="950" b="0" i="0" u="none" strike="noStrike" kern="1200" cap="none" spc="0" normalizeH="0" baseline="0" noProof="0">
                <a:ln>
                  <a:noFill/>
                </a:ln>
                <a:solidFill>
                  <a:srgbClr val="112C69"/>
                </a:solidFill>
                <a:effectLst/>
                <a:uLnTx/>
                <a:uFillTx/>
                <a:latin typeface="Arial"/>
                <a:ea typeface="+mn-ea"/>
                <a:cs typeface="Arial"/>
              </a:rPr>
              <a:t> de 2023 con el equipo transversal para discutir los temas pendientes del proyecto. </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2. Seguimiento Productos Patrimoniales: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Aprobada</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3. Seguimiento Licencia de Construcción: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Expedida resolución No. 76001-1-22-2530 -VU-22-8542 - SNR -22-1131</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none" strike="noStrike" kern="1200" cap="none" spc="0" normalizeH="0" baseline="0" noProof="0">
              <a:ln>
                <a:noFill/>
              </a:ln>
              <a:solidFill>
                <a:srgbClr val="112C69"/>
              </a:solidFill>
              <a:effectLst/>
              <a:uLnTx/>
              <a:uFillTx/>
              <a:latin typeface="Arial"/>
              <a:ea typeface="+mn-ea"/>
              <a:cs typeface="Arial"/>
            </a:endParaRPr>
          </a:p>
          <a:p>
            <a:pPr marL="0" lvl="1" algn="just">
              <a:defRPr/>
            </a:pPr>
            <a:r>
              <a:rPr kumimoji="0" lang="es-MX" sz="950" b="1" i="0" u="sng" strike="noStrike" kern="1200" cap="none" spc="0" normalizeH="0" baseline="0" noProof="0">
                <a:ln>
                  <a:noFill/>
                </a:ln>
                <a:solidFill>
                  <a:srgbClr val="112C69"/>
                </a:solidFill>
                <a:effectLst/>
                <a:uLnTx/>
                <a:uFillTx/>
                <a:latin typeface="Arial"/>
                <a:ea typeface="+mn-ea"/>
                <a:cs typeface="Arial"/>
              </a:rPr>
              <a:t>4. Cierre de consultoría: En atención a la obtención de licencia se verifica cierre de especialidades con la consultoría.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cierre de planimetría estructural, arquitectura, hidrosanitaria y eléctrica. Se encuentra en revisión de entrega final de presupuesto de los 4 bloques.</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5. Aprobación de continuidad del proyecto: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Aprobado</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6. Priorización y aprobación de una (1) alternativa de ejecución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Se solicita priorización formal de la alternativa No. 2 mediante el Comité Técnico y Fiduciario.</a:t>
            </a: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7</a:t>
            </a:r>
            <a:r>
              <a:rPr kumimoji="0" lang="es-MX" sz="950" b="1" i="0" u="sng" strike="noStrike" kern="1200" cap="none" spc="0" normalizeH="0" baseline="0" noProof="0">
                <a:ln>
                  <a:noFill/>
                </a:ln>
                <a:solidFill>
                  <a:srgbClr val="112C69"/>
                </a:solidFill>
                <a:effectLst/>
                <a:uLnTx/>
                <a:uFillTx/>
                <a:latin typeface="Arial"/>
                <a:ea typeface="+mn-ea"/>
                <a:cs typeface="Arial"/>
              </a:rPr>
              <a:t>. Proyección de Cronograma de ejecución etapa 1 y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Actualizada a las condiciones actuales del proyecto.</a:t>
            </a: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8</a:t>
            </a:r>
            <a:r>
              <a:rPr kumimoji="0" lang="es-MX" sz="950" b="1" i="0" u="sng" strike="noStrike" kern="1200" cap="none" spc="0" normalizeH="0" baseline="0" noProof="0">
                <a:ln>
                  <a:noFill/>
                </a:ln>
                <a:solidFill>
                  <a:srgbClr val="112C69"/>
                </a:solidFill>
                <a:effectLst/>
                <a:uLnTx/>
                <a:uFillTx/>
                <a:latin typeface="Arial"/>
                <a:ea typeface="+mn-ea"/>
                <a:cs typeface="Arial"/>
              </a:rPr>
              <a:t>. En ejecución de estructuración proceso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Estudio previo inicial obra e interventoría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Presupuestos inicial obra e interventoría</a:t>
            </a:r>
            <a:endParaRPr kumimoji="0" lang="es-MX" sz="950" b="1" i="0" u="sng" strike="noStrike" kern="1200" cap="none" spc="0" normalizeH="0" baseline="0" noProof="0">
              <a:ln>
                <a:noFill/>
              </a:ln>
              <a:solidFill>
                <a:srgbClr val="112C69"/>
              </a:solidFill>
              <a:effectLst/>
              <a:uLnTx/>
              <a:uFillTx/>
              <a:latin typeface="Arial"/>
              <a:ea typeface="+mn-ea"/>
              <a:cs typeface="Arial"/>
            </a:endParaRPr>
          </a:p>
        </p:txBody>
      </p:sp>
      <p:pic>
        <p:nvPicPr>
          <p:cNvPr id="4" name="Imagen 3">
            <a:extLst>
              <a:ext uri="{FF2B5EF4-FFF2-40B4-BE49-F238E27FC236}">
                <a16:creationId xmlns:a16="http://schemas.microsoft.com/office/drawing/2014/main" id="{F8399F30-E155-47DE-9257-6FCD83A3FC86}"/>
              </a:ext>
            </a:extLst>
          </p:cNvPr>
          <p:cNvPicPr>
            <a:picLocks noChangeAspect="1"/>
          </p:cNvPicPr>
          <p:nvPr/>
        </p:nvPicPr>
        <p:blipFill>
          <a:blip r:embed="rId2"/>
          <a:stretch>
            <a:fillRect/>
          </a:stretch>
        </p:blipFill>
        <p:spPr>
          <a:xfrm>
            <a:off x="6675538" y="1095522"/>
            <a:ext cx="5098513" cy="3090008"/>
          </a:xfrm>
          <a:prstGeom prst="rect">
            <a:avLst/>
          </a:prstGeom>
        </p:spPr>
      </p:pic>
      <p:pic>
        <p:nvPicPr>
          <p:cNvPr id="8" name="Imagen 7">
            <a:extLst>
              <a:ext uri="{FF2B5EF4-FFF2-40B4-BE49-F238E27FC236}">
                <a16:creationId xmlns:a16="http://schemas.microsoft.com/office/drawing/2014/main" id="{9E2F6F3A-2D3C-46E5-BAB7-62DE7CFCC594}"/>
              </a:ext>
            </a:extLst>
          </p:cNvPr>
          <p:cNvPicPr>
            <a:picLocks noChangeAspect="1"/>
          </p:cNvPicPr>
          <p:nvPr/>
        </p:nvPicPr>
        <p:blipFill>
          <a:blip r:embed="rId3"/>
          <a:stretch>
            <a:fillRect/>
          </a:stretch>
        </p:blipFill>
        <p:spPr>
          <a:xfrm>
            <a:off x="7703258" y="4174539"/>
            <a:ext cx="2594293" cy="2515199"/>
          </a:xfrm>
          <a:prstGeom prst="rect">
            <a:avLst/>
          </a:prstGeom>
        </p:spPr>
      </p:pic>
    </p:spTree>
    <p:extLst>
      <p:ext uri="{BB962C8B-B14F-4D97-AF65-F5344CB8AC3E}">
        <p14:creationId xmlns:p14="http://schemas.microsoft.com/office/powerpoint/2010/main" val="4280517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75B679B5-6B14-4E41-93F5-2ED4C8499D91}"/>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CB583D5C-298B-4B1A-93E1-EBFFC8CE5B77}"/>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sp>
        <p:nvSpPr>
          <p:cNvPr id="6" name="CuadroTexto 5">
            <a:extLst>
              <a:ext uri="{FF2B5EF4-FFF2-40B4-BE49-F238E27FC236}">
                <a16:creationId xmlns:a16="http://schemas.microsoft.com/office/drawing/2014/main" id="{5BB4D765-4C58-4ED3-A2AC-B47BE3D5EFA6}"/>
              </a:ext>
            </a:extLst>
          </p:cNvPr>
          <p:cNvSpPr txBox="1"/>
          <p:nvPr/>
        </p:nvSpPr>
        <p:spPr>
          <a:xfrm>
            <a:off x="670030" y="1013093"/>
            <a:ext cx="10990347" cy="3323987"/>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6</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Proyección y priorización de alternativas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2: </a:t>
            </a: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Ejecución de 3 Bloques (1, 9 (CEAI) y bloques 10 (Despacho Regional):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a:t>
            </a:r>
            <a:r>
              <a:rPr lang="es-MX" sz="1400" b="1">
                <a:solidFill>
                  <a:srgbClr val="112C69"/>
                </a:solidFill>
                <a:latin typeface="Calibri" panose="020F0502020204030204"/>
                <a:ea typeface="+mn-lt"/>
                <a:cs typeface="Calibri" panose="020F0502020204030204"/>
              </a:rPr>
              <a:t>de $11.567.995.600,</a:t>
            </a:r>
            <a:r>
              <a:rPr lang="es-MX" sz="1400">
                <a:solidFill>
                  <a:srgbClr val="112C69"/>
                </a:solidFill>
                <a:latin typeface="Calibri" panose="020F0502020204030204"/>
                <a:ea typeface="+mn-lt"/>
                <a:cs typeface="Calibri" panose="020F0502020204030204"/>
              </a:rPr>
              <a:t> in</a:t>
            </a:r>
            <a:r>
              <a:rPr kumimoji="0" lang="es-MX" sz="1400" i="0" u="none" strike="noStrike" kern="1200" cap="none" spc="0" normalizeH="0" baseline="0" noProof="0" err="1">
                <a:ln>
                  <a:noFill/>
                </a:ln>
                <a:solidFill>
                  <a:srgbClr val="112C69"/>
                </a:solidFill>
                <a:effectLst/>
                <a:uLnTx/>
                <a:uFillTx/>
                <a:latin typeface="Calibri" panose="020F0502020204030204"/>
                <a:ea typeface="+mn-lt"/>
                <a:cs typeface="Calibri" panose="020F0502020204030204"/>
              </a:rPr>
              <a:t>cluyendo</a:t>
            </a: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los costos tanto de obra como de interventoria, y plazo de intervención de diecisiete (17)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El Bloque 2 (Servicio Médico Asistencial) será a ejecutar por el SENA en futura intervención.</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endParaRPr>
          </a:p>
          <a:p>
            <a:pPr marL="742950" marR="0" lvl="1" indent="-285750" algn="just"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s-MX" sz="1400" b="0" i="0"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4" name="Imagen 3">
            <a:extLst>
              <a:ext uri="{FF2B5EF4-FFF2-40B4-BE49-F238E27FC236}">
                <a16:creationId xmlns:a16="http://schemas.microsoft.com/office/drawing/2014/main" id="{B7179973-8BD7-4D63-A12E-25192A771CE3}"/>
              </a:ext>
            </a:extLst>
          </p:cNvPr>
          <p:cNvPicPr>
            <a:picLocks noChangeAspect="1"/>
          </p:cNvPicPr>
          <p:nvPr/>
        </p:nvPicPr>
        <p:blipFill>
          <a:blip r:embed="rId2"/>
          <a:stretch>
            <a:fillRect/>
          </a:stretch>
        </p:blipFill>
        <p:spPr>
          <a:xfrm>
            <a:off x="1286781" y="4028594"/>
            <a:ext cx="9618438" cy="2194786"/>
          </a:xfrm>
          <a:prstGeom prst="rect">
            <a:avLst/>
          </a:prstGeom>
        </p:spPr>
      </p:pic>
    </p:spTree>
    <p:extLst>
      <p:ext uri="{BB962C8B-B14F-4D97-AF65-F5344CB8AC3E}">
        <p14:creationId xmlns:p14="http://schemas.microsoft.com/office/powerpoint/2010/main" val="1342795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E5E4E7CF-E0D5-4279-9CBB-DB91C9681FB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6DD3BFAE-F67D-40A4-B7E9-D94FA2F683F5}"/>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Girón, Bloque 8 -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4039078520"/>
              </p:ext>
            </p:extLst>
          </p:nvPr>
        </p:nvGraphicFramePr>
        <p:xfrm>
          <a:off x="267943" y="873082"/>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19/02/2023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C00000"/>
                          </a:solidFill>
                          <a:effectLst/>
                          <a:latin typeface="Calibri"/>
                          <a:ea typeface="+mn-ea"/>
                          <a:cs typeface="+mn-cs"/>
                        </a:rPr>
                        <a:t>-5,59%</a:t>
                      </a:r>
                      <a:endParaRPr lang="es-CO" sz="1100" b="0" i="0" u="none" strike="noStrike">
                        <a:solidFill>
                          <a:srgbClr val="C0000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94,41%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2910934"/>
            <a:ext cx="5919188" cy="38822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873082"/>
            <a:ext cx="5919188" cy="59200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2924269"/>
            <a:ext cx="5752156" cy="3732432"/>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a:ln>
                  <a:noFill/>
                </a:ln>
                <a:solidFill>
                  <a:srgbClr val="112C69"/>
                </a:solidFill>
                <a:effectLst/>
                <a:uLnTx/>
                <a:uFillTx/>
                <a:latin typeface="Arial"/>
                <a:ea typeface="+mn-ea"/>
                <a:cs typeface="Arial"/>
              </a:rPr>
              <a:t>Gestiones Findeter - seguimiento (Supervisión).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a:ln>
                <a:noFill/>
              </a:ln>
              <a:solidFill>
                <a:srgbClr val="112C69"/>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Exposición de la consultoría y plan logístico mediante la metodología BIM e ingenierias transversales se realiza notificación mediante comunicado No. 22022520010398 de fecha 12/12/2022. </a:t>
            </a: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Ejecutado</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correo electronico con acta de socialización para firma de los asistentes mediante correo electronico de fecha 10/01/2023</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p>
          <a:p>
            <a:pPr marL="12700" marR="0" lvl="0" algn="just" defTabSz="457200" rtl="0" eaLnBrk="1" fontAlgn="auto" latinLnBrk="0" hangingPunct="1">
              <a:lnSpc>
                <a:spcPct val="100000"/>
              </a:lnSpc>
              <a:spcBef>
                <a:spcPts val="105"/>
              </a:spcBef>
              <a:spcAft>
                <a:spcPts val="0"/>
              </a:spcAft>
              <a:buClrTx/>
              <a:buSzTx/>
              <a:tabLst/>
              <a:defRPr/>
            </a:pPr>
            <a:endParaRPr lang="es-MX" sz="1000" b="1" u="sng">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a la espera de toma de decisión mediante Rad. 22023520000256 de fecha 13/01/2023</a:t>
            </a:r>
          </a:p>
          <a:p>
            <a:pPr marL="641350" lvl="1" indent="-17145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remitirá reiteración de comunicado al SENA, al no tener respuesta.</a:t>
            </a: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a:ln>
                <a:noFill/>
              </a:ln>
              <a:solidFill>
                <a:srgbClr val="0000FF"/>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Cierre de consultoría.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endParaRPr lang="es-MX" sz="1000" b="1" u="sng">
              <a:solidFill>
                <a:srgbClr val="0000FF"/>
              </a:solidFill>
              <a:highlight>
                <a:srgbClr val="00FFFF"/>
              </a:highlight>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remitiendo los productos de consultoría aprobados por la interventoría mediante Rad. 22023520000255 de fecha 13/01/2023</a:t>
            </a:r>
          </a:p>
          <a:p>
            <a:pPr marL="698500" lvl="1" indent="-22860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remitirá reiteración de comunicado al SENA, al no tener respuesta y se remitirá acta de entrega y recibo para la firma del SENA. </a:t>
            </a: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p:txBody>
      </p:sp>
      <p:sp>
        <p:nvSpPr>
          <p:cNvPr id="8" name="CuadroTexto 7">
            <a:extLst>
              <a:ext uri="{FF2B5EF4-FFF2-40B4-BE49-F238E27FC236}">
                <a16:creationId xmlns:a16="http://schemas.microsoft.com/office/drawing/2014/main" id="{01C91F9E-8443-4A7F-8276-4CA4E21C0A25}"/>
              </a:ext>
            </a:extLst>
          </p:cNvPr>
          <p:cNvSpPr txBox="1"/>
          <p:nvPr/>
        </p:nvSpPr>
        <p:spPr>
          <a:xfrm>
            <a:off x="6217548" y="1093398"/>
            <a:ext cx="5890423" cy="2095445"/>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1. Priorización de continuidad  o desistimiento del proyecto: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2</a:t>
            </a:r>
            <a:r>
              <a:rPr kumimoji="0" lang="es-MX" sz="950" b="1" i="0" u="sng" strike="noStrike" kern="1200" cap="none" spc="0" normalizeH="0" baseline="0" noProof="0">
                <a:ln>
                  <a:noFill/>
                </a:ln>
                <a:solidFill>
                  <a:srgbClr val="112C69"/>
                </a:solidFill>
                <a:effectLst/>
                <a:uLnTx/>
                <a:uFillTx/>
                <a:latin typeface="Arial"/>
                <a:ea typeface="+mn-ea"/>
                <a:cs typeface="Arial"/>
              </a:rPr>
              <a:t>. </a:t>
            </a:r>
            <a:r>
              <a:rPr lang="es-MX" sz="950" b="1" u="sng">
                <a:solidFill>
                  <a:srgbClr val="112C69"/>
                </a:solidFill>
                <a:latin typeface="Arial"/>
                <a:cs typeface="Arial"/>
              </a:rPr>
              <a:t>C</a:t>
            </a:r>
            <a:r>
              <a:rPr kumimoji="0" lang="es-MX" sz="950" b="1" i="0" u="sng" strike="noStrike" kern="1200" cap="none" spc="0" normalizeH="0" baseline="0" noProof="0" err="1">
                <a:ln>
                  <a:noFill/>
                </a:ln>
                <a:solidFill>
                  <a:srgbClr val="112C69"/>
                </a:solidFill>
                <a:effectLst/>
                <a:uLnTx/>
                <a:uFillTx/>
                <a:latin typeface="Arial"/>
                <a:ea typeface="+mn-ea"/>
                <a:cs typeface="Arial"/>
              </a:rPr>
              <a:t>ierre</a:t>
            </a:r>
            <a:r>
              <a:rPr kumimoji="0" lang="es-MX" sz="950" b="1" i="0" u="sng" strike="noStrike" kern="1200" cap="none" spc="0" normalizeH="0" baseline="0" noProof="0">
                <a:ln>
                  <a:noFill/>
                </a:ln>
                <a:solidFill>
                  <a:srgbClr val="112C69"/>
                </a:solidFill>
                <a:effectLst/>
                <a:uLnTx/>
                <a:uFillTx/>
                <a:latin typeface="Arial"/>
                <a:ea typeface="+mn-ea"/>
                <a:cs typeface="Arial"/>
              </a:rPr>
              <a:t> y traslado de producto de estudios y diseños al SENA.</a:t>
            </a:r>
            <a:r>
              <a:rPr kumimoji="0" lang="es-MX" sz="950" b="0" i="0" u="none" strike="noStrike" kern="1200" cap="none" spc="0" normalizeH="0" baseline="0" noProof="0">
                <a:ln>
                  <a:noFill/>
                </a:ln>
                <a:solidFill>
                  <a:srgbClr val="0000FF"/>
                </a:solidFill>
                <a:effectLst/>
                <a:uLnTx/>
                <a:uFillTx/>
                <a:latin typeface="Arial"/>
                <a:ea typeface="+mn-ea"/>
                <a:cs typeface="Arial"/>
              </a:rPr>
              <a:t>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En atención a la respuesta de los anteriores numerales, se notifica a la Dirección General del cierre y traslado de la consultoría.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3</a:t>
            </a:r>
            <a:r>
              <a:rPr kumimoji="0" lang="es-MX" sz="950" b="1" i="0" u="sng" strike="noStrike" kern="1200" cap="none" spc="0" normalizeH="0" baseline="0" noProof="0">
                <a:ln>
                  <a:noFill/>
                </a:ln>
                <a:solidFill>
                  <a:srgbClr val="112C69"/>
                </a:solidFill>
                <a:effectLst/>
                <a:uLnTx/>
                <a:uFillTx/>
                <a:latin typeface="Arial"/>
                <a:ea typeface="+mn-ea"/>
                <a:cs typeface="Arial"/>
              </a:rPr>
              <a:t>. Temas varios: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Posible solicitud de Comité Técnico y Fiduciario.</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lang="es-MX" sz="950">
              <a:solidFill>
                <a:srgbClr val="0000FF"/>
              </a:solidFill>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r>
              <a:rPr kumimoji="0" lang="es-MX" sz="950" b="1" i="0" u="none" strike="noStrike" kern="1200" cap="none" spc="0" normalizeH="0" baseline="0" noProof="0">
                <a:ln>
                  <a:noFill/>
                </a:ln>
                <a:solidFill>
                  <a:srgbClr val="0000FF"/>
                </a:solidFill>
                <a:effectLst/>
                <a:highlight>
                  <a:srgbClr val="00FFFF"/>
                </a:highlight>
                <a:uLnTx/>
                <a:uFillTx/>
                <a:latin typeface="Arial"/>
                <a:ea typeface="+mn-ea"/>
                <a:cs typeface="Arial"/>
              </a:rPr>
              <a:t>NOTA: </a:t>
            </a:r>
            <a:r>
              <a:rPr kumimoji="0" lang="es-MX" sz="950" b="0" i="0" u="none" strike="noStrike" kern="1200" cap="none" spc="0" normalizeH="0" baseline="0" noProof="0">
                <a:ln>
                  <a:noFill/>
                </a:ln>
                <a:solidFill>
                  <a:srgbClr val="0000FF"/>
                </a:solidFill>
                <a:effectLst/>
                <a:highlight>
                  <a:srgbClr val="00FFFF"/>
                </a:highlight>
                <a:uLnTx/>
                <a:uFillTx/>
                <a:latin typeface="Arial"/>
                <a:ea typeface="+mn-ea"/>
                <a:cs typeface="Arial"/>
              </a:rPr>
              <a:t>Nos encontramos a la espera de la toma de decisión del SENA sobre continuar con el proyecto con la asignación total de recursos para ejecutar o desistimiento del proyecto y traslado de recursos a otros proyectos del programa de reforzamientos. </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2305571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2. Toma de decisión de continuación del proyecto para la ejecución de etapa 2 y/o Toma de decisión de desistimiento del proyecto: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 la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espera de toma de decisión</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 mediante Rad. 22023520000256 de fecha 13/01/2023. se encuentra en proyección de reiteración</a:t>
            </a:r>
          </a:p>
        </p:txBody>
      </p:sp>
      <p:grpSp>
        <p:nvGrpSpPr>
          <p:cNvPr id="13" name="Grupo 12">
            <a:extLst>
              <a:ext uri="{FF2B5EF4-FFF2-40B4-BE49-F238E27FC236}">
                <a16:creationId xmlns:a16="http://schemas.microsoft.com/office/drawing/2014/main" id="{5404DB58-144D-4476-9B10-C38C33B30766}"/>
              </a:ext>
            </a:extLst>
          </p:cNvPr>
          <p:cNvGrpSpPr/>
          <p:nvPr/>
        </p:nvGrpSpPr>
        <p:grpSpPr>
          <a:xfrm>
            <a:off x="365760" y="1336431"/>
            <a:ext cx="11676185" cy="5015499"/>
            <a:chOff x="580146" y="1029290"/>
            <a:chExt cx="14579972" cy="5210175"/>
          </a:xfrm>
        </p:grpSpPr>
        <p:pic>
          <p:nvPicPr>
            <p:cNvPr id="3" name="Imagen 2">
              <a:extLst>
                <a:ext uri="{FF2B5EF4-FFF2-40B4-BE49-F238E27FC236}">
                  <a16:creationId xmlns:a16="http://schemas.microsoft.com/office/drawing/2014/main" id="{9834C889-24E8-498B-94E9-E874D4BA01BC}"/>
                </a:ext>
              </a:extLst>
            </p:cNvPr>
            <p:cNvPicPr>
              <a:picLocks noChangeAspect="1"/>
            </p:cNvPicPr>
            <p:nvPr/>
          </p:nvPicPr>
          <p:blipFill>
            <a:blip r:embed="rId2"/>
            <a:stretch>
              <a:fillRect/>
            </a:stretch>
          </p:blipFill>
          <p:spPr>
            <a:xfrm>
              <a:off x="580146" y="1029290"/>
              <a:ext cx="3829050" cy="5210175"/>
            </a:xfrm>
            <a:prstGeom prst="rect">
              <a:avLst/>
            </a:prstGeom>
          </p:spPr>
        </p:pic>
        <p:pic>
          <p:nvPicPr>
            <p:cNvPr id="7" name="Imagen 6">
              <a:extLst>
                <a:ext uri="{FF2B5EF4-FFF2-40B4-BE49-F238E27FC236}">
                  <a16:creationId xmlns:a16="http://schemas.microsoft.com/office/drawing/2014/main" id="{17EA6F7A-D13A-4B77-9649-2E24371D5B41}"/>
                </a:ext>
              </a:extLst>
            </p:cNvPr>
            <p:cNvPicPr>
              <a:picLocks noChangeAspect="1"/>
            </p:cNvPicPr>
            <p:nvPr/>
          </p:nvPicPr>
          <p:blipFill>
            <a:blip r:embed="rId3"/>
            <a:stretch>
              <a:fillRect/>
            </a:stretch>
          </p:blipFill>
          <p:spPr>
            <a:xfrm>
              <a:off x="4463543" y="1324565"/>
              <a:ext cx="3514725" cy="4914900"/>
            </a:xfrm>
            <a:prstGeom prst="rect">
              <a:avLst/>
            </a:prstGeom>
          </p:spPr>
        </p:pic>
        <p:pic>
          <p:nvPicPr>
            <p:cNvPr id="10" name="Imagen 9">
              <a:extLst>
                <a:ext uri="{FF2B5EF4-FFF2-40B4-BE49-F238E27FC236}">
                  <a16:creationId xmlns:a16="http://schemas.microsoft.com/office/drawing/2014/main" id="{13881246-BD6A-4E7E-BE65-63086C19A52F}"/>
                </a:ext>
              </a:extLst>
            </p:cNvPr>
            <p:cNvPicPr>
              <a:picLocks noChangeAspect="1"/>
            </p:cNvPicPr>
            <p:nvPr/>
          </p:nvPicPr>
          <p:blipFill>
            <a:blip r:embed="rId4"/>
            <a:stretch>
              <a:fillRect/>
            </a:stretch>
          </p:blipFill>
          <p:spPr>
            <a:xfrm>
              <a:off x="7978268" y="1324565"/>
              <a:ext cx="3448050" cy="4914900"/>
            </a:xfrm>
            <a:prstGeom prst="rect">
              <a:avLst/>
            </a:prstGeom>
          </p:spPr>
        </p:pic>
        <p:pic>
          <p:nvPicPr>
            <p:cNvPr id="12" name="Imagen 11">
              <a:extLst>
                <a:ext uri="{FF2B5EF4-FFF2-40B4-BE49-F238E27FC236}">
                  <a16:creationId xmlns:a16="http://schemas.microsoft.com/office/drawing/2014/main" id="{F84ADF5C-4791-439F-A4BF-9AE2021291CA}"/>
                </a:ext>
              </a:extLst>
            </p:cNvPr>
            <p:cNvPicPr>
              <a:picLocks noChangeAspect="1"/>
            </p:cNvPicPr>
            <p:nvPr/>
          </p:nvPicPr>
          <p:blipFill>
            <a:blip r:embed="rId5"/>
            <a:stretch>
              <a:fillRect/>
            </a:stretch>
          </p:blipFill>
          <p:spPr>
            <a:xfrm>
              <a:off x="11492993" y="1324565"/>
              <a:ext cx="3667125" cy="4895850"/>
            </a:xfrm>
            <a:prstGeom prst="rect">
              <a:avLst/>
            </a:prstGeom>
          </p:spPr>
        </p:pic>
      </p:grpSp>
    </p:spTree>
    <p:extLst>
      <p:ext uri="{BB962C8B-B14F-4D97-AF65-F5344CB8AC3E}">
        <p14:creationId xmlns:p14="http://schemas.microsoft.com/office/powerpoint/2010/main" val="1167913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remitiendo los productos de consultoría aprobados por la interventoría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mediante Rad. 22023520000255 de fecha 13/01/2023. se encuentra en proyección de reiteración</a:t>
            </a:r>
          </a:p>
        </p:txBody>
      </p:sp>
      <p:pic>
        <p:nvPicPr>
          <p:cNvPr id="3" name="Imagen 2">
            <a:extLst>
              <a:ext uri="{FF2B5EF4-FFF2-40B4-BE49-F238E27FC236}">
                <a16:creationId xmlns:a16="http://schemas.microsoft.com/office/drawing/2014/main" id="{4B69D3EF-251B-4CCB-BE73-172D7276EED3}"/>
              </a:ext>
            </a:extLst>
          </p:cNvPr>
          <p:cNvPicPr>
            <a:picLocks noChangeAspect="1"/>
          </p:cNvPicPr>
          <p:nvPr/>
        </p:nvPicPr>
        <p:blipFill>
          <a:blip r:embed="rId2"/>
          <a:stretch>
            <a:fillRect/>
          </a:stretch>
        </p:blipFill>
        <p:spPr>
          <a:xfrm>
            <a:off x="1738679" y="1244734"/>
            <a:ext cx="3790950" cy="5191125"/>
          </a:xfrm>
          <a:prstGeom prst="rect">
            <a:avLst/>
          </a:prstGeom>
        </p:spPr>
      </p:pic>
      <p:pic>
        <p:nvPicPr>
          <p:cNvPr id="5" name="Imagen 4">
            <a:extLst>
              <a:ext uri="{FF2B5EF4-FFF2-40B4-BE49-F238E27FC236}">
                <a16:creationId xmlns:a16="http://schemas.microsoft.com/office/drawing/2014/main" id="{C2D41002-9599-4B43-A4CB-A1C30AC418D6}"/>
              </a:ext>
            </a:extLst>
          </p:cNvPr>
          <p:cNvPicPr>
            <a:picLocks noChangeAspect="1"/>
          </p:cNvPicPr>
          <p:nvPr/>
        </p:nvPicPr>
        <p:blipFill>
          <a:blip r:embed="rId3"/>
          <a:stretch>
            <a:fillRect/>
          </a:stretch>
        </p:blipFill>
        <p:spPr>
          <a:xfrm>
            <a:off x="5529629" y="1244734"/>
            <a:ext cx="3609975" cy="5153025"/>
          </a:xfrm>
          <a:prstGeom prst="rect">
            <a:avLst/>
          </a:prstGeom>
        </p:spPr>
      </p:pic>
    </p:spTree>
    <p:extLst>
      <p:ext uri="{BB962C8B-B14F-4D97-AF65-F5344CB8AC3E}">
        <p14:creationId xmlns:p14="http://schemas.microsoft.com/office/powerpoint/2010/main" val="1204072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2677656"/>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Alternativa No. 1: Ejecución de la Etapa II del reforzamiento y rehabilitación del Bloque (8) (Bloque B) Centro Integral de Mantenimiento Integral - CIMI, ubicado en Girón – Santander.</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de $17.342.100.560, incluyendo los costos tanto de obra como de interventoria, y plazo de intervención de catorce (14)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1"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3" name="Imagen 2">
            <a:extLst>
              <a:ext uri="{FF2B5EF4-FFF2-40B4-BE49-F238E27FC236}">
                <a16:creationId xmlns:a16="http://schemas.microsoft.com/office/drawing/2014/main" id="{A4F4C40B-6171-4767-9961-634D76E523DD}"/>
              </a:ext>
            </a:extLst>
          </p:cNvPr>
          <p:cNvPicPr>
            <a:picLocks noChangeAspect="1"/>
          </p:cNvPicPr>
          <p:nvPr/>
        </p:nvPicPr>
        <p:blipFill>
          <a:blip r:embed="rId2"/>
          <a:stretch>
            <a:fillRect/>
          </a:stretch>
        </p:blipFill>
        <p:spPr>
          <a:xfrm>
            <a:off x="1429592" y="3429000"/>
            <a:ext cx="9077325" cy="2381250"/>
          </a:xfrm>
          <a:prstGeom prst="rect">
            <a:avLst/>
          </a:prstGeom>
        </p:spPr>
      </p:pic>
    </p:spTree>
    <p:extLst>
      <p:ext uri="{BB962C8B-B14F-4D97-AF65-F5344CB8AC3E}">
        <p14:creationId xmlns:p14="http://schemas.microsoft.com/office/powerpoint/2010/main" val="109180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5601533"/>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No. 2: Reasignar los recursos que se tienen priorizados para la de ejecución de la etapa 2 del reforzamiento y rehabilitación del Bloque (8) (Bloque B) Centro Integral de Mantenimiento Integral - CIMI, ubicado en Girón – Santander dentro del contrato interadministrativo No. CO1.PCCNTR.1482420 de 2020 para la ejecución de otros proyectos.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Entendiendo que a futuro cercano el SENA implementaría los recursos necesarios de valor y medio para la ejecución del proyecto en referencia.</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a:solidFill>
                  <a:srgbClr val="112C69"/>
                </a:solidFill>
                <a:latin typeface="Calibri" panose="020F0502020204030204"/>
                <a:ea typeface="+mn-lt"/>
                <a:cs typeface="Calibri" panose="020F0502020204030204"/>
              </a:rPr>
              <a:t>Para lo anterior, se requiere lo siguiente: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Adelantar el recibo de la consultoría elaborada por el contratista para continuar con el proceso de liquidación, todo esto en marco del desarrollo contractual.</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Para esto se remitirá en oficios complementarios los productos resultados de consultoría y acta de recibo para suscripción correspondiente por parte del SENA.</a:t>
            </a:r>
          </a:p>
          <a:p>
            <a:pPr algn="l"/>
            <a:endParaRPr lang="es-CO" sz="1400">
              <a:solidFill>
                <a:srgbClr val="112C69"/>
              </a:solidFill>
              <a:latin typeface="Calibri" panose="020F0502020204030204"/>
              <a:ea typeface="+mn-lt"/>
              <a:cs typeface="Calibri" panose="020F0502020204030204"/>
            </a:endParaRPr>
          </a:p>
          <a:p>
            <a:r>
              <a:rPr lang="es-CO" sz="1400" b="1">
                <a:solidFill>
                  <a:srgbClr val="112C69"/>
                </a:solidFill>
                <a:latin typeface="Calibri" panose="020F0502020204030204"/>
                <a:ea typeface="+mn-lt"/>
                <a:cs typeface="Calibri" panose="020F0502020204030204"/>
              </a:rPr>
              <a:t>Adelantar Comité Técnico para: </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Retiro del proyecto del listado de priorización para la ejecución de Etapa II de reforzamiento y dar cierre a la consultoría y adelantar pago de saldos y adelantar la liquidación correspondiente.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Reasignación de recursos por valor cercano a $ 9.877.839.450 para otros proyectos de reforzamiento en marco del contrato interadministrativo No. CO1.PCCNTR.1482420 de 2020, como la inclusión del nuevo proyecto en San Jacinto, Bolívar actualmente en proceso de consideración por la Directivas del SENA.</a:t>
            </a:r>
          </a:p>
        </p:txBody>
      </p:sp>
      <p:pic>
        <p:nvPicPr>
          <p:cNvPr id="8" name="Imagen 7">
            <a:extLst>
              <a:ext uri="{FF2B5EF4-FFF2-40B4-BE49-F238E27FC236}">
                <a16:creationId xmlns:a16="http://schemas.microsoft.com/office/drawing/2014/main" id="{07DEDE79-AA9A-408A-ABC4-38AA083D8AA9}"/>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0416629" y="4817155"/>
            <a:ext cx="2093599" cy="2093599"/>
          </a:xfrm>
          <a:prstGeom prst="rect">
            <a:avLst/>
          </a:prstGeom>
        </p:spPr>
      </p:pic>
    </p:spTree>
    <p:extLst>
      <p:ext uri="{BB962C8B-B14F-4D97-AF65-F5344CB8AC3E}">
        <p14:creationId xmlns:p14="http://schemas.microsoft.com/office/powerpoint/2010/main" val="4168419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2181401247"/>
              </p:ext>
            </p:extLst>
          </p:nvPr>
        </p:nvGraphicFramePr>
        <p:xfrm>
          <a:off x="199564" y="758926"/>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19-Feb-2023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11/03/2023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347772"/>
            <a:ext cx="5890434" cy="44022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391341"/>
            <a:ext cx="5808238" cy="4368504"/>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a:ln>
                  <a:noFill/>
                </a:ln>
                <a:effectLst/>
                <a:uLnTx/>
                <a:uFillTx/>
                <a:latin typeface="Arial"/>
                <a:ea typeface="+mn-ea"/>
                <a:cs typeface="Arial"/>
              </a:rPr>
              <a:t>Actividades Ejecutadas</a:t>
            </a:r>
            <a:r>
              <a:rPr lang="es-MX" sz="1050" b="1">
                <a:latin typeface="Arial"/>
                <a:cs typeface="Arial"/>
              </a:rPr>
              <a:t> </a:t>
            </a:r>
            <a:endParaRPr lang="en-US" b="1" i="0" u="none" strike="noStrike" kern="1200" cap="none" spc="0" normalizeH="0" baseline="0" noProof="0">
              <a:ln>
                <a:noFill/>
              </a:ln>
              <a:effectLst/>
              <a:uLnTx/>
              <a:uFillTx/>
              <a:latin typeface="Calibri"/>
              <a:cs typeface="Calibri"/>
            </a:endParaRPr>
          </a:p>
          <a:p>
            <a:pPr marL="184150" indent="-171450" algn="just">
              <a:spcBef>
                <a:spcPts val="105"/>
              </a:spcBef>
              <a:buFont typeface="Wingdings" panose="05000000000000000000" pitchFamily="2" charset="2"/>
              <a:buChar char="ü"/>
              <a:defRPr/>
            </a:pPr>
            <a:r>
              <a:rPr lang="es-MX" sz="1050" b="1">
                <a:solidFill>
                  <a:srgbClr val="C00000"/>
                </a:solidFill>
                <a:latin typeface="Arial"/>
                <a:ea typeface="+mn-lt"/>
                <a:cs typeface="Arial"/>
              </a:rPr>
              <a:t>Contratos suspendidos a partir del 11-Oct-2022 y hasta el 13-May-2023. </a:t>
            </a:r>
            <a:endParaRPr lang="es-MX" sz="1050" b="1">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El 23-Ene-2023 la consultoría radicó en el IDPC la subsanación de las observaciones informadas mediante acta. El 24-Ene-2023 el IDPC notifico la recepción de las subsanaciones mediante radicado No. 20235110004902. Tanto consultoría como interventoría y Findeter gestionarán en la medida de lo posible la priorización del proceso para obtener lo antes posible el permiso de intervención requerido para continuar con los trámites de solicitud de licencia de construcción del proyecto.</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Mediante comunicación telefónica se informó a la funcionaria del Complejo Paloquemao Laura Ximena Angulo sobre el estado de los contratos y proyecto.</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Frente a la posibilidad de radicar en simultáneo la solicitud de licencia de construcción del proyecto ante curaduría, la consultoría informó lo siguiente: </a:t>
            </a:r>
            <a:r>
              <a:rPr lang="es-MX" sz="1050" i="1">
                <a:solidFill>
                  <a:srgbClr val="000000"/>
                </a:solidFill>
                <a:latin typeface="Arial"/>
                <a:ea typeface="+mn-lt"/>
                <a:cs typeface="Arial"/>
              </a:rPr>
              <a:t>"… Por ende, si se llegase a radicar en paralelo la solicitud de licencia mientras que aún continúa en trámite la autorización de intervención de BIC ante el Instituto Distrital de Patrimonio Cultural, se entendería que la radicación en la Curaduría Urbana no fue en legal y debida forma."</a:t>
            </a:r>
          </a:p>
          <a:p>
            <a:pPr marL="184150" indent="-171450" algn="just">
              <a:spcBef>
                <a:spcPts val="105"/>
              </a:spcBef>
              <a:buFont typeface="Wingdings" panose="05000000000000000000" pitchFamily="2" charset="2"/>
              <a:buChar char="ü"/>
              <a:defRPr/>
            </a:pPr>
            <a:endParaRPr lang="es-MX" sz="1050">
              <a:solidFill>
                <a:srgbClr val="000000"/>
              </a:solidFill>
              <a:latin typeface="Arial"/>
              <a:ea typeface="+mn-lt"/>
              <a:cs typeface="Arial"/>
            </a:endParaRPr>
          </a:p>
          <a:p>
            <a:pPr marL="12700" algn="just">
              <a:spcBef>
                <a:spcPts val="105"/>
              </a:spcBef>
              <a:defRPr/>
            </a:pPr>
            <a:r>
              <a:rPr lang="es-MX" sz="1050" b="1">
                <a:latin typeface="Arial"/>
                <a:ea typeface="+mn-lt"/>
                <a:cs typeface="Arial"/>
              </a:rPr>
              <a:t>Causas de Atraso.</a:t>
            </a:r>
            <a:endParaRPr lang="en-US">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El atraso, según lo reportado por la interventoría, corresponde totalmente a la tardía entrega de observaciones por parte del IDPC frente al trámite patrimonial.</a:t>
            </a:r>
            <a:endParaRPr lang="es-MX">
              <a:cs typeface="Calibri"/>
            </a:endParaRPr>
          </a:p>
          <a:p>
            <a:pPr marL="12700" algn="just">
              <a:spcBef>
                <a:spcPts val="105"/>
              </a:spcBef>
              <a:defRPr/>
            </a:pPr>
            <a:endParaRPr lang="es-MX" sz="1050" b="1">
              <a:latin typeface="Arial"/>
              <a:cs typeface="Arial"/>
            </a:endParaRPr>
          </a:p>
          <a:p>
            <a:pPr marL="12700" algn="just">
              <a:spcBef>
                <a:spcPts val="105"/>
              </a:spcBef>
              <a:defRPr/>
            </a:pPr>
            <a:r>
              <a:rPr lang="es-MX" sz="1050" b="1">
                <a:latin typeface="Arial"/>
                <a:ea typeface="+mn-lt"/>
                <a:cs typeface="Arial"/>
              </a:rPr>
              <a:t>Gestiones Supervisión </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Coordinación de reuniones con Directivos e Instructores de la Torre Oriental, SENA Regional, Grupo de Construcciones y Grupo de Formación Profesional, </a:t>
            </a:r>
            <a:r>
              <a:rPr lang="es-MX" sz="1050" err="1">
                <a:latin typeface="Arial"/>
                <a:ea typeface="+mn-lt"/>
                <a:cs typeface="Arial"/>
              </a:rPr>
              <a:t>Fondecun</a:t>
            </a:r>
            <a:r>
              <a:rPr lang="es-MX" sz="1050">
                <a:latin typeface="Arial"/>
                <a:ea typeface="+mn-lt"/>
                <a:cs typeface="Arial"/>
              </a:rPr>
              <a:t>, IDPC, Curadurías.</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a:latin typeface="Arial"/>
                <a:ea typeface="+mn-lt"/>
                <a:cs typeface="Arial"/>
              </a:rPr>
              <a:t>Gestión y programación de reuniones con curadurías urbanas de Bogotá, con el fin de socializar los aspectos relevantes del proyecto de reforzamiento estructural.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3678" y="2344031"/>
            <a:ext cx="5904811" cy="44059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object 3">
            <a:extLst>
              <a:ext uri="{FF2B5EF4-FFF2-40B4-BE49-F238E27FC236}">
                <a16:creationId xmlns:a16="http://schemas.microsoft.com/office/drawing/2014/main" id="{F4C31D9D-2E0B-4D8F-AF63-5A75A2E443BB}"/>
              </a:ext>
            </a:extLst>
          </p:cNvPr>
          <p:cNvSpPr txBox="1"/>
          <p:nvPr/>
        </p:nvSpPr>
        <p:spPr>
          <a:xfrm>
            <a:off x="486284" y="376771"/>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D6046A46-7733-4214-9580-24B09B8A32BA}"/>
              </a:ext>
            </a:extLst>
          </p:cNvPr>
          <p:cNvSpPr txBox="1">
            <a:spLocks/>
          </p:cNvSpPr>
          <p:nvPr/>
        </p:nvSpPr>
        <p:spPr>
          <a:xfrm>
            <a:off x="481496"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Bogotá - Torre Oriental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TextBox 8">
            <a:extLst>
              <a:ext uri="{FF2B5EF4-FFF2-40B4-BE49-F238E27FC236}">
                <a16:creationId xmlns:a16="http://schemas.microsoft.com/office/drawing/2014/main" id="{D6B711E6-5F26-4098-8A25-AC9B901286BE}"/>
              </a:ext>
            </a:extLst>
          </p:cNvPr>
          <p:cNvSpPr txBox="1"/>
          <p:nvPr/>
        </p:nvSpPr>
        <p:spPr>
          <a:xfrm>
            <a:off x="6262778" y="6478436"/>
            <a:ext cx="5819952"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ea typeface="+mn-lt"/>
                <a:cs typeface="Arial"/>
              </a:rPr>
              <a:t>Comunicado de subsanación de observaciones IDPC – Radicado No. 20235110004902</a:t>
            </a:r>
            <a:endParaRPr lang="es-MX" sz="1050" b="1">
              <a:latin typeface="Arial"/>
              <a:cs typeface="Arial"/>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709183"/>
            <a:ext cx="5906218" cy="1543369"/>
          </a:xfrm>
          <a:prstGeom prst="rect">
            <a:avLst/>
          </a:prstGeom>
        </p:spPr>
      </p:pic>
      <p:pic>
        <p:nvPicPr>
          <p:cNvPr id="2" name="Picture 11">
            <a:extLst>
              <a:ext uri="{FF2B5EF4-FFF2-40B4-BE49-F238E27FC236}">
                <a16:creationId xmlns:a16="http://schemas.microsoft.com/office/drawing/2014/main" id="{FB7FE617-69C7-E51A-DE25-05367B4A49B1}"/>
              </a:ext>
            </a:extLst>
          </p:cNvPr>
          <p:cNvPicPr>
            <a:picLocks noChangeAspect="1"/>
          </p:cNvPicPr>
          <p:nvPr/>
        </p:nvPicPr>
        <p:blipFill>
          <a:blip r:embed="rId3"/>
          <a:stretch>
            <a:fillRect/>
          </a:stretch>
        </p:blipFill>
        <p:spPr>
          <a:xfrm>
            <a:off x="7197306" y="2418245"/>
            <a:ext cx="3735237" cy="4048716"/>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550697220"/>
              </p:ext>
            </p:extLst>
          </p:nvPr>
        </p:nvGraphicFramePr>
        <p:xfrm>
          <a:off x="211448" y="734815"/>
          <a:ext cx="5862693" cy="1459230"/>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304440">
                <a:tc>
                  <a:txBody>
                    <a:bodyPr/>
                    <a:lstStyle/>
                    <a:p>
                      <a:pPr algn="ctr" fontAlgn="ctr"/>
                      <a:r>
                        <a:rPr lang="es-CO" sz="1050" b="1" i="0" u="none" strike="noStrike">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19-Feb-2023)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737">
                <a:tc rowSpan="2">
                  <a:txBody>
                    <a:bodyPr/>
                    <a:lstStyle/>
                    <a:p>
                      <a:pPr algn="ctr" fontAlgn="ctr"/>
                      <a:r>
                        <a:rPr lang="es-CO" sz="1100" b="0" i="0" u="none" strike="noStrike">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Por definir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a:solidFill>
                            <a:schemeClr val="tx1"/>
                          </a:solidFill>
                          <a:effectLst/>
                          <a:latin typeface="Calibri"/>
                          <a:ea typeface="+mn-ea"/>
                          <a:cs typeface="+mn-cs"/>
                        </a:rPr>
                        <a:t>Por Definir</a:t>
                      </a:r>
                      <a:endParaRPr lang="es-CO" sz="1100" b="1"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accent3">
                              <a:lumMod val="50000"/>
                            </a:schemeClr>
                          </a:solidFill>
                          <a:effectLst/>
                          <a:latin typeface="Calibri"/>
                        </a:rPr>
                        <a:t>-</a:t>
                      </a:r>
                      <a:endParaRPr lang="es-CO" sz="1200" b="0" i="0" u="none" strike="noStrike">
                        <a:solidFill>
                          <a:schemeClr val="accent3">
                            <a:lumMod val="50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773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69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4440">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667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402852"/>
            <a:ext cx="5891447" cy="439029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nchor="t">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2000">
                <a:solidFill>
                  <a:srgbClr val="4471C4"/>
                </a:solidFill>
                <a:latin typeface="Arial"/>
                <a:cs typeface="Arial"/>
              </a:rPr>
              <a:t>Reforzamiento</a:t>
            </a:r>
            <a:r>
              <a:rPr kumimoji="0" lang="es-CO" sz="2000" b="0" i="0" u="none" strike="noStrike" kern="1200" cap="none" spc="0" normalizeH="0" baseline="0" noProof="0">
                <a:ln>
                  <a:noFill/>
                </a:ln>
                <a:solidFill>
                  <a:srgbClr val="4471C4"/>
                </a:solidFill>
                <a:effectLst/>
                <a:uLnTx/>
                <a:uFillTx/>
                <a:latin typeface="Arial"/>
                <a:ea typeface="+mn-ea"/>
                <a:cs typeface="Arial"/>
              </a:rPr>
              <a:t>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nchor="t">
            <a:spAutoFit/>
          </a:bodyPr>
          <a:lstStyle>
            <a:lvl1pPr>
              <a:defRPr sz="2400" b="0" i="0">
                <a:solidFill>
                  <a:srgbClr val="4471C4"/>
                </a:solidFill>
                <a:latin typeface="Arial"/>
                <a:ea typeface="+mj-ea"/>
                <a:cs typeface="Arial"/>
              </a:defRPr>
            </a:lvl1pPr>
          </a:lstStyle>
          <a:p>
            <a:pPr marL="12700" defTabSz="914400">
              <a:spcBef>
                <a:spcPts val="100"/>
              </a:spcBef>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a:t>
            </a:r>
            <a:r>
              <a:rPr lang="es-MX" kern="0" spc="-5"/>
              <a:t>2 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199145" y="2246010"/>
            <a:ext cx="5790807" cy="45471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286059" y="2651372"/>
            <a:ext cx="5664464" cy="3709349"/>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b="1">
              <a:latin typeface="Calibri"/>
              <a:cs typeface="Calibri"/>
            </a:endParaRPr>
          </a:p>
          <a:p>
            <a:pPr marL="12700" algn="just">
              <a:spcBef>
                <a:spcPts val="105"/>
              </a:spcBef>
              <a:defRPr/>
            </a:pPr>
            <a:endParaRPr lang="es-MX" sz="1100" b="1">
              <a:latin typeface="Arial"/>
              <a:cs typeface="Arial"/>
            </a:endParaRPr>
          </a:p>
          <a:p>
            <a:pPr marL="184150" indent="-171450" algn="just">
              <a:spcBef>
                <a:spcPts val="105"/>
              </a:spcBef>
              <a:buFont typeface="Wingdings"/>
              <a:buChar char="ü"/>
              <a:defRPr/>
            </a:pPr>
            <a:r>
              <a:rPr lang="es-MX" sz="1100">
                <a:latin typeface="Arial"/>
                <a:cs typeface="Arial"/>
              </a:rPr>
              <a:t>Contrato de obra debidamente suscrito y legalizado.</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Contrato de interventoría suscrito por las partes. En revisión de pólizas por parte de la CONTRATANTE.</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Se programó como fecha estimada para adelantar visita inicial al Centro de Formación y Bloque 8, el miércoles 22 de febrero de 2023. No obstante, debido al paro de taxistas informado para esta fecha y el cierre nocturno de la vía Bogotá - Villavicencio, se reprogramó la visita para el lunes 27 de febrero de 2023. Se informó este aspecto al Centro de Formación quien ya está enterado y confirmó asistencia para la nueva fecha de la visita.</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20 de febrero de 2023 se hizo entrega en medio digital de la totalidad de los productos derivados del contrato de consultoría, para que el contratista inicie con la revisión, ajuste y en caso de que aplique optimización de los mismos.</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Interventoría y supervisión adelantan revisión de los documentos previos requeridos para suscribir actas de inicio de los contratos. </a:t>
            </a:r>
            <a:endParaRPr lang="es-MX"/>
          </a:p>
          <a:p>
            <a:pPr marL="12700" algn="just">
              <a:spcBef>
                <a:spcPts val="105"/>
              </a:spcBef>
              <a:defRPr/>
            </a:pPr>
            <a:endParaRPr lang="es-MX" sz="1100">
              <a:latin typeface="Arial"/>
              <a:cs typeface="Arial"/>
            </a:endParaRPr>
          </a:p>
        </p:txBody>
      </p:sp>
      <p:sp>
        <p:nvSpPr>
          <p:cNvPr id="11" name="TextBox 8">
            <a:extLst>
              <a:ext uri="{FF2B5EF4-FFF2-40B4-BE49-F238E27FC236}">
                <a16:creationId xmlns:a16="http://schemas.microsoft.com/office/drawing/2014/main" id="{CFF6AC7F-D980-3B8F-E0A5-8DA65DA1BAF8}"/>
              </a:ext>
            </a:extLst>
          </p:cNvPr>
          <p:cNvSpPr txBox="1"/>
          <p:nvPr/>
        </p:nvSpPr>
        <p:spPr>
          <a:xfrm>
            <a:off x="7226060" y="4091796"/>
            <a:ext cx="366335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cs typeface="Arial"/>
              </a:rPr>
              <a:t>CONTRATISTA ADJUDICADO CONTRATO DE OBRA</a:t>
            </a:r>
          </a:p>
        </p:txBody>
      </p:sp>
      <p:pic>
        <p:nvPicPr>
          <p:cNvPr id="8" name="Picture 8">
            <a:extLst>
              <a:ext uri="{FF2B5EF4-FFF2-40B4-BE49-F238E27FC236}">
                <a16:creationId xmlns:a16="http://schemas.microsoft.com/office/drawing/2014/main" id="{B1515677-D99B-AD81-F87F-EE4D485624EB}"/>
              </a:ext>
            </a:extLst>
          </p:cNvPr>
          <p:cNvPicPr>
            <a:picLocks noChangeAspect="1"/>
          </p:cNvPicPr>
          <p:nvPr/>
        </p:nvPicPr>
        <p:blipFill>
          <a:blip r:embed="rId2"/>
          <a:stretch>
            <a:fillRect/>
          </a:stretch>
        </p:blipFill>
        <p:spPr>
          <a:xfrm>
            <a:off x="6277155" y="4405594"/>
            <a:ext cx="5647426" cy="1252961"/>
          </a:xfrm>
          <a:prstGeom prst="rect">
            <a:avLst/>
          </a:prstGeom>
        </p:spPr>
      </p:pic>
      <p:sp>
        <p:nvSpPr>
          <p:cNvPr id="16" name="TextBox 8">
            <a:extLst>
              <a:ext uri="{FF2B5EF4-FFF2-40B4-BE49-F238E27FC236}">
                <a16:creationId xmlns:a16="http://schemas.microsoft.com/office/drawing/2014/main" id="{DBF6DD49-3336-91CC-733D-B4EFCF9287F2}"/>
              </a:ext>
            </a:extLst>
          </p:cNvPr>
          <p:cNvSpPr txBox="1"/>
          <p:nvPr/>
        </p:nvSpPr>
        <p:spPr>
          <a:xfrm>
            <a:off x="6881002" y="5687683"/>
            <a:ext cx="4525991"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cs typeface="Arial"/>
              </a:rPr>
              <a:t>CONTRATISTA ADJUDICADO CONTRATO DE INTERVENTORÍA</a:t>
            </a:r>
          </a:p>
        </p:txBody>
      </p:sp>
      <p:pic>
        <p:nvPicPr>
          <p:cNvPr id="17" name="Picture 17">
            <a:extLst>
              <a:ext uri="{FF2B5EF4-FFF2-40B4-BE49-F238E27FC236}">
                <a16:creationId xmlns:a16="http://schemas.microsoft.com/office/drawing/2014/main" id="{CE08835E-02FA-4101-19EF-7AC081097A57}"/>
              </a:ext>
            </a:extLst>
          </p:cNvPr>
          <p:cNvPicPr>
            <a:picLocks noChangeAspect="1"/>
          </p:cNvPicPr>
          <p:nvPr/>
        </p:nvPicPr>
        <p:blipFill>
          <a:blip r:embed="rId3"/>
          <a:stretch>
            <a:fillRect/>
          </a:stretch>
        </p:blipFill>
        <p:spPr>
          <a:xfrm>
            <a:off x="6277155" y="5924791"/>
            <a:ext cx="5647425" cy="860004"/>
          </a:xfrm>
          <a:prstGeom prst="rect">
            <a:avLst/>
          </a:prstGeom>
        </p:spPr>
      </p:pic>
      <p:sp>
        <p:nvSpPr>
          <p:cNvPr id="18" name="object 3">
            <a:extLst>
              <a:ext uri="{FF2B5EF4-FFF2-40B4-BE49-F238E27FC236}">
                <a16:creationId xmlns:a16="http://schemas.microsoft.com/office/drawing/2014/main" id="{7C9ECD31-0031-479D-B3D0-A1B1A3EA8C3B}"/>
              </a:ext>
            </a:extLst>
          </p:cNvPr>
          <p:cNvSpPr txBox="1"/>
          <p:nvPr/>
        </p:nvSpPr>
        <p:spPr>
          <a:xfrm>
            <a:off x="6281641" y="2406689"/>
            <a:ext cx="5635177" cy="1901161"/>
          </a:xfrm>
          <a:prstGeom prst="rect">
            <a:avLst/>
          </a:prstGeom>
        </p:spPr>
        <p:txBody>
          <a:bodyPr vert="horz" wrap="square" lIns="0" tIns="13335" rIns="0" bIns="0" rtlCol="0" anchor="t">
            <a:spAutoFit/>
          </a:bodyPr>
          <a:lstStyle/>
          <a:p>
            <a:pPr marL="12700" algn="just">
              <a:spcBef>
                <a:spcPts val="105"/>
              </a:spcBef>
              <a:defRPr/>
            </a:pPr>
            <a:r>
              <a:rPr lang="es-MX" sz="1100">
                <a:latin typeface="Arial"/>
                <a:cs typeface="Arial"/>
              </a:rPr>
              <a:t>En la convocatoria de obra, el proponente CONSORCIO REFORZAMIENTO META, integrado por DIEGO FERNANDO POLANIA LISCANO con Cédula No. 12.131.436, con un porcentaje de participación del 50% y por INGENIERÍA ELECTRÓNICA DEL HUILA S.A.S. BIC – INGELECGROUP S.A.S. BIC con NIT. No. 813.008.121-9, con un porcentaje de participación del 50%, es rechazado por incurrir en la CONCENTRACIÓN DE CONTRATOS establecida en el numeral 2.1.4 que regla: “Operará la Concentración de Contratos cuando un proponente bien sea de manera individual, en consorcio o unión temporal, cuente con cuatro (4) contratos celebrados o adjudicados o en ejecución con FINDETER o con los Patrimonios Autónomos – FINDETER. (…)” </a:t>
            </a:r>
            <a:endParaRPr lang="en-US"/>
          </a:p>
          <a:p>
            <a:pPr marL="469900" lvl="1" algn="just">
              <a:spcBef>
                <a:spcPts val="105"/>
              </a:spcBef>
              <a:defRPr/>
            </a:pPr>
            <a:endParaRPr lang="es-MX" sz="1100">
              <a:latin typeface="Arial"/>
              <a:cs typeface="Arial"/>
            </a:endParaRPr>
          </a:p>
          <a:p>
            <a:pPr marL="12700" algn="just">
              <a:spcBef>
                <a:spcPts val="105"/>
              </a:spcBef>
              <a:defRPr/>
            </a:pPr>
            <a:endParaRPr lang="es-MX" sz="1100">
              <a:latin typeface="Arial"/>
              <a:cs typeface="Arial"/>
            </a:endParaRPr>
          </a:p>
        </p:txBody>
      </p:sp>
      <p:pic>
        <p:nvPicPr>
          <p:cNvPr id="19" name="Picture 19">
            <a:extLst>
              <a:ext uri="{FF2B5EF4-FFF2-40B4-BE49-F238E27FC236}">
                <a16:creationId xmlns:a16="http://schemas.microsoft.com/office/drawing/2014/main" id="{3554227A-8E03-7283-43A9-FE7A225672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77155" y="565467"/>
            <a:ext cx="5647426" cy="1615140"/>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a:t>Estado Proyecto Bogotá - Torre Occidental - Etapa 1 </a:t>
            </a:r>
            <a:endParaRPr lang="es-MX" kern="0"/>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1806846003"/>
              </p:ext>
            </p:extLst>
          </p:nvPr>
        </p:nvGraphicFramePr>
        <p:xfrm>
          <a:off x="136286" y="767348"/>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panose="020F0502020204030204" pitchFamily="34" charset="0"/>
                        </a:rPr>
                        <a:t>FECHA INICIO </a:t>
                      </a:r>
                    </a:p>
                    <a:p>
                      <a:pPr algn="ctr" fontAlgn="ctr"/>
                      <a:r>
                        <a:rPr lang="es-CO" sz="1050" b="1" i="0" u="none" strike="noStrike">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CON CORTE AL  19/02/2023</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a:solidFill>
                            <a:srgbClr val="FF0000"/>
                          </a:solidFill>
                          <a:effectLst/>
                          <a:latin typeface="Calibri" panose="020F0502020204030204" pitchFamily="34" charset="0"/>
                        </a:rPr>
                        <a:t>-</a:t>
                      </a:r>
                      <a:r>
                        <a:rPr lang="es-CO" sz="1100" b="1" i="0" u="none" strike="noStrike">
                          <a:solidFill>
                            <a:srgbClr val="FF0000"/>
                          </a:solidFill>
                          <a:effectLst/>
                          <a:latin typeface="Calibri" panose="020F0502020204030204" pitchFamily="34" charset="0"/>
                        </a:rPr>
                        <a:t>5,00 %</a:t>
                      </a:r>
                      <a:endParaRPr lang="es-CO" sz="1200" b="1"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3382694583"/>
              </p:ext>
            </p:extLst>
          </p:nvPr>
        </p:nvGraphicFramePr>
        <p:xfrm>
          <a:off x="6783524" y="768474"/>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a:solidFill>
                            <a:schemeClr val="tx1"/>
                          </a:solidFill>
                          <a:effectLst/>
                          <a:latin typeface="Calibri" panose="020F0502020204030204" pitchFamily="34" charset="0"/>
                        </a:rPr>
                        <a:t>Módulo de: Portería, foso de ascensor, </a:t>
                      </a:r>
                      <a:r>
                        <a:rPr lang="es-CO" sz="1100" b="0" i="0" u="none" strike="noStrike" err="1">
                          <a:solidFill>
                            <a:schemeClr val="tx1"/>
                          </a:solidFill>
                          <a:effectLst/>
                          <a:latin typeface="Calibri" panose="020F0502020204030204" pitchFamily="34" charset="0"/>
                        </a:rPr>
                        <a:t>pto</a:t>
                      </a:r>
                      <a:r>
                        <a:rPr lang="es-CO" sz="1100" b="0" i="0" u="none" strike="noStrike">
                          <a:solidFill>
                            <a:schemeClr val="tx1"/>
                          </a:solidFill>
                          <a:effectLst/>
                          <a:latin typeface="Calibri" panose="020F0502020204030204" pitchFamily="34" charset="0"/>
                        </a:rPr>
                        <a:t> fijo y  acceso.</a:t>
                      </a:r>
                      <a:r>
                        <a:rPr lang="es-MX" sz="1100" b="0" i="0" u="none" strike="noStrike">
                          <a:solidFill>
                            <a:schemeClr val="tx1"/>
                          </a:solidFill>
                          <a:effectLst/>
                          <a:latin typeface="Calibri" panose="020F0502020204030204" pitchFamily="34" charset="0"/>
                        </a:rPr>
                        <a:t>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106777" y="2007700"/>
            <a:ext cx="11978445" cy="4565994"/>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400" b="1">
                <a:latin typeface="Arial"/>
                <a:cs typeface="Arial"/>
              </a:rPr>
              <a:t>AVANCE COMPONENTES:</a:t>
            </a:r>
          </a:p>
          <a:p>
            <a:pPr marL="360045" lvl="0" indent="-171450" algn="just">
              <a:spcBef>
                <a:spcPts val="105"/>
              </a:spcBef>
              <a:defRPr/>
            </a:pPr>
            <a:endParaRPr lang="es-CO" sz="300" b="1">
              <a:latin typeface="Arial"/>
              <a:cs typeface="Arial"/>
            </a:endParaRPr>
          </a:p>
          <a:p>
            <a:pPr marL="360045" indent="-171450" algn="just">
              <a:spcBef>
                <a:spcPts val="105"/>
              </a:spcBef>
              <a:buFont typeface="Arial" panose="020B0604020202020204" pitchFamily="34" charset="0"/>
              <a:buChar char="•"/>
              <a:defRPr/>
            </a:pPr>
            <a:r>
              <a:rPr lang="es-ES" sz="1400" b="1">
                <a:latin typeface="Arial"/>
                <a:cs typeface="Arial"/>
              </a:rPr>
              <a:t>Tramites contractuales: </a:t>
            </a:r>
            <a:r>
              <a:rPr lang="es-ES" sz="1400">
                <a:latin typeface="Arial"/>
                <a:cs typeface="Arial"/>
              </a:rPr>
              <a:t>Tanto el contratista como la interventoría presentaron ante la supervisión los soportes correspondientes a la solicitud de modificación de la forma de pago de la Etapa I, la cual está siendo evaluada para el respectivo trámite ante el comité técnico y fiduciario.</a:t>
            </a:r>
          </a:p>
          <a:p>
            <a:pPr marL="360045" indent="-171450" algn="just">
              <a:spcBef>
                <a:spcPts val="105"/>
              </a:spcBef>
              <a:buFont typeface="Arial" panose="020B0604020202020204" pitchFamily="34" charset="0"/>
              <a:buChar char="•"/>
              <a:defRPr/>
            </a:pPr>
            <a:r>
              <a:rPr lang="es-CO" sz="1400" b="1">
                <a:latin typeface="Arial"/>
                <a:cs typeface="Arial"/>
              </a:rPr>
              <a:t>Valoración patrimonial: </a:t>
            </a:r>
            <a:r>
              <a:rPr lang="es-CO" sz="1400">
                <a:latin typeface="Arial"/>
                <a:cs typeface="Arial"/>
              </a:rPr>
              <a:t>Aprobada, mediante resolución No. 738  del 27 de diciembre de 2022 expedida por </a:t>
            </a:r>
            <a:r>
              <a:rPr lang="es-ES" sz="1400">
                <a:latin typeface="Arial"/>
                <a:cs typeface="Arial"/>
              </a:rPr>
              <a:t>el IDPC; </a:t>
            </a:r>
            <a:r>
              <a:rPr lang="es-ES" sz="1400" i="1">
                <a:latin typeface="Arial"/>
                <a:cs typeface="Arial"/>
              </a:rPr>
              <a:t>“Por medio de la cual se resuelve una solicitud de intervención para el Centro de Diseño y Meteorología – Gestión Industrial Torre Occidental – del predio ubicado en la Avenida Carrera 30 No. 15-53, sede del Servicio Nacional de Aprendizaje – SENA de la ciudad de Bogotá D.C.”</a:t>
            </a:r>
            <a:r>
              <a:rPr lang="es-ES" sz="1400">
                <a:latin typeface="Arial"/>
                <a:cs typeface="Arial"/>
              </a:rPr>
              <a:t>​</a:t>
            </a:r>
          </a:p>
          <a:p>
            <a:pPr marL="360045" indent="-171450" algn="just">
              <a:spcBef>
                <a:spcPts val="105"/>
              </a:spcBef>
              <a:buFont typeface="Arial" panose="020B0604020202020204" pitchFamily="34" charset="0"/>
              <a:buChar char="•"/>
              <a:defRPr/>
            </a:pPr>
            <a:r>
              <a:rPr lang="es-ES" sz="1400" b="1">
                <a:latin typeface="Arial"/>
                <a:cs typeface="Arial"/>
              </a:rPr>
              <a:t>Estructura: </a:t>
            </a:r>
            <a:r>
              <a:rPr lang="es-CO" sz="1400">
                <a:latin typeface="Arial" panose="020B0604020202020204" pitchFamily="34" charset="0"/>
                <a:cs typeface="Arial" panose="020B0604020202020204" pitchFamily="34" charset="0"/>
              </a:rPr>
              <a:t>Aprobado por interventoría.</a:t>
            </a:r>
            <a:endParaRPr lang="es-CO" sz="1400" b="1">
              <a:latin typeface="Arial"/>
              <a:cs typeface="Arial"/>
            </a:endParaRPr>
          </a:p>
          <a:p>
            <a:pPr marL="360045" indent="-171450" algn="just">
              <a:spcBef>
                <a:spcPts val="105"/>
              </a:spcBef>
              <a:buFont typeface="Arial" panose="020B0604020202020204" pitchFamily="34" charset="0"/>
              <a:buChar char="•"/>
              <a:defRPr/>
            </a:pPr>
            <a:r>
              <a:rPr lang="es-CO" sz="1400" b="1">
                <a:latin typeface="Arial"/>
                <a:cs typeface="Arial"/>
              </a:rPr>
              <a:t>Arquitectura</a:t>
            </a:r>
            <a:r>
              <a:rPr lang="es-CO" sz="1400" b="1">
                <a:latin typeface="Arial" panose="020B0604020202020204" pitchFamily="34" charset="0"/>
                <a:cs typeface="Arial" panose="020B0604020202020204" pitchFamily="34" charset="0"/>
              </a:rPr>
              <a:t>: </a:t>
            </a:r>
            <a:r>
              <a:rPr lang="es-CO" sz="1400">
                <a:latin typeface="Arial" panose="020B0604020202020204" pitchFamily="34" charset="0"/>
                <a:cs typeface="Arial" panose="020B0604020202020204" pitchFamily="34" charset="0"/>
              </a:rPr>
              <a:t>Aprobado por interventoría</a:t>
            </a:r>
            <a:r>
              <a:rPr lang="es-ES" sz="1400">
                <a:latin typeface="Arial"/>
                <a:cs typeface="Arial"/>
              </a:rPr>
              <a:t>. </a:t>
            </a:r>
          </a:p>
          <a:p>
            <a:pPr marL="360045" indent="-171450" algn="just">
              <a:spcBef>
                <a:spcPts val="105"/>
              </a:spcBef>
              <a:buFont typeface="Arial" panose="020B0604020202020204" pitchFamily="34" charset="0"/>
              <a:buChar char="•"/>
              <a:defRPr/>
            </a:pPr>
            <a:r>
              <a:rPr lang="es-CO" sz="1400" b="1">
                <a:latin typeface="Arial"/>
                <a:cs typeface="Arial"/>
              </a:rPr>
              <a:t>Diseño hidrosanitario -RCI –GAS – Diseño eléctrico</a:t>
            </a:r>
            <a:r>
              <a:rPr lang="es-CO" sz="1400" b="1">
                <a:latin typeface="Arial" panose="020B0604020202020204" pitchFamily="34" charset="0"/>
                <a:cs typeface="Arial" panose="020B0604020202020204" pitchFamily="34" charset="0"/>
              </a:rPr>
              <a:t>:</a:t>
            </a:r>
            <a:r>
              <a:rPr lang="es-CO" sz="1400" b="1">
                <a:latin typeface="Arial"/>
                <a:cs typeface="Arial"/>
              </a:rPr>
              <a:t> </a:t>
            </a:r>
            <a:r>
              <a:rPr lang="es-ES" sz="140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00" b="1">
                <a:latin typeface="Arial" panose="020B0604020202020204" pitchFamily="34" charset="0"/>
                <a:cs typeface="Arial" panose="020B0604020202020204" pitchFamily="34" charset="0"/>
              </a:rPr>
              <a:t>Gestión de servicios públicos:</a:t>
            </a:r>
            <a:r>
              <a:rPr lang="es-ES" sz="1400" b="1">
                <a:latin typeface="Arial"/>
                <a:cs typeface="Arial"/>
              </a:rPr>
              <a:t> </a:t>
            </a:r>
            <a:r>
              <a:rPr lang="es-ES" sz="140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00" b="1">
                <a:latin typeface="Arial"/>
                <a:cs typeface="Arial"/>
              </a:rPr>
              <a:t>PLAN SST – BIOSEGURIDAD: </a:t>
            </a:r>
            <a:r>
              <a:rPr lang="es-ES" sz="1400">
                <a:latin typeface="Arial"/>
                <a:cs typeface="Arial"/>
              </a:rPr>
              <a:t>Aprobado por interventoría. </a:t>
            </a:r>
          </a:p>
          <a:p>
            <a:pPr marL="360045" indent="-171450" algn="just">
              <a:spcBef>
                <a:spcPts val="105"/>
              </a:spcBef>
              <a:buFont typeface="Arial" panose="020B0604020202020204" pitchFamily="34" charset="0"/>
              <a:buChar char="•"/>
              <a:defRPr/>
            </a:pPr>
            <a:r>
              <a:rPr lang="es-ES" sz="1400" b="1">
                <a:latin typeface="Arial"/>
                <a:cs typeface="Arial"/>
              </a:rPr>
              <a:t>Plan logístico:</a:t>
            </a:r>
            <a:r>
              <a:rPr lang="es-ES" sz="1400">
                <a:latin typeface="Arial"/>
                <a:cs typeface="Arial"/>
              </a:rPr>
              <a:t> En reunión del viernes 17 de febrero fue socializado tanto el plan logístico del punto fijo y recepción, como el estado actual del proyecto, ante la nueva subdirección del Centro de Gestión Integral.</a:t>
            </a:r>
          </a:p>
          <a:p>
            <a:pPr marL="360045" indent="-171450" algn="just">
              <a:spcBef>
                <a:spcPts val="105"/>
              </a:spcBef>
              <a:buFont typeface="Arial" panose="020B0604020202020204" pitchFamily="34" charset="0"/>
              <a:buChar char="•"/>
              <a:defRPr/>
            </a:pPr>
            <a:r>
              <a:rPr lang="es-CO" sz="1400" b="1">
                <a:latin typeface="Arial"/>
                <a:cs typeface="Arial"/>
              </a:rPr>
              <a:t>Coordinación BIM 360:</a:t>
            </a:r>
            <a:r>
              <a:rPr lang="es-CO" sz="1400">
                <a:latin typeface="Arial"/>
                <a:cs typeface="Arial"/>
              </a:rPr>
              <a:t> </a:t>
            </a:r>
            <a:r>
              <a:rPr lang="es-ES" sz="1400">
                <a:latin typeface="Arial"/>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indent="-171450" algn="just">
              <a:spcBef>
                <a:spcPts val="105"/>
              </a:spcBef>
              <a:buFont typeface="Arial" panose="020B0604020202020204" pitchFamily="34" charset="0"/>
              <a:buChar char="•"/>
              <a:defRPr/>
            </a:pPr>
            <a:r>
              <a:rPr lang="es-CO" sz="1400" b="1">
                <a:latin typeface="Arial"/>
                <a:cs typeface="Arial"/>
              </a:rPr>
              <a:t>Componente Presupuestal: </a:t>
            </a:r>
            <a:r>
              <a:rPr lang="es-CO" sz="1400">
                <a:latin typeface="Arial"/>
                <a:cs typeface="Arial"/>
              </a:rPr>
              <a:t>En ajuste. El producto deberá ser ajustado de acuerdo a las observaciones realizadas por la interventoría, el contratista </a:t>
            </a:r>
            <a:r>
              <a:rPr lang="es-CO" sz="1400" b="1" u="sng">
                <a:latin typeface="Arial"/>
                <a:cs typeface="Arial"/>
              </a:rPr>
              <a:t>deberá justificar los ítems no previstos, toda vez que el valor proyectado en el presupuesto entregado para la Etapa II está sobrepasando el contractualmente pactado</a:t>
            </a:r>
            <a:r>
              <a:rPr lang="es-CO" sz="1400" b="1">
                <a:latin typeface="Arial"/>
                <a:cs typeface="Arial"/>
              </a:rPr>
              <a:t>.</a:t>
            </a:r>
          </a:p>
          <a:p>
            <a:pPr marL="360045" indent="-171450" algn="just">
              <a:spcBef>
                <a:spcPts val="105"/>
              </a:spcBef>
              <a:buFont typeface="Arial" panose="020B0604020202020204" pitchFamily="34" charset="0"/>
              <a:buChar char="•"/>
              <a:defRPr/>
            </a:pPr>
            <a:r>
              <a:rPr lang="es-CO" sz="1400" b="1">
                <a:latin typeface="Arial"/>
                <a:cs typeface="Arial"/>
              </a:rPr>
              <a:t>Licencia de Reforzamiento- Proyecto de Reforzamiento</a:t>
            </a:r>
            <a:r>
              <a:rPr lang="es-ES" sz="1400">
                <a:latin typeface="Arial"/>
                <a:cs typeface="Arial"/>
              </a:rPr>
              <a:t>: Resultado de la reunión efectuada el 16 de febrero con el profesional encargado del la Curaduría, se acordó radicar la respuesta a las observaciones el próximo 7 de marzo para dar continuidad al proceso de licenciamiento.</a:t>
            </a:r>
          </a:p>
        </p:txBody>
      </p:sp>
    </p:spTree>
    <p:extLst>
      <p:ext uri="{BB962C8B-B14F-4D97-AF65-F5344CB8AC3E}">
        <p14:creationId xmlns:p14="http://schemas.microsoft.com/office/powerpoint/2010/main" val="17763715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1855734026"/>
              </p:ext>
            </p:extLst>
          </p:nvPr>
        </p:nvGraphicFramePr>
        <p:xfrm>
          <a:off x="366713" y="619680"/>
          <a:ext cx="5497065" cy="2274969"/>
        </p:xfrm>
        <a:graphic>
          <a:graphicData uri="http://schemas.openxmlformats.org/drawingml/2006/table">
            <a:tbl>
              <a:tblPr/>
              <a:tblGrid>
                <a:gridCol w="1240375">
                  <a:extLst>
                    <a:ext uri="{9D8B030D-6E8A-4147-A177-3AD203B41FA5}">
                      <a16:colId xmlns:a16="http://schemas.microsoft.com/office/drawing/2014/main" val="20000"/>
                    </a:ext>
                  </a:extLst>
                </a:gridCol>
                <a:gridCol w="817454">
                  <a:extLst>
                    <a:ext uri="{9D8B030D-6E8A-4147-A177-3AD203B41FA5}">
                      <a16:colId xmlns:a16="http://schemas.microsoft.com/office/drawing/2014/main" val="20001"/>
                    </a:ext>
                  </a:extLst>
                </a:gridCol>
                <a:gridCol w="1227602">
                  <a:extLst>
                    <a:ext uri="{9D8B030D-6E8A-4147-A177-3AD203B41FA5}">
                      <a16:colId xmlns:a16="http://schemas.microsoft.com/office/drawing/2014/main" val="1978876319"/>
                    </a:ext>
                  </a:extLst>
                </a:gridCol>
                <a:gridCol w="878395">
                  <a:extLst>
                    <a:ext uri="{9D8B030D-6E8A-4147-A177-3AD203B41FA5}">
                      <a16:colId xmlns:a16="http://schemas.microsoft.com/office/drawing/2014/main" val="20002"/>
                    </a:ext>
                  </a:extLst>
                </a:gridCol>
                <a:gridCol w="801719">
                  <a:extLst>
                    <a:ext uri="{9D8B030D-6E8A-4147-A177-3AD203B41FA5}">
                      <a16:colId xmlns:a16="http://schemas.microsoft.com/office/drawing/2014/main" val="20003"/>
                    </a:ext>
                  </a:extLst>
                </a:gridCol>
                <a:gridCol w="531520">
                  <a:extLst>
                    <a:ext uri="{9D8B030D-6E8A-4147-A177-3AD203B41FA5}">
                      <a16:colId xmlns:a16="http://schemas.microsoft.com/office/drawing/2014/main" val="3158225201"/>
                    </a:ext>
                  </a:extLst>
                </a:gridCol>
              </a:tblGrid>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0108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7983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8093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5283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2006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4" name="object 3">
            <a:extLst>
              <a:ext uri="{FF2B5EF4-FFF2-40B4-BE49-F238E27FC236}">
                <a16:creationId xmlns:a16="http://schemas.microsoft.com/office/drawing/2014/main" id="{3AA86285-AF02-4875-BD97-32A507859877}"/>
              </a:ext>
            </a:extLst>
          </p:cNvPr>
          <p:cNvSpPr txBox="1"/>
          <p:nvPr/>
        </p:nvSpPr>
        <p:spPr>
          <a:xfrm>
            <a:off x="464181" y="298438"/>
            <a:ext cx="5328142" cy="3212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B57B4D9F-E6FA-4E5E-93B7-7BD4B0AE39FE}"/>
              </a:ext>
            </a:extLst>
          </p:cNvPr>
          <p:cNvSpPr txBox="1">
            <a:spLocks/>
          </p:cNvSpPr>
          <p:nvPr/>
        </p:nvSpPr>
        <p:spPr>
          <a:xfrm>
            <a:off x="464181" y="-21101"/>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0DAAAD37-D7DD-44D9-AF0A-9445FA2C35DE}"/>
              </a:ext>
            </a:extLst>
          </p:cNvPr>
          <p:cNvSpPr/>
          <p:nvPr/>
        </p:nvSpPr>
        <p:spPr>
          <a:xfrm>
            <a:off x="267286" y="2894649"/>
            <a:ext cx="5596491" cy="3843776"/>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6068292" y="619680"/>
            <a:ext cx="5987720" cy="611874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181" y="2985430"/>
            <a:ext cx="2377544" cy="1783158"/>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0210" y="2985430"/>
            <a:ext cx="2772169" cy="1783272"/>
          </a:xfrm>
          <a:prstGeom prst="rect">
            <a:avLst/>
          </a:prstGeom>
        </p:spPr>
      </p:pic>
      <p:pic>
        <p:nvPicPr>
          <p:cNvPr id="16" name="Imagen 15" descr="Casa en medio de la calle&#10;&#10;Descripción generada automáticamente con confianza baja">
            <a:extLst>
              <a:ext uri="{FF2B5EF4-FFF2-40B4-BE49-F238E27FC236}">
                <a16:creationId xmlns:a16="http://schemas.microsoft.com/office/drawing/2014/main" id="{3E86FC89-7A48-921B-E46D-48EEBBAE80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4181" y="4870429"/>
            <a:ext cx="2377544" cy="1777215"/>
          </a:xfrm>
          <a:prstGeom prst="rect">
            <a:avLst/>
          </a:prstGeom>
        </p:spPr>
      </p:pic>
      <p:pic>
        <p:nvPicPr>
          <p:cNvPr id="19" name="Imagen 18" descr="Casa en frente de un edificio&#10;&#10;Descripción generada automáticamente con confianza media">
            <a:extLst>
              <a:ext uri="{FF2B5EF4-FFF2-40B4-BE49-F238E27FC236}">
                <a16:creationId xmlns:a16="http://schemas.microsoft.com/office/drawing/2014/main" id="{2AB7BE8A-4CD8-44A1-6D0F-172D6C0A1A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6666" y="4919999"/>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6221177" y="819837"/>
            <a:ext cx="5604110" cy="6401753"/>
          </a:xfrm>
          <a:prstGeom prst="rect">
            <a:avLst/>
          </a:prstGeom>
        </p:spPr>
        <p:txBody>
          <a:bodyPr wrap="square" lIns="91440" tIns="45720" rIns="91440" bIns="45720" anchor="t">
            <a:spAutoFit/>
          </a:bodyPr>
          <a:lstStyle/>
          <a:p>
            <a:pPr algn="just"/>
            <a:r>
              <a:rPr lang="es-CO" sz="1400" b="1">
                <a:solidFill>
                  <a:srgbClr val="000000"/>
                </a:solidFill>
                <a:ea typeface="+mn-lt"/>
                <a:cs typeface="Calibri"/>
              </a:rPr>
              <a:t>CONTRACTUAL:</a:t>
            </a:r>
          </a:p>
          <a:p>
            <a:pPr algn="just"/>
            <a:endParaRPr lang="es-CO" sz="1400">
              <a:solidFill>
                <a:srgbClr val="000000"/>
              </a:solidFill>
              <a:ea typeface="+mn-lt"/>
              <a:cs typeface="Calibri"/>
            </a:endParaRPr>
          </a:p>
          <a:p>
            <a:pPr algn="just"/>
            <a:r>
              <a:rPr lang="es-CO" sz="1400">
                <a:solidFill>
                  <a:srgbClr val="000000"/>
                </a:solidFill>
                <a:ea typeface="+mn-lt"/>
                <a:cs typeface="Calibri"/>
              </a:rPr>
              <a:t>Se realiza entrega de productos o servicios al cliente SENA, el acta de fecha 17/02/2023 está en proceso de firmas por Subdirección del Centro de Formación y envío a Dirección General. </a:t>
            </a:r>
          </a:p>
          <a:p>
            <a:pPr algn="just"/>
            <a:endParaRPr lang="es-CO" sz="1400">
              <a:solidFill>
                <a:srgbClr val="000000"/>
              </a:solidFill>
              <a:ea typeface="+mn-lt"/>
              <a:cs typeface="Calibri"/>
            </a:endParaRPr>
          </a:p>
          <a:p>
            <a:pPr algn="just"/>
            <a:r>
              <a:rPr lang="es-CO" sz="1400" b="1">
                <a:solidFill>
                  <a:srgbClr val="000000"/>
                </a:solidFill>
                <a:ea typeface="+mn-lt"/>
                <a:cs typeface="Calibri"/>
              </a:rPr>
              <a:t>ACCIONES PARA TERMINACIÓN DEL CONTRATO E INICIO DE PROCESO DE CIERRE CONTRACTUAL Y LIQUIDACIÓN</a:t>
            </a:r>
          </a:p>
          <a:p>
            <a:pPr algn="just"/>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En obra se tiene pendiente el retiro de un contenedor que se dejó para continuar con el cuarto de monitoreo y vigilancia. Este se debe trasladar al bloque 1, lo cual debe ser coordinado entre el proveedor de telecomunicaciones y la empresa de vigilancia. </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tiene pendiente el envío del informe final de contratista de obra e interventoría.</a:t>
            </a:r>
          </a:p>
          <a:p>
            <a:pPr algn="just"/>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tiene pendiente la radicación de documentos en versión física y digital resultado del contrato por parte de la interventoría en Findeter para envío a la Dirección General del SENA. </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Teniendo al día estos pendientes, se debe suscribir el acta de entrega y recibo a satisfacción de contratista e interventoría.</a:t>
            </a:r>
          </a:p>
          <a:p>
            <a:pPr algn="just"/>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realiza envío y socialización de los documentos para  liquidación de los contratos de obra e interventoría. </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endParaRPr lang="es-CO" sz="1400">
              <a:solidFill>
                <a:srgbClr val="000000"/>
              </a:solidFill>
              <a:ea typeface="+mn-lt"/>
              <a:cs typeface="Calibri"/>
            </a:endParaRPr>
          </a:p>
          <a:p>
            <a:pPr algn="just"/>
            <a:endParaRPr lang="es-ES">
              <a:solidFill>
                <a:srgbClr val="000000"/>
              </a:solidFill>
              <a:cs typeface="Calibri" panose="020F0502020204030204"/>
            </a:endParaRPr>
          </a:p>
        </p:txBody>
      </p:sp>
      <p:sp>
        <p:nvSpPr>
          <p:cNvPr id="21" name="object 3">
            <a:extLst>
              <a:ext uri="{FF2B5EF4-FFF2-40B4-BE49-F238E27FC236}">
                <a16:creationId xmlns:a16="http://schemas.microsoft.com/office/drawing/2014/main" id="{E414E33F-3858-E59D-86F2-0BE0045B32CF}"/>
              </a:ext>
            </a:extLst>
          </p:cNvPr>
          <p:cNvSpPr txBox="1"/>
          <p:nvPr/>
        </p:nvSpPr>
        <p:spPr>
          <a:xfrm>
            <a:off x="6137157" y="4609028"/>
            <a:ext cx="6169266" cy="705962"/>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000356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65384EFA-C00E-4D66-1F6B-E6F35112C2C4}"/>
              </a:ext>
            </a:extLst>
          </p:cNvPr>
          <p:cNvSpPr txBox="1">
            <a:spLocks/>
          </p:cNvSpPr>
          <p:nvPr/>
        </p:nvSpPr>
        <p:spPr>
          <a:xfrm>
            <a:off x="327582"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Marcador de pie de página 1">
            <a:extLst>
              <a:ext uri="{FF2B5EF4-FFF2-40B4-BE49-F238E27FC236}">
                <a16:creationId xmlns:a16="http://schemas.microsoft.com/office/drawing/2014/main" id="{BD12C9CC-0B7A-2897-9857-4C70281E077F}"/>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3051061087"/>
              </p:ext>
            </p:extLst>
          </p:nvPr>
        </p:nvGraphicFramePr>
        <p:xfrm>
          <a:off x="433940" y="788041"/>
          <a:ext cx="11217733" cy="1705777"/>
        </p:xfrm>
        <a:graphic>
          <a:graphicData uri="http://schemas.openxmlformats.org/drawingml/2006/table">
            <a:tbl>
              <a:tblPr/>
              <a:tblGrid>
                <a:gridCol w="1090060">
                  <a:extLst>
                    <a:ext uri="{9D8B030D-6E8A-4147-A177-3AD203B41FA5}">
                      <a16:colId xmlns:a16="http://schemas.microsoft.com/office/drawing/2014/main" val="3967851816"/>
                    </a:ext>
                  </a:extLst>
                </a:gridCol>
                <a:gridCol w="1122218">
                  <a:extLst>
                    <a:ext uri="{9D8B030D-6E8A-4147-A177-3AD203B41FA5}">
                      <a16:colId xmlns:a16="http://schemas.microsoft.com/office/drawing/2014/main" val="703184480"/>
                    </a:ext>
                  </a:extLst>
                </a:gridCol>
                <a:gridCol w="817418">
                  <a:extLst>
                    <a:ext uri="{9D8B030D-6E8A-4147-A177-3AD203B41FA5}">
                      <a16:colId xmlns:a16="http://schemas.microsoft.com/office/drawing/2014/main" val="2623770634"/>
                    </a:ext>
                  </a:extLst>
                </a:gridCol>
                <a:gridCol w="706582">
                  <a:extLst>
                    <a:ext uri="{9D8B030D-6E8A-4147-A177-3AD203B41FA5}">
                      <a16:colId xmlns:a16="http://schemas.microsoft.com/office/drawing/2014/main" val="1354091555"/>
                    </a:ext>
                  </a:extLst>
                </a:gridCol>
                <a:gridCol w="1052946">
                  <a:extLst>
                    <a:ext uri="{9D8B030D-6E8A-4147-A177-3AD203B41FA5}">
                      <a16:colId xmlns:a16="http://schemas.microsoft.com/office/drawing/2014/main" val="706708315"/>
                    </a:ext>
                  </a:extLst>
                </a:gridCol>
                <a:gridCol w="1052946">
                  <a:extLst>
                    <a:ext uri="{9D8B030D-6E8A-4147-A177-3AD203B41FA5}">
                      <a16:colId xmlns:a16="http://schemas.microsoft.com/office/drawing/2014/main" val="978049348"/>
                    </a:ext>
                  </a:extLst>
                </a:gridCol>
                <a:gridCol w="951428">
                  <a:extLst>
                    <a:ext uri="{9D8B030D-6E8A-4147-A177-3AD203B41FA5}">
                      <a16:colId xmlns:a16="http://schemas.microsoft.com/office/drawing/2014/main" val="3090953111"/>
                    </a:ext>
                  </a:extLst>
                </a:gridCol>
                <a:gridCol w="1191113">
                  <a:extLst>
                    <a:ext uri="{9D8B030D-6E8A-4147-A177-3AD203B41FA5}">
                      <a16:colId xmlns:a16="http://schemas.microsoft.com/office/drawing/2014/main" val="2242074666"/>
                    </a:ext>
                  </a:extLst>
                </a:gridCol>
                <a:gridCol w="1348805">
                  <a:extLst>
                    <a:ext uri="{9D8B030D-6E8A-4147-A177-3AD203B41FA5}">
                      <a16:colId xmlns:a16="http://schemas.microsoft.com/office/drawing/2014/main" val="1622459343"/>
                    </a:ext>
                  </a:extLst>
                </a:gridCol>
                <a:gridCol w="1884217">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panose="020B0604020202020204" pitchFamily="34" charset="0"/>
                        </a:rPr>
                        <a:t>$ 3.996.287.267</a:t>
                      </a: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a:solidFill>
                            <a:schemeClr val="tx1"/>
                          </a:solidFill>
                          <a:effectLst/>
                          <a:latin typeface="Arial" panose="020B0604020202020204" pitchFamily="34" charset="0"/>
                        </a:rPr>
                        <a:t>APRENDICES 3.200</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3">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1" i="0" u="none" strike="noStrike">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l" rtl="0" fontAlgn="ctr"/>
                      <a:r>
                        <a:rPr lang="es-CO" sz="1000" b="1" i="0" u="none" strike="noStrike">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s-CO" sz="1200" b="1" i="0" u="none" strike="noStrike">
                          <a:solidFill>
                            <a:schemeClr val="tx1"/>
                          </a:solidFill>
                          <a:effectLst/>
                          <a:latin typeface="Calibri" panose="020F0502020204030204" pitchFamily="34" charset="0"/>
                        </a:rPr>
                        <a:t>89 %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rtl="0" fontAlgn="ctr"/>
                      <a:r>
                        <a:rPr lang="es-ES" sz="900" b="1" i="0" u="none" strike="noStrike">
                          <a:solidFill>
                            <a:srgbClr val="FF0000"/>
                          </a:solidFill>
                          <a:effectLst/>
                          <a:latin typeface="Arial" panose="020B0604020202020204" pitchFamily="34" charset="0"/>
                        </a:rPr>
                        <a:t>ATRASO</a:t>
                      </a:r>
                    </a:p>
                    <a:p>
                      <a:pPr algn="ctr" rtl="0" fontAlgn="ctr"/>
                      <a:r>
                        <a:rPr lang="es-ES" sz="900" b="1" i="0" u="none" strike="noStrike">
                          <a:solidFill>
                            <a:srgbClr val="FF0000"/>
                          </a:solidFill>
                          <a:effectLst/>
                          <a:latin typeface="Arial" panose="020B0604020202020204" pitchFamily="34" charset="0"/>
                        </a:rPr>
                        <a:t>6,75 %</a:t>
                      </a:r>
                      <a:endParaRPr lang="es-CO" sz="900" b="1" i="0" u="none" strike="noStrike">
                        <a:solidFill>
                          <a:srgbClr val="FF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rtl="0" fontAlgn="ctr"/>
                      <a:r>
                        <a:rPr lang="es-ES" sz="900" b="1" i="0" u="none" strike="noStrike">
                          <a:solidFill>
                            <a:schemeClr val="tx1"/>
                          </a:solidFill>
                          <a:effectLst/>
                          <a:latin typeface="Arial" panose="020B0604020202020204" pitchFamily="34" charset="0"/>
                        </a:rPr>
                        <a:t>INSTRUCTORES 110</a:t>
                      </a:r>
                      <a:endParaRPr lang="es-CO" sz="900" b="1"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107490">
                <a:tc vMerge="1">
                  <a:txBody>
                    <a:bodyPr/>
                    <a:lstStyle/>
                    <a:p>
                      <a:endParaRPr lang="es-CO"/>
                    </a:p>
                  </a:txBody>
                  <a:tcPr>
                    <a:lnT w="6350" cap="flat" cmpd="sng" algn="ctr">
                      <a:solidFill>
                        <a:srgbClr val="000000"/>
                      </a:solidFill>
                      <a:prstDash val="solid"/>
                      <a:round/>
                      <a:headEnd type="none" w="med" len="med"/>
                      <a:tailEnd type="none" w="med" len="med"/>
                    </a:lnT>
                  </a:tcPr>
                </a:tc>
                <a:tc vMerge="1">
                  <a:txBody>
                    <a:bodyPr/>
                    <a:lstStyle/>
                    <a:p>
                      <a:pPr algn="ctr" rtl="0" fontAlgn="ctr"/>
                      <a:endParaRPr lang="es-CO" sz="1000" b="1" i="0" u="none" strike="noStrike">
                        <a:solidFill>
                          <a:srgbClr val="000000"/>
                        </a:solidFill>
                        <a:effectLst/>
                        <a:latin typeface="Arial" panose="020B0604020202020204" pitchFamily="34" charset="0"/>
                      </a:endParaRP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l" rtl="0" fontAlgn="ctr"/>
                      <a:endParaRPr lang="es-CO" sz="1000" b="1"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b"/>
                      <a:endParaRPr lang="es-CO" sz="1200" b="1" i="0" u="none" strike="noStrike">
                        <a:solidFill>
                          <a:schemeClr val="tx1"/>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rowSpan="2">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r h="197310">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13-mar-23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panose="020F0502020204030204" pitchFamily="34" charset="0"/>
                        </a:rPr>
                        <a:t> 82,25 %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tcPr>
                </a:tc>
                <a:tc vMerge="1">
                  <a:txBody>
                    <a:bodyPr/>
                    <a:lstStyle/>
                    <a:p>
                      <a:endParaRPr lang="es-CO"/>
                    </a:p>
                  </a:txBody>
                  <a:tcPr/>
                </a:tc>
                <a:tc vMerge="1">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9793066"/>
                  </a:ext>
                </a:extLst>
              </a:tr>
            </a:tbl>
          </a:graphicData>
        </a:graphic>
      </p:graphicFrame>
      <p:pic>
        <p:nvPicPr>
          <p:cNvPr id="4" name="Imagen 3">
            <a:extLst>
              <a:ext uri="{FF2B5EF4-FFF2-40B4-BE49-F238E27FC236}">
                <a16:creationId xmlns:a16="http://schemas.microsoft.com/office/drawing/2014/main" id="{C2A84CC2-5BA1-7612-FD6E-6F408E352F6B}"/>
              </a:ext>
            </a:extLst>
          </p:cNvPr>
          <p:cNvPicPr>
            <a:picLocks noChangeAspect="1"/>
          </p:cNvPicPr>
          <p:nvPr/>
        </p:nvPicPr>
        <p:blipFill>
          <a:blip r:embed="rId2"/>
          <a:stretch>
            <a:fillRect/>
          </a:stretch>
        </p:blipFill>
        <p:spPr>
          <a:xfrm>
            <a:off x="1772022" y="2517548"/>
            <a:ext cx="9006813" cy="3975328"/>
          </a:xfrm>
          <a:prstGeom prst="rect">
            <a:avLst/>
          </a:prstGeom>
        </p:spPr>
      </p:pic>
    </p:spTree>
    <p:extLst>
      <p:ext uri="{BB962C8B-B14F-4D97-AF65-F5344CB8AC3E}">
        <p14:creationId xmlns:p14="http://schemas.microsoft.com/office/powerpoint/2010/main" val="2133011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pic>
        <p:nvPicPr>
          <p:cNvPr id="5" name="Imagen 4">
            <a:extLst>
              <a:ext uri="{FF2B5EF4-FFF2-40B4-BE49-F238E27FC236}">
                <a16:creationId xmlns:a16="http://schemas.microsoft.com/office/drawing/2014/main" id="{47B098EE-2596-0DF5-5638-5B29FA91A8F8}"/>
              </a:ext>
            </a:extLst>
          </p:cNvPr>
          <p:cNvPicPr>
            <a:picLocks noChangeAspect="1"/>
          </p:cNvPicPr>
          <p:nvPr/>
        </p:nvPicPr>
        <p:blipFill>
          <a:blip r:embed="rId2"/>
          <a:stretch>
            <a:fillRect/>
          </a:stretch>
        </p:blipFill>
        <p:spPr>
          <a:xfrm>
            <a:off x="125677" y="1030308"/>
            <a:ext cx="6048656" cy="3277057"/>
          </a:xfrm>
          <a:prstGeom prst="rect">
            <a:avLst/>
          </a:prstGeom>
        </p:spPr>
      </p:pic>
      <p:pic>
        <p:nvPicPr>
          <p:cNvPr id="9" name="Imagen 8">
            <a:extLst>
              <a:ext uri="{FF2B5EF4-FFF2-40B4-BE49-F238E27FC236}">
                <a16:creationId xmlns:a16="http://schemas.microsoft.com/office/drawing/2014/main" id="{A2C54980-98F4-48E5-C5E7-9533D688FF95}"/>
              </a:ext>
            </a:extLst>
          </p:cNvPr>
          <p:cNvPicPr>
            <a:picLocks noChangeAspect="1"/>
          </p:cNvPicPr>
          <p:nvPr/>
        </p:nvPicPr>
        <p:blipFill>
          <a:blip r:embed="rId3"/>
          <a:stretch>
            <a:fillRect/>
          </a:stretch>
        </p:blipFill>
        <p:spPr>
          <a:xfrm>
            <a:off x="6291631" y="3398380"/>
            <a:ext cx="5898701" cy="3277057"/>
          </a:xfrm>
          <a:prstGeom prst="rect">
            <a:avLst/>
          </a:prstGeom>
        </p:spPr>
      </p:pic>
      <p:pic>
        <p:nvPicPr>
          <p:cNvPr id="11" name="Imagen 10">
            <a:extLst>
              <a:ext uri="{FF2B5EF4-FFF2-40B4-BE49-F238E27FC236}">
                <a16:creationId xmlns:a16="http://schemas.microsoft.com/office/drawing/2014/main" id="{829AC30A-9241-1AD9-D2E6-3BDAE3BE955E}"/>
              </a:ext>
            </a:extLst>
          </p:cNvPr>
          <p:cNvPicPr>
            <a:picLocks noChangeAspect="1"/>
          </p:cNvPicPr>
          <p:nvPr/>
        </p:nvPicPr>
        <p:blipFill>
          <a:blip r:embed="rId4"/>
          <a:stretch>
            <a:fillRect/>
          </a:stretch>
        </p:blipFill>
        <p:spPr>
          <a:xfrm>
            <a:off x="6423158" y="182563"/>
            <a:ext cx="3464761" cy="3056097"/>
          </a:xfrm>
          <a:prstGeom prst="rect">
            <a:avLst/>
          </a:prstGeom>
        </p:spPr>
      </p:pic>
    </p:spTree>
    <p:extLst>
      <p:ext uri="{BB962C8B-B14F-4D97-AF65-F5344CB8AC3E}">
        <p14:creationId xmlns:p14="http://schemas.microsoft.com/office/powerpoint/2010/main" val="26451052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6" name="object 2">
            <a:extLst>
              <a:ext uri="{FF2B5EF4-FFF2-40B4-BE49-F238E27FC236}">
                <a16:creationId xmlns:a16="http://schemas.microsoft.com/office/drawing/2014/main" id="{F536D059-56E6-8326-5253-B4422A935B91}"/>
              </a:ext>
            </a:extLst>
          </p:cNvPr>
          <p:cNvSpPr txBox="1">
            <a:spLocks/>
          </p:cNvSpPr>
          <p:nvPr/>
        </p:nvSpPr>
        <p:spPr>
          <a:xfrm>
            <a:off x="327582" y="921935"/>
            <a:ext cx="1324512"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dirty="0">
                <a:solidFill>
                  <a:schemeClr val="accent1"/>
                </a:solidFill>
                <a:cs typeface="Calibri Light"/>
              </a:rPr>
              <a:t>BLOQUE 10</a:t>
            </a:r>
          </a:p>
        </p:txBody>
      </p:sp>
      <p:pic>
        <p:nvPicPr>
          <p:cNvPr id="4" name="Imagen 3">
            <a:extLst>
              <a:ext uri="{FF2B5EF4-FFF2-40B4-BE49-F238E27FC236}">
                <a16:creationId xmlns:a16="http://schemas.microsoft.com/office/drawing/2014/main" id="{2191D405-800F-7E0C-3A60-3DDC8099781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990"/>
          <a:stretch/>
        </p:blipFill>
        <p:spPr>
          <a:xfrm>
            <a:off x="436946" y="1580924"/>
            <a:ext cx="8464795" cy="3960340"/>
          </a:xfrm>
          <a:prstGeom prst="rect">
            <a:avLst/>
          </a:prstGeom>
        </p:spPr>
      </p:pic>
      <p:pic>
        <p:nvPicPr>
          <p:cNvPr id="11" name="Imagen 10">
            <a:extLst>
              <a:ext uri="{FF2B5EF4-FFF2-40B4-BE49-F238E27FC236}">
                <a16:creationId xmlns:a16="http://schemas.microsoft.com/office/drawing/2014/main" id="{9A2F7815-5511-FCBB-5A4B-1D2A65DAA922}"/>
              </a:ext>
            </a:extLst>
          </p:cNvPr>
          <p:cNvPicPr>
            <a:picLocks noChangeAspect="1"/>
          </p:cNvPicPr>
          <p:nvPr/>
        </p:nvPicPr>
        <p:blipFill>
          <a:blip r:embed="rId3"/>
          <a:stretch>
            <a:fillRect/>
          </a:stretch>
        </p:blipFill>
        <p:spPr>
          <a:xfrm>
            <a:off x="9084505" y="3148388"/>
            <a:ext cx="2900102" cy="825413"/>
          </a:xfrm>
          <a:prstGeom prst="rect">
            <a:avLst/>
          </a:prstGeom>
        </p:spPr>
      </p:pic>
    </p:spTree>
    <p:extLst>
      <p:ext uri="{BB962C8B-B14F-4D97-AF65-F5344CB8AC3E}">
        <p14:creationId xmlns:p14="http://schemas.microsoft.com/office/powerpoint/2010/main" val="2435229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457200" y="1007162"/>
            <a:ext cx="4641273" cy="584775"/>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10</a:t>
            </a:r>
          </a:p>
          <a:p>
            <a:r>
              <a:rPr lang="es-ES" sz="1600" b="1" dirty="0">
                <a:solidFill>
                  <a:schemeClr val="accent1"/>
                </a:solidFill>
                <a:latin typeface="+mj-lt"/>
              </a:rPr>
              <a:t>ACTIVIDADES DE LA SEMANA</a:t>
            </a:r>
          </a:p>
        </p:txBody>
      </p:sp>
      <p:pic>
        <p:nvPicPr>
          <p:cNvPr id="5" name="Imagen 4">
            <a:extLst>
              <a:ext uri="{FF2B5EF4-FFF2-40B4-BE49-F238E27FC236}">
                <a16:creationId xmlns:a16="http://schemas.microsoft.com/office/drawing/2014/main" id="{436E293F-E7B2-1C76-B11B-6488DED595FE}"/>
              </a:ext>
            </a:extLst>
          </p:cNvPr>
          <p:cNvPicPr>
            <a:picLocks noChangeAspect="1"/>
          </p:cNvPicPr>
          <p:nvPr/>
        </p:nvPicPr>
        <p:blipFill>
          <a:blip r:embed="rId2"/>
          <a:stretch>
            <a:fillRect/>
          </a:stretch>
        </p:blipFill>
        <p:spPr>
          <a:xfrm>
            <a:off x="497469" y="1744343"/>
            <a:ext cx="11197061" cy="4702177"/>
          </a:xfrm>
          <a:prstGeom prst="rect">
            <a:avLst/>
          </a:prstGeom>
        </p:spPr>
      </p:pic>
    </p:spTree>
    <p:extLst>
      <p:ext uri="{BB962C8B-B14F-4D97-AF65-F5344CB8AC3E}">
        <p14:creationId xmlns:p14="http://schemas.microsoft.com/office/powerpoint/2010/main" val="41557323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a:xfrm>
            <a:off x="5207404" y="6564548"/>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pic>
        <p:nvPicPr>
          <p:cNvPr id="7" name="Imagen 6">
            <a:extLst>
              <a:ext uri="{FF2B5EF4-FFF2-40B4-BE49-F238E27FC236}">
                <a16:creationId xmlns:a16="http://schemas.microsoft.com/office/drawing/2014/main" id="{C48ECCCC-8C0F-4E90-20F6-B57F92ABB2D2}"/>
              </a:ext>
            </a:extLst>
          </p:cNvPr>
          <p:cNvPicPr>
            <a:picLocks noChangeAspect="1"/>
          </p:cNvPicPr>
          <p:nvPr/>
        </p:nvPicPr>
        <p:blipFill>
          <a:blip r:embed="rId2"/>
          <a:stretch>
            <a:fillRect/>
          </a:stretch>
        </p:blipFill>
        <p:spPr>
          <a:xfrm>
            <a:off x="342186" y="1744343"/>
            <a:ext cx="11507627" cy="4775072"/>
          </a:xfrm>
          <a:prstGeom prst="rect">
            <a:avLst/>
          </a:prstGeom>
        </p:spPr>
      </p:pic>
      <p:sp>
        <p:nvSpPr>
          <p:cNvPr id="6" name="CuadroTexto 5">
            <a:extLst>
              <a:ext uri="{FF2B5EF4-FFF2-40B4-BE49-F238E27FC236}">
                <a16:creationId xmlns:a16="http://schemas.microsoft.com/office/drawing/2014/main" id="{6B461786-1B4D-4009-98A2-FC552F0871B9}"/>
              </a:ext>
            </a:extLst>
          </p:cNvPr>
          <p:cNvSpPr txBox="1"/>
          <p:nvPr/>
        </p:nvSpPr>
        <p:spPr>
          <a:xfrm>
            <a:off x="457200" y="1007162"/>
            <a:ext cx="4641273" cy="584775"/>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10</a:t>
            </a:r>
          </a:p>
          <a:p>
            <a:r>
              <a:rPr lang="es-ES" sz="1600" b="1" dirty="0">
                <a:solidFill>
                  <a:schemeClr val="accent1"/>
                </a:solidFill>
                <a:latin typeface="+mj-lt"/>
              </a:rPr>
              <a:t>ACTIVIDADES DE LA SEMANA</a:t>
            </a:r>
          </a:p>
        </p:txBody>
      </p:sp>
    </p:spTree>
    <p:extLst>
      <p:ext uri="{BB962C8B-B14F-4D97-AF65-F5344CB8AC3E}">
        <p14:creationId xmlns:p14="http://schemas.microsoft.com/office/powerpoint/2010/main" val="35110991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8" name="CuadroTexto 7">
            <a:extLst>
              <a:ext uri="{FF2B5EF4-FFF2-40B4-BE49-F238E27FC236}">
                <a16:creationId xmlns:a16="http://schemas.microsoft.com/office/drawing/2014/main" id="{3ACF19C0-8E7A-16C4-1835-4F50BEE025B7}"/>
              </a:ext>
            </a:extLst>
          </p:cNvPr>
          <p:cNvSpPr txBox="1"/>
          <p:nvPr/>
        </p:nvSpPr>
        <p:spPr>
          <a:xfrm>
            <a:off x="341959" y="854964"/>
            <a:ext cx="2314447" cy="338554"/>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40</a:t>
            </a:r>
            <a:endParaRPr lang="es-ES" sz="1600" dirty="0">
              <a:solidFill>
                <a:schemeClr val="accent1"/>
              </a:solidFill>
            </a:endParaRPr>
          </a:p>
        </p:txBody>
      </p:sp>
      <p:pic>
        <p:nvPicPr>
          <p:cNvPr id="5" name="Imagen 4">
            <a:extLst>
              <a:ext uri="{FF2B5EF4-FFF2-40B4-BE49-F238E27FC236}">
                <a16:creationId xmlns:a16="http://schemas.microsoft.com/office/drawing/2014/main" id="{1623DEB8-46F8-F93B-4B36-599D7B24E24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7035"/>
          <a:stretch/>
        </p:blipFill>
        <p:spPr>
          <a:xfrm>
            <a:off x="578401" y="1226860"/>
            <a:ext cx="10821789" cy="4561386"/>
          </a:xfrm>
          <a:prstGeom prst="rect">
            <a:avLst/>
          </a:prstGeom>
        </p:spPr>
      </p:pic>
      <p:pic>
        <p:nvPicPr>
          <p:cNvPr id="10" name="Imagen 9">
            <a:extLst>
              <a:ext uri="{FF2B5EF4-FFF2-40B4-BE49-F238E27FC236}">
                <a16:creationId xmlns:a16="http://schemas.microsoft.com/office/drawing/2014/main" id="{64F82B30-DC76-7ACE-5024-19DE5D1BA478}"/>
              </a:ext>
            </a:extLst>
          </p:cNvPr>
          <p:cNvPicPr>
            <a:picLocks noChangeAspect="1"/>
          </p:cNvPicPr>
          <p:nvPr/>
        </p:nvPicPr>
        <p:blipFill>
          <a:blip r:embed="rId3"/>
          <a:stretch>
            <a:fillRect/>
          </a:stretch>
        </p:blipFill>
        <p:spPr>
          <a:xfrm>
            <a:off x="4533167" y="5897982"/>
            <a:ext cx="3125665" cy="966571"/>
          </a:xfrm>
          <a:prstGeom prst="rect">
            <a:avLst/>
          </a:prstGeom>
        </p:spPr>
      </p:pic>
    </p:spTree>
    <p:extLst>
      <p:ext uri="{BB962C8B-B14F-4D97-AF65-F5344CB8AC3E}">
        <p14:creationId xmlns:p14="http://schemas.microsoft.com/office/powerpoint/2010/main" val="24791588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a:xfrm>
            <a:off x="4038600" y="6516330"/>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264004" y="804866"/>
            <a:ext cx="4216555" cy="523220"/>
          </a:xfrm>
          <a:prstGeom prst="rect">
            <a:avLst/>
          </a:prstGeom>
          <a:noFill/>
        </p:spPr>
        <p:txBody>
          <a:bodyPr vert="horz" wrap="square" lIns="91440" tIns="45720" rIns="91440" bIns="45720" anchor="ctr" anchorCtr="0">
            <a:spAutoFit/>
          </a:bodyPr>
          <a:lstStyle/>
          <a:p>
            <a:r>
              <a:rPr lang="es-ES" sz="1400" b="1" dirty="0">
                <a:solidFill>
                  <a:schemeClr val="accent1"/>
                </a:solidFill>
                <a:latin typeface="+mj-lt"/>
              </a:rPr>
              <a:t>BLOQUE 40</a:t>
            </a:r>
          </a:p>
          <a:p>
            <a:r>
              <a:rPr lang="es-ES" sz="1400" b="1" dirty="0">
                <a:solidFill>
                  <a:schemeClr val="accent1"/>
                </a:solidFill>
                <a:latin typeface="+mj-lt"/>
              </a:rPr>
              <a:t>ACTIVIDADES DE LA SEMANA</a:t>
            </a:r>
          </a:p>
        </p:txBody>
      </p:sp>
      <p:pic>
        <p:nvPicPr>
          <p:cNvPr id="5" name="Imagen 4">
            <a:extLst>
              <a:ext uri="{FF2B5EF4-FFF2-40B4-BE49-F238E27FC236}">
                <a16:creationId xmlns:a16="http://schemas.microsoft.com/office/drawing/2014/main" id="{F14CF25C-B7DC-343B-5D4D-85AC32BBFC21}"/>
              </a:ext>
            </a:extLst>
          </p:cNvPr>
          <p:cNvPicPr>
            <a:picLocks noChangeAspect="1"/>
          </p:cNvPicPr>
          <p:nvPr/>
        </p:nvPicPr>
        <p:blipFill>
          <a:blip r:embed="rId2"/>
          <a:stretch>
            <a:fillRect/>
          </a:stretch>
        </p:blipFill>
        <p:spPr>
          <a:xfrm>
            <a:off x="264004" y="1588220"/>
            <a:ext cx="11719604" cy="4693708"/>
          </a:xfrm>
          <a:prstGeom prst="rect">
            <a:avLst/>
          </a:prstGeom>
        </p:spPr>
      </p:pic>
    </p:spTree>
    <p:extLst>
      <p:ext uri="{BB962C8B-B14F-4D97-AF65-F5344CB8AC3E}">
        <p14:creationId xmlns:p14="http://schemas.microsoft.com/office/powerpoint/2010/main" val="23920834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pic>
        <p:nvPicPr>
          <p:cNvPr id="5" name="Imagen 4">
            <a:extLst>
              <a:ext uri="{FF2B5EF4-FFF2-40B4-BE49-F238E27FC236}">
                <a16:creationId xmlns:a16="http://schemas.microsoft.com/office/drawing/2014/main" id="{E934C1F5-8651-3A33-5846-B5EB1B888ADD}"/>
              </a:ext>
            </a:extLst>
          </p:cNvPr>
          <p:cNvPicPr>
            <a:picLocks noChangeAspect="1"/>
          </p:cNvPicPr>
          <p:nvPr/>
        </p:nvPicPr>
        <p:blipFill>
          <a:blip r:embed="rId2"/>
          <a:stretch>
            <a:fillRect/>
          </a:stretch>
        </p:blipFill>
        <p:spPr>
          <a:xfrm>
            <a:off x="211925" y="1364460"/>
            <a:ext cx="11768150" cy="4863369"/>
          </a:xfrm>
          <a:prstGeom prst="rect">
            <a:avLst/>
          </a:prstGeom>
        </p:spPr>
      </p:pic>
      <p:sp>
        <p:nvSpPr>
          <p:cNvPr id="6" name="CuadroTexto 5">
            <a:extLst>
              <a:ext uri="{FF2B5EF4-FFF2-40B4-BE49-F238E27FC236}">
                <a16:creationId xmlns:a16="http://schemas.microsoft.com/office/drawing/2014/main" id="{EC84CAC1-11C7-4B7D-8A46-7FE2F9197E2A}"/>
              </a:ext>
            </a:extLst>
          </p:cNvPr>
          <p:cNvSpPr txBox="1"/>
          <p:nvPr/>
        </p:nvSpPr>
        <p:spPr>
          <a:xfrm>
            <a:off x="264004" y="804866"/>
            <a:ext cx="4216555" cy="523220"/>
          </a:xfrm>
          <a:prstGeom prst="rect">
            <a:avLst/>
          </a:prstGeom>
          <a:noFill/>
        </p:spPr>
        <p:txBody>
          <a:bodyPr vert="horz" wrap="square" lIns="91440" tIns="45720" rIns="91440" bIns="45720" anchor="ctr" anchorCtr="0">
            <a:spAutoFit/>
          </a:bodyPr>
          <a:lstStyle/>
          <a:p>
            <a:r>
              <a:rPr lang="es-ES" sz="1400" b="1" dirty="0">
                <a:solidFill>
                  <a:schemeClr val="accent1"/>
                </a:solidFill>
                <a:latin typeface="+mj-lt"/>
              </a:rPr>
              <a:t>BLOQUE 40</a:t>
            </a:r>
          </a:p>
          <a:p>
            <a:r>
              <a:rPr lang="es-ES" sz="1400" b="1" dirty="0">
                <a:solidFill>
                  <a:schemeClr val="accent1"/>
                </a:solidFill>
                <a:latin typeface="+mj-lt"/>
              </a:rPr>
              <a:t>ACTIVIDADES DE LA SEMANA</a:t>
            </a:r>
          </a:p>
        </p:txBody>
      </p:sp>
    </p:spTree>
    <p:extLst>
      <p:ext uri="{BB962C8B-B14F-4D97-AF65-F5344CB8AC3E}">
        <p14:creationId xmlns:p14="http://schemas.microsoft.com/office/powerpoint/2010/main" val="1759291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pic>
        <p:nvPicPr>
          <p:cNvPr id="3" name="Imagen 2">
            <a:extLst>
              <a:ext uri="{FF2B5EF4-FFF2-40B4-BE49-F238E27FC236}">
                <a16:creationId xmlns:a16="http://schemas.microsoft.com/office/drawing/2014/main" id="{F999A853-7661-6D99-CBF0-0CF406FAC6A9}"/>
              </a:ext>
            </a:extLst>
          </p:cNvPr>
          <p:cNvPicPr>
            <a:picLocks noChangeAspect="1"/>
          </p:cNvPicPr>
          <p:nvPr/>
        </p:nvPicPr>
        <p:blipFill>
          <a:blip r:embed="rId2"/>
          <a:stretch>
            <a:fillRect/>
          </a:stretch>
        </p:blipFill>
        <p:spPr>
          <a:xfrm>
            <a:off x="264850" y="1585764"/>
            <a:ext cx="11662300" cy="4650250"/>
          </a:xfrm>
          <a:prstGeom prst="rect">
            <a:avLst/>
          </a:prstGeom>
        </p:spPr>
      </p:pic>
      <p:sp>
        <p:nvSpPr>
          <p:cNvPr id="5" name="CuadroTexto 4">
            <a:extLst>
              <a:ext uri="{FF2B5EF4-FFF2-40B4-BE49-F238E27FC236}">
                <a16:creationId xmlns:a16="http://schemas.microsoft.com/office/drawing/2014/main" id="{576EA1D8-5977-476D-8C65-455F5C6E2B28}"/>
              </a:ext>
            </a:extLst>
          </p:cNvPr>
          <p:cNvSpPr txBox="1"/>
          <p:nvPr/>
        </p:nvSpPr>
        <p:spPr>
          <a:xfrm>
            <a:off x="264004" y="804866"/>
            <a:ext cx="4216555" cy="523220"/>
          </a:xfrm>
          <a:prstGeom prst="rect">
            <a:avLst/>
          </a:prstGeom>
          <a:noFill/>
        </p:spPr>
        <p:txBody>
          <a:bodyPr vert="horz" wrap="square" lIns="91440" tIns="45720" rIns="91440" bIns="45720" anchor="ctr" anchorCtr="0">
            <a:spAutoFit/>
          </a:bodyPr>
          <a:lstStyle/>
          <a:p>
            <a:r>
              <a:rPr lang="es-ES" sz="1400" b="1" dirty="0">
                <a:solidFill>
                  <a:schemeClr val="accent1"/>
                </a:solidFill>
                <a:latin typeface="+mj-lt"/>
              </a:rPr>
              <a:t>BLOQUE 40</a:t>
            </a:r>
          </a:p>
          <a:p>
            <a:r>
              <a:rPr lang="es-ES" sz="1400" b="1" dirty="0">
                <a:solidFill>
                  <a:schemeClr val="accent1"/>
                </a:solidFill>
                <a:latin typeface="+mj-lt"/>
              </a:rPr>
              <a:t>ACTIVIDADES DE LA SEMANA</a:t>
            </a:r>
          </a:p>
        </p:txBody>
      </p:sp>
    </p:spTree>
    <p:extLst>
      <p:ext uri="{BB962C8B-B14F-4D97-AF65-F5344CB8AC3E}">
        <p14:creationId xmlns:p14="http://schemas.microsoft.com/office/powerpoint/2010/main" val="30520809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277136" y="845904"/>
            <a:ext cx="2731240" cy="338554"/>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t>
            </a:r>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DF5D794A-E1F5-A9ED-F0BF-B1BA3069D27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0667"/>
          <a:stretch/>
        </p:blipFill>
        <p:spPr>
          <a:xfrm>
            <a:off x="983321" y="1129482"/>
            <a:ext cx="9600381" cy="4740715"/>
          </a:xfrm>
          <a:prstGeom prst="rect">
            <a:avLst/>
          </a:prstGeom>
        </p:spPr>
      </p:pic>
      <p:pic>
        <p:nvPicPr>
          <p:cNvPr id="8" name="Imagen 7">
            <a:extLst>
              <a:ext uri="{FF2B5EF4-FFF2-40B4-BE49-F238E27FC236}">
                <a16:creationId xmlns:a16="http://schemas.microsoft.com/office/drawing/2014/main" id="{1AD58DB3-9E10-8E8A-CBFF-18964DCD7543}"/>
              </a:ext>
            </a:extLst>
          </p:cNvPr>
          <p:cNvPicPr>
            <a:picLocks noChangeAspect="1"/>
          </p:cNvPicPr>
          <p:nvPr/>
        </p:nvPicPr>
        <p:blipFill>
          <a:blip r:embed="rId3"/>
          <a:stretch>
            <a:fillRect/>
          </a:stretch>
        </p:blipFill>
        <p:spPr>
          <a:xfrm>
            <a:off x="4636285" y="5944977"/>
            <a:ext cx="3227861" cy="838243"/>
          </a:xfrm>
          <a:prstGeom prst="rect">
            <a:avLst/>
          </a:prstGeom>
        </p:spPr>
      </p:pic>
    </p:spTree>
    <p:extLst>
      <p:ext uri="{BB962C8B-B14F-4D97-AF65-F5344CB8AC3E}">
        <p14:creationId xmlns:p14="http://schemas.microsoft.com/office/powerpoint/2010/main" val="34601018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11" name="CuadroTexto 10">
            <a:extLst>
              <a:ext uri="{FF2B5EF4-FFF2-40B4-BE49-F238E27FC236}">
                <a16:creationId xmlns:a16="http://schemas.microsoft.com/office/drawing/2014/main" id="{041959A1-AF7B-1A88-9B42-FD8B4B733E24}"/>
              </a:ext>
            </a:extLst>
          </p:cNvPr>
          <p:cNvSpPr txBox="1"/>
          <p:nvPr/>
        </p:nvSpPr>
        <p:spPr>
          <a:xfrm>
            <a:off x="277305" y="1004743"/>
            <a:ext cx="5818695" cy="1077218"/>
          </a:xfrm>
          <a:prstGeom prst="rect">
            <a:avLst/>
          </a:prstGeom>
          <a:noFill/>
        </p:spPr>
        <p:txBody>
          <a:bodyPr vert="horz" wrap="square" lIns="91440" tIns="45720" rIns="91440" bIns="45720" anchor="ctr" anchorCtr="0">
            <a:spAutoFit/>
          </a:bodyPr>
          <a:lstStyle/>
          <a:p>
            <a:r>
              <a:rPr lang="es-ES" sz="1600" b="1" dirty="0">
                <a:solidFill>
                  <a:schemeClr val="accent1"/>
                </a:solidFill>
                <a:latin typeface="+mj-lt"/>
              </a:rPr>
              <a:t>BLOQUE 41</a:t>
            </a:r>
          </a:p>
          <a:p>
            <a:r>
              <a:rPr lang="es-ES" sz="1600" b="1" dirty="0">
                <a:solidFill>
                  <a:schemeClr val="accent1"/>
                </a:solidFill>
                <a:latin typeface="+mj-lt"/>
              </a:rPr>
              <a:t>ACTIVIDADES DE LA SEMANA</a:t>
            </a:r>
          </a:p>
          <a:p>
            <a:endParaRPr lang="es-ES" sz="1600" b="1" dirty="0">
              <a:solidFill>
                <a:schemeClr val="accent1"/>
              </a:solidFill>
              <a:latin typeface="+mj-lt"/>
            </a:endParaRPr>
          </a:p>
          <a:p>
            <a:endParaRPr lang="es-ES" sz="1600" b="1" dirty="0">
              <a:solidFill>
                <a:schemeClr val="accent1"/>
              </a:solidFill>
              <a:latin typeface="+mj-lt"/>
            </a:endParaRPr>
          </a:p>
        </p:txBody>
      </p:sp>
      <p:pic>
        <p:nvPicPr>
          <p:cNvPr id="3" name="Imagen 2">
            <a:extLst>
              <a:ext uri="{FF2B5EF4-FFF2-40B4-BE49-F238E27FC236}">
                <a16:creationId xmlns:a16="http://schemas.microsoft.com/office/drawing/2014/main" id="{EC5A613E-B7DD-B123-9570-5FA669983A90}"/>
              </a:ext>
            </a:extLst>
          </p:cNvPr>
          <p:cNvPicPr>
            <a:picLocks noChangeAspect="1"/>
          </p:cNvPicPr>
          <p:nvPr/>
        </p:nvPicPr>
        <p:blipFill>
          <a:blip r:embed="rId2"/>
          <a:stretch>
            <a:fillRect/>
          </a:stretch>
        </p:blipFill>
        <p:spPr>
          <a:xfrm>
            <a:off x="432321" y="1711759"/>
            <a:ext cx="11591951" cy="4781116"/>
          </a:xfrm>
          <a:prstGeom prst="rect">
            <a:avLst/>
          </a:prstGeom>
        </p:spPr>
      </p:pic>
    </p:spTree>
    <p:extLst>
      <p:ext uri="{BB962C8B-B14F-4D97-AF65-F5344CB8AC3E}">
        <p14:creationId xmlns:p14="http://schemas.microsoft.com/office/powerpoint/2010/main" val="34616423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11" name="CuadroTexto 10">
            <a:extLst>
              <a:ext uri="{FF2B5EF4-FFF2-40B4-BE49-F238E27FC236}">
                <a16:creationId xmlns:a16="http://schemas.microsoft.com/office/drawing/2014/main" id="{041959A1-AF7B-1A88-9B42-FD8B4B733E24}"/>
              </a:ext>
            </a:extLst>
          </p:cNvPr>
          <p:cNvSpPr txBox="1"/>
          <p:nvPr/>
        </p:nvSpPr>
        <p:spPr>
          <a:xfrm>
            <a:off x="341959" y="829362"/>
            <a:ext cx="3176079" cy="1077218"/>
          </a:xfrm>
          <a:prstGeom prst="rect">
            <a:avLst/>
          </a:prstGeom>
          <a:noFill/>
        </p:spPr>
        <p:txBody>
          <a:bodyPr vert="horz" wrap="square" lIns="91440" tIns="45720" rIns="91440" bIns="45720" anchor="ctr" anchorCtr="0">
            <a:spAutoFit/>
          </a:bodyPr>
          <a:lstStyle/>
          <a:p>
            <a:r>
              <a:rPr lang="es-ES" sz="1600" b="1" dirty="0">
                <a:solidFill>
                  <a:schemeClr val="accent1"/>
                </a:solidFill>
                <a:latin typeface="+mj-lt"/>
              </a:rPr>
              <a:t>BLOQUE 41</a:t>
            </a:r>
          </a:p>
          <a:p>
            <a:r>
              <a:rPr lang="es-ES" sz="1600" b="1" dirty="0">
                <a:solidFill>
                  <a:schemeClr val="accent1"/>
                </a:solidFill>
                <a:latin typeface="+mj-lt"/>
              </a:rPr>
              <a:t>ACTIVIDADES DE LA SEMANA</a:t>
            </a:r>
          </a:p>
          <a:p>
            <a:endParaRPr lang="es-ES" sz="1600" b="1" dirty="0">
              <a:solidFill>
                <a:schemeClr val="accent1"/>
              </a:solidFill>
              <a:latin typeface="+mj-lt"/>
            </a:endParaRPr>
          </a:p>
          <a:p>
            <a:endParaRPr lang="es-ES" sz="1600" b="1" dirty="0">
              <a:solidFill>
                <a:schemeClr val="accent1"/>
              </a:solidFill>
              <a:latin typeface="+mj-lt"/>
            </a:endParaRPr>
          </a:p>
        </p:txBody>
      </p:sp>
      <p:pic>
        <p:nvPicPr>
          <p:cNvPr id="3" name="Imagen 2">
            <a:extLst>
              <a:ext uri="{FF2B5EF4-FFF2-40B4-BE49-F238E27FC236}">
                <a16:creationId xmlns:a16="http://schemas.microsoft.com/office/drawing/2014/main" id="{EA9F89CE-A846-4208-6D4F-8A991D5300D2}"/>
              </a:ext>
            </a:extLst>
          </p:cNvPr>
          <p:cNvPicPr>
            <a:picLocks noChangeAspect="1"/>
          </p:cNvPicPr>
          <p:nvPr/>
        </p:nvPicPr>
        <p:blipFill>
          <a:blip r:embed="rId2"/>
          <a:stretch>
            <a:fillRect/>
          </a:stretch>
        </p:blipFill>
        <p:spPr>
          <a:xfrm>
            <a:off x="341959" y="1486843"/>
            <a:ext cx="11577922" cy="5006032"/>
          </a:xfrm>
          <a:prstGeom prst="rect">
            <a:avLst/>
          </a:prstGeom>
        </p:spPr>
      </p:pic>
    </p:spTree>
    <p:extLst>
      <p:ext uri="{BB962C8B-B14F-4D97-AF65-F5344CB8AC3E}">
        <p14:creationId xmlns:p14="http://schemas.microsoft.com/office/powerpoint/2010/main" val="38316880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7" name="Imagen 6">
            <a:extLst>
              <a:ext uri="{FF2B5EF4-FFF2-40B4-BE49-F238E27FC236}">
                <a16:creationId xmlns:a16="http://schemas.microsoft.com/office/drawing/2014/main" id="{7C60BCBE-0AAD-DD4D-862C-CDE113A8121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072"/>
          <a:stretch/>
        </p:blipFill>
        <p:spPr>
          <a:xfrm>
            <a:off x="469160" y="1540375"/>
            <a:ext cx="9781556" cy="4343280"/>
          </a:xfrm>
          <a:prstGeom prst="rect">
            <a:avLst/>
          </a:prstGeom>
        </p:spPr>
      </p:pic>
      <p:pic>
        <p:nvPicPr>
          <p:cNvPr id="10" name="Imagen 9">
            <a:extLst>
              <a:ext uri="{FF2B5EF4-FFF2-40B4-BE49-F238E27FC236}">
                <a16:creationId xmlns:a16="http://schemas.microsoft.com/office/drawing/2014/main" id="{DE5882CB-1C0C-422A-9251-B8196F0DFD6F}"/>
              </a:ext>
            </a:extLst>
          </p:cNvPr>
          <p:cNvPicPr>
            <a:picLocks noChangeAspect="1"/>
          </p:cNvPicPr>
          <p:nvPr/>
        </p:nvPicPr>
        <p:blipFill>
          <a:blip r:embed="rId3"/>
          <a:stretch>
            <a:fillRect/>
          </a:stretch>
        </p:blipFill>
        <p:spPr>
          <a:xfrm>
            <a:off x="9563159" y="2920056"/>
            <a:ext cx="2514951" cy="1752845"/>
          </a:xfrm>
          <a:prstGeom prst="rect">
            <a:avLst/>
          </a:prstGeom>
        </p:spPr>
      </p:pic>
    </p:spTree>
    <p:extLst>
      <p:ext uri="{BB962C8B-B14F-4D97-AF65-F5344CB8AC3E}">
        <p14:creationId xmlns:p14="http://schemas.microsoft.com/office/powerpoint/2010/main" val="16362115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a:t>
            </a:r>
          </a:p>
          <a:p>
            <a:r>
              <a:rPr lang="es-ES" sz="1600" b="1" dirty="0">
                <a:solidFill>
                  <a:schemeClr val="accent1"/>
                </a:solidFill>
                <a:latin typeface="+mj-lt"/>
              </a:rPr>
              <a:t>ACTIVIDADES DE LA SEMANA</a:t>
            </a:r>
          </a:p>
          <a:p>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39AF8483-6570-CA3A-16A8-5B605A2BE9F1}"/>
              </a:ext>
            </a:extLst>
          </p:cNvPr>
          <p:cNvPicPr>
            <a:picLocks noChangeAspect="1"/>
          </p:cNvPicPr>
          <p:nvPr/>
        </p:nvPicPr>
        <p:blipFill>
          <a:blip r:embed="rId2"/>
          <a:stretch>
            <a:fillRect/>
          </a:stretch>
        </p:blipFill>
        <p:spPr>
          <a:xfrm>
            <a:off x="469160" y="1554762"/>
            <a:ext cx="11832548" cy="4864326"/>
          </a:xfrm>
          <a:prstGeom prst="rect">
            <a:avLst/>
          </a:prstGeom>
        </p:spPr>
      </p:pic>
    </p:spTree>
    <p:extLst>
      <p:ext uri="{BB962C8B-B14F-4D97-AF65-F5344CB8AC3E}">
        <p14:creationId xmlns:p14="http://schemas.microsoft.com/office/powerpoint/2010/main" val="4270999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260510" y="965982"/>
            <a:ext cx="2731240" cy="369332"/>
          </a:xfrm>
          <a:prstGeom prst="rect">
            <a:avLst/>
          </a:prstGeom>
          <a:noFill/>
        </p:spPr>
        <p:txBody>
          <a:bodyPr vert="horz" wrap="square" lIns="91440" tIns="45720" rIns="91440" bIns="45720" anchor="t">
            <a:spAutoFit/>
          </a:bodyPr>
          <a:lstStyle/>
          <a:p>
            <a:r>
              <a:rPr lang="es-ES" b="1" dirty="0">
                <a:solidFill>
                  <a:schemeClr val="accent1"/>
                </a:solidFill>
                <a:latin typeface="+mj-lt"/>
              </a:rPr>
              <a:t>SEGUMIENTO BIM</a:t>
            </a:r>
            <a:endParaRPr lang="es-ES"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7" name="Imagen 6">
            <a:extLst>
              <a:ext uri="{FF2B5EF4-FFF2-40B4-BE49-F238E27FC236}">
                <a16:creationId xmlns:a16="http://schemas.microsoft.com/office/drawing/2014/main" id="{B8CF7513-FBA5-29E3-732C-DA49C0B92D23}"/>
              </a:ext>
            </a:extLst>
          </p:cNvPr>
          <p:cNvPicPr>
            <a:picLocks noChangeAspect="1"/>
          </p:cNvPicPr>
          <p:nvPr/>
        </p:nvPicPr>
        <p:blipFill>
          <a:blip r:embed="rId2"/>
          <a:stretch>
            <a:fillRect/>
          </a:stretch>
        </p:blipFill>
        <p:spPr>
          <a:xfrm>
            <a:off x="2525967" y="1051560"/>
            <a:ext cx="7729217" cy="5696712"/>
          </a:xfrm>
          <a:prstGeom prst="rect">
            <a:avLst/>
          </a:prstGeom>
        </p:spPr>
      </p:pic>
    </p:spTree>
    <p:extLst>
      <p:ext uri="{BB962C8B-B14F-4D97-AF65-F5344CB8AC3E}">
        <p14:creationId xmlns:p14="http://schemas.microsoft.com/office/powerpoint/2010/main" val="165182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6112516" y="201670"/>
            <a:ext cx="2731240" cy="369332"/>
          </a:xfrm>
          <a:prstGeom prst="rect">
            <a:avLst/>
          </a:prstGeom>
          <a:noFill/>
        </p:spPr>
        <p:txBody>
          <a:bodyPr vert="horz" wrap="square" lIns="91440" tIns="45720" rIns="91440" bIns="45720" anchor="t">
            <a:spAutoFit/>
          </a:bodyPr>
          <a:lstStyle/>
          <a:p>
            <a:r>
              <a:rPr lang="es-ES" b="1" dirty="0">
                <a:solidFill>
                  <a:schemeClr val="accent1"/>
                </a:solidFill>
                <a:latin typeface="+mj-lt"/>
              </a:rPr>
              <a:t>SEGUIMIENTO BIM</a:t>
            </a:r>
            <a:endParaRPr lang="es-ES"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2" name="Imagen 1">
            <a:extLst>
              <a:ext uri="{FF2B5EF4-FFF2-40B4-BE49-F238E27FC236}">
                <a16:creationId xmlns:a16="http://schemas.microsoft.com/office/drawing/2014/main" id="{D12C640B-C1E4-190B-F5D9-C432AB1CB4C9}"/>
              </a:ext>
            </a:extLst>
          </p:cNvPr>
          <p:cNvPicPr>
            <a:picLocks noChangeAspect="1"/>
          </p:cNvPicPr>
          <p:nvPr/>
        </p:nvPicPr>
        <p:blipFill>
          <a:blip r:embed="rId2"/>
          <a:stretch>
            <a:fillRect/>
          </a:stretch>
        </p:blipFill>
        <p:spPr>
          <a:xfrm>
            <a:off x="347130" y="3580477"/>
            <a:ext cx="4682070" cy="3184344"/>
          </a:xfrm>
          <a:prstGeom prst="rect">
            <a:avLst/>
          </a:prstGeom>
        </p:spPr>
      </p:pic>
      <p:pic>
        <p:nvPicPr>
          <p:cNvPr id="3" name="Imagen 2">
            <a:extLst>
              <a:ext uri="{FF2B5EF4-FFF2-40B4-BE49-F238E27FC236}">
                <a16:creationId xmlns:a16="http://schemas.microsoft.com/office/drawing/2014/main" id="{2262A665-1F0D-3F51-5576-39803F199E09}"/>
              </a:ext>
            </a:extLst>
          </p:cNvPr>
          <p:cNvPicPr>
            <a:picLocks noChangeAspect="1"/>
          </p:cNvPicPr>
          <p:nvPr/>
        </p:nvPicPr>
        <p:blipFill>
          <a:blip r:embed="rId3"/>
          <a:stretch>
            <a:fillRect/>
          </a:stretch>
        </p:blipFill>
        <p:spPr>
          <a:xfrm>
            <a:off x="615175" y="755668"/>
            <a:ext cx="3994620" cy="2449775"/>
          </a:xfrm>
          <a:prstGeom prst="rect">
            <a:avLst/>
          </a:prstGeom>
        </p:spPr>
      </p:pic>
      <p:pic>
        <p:nvPicPr>
          <p:cNvPr id="5" name="Imagen 4">
            <a:extLst>
              <a:ext uri="{FF2B5EF4-FFF2-40B4-BE49-F238E27FC236}">
                <a16:creationId xmlns:a16="http://schemas.microsoft.com/office/drawing/2014/main" id="{1DE62BE9-E62B-B4FF-8FF2-1E809BCA7DCC}"/>
              </a:ext>
            </a:extLst>
          </p:cNvPr>
          <p:cNvPicPr>
            <a:picLocks noChangeAspect="1"/>
          </p:cNvPicPr>
          <p:nvPr/>
        </p:nvPicPr>
        <p:blipFill>
          <a:blip r:embed="rId4"/>
          <a:stretch>
            <a:fillRect/>
          </a:stretch>
        </p:blipFill>
        <p:spPr>
          <a:xfrm>
            <a:off x="5635878" y="614604"/>
            <a:ext cx="4264789" cy="2640116"/>
          </a:xfrm>
          <a:prstGeom prst="rect">
            <a:avLst/>
          </a:prstGeom>
        </p:spPr>
      </p:pic>
      <p:pic>
        <p:nvPicPr>
          <p:cNvPr id="8" name="Imagen 7">
            <a:extLst>
              <a:ext uri="{FF2B5EF4-FFF2-40B4-BE49-F238E27FC236}">
                <a16:creationId xmlns:a16="http://schemas.microsoft.com/office/drawing/2014/main" id="{345D6E79-4E0A-7CDB-81BA-D7906C49F20C}"/>
              </a:ext>
            </a:extLst>
          </p:cNvPr>
          <p:cNvPicPr>
            <a:picLocks noChangeAspect="1"/>
          </p:cNvPicPr>
          <p:nvPr/>
        </p:nvPicPr>
        <p:blipFill>
          <a:blip r:embed="rId5"/>
          <a:stretch>
            <a:fillRect/>
          </a:stretch>
        </p:blipFill>
        <p:spPr>
          <a:xfrm>
            <a:off x="5128677" y="3366527"/>
            <a:ext cx="3041239" cy="2838846"/>
          </a:xfrm>
          <a:prstGeom prst="rect">
            <a:avLst/>
          </a:prstGeom>
        </p:spPr>
      </p:pic>
      <p:pic>
        <p:nvPicPr>
          <p:cNvPr id="11" name="Imagen 10">
            <a:extLst>
              <a:ext uri="{FF2B5EF4-FFF2-40B4-BE49-F238E27FC236}">
                <a16:creationId xmlns:a16="http://schemas.microsoft.com/office/drawing/2014/main" id="{8C33E1AF-ABE1-53B6-3006-7D11ECC97D5D}"/>
              </a:ext>
            </a:extLst>
          </p:cNvPr>
          <p:cNvPicPr>
            <a:picLocks noChangeAspect="1"/>
          </p:cNvPicPr>
          <p:nvPr/>
        </p:nvPicPr>
        <p:blipFill>
          <a:blip r:embed="rId6"/>
          <a:stretch>
            <a:fillRect/>
          </a:stretch>
        </p:blipFill>
        <p:spPr>
          <a:xfrm>
            <a:off x="7950058" y="3072923"/>
            <a:ext cx="4105848" cy="3419952"/>
          </a:xfrm>
          <a:prstGeom prst="rect">
            <a:avLst/>
          </a:prstGeom>
        </p:spPr>
      </p:pic>
    </p:spTree>
    <p:extLst>
      <p:ext uri="{BB962C8B-B14F-4D97-AF65-F5344CB8AC3E}">
        <p14:creationId xmlns:p14="http://schemas.microsoft.com/office/powerpoint/2010/main" val="23844805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13" name="Imagen 12">
            <a:extLst>
              <a:ext uri="{FF2B5EF4-FFF2-40B4-BE49-F238E27FC236}">
                <a16:creationId xmlns:a16="http://schemas.microsoft.com/office/drawing/2014/main" id="{664D21BD-1061-AFC0-8B50-6F0CFF52CAF9}"/>
              </a:ext>
            </a:extLst>
          </p:cNvPr>
          <p:cNvPicPr>
            <a:picLocks noChangeAspect="1"/>
          </p:cNvPicPr>
          <p:nvPr/>
        </p:nvPicPr>
        <p:blipFill>
          <a:blip r:embed="rId2"/>
          <a:stretch>
            <a:fillRect/>
          </a:stretch>
        </p:blipFill>
        <p:spPr>
          <a:xfrm>
            <a:off x="1163728" y="953038"/>
            <a:ext cx="9222173" cy="5374610"/>
          </a:xfrm>
          <a:prstGeom prst="rect">
            <a:avLst/>
          </a:prstGeom>
        </p:spPr>
      </p:pic>
    </p:spTree>
    <p:extLst>
      <p:ext uri="{BB962C8B-B14F-4D97-AF65-F5344CB8AC3E}">
        <p14:creationId xmlns:p14="http://schemas.microsoft.com/office/powerpoint/2010/main" val="65975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783663" y="807417"/>
            <a:ext cx="6315572" cy="5937919"/>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nvGraphicFramePr>
        <p:xfrm>
          <a:off x="448121" y="807417"/>
          <a:ext cx="5256488" cy="2339979"/>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915065">
                  <a:extLst>
                    <a:ext uri="{9D8B030D-6E8A-4147-A177-3AD203B41FA5}">
                      <a16:colId xmlns:a16="http://schemas.microsoft.com/office/drawing/2014/main" val="1978876319"/>
                    </a:ext>
                  </a:extLst>
                </a:gridCol>
                <a:gridCol w="912271">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381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8642">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549005"/>
                  </a:ext>
                </a:extLst>
              </a:tr>
              <a:tr h="45956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309221">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38502">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823951" y="807417"/>
            <a:ext cx="6169266" cy="4860946"/>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CONTRACTUAL:</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12 de septiembre de 2022 se recibe el ACTA DE ENTREGA DE PRODUCTOS O SERVICIOS AL CLIENTE SENA suscrita por la dirección general SENA.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realiza suscripción del balance de mayores y menores cantidades, más el acta de entrega y recibo a satisfacción del contrato de obra PAF-SENA-O-041-2020 con fecha 25 de octubre de 2022 con un valor final ejecutado del proyecto de $1.790.320.234,53 obteniendo así, un valor a favor del proyecto de $99.043.101,47, liquidación final realizada sin el reconocimiento del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item</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de imprevistos al contrato de obra por la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presenta proyección del acta de liquidación a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la cual ya cuenta con la revisión de la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y pendiente de su radicado a la supervisión para iniciar el proceso de liquidación.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presenta a la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la documentación física entregable para remitir al SENA y Findeter, la cual está en revisión y firma por parte de los profesionales de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Por lo cual se proyecta radicación a Findeter de la semana del 27 de febrero al 3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suscripción del acta de entrega y recibo a satisfacción del contrato de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para la semana del 27 de febrero al 3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actualización de pólizas frente al acta de entrega y recibo a satisfacción del contrato de </a:t>
            </a:r>
            <a:r>
              <a:rPr kumimoji="0" lang="es-MX" sz="100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interventoria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para la semana del 6 al 10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la radicación de liquidación contrato de obra para la semana del 27 de febrero al 3 de marzo de 2023.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object 3">
            <a:extLst>
              <a:ext uri="{FF2B5EF4-FFF2-40B4-BE49-F238E27FC236}">
                <a16:creationId xmlns:a16="http://schemas.microsoft.com/office/drawing/2014/main" id="{166CD5EA-B7EC-4E36-83B8-0E2B5568830C}"/>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A4DFD2BF-4DC1-4E42-A397-89BF86E62CF9}"/>
              </a:ext>
            </a:extLst>
          </p:cNvPr>
          <p:cNvSpPr txBox="1">
            <a:spLocks/>
          </p:cNvSpPr>
          <p:nvPr/>
        </p:nvSpPr>
        <p:spPr>
          <a:xfrm>
            <a:off x="491887" y="43106"/>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Espinal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590286"/>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8"/>
            <a:ext cx="2496930" cy="1590287"/>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947686"/>
            <a:ext cx="5164923" cy="17181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80053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8433" y="5835706"/>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DE CONSULTORIA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8" name="Tabla 7">
            <a:extLst>
              <a:ext uri="{FF2B5EF4-FFF2-40B4-BE49-F238E27FC236}">
                <a16:creationId xmlns:a16="http://schemas.microsoft.com/office/drawing/2014/main" id="{0BE67801-9B1D-412A-A842-0E0FD134827C}"/>
              </a:ext>
            </a:extLst>
          </p:cNvPr>
          <p:cNvGraphicFramePr>
            <a:graphicFrameLocks noGrp="1"/>
          </p:cNvGraphicFramePr>
          <p:nvPr>
            <p:extLst>
              <p:ext uri="{D42A27DB-BD31-4B8C-83A1-F6EECF244321}">
                <p14:modId xmlns:p14="http://schemas.microsoft.com/office/powerpoint/2010/main" val="2001683652"/>
              </p:ext>
            </p:extLst>
          </p:nvPr>
        </p:nvGraphicFramePr>
        <p:xfrm>
          <a:off x="320224" y="1403930"/>
          <a:ext cx="11786434" cy="4431770"/>
        </p:xfrm>
        <a:graphic>
          <a:graphicData uri="http://schemas.openxmlformats.org/drawingml/2006/table">
            <a:tbl>
              <a:tblPr/>
              <a:tblGrid>
                <a:gridCol w="605286">
                  <a:extLst>
                    <a:ext uri="{9D8B030D-6E8A-4147-A177-3AD203B41FA5}">
                      <a16:colId xmlns:a16="http://schemas.microsoft.com/office/drawing/2014/main" val="3031581039"/>
                    </a:ext>
                  </a:extLst>
                </a:gridCol>
                <a:gridCol w="1991426">
                  <a:extLst>
                    <a:ext uri="{9D8B030D-6E8A-4147-A177-3AD203B41FA5}">
                      <a16:colId xmlns:a16="http://schemas.microsoft.com/office/drawing/2014/main" val="3043038184"/>
                    </a:ext>
                  </a:extLst>
                </a:gridCol>
                <a:gridCol w="585216">
                  <a:extLst>
                    <a:ext uri="{9D8B030D-6E8A-4147-A177-3AD203B41FA5}">
                      <a16:colId xmlns:a16="http://schemas.microsoft.com/office/drawing/2014/main" val="4020528057"/>
                    </a:ext>
                  </a:extLst>
                </a:gridCol>
                <a:gridCol w="658368">
                  <a:extLst>
                    <a:ext uri="{9D8B030D-6E8A-4147-A177-3AD203B41FA5}">
                      <a16:colId xmlns:a16="http://schemas.microsoft.com/office/drawing/2014/main" val="3884848046"/>
                    </a:ext>
                  </a:extLst>
                </a:gridCol>
                <a:gridCol w="667512">
                  <a:extLst>
                    <a:ext uri="{9D8B030D-6E8A-4147-A177-3AD203B41FA5}">
                      <a16:colId xmlns:a16="http://schemas.microsoft.com/office/drawing/2014/main" val="3128176281"/>
                    </a:ext>
                  </a:extLst>
                </a:gridCol>
                <a:gridCol w="621792">
                  <a:extLst>
                    <a:ext uri="{9D8B030D-6E8A-4147-A177-3AD203B41FA5}">
                      <a16:colId xmlns:a16="http://schemas.microsoft.com/office/drawing/2014/main" val="2617094876"/>
                    </a:ext>
                  </a:extLst>
                </a:gridCol>
                <a:gridCol w="603504">
                  <a:extLst>
                    <a:ext uri="{9D8B030D-6E8A-4147-A177-3AD203B41FA5}">
                      <a16:colId xmlns:a16="http://schemas.microsoft.com/office/drawing/2014/main" val="2346528533"/>
                    </a:ext>
                  </a:extLst>
                </a:gridCol>
                <a:gridCol w="548640">
                  <a:extLst>
                    <a:ext uri="{9D8B030D-6E8A-4147-A177-3AD203B41FA5}">
                      <a16:colId xmlns:a16="http://schemas.microsoft.com/office/drawing/2014/main" val="1206298494"/>
                    </a:ext>
                  </a:extLst>
                </a:gridCol>
                <a:gridCol w="576072">
                  <a:extLst>
                    <a:ext uri="{9D8B030D-6E8A-4147-A177-3AD203B41FA5}">
                      <a16:colId xmlns:a16="http://schemas.microsoft.com/office/drawing/2014/main" val="2559924348"/>
                    </a:ext>
                  </a:extLst>
                </a:gridCol>
                <a:gridCol w="594360">
                  <a:extLst>
                    <a:ext uri="{9D8B030D-6E8A-4147-A177-3AD203B41FA5}">
                      <a16:colId xmlns:a16="http://schemas.microsoft.com/office/drawing/2014/main" val="1597210783"/>
                    </a:ext>
                  </a:extLst>
                </a:gridCol>
                <a:gridCol w="557784">
                  <a:extLst>
                    <a:ext uri="{9D8B030D-6E8A-4147-A177-3AD203B41FA5}">
                      <a16:colId xmlns:a16="http://schemas.microsoft.com/office/drawing/2014/main" val="1898095981"/>
                    </a:ext>
                  </a:extLst>
                </a:gridCol>
                <a:gridCol w="548640">
                  <a:extLst>
                    <a:ext uri="{9D8B030D-6E8A-4147-A177-3AD203B41FA5}">
                      <a16:colId xmlns:a16="http://schemas.microsoft.com/office/drawing/2014/main" val="1603784824"/>
                    </a:ext>
                  </a:extLst>
                </a:gridCol>
                <a:gridCol w="594360">
                  <a:extLst>
                    <a:ext uri="{9D8B030D-6E8A-4147-A177-3AD203B41FA5}">
                      <a16:colId xmlns:a16="http://schemas.microsoft.com/office/drawing/2014/main" val="223891137"/>
                    </a:ext>
                  </a:extLst>
                </a:gridCol>
                <a:gridCol w="521208">
                  <a:extLst>
                    <a:ext uri="{9D8B030D-6E8A-4147-A177-3AD203B41FA5}">
                      <a16:colId xmlns:a16="http://schemas.microsoft.com/office/drawing/2014/main" val="2715951241"/>
                    </a:ext>
                  </a:extLst>
                </a:gridCol>
                <a:gridCol w="438912">
                  <a:extLst>
                    <a:ext uri="{9D8B030D-6E8A-4147-A177-3AD203B41FA5}">
                      <a16:colId xmlns:a16="http://schemas.microsoft.com/office/drawing/2014/main" val="1025869957"/>
                    </a:ext>
                  </a:extLst>
                </a:gridCol>
                <a:gridCol w="548640">
                  <a:extLst>
                    <a:ext uri="{9D8B030D-6E8A-4147-A177-3AD203B41FA5}">
                      <a16:colId xmlns:a16="http://schemas.microsoft.com/office/drawing/2014/main" val="3866101400"/>
                    </a:ext>
                  </a:extLst>
                </a:gridCol>
                <a:gridCol w="539496">
                  <a:extLst>
                    <a:ext uri="{9D8B030D-6E8A-4147-A177-3AD203B41FA5}">
                      <a16:colId xmlns:a16="http://schemas.microsoft.com/office/drawing/2014/main" val="1005153183"/>
                    </a:ext>
                  </a:extLst>
                </a:gridCol>
                <a:gridCol w="585218">
                  <a:extLst>
                    <a:ext uri="{9D8B030D-6E8A-4147-A177-3AD203B41FA5}">
                      <a16:colId xmlns:a16="http://schemas.microsoft.com/office/drawing/2014/main" val="3085956784"/>
                    </a:ext>
                  </a:extLst>
                </a:gridCol>
              </a:tblGrid>
              <a:tr h="366262">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22037728"/>
                  </a:ext>
                </a:extLst>
              </a:tr>
              <a:tr h="329636">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93533547"/>
                  </a:ext>
                </a:extLst>
              </a:tr>
              <a:tr h="219757">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323.128.251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6.350.894.099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371.360.764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68.804.601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358788813"/>
                  </a:ext>
                </a:extLst>
              </a:tr>
              <a:tr h="329636">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108705195"/>
                  </a:ext>
                </a:extLst>
              </a:tr>
              <a:tr h="329636">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492.879.616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10.612.840.000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193.777.891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477894107"/>
                  </a:ext>
                </a:extLst>
              </a:tr>
              <a:tr h="219757">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3.602.972.266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267.398.775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4.244.558.890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149.980.000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36.453.623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186.433.623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186.433.624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251635517"/>
                  </a:ext>
                </a:extLst>
              </a:tr>
              <a:tr h="219757">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534363"/>
                  </a:ext>
                </a:extLst>
              </a:tr>
              <a:tr h="329636">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914191587"/>
                  </a:ext>
                </a:extLst>
              </a:tr>
              <a:tr h="219757">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074126547"/>
                  </a:ext>
                </a:extLst>
              </a:tr>
              <a:tr h="219757">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00321902"/>
                  </a:ext>
                </a:extLst>
              </a:tr>
              <a:tr h="219757">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763037626"/>
                  </a:ext>
                </a:extLst>
              </a:tr>
              <a:tr h="219757">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307284224"/>
                  </a:ext>
                </a:extLst>
              </a:tr>
              <a:tr h="219757">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346.513.129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2.223.131.371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442.704.150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32215677"/>
                  </a:ext>
                </a:extLst>
              </a:tr>
              <a:tr h="439515">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64575714"/>
                  </a:ext>
                </a:extLst>
              </a:tr>
              <a:tr h="219757">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4102155"/>
                  </a:ext>
                </a:extLst>
              </a:tr>
              <a:tr h="329636">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16.873.020.573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1.788.233.079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174.626.105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23.329.659.412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28.437.590.385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3.012.859.750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1.023.393.662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938.502.081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145.258.224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33.557.604.102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36.634.444.087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3.076.839.985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75062906"/>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4" name="Imagen 3">
            <a:extLst>
              <a:ext uri="{FF2B5EF4-FFF2-40B4-BE49-F238E27FC236}">
                <a16:creationId xmlns:a16="http://schemas.microsoft.com/office/drawing/2014/main" id="{A9B76CB0-0842-4E96-AB09-19C301D20AAD}"/>
              </a:ext>
            </a:extLst>
          </p:cNvPr>
          <p:cNvPicPr>
            <a:picLocks noChangeAspect="1"/>
          </p:cNvPicPr>
          <p:nvPr/>
        </p:nvPicPr>
        <p:blipFill>
          <a:blip r:embed="rId2"/>
          <a:stretch>
            <a:fillRect/>
          </a:stretch>
        </p:blipFill>
        <p:spPr>
          <a:xfrm>
            <a:off x="699680" y="1655923"/>
            <a:ext cx="11113008" cy="3546154"/>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320E62-4AAA-4D2A-9A57-460C994512C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8958F3D9-9AB0-41D8-899A-85B8902711E7}"/>
              </a:ext>
            </a:extLst>
          </p:cNvPr>
          <p:cNvSpPr/>
          <p:nvPr/>
        </p:nvSpPr>
        <p:spPr>
          <a:xfrm>
            <a:off x="320224" y="6424215"/>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4" name="Tabla 3">
            <a:extLst>
              <a:ext uri="{FF2B5EF4-FFF2-40B4-BE49-F238E27FC236}">
                <a16:creationId xmlns:a16="http://schemas.microsoft.com/office/drawing/2014/main" id="{4AA2E55F-C0EC-460E-8730-4BAE71EC2B93}"/>
              </a:ext>
            </a:extLst>
          </p:cNvPr>
          <p:cNvGraphicFramePr>
            <a:graphicFrameLocks noGrp="1"/>
          </p:cNvGraphicFramePr>
          <p:nvPr>
            <p:extLst>
              <p:ext uri="{D42A27DB-BD31-4B8C-83A1-F6EECF244321}">
                <p14:modId xmlns:p14="http://schemas.microsoft.com/office/powerpoint/2010/main" val="763096180"/>
              </p:ext>
            </p:extLst>
          </p:nvPr>
        </p:nvGraphicFramePr>
        <p:xfrm>
          <a:off x="320224" y="965869"/>
          <a:ext cx="11749855" cy="5418704"/>
        </p:xfrm>
        <a:graphic>
          <a:graphicData uri="http://schemas.openxmlformats.org/drawingml/2006/table">
            <a:tbl>
              <a:tblPr/>
              <a:tblGrid>
                <a:gridCol w="622226">
                  <a:extLst>
                    <a:ext uri="{9D8B030D-6E8A-4147-A177-3AD203B41FA5}">
                      <a16:colId xmlns:a16="http://schemas.microsoft.com/office/drawing/2014/main" val="2029266931"/>
                    </a:ext>
                  </a:extLst>
                </a:gridCol>
                <a:gridCol w="2412193">
                  <a:extLst>
                    <a:ext uri="{9D8B030D-6E8A-4147-A177-3AD203B41FA5}">
                      <a16:colId xmlns:a16="http://schemas.microsoft.com/office/drawing/2014/main" val="2944394747"/>
                    </a:ext>
                  </a:extLst>
                </a:gridCol>
                <a:gridCol w="607310">
                  <a:extLst>
                    <a:ext uri="{9D8B030D-6E8A-4147-A177-3AD203B41FA5}">
                      <a16:colId xmlns:a16="http://schemas.microsoft.com/office/drawing/2014/main" val="3382223786"/>
                    </a:ext>
                  </a:extLst>
                </a:gridCol>
                <a:gridCol w="453885">
                  <a:extLst>
                    <a:ext uri="{9D8B030D-6E8A-4147-A177-3AD203B41FA5}">
                      <a16:colId xmlns:a16="http://schemas.microsoft.com/office/drawing/2014/main" val="3807125245"/>
                    </a:ext>
                  </a:extLst>
                </a:gridCol>
                <a:gridCol w="767128">
                  <a:extLst>
                    <a:ext uri="{9D8B030D-6E8A-4147-A177-3AD203B41FA5}">
                      <a16:colId xmlns:a16="http://schemas.microsoft.com/office/drawing/2014/main" val="3007657713"/>
                    </a:ext>
                  </a:extLst>
                </a:gridCol>
                <a:gridCol w="673368">
                  <a:extLst>
                    <a:ext uri="{9D8B030D-6E8A-4147-A177-3AD203B41FA5}">
                      <a16:colId xmlns:a16="http://schemas.microsoft.com/office/drawing/2014/main" val="3604309957"/>
                    </a:ext>
                  </a:extLst>
                </a:gridCol>
                <a:gridCol w="502895">
                  <a:extLst>
                    <a:ext uri="{9D8B030D-6E8A-4147-A177-3AD203B41FA5}">
                      <a16:colId xmlns:a16="http://schemas.microsoft.com/office/drawing/2014/main" val="3900903814"/>
                    </a:ext>
                  </a:extLst>
                </a:gridCol>
                <a:gridCol w="453885">
                  <a:extLst>
                    <a:ext uri="{9D8B030D-6E8A-4147-A177-3AD203B41FA5}">
                      <a16:colId xmlns:a16="http://schemas.microsoft.com/office/drawing/2014/main" val="2082073633"/>
                    </a:ext>
                  </a:extLst>
                </a:gridCol>
                <a:gridCol w="453885">
                  <a:extLst>
                    <a:ext uri="{9D8B030D-6E8A-4147-A177-3AD203B41FA5}">
                      <a16:colId xmlns:a16="http://schemas.microsoft.com/office/drawing/2014/main" val="2758975980"/>
                    </a:ext>
                  </a:extLst>
                </a:gridCol>
                <a:gridCol w="579609">
                  <a:extLst>
                    <a:ext uri="{9D8B030D-6E8A-4147-A177-3AD203B41FA5}">
                      <a16:colId xmlns:a16="http://schemas.microsoft.com/office/drawing/2014/main" val="1138406615"/>
                    </a:ext>
                  </a:extLst>
                </a:gridCol>
                <a:gridCol w="494372">
                  <a:extLst>
                    <a:ext uri="{9D8B030D-6E8A-4147-A177-3AD203B41FA5}">
                      <a16:colId xmlns:a16="http://schemas.microsoft.com/office/drawing/2014/main" val="3020855499"/>
                    </a:ext>
                  </a:extLst>
                </a:gridCol>
                <a:gridCol w="377172">
                  <a:extLst>
                    <a:ext uri="{9D8B030D-6E8A-4147-A177-3AD203B41FA5}">
                      <a16:colId xmlns:a16="http://schemas.microsoft.com/office/drawing/2014/main" val="104871349"/>
                    </a:ext>
                  </a:extLst>
                </a:gridCol>
                <a:gridCol w="453885">
                  <a:extLst>
                    <a:ext uri="{9D8B030D-6E8A-4147-A177-3AD203B41FA5}">
                      <a16:colId xmlns:a16="http://schemas.microsoft.com/office/drawing/2014/main" val="43246751"/>
                    </a:ext>
                  </a:extLst>
                </a:gridCol>
                <a:gridCol w="2898042">
                  <a:extLst>
                    <a:ext uri="{9D8B030D-6E8A-4147-A177-3AD203B41FA5}">
                      <a16:colId xmlns:a16="http://schemas.microsoft.com/office/drawing/2014/main" val="4036706383"/>
                    </a:ext>
                  </a:extLst>
                </a:gridCol>
              </a:tblGrid>
              <a:tr h="511730">
                <a:tc>
                  <a:txBody>
                    <a:bodyPr/>
                    <a:lstStyle/>
                    <a:p>
                      <a:pPr algn="ctr" fontAlgn="ctr"/>
                      <a:r>
                        <a:rPr lang="es-CO" sz="800" b="1" i="0" u="none" strike="noStrike">
                          <a:solidFill>
                            <a:srgbClr val="FFFFFF"/>
                          </a:solidFill>
                          <a:effectLst/>
                          <a:latin typeface="Calibri" panose="020F0502020204030204" pitchFamily="34" charset="0"/>
                        </a:rPr>
                        <a:t>MUNICIPIO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PROYECTO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1084079385"/>
                  </a:ext>
                </a:extLst>
              </a:tr>
              <a:tr h="438836">
                <a:tc>
                  <a:txBody>
                    <a:bodyPr/>
                    <a:lstStyle/>
                    <a:p>
                      <a:pPr algn="l" fontAlgn="ctr"/>
                      <a:r>
                        <a:rPr lang="es-CO" sz="800" b="0" i="0" u="none" strike="noStrike">
                          <a:solidFill>
                            <a:srgbClr val="000000"/>
                          </a:solidFill>
                          <a:effectLst/>
                          <a:latin typeface="Calibri" panose="020F0502020204030204" pitchFamily="34" charset="0"/>
                        </a:rPr>
                        <a:t>BOGOTA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DISEÑO Y METROLOGÍA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 COMPLEJO PALOQUEMAO, Torre Oriental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br>
                        <a:rPr lang="es-CO" sz="800" b="0" i="0" u="none" strike="noStrike">
                          <a:solidFill>
                            <a:srgbClr val="000000"/>
                          </a:solidFill>
                          <a:effectLst/>
                          <a:latin typeface="Calibri" panose="020F0502020204030204" pitchFamily="34" charset="0"/>
                        </a:rPr>
                      </a:br>
                      <a:r>
                        <a:rPr lang="es-CO" sz="800" b="0" i="0" u="none" strike="noStrike">
                          <a:solidFill>
                            <a:srgbClr val="000000"/>
                          </a:solidFill>
                          <a:effectLst/>
                          <a:latin typeface="Calibri" panose="020F0502020204030204" pitchFamily="34" charset="0"/>
                        </a:rPr>
                        <a:t>SUSPENDIDO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80,96%</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8,11%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Suspendido desde 11 octubre 2022 hasta 13 de mayo 2023 a consecuencia de mora en observaciones por IDPC en tramite resolucion de aprobación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2850299931"/>
                  </a:ext>
                </a:extLst>
              </a:tr>
              <a:tr h="436875">
                <a:tc>
                  <a:txBody>
                    <a:bodyPr/>
                    <a:lstStyle/>
                    <a:p>
                      <a:pPr algn="l" fontAlgn="ctr"/>
                      <a:r>
                        <a:rPr lang="es-CO" sz="800" b="0" i="0" u="none" strike="noStrike">
                          <a:solidFill>
                            <a:srgbClr val="000000"/>
                          </a:solidFill>
                          <a:effectLst/>
                          <a:latin typeface="Calibri" panose="020F0502020204030204" pitchFamily="34" charset="0"/>
                        </a:rPr>
                        <a:t>CALDAS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06/04/2022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82,66%</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70,68%</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C00000"/>
                          </a:solidFill>
                          <a:effectLst/>
                          <a:latin typeface="Calibri" panose="020F0502020204030204" pitchFamily="34" charset="0"/>
                        </a:rPr>
                        <a:t>-11,98%</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01/04/2023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900" b="0" i="0" u="none" strike="noStrike">
                          <a:solidFill>
                            <a:srgbClr val="000000"/>
                          </a:solidFill>
                          <a:effectLst/>
                          <a:latin typeface="Calibri" panose="020F0502020204030204" pitchFamily="34" charset="0"/>
                        </a:rPr>
                        <a:t>En ejecución Etapa 2 – Reforzamiento de Estructuctura recuperacion de mamposteria y pisos - Inicio de acabados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496996487"/>
                  </a:ext>
                </a:extLst>
              </a:tr>
              <a:tr h="571614">
                <a:tc>
                  <a:txBody>
                    <a:bodyPr/>
                    <a:lstStyle/>
                    <a:p>
                      <a:pPr algn="l" fontAlgn="ctr"/>
                      <a:r>
                        <a:rPr lang="es-CO" sz="800" b="0" i="0" u="none" strike="noStrike">
                          <a:solidFill>
                            <a:srgbClr val="000000"/>
                          </a:solidFill>
                          <a:effectLst/>
                          <a:latin typeface="Calibri" panose="020F0502020204030204" pitchFamily="34" charset="0"/>
                        </a:rPr>
                        <a:t>GIRON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94,41%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-5,59%</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09/03/2022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Terminado  Etapa 1 - Estudios Tecnicos - Entregado al SENA la Consultoria. En proceso de definicion por SENA de continuidad de etapa constructiva por cierre presupuestal.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878800399"/>
                  </a:ext>
                </a:extLst>
              </a:tr>
              <a:tr h="438836">
                <a:tc>
                  <a:txBody>
                    <a:bodyPr/>
                    <a:lstStyle/>
                    <a:p>
                      <a:pPr algn="l" fontAlgn="ctr"/>
                      <a:r>
                        <a:rPr lang="es-CO" sz="800" b="0" i="0" u="none" strike="noStrike">
                          <a:solidFill>
                            <a:srgbClr val="000000"/>
                          </a:solidFill>
                          <a:effectLst/>
                          <a:latin typeface="Calibri" panose="020F0502020204030204" pitchFamily="34" charset="0"/>
                        </a:rPr>
                        <a:t>CALI</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99,13%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98,17%</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0,96%</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En Ejecución Etapa 1 - Estudios Tecnicos - Con Aprobación Patrimonial y Licencia en  Coordinación lógistica con el sindicato tras aval de los subdirectores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342940003"/>
                  </a:ext>
                </a:extLst>
              </a:tr>
              <a:tr h="571614">
                <a:tc>
                  <a:txBody>
                    <a:bodyPr/>
                    <a:lstStyle/>
                    <a:p>
                      <a:pPr algn="l" fontAlgn="ctr"/>
                      <a:r>
                        <a:rPr lang="es-CO" sz="800" b="0" i="0" u="none" strike="noStrike">
                          <a:solidFill>
                            <a:srgbClr val="000000"/>
                          </a:solidFill>
                          <a:effectLst/>
                          <a:latin typeface="Calibri" panose="020F0502020204030204" pitchFamily="34" charset="0"/>
                        </a:rPr>
                        <a:t>PASTO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INTERNACIONAL DE PRODUCCION LIMPIA - NARIÑO - PASTO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89,00%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82,25%</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FF0000"/>
                          </a:solidFill>
                          <a:effectLst/>
                          <a:latin typeface="Calibri" panose="020F0502020204030204" pitchFamily="34" charset="0"/>
                        </a:rPr>
                        <a:t>6,75%</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13/03/2023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900" b="0" i="0" u="none" strike="noStrike">
                          <a:solidFill>
                            <a:srgbClr val="000000"/>
                          </a:solidFill>
                          <a:effectLst/>
                          <a:latin typeface="Calibri" panose="020F0502020204030204" pitchFamily="34" charset="0"/>
                        </a:rPr>
                        <a:t>En ejecución Etapa 2 – Reforzamiento de  Estructura  - acabados  mamposterias y pisos - En ejecucion tanque de almacenamiento - Demoras por situacion vial en Nariño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615108821"/>
                  </a:ext>
                </a:extLst>
              </a:tr>
              <a:tr h="273416">
                <a:tc>
                  <a:txBody>
                    <a:bodyPr/>
                    <a:lstStyle/>
                    <a:p>
                      <a:pPr algn="l" fontAlgn="ctr"/>
                      <a:r>
                        <a:rPr lang="es-CO" sz="800" b="0" i="0" u="none" strike="noStrike">
                          <a:solidFill>
                            <a:srgbClr val="000000"/>
                          </a:solidFill>
                          <a:effectLst/>
                          <a:latin typeface="Calibri" panose="020F0502020204030204" pitchFamily="34" charset="0"/>
                        </a:rPr>
                        <a:t>ESPINAL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04/10/2021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02/05/2022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ENTREGADO - En Liquidacion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856973955"/>
                  </a:ext>
                </a:extLst>
              </a:tr>
              <a:tr h="273416">
                <a:tc>
                  <a:txBody>
                    <a:bodyPr/>
                    <a:lstStyle/>
                    <a:p>
                      <a:pPr algn="l" fontAlgn="ctr"/>
                      <a:r>
                        <a:rPr lang="es-CO" sz="800" b="0" i="0" u="none" strike="noStrike">
                          <a:solidFill>
                            <a:srgbClr val="000000"/>
                          </a:solidFill>
                          <a:effectLst/>
                          <a:latin typeface="Calibri" panose="020F0502020204030204" pitchFamily="34" charset="0"/>
                        </a:rPr>
                        <a:t>POPAYAN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POPAYAN - CENTRO DE COMERCIO Y SERVICIOS CAUCA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ENTREGADO - En Liquidacion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4027147714"/>
                  </a:ext>
                </a:extLst>
              </a:tr>
              <a:tr h="273416">
                <a:tc>
                  <a:txBody>
                    <a:bodyPr/>
                    <a:lstStyle/>
                    <a:p>
                      <a:pPr algn="l" fontAlgn="ctr"/>
                      <a:r>
                        <a:rPr lang="es-CO" sz="800" b="0" i="0" u="none" strike="noStrike">
                          <a:solidFill>
                            <a:srgbClr val="000000"/>
                          </a:solidFill>
                          <a:effectLst/>
                          <a:latin typeface="Calibri" panose="020F0502020204030204" pitchFamily="34" charset="0"/>
                        </a:rPr>
                        <a:t>MONTERIA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Y DE BIOTECNOLOGIA EL PORVENIR - SEDE SANTA ISABEL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07/12/2020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07/05/2021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01/01/2022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832582431"/>
                  </a:ext>
                </a:extLst>
              </a:tr>
              <a:tr h="273416">
                <a:tc>
                  <a:txBody>
                    <a:bodyPr/>
                    <a:lstStyle/>
                    <a:p>
                      <a:pPr algn="l" fontAlgn="ctr"/>
                      <a:r>
                        <a:rPr lang="es-CO" sz="800" b="0" i="0" u="none" strike="noStrike">
                          <a:solidFill>
                            <a:srgbClr val="000000"/>
                          </a:solidFill>
                          <a:effectLst/>
                          <a:latin typeface="Calibri" panose="020F0502020204030204" pitchFamily="34" charset="0"/>
                        </a:rPr>
                        <a:t>GUADALAJARA  DE BUGA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197702337"/>
                  </a:ext>
                </a:extLst>
              </a:tr>
              <a:tr h="273416">
                <a:tc>
                  <a:txBody>
                    <a:bodyPr/>
                    <a:lstStyle/>
                    <a:p>
                      <a:pPr algn="l" fontAlgn="ctr"/>
                      <a:r>
                        <a:rPr lang="es-CO" sz="800" b="0" i="0" u="none" strike="noStrike">
                          <a:solidFill>
                            <a:srgbClr val="000000"/>
                          </a:solidFill>
                          <a:effectLst/>
                          <a:latin typeface="Calibri" panose="020F0502020204030204" pitchFamily="34" charset="0"/>
                        </a:rPr>
                        <a:t>ARMENIA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08/07/2021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05/12/2021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079265159"/>
                  </a:ext>
                </a:extLst>
              </a:tr>
              <a:tr h="303492">
                <a:tc>
                  <a:txBody>
                    <a:bodyPr/>
                    <a:lstStyle/>
                    <a:p>
                      <a:pPr algn="l" fontAlgn="ctr"/>
                      <a:r>
                        <a:rPr lang="es-CO" sz="800" b="0" i="0" u="none" strike="noStrike">
                          <a:solidFill>
                            <a:srgbClr val="000000"/>
                          </a:solidFill>
                          <a:effectLst/>
                          <a:latin typeface="Calibri" panose="020F0502020204030204" pitchFamily="34" charset="0"/>
                        </a:rPr>
                        <a:t>MOSQUERA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08/06/2021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MX" sz="900" b="0" i="0" u="none" strike="noStrike">
                          <a:solidFill>
                            <a:srgbClr val="000000"/>
                          </a:solidFill>
                          <a:effectLst/>
                          <a:latin typeface="Calibri" panose="020F0502020204030204" pitchFamily="34" charset="0"/>
                        </a:rPr>
                        <a:t>En entrega Etapa 2 – Pendiente Conexion redes CCTV Bloque 1 a cargo de centro de formación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939673285"/>
                  </a:ext>
                </a:extLst>
              </a:tr>
              <a:tr h="436875">
                <a:tc>
                  <a:txBody>
                    <a:bodyPr/>
                    <a:lstStyle/>
                    <a:p>
                      <a:pPr algn="l" fontAlgn="ctr"/>
                      <a:r>
                        <a:rPr lang="es-CO" sz="800" b="0" i="0" u="none" strike="noStrike">
                          <a:solidFill>
                            <a:srgbClr val="000000"/>
                          </a:solidFill>
                          <a:effectLst/>
                          <a:latin typeface="Calibri" panose="020F0502020204030204" pitchFamily="34" charset="0"/>
                        </a:rPr>
                        <a:t>VILLAVICENCIO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INDUSTRIAS Y SERVICIOS DEL META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27/01/2023</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27/11/2023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Entregado Etapa 1 - </a:t>
                      </a:r>
                      <a:br>
                        <a:rPr lang="es-MX" sz="900" b="0" i="0" u="none" strike="noStrike">
                          <a:solidFill>
                            <a:srgbClr val="000000"/>
                          </a:solidFill>
                          <a:effectLst/>
                          <a:latin typeface="Calibri" panose="020F0502020204030204" pitchFamily="34" charset="0"/>
                        </a:rPr>
                      </a:br>
                      <a:r>
                        <a:rPr lang="es-MX" sz="900" b="0" i="0" u="none" strike="noStrike">
                          <a:solidFill>
                            <a:srgbClr val="000000"/>
                          </a:solidFill>
                          <a:effectLst/>
                          <a:latin typeface="Calibri" panose="020F0502020204030204" pitchFamily="34" charset="0"/>
                        </a:rPr>
                        <a:t>En proceso de perfeccionamiento de contrato para 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048430590"/>
                  </a:ext>
                </a:extLst>
              </a:tr>
              <a:tr h="303492">
                <a:tc>
                  <a:txBody>
                    <a:bodyPr/>
                    <a:lstStyle/>
                    <a:p>
                      <a:pPr algn="l" fontAlgn="ctr"/>
                      <a:r>
                        <a:rPr lang="es-CO" sz="800" b="0" i="0" u="none" strike="noStrike">
                          <a:solidFill>
                            <a:srgbClr val="000000"/>
                          </a:solidFill>
                          <a:effectLst/>
                          <a:latin typeface="Calibri" panose="020F0502020204030204" pitchFamily="34" charset="0"/>
                        </a:rPr>
                        <a:t>BOGOTA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95,00%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FF0000"/>
                          </a:solidFill>
                          <a:effectLst/>
                          <a:latin typeface="Calibri" panose="020F0502020204030204" pitchFamily="34" charset="0"/>
                        </a:rPr>
                        <a:t>5,00%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09/02/2023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20/03/2022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13/07/2023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900" b="0" i="0" u="none" strike="noStrike" dirty="0">
                          <a:solidFill>
                            <a:srgbClr val="000000"/>
                          </a:solidFill>
                          <a:effectLst/>
                          <a:latin typeface="Calibri" panose="020F0502020204030204" pitchFamily="34" charset="0"/>
                        </a:rPr>
                        <a:t>Terminado Etapa 1 -a espera de expedición de la Licencia de Construcción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3962700020"/>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C4F687A1-E479-486F-9F4D-DDD1338E1EE1}"/>
              </a:ext>
            </a:extLst>
          </p:cNvPr>
          <p:cNvPicPr>
            <a:picLocks noChangeAspect="1"/>
          </p:cNvPicPr>
          <p:nvPr/>
        </p:nvPicPr>
        <p:blipFill>
          <a:blip r:embed="rId2"/>
          <a:stretch>
            <a:fillRect/>
          </a:stretch>
        </p:blipFill>
        <p:spPr>
          <a:xfrm>
            <a:off x="407533" y="3769706"/>
            <a:ext cx="11467355" cy="2768906"/>
          </a:xfrm>
          <a:prstGeom prst="rect">
            <a:avLst/>
          </a:prstGeom>
        </p:spPr>
      </p:pic>
      <p:pic>
        <p:nvPicPr>
          <p:cNvPr id="18" name="Imagen 17">
            <a:extLst>
              <a:ext uri="{FF2B5EF4-FFF2-40B4-BE49-F238E27FC236}">
                <a16:creationId xmlns:a16="http://schemas.microsoft.com/office/drawing/2014/main" id="{6B5A4A1E-4A43-47FD-A2F6-C0E57056976D}"/>
              </a:ext>
            </a:extLst>
          </p:cNvPr>
          <p:cNvPicPr>
            <a:picLocks noChangeAspect="1"/>
          </p:cNvPicPr>
          <p:nvPr/>
        </p:nvPicPr>
        <p:blipFill>
          <a:blip r:embed="rId3"/>
          <a:stretch>
            <a:fillRect/>
          </a:stretch>
        </p:blipFill>
        <p:spPr>
          <a:xfrm>
            <a:off x="407520" y="1048620"/>
            <a:ext cx="11467368" cy="2646483"/>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Programación General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0" y="6592542"/>
            <a:ext cx="11871776" cy="276999"/>
          </a:xfrm>
          <a:prstGeom prst="rect">
            <a:avLst/>
          </a:prstGeom>
        </p:spPr>
        <p:txBody>
          <a:bodyPr wrap="square">
            <a:spAutoFit/>
          </a:bodyPr>
          <a:lstStyle/>
          <a:p>
            <a:pPr defTabSz="914400">
              <a:defRPr/>
            </a:pPr>
            <a:r>
              <a:rPr lang="es-ES" sz="1200">
                <a:solidFill>
                  <a:srgbClr val="1F497D"/>
                </a:solidFill>
                <a:latin typeface="Helvetica" panose="020B0604020202020204" pitchFamily="34" charset="0"/>
                <a:cs typeface="Helvetica" panose="020B0604020202020204" pitchFamily="34" charset="0"/>
              </a:rPr>
              <a:t>Resumen Cronograma de Ejecución condiciones actualizadas y proyecciones ejecución Etapa 2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8616522" y="1251671"/>
            <a:ext cx="0" cy="2390858"/>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11239621" y="1304245"/>
            <a:ext cx="0" cy="2390858"/>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8" name="Conector recto 7">
            <a:extLst>
              <a:ext uri="{FF2B5EF4-FFF2-40B4-BE49-F238E27FC236}">
                <a16:creationId xmlns:a16="http://schemas.microsoft.com/office/drawing/2014/main" id="{682C44F7-C055-43F2-99ED-E88B64C876EB}"/>
              </a:ext>
            </a:extLst>
          </p:cNvPr>
          <p:cNvCxnSpPr>
            <a:cxnSpLocks/>
          </p:cNvCxnSpPr>
          <p:nvPr/>
        </p:nvCxnSpPr>
        <p:spPr>
          <a:xfrm>
            <a:off x="8612278" y="4166453"/>
            <a:ext cx="0" cy="23047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9" name="Conector recto 8">
            <a:extLst>
              <a:ext uri="{FF2B5EF4-FFF2-40B4-BE49-F238E27FC236}">
                <a16:creationId xmlns:a16="http://schemas.microsoft.com/office/drawing/2014/main" id="{D2E0BA2E-E1E9-4D89-B958-296433FE0097}"/>
              </a:ext>
            </a:extLst>
          </p:cNvPr>
          <p:cNvCxnSpPr>
            <a:cxnSpLocks/>
          </p:cNvCxnSpPr>
          <p:nvPr/>
        </p:nvCxnSpPr>
        <p:spPr>
          <a:xfrm>
            <a:off x="11235769" y="4157745"/>
            <a:ext cx="0" cy="1077185"/>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189090" y="5935900"/>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190774" y="5684192"/>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189090" y="5722292"/>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189090" y="5508684"/>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cxnSp>
        <p:nvCxnSpPr>
          <p:cNvPr id="14" name="Conector recto 13">
            <a:extLst>
              <a:ext uri="{FF2B5EF4-FFF2-40B4-BE49-F238E27FC236}">
                <a16:creationId xmlns:a16="http://schemas.microsoft.com/office/drawing/2014/main" id="{BF6434E7-D49C-4B44-9884-73A2EDB785B3}"/>
              </a:ext>
            </a:extLst>
          </p:cNvPr>
          <p:cNvCxnSpPr>
            <a:cxnSpLocks/>
          </p:cNvCxnSpPr>
          <p:nvPr/>
        </p:nvCxnSpPr>
        <p:spPr>
          <a:xfrm flipH="1">
            <a:off x="9938534" y="3327459"/>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5" name="Conector recto 14">
            <a:extLst>
              <a:ext uri="{FF2B5EF4-FFF2-40B4-BE49-F238E27FC236}">
                <a16:creationId xmlns:a16="http://schemas.microsoft.com/office/drawing/2014/main" id="{858EEB0A-7C66-47C9-96BE-84183B7EC02A}"/>
              </a:ext>
            </a:extLst>
          </p:cNvPr>
          <p:cNvCxnSpPr>
            <a:cxnSpLocks/>
          </p:cNvCxnSpPr>
          <p:nvPr/>
        </p:nvCxnSpPr>
        <p:spPr>
          <a:xfrm flipH="1">
            <a:off x="9940218" y="3075751"/>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6" name="object 3">
            <a:extLst>
              <a:ext uri="{FF2B5EF4-FFF2-40B4-BE49-F238E27FC236}">
                <a16:creationId xmlns:a16="http://schemas.microsoft.com/office/drawing/2014/main" id="{DBA0AEFF-7511-4DE6-8C6D-0434C4BE6716}"/>
              </a:ext>
            </a:extLst>
          </p:cNvPr>
          <p:cNvSpPr txBox="1"/>
          <p:nvPr/>
        </p:nvSpPr>
        <p:spPr>
          <a:xfrm>
            <a:off x="9938534" y="3113851"/>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7" name="object 3">
            <a:extLst>
              <a:ext uri="{FF2B5EF4-FFF2-40B4-BE49-F238E27FC236}">
                <a16:creationId xmlns:a16="http://schemas.microsoft.com/office/drawing/2014/main" id="{89869B06-983B-4FDA-9009-FE847E8969DB}"/>
              </a:ext>
            </a:extLst>
          </p:cNvPr>
          <p:cNvSpPr txBox="1"/>
          <p:nvPr/>
        </p:nvSpPr>
        <p:spPr>
          <a:xfrm>
            <a:off x="9938534" y="2900243"/>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spTree>
    <p:extLst>
      <p:ext uri="{BB962C8B-B14F-4D97-AF65-F5344CB8AC3E}">
        <p14:creationId xmlns:p14="http://schemas.microsoft.com/office/powerpoint/2010/main" val="38168731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Props1.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2.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090163-BA08-4FD8-9EBB-97E3240301D0}">
  <ds:schemaRefs>
    <ds:schemaRef ds:uri="703ac7a9-cb03-4bf5-8dbc-9fd8f3978264"/>
    <ds:schemaRef ds:uri="c5cc6fe4-7bae-4ad8-983a-e5236bfbe6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27</TotalTime>
  <Words>4659</Words>
  <Application>Microsoft Office PowerPoint</Application>
  <PresentationFormat>Panorámica</PresentationFormat>
  <Paragraphs>1083</Paragraphs>
  <Slides>47</Slides>
  <Notes>2</Notes>
  <HiddenSlides>0</HiddenSlides>
  <MMClips>0</MMClips>
  <ScaleCrop>false</ScaleCrop>
  <HeadingPairs>
    <vt:vector size="6" baseType="variant">
      <vt:variant>
        <vt:lpstr>Fuentes usadas</vt:lpstr>
      </vt:variant>
      <vt:variant>
        <vt:i4>8</vt:i4>
      </vt:variant>
      <vt:variant>
        <vt:lpstr>Tema</vt:lpstr>
      </vt:variant>
      <vt:variant>
        <vt:i4>4</vt:i4>
      </vt:variant>
      <vt:variant>
        <vt:lpstr>Títulos de diapositiva</vt:lpstr>
      </vt:variant>
      <vt:variant>
        <vt:i4>47</vt:i4>
      </vt:variant>
    </vt:vector>
  </HeadingPairs>
  <TitlesOfParts>
    <vt:vector size="59" baseType="lpstr">
      <vt:lpstr>Arial</vt:lpstr>
      <vt:lpstr>Arial Narrow</vt:lpstr>
      <vt:lpstr>Calibri</vt:lpstr>
      <vt:lpstr>Calibri Light</vt:lpstr>
      <vt:lpstr>Century Gothic</vt:lpstr>
      <vt:lpstr>Courier New</vt:lpstr>
      <vt:lpstr>Helvetica</vt:lpstr>
      <vt:lpstr>Wingdings</vt:lpstr>
      <vt:lpstr>Tema de Office</vt:lpstr>
      <vt:lpstr>Office Theme</vt:lpstr>
      <vt:lpstr>Tema de Office</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6</cp:revision>
  <dcterms:created xsi:type="dcterms:W3CDTF">2020-02-25T14:00:28Z</dcterms:created>
  <dcterms:modified xsi:type="dcterms:W3CDTF">2023-02-22T11:48:29Z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