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0"/>
  </p:notesMasterIdLst>
  <p:sldIdLst>
    <p:sldId id="256" r:id="rId5"/>
    <p:sldId id="293" r:id="rId6"/>
    <p:sldId id="342" r:id="rId7"/>
    <p:sldId id="296" r:id="rId8"/>
    <p:sldId id="25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yriam Gemade Olaya" initials="MGO" lastIdx="11" clrIdx="0">
    <p:extLst>
      <p:ext uri="{19B8F6BF-5375-455C-9EA6-DF929625EA0E}">
        <p15:presenceInfo xmlns:p15="http://schemas.microsoft.com/office/powerpoint/2012/main" userId="S-1-5-21-797332336-63391822-1267956476-14533" providerId="AD"/>
      </p:ext>
    </p:extLst>
  </p:cmAuthor>
  <p:cmAuthor id="2" name="Luisa Alejandra Martinez Tovar" initials="LAMT" lastIdx="6" clrIdx="1">
    <p:extLst>
      <p:ext uri="{19B8F6BF-5375-455C-9EA6-DF929625EA0E}">
        <p15:presenceInfo xmlns:p15="http://schemas.microsoft.com/office/powerpoint/2012/main" userId="S-1-5-21-797332336-63391822-1267956476-4661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3866"/>
    <a:srgbClr val="436CB7"/>
    <a:srgbClr val="6F91C8"/>
    <a:srgbClr val="E3ECF8"/>
    <a:srgbClr val="4874C5"/>
    <a:srgbClr val="3F65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99B96F-2953-4107-89B2-ED92FD27F8C3}" v="43" dt="2021-12-22T03:11:48.6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Estilo claro 2 - Acento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Estilo medio 1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13" autoAdjust="0"/>
    <p:restoredTop sz="96357" autoAdjust="0"/>
  </p:normalViewPr>
  <p:slideViewPr>
    <p:cSldViewPr snapToGrid="0" snapToObjects="1">
      <p:cViewPr varScale="1">
        <p:scale>
          <a:sx n="114" d="100"/>
          <a:sy n="114" d="100"/>
        </p:scale>
        <p:origin x="480" y="12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-67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raldine Nathalia Garcia Rodriguez" userId="c95e71dc-4f7b-46a5-af0e-8b9f5a9fc876" providerId="ADAL" clId="{4299B96F-2953-4107-89B2-ED92FD27F8C3}"/>
    <pc:docChg chg="custSel modSld">
      <pc:chgData name="Geraldine Nathalia Garcia Rodriguez" userId="c95e71dc-4f7b-46a5-af0e-8b9f5a9fc876" providerId="ADAL" clId="{4299B96F-2953-4107-89B2-ED92FD27F8C3}" dt="2021-12-22T03:11:43.389" v="35" actId="1076"/>
      <pc:docMkLst>
        <pc:docMk/>
      </pc:docMkLst>
      <pc:sldChg chg="modSp mod">
        <pc:chgData name="Geraldine Nathalia Garcia Rodriguez" userId="c95e71dc-4f7b-46a5-af0e-8b9f5a9fc876" providerId="ADAL" clId="{4299B96F-2953-4107-89B2-ED92FD27F8C3}" dt="2021-12-22T03:08:12.502" v="5" actId="20577"/>
        <pc:sldMkLst>
          <pc:docMk/>
          <pc:sldMk cId="377985401" sldId="256"/>
        </pc:sldMkLst>
        <pc:spChg chg="mod">
          <ac:chgData name="Geraldine Nathalia Garcia Rodriguez" userId="c95e71dc-4f7b-46a5-af0e-8b9f5a9fc876" providerId="ADAL" clId="{4299B96F-2953-4107-89B2-ED92FD27F8C3}" dt="2021-12-22T03:08:12.502" v="5" actId="20577"/>
          <ac:spMkLst>
            <pc:docMk/>
            <pc:sldMk cId="377985401" sldId="256"/>
            <ac:spMk id="8" creationId="{6427AF52-39C3-E647-8F55-F0278B8E943E}"/>
          </ac:spMkLst>
        </pc:spChg>
      </pc:sldChg>
      <pc:sldChg chg="addSp delSp modSp mod">
        <pc:chgData name="Geraldine Nathalia Garcia Rodriguez" userId="c95e71dc-4f7b-46a5-af0e-8b9f5a9fc876" providerId="ADAL" clId="{4299B96F-2953-4107-89B2-ED92FD27F8C3}" dt="2021-12-22T03:10:36.590" v="28" actId="1076"/>
        <pc:sldMkLst>
          <pc:docMk/>
          <pc:sldMk cId="505816332" sldId="293"/>
        </pc:sldMkLst>
        <pc:graphicFrameChg chg="add mod">
          <ac:chgData name="Geraldine Nathalia Garcia Rodriguez" userId="c95e71dc-4f7b-46a5-af0e-8b9f5a9fc876" providerId="ADAL" clId="{4299B96F-2953-4107-89B2-ED92FD27F8C3}" dt="2021-12-22T03:10:36.590" v="28" actId="1076"/>
          <ac:graphicFrameMkLst>
            <pc:docMk/>
            <pc:sldMk cId="505816332" sldId="293"/>
            <ac:graphicFrameMk id="2" creationId="{D0849AE4-94E6-4AAF-9A6E-60781832E290}"/>
          </ac:graphicFrameMkLst>
        </pc:graphicFrameChg>
        <pc:graphicFrameChg chg="del">
          <ac:chgData name="Geraldine Nathalia Garcia Rodriguez" userId="c95e71dc-4f7b-46a5-af0e-8b9f5a9fc876" providerId="ADAL" clId="{4299B96F-2953-4107-89B2-ED92FD27F8C3}" dt="2021-12-22T03:08:39.064" v="6" actId="21"/>
          <ac:graphicFrameMkLst>
            <pc:docMk/>
            <pc:sldMk cId="505816332" sldId="293"/>
            <ac:graphicFrameMk id="11" creationId="{35EBB86A-3AFD-4064-85E6-0E82E02A2510}"/>
          </ac:graphicFrameMkLst>
        </pc:graphicFrameChg>
      </pc:sldChg>
      <pc:sldChg chg="addSp delSp modSp mod">
        <pc:chgData name="Geraldine Nathalia Garcia Rodriguez" userId="c95e71dc-4f7b-46a5-af0e-8b9f5a9fc876" providerId="ADAL" clId="{4299B96F-2953-4107-89B2-ED92FD27F8C3}" dt="2021-12-22T03:11:37.685" v="34" actId="1076"/>
        <pc:sldMkLst>
          <pc:docMk/>
          <pc:sldMk cId="4191020822" sldId="296"/>
        </pc:sldMkLst>
        <pc:graphicFrameChg chg="del">
          <ac:chgData name="Geraldine Nathalia Garcia Rodriguez" userId="c95e71dc-4f7b-46a5-af0e-8b9f5a9fc876" providerId="ADAL" clId="{4299B96F-2953-4107-89B2-ED92FD27F8C3}" dt="2021-12-22T03:11:09.277" v="29" actId="21"/>
          <ac:graphicFrameMkLst>
            <pc:docMk/>
            <pc:sldMk cId="4191020822" sldId="296"/>
            <ac:graphicFrameMk id="2" creationId="{94E395DC-B173-4277-8AA8-842394E637A6}"/>
          </ac:graphicFrameMkLst>
        </pc:graphicFrameChg>
        <pc:graphicFrameChg chg="add mod">
          <ac:chgData name="Geraldine Nathalia Garcia Rodriguez" userId="c95e71dc-4f7b-46a5-af0e-8b9f5a9fc876" providerId="ADAL" clId="{4299B96F-2953-4107-89B2-ED92FD27F8C3}" dt="2021-12-22T03:11:37.685" v="34" actId="1076"/>
          <ac:graphicFrameMkLst>
            <pc:docMk/>
            <pc:sldMk cId="4191020822" sldId="296"/>
            <ac:graphicFrameMk id="3" creationId="{D627CF14-2B88-4BF0-B2A5-80134C13C7C6}"/>
          </ac:graphicFrameMkLst>
        </pc:graphicFrameChg>
      </pc:sldChg>
      <pc:sldChg chg="addSp delSp modSp mod">
        <pc:chgData name="Geraldine Nathalia Garcia Rodriguez" userId="c95e71dc-4f7b-46a5-af0e-8b9f5a9fc876" providerId="ADAL" clId="{4299B96F-2953-4107-89B2-ED92FD27F8C3}" dt="2021-12-22T03:11:43.389" v="35" actId="1076"/>
        <pc:sldMkLst>
          <pc:docMk/>
          <pc:sldMk cId="3321087529" sldId="342"/>
        </pc:sldMkLst>
        <pc:graphicFrameChg chg="add mod">
          <ac:chgData name="Geraldine Nathalia Garcia Rodriguez" userId="c95e71dc-4f7b-46a5-af0e-8b9f5a9fc876" providerId="ADAL" clId="{4299B96F-2953-4107-89B2-ED92FD27F8C3}" dt="2021-12-22T03:11:43.389" v="35" actId="1076"/>
          <ac:graphicFrameMkLst>
            <pc:docMk/>
            <pc:sldMk cId="3321087529" sldId="342"/>
            <ac:graphicFrameMk id="3" creationId="{2E1796D5-7585-4CC1-A78C-8AF45D1C29F4}"/>
          </ac:graphicFrameMkLst>
        </pc:graphicFrameChg>
        <pc:picChg chg="del">
          <ac:chgData name="Geraldine Nathalia Garcia Rodriguez" userId="c95e71dc-4f7b-46a5-af0e-8b9f5a9fc876" providerId="ADAL" clId="{4299B96F-2953-4107-89B2-ED92FD27F8C3}" dt="2021-12-22T03:09:55.381" v="19" actId="21"/>
          <ac:picMkLst>
            <pc:docMk/>
            <pc:sldMk cId="3321087529" sldId="342"/>
            <ac:picMk id="2" creationId="{DBAB7CCB-8292-4123-A7C5-CFAA6FF265F4}"/>
          </ac:picMkLst>
        </pc:picChg>
      </pc:sldChg>
    </pc:docChg>
  </pc:docChgLst>
  <pc:docChgLst>
    <pc:chgData name="Geraldine Nathalia Garcia Rodriguez" userId="c95e71dc-4f7b-46a5-af0e-8b9f5a9fc876" providerId="ADAL" clId="{C0C5D98B-264E-4386-B2D2-2AB195B65F88}"/>
    <pc:docChg chg="undo custSel addSld delSld modSld">
      <pc:chgData name="Geraldine Nathalia Garcia Rodriguez" userId="c95e71dc-4f7b-46a5-af0e-8b9f5a9fc876" providerId="ADAL" clId="{C0C5D98B-264E-4386-B2D2-2AB195B65F88}" dt="2021-09-28T17:29:28.902" v="865" actId="2696"/>
      <pc:docMkLst>
        <pc:docMk/>
      </pc:docMkLst>
      <pc:sldChg chg="modSp mod">
        <pc:chgData name="Geraldine Nathalia Garcia Rodriguez" userId="c95e71dc-4f7b-46a5-af0e-8b9f5a9fc876" providerId="ADAL" clId="{C0C5D98B-264E-4386-B2D2-2AB195B65F88}" dt="2021-09-09T16:57:26.941" v="280" actId="20577"/>
        <pc:sldMkLst>
          <pc:docMk/>
          <pc:sldMk cId="377985401" sldId="256"/>
        </pc:sldMkLst>
        <pc:spChg chg="mod">
          <ac:chgData name="Geraldine Nathalia Garcia Rodriguez" userId="c95e71dc-4f7b-46a5-af0e-8b9f5a9fc876" providerId="ADAL" clId="{C0C5D98B-264E-4386-B2D2-2AB195B65F88}" dt="2021-09-09T16:57:10.393" v="276" actId="20577"/>
          <ac:spMkLst>
            <pc:docMk/>
            <pc:sldMk cId="377985401" sldId="256"/>
            <ac:spMk id="8" creationId="{6427AF52-39C3-E647-8F55-F0278B8E943E}"/>
          </ac:spMkLst>
        </pc:spChg>
        <pc:spChg chg="mod">
          <ac:chgData name="Geraldine Nathalia Garcia Rodriguez" userId="c95e71dc-4f7b-46a5-af0e-8b9f5a9fc876" providerId="ADAL" clId="{C0C5D98B-264E-4386-B2D2-2AB195B65F88}" dt="2021-09-09T16:57:26.941" v="280" actId="20577"/>
          <ac:spMkLst>
            <pc:docMk/>
            <pc:sldMk cId="377985401" sldId="256"/>
            <ac:spMk id="9" creationId="{F34CD10D-905D-3947-A650-33A2203D5DC4}"/>
          </ac:spMkLst>
        </pc:spChg>
      </pc:sldChg>
      <pc:sldChg chg="addSp delSp modSp mod">
        <pc:chgData name="Geraldine Nathalia Garcia Rodriguez" userId="c95e71dc-4f7b-46a5-af0e-8b9f5a9fc876" providerId="ADAL" clId="{C0C5D98B-264E-4386-B2D2-2AB195B65F88}" dt="2021-09-28T16:11:25.838" v="378" actId="1076"/>
        <pc:sldMkLst>
          <pc:docMk/>
          <pc:sldMk cId="4148590991" sldId="292"/>
        </pc:sldMkLst>
        <pc:graphicFrameChg chg="add mod">
          <ac:chgData name="Geraldine Nathalia Garcia Rodriguez" userId="c95e71dc-4f7b-46a5-af0e-8b9f5a9fc876" providerId="ADAL" clId="{C0C5D98B-264E-4386-B2D2-2AB195B65F88}" dt="2021-09-28T16:11:25.838" v="378" actId="1076"/>
          <ac:graphicFrameMkLst>
            <pc:docMk/>
            <pc:sldMk cId="4148590991" sldId="292"/>
            <ac:graphicFrameMk id="2" creationId="{78E5E463-65AD-42B9-A05F-818334AEEA58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21T12:57:30.354" v="281" actId="21"/>
          <ac:graphicFrameMkLst>
            <pc:docMk/>
            <pc:sldMk cId="4148590991" sldId="292"/>
            <ac:graphicFrameMk id="2" creationId="{89EF9250-6ABC-419C-8E42-0AAB646C3A52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28T16:11:08.815" v="376" actId="21"/>
          <ac:graphicFrameMkLst>
            <pc:docMk/>
            <pc:sldMk cId="4148590991" sldId="292"/>
            <ac:graphicFrameMk id="3" creationId="{EE48933B-CEF0-45BD-A39F-21BF37D43195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21T13:34:40.139" v="371" actId="21"/>
          <ac:graphicFrameMkLst>
            <pc:docMk/>
            <pc:sldMk cId="4148590991" sldId="292"/>
            <ac:graphicFrameMk id="8" creationId="{1FD98380-3859-40D1-96BF-2AC5FD3F80A1}"/>
          </ac:graphicFrameMkLst>
        </pc:graphicFrameChg>
        <pc:graphicFrameChg chg="del">
          <ac:chgData name="Geraldine Nathalia Garcia Rodriguez" userId="c95e71dc-4f7b-46a5-af0e-8b9f5a9fc876" providerId="ADAL" clId="{C0C5D98B-264E-4386-B2D2-2AB195B65F88}" dt="2021-09-09T16:23:46.260" v="0" actId="21"/>
          <ac:graphicFrameMkLst>
            <pc:docMk/>
            <pc:sldMk cId="4148590991" sldId="292"/>
            <ac:graphicFrameMk id="10" creationId="{4987C49A-0166-4585-BE0E-7ACF79D71BC3}"/>
          </ac:graphicFrameMkLst>
        </pc:graphicFrameChg>
      </pc:sldChg>
      <pc:sldChg chg="addSp delSp modSp mod">
        <pc:chgData name="Geraldine Nathalia Garcia Rodriguez" userId="c95e71dc-4f7b-46a5-af0e-8b9f5a9fc876" providerId="ADAL" clId="{C0C5D98B-264E-4386-B2D2-2AB195B65F88}" dt="2021-09-28T16:28:51.290" v="623" actId="1076"/>
        <pc:sldMkLst>
          <pc:docMk/>
          <pc:sldMk cId="505816332" sldId="293"/>
        </pc:sldMkLst>
        <pc:graphicFrameChg chg="add del mod">
          <ac:chgData name="Geraldine Nathalia Garcia Rodriguez" userId="c95e71dc-4f7b-46a5-af0e-8b9f5a9fc876" providerId="ADAL" clId="{C0C5D98B-264E-4386-B2D2-2AB195B65F88}" dt="2021-09-28T16:23:19.115" v="575"/>
          <ac:graphicFrameMkLst>
            <pc:docMk/>
            <pc:sldMk cId="505816332" sldId="293"/>
            <ac:graphicFrameMk id="2" creationId="{CAB30D35-0A7D-4775-BBC8-8661C085AEAE}"/>
          </ac:graphicFrameMkLst>
        </pc:graphicFrameChg>
        <pc:graphicFrameChg chg="add del mod modGraphic">
          <ac:chgData name="Geraldine Nathalia Garcia Rodriguez" userId="c95e71dc-4f7b-46a5-af0e-8b9f5a9fc876" providerId="ADAL" clId="{C0C5D98B-264E-4386-B2D2-2AB195B65F88}" dt="2021-09-09T16:28:21.523" v="25" actId="21"/>
          <ac:graphicFrameMkLst>
            <pc:docMk/>
            <pc:sldMk cId="505816332" sldId="293"/>
            <ac:graphicFrameMk id="2" creationId="{E13B3D29-DDF0-4760-BBD5-792FFD9157D8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09T16:29:01.559" v="30" actId="21"/>
          <ac:graphicFrameMkLst>
            <pc:docMk/>
            <pc:sldMk cId="505816332" sldId="293"/>
            <ac:graphicFrameMk id="3" creationId="{0701AA21-4BC6-4F15-B186-D1AE8AA48425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28T16:28:22.140" v="617" actId="21"/>
          <ac:graphicFrameMkLst>
            <pc:docMk/>
            <pc:sldMk cId="505816332" sldId="293"/>
            <ac:graphicFrameMk id="3" creationId="{7274B446-9A86-4057-995E-7DCC317808CA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28T16:22:49.951" v="567" actId="21"/>
          <ac:graphicFrameMkLst>
            <pc:docMk/>
            <pc:sldMk cId="505816332" sldId="293"/>
            <ac:graphicFrameMk id="4" creationId="{056895EA-05A0-45C6-8245-7BD3EF8DF48E}"/>
          </ac:graphicFrameMkLst>
        </pc:graphicFrameChg>
        <pc:graphicFrameChg chg="add mod">
          <ac:chgData name="Geraldine Nathalia Garcia Rodriguez" userId="c95e71dc-4f7b-46a5-af0e-8b9f5a9fc876" providerId="ADAL" clId="{C0C5D98B-264E-4386-B2D2-2AB195B65F88}" dt="2021-09-28T16:28:51.290" v="623" actId="1076"/>
          <ac:graphicFrameMkLst>
            <pc:docMk/>
            <pc:sldMk cId="505816332" sldId="293"/>
            <ac:graphicFrameMk id="5" creationId="{5BDBD8EB-2DD6-409A-B81D-D4D18FA8D56C}"/>
          </ac:graphicFrameMkLst>
        </pc:graphicFrameChg>
        <pc:graphicFrameChg chg="del">
          <ac:chgData name="Geraldine Nathalia Garcia Rodriguez" userId="c95e71dc-4f7b-46a5-af0e-8b9f5a9fc876" providerId="ADAL" clId="{C0C5D98B-264E-4386-B2D2-2AB195B65F88}" dt="2021-09-09T16:24:51.173" v="5" actId="21"/>
          <ac:graphicFrameMkLst>
            <pc:docMk/>
            <pc:sldMk cId="505816332" sldId="293"/>
            <ac:graphicFrameMk id="8" creationId="{56322113-F530-4AB0-A1E5-471AA8C96F18}"/>
          </ac:graphicFrameMkLst>
        </pc:graphicFrameChg>
      </pc:sldChg>
      <pc:sldChg chg="addSp delSp modSp mod">
        <pc:chgData name="Geraldine Nathalia Garcia Rodriguez" userId="c95e71dc-4f7b-46a5-af0e-8b9f5a9fc876" providerId="ADAL" clId="{C0C5D98B-264E-4386-B2D2-2AB195B65F88}" dt="2021-09-28T16:34:45.973" v="655" actId="1076"/>
        <pc:sldMkLst>
          <pc:docMk/>
          <pc:sldMk cId="4191020822" sldId="296"/>
        </pc:sldMkLst>
        <pc:graphicFrameChg chg="del mod">
          <ac:chgData name="Geraldine Nathalia Garcia Rodriguez" userId="c95e71dc-4f7b-46a5-af0e-8b9f5a9fc876" providerId="ADAL" clId="{C0C5D98B-264E-4386-B2D2-2AB195B65F88}" dt="2021-09-09T16:31:55.313" v="47" actId="21"/>
          <ac:graphicFrameMkLst>
            <pc:docMk/>
            <pc:sldMk cId="4191020822" sldId="296"/>
            <ac:graphicFrameMk id="2" creationId="{08BB4594-09E9-490A-8D65-F676CF0F67CB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28T16:33:17.323" v="645" actId="21"/>
          <ac:graphicFrameMkLst>
            <pc:docMk/>
            <pc:sldMk cId="4191020822" sldId="296"/>
            <ac:graphicFrameMk id="2" creationId="{69E19453-C9A1-4ED8-9CA9-558D1AF22687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28T16:31:55.179" v="639" actId="21"/>
          <ac:graphicFrameMkLst>
            <pc:docMk/>
            <pc:sldMk cId="4191020822" sldId="296"/>
            <ac:graphicFrameMk id="3" creationId="{F711856E-51F1-4B6D-A2CB-ACC8B9F31600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28T16:34:19.217" v="650" actId="21"/>
          <ac:graphicFrameMkLst>
            <pc:docMk/>
            <pc:sldMk cId="4191020822" sldId="296"/>
            <ac:graphicFrameMk id="4" creationId="{958F8E3A-37AC-4E8C-8C13-74BF5D88FE59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09T16:32:19.357" v="53" actId="21"/>
          <ac:graphicFrameMkLst>
            <pc:docMk/>
            <pc:sldMk cId="4191020822" sldId="296"/>
            <ac:graphicFrameMk id="5" creationId="{49A2FD4A-2AEC-4159-A1A0-5B02927B887D}"/>
          </ac:graphicFrameMkLst>
        </pc:graphicFrameChg>
        <pc:graphicFrameChg chg="add mod">
          <ac:chgData name="Geraldine Nathalia Garcia Rodriguez" userId="c95e71dc-4f7b-46a5-af0e-8b9f5a9fc876" providerId="ADAL" clId="{C0C5D98B-264E-4386-B2D2-2AB195B65F88}" dt="2021-09-28T16:34:45.973" v="655" actId="1076"/>
          <ac:graphicFrameMkLst>
            <pc:docMk/>
            <pc:sldMk cId="4191020822" sldId="296"/>
            <ac:graphicFrameMk id="5" creationId="{BEB2D24B-30AC-427A-B11E-A76FAC256202}"/>
          </ac:graphicFrameMkLst>
        </pc:graphicFrameChg>
      </pc:sldChg>
      <pc:sldChg chg="modSp mod">
        <pc:chgData name="Geraldine Nathalia Garcia Rodriguez" userId="c95e71dc-4f7b-46a5-af0e-8b9f5a9fc876" providerId="ADAL" clId="{C0C5D98B-264E-4386-B2D2-2AB195B65F88}" dt="2021-09-28T16:27:55.699" v="616" actId="2165"/>
        <pc:sldMkLst>
          <pc:docMk/>
          <pc:sldMk cId="3256842335" sldId="298"/>
        </pc:sldMkLst>
        <pc:graphicFrameChg chg="mod modGraphic">
          <ac:chgData name="Geraldine Nathalia Garcia Rodriguez" userId="c95e71dc-4f7b-46a5-af0e-8b9f5a9fc876" providerId="ADAL" clId="{C0C5D98B-264E-4386-B2D2-2AB195B65F88}" dt="2021-09-28T16:27:55.699" v="616" actId="2165"/>
          <ac:graphicFrameMkLst>
            <pc:docMk/>
            <pc:sldMk cId="3256842335" sldId="298"/>
            <ac:graphicFrameMk id="2" creationId="{496291D7-FCEE-448C-9F53-6515F5C35CA3}"/>
          </ac:graphicFrameMkLst>
        </pc:graphicFrameChg>
      </pc:sldChg>
      <pc:sldChg chg="addSp delSp modSp mod">
        <pc:chgData name="Geraldine Nathalia Garcia Rodriguez" userId="c95e71dc-4f7b-46a5-af0e-8b9f5a9fc876" providerId="ADAL" clId="{C0C5D98B-264E-4386-B2D2-2AB195B65F88}" dt="2021-09-28T16:30:56.786" v="638" actId="14100"/>
        <pc:sldMkLst>
          <pc:docMk/>
          <pc:sldMk cId="3321087529" sldId="342"/>
        </pc:sldMkLst>
        <pc:graphicFrameChg chg="add del mod">
          <ac:chgData name="Geraldine Nathalia Garcia Rodriguez" userId="c95e71dc-4f7b-46a5-af0e-8b9f5a9fc876" providerId="ADAL" clId="{C0C5D98B-264E-4386-B2D2-2AB195B65F88}" dt="2021-09-28T16:30:29.492" v="634"/>
          <ac:graphicFrameMkLst>
            <pc:docMk/>
            <pc:sldMk cId="3321087529" sldId="342"/>
            <ac:graphicFrameMk id="2" creationId="{70D31810-E6E8-4500-9A1F-26F7C21C0769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09T16:30:40.282" v="41" actId="21"/>
          <ac:graphicFrameMkLst>
            <pc:docMk/>
            <pc:sldMk cId="3321087529" sldId="342"/>
            <ac:graphicFrameMk id="2" creationId="{81FBA8BB-C2B1-429B-B5F5-6623B7EA896B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28T16:29:30.316" v="624" actId="21"/>
          <ac:graphicFrameMkLst>
            <pc:docMk/>
            <pc:sldMk cId="3321087529" sldId="342"/>
            <ac:graphicFrameMk id="3" creationId="{B5D505EC-B2C3-4139-B930-0D3D3416FDBF}"/>
          </ac:graphicFrameMkLst>
        </pc:graphicFrameChg>
        <pc:graphicFrameChg chg="add mod">
          <ac:chgData name="Geraldine Nathalia Garcia Rodriguez" userId="c95e71dc-4f7b-46a5-af0e-8b9f5a9fc876" providerId="ADAL" clId="{C0C5D98B-264E-4386-B2D2-2AB195B65F88}" dt="2021-09-28T16:30:56.786" v="638" actId="14100"/>
          <ac:graphicFrameMkLst>
            <pc:docMk/>
            <pc:sldMk cId="3321087529" sldId="342"/>
            <ac:graphicFrameMk id="4" creationId="{0E41D538-BD8B-40A7-A613-A0D04DEEBE0C}"/>
          </ac:graphicFrameMkLst>
        </pc:graphicFrameChg>
        <pc:graphicFrameChg chg="del">
          <ac:chgData name="Geraldine Nathalia Garcia Rodriguez" userId="c95e71dc-4f7b-46a5-af0e-8b9f5a9fc876" providerId="ADAL" clId="{C0C5D98B-264E-4386-B2D2-2AB195B65F88}" dt="2021-09-09T16:29:41.145" v="37" actId="21"/>
          <ac:graphicFrameMkLst>
            <pc:docMk/>
            <pc:sldMk cId="3321087529" sldId="342"/>
            <ac:graphicFrameMk id="4" creationId="{807C45AF-49C7-4BF9-94A0-5A6664F838B1}"/>
          </ac:graphicFrameMkLst>
        </pc:graphicFrameChg>
      </pc:sldChg>
      <pc:sldChg chg="modSp del">
        <pc:chgData name="Geraldine Nathalia Garcia Rodriguez" userId="c95e71dc-4f7b-46a5-af0e-8b9f5a9fc876" providerId="ADAL" clId="{C0C5D98B-264E-4386-B2D2-2AB195B65F88}" dt="2021-09-28T17:29:28.902" v="865" actId="2696"/>
        <pc:sldMkLst>
          <pc:docMk/>
          <pc:sldMk cId="3291165909" sldId="343"/>
        </pc:sldMkLst>
        <pc:graphicFrameChg chg="mod">
          <ac:chgData name="Geraldine Nathalia Garcia Rodriguez" userId="c95e71dc-4f7b-46a5-af0e-8b9f5a9fc876" providerId="ADAL" clId="{C0C5D98B-264E-4386-B2D2-2AB195B65F88}" dt="2021-09-28T17:17:24.209" v="667"/>
          <ac:graphicFrameMkLst>
            <pc:docMk/>
            <pc:sldMk cId="3291165909" sldId="343"/>
            <ac:graphicFrameMk id="2" creationId="{4C5D9D2F-A5E6-4CEB-9314-CCA8384E7A56}"/>
          </ac:graphicFrameMkLst>
        </pc:graphicFrameChg>
      </pc:sldChg>
      <pc:sldChg chg="addSp delSp modSp add mod">
        <pc:chgData name="Geraldine Nathalia Garcia Rodriguez" userId="c95e71dc-4f7b-46a5-af0e-8b9f5a9fc876" providerId="ADAL" clId="{C0C5D98B-264E-4386-B2D2-2AB195B65F88}" dt="2021-09-28T17:28:23.155" v="864" actId="20577"/>
        <pc:sldMkLst>
          <pc:docMk/>
          <pc:sldMk cId="2856429486" sldId="344"/>
        </pc:sldMkLst>
        <pc:graphicFrameChg chg="del modGraphic">
          <ac:chgData name="Geraldine Nathalia Garcia Rodriguez" userId="c95e71dc-4f7b-46a5-af0e-8b9f5a9fc876" providerId="ADAL" clId="{C0C5D98B-264E-4386-B2D2-2AB195B65F88}" dt="2021-09-28T17:14:44.372" v="659" actId="21"/>
          <ac:graphicFrameMkLst>
            <pc:docMk/>
            <pc:sldMk cId="2856429486" sldId="344"/>
            <ac:graphicFrameMk id="2" creationId="{4C5D9D2F-A5E6-4CEB-9314-CCA8384E7A56}"/>
          </ac:graphicFrameMkLst>
        </pc:graphicFrameChg>
        <pc:graphicFrameChg chg="add del mod">
          <ac:chgData name="Geraldine Nathalia Garcia Rodriguez" userId="c95e71dc-4f7b-46a5-af0e-8b9f5a9fc876" providerId="ADAL" clId="{C0C5D98B-264E-4386-B2D2-2AB195B65F88}" dt="2021-09-28T17:15:37.785" v="661"/>
          <ac:graphicFrameMkLst>
            <pc:docMk/>
            <pc:sldMk cId="2856429486" sldId="344"/>
            <ac:graphicFrameMk id="3" creationId="{7B700FD8-85EF-4F33-8135-673CC8C15A12}"/>
          </ac:graphicFrameMkLst>
        </pc:graphicFrameChg>
        <pc:graphicFrameChg chg="add mod modGraphic">
          <ac:chgData name="Geraldine Nathalia Garcia Rodriguez" userId="c95e71dc-4f7b-46a5-af0e-8b9f5a9fc876" providerId="ADAL" clId="{C0C5D98B-264E-4386-B2D2-2AB195B65F88}" dt="2021-09-28T17:28:23.155" v="864" actId="20577"/>
          <ac:graphicFrameMkLst>
            <pc:docMk/>
            <pc:sldMk cId="2856429486" sldId="344"/>
            <ac:graphicFrameMk id="4" creationId="{CC745B0B-CA14-4D3F-B38D-D5392E934F93}"/>
          </ac:graphicFrameMkLst>
        </pc:graphicFrameChg>
      </pc:sldChg>
    </pc:docChg>
  </pc:docChgLst>
  <pc:docChgLst>
    <pc:chgData name="Geraldine Nathalia Garcia Rodriguez" userId="c95e71dc-4f7b-46a5-af0e-8b9f5a9fc876" providerId="ADAL" clId="{D129A05A-51D8-47E8-B84E-5B3242A20E49}"/>
    <pc:docChg chg="undo custSel addSld delSld modSld">
      <pc:chgData name="Geraldine Nathalia Garcia Rodriguez" userId="c95e71dc-4f7b-46a5-af0e-8b9f5a9fc876" providerId="ADAL" clId="{D129A05A-51D8-47E8-B84E-5B3242A20E49}" dt="2021-11-19T14:26:09.275" v="163" actId="1076"/>
      <pc:docMkLst>
        <pc:docMk/>
      </pc:docMkLst>
      <pc:sldChg chg="modSp mod">
        <pc:chgData name="Geraldine Nathalia Garcia Rodriguez" userId="c95e71dc-4f7b-46a5-af0e-8b9f5a9fc876" providerId="ADAL" clId="{D129A05A-51D8-47E8-B84E-5B3242A20E49}" dt="2021-11-19T14:10:18.078" v="86" actId="20577"/>
        <pc:sldMkLst>
          <pc:docMk/>
          <pc:sldMk cId="377985401" sldId="256"/>
        </pc:sldMkLst>
        <pc:spChg chg="mod">
          <ac:chgData name="Geraldine Nathalia Garcia Rodriguez" userId="c95e71dc-4f7b-46a5-af0e-8b9f5a9fc876" providerId="ADAL" clId="{D129A05A-51D8-47E8-B84E-5B3242A20E49}" dt="2021-11-19T14:10:18.078" v="86" actId="20577"/>
          <ac:spMkLst>
            <pc:docMk/>
            <pc:sldMk cId="377985401" sldId="256"/>
            <ac:spMk id="8" creationId="{6427AF52-39C3-E647-8F55-F0278B8E943E}"/>
          </ac:spMkLst>
        </pc:spChg>
        <pc:spChg chg="mod">
          <ac:chgData name="Geraldine Nathalia Garcia Rodriguez" userId="c95e71dc-4f7b-46a5-af0e-8b9f5a9fc876" providerId="ADAL" clId="{D129A05A-51D8-47E8-B84E-5B3242A20E49}" dt="2021-11-19T14:10:04.341" v="49" actId="20577"/>
          <ac:spMkLst>
            <pc:docMk/>
            <pc:sldMk cId="377985401" sldId="256"/>
            <ac:spMk id="9" creationId="{F34CD10D-905D-3947-A650-33A2203D5DC4}"/>
          </ac:spMkLst>
        </pc:spChg>
      </pc:sldChg>
      <pc:sldChg chg="del">
        <pc:chgData name="Geraldine Nathalia Garcia Rodriguez" userId="c95e71dc-4f7b-46a5-af0e-8b9f5a9fc876" providerId="ADAL" clId="{D129A05A-51D8-47E8-B84E-5B3242A20E49}" dt="2021-11-19T14:03:00.257" v="0" actId="2696"/>
        <pc:sldMkLst>
          <pc:docMk/>
          <pc:sldMk cId="3806899534" sldId="290"/>
        </pc:sldMkLst>
      </pc:sldChg>
      <pc:sldChg chg="del">
        <pc:chgData name="Geraldine Nathalia Garcia Rodriguez" userId="c95e71dc-4f7b-46a5-af0e-8b9f5a9fc876" providerId="ADAL" clId="{D129A05A-51D8-47E8-B84E-5B3242A20E49}" dt="2021-11-19T14:03:05.248" v="1" actId="2696"/>
        <pc:sldMkLst>
          <pc:docMk/>
          <pc:sldMk cId="4148590991" sldId="292"/>
        </pc:sldMkLst>
      </pc:sldChg>
      <pc:sldChg chg="addSp delSp modSp mod">
        <pc:chgData name="Geraldine Nathalia Garcia Rodriguez" userId="c95e71dc-4f7b-46a5-af0e-8b9f5a9fc876" providerId="ADAL" clId="{D129A05A-51D8-47E8-B84E-5B3242A20E49}" dt="2021-11-19T14:18:40.062" v="137" actId="14100"/>
        <pc:sldMkLst>
          <pc:docMk/>
          <pc:sldMk cId="505816332" sldId="293"/>
        </pc:sldMkLst>
        <pc:spChg chg="mod">
          <ac:chgData name="Geraldine Nathalia Garcia Rodriguez" userId="c95e71dc-4f7b-46a5-af0e-8b9f5a9fc876" providerId="ADAL" clId="{D129A05A-51D8-47E8-B84E-5B3242A20E49}" dt="2021-11-19T14:03:47.450" v="6" actId="20577"/>
          <ac:spMkLst>
            <pc:docMk/>
            <pc:sldMk cId="505816332" sldId="293"/>
            <ac:spMk id="6" creationId="{5AE70879-AFC8-A94A-AFFB-906B9BFC2723}"/>
          </ac:spMkLst>
        </pc:spChg>
        <pc:spChg chg="mod">
          <ac:chgData name="Geraldine Nathalia Garcia Rodriguez" userId="c95e71dc-4f7b-46a5-af0e-8b9f5a9fc876" providerId="ADAL" clId="{D129A05A-51D8-47E8-B84E-5B3242A20E49}" dt="2021-11-19T14:09:33.860" v="24" actId="1076"/>
          <ac:spMkLst>
            <pc:docMk/>
            <pc:sldMk cId="505816332" sldId="293"/>
            <ac:spMk id="15" creationId="{5BF8DB2D-5C2C-D24B-AA58-65146138186D}"/>
          </ac:spMkLst>
        </pc:spChg>
        <pc:graphicFrameChg chg="add del mod">
          <ac:chgData name="Geraldine Nathalia Garcia Rodriguez" userId="c95e71dc-4f7b-46a5-af0e-8b9f5a9fc876" providerId="ADAL" clId="{D129A05A-51D8-47E8-B84E-5B3242A20E49}" dt="2021-11-19T14:07:47.233" v="16"/>
          <ac:graphicFrameMkLst>
            <pc:docMk/>
            <pc:sldMk cId="505816332" sldId="293"/>
            <ac:graphicFrameMk id="2" creationId="{6B54994B-3A05-49A2-BF18-119F37600795}"/>
          </ac:graphicFrameMkLst>
        </pc:graphicFrameChg>
        <pc:graphicFrameChg chg="add del mod">
          <ac:chgData name="Geraldine Nathalia Garcia Rodriguez" userId="c95e71dc-4f7b-46a5-af0e-8b9f5a9fc876" providerId="ADAL" clId="{D129A05A-51D8-47E8-B84E-5B3242A20E49}" dt="2021-11-19T14:11:15.549" v="87" actId="21"/>
          <ac:graphicFrameMkLst>
            <pc:docMk/>
            <pc:sldMk cId="505816332" sldId="293"/>
            <ac:graphicFrameMk id="3" creationId="{F02E956D-F5EE-450D-A5D2-A8505C7DF92B}"/>
          </ac:graphicFrameMkLst>
        </pc:graphicFrameChg>
        <pc:graphicFrameChg chg="add del mod">
          <ac:chgData name="Geraldine Nathalia Garcia Rodriguez" userId="c95e71dc-4f7b-46a5-af0e-8b9f5a9fc876" providerId="ADAL" clId="{D129A05A-51D8-47E8-B84E-5B3242A20E49}" dt="2021-11-19T14:13:01.919" v="89"/>
          <ac:graphicFrameMkLst>
            <pc:docMk/>
            <pc:sldMk cId="505816332" sldId="293"/>
            <ac:graphicFrameMk id="4" creationId="{8375AA9D-2764-4855-96BD-EFEB28E9A390}"/>
          </ac:graphicFrameMkLst>
        </pc:graphicFrameChg>
        <pc:graphicFrameChg chg="del">
          <ac:chgData name="Geraldine Nathalia Garcia Rodriguez" userId="c95e71dc-4f7b-46a5-af0e-8b9f5a9fc876" providerId="ADAL" clId="{D129A05A-51D8-47E8-B84E-5B3242A20E49}" dt="2021-11-19T14:03:44.182" v="4" actId="21"/>
          <ac:graphicFrameMkLst>
            <pc:docMk/>
            <pc:sldMk cId="505816332" sldId="293"/>
            <ac:graphicFrameMk id="5" creationId="{5BDBD8EB-2DD6-409A-B81D-D4D18FA8D56C}"/>
          </ac:graphicFrameMkLst>
        </pc:graphicFrameChg>
        <pc:graphicFrameChg chg="add del mod modGraphic">
          <ac:chgData name="Geraldine Nathalia Garcia Rodriguez" userId="c95e71dc-4f7b-46a5-af0e-8b9f5a9fc876" providerId="ADAL" clId="{D129A05A-51D8-47E8-B84E-5B3242A20E49}" dt="2021-11-19T14:15:17.621" v="113"/>
          <ac:graphicFrameMkLst>
            <pc:docMk/>
            <pc:sldMk cId="505816332" sldId="293"/>
            <ac:graphicFrameMk id="8" creationId="{638B22F9-F945-47FF-B0E6-47244F3C2D01}"/>
          </ac:graphicFrameMkLst>
        </pc:graphicFrameChg>
        <pc:graphicFrameChg chg="add del mod">
          <ac:chgData name="Geraldine Nathalia Garcia Rodriguez" userId="c95e71dc-4f7b-46a5-af0e-8b9f5a9fc876" providerId="ADAL" clId="{D129A05A-51D8-47E8-B84E-5B3242A20E49}" dt="2021-11-19T14:16:12.692" v="123" actId="21"/>
          <ac:graphicFrameMkLst>
            <pc:docMk/>
            <pc:sldMk cId="505816332" sldId="293"/>
            <ac:graphicFrameMk id="9" creationId="{024ACFA3-D898-4880-9321-F3B482191F00}"/>
          </ac:graphicFrameMkLst>
        </pc:graphicFrameChg>
        <pc:graphicFrameChg chg="add mod">
          <ac:chgData name="Geraldine Nathalia Garcia Rodriguez" userId="c95e71dc-4f7b-46a5-af0e-8b9f5a9fc876" providerId="ADAL" clId="{D129A05A-51D8-47E8-B84E-5B3242A20E49}" dt="2021-11-19T14:18:40.062" v="137" actId="14100"/>
          <ac:graphicFrameMkLst>
            <pc:docMk/>
            <pc:sldMk cId="505816332" sldId="293"/>
            <ac:graphicFrameMk id="11" creationId="{35EBB86A-3AFD-4064-85E6-0E82E02A2510}"/>
          </ac:graphicFrameMkLst>
        </pc:graphicFrameChg>
        <pc:picChg chg="add del mod">
          <ac:chgData name="Geraldine Nathalia Garcia Rodriguez" userId="c95e71dc-4f7b-46a5-af0e-8b9f5a9fc876" providerId="ADAL" clId="{D129A05A-51D8-47E8-B84E-5B3242A20E49}" dt="2021-11-19T14:17:36.648" v="132" actId="21"/>
          <ac:picMkLst>
            <pc:docMk/>
            <pc:sldMk cId="505816332" sldId="293"/>
            <ac:picMk id="10" creationId="{6C27B5F0-1DE0-4352-8AFE-1CFF22269E34}"/>
          </ac:picMkLst>
        </pc:picChg>
      </pc:sldChg>
      <pc:sldChg chg="addSp delSp modSp add del mod">
        <pc:chgData name="Geraldine Nathalia Garcia Rodriguez" userId="c95e71dc-4f7b-46a5-af0e-8b9f5a9fc876" providerId="ADAL" clId="{D129A05A-51D8-47E8-B84E-5B3242A20E49}" dt="2021-11-19T14:26:09.275" v="163" actId="1076"/>
        <pc:sldMkLst>
          <pc:docMk/>
          <pc:sldMk cId="4191020822" sldId="296"/>
        </pc:sldMkLst>
        <pc:spChg chg="mod">
          <ac:chgData name="Geraldine Nathalia Garcia Rodriguez" userId="c95e71dc-4f7b-46a5-af0e-8b9f5a9fc876" providerId="ADAL" clId="{D129A05A-51D8-47E8-B84E-5B3242A20E49}" dt="2021-11-19T14:23:37.672" v="154" actId="1076"/>
          <ac:spMkLst>
            <pc:docMk/>
            <pc:sldMk cId="4191020822" sldId="296"/>
            <ac:spMk id="7" creationId="{DA1DC6C8-7FCA-D54A-B85B-7CA7435C9AE6}"/>
          </ac:spMkLst>
        </pc:spChg>
        <pc:spChg chg="mod">
          <ac:chgData name="Geraldine Nathalia Garcia Rodriguez" userId="c95e71dc-4f7b-46a5-af0e-8b9f5a9fc876" providerId="ADAL" clId="{D129A05A-51D8-47E8-B84E-5B3242A20E49}" dt="2021-11-19T14:23:32.881" v="153" actId="1076"/>
          <ac:spMkLst>
            <pc:docMk/>
            <pc:sldMk cId="4191020822" sldId="296"/>
            <ac:spMk id="15" creationId="{5BF8DB2D-5C2C-D24B-AA58-65146138186D}"/>
          </ac:spMkLst>
        </pc:spChg>
        <pc:graphicFrameChg chg="add mod">
          <ac:chgData name="Geraldine Nathalia Garcia Rodriguez" userId="c95e71dc-4f7b-46a5-af0e-8b9f5a9fc876" providerId="ADAL" clId="{D129A05A-51D8-47E8-B84E-5B3242A20E49}" dt="2021-11-19T14:26:09.275" v="163" actId="1076"/>
          <ac:graphicFrameMkLst>
            <pc:docMk/>
            <pc:sldMk cId="4191020822" sldId="296"/>
            <ac:graphicFrameMk id="2" creationId="{94E395DC-B173-4277-8AA8-842394E637A6}"/>
          </ac:graphicFrameMkLst>
        </pc:graphicFrameChg>
        <pc:graphicFrameChg chg="del">
          <ac:chgData name="Geraldine Nathalia Garcia Rodriguez" userId="c95e71dc-4f7b-46a5-af0e-8b9f5a9fc876" providerId="ADAL" clId="{D129A05A-51D8-47E8-B84E-5B3242A20E49}" dt="2021-11-19T14:04:12.159" v="14" actId="21"/>
          <ac:graphicFrameMkLst>
            <pc:docMk/>
            <pc:sldMk cId="4191020822" sldId="296"/>
            <ac:graphicFrameMk id="5" creationId="{BEB2D24B-30AC-427A-B11E-A76FAC256202}"/>
          </ac:graphicFrameMkLst>
        </pc:graphicFrameChg>
      </pc:sldChg>
      <pc:sldChg chg="del">
        <pc:chgData name="Geraldine Nathalia Garcia Rodriguez" userId="c95e71dc-4f7b-46a5-af0e-8b9f5a9fc876" providerId="ADAL" clId="{D129A05A-51D8-47E8-B84E-5B3242A20E49}" dt="2021-11-19T14:03:17.429" v="3" actId="2696"/>
        <pc:sldMkLst>
          <pc:docMk/>
          <pc:sldMk cId="3256842335" sldId="298"/>
        </pc:sldMkLst>
      </pc:sldChg>
      <pc:sldChg chg="addSp delSp modSp mod">
        <pc:chgData name="Geraldine Nathalia Garcia Rodriguez" userId="c95e71dc-4f7b-46a5-af0e-8b9f5a9fc876" providerId="ADAL" clId="{D129A05A-51D8-47E8-B84E-5B3242A20E49}" dt="2021-11-19T14:23:10.464" v="152" actId="14100"/>
        <pc:sldMkLst>
          <pc:docMk/>
          <pc:sldMk cId="3321087529" sldId="342"/>
        </pc:sldMkLst>
        <pc:spChg chg="mod">
          <ac:chgData name="Geraldine Nathalia Garcia Rodriguez" userId="c95e71dc-4f7b-46a5-af0e-8b9f5a9fc876" providerId="ADAL" clId="{D129A05A-51D8-47E8-B84E-5B3242A20E49}" dt="2021-11-19T14:23:04.040" v="151" actId="1076"/>
          <ac:spMkLst>
            <pc:docMk/>
            <pc:sldMk cId="3321087529" sldId="342"/>
            <ac:spMk id="6" creationId="{5AE70879-AFC8-A94A-AFFB-906B9BFC2723}"/>
          </ac:spMkLst>
        </pc:spChg>
        <pc:spChg chg="mod">
          <ac:chgData name="Geraldine Nathalia Garcia Rodriguez" userId="c95e71dc-4f7b-46a5-af0e-8b9f5a9fc876" providerId="ADAL" clId="{D129A05A-51D8-47E8-B84E-5B3242A20E49}" dt="2021-11-19T14:23:00.113" v="150" actId="14100"/>
          <ac:spMkLst>
            <pc:docMk/>
            <pc:sldMk cId="3321087529" sldId="342"/>
            <ac:spMk id="7" creationId="{DA1DC6C8-7FCA-D54A-B85B-7CA7435C9AE6}"/>
          </ac:spMkLst>
        </pc:spChg>
        <pc:spChg chg="mod">
          <ac:chgData name="Geraldine Nathalia Garcia Rodriguez" userId="c95e71dc-4f7b-46a5-af0e-8b9f5a9fc876" providerId="ADAL" clId="{D129A05A-51D8-47E8-B84E-5B3242A20E49}" dt="2021-11-19T14:21:58.889" v="147" actId="1076"/>
          <ac:spMkLst>
            <pc:docMk/>
            <pc:sldMk cId="3321087529" sldId="342"/>
            <ac:spMk id="15" creationId="{5BF8DB2D-5C2C-D24B-AA58-65146138186D}"/>
          </ac:spMkLst>
        </pc:spChg>
        <pc:graphicFrameChg chg="del">
          <ac:chgData name="Geraldine Nathalia Garcia Rodriguez" userId="c95e71dc-4f7b-46a5-af0e-8b9f5a9fc876" providerId="ADAL" clId="{D129A05A-51D8-47E8-B84E-5B3242A20E49}" dt="2021-11-19T14:04:00.733" v="11" actId="21"/>
          <ac:graphicFrameMkLst>
            <pc:docMk/>
            <pc:sldMk cId="3321087529" sldId="342"/>
            <ac:graphicFrameMk id="4" creationId="{0E41D538-BD8B-40A7-A613-A0D04DEEBE0C}"/>
          </ac:graphicFrameMkLst>
        </pc:graphicFrameChg>
        <pc:picChg chg="add mod">
          <ac:chgData name="Geraldine Nathalia Garcia Rodriguez" userId="c95e71dc-4f7b-46a5-af0e-8b9f5a9fc876" providerId="ADAL" clId="{D129A05A-51D8-47E8-B84E-5B3242A20E49}" dt="2021-11-19T14:23:10.464" v="152" actId="14100"/>
          <ac:picMkLst>
            <pc:docMk/>
            <pc:sldMk cId="3321087529" sldId="342"/>
            <ac:picMk id="2" creationId="{DBAB7CCB-8292-4123-A7C5-CFAA6FF265F4}"/>
          </ac:picMkLst>
        </pc:picChg>
      </pc:sldChg>
      <pc:sldChg chg="del">
        <pc:chgData name="Geraldine Nathalia Garcia Rodriguez" userId="c95e71dc-4f7b-46a5-af0e-8b9f5a9fc876" providerId="ADAL" clId="{D129A05A-51D8-47E8-B84E-5B3242A20E49}" dt="2021-11-19T14:03:09.245" v="2" actId="2696"/>
        <pc:sldMkLst>
          <pc:docMk/>
          <pc:sldMk cId="2856429486" sldId="344"/>
        </pc:sldMkLst>
      </pc:sldChg>
    </pc:docChg>
  </pc:docChgLst>
  <pc:docChgLst>
    <pc:chgData name="Geraldine Nathalia Garcia Rodriguez" userId="c95e71dc-4f7b-46a5-af0e-8b9f5a9fc876" providerId="ADAL" clId="{E6AFC58A-16BF-4475-BE19-2FF2C3ABCF9E}"/>
    <pc:docChg chg="modSld">
      <pc:chgData name="Geraldine Nathalia Garcia Rodriguez" userId="c95e71dc-4f7b-46a5-af0e-8b9f5a9fc876" providerId="ADAL" clId="{E6AFC58A-16BF-4475-BE19-2FF2C3ABCF9E}" dt="2021-11-19T14:00:18.476" v="28" actId="1076"/>
      <pc:docMkLst>
        <pc:docMk/>
      </pc:docMkLst>
      <pc:sldChg chg="modSp mod">
        <pc:chgData name="Geraldine Nathalia Garcia Rodriguez" userId="c95e71dc-4f7b-46a5-af0e-8b9f5a9fc876" providerId="ADAL" clId="{E6AFC58A-16BF-4475-BE19-2FF2C3ABCF9E}" dt="2021-11-19T14:00:18.476" v="28" actId="1076"/>
        <pc:sldMkLst>
          <pc:docMk/>
          <pc:sldMk cId="377985401" sldId="256"/>
        </pc:sldMkLst>
        <pc:spChg chg="mod">
          <ac:chgData name="Geraldine Nathalia Garcia Rodriguez" userId="c95e71dc-4f7b-46a5-af0e-8b9f5a9fc876" providerId="ADAL" clId="{E6AFC58A-16BF-4475-BE19-2FF2C3ABCF9E}" dt="2021-11-19T14:00:18.476" v="28" actId="1076"/>
          <ac:spMkLst>
            <pc:docMk/>
            <pc:sldMk cId="377985401" sldId="256"/>
            <ac:spMk id="9" creationId="{F34CD10D-905D-3947-A650-33A2203D5DC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B34E3CD0-0912-D54D-99F1-5FF9CB7B0B82}" type="datetimeFigureOut">
              <a:rPr lang="es-CO" smtClean="0"/>
              <a:pPr/>
              <a:t>21/12/2021</a:t>
            </a:fld>
            <a:endParaRPr lang="es-CO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AA46854C-106E-CE40-A693-94E4F3F3AA78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20970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E37E-05F4-674C-AD4E-2106243F5975}" type="datetimeFigureOut">
              <a:rPr lang="es-CO" smtClean="0"/>
              <a:t>21/12/2021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F0B8E-66C2-2049-9E7A-AFFB689CC94E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38380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E37E-05F4-674C-AD4E-2106243F5975}" type="datetimeFigureOut">
              <a:rPr lang="es-CO" smtClean="0"/>
              <a:t>21/12/2021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F0B8E-66C2-2049-9E7A-AFFB689CC94E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12402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E37E-05F4-674C-AD4E-2106243F5975}" type="datetimeFigureOut">
              <a:rPr lang="es-CO" smtClean="0"/>
              <a:t>21/12/2021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F0B8E-66C2-2049-9E7A-AFFB689CC94E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60282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E37E-05F4-674C-AD4E-2106243F5975}" type="datetimeFigureOut">
              <a:rPr lang="es-CO" smtClean="0"/>
              <a:t>21/12/2021</a:t>
            </a:fld>
            <a:endParaRPr lang="es-C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F0B8E-66C2-2049-9E7A-AFFB689CC94E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45538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E37E-05F4-674C-AD4E-2106243F5975}" type="datetimeFigureOut">
              <a:rPr lang="es-CO" smtClean="0"/>
              <a:t>21/12/2021</a:t>
            </a:fld>
            <a:endParaRPr lang="es-CO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F0B8E-66C2-2049-9E7A-AFFB689CC94E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2446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E37E-05F4-674C-AD4E-2106243F5975}" type="datetimeFigureOut">
              <a:rPr lang="es-CO" smtClean="0"/>
              <a:t>21/12/2021</a:t>
            </a:fld>
            <a:endParaRPr lang="es-CO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F0B8E-66C2-2049-9E7A-AFFB689CC94E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89283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E37E-05F4-674C-AD4E-2106243F5975}" type="datetimeFigureOut">
              <a:rPr lang="es-CO" smtClean="0"/>
              <a:t>21/12/2021</a:t>
            </a:fld>
            <a:endParaRPr lang="es-CO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F0B8E-66C2-2049-9E7A-AFFB689CC94E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66462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E37E-05F4-674C-AD4E-2106243F5975}" type="datetimeFigureOut">
              <a:rPr lang="es-CO" smtClean="0"/>
              <a:t>21/12/2021</a:t>
            </a:fld>
            <a:endParaRPr lang="es-C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F0B8E-66C2-2049-9E7A-AFFB689CC94E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97710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E37E-05F4-674C-AD4E-2106243F5975}" type="datetimeFigureOut">
              <a:rPr lang="es-CO" smtClean="0"/>
              <a:t>21/12/2021</a:t>
            </a:fld>
            <a:endParaRPr lang="es-C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F0B8E-66C2-2049-9E7A-AFFB689CC94E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09937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E37E-05F4-674C-AD4E-2106243F5975}" type="datetimeFigureOut">
              <a:rPr lang="es-CO" smtClean="0"/>
              <a:t>21/12/2021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F0B8E-66C2-2049-9E7A-AFFB689CC94E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5723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E37E-05F4-674C-AD4E-2106243F5975}" type="datetimeFigureOut">
              <a:rPr lang="es-CO" smtClean="0"/>
              <a:t>21/12/2021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F0B8E-66C2-2049-9E7A-AFFB689CC94E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6655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E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D690E37E-05F4-674C-AD4E-2106243F5975}" type="datetimeFigureOut">
              <a:rPr lang="es-CO" smtClean="0"/>
              <a:pPr/>
              <a:t>21/12/2021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F16F0B8E-66C2-2049-9E7A-AFFB689CC94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82601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package" Target="../embeddings/Microsoft_Excel_Worksheet.xlsx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package" Target="../embeddings/Microsoft_Excel_Worksheet1.xlsx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package" Target="../embeddings/Microsoft_Excel_Worksheet2.xlsx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9C6E5F6D-E708-2541-A0C8-768542CA1B2A}"/>
              </a:ext>
            </a:extLst>
          </p:cNvPr>
          <p:cNvSpPr/>
          <p:nvPr/>
        </p:nvSpPr>
        <p:spPr>
          <a:xfrm>
            <a:off x="0" y="0"/>
            <a:ext cx="6306288" cy="6858000"/>
          </a:xfrm>
          <a:prstGeom prst="rect">
            <a:avLst/>
          </a:prstGeom>
          <a:solidFill>
            <a:srgbClr val="E43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latin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E90E59F-664F-B247-BABD-CC1CDF8ED2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4962" y="2880442"/>
            <a:ext cx="5767388" cy="1097116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F34CD10D-905D-3947-A650-33A2203D5DC4}"/>
              </a:ext>
            </a:extLst>
          </p:cNvPr>
          <p:cNvSpPr txBox="1"/>
          <p:nvPr/>
        </p:nvSpPr>
        <p:spPr>
          <a:xfrm>
            <a:off x="6464518" y="4735910"/>
            <a:ext cx="54982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b="1" dirty="0">
                <a:solidFill>
                  <a:srgbClr val="436CB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DE EVENTOS 2022</a:t>
            </a:r>
          </a:p>
          <a:p>
            <a:pPr algn="r"/>
            <a:r>
              <a:rPr lang="es-CO" b="1" dirty="0">
                <a:solidFill>
                  <a:srgbClr val="436CB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endParaRPr lang="es-CO" b="1" dirty="0">
              <a:solidFill>
                <a:srgbClr val="436CB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7D294CF-C86D-9449-A665-74E3810FA0E4}"/>
              </a:ext>
            </a:extLst>
          </p:cNvPr>
          <p:cNvSpPr/>
          <p:nvPr/>
        </p:nvSpPr>
        <p:spPr>
          <a:xfrm>
            <a:off x="10640084" y="5311145"/>
            <a:ext cx="829733" cy="45834"/>
          </a:xfrm>
          <a:prstGeom prst="rect">
            <a:avLst/>
          </a:prstGeom>
          <a:solidFill>
            <a:srgbClr val="E43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O" dirty="0">
              <a:latin typeface="Arial" panose="020B0604020202020204" pitchFamily="34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427AF52-39C3-E647-8F55-F0278B8E943E}"/>
              </a:ext>
            </a:extLst>
          </p:cNvPr>
          <p:cNvSpPr/>
          <p:nvPr/>
        </p:nvSpPr>
        <p:spPr>
          <a:xfrm>
            <a:off x="10292073" y="6067902"/>
            <a:ext cx="14991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CO" sz="1400" b="1" dirty="0">
                <a:solidFill>
                  <a:srgbClr val="436CB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Diciembre 2021</a:t>
            </a:r>
            <a:endParaRPr lang="es-AR" sz="1400" b="1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0D354D0E-B27E-470F-BBFA-AD9E782C13E5}"/>
              </a:ext>
            </a:extLst>
          </p:cNvPr>
          <p:cNvSpPr/>
          <p:nvPr/>
        </p:nvSpPr>
        <p:spPr>
          <a:xfrm>
            <a:off x="6898761" y="1177855"/>
            <a:ext cx="46297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>
                <a:solidFill>
                  <a:srgbClr val="3F65A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SUBDIRECCIÓN DE GESTIÓN </a:t>
            </a:r>
          </a:p>
          <a:p>
            <a:pPr algn="ctr"/>
            <a:r>
              <a:rPr lang="es-CO" sz="2400" b="1">
                <a:solidFill>
                  <a:srgbClr val="3F65A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ADMINISTRATIVA</a:t>
            </a:r>
            <a:endParaRPr lang="es-CO" sz="2400" b="1" dirty="0">
              <a:solidFill>
                <a:srgbClr val="3F65A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85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DA1DC6C8-7FCA-D54A-B85B-7CA7435C9AE6}"/>
              </a:ext>
            </a:extLst>
          </p:cNvPr>
          <p:cNvSpPr/>
          <p:nvPr/>
        </p:nvSpPr>
        <p:spPr>
          <a:xfrm>
            <a:off x="0" y="0"/>
            <a:ext cx="829733" cy="829733"/>
          </a:xfrm>
          <a:prstGeom prst="rect">
            <a:avLst/>
          </a:prstGeom>
          <a:solidFill>
            <a:srgbClr val="E43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latin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AE70879-AFC8-A94A-AFFB-906B9BFC2723}"/>
              </a:ext>
            </a:extLst>
          </p:cNvPr>
          <p:cNvSpPr txBox="1"/>
          <p:nvPr/>
        </p:nvSpPr>
        <p:spPr>
          <a:xfrm>
            <a:off x="139842" y="30145"/>
            <a:ext cx="6983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5BF8DB2D-5C2C-D24B-AA58-65146138186D}"/>
              </a:ext>
            </a:extLst>
          </p:cNvPr>
          <p:cNvSpPr txBox="1"/>
          <p:nvPr/>
        </p:nvSpPr>
        <p:spPr>
          <a:xfrm>
            <a:off x="1058470" y="167533"/>
            <a:ext cx="7837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>
                <a:solidFill>
                  <a:srgbClr val="3F65A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de Eventos</a:t>
            </a:r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D0849AE4-94E6-4AAF-9A6E-60781832E2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7683376"/>
              </p:ext>
            </p:extLst>
          </p:nvPr>
        </p:nvGraphicFramePr>
        <p:xfrm>
          <a:off x="403460" y="1513598"/>
          <a:ext cx="11385080" cy="35542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2182475" imgH="3676811" progId="Excel.Sheet.12">
                  <p:embed/>
                </p:oleObj>
              </mc:Choice>
              <mc:Fallback>
                <p:oleObj name="Worksheet" r:id="rId2" imgW="12182475" imgH="3676811" progId="Excel.Sheet.12">
                  <p:embed/>
                  <p:pic>
                    <p:nvPicPr>
                      <p:cNvPr id="2" name="Objeto 1">
                        <a:extLst>
                          <a:ext uri="{FF2B5EF4-FFF2-40B4-BE49-F238E27FC236}">
                            <a16:creationId xmlns:a16="http://schemas.microsoft.com/office/drawing/2014/main" id="{D0849AE4-94E6-4AAF-9A6E-60781832E29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3460" y="1513598"/>
                        <a:ext cx="11385080" cy="35542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05816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DA1DC6C8-7FCA-D54A-B85B-7CA7435C9AE6}"/>
              </a:ext>
            </a:extLst>
          </p:cNvPr>
          <p:cNvSpPr/>
          <p:nvPr/>
        </p:nvSpPr>
        <p:spPr>
          <a:xfrm>
            <a:off x="0" y="0"/>
            <a:ext cx="829733" cy="769441"/>
          </a:xfrm>
          <a:prstGeom prst="rect">
            <a:avLst/>
          </a:prstGeom>
          <a:solidFill>
            <a:srgbClr val="E43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latin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AE70879-AFC8-A94A-AFFB-906B9BFC2723}"/>
              </a:ext>
            </a:extLst>
          </p:cNvPr>
          <p:cNvSpPr txBox="1"/>
          <p:nvPr/>
        </p:nvSpPr>
        <p:spPr>
          <a:xfrm>
            <a:off x="131375" y="-795"/>
            <a:ext cx="6983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5BF8DB2D-5C2C-D24B-AA58-65146138186D}"/>
              </a:ext>
            </a:extLst>
          </p:cNvPr>
          <p:cNvSpPr txBox="1"/>
          <p:nvPr/>
        </p:nvSpPr>
        <p:spPr>
          <a:xfrm>
            <a:off x="1125582" y="165812"/>
            <a:ext cx="7837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>
                <a:solidFill>
                  <a:srgbClr val="3F65A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de Eventos</a:t>
            </a:r>
          </a:p>
        </p:txBody>
      </p:sp>
      <p:graphicFrame>
        <p:nvGraphicFramePr>
          <p:cNvPr id="3" name="Objeto 2">
            <a:extLst>
              <a:ext uri="{FF2B5EF4-FFF2-40B4-BE49-F238E27FC236}">
                <a16:creationId xmlns:a16="http://schemas.microsoft.com/office/drawing/2014/main" id="{2E1796D5-7585-4CC1-A78C-8AF45D1C29F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9829759"/>
              </p:ext>
            </p:extLst>
          </p:nvPr>
        </p:nvGraphicFramePr>
        <p:xfrm>
          <a:off x="273212" y="1236838"/>
          <a:ext cx="11496542" cy="45303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2182475" imgH="4800468" progId="Excel.Sheet.12">
                  <p:embed/>
                </p:oleObj>
              </mc:Choice>
              <mc:Fallback>
                <p:oleObj name="Worksheet" r:id="rId2" imgW="12182475" imgH="4800468" progId="Excel.Sheet.12">
                  <p:embed/>
                  <p:pic>
                    <p:nvPicPr>
                      <p:cNvPr id="3" name="Objeto 2">
                        <a:extLst>
                          <a:ext uri="{FF2B5EF4-FFF2-40B4-BE49-F238E27FC236}">
                            <a16:creationId xmlns:a16="http://schemas.microsoft.com/office/drawing/2014/main" id="{2E1796D5-7585-4CC1-A78C-8AF45D1C29F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3212" y="1236838"/>
                        <a:ext cx="11496542" cy="45303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1087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DA1DC6C8-7FCA-D54A-B85B-7CA7435C9AE6}"/>
              </a:ext>
            </a:extLst>
          </p:cNvPr>
          <p:cNvSpPr/>
          <p:nvPr/>
        </p:nvSpPr>
        <p:spPr>
          <a:xfrm>
            <a:off x="0" y="-2"/>
            <a:ext cx="829733" cy="829733"/>
          </a:xfrm>
          <a:prstGeom prst="rect">
            <a:avLst/>
          </a:prstGeom>
          <a:solidFill>
            <a:srgbClr val="E43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b="1" dirty="0">
                <a:latin typeface="Arial" panose="020B0604020202020204" pitchFamily="34" charset="0"/>
              </a:rPr>
              <a:t>3.</a:t>
            </a:r>
            <a:endParaRPr lang="es-CO" sz="4400" b="1" dirty="0">
              <a:latin typeface="Arial" panose="020B0604020202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5BF8DB2D-5C2C-D24B-AA58-65146138186D}"/>
              </a:ext>
            </a:extLst>
          </p:cNvPr>
          <p:cNvSpPr txBox="1"/>
          <p:nvPr/>
        </p:nvSpPr>
        <p:spPr>
          <a:xfrm>
            <a:off x="1075249" y="184033"/>
            <a:ext cx="7837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>
                <a:solidFill>
                  <a:srgbClr val="3F65A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de Eventos</a:t>
            </a:r>
          </a:p>
        </p:txBody>
      </p:sp>
      <p:graphicFrame>
        <p:nvGraphicFramePr>
          <p:cNvPr id="3" name="Objeto 2">
            <a:extLst>
              <a:ext uri="{FF2B5EF4-FFF2-40B4-BE49-F238E27FC236}">
                <a16:creationId xmlns:a16="http://schemas.microsoft.com/office/drawing/2014/main" id="{D627CF14-2B88-4BF0-B2A5-80134C13C7C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5971071"/>
              </p:ext>
            </p:extLst>
          </p:nvPr>
        </p:nvGraphicFramePr>
        <p:xfrm>
          <a:off x="281599" y="1417936"/>
          <a:ext cx="11462987" cy="29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2182475" imgH="3095596" progId="Excel.Sheet.12">
                  <p:embed/>
                </p:oleObj>
              </mc:Choice>
              <mc:Fallback>
                <p:oleObj name="Worksheet" r:id="rId2" imgW="12182475" imgH="3095596" progId="Excel.Sheet.12">
                  <p:embed/>
                  <p:pic>
                    <p:nvPicPr>
                      <p:cNvPr id="3" name="Objeto 2">
                        <a:extLst>
                          <a:ext uri="{FF2B5EF4-FFF2-40B4-BE49-F238E27FC236}">
                            <a16:creationId xmlns:a16="http://schemas.microsoft.com/office/drawing/2014/main" id="{D627CF14-2B88-4BF0-B2A5-80134C13C7C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81599" y="1417936"/>
                        <a:ext cx="11462987" cy="291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91020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DA1DC6C8-7FCA-D54A-B85B-7CA7435C9AE6}"/>
              </a:ext>
            </a:extLst>
          </p:cNvPr>
          <p:cNvSpPr/>
          <p:nvPr/>
        </p:nvSpPr>
        <p:spPr>
          <a:xfrm>
            <a:off x="0" y="0"/>
            <a:ext cx="12284149" cy="6939516"/>
          </a:xfrm>
          <a:prstGeom prst="rect">
            <a:avLst/>
          </a:prstGeom>
          <a:solidFill>
            <a:srgbClr val="E438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latin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92378DE-4BCF-804A-84D6-8BDC94475975}"/>
              </a:ext>
            </a:extLst>
          </p:cNvPr>
          <p:cNvSpPr txBox="1"/>
          <p:nvPr/>
        </p:nvSpPr>
        <p:spPr>
          <a:xfrm>
            <a:off x="3050719" y="3105834"/>
            <a:ext cx="5649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</a:t>
            </a:r>
            <a:r>
              <a:rPr lang="es-CO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</a:t>
            </a:r>
            <a:r>
              <a:rPr lang="es-CO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</a:t>
            </a:r>
            <a:r>
              <a:rPr lang="es-CO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EsDeTodos</a:t>
            </a:r>
            <a:endParaRPr lang="es-CO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783E4CE-C240-214C-B75F-411C5AD6F77D}"/>
              </a:ext>
            </a:extLst>
          </p:cNvPr>
          <p:cNvSpPr txBox="1"/>
          <p:nvPr/>
        </p:nvSpPr>
        <p:spPr>
          <a:xfrm>
            <a:off x="2807530" y="5133108"/>
            <a:ext cx="1634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Mineducacion</a:t>
            </a:r>
            <a:endParaRPr lang="es-CO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47593BC-1CD9-E14C-95B1-3BC5BDD65AC9}"/>
              </a:ext>
            </a:extLst>
          </p:cNvPr>
          <p:cNvSpPr txBox="1"/>
          <p:nvPr/>
        </p:nvSpPr>
        <p:spPr>
          <a:xfrm>
            <a:off x="5203397" y="5133108"/>
            <a:ext cx="211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@Mineducacion</a:t>
            </a:r>
            <a:endParaRPr lang="es-CO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1D60EC01-DBCD-EA43-A971-889D5C4E215C}"/>
              </a:ext>
            </a:extLst>
          </p:cNvPr>
          <p:cNvSpPr txBox="1"/>
          <p:nvPr/>
        </p:nvSpPr>
        <p:spPr>
          <a:xfrm>
            <a:off x="7783568" y="5133108"/>
            <a:ext cx="211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@Mineducacion</a:t>
            </a:r>
            <a:endParaRPr lang="es-CO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EFC1ADE-26D0-3F45-8E27-92EB9D7568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8403" y="5209824"/>
            <a:ext cx="304800" cy="2159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74F8FDD-5177-254D-91A5-090B38923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280" y="5203474"/>
            <a:ext cx="266700" cy="228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B4582D57-FC4C-E748-B2B6-6C8AAB9599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9144" y="5197124"/>
            <a:ext cx="228600" cy="2413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539ACF9-627C-EB48-80D5-8211035E69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088" y="803257"/>
            <a:ext cx="3200937" cy="60970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8FD1916-4DD1-48F6-B4B5-F360FDB37EE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5022" t="25151" r="25536" b="20699"/>
          <a:stretch/>
        </p:blipFill>
        <p:spPr>
          <a:xfrm>
            <a:off x="8355107" y="889209"/>
            <a:ext cx="3200937" cy="19719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384531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5D4012138AE31043A87B939F738C4828" ma:contentTypeVersion="2" ma:contentTypeDescription="Crear nuevo documento." ma:contentTypeScope="" ma:versionID="71e63b9097b3a5d97a40387a6874e749">
  <xsd:schema xmlns:xsd="http://www.w3.org/2001/XMLSchema" xmlns:xs="http://www.w3.org/2001/XMLSchema" xmlns:p="http://schemas.microsoft.com/office/2006/metadata/properties" xmlns:ns2="fef08b92-7ede-4237-ad32-653b52ce23e6" targetNamespace="http://schemas.microsoft.com/office/2006/metadata/properties" ma:root="true" ma:fieldsID="495bc91b9bfb81fa7a9aece332c189db" ns2:_="">
    <xsd:import namespace="fef08b92-7ede-4237-ad32-653b52ce23e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f08b92-7ede-4237-ad32-653b52ce23e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5A0E07C-50B3-47C6-8A7A-E979B022355E}">
  <ds:schemaRefs>
    <ds:schemaRef ds:uri="fef08b92-7ede-4237-ad32-653b52ce23e6"/>
    <ds:schemaRef ds:uri="http://purl.org/dc/terms/"/>
    <ds:schemaRef ds:uri="http://purl.org/dc/elements/1.1/"/>
    <ds:schemaRef ds:uri="http://www.w3.org/XML/1998/namespace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B69D009-83E0-44D8-B2D0-EC67E84808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ef08b92-7ede-4237-ad32-653b52ce23e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0F71273-2C76-4D54-BF1B-90849447BE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10462</TotalTime>
  <Words>33</Words>
  <Application>Microsoft Office PowerPoint</Application>
  <PresentationFormat>Panorámica</PresentationFormat>
  <Paragraphs>15</Paragraphs>
  <Slides>5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Tema de Office</vt:lpstr>
      <vt:lpstr>Hoja de cálculo de Microsoft Excel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Yulitza Maileth Fuenmayor Sierra</dc:creator>
  <cp:lastModifiedBy>Geraldine Nathalia Garcia Rodriguez</cp:lastModifiedBy>
  <cp:revision>247</cp:revision>
  <dcterms:created xsi:type="dcterms:W3CDTF">2020-01-29T13:43:46Z</dcterms:created>
  <dcterms:modified xsi:type="dcterms:W3CDTF">2021-12-22T03:11:48Z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0x0101005D4012138AE31043A87B939F738C4828</vt:lpwstr>
  </property>
</Properties>
</file>