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3"/>
  </p:notesMasterIdLst>
  <p:handoutMasterIdLst>
    <p:handoutMasterId r:id="rId24"/>
  </p:handoutMasterIdLst>
  <p:sldIdLst>
    <p:sldId id="272" r:id="rId2"/>
    <p:sldId id="277" r:id="rId3"/>
    <p:sldId id="276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</p:sldIdLst>
  <p:sldSz cx="12192000" cy="6858000"/>
  <p:notesSz cx="6858000" cy="9144000"/>
  <p:defaultTextStyle>
    <a:defPPr rtl="0"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799B23B-EC83-4686-B30A-512413B5E67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98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2" d="100"/>
          <a:sy n="72" d="100"/>
        </p:scale>
        <p:origin x="3306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1EB47F-68C7-4836-B8CB-53AEF4A087DE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8A6BBFC1-DCAE-46AF-9AA9-E04D2995EDE4}">
      <dgm:prSet phldrT="[Texto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400" b="1" dirty="0" smtClean="0">
              <a:solidFill>
                <a:schemeClr val="tx1"/>
              </a:solidFill>
            </a:rPr>
            <a:t>PRESTAR EL SERVICIO </a:t>
          </a:r>
          <a:r>
            <a:rPr lang="es-ES" sz="1400" b="1" dirty="0" smtClean="0">
              <a:solidFill>
                <a:schemeClr val="tx1"/>
              </a:solidFill>
            </a:rPr>
            <a:t>PUBLICO EDUCATIVO </a:t>
          </a:r>
          <a:r>
            <a:rPr lang="es-ES" sz="1400" b="1" dirty="0" smtClean="0">
              <a:solidFill>
                <a:schemeClr val="tx1"/>
              </a:solidFill>
            </a:rPr>
            <a:t>MEDIANTE LA IMPLEMENTACION DE UN MODELO EDUCATIVO FLEXIBLE PARA LOS JOVENES EN EXTRAEDAD Y ADULTOS A TRAVES DE LOS CICLOS LECTIVOS ESPECIALES INTEGRADOS “CLEI” DEL II AL VI, PARA LA POBLACIÓN DE JÓVENES Y ADULTOS REGISTRADOS EN EL SISTEMA DE MATRICULA SIMAT DEL MUNICIPIO DE TUNJA</a:t>
          </a:r>
          <a:endParaRPr lang="es-CO" sz="1400" b="1" dirty="0" smtClean="0"/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1300" dirty="0"/>
        </a:p>
      </dgm:t>
    </dgm:pt>
    <dgm:pt modelId="{497947DE-8460-4194-BB9D-80B05A3FE1CE}" type="parTrans" cxnId="{4B35BA3C-F4B5-4F3B-B708-18B6C17E843F}">
      <dgm:prSet/>
      <dgm:spPr/>
      <dgm:t>
        <a:bodyPr/>
        <a:lstStyle/>
        <a:p>
          <a:endParaRPr lang="es-CO"/>
        </a:p>
      </dgm:t>
    </dgm:pt>
    <dgm:pt modelId="{1B46893E-A93C-420D-B0FA-8E2ACF6AD8C2}" type="sibTrans" cxnId="{4B35BA3C-F4B5-4F3B-B708-18B6C17E843F}">
      <dgm:prSet/>
      <dgm:spPr/>
      <dgm:t>
        <a:bodyPr/>
        <a:lstStyle/>
        <a:p>
          <a:endParaRPr lang="es-CO"/>
        </a:p>
      </dgm:t>
    </dgm:pt>
    <dgm:pt modelId="{4D2FEC6A-FCB4-4CCC-8559-55B9C790BE56}">
      <dgm:prSet phldrT="[Texto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s-ES" sz="2000" b="1" dirty="0" smtClean="0">
              <a:solidFill>
                <a:schemeClr val="tx1"/>
              </a:solidFill>
            </a:rPr>
            <a:t>OBLIGACIONES ESPECIFICAS  </a:t>
          </a:r>
          <a:endParaRPr lang="es-CO" sz="2000" b="1" dirty="0">
            <a:solidFill>
              <a:schemeClr val="tx1"/>
            </a:solidFill>
          </a:endParaRPr>
        </a:p>
      </dgm:t>
    </dgm:pt>
    <dgm:pt modelId="{5DA88BA7-7057-4ECF-84FA-356F025827FA}" type="parTrans" cxnId="{95D932DF-EB6C-4967-AA18-8DFA414BC7CA}">
      <dgm:prSet/>
      <dgm:spPr/>
      <dgm:t>
        <a:bodyPr/>
        <a:lstStyle/>
        <a:p>
          <a:endParaRPr lang="es-CO"/>
        </a:p>
      </dgm:t>
    </dgm:pt>
    <dgm:pt modelId="{AFD5A33D-3100-4319-8ACA-B38B861DCC44}" type="sibTrans" cxnId="{95D932DF-EB6C-4967-AA18-8DFA414BC7CA}">
      <dgm:prSet/>
      <dgm:spPr/>
      <dgm:t>
        <a:bodyPr/>
        <a:lstStyle/>
        <a:p>
          <a:endParaRPr lang="es-CO"/>
        </a:p>
      </dgm:t>
    </dgm:pt>
    <dgm:pt modelId="{E2C65189-8AD7-4489-A17C-97DD8CA80315}">
      <dgm:prSet phldrT="[Texto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s-ES" sz="2000" b="1" dirty="0" smtClean="0">
              <a:solidFill>
                <a:schemeClr val="tx1"/>
              </a:solidFill>
            </a:rPr>
            <a:t>PLANEACIÓN DE EJECUCIÓN DE ACTIVIDADES</a:t>
          </a:r>
          <a:endParaRPr lang="es-CO" sz="2000" b="1" dirty="0">
            <a:solidFill>
              <a:schemeClr val="tx1"/>
            </a:solidFill>
          </a:endParaRPr>
        </a:p>
      </dgm:t>
    </dgm:pt>
    <dgm:pt modelId="{160A3A78-9E30-4B14-865C-221AFE8BB396}" type="sibTrans" cxnId="{5A02AB67-BCFC-4588-9C12-34F20FA71E24}">
      <dgm:prSet/>
      <dgm:spPr/>
      <dgm:t>
        <a:bodyPr/>
        <a:lstStyle/>
        <a:p>
          <a:endParaRPr lang="es-CO"/>
        </a:p>
      </dgm:t>
    </dgm:pt>
    <dgm:pt modelId="{B2CEDE3E-B51F-4606-84AC-B698B7FF4001}" type="parTrans" cxnId="{5A02AB67-BCFC-4588-9C12-34F20FA71E24}">
      <dgm:prSet/>
      <dgm:spPr/>
      <dgm:t>
        <a:bodyPr/>
        <a:lstStyle/>
        <a:p>
          <a:endParaRPr lang="es-CO"/>
        </a:p>
      </dgm:t>
    </dgm:pt>
    <dgm:pt modelId="{6E8B445B-4F56-4C36-8050-72D03CC9EAB7}" type="pres">
      <dgm:prSet presAssocID="{AC1EB47F-68C7-4836-B8CB-53AEF4A087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A0C75F5F-7CAC-4F3D-80E6-33D347489A5E}" type="pres">
      <dgm:prSet presAssocID="{8A6BBFC1-DCAE-46AF-9AA9-E04D2995EDE4}" presName="node" presStyleLbl="node1" presStyleIdx="0" presStyleCnt="3" custScaleX="123356" custScaleY="244019" custLinFactNeighborX="-53707" custLinFactNeighborY="-16268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480D311E-094C-4E58-A5FD-C5DBD7425AB7}" type="pres">
      <dgm:prSet presAssocID="{1B46893E-A93C-420D-B0FA-8E2ACF6AD8C2}" presName="sibTrans" presStyleLbl="sibTrans2D1" presStyleIdx="0" presStyleCnt="2"/>
      <dgm:spPr/>
      <dgm:t>
        <a:bodyPr/>
        <a:lstStyle/>
        <a:p>
          <a:endParaRPr lang="es-CO"/>
        </a:p>
      </dgm:t>
    </dgm:pt>
    <dgm:pt modelId="{7A2ABFF4-F192-4732-8DA0-E7BD0E68C930}" type="pres">
      <dgm:prSet presAssocID="{1B46893E-A93C-420D-B0FA-8E2ACF6AD8C2}" presName="connectorText" presStyleLbl="sibTrans2D1" presStyleIdx="0" presStyleCnt="2"/>
      <dgm:spPr/>
      <dgm:t>
        <a:bodyPr/>
        <a:lstStyle/>
        <a:p>
          <a:endParaRPr lang="es-CO"/>
        </a:p>
      </dgm:t>
    </dgm:pt>
    <dgm:pt modelId="{8060810B-E68D-49C8-9B7C-2DD09E590ABA}" type="pres">
      <dgm:prSet presAssocID="{4D2FEC6A-FCB4-4CCC-8559-55B9C790BE56}" presName="node" presStyleLbl="node1" presStyleIdx="1" presStyleCnt="3" custScaleX="82047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633F11A6-D845-4EF4-8BAB-E8C0F32D0E3E}" type="pres">
      <dgm:prSet presAssocID="{AFD5A33D-3100-4319-8ACA-B38B861DCC44}" presName="sibTrans" presStyleLbl="sibTrans2D1" presStyleIdx="1" presStyleCnt="2"/>
      <dgm:spPr/>
      <dgm:t>
        <a:bodyPr/>
        <a:lstStyle/>
        <a:p>
          <a:endParaRPr lang="es-CO"/>
        </a:p>
      </dgm:t>
    </dgm:pt>
    <dgm:pt modelId="{251675BF-CF1D-48CD-80DA-4CC0180611F9}" type="pres">
      <dgm:prSet presAssocID="{AFD5A33D-3100-4319-8ACA-B38B861DCC44}" presName="connectorText" presStyleLbl="sibTrans2D1" presStyleIdx="1" presStyleCnt="2"/>
      <dgm:spPr/>
      <dgm:t>
        <a:bodyPr/>
        <a:lstStyle/>
        <a:p>
          <a:endParaRPr lang="es-CO"/>
        </a:p>
      </dgm:t>
    </dgm:pt>
    <dgm:pt modelId="{2BE90600-CA26-475E-9533-9E9243A623E3}" type="pres">
      <dgm:prSet presAssocID="{E2C65189-8AD7-4489-A17C-97DD8CA8031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49629724-0EC9-4443-9349-A8793CA65812}" type="presOf" srcId="{1B46893E-A93C-420D-B0FA-8E2ACF6AD8C2}" destId="{480D311E-094C-4E58-A5FD-C5DBD7425AB7}" srcOrd="0" destOrd="0" presId="urn:microsoft.com/office/officeart/2005/8/layout/process1"/>
    <dgm:cxn modelId="{302E2E08-5090-4929-A1B8-0794416ECCAB}" type="presOf" srcId="{8A6BBFC1-DCAE-46AF-9AA9-E04D2995EDE4}" destId="{A0C75F5F-7CAC-4F3D-80E6-33D347489A5E}" srcOrd="0" destOrd="0" presId="urn:microsoft.com/office/officeart/2005/8/layout/process1"/>
    <dgm:cxn modelId="{A08A5800-CBBC-417B-8ECF-2A03B18EDEA4}" type="presOf" srcId="{AFD5A33D-3100-4319-8ACA-B38B861DCC44}" destId="{251675BF-CF1D-48CD-80DA-4CC0180611F9}" srcOrd="1" destOrd="0" presId="urn:microsoft.com/office/officeart/2005/8/layout/process1"/>
    <dgm:cxn modelId="{803076C8-CC93-4B51-8B0D-05F3665B1D55}" type="presOf" srcId="{E2C65189-8AD7-4489-A17C-97DD8CA80315}" destId="{2BE90600-CA26-475E-9533-9E9243A623E3}" srcOrd="0" destOrd="0" presId="urn:microsoft.com/office/officeart/2005/8/layout/process1"/>
    <dgm:cxn modelId="{9565CEEA-2D2C-4E23-867A-5F10F9182F5E}" type="presOf" srcId="{4D2FEC6A-FCB4-4CCC-8559-55B9C790BE56}" destId="{8060810B-E68D-49C8-9B7C-2DD09E590ABA}" srcOrd="0" destOrd="0" presId="urn:microsoft.com/office/officeart/2005/8/layout/process1"/>
    <dgm:cxn modelId="{4B35BA3C-F4B5-4F3B-B708-18B6C17E843F}" srcId="{AC1EB47F-68C7-4836-B8CB-53AEF4A087DE}" destId="{8A6BBFC1-DCAE-46AF-9AA9-E04D2995EDE4}" srcOrd="0" destOrd="0" parTransId="{497947DE-8460-4194-BB9D-80B05A3FE1CE}" sibTransId="{1B46893E-A93C-420D-B0FA-8E2ACF6AD8C2}"/>
    <dgm:cxn modelId="{41FEDDC9-D8DA-4C64-B10A-B214F362FE9D}" type="presOf" srcId="{AC1EB47F-68C7-4836-B8CB-53AEF4A087DE}" destId="{6E8B445B-4F56-4C36-8050-72D03CC9EAB7}" srcOrd="0" destOrd="0" presId="urn:microsoft.com/office/officeart/2005/8/layout/process1"/>
    <dgm:cxn modelId="{CC48D586-6468-4097-B33E-C13D84B3EDC0}" type="presOf" srcId="{1B46893E-A93C-420D-B0FA-8E2ACF6AD8C2}" destId="{7A2ABFF4-F192-4732-8DA0-E7BD0E68C930}" srcOrd="1" destOrd="0" presId="urn:microsoft.com/office/officeart/2005/8/layout/process1"/>
    <dgm:cxn modelId="{F1AFE1D9-A3AC-4E71-8602-BA83A26E464B}" type="presOf" srcId="{AFD5A33D-3100-4319-8ACA-B38B861DCC44}" destId="{633F11A6-D845-4EF4-8BAB-E8C0F32D0E3E}" srcOrd="0" destOrd="0" presId="urn:microsoft.com/office/officeart/2005/8/layout/process1"/>
    <dgm:cxn modelId="{5A02AB67-BCFC-4588-9C12-34F20FA71E24}" srcId="{AC1EB47F-68C7-4836-B8CB-53AEF4A087DE}" destId="{E2C65189-8AD7-4489-A17C-97DD8CA80315}" srcOrd="2" destOrd="0" parTransId="{B2CEDE3E-B51F-4606-84AC-B698B7FF4001}" sibTransId="{160A3A78-9E30-4B14-865C-221AFE8BB396}"/>
    <dgm:cxn modelId="{95D932DF-EB6C-4967-AA18-8DFA414BC7CA}" srcId="{AC1EB47F-68C7-4836-B8CB-53AEF4A087DE}" destId="{4D2FEC6A-FCB4-4CCC-8559-55B9C790BE56}" srcOrd="1" destOrd="0" parTransId="{5DA88BA7-7057-4ECF-84FA-356F025827FA}" sibTransId="{AFD5A33D-3100-4319-8ACA-B38B861DCC44}"/>
    <dgm:cxn modelId="{939DDA8F-DDE1-4D47-89AC-F965606DA738}" type="presParOf" srcId="{6E8B445B-4F56-4C36-8050-72D03CC9EAB7}" destId="{A0C75F5F-7CAC-4F3D-80E6-33D347489A5E}" srcOrd="0" destOrd="0" presId="urn:microsoft.com/office/officeart/2005/8/layout/process1"/>
    <dgm:cxn modelId="{63E649F1-3488-49A0-8CCA-E06C7BF0606E}" type="presParOf" srcId="{6E8B445B-4F56-4C36-8050-72D03CC9EAB7}" destId="{480D311E-094C-4E58-A5FD-C5DBD7425AB7}" srcOrd="1" destOrd="0" presId="urn:microsoft.com/office/officeart/2005/8/layout/process1"/>
    <dgm:cxn modelId="{5777FF67-C71E-4D90-ABE0-D8C13A6A1E5B}" type="presParOf" srcId="{480D311E-094C-4E58-A5FD-C5DBD7425AB7}" destId="{7A2ABFF4-F192-4732-8DA0-E7BD0E68C930}" srcOrd="0" destOrd="0" presId="urn:microsoft.com/office/officeart/2005/8/layout/process1"/>
    <dgm:cxn modelId="{9B883AC3-64B7-4898-9A76-2040A2BA84D6}" type="presParOf" srcId="{6E8B445B-4F56-4C36-8050-72D03CC9EAB7}" destId="{8060810B-E68D-49C8-9B7C-2DD09E590ABA}" srcOrd="2" destOrd="0" presId="urn:microsoft.com/office/officeart/2005/8/layout/process1"/>
    <dgm:cxn modelId="{F3D27D93-EBF9-49EC-AE01-B63312FC1283}" type="presParOf" srcId="{6E8B445B-4F56-4C36-8050-72D03CC9EAB7}" destId="{633F11A6-D845-4EF4-8BAB-E8C0F32D0E3E}" srcOrd="3" destOrd="0" presId="urn:microsoft.com/office/officeart/2005/8/layout/process1"/>
    <dgm:cxn modelId="{6F8BD84E-6A03-4497-99A9-A9CF50724D82}" type="presParOf" srcId="{633F11A6-D845-4EF4-8BAB-E8C0F32D0E3E}" destId="{251675BF-CF1D-48CD-80DA-4CC0180611F9}" srcOrd="0" destOrd="0" presId="urn:microsoft.com/office/officeart/2005/8/layout/process1"/>
    <dgm:cxn modelId="{3A86FFDA-64D1-4055-9228-A9B1B9EB9AC1}" type="presParOf" srcId="{6E8B445B-4F56-4C36-8050-72D03CC9EAB7}" destId="{2BE90600-CA26-475E-9533-9E9243A623E3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CC34E2-DCD4-4B30-B336-73712C3DB45C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ES"/>
        </a:p>
      </dgm:t>
    </dgm:pt>
    <dgm:pt modelId="{A17C098B-64A0-44C5-9594-D8D972D9DED4}">
      <dgm:prSet phldrT="[Texto]"/>
      <dgm:spPr/>
      <dgm:t>
        <a:bodyPr/>
        <a:lstStyle/>
        <a:p>
          <a:r>
            <a:rPr lang="es-ES" dirty="0" smtClean="0">
              <a:latin typeface="Century Gothic" panose="020B0502020202020204" pitchFamily="34" charset="0"/>
            </a:rPr>
            <a:t>Técnicos </a:t>
          </a:r>
          <a:endParaRPr lang="es-ES" dirty="0">
            <a:latin typeface="Century Gothic" panose="020B0502020202020204" pitchFamily="34" charset="0"/>
          </a:endParaRPr>
        </a:p>
      </dgm:t>
    </dgm:pt>
    <dgm:pt modelId="{1E5F78B6-4623-43A0-B18E-4A8A2F5D293D}" type="parTrans" cxnId="{94922362-1C34-49C7-AC50-A70D32CF5EB7}">
      <dgm:prSet/>
      <dgm:spPr/>
      <dgm:t>
        <a:bodyPr/>
        <a:lstStyle/>
        <a:p>
          <a:endParaRPr lang="es-ES"/>
        </a:p>
      </dgm:t>
    </dgm:pt>
    <dgm:pt modelId="{7CD7DA8E-5C38-44F9-8A8A-FF53FC47DA72}" type="sibTrans" cxnId="{94922362-1C34-49C7-AC50-A70D32CF5EB7}">
      <dgm:prSet/>
      <dgm:spPr/>
      <dgm:t>
        <a:bodyPr/>
        <a:lstStyle/>
        <a:p>
          <a:endParaRPr lang="es-ES"/>
        </a:p>
      </dgm:t>
    </dgm:pt>
    <dgm:pt modelId="{10708816-26E0-4592-9C76-6620A8A013A5}">
      <dgm:prSet phldrT="[Texto]"/>
      <dgm:spPr/>
      <dgm:t>
        <a:bodyPr/>
        <a:lstStyle/>
        <a:p>
          <a:r>
            <a:rPr lang="es-ES" dirty="0" smtClean="0">
              <a:latin typeface="Century Gothic" panose="020B0502020202020204" pitchFamily="34" charset="0"/>
            </a:rPr>
            <a:t>Operativos</a:t>
          </a:r>
          <a:r>
            <a:rPr lang="es-ES" dirty="0" smtClean="0"/>
            <a:t> </a:t>
          </a:r>
          <a:endParaRPr lang="es-ES" dirty="0"/>
        </a:p>
      </dgm:t>
    </dgm:pt>
    <dgm:pt modelId="{D7043688-9DF7-4521-B0CD-901FDE705BC1}" type="parTrans" cxnId="{0573CAD1-351D-4DD9-8402-269D01502D34}">
      <dgm:prSet/>
      <dgm:spPr/>
      <dgm:t>
        <a:bodyPr/>
        <a:lstStyle/>
        <a:p>
          <a:endParaRPr lang="es-ES"/>
        </a:p>
      </dgm:t>
    </dgm:pt>
    <dgm:pt modelId="{005D0896-3C66-4959-ACA5-CFACF1EB81DA}" type="sibTrans" cxnId="{0573CAD1-351D-4DD9-8402-269D01502D34}">
      <dgm:prSet/>
      <dgm:spPr/>
      <dgm:t>
        <a:bodyPr/>
        <a:lstStyle/>
        <a:p>
          <a:endParaRPr lang="es-ES"/>
        </a:p>
      </dgm:t>
    </dgm:pt>
    <dgm:pt modelId="{EAB8AD21-207B-4F8B-94BE-0147D2D33034}">
      <dgm:prSet phldrT="[Texto]"/>
      <dgm:spPr/>
      <dgm:t>
        <a:bodyPr/>
        <a:lstStyle/>
        <a:p>
          <a:r>
            <a:rPr lang="es-ES" dirty="0" smtClean="0">
              <a:latin typeface="Century Gothic" panose="020B0502020202020204" pitchFamily="34" charset="0"/>
            </a:rPr>
            <a:t>Metodológicos</a:t>
          </a:r>
          <a:r>
            <a:rPr lang="es-ES" dirty="0" smtClean="0"/>
            <a:t> </a:t>
          </a:r>
          <a:endParaRPr lang="es-ES" dirty="0"/>
        </a:p>
      </dgm:t>
    </dgm:pt>
    <dgm:pt modelId="{A6424DA3-0BE7-46CB-AC99-225D399485D3}" type="parTrans" cxnId="{29E7CC70-D7F1-4953-85D0-C3978BA2C058}">
      <dgm:prSet/>
      <dgm:spPr/>
      <dgm:t>
        <a:bodyPr/>
        <a:lstStyle/>
        <a:p>
          <a:endParaRPr lang="es-ES"/>
        </a:p>
      </dgm:t>
    </dgm:pt>
    <dgm:pt modelId="{3FDDEB9D-D504-4696-BCD9-334F66242834}" type="sibTrans" cxnId="{29E7CC70-D7F1-4953-85D0-C3978BA2C058}">
      <dgm:prSet/>
      <dgm:spPr/>
      <dgm:t>
        <a:bodyPr/>
        <a:lstStyle/>
        <a:p>
          <a:endParaRPr lang="es-ES"/>
        </a:p>
      </dgm:t>
    </dgm:pt>
    <dgm:pt modelId="{74D55C0A-4175-40AF-B080-2B6849E5DAC0}">
      <dgm:prSet phldrT="[Texto]"/>
      <dgm:spPr/>
      <dgm:t>
        <a:bodyPr/>
        <a:lstStyle/>
        <a:p>
          <a:r>
            <a:rPr lang="es-ES" dirty="0" smtClean="0">
              <a:latin typeface="Century Gothic" panose="020B0502020202020204" pitchFamily="34" charset="0"/>
            </a:rPr>
            <a:t>PROCESOS</a:t>
          </a:r>
          <a:r>
            <a:rPr lang="es-ES" dirty="0" smtClean="0"/>
            <a:t> </a:t>
          </a:r>
          <a:endParaRPr lang="es-ES" dirty="0"/>
        </a:p>
      </dgm:t>
    </dgm:pt>
    <dgm:pt modelId="{0A3BB3D2-0382-4B64-9298-2E3DEBEBC790}" type="sibTrans" cxnId="{8959221F-EBF6-4E3F-8BD0-02CECCDA57C7}">
      <dgm:prSet/>
      <dgm:spPr/>
      <dgm:t>
        <a:bodyPr/>
        <a:lstStyle/>
        <a:p>
          <a:endParaRPr lang="es-ES"/>
        </a:p>
      </dgm:t>
    </dgm:pt>
    <dgm:pt modelId="{A931FE95-1843-4561-BF6F-C6515B2F8FF7}" type="parTrans" cxnId="{8959221F-EBF6-4E3F-8BD0-02CECCDA57C7}">
      <dgm:prSet/>
      <dgm:spPr/>
      <dgm:t>
        <a:bodyPr/>
        <a:lstStyle/>
        <a:p>
          <a:endParaRPr lang="es-ES"/>
        </a:p>
      </dgm:t>
    </dgm:pt>
    <dgm:pt modelId="{CBE74F00-1FF7-43EC-9518-BF1D2F98078C}">
      <dgm:prSet phldrT="[Texto]"/>
      <dgm:spPr/>
      <dgm:t>
        <a:bodyPr/>
        <a:lstStyle/>
        <a:p>
          <a:pPr algn="ctr"/>
          <a:r>
            <a:rPr lang="es-ES" dirty="0" smtClean="0">
              <a:latin typeface="Century Gothic" panose="020B0502020202020204" pitchFamily="34" charset="0"/>
            </a:rPr>
            <a:t>ADMINISTRATIVOS</a:t>
          </a:r>
          <a:endParaRPr lang="es-ES" dirty="0">
            <a:latin typeface="Century Gothic" panose="020B0502020202020204" pitchFamily="34" charset="0"/>
          </a:endParaRPr>
        </a:p>
      </dgm:t>
    </dgm:pt>
    <dgm:pt modelId="{62C59123-06E1-46FC-9493-1EE97C4D6096}" type="sibTrans" cxnId="{83F0F156-6BB1-47E6-832F-FADC95BE48B6}">
      <dgm:prSet/>
      <dgm:spPr/>
      <dgm:t>
        <a:bodyPr/>
        <a:lstStyle/>
        <a:p>
          <a:endParaRPr lang="es-ES"/>
        </a:p>
      </dgm:t>
    </dgm:pt>
    <dgm:pt modelId="{0B247C6E-38EB-41F1-AC37-07245FC1E789}" type="parTrans" cxnId="{83F0F156-6BB1-47E6-832F-FADC95BE48B6}">
      <dgm:prSet/>
      <dgm:spPr/>
      <dgm:t>
        <a:bodyPr/>
        <a:lstStyle/>
        <a:p>
          <a:endParaRPr lang="es-ES"/>
        </a:p>
      </dgm:t>
    </dgm:pt>
    <dgm:pt modelId="{2BB49BBA-91C4-4276-996B-0BBF032F2227}">
      <dgm:prSet phldrT="[Texto]"/>
      <dgm:spPr/>
      <dgm:t>
        <a:bodyPr/>
        <a:lstStyle/>
        <a:p>
          <a:r>
            <a:rPr lang="es-ES" dirty="0" smtClean="0">
              <a:latin typeface="Century Gothic" panose="020B0502020202020204" pitchFamily="34" charset="0"/>
            </a:rPr>
            <a:t>PEDAGÓGICOS</a:t>
          </a:r>
          <a:endParaRPr lang="es-ES" dirty="0">
            <a:latin typeface="Century Gothic" panose="020B0502020202020204" pitchFamily="34" charset="0"/>
          </a:endParaRPr>
        </a:p>
      </dgm:t>
    </dgm:pt>
    <dgm:pt modelId="{D04C694C-2650-416A-B07A-0ACBD0C2128F}" type="sibTrans" cxnId="{31ECB69C-9B63-4E08-9C6D-832D0AE62AE8}">
      <dgm:prSet/>
      <dgm:spPr/>
      <dgm:t>
        <a:bodyPr/>
        <a:lstStyle/>
        <a:p>
          <a:endParaRPr lang="es-ES"/>
        </a:p>
      </dgm:t>
    </dgm:pt>
    <dgm:pt modelId="{8AFBB7D3-57B6-40B8-921E-2E69C40C3908}" type="parTrans" cxnId="{31ECB69C-9B63-4E08-9C6D-832D0AE62AE8}">
      <dgm:prSet/>
      <dgm:spPr/>
      <dgm:t>
        <a:bodyPr/>
        <a:lstStyle/>
        <a:p>
          <a:endParaRPr lang="es-ES"/>
        </a:p>
      </dgm:t>
    </dgm:pt>
    <dgm:pt modelId="{F8FE9CFE-5093-4E75-94C1-1B4CEE11CB44}" type="pres">
      <dgm:prSet presAssocID="{73CC34E2-DCD4-4B30-B336-73712C3DB45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O"/>
        </a:p>
      </dgm:t>
    </dgm:pt>
    <dgm:pt modelId="{E6DC3150-641E-4E69-A447-6DCD4BD786A6}" type="pres">
      <dgm:prSet presAssocID="{74D55C0A-4175-40AF-B080-2B6849E5DAC0}" presName="hierRoot1" presStyleCnt="0"/>
      <dgm:spPr/>
    </dgm:pt>
    <dgm:pt modelId="{8FA3F2FD-9564-434D-83E5-94C64CAA65F3}" type="pres">
      <dgm:prSet presAssocID="{74D55C0A-4175-40AF-B080-2B6849E5DAC0}" presName="composite" presStyleCnt="0"/>
      <dgm:spPr/>
    </dgm:pt>
    <dgm:pt modelId="{F3693CB1-348C-4EE8-B68F-C8097CEFC983}" type="pres">
      <dgm:prSet presAssocID="{74D55C0A-4175-40AF-B080-2B6849E5DAC0}" presName="background" presStyleLbl="node0" presStyleIdx="0" presStyleCnt="1"/>
      <dgm:spPr/>
    </dgm:pt>
    <dgm:pt modelId="{0BE38C10-B845-426F-8590-9D11D50D0ADC}" type="pres">
      <dgm:prSet presAssocID="{74D55C0A-4175-40AF-B080-2B6849E5DAC0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DCB69D32-02D0-4D95-88EE-7922CA3E1A47}" type="pres">
      <dgm:prSet presAssocID="{74D55C0A-4175-40AF-B080-2B6849E5DAC0}" presName="hierChild2" presStyleCnt="0"/>
      <dgm:spPr/>
    </dgm:pt>
    <dgm:pt modelId="{D22AB5C9-6861-467B-AC82-CEC0FA4911C3}" type="pres">
      <dgm:prSet presAssocID="{0B247C6E-38EB-41F1-AC37-07245FC1E789}" presName="Name10" presStyleLbl="parChTrans1D2" presStyleIdx="0" presStyleCnt="2"/>
      <dgm:spPr/>
      <dgm:t>
        <a:bodyPr/>
        <a:lstStyle/>
        <a:p>
          <a:endParaRPr lang="es-CO"/>
        </a:p>
      </dgm:t>
    </dgm:pt>
    <dgm:pt modelId="{5439A521-A2F9-430B-83EF-E55AAE91C9CA}" type="pres">
      <dgm:prSet presAssocID="{CBE74F00-1FF7-43EC-9518-BF1D2F98078C}" presName="hierRoot2" presStyleCnt="0"/>
      <dgm:spPr/>
    </dgm:pt>
    <dgm:pt modelId="{612AD940-A35D-4CD1-8F23-56A8239F07B3}" type="pres">
      <dgm:prSet presAssocID="{CBE74F00-1FF7-43EC-9518-BF1D2F98078C}" presName="composite2" presStyleCnt="0"/>
      <dgm:spPr/>
    </dgm:pt>
    <dgm:pt modelId="{6606AC54-B4FD-42D3-B07F-F164AA4A38BD}" type="pres">
      <dgm:prSet presAssocID="{CBE74F00-1FF7-43EC-9518-BF1D2F98078C}" presName="background2" presStyleLbl="node2" presStyleIdx="0" presStyleCnt="2"/>
      <dgm:spPr/>
    </dgm:pt>
    <dgm:pt modelId="{F634BDF9-8E9B-4587-9D76-671CD50E538C}" type="pres">
      <dgm:prSet presAssocID="{CBE74F00-1FF7-43EC-9518-BF1D2F98078C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FAD5EC3A-21C6-47E9-BED0-05E826398A9E}" type="pres">
      <dgm:prSet presAssocID="{CBE74F00-1FF7-43EC-9518-BF1D2F98078C}" presName="hierChild3" presStyleCnt="0"/>
      <dgm:spPr/>
    </dgm:pt>
    <dgm:pt modelId="{24061699-1FC7-4EC7-BC8D-1E3A639BAA3D}" type="pres">
      <dgm:prSet presAssocID="{1E5F78B6-4623-43A0-B18E-4A8A2F5D293D}" presName="Name17" presStyleLbl="parChTrans1D3" presStyleIdx="0" presStyleCnt="3"/>
      <dgm:spPr/>
      <dgm:t>
        <a:bodyPr/>
        <a:lstStyle/>
        <a:p>
          <a:endParaRPr lang="es-CO"/>
        </a:p>
      </dgm:t>
    </dgm:pt>
    <dgm:pt modelId="{3ECECFC5-F020-461F-B150-73BC84FF73A0}" type="pres">
      <dgm:prSet presAssocID="{A17C098B-64A0-44C5-9594-D8D972D9DED4}" presName="hierRoot3" presStyleCnt="0"/>
      <dgm:spPr/>
    </dgm:pt>
    <dgm:pt modelId="{B2D297D5-E693-4D21-8A36-1B90532659A9}" type="pres">
      <dgm:prSet presAssocID="{A17C098B-64A0-44C5-9594-D8D972D9DED4}" presName="composite3" presStyleCnt="0"/>
      <dgm:spPr/>
    </dgm:pt>
    <dgm:pt modelId="{5949964D-5A5E-418A-9284-0815D89EA888}" type="pres">
      <dgm:prSet presAssocID="{A17C098B-64A0-44C5-9594-D8D972D9DED4}" presName="background3" presStyleLbl="node3" presStyleIdx="0" presStyleCnt="3"/>
      <dgm:spPr/>
    </dgm:pt>
    <dgm:pt modelId="{DC16E9D7-7C26-4DC8-9E07-81B327E4C3E9}" type="pres">
      <dgm:prSet presAssocID="{A17C098B-64A0-44C5-9594-D8D972D9DED4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EBE7654B-A486-4237-9457-D17D0B584713}" type="pres">
      <dgm:prSet presAssocID="{A17C098B-64A0-44C5-9594-D8D972D9DED4}" presName="hierChild4" presStyleCnt="0"/>
      <dgm:spPr/>
    </dgm:pt>
    <dgm:pt modelId="{FC6C9CDD-DEAE-4733-8527-8A32D02054ED}" type="pres">
      <dgm:prSet presAssocID="{D7043688-9DF7-4521-B0CD-901FDE705BC1}" presName="Name17" presStyleLbl="parChTrans1D3" presStyleIdx="1" presStyleCnt="3"/>
      <dgm:spPr/>
      <dgm:t>
        <a:bodyPr/>
        <a:lstStyle/>
        <a:p>
          <a:endParaRPr lang="es-CO"/>
        </a:p>
      </dgm:t>
    </dgm:pt>
    <dgm:pt modelId="{7EE2C8C9-091C-44AB-9A01-56EE4773F12C}" type="pres">
      <dgm:prSet presAssocID="{10708816-26E0-4592-9C76-6620A8A013A5}" presName="hierRoot3" presStyleCnt="0"/>
      <dgm:spPr/>
    </dgm:pt>
    <dgm:pt modelId="{E49B0179-25A8-461F-8F95-56F12BC0A441}" type="pres">
      <dgm:prSet presAssocID="{10708816-26E0-4592-9C76-6620A8A013A5}" presName="composite3" presStyleCnt="0"/>
      <dgm:spPr/>
    </dgm:pt>
    <dgm:pt modelId="{7E99EA63-A49A-4369-A70B-695B223F9BF1}" type="pres">
      <dgm:prSet presAssocID="{10708816-26E0-4592-9C76-6620A8A013A5}" presName="background3" presStyleLbl="node3" presStyleIdx="1" presStyleCnt="3"/>
      <dgm:spPr/>
    </dgm:pt>
    <dgm:pt modelId="{A7624383-C9A3-484C-BC7C-5AE2374E0A54}" type="pres">
      <dgm:prSet presAssocID="{10708816-26E0-4592-9C76-6620A8A013A5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974C0087-1173-41B1-8826-16E09F03E317}" type="pres">
      <dgm:prSet presAssocID="{10708816-26E0-4592-9C76-6620A8A013A5}" presName="hierChild4" presStyleCnt="0"/>
      <dgm:spPr/>
    </dgm:pt>
    <dgm:pt modelId="{B181A0C3-DDCB-4861-B218-1AEF1276AA78}" type="pres">
      <dgm:prSet presAssocID="{8AFBB7D3-57B6-40B8-921E-2E69C40C3908}" presName="Name10" presStyleLbl="parChTrans1D2" presStyleIdx="1" presStyleCnt="2"/>
      <dgm:spPr/>
      <dgm:t>
        <a:bodyPr/>
        <a:lstStyle/>
        <a:p>
          <a:endParaRPr lang="es-CO"/>
        </a:p>
      </dgm:t>
    </dgm:pt>
    <dgm:pt modelId="{69C563C8-8F27-4007-A80C-134177B435B7}" type="pres">
      <dgm:prSet presAssocID="{2BB49BBA-91C4-4276-996B-0BBF032F2227}" presName="hierRoot2" presStyleCnt="0"/>
      <dgm:spPr/>
    </dgm:pt>
    <dgm:pt modelId="{2437250B-C77D-4A4F-A63C-9CFAED0ED755}" type="pres">
      <dgm:prSet presAssocID="{2BB49BBA-91C4-4276-996B-0BBF032F2227}" presName="composite2" presStyleCnt="0"/>
      <dgm:spPr/>
    </dgm:pt>
    <dgm:pt modelId="{15585A2A-9630-42ED-BC58-C61F48D9942A}" type="pres">
      <dgm:prSet presAssocID="{2BB49BBA-91C4-4276-996B-0BBF032F2227}" presName="background2" presStyleLbl="node2" presStyleIdx="1" presStyleCnt="2"/>
      <dgm:spPr/>
    </dgm:pt>
    <dgm:pt modelId="{E42901C5-3CDA-49E2-A465-546A6C2646A3}" type="pres">
      <dgm:prSet presAssocID="{2BB49BBA-91C4-4276-996B-0BBF032F2227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0483E161-557D-4E64-AF43-D7BF3FBC145D}" type="pres">
      <dgm:prSet presAssocID="{2BB49BBA-91C4-4276-996B-0BBF032F2227}" presName="hierChild3" presStyleCnt="0"/>
      <dgm:spPr/>
    </dgm:pt>
    <dgm:pt modelId="{A3ADC8CF-4F2C-4721-AE0E-7AB28154B1C9}" type="pres">
      <dgm:prSet presAssocID="{A6424DA3-0BE7-46CB-AC99-225D399485D3}" presName="Name17" presStyleLbl="parChTrans1D3" presStyleIdx="2" presStyleCnt="3"/>
      <dgm:spPr/>
      <dgm:t>
        <a:bodyPr/>
        <a:lstStyle/>
        <a:p>
          <a:endParaRPr lang="es-CO"/>
        </a:p>
      </dgm:t>
    </dgm:pt>
    <dgm:pt modelId="{E86A5916-A1EB-4FB1-A2C7-D6DCD5810DAC}" type="pres">
      <dgm:prSet presAssocID="{EAB8AD21-207B-4F8B-94BE-0147D2D33034}" presName="hierRoot3" presStyleCnt="0"/>
      <dgm:spPr/>
    </dgm:pt>
    <dgm:pt modelId="{9057C07A-4B03-4C38-9189-B6E4A52606F0}" type="pres">
      <dgm:prSet presAssocID="{EAB8AD21-207B-4F8B-94BE-0147D2D33034}" presName="composite3" presStyleCnt="0"/>
      <dgm:spPr/>
    </dgm:pt>
    <dgm:pt modelId="{AFD5D390-01A2-45DB-BAE5-E9E6B13889F0}" type="pres">
      <dgm:prSet presAssocID="{EAB8AD21-207B-4F8B-94BE-0147D2D33034}" presName="background3" presStyleLbl="node3" presStyleIdx="2" presStyleCnt="3"/>
      <dgm:spPr/>
    </dgm:pt>
    <dgm:pt modelId="{8A2A96B6-0461-46DD-B7A5-304787F4B2FD}" type="pres">
      <dgm:prSet presAssocID="{EAB8AD21-207B-4F8B-94BE-0147D2D33034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E38E110D-97A4-4200-8AA7-68CCB90C453A}" type="pres">
      <dgm:prSet presAssocID="{EAB8AD21-207B-4F8B-94BE-0147D2D33034}" presName="hierChild4" presStyleCnt="0"/>
      <dgm:spPr/>
    </dgm:pt>
  </dgm:ptLst>
  <dgm:cxnLst>
    <dgm:cxn modelId="{5761D4B0-C209-49AA-AD50-F9E861D8EDB3}" type="presOf" srcId="{10708816-26E0-4592-9C76-6620A8A013A5}" destId="{A7624383-C9A3-484C-BC7C-5AE2374E0A54}" srcOrd="0" destOrd="0" presId="urn:microsoft.com/office/officeart/2005/8/layout/hierarchy1"/>
    <dgm:cxn modelId="{4AB769A3-788C-4E8C-A8EF-D0FCE6412CB8}" type="presOf" srcId="{8AFBB7D3-57B6-40B8-921E-2E69C40C3908}" destId="{B181A0C3-DDCB-4861-B218-1AEF1276AA78}" srcOrd="0" destOrd="0" presId="urn:microsoft.com/office/officeart/2005/8/layout/hierarchy1"/>
    <dgm:cxn modelId="{9369F202-67B3-4339-AC5D-C8136081F5F2}" type="presOf" srcId="{73CC34E2-DCD4-4B30-B336-73712C3DB45C}" destId="{F8FE9CFE-5093-4E75-94C1-1B4CEE11CB44}" srcOrd="0" destOrd="0" presId="urn:microsoft.com/office/officeart/2005/8/layout/hierarchy1"/>
    <dgm:cxn modelId="{0573CAD1-351D-4DD9-8402-269D01502D34}" srcId="{CBE74F00-1FF7-43EC-9518-BF1D2F98078C}" destId="{10708816-26E0-4592-9C76-6620A8A013A5}" srcOrd="1" destOrd="0" parTransId="{D7043688-9DF7-4521-B0CD-901FDE705BC1}" sibTransId="{005D0896-3C66-4959-ACA5-CFACF1EB81DA}"/>
    <dgm:cxn modelId="{BD96C202-9163-4692-9D41-3B8FFEEBBF27}" type="presOf" srcId="{A6424DA3-0BE7-46CB-AC99-225D399485D3}" destId="{A3ADC8CF-4F2C-4721-AE0E-7AB28154B1C9}" srcOrd="0" destOrd="0" presId="urn:microsoft.com/office/officeart/2005/8/layout/hierarchy1"/>
    <dgm:cxn modelId="{83F0F156-6BB1-47E6-832F-FADC95BE48B6}" srcId="{74D55C0A-4175-40AF-B080-2B6849E5DAC0}" destId="{CBE74F00-1FF7-43EC-9518-BF1D2F98078C}" srcOrd="0" destOrd="0" parTransId="{0B247C6E-38EB-41F1-AC37-07245FC1E789}" sibTransId="{62C59123-06E1-46FC-9493-1EE97C4D6096}"/>
    <dgm:cxn modelId="{29E7CC70-D7F1-4953-85D0-C3978BA2C058}" srcId="{2BB49BBA-91C4-4276-996B-0BBF032F2227}" destId="{EAB8AD21-207B-4F8B-94BE-0147D2D33034}" srcOrd="0" destOrd="0" parTransId="{A6424DA3-0BE7-46CB-AC99-225D399485D3}" sibTransId="{3FDDEB9D-D504-4696-BCD9-334F66242834}"/>
    <dgm:cxn modelId="{03E44335-0F5E-46FC-9813-B0217EDB1484}" type="presOf" srcId="{0B247C6E-38EB-41F1-AC37-07245FC1E789}" destId="{D22AB5C9-6861-467B-AC82-CEC0FA4911C3}" srcOrd="0" destOrd="0" presId="urn:microsoft.com/office/officeart/2005/8/layout/hierarchy1"/>
    <dgm:cxn modelId="{31ECB69C-9B63-4E08-9C6D-832D0AE62AE8}" srcId="{74D55C0A-4175-40AF-B080-2B6849E5DAC0}" destId="{2BB49BBA-91C4-4276-996B-0BBF032F2227}" srcOrd="1" destOrd="0" parTransId="{8AFBB7D3-57B6-40B8-921E-2E69C40C3908}" sibTransId="{D04C694C-2650-416A-B07A-0ACBD0C2128F}"/>
    <dgm:cxn modelId="{DD4ECC4B-B203-439F-B5FD-E230768EEFBD}" type="presOf" srcId="{2BB49BBA-91C4-4276-996B-0BBF032F2227}" destId="{E42901C5-3CDA-49E2-A465-546A6C2646A3}" srcOrd="0" destOrd="0" presId="urn:microsoft.com/office/officeart/2005/8/layout/hierarchy1"/>
    <dgm:cxn modelId="{0E66FFA3-3F90-414F-BD9A-58C92792DF0B}" type="presOf" srcId="{1E5F78B6-4623-43A0-B18E-4A8A2F5D293D}" destId="{24061699-1FC7-4EC7-BC8D-1E3A639BAA3D}" srcOrd="0" destOrd="0" presId="urn:microsoft.com/office/officeart/2005/8/layout/hierarchy1"/>
    <dgm:cxn modelId="{B2074EB6-BCC1-44A2-B2DE-314C7C5B38B0}" type="presOf" srcId="{CBE74F00-1FF7-43EC-9518-BF1D2F98078C}" destId="{F634BDF9-8E9B-4587-9D76-671CD50E538C}" srcOrd="0" destOrd="0" presId="urn:microsoft.com/office/officeart/2005/8/layout/hierarchy1"/>
    <dgm:cxn modelId="{85D86DC4-06A6-478A-A093-011DCCA83512}" type="presOf" srcId="{EAB8AD21-207B-4F8B-94BE-0147D2D33034}" destId="{8A2A96B6-0461-46DD-B7A5-304787F4B2FD}" srcOrd="0" destOrd="0" presId="urn:microsoft.com/office/officeart/2005/8/layout/hierarchy1"/>
    <dgm:cxn modelId="{CDBE3EFD-CA03-4B68-8594-F3BBB6E00625}" type="presOf" srcId="{74D55C0A-4175-40AF-B080-2B6849E5DAC0}" destId="{0BE38C10-B845-426F-8590-9D11D50D0ADC}" srcOrd="0" destOrd="0" presId="urn:microsoft.com/office/officeart/2005/8/layout/hierarchy1"/>
    <dgm:cxn modelId="{94922362-1C34-49C7-AC50-A70D32CF5EB7}" srcId="{CBE74F00-1FF7-43EC-9518-BF1D2F98078C}" destId="{A17C098B-64A0-44C5-9594-D8D972D9DED4}" srcOrd="0" destOrd="0" parTransId="{1E5F78B6-4623-43A0-B18E-4A8A2F5D293D}" sibTransId="{7CD7DA8E-5C38-44F9-8A8A-FF53FC47DA72}"/>
    <dgm:cxn modelId="{4385B912-B52B-4AA6-81E4-417B95616ADA}" type="presOf" srcId="{D7043688-9DF7-4521-B0CD-901FDE705BC1}" destId="{FC6C9CDD-DEAE-4733-8527-8A32D02054ED}" srcOrd="0" destOrd="0" presId="urn:microsoft.com/office/officeart/2005/8/layout/hierarchy1"/>
    <dgm:cxn modelId="{8959221F-EBF6-4E3F-8BD0-02CECCDA57C7}" srcId="{73CC34E2-DCD4-4B30-B336-73712C3DB45C}" destId="{74D55C0A-4175-40AF-B080-2B6849E5DAC0}" srcOrd="0" destOrd="0" parTransId="{A931FE95-1843-4561-BF6F-C6515B2F8FF7}" sibTransId="{0A3BB3D2-0382-4B64-9298-2E3DEBEBC790}"/>
    <dgm:cxn modelId="{BCCF880C-3A08-4CD0-984B-367B34CE24FA}" type="presOf" srcId="{A17C098B-64A0-44C5-9594-D8D972D9DED4}" destId="{DC16E9D7-7C26-4DC8-9E07-81B327E4C3E9}" srcOrd="0" destOrd="0" presId="urn:microsoft.com/office/officeart/2005/8/layout/hierarchy1"/>
    <dgm:cxn modelId="{0033439F-A214-4A78-A12B-A50EBA075E47}" type="presParOf" srcId="{F8FE9CFE-5093-4E75-94C1-1B4CEE11CB44}" destId="{E6DC3150-641E-4E69-A447-6DCD4BD786A6}" srcOrd="0" destOrd="0" presId="urn:microsoft.com/office/officeart/2005/8/layout/hierarchy1"/>
    <dgm:cxn modelId="{EBB696C8-A2E9-4A06-AE9A-CEFE04071E12}" type="presParOf" srcId="{E6DC3150-641E-4E69-A447-6DCD4BD786A6}" destId="{8FA3F2FD-9564-434D-83E5-94C64CAA65F3}" srcOrd="0" destOrd="0" presId="urn:microsoft.com/office/officeart/2005/8/layout/hierarchy1"/>
    <dgm:cxn modelId="{9129C885-FBCC-4CEB-AF59-A6E2A692056A}" type="presParOf" srcId="{8FA3F2FD-9564-434D-83E5-94C64CAA65F3}" destId="{F3693CB1-348C-4EE8-B68F-C8097CEFC983}" srcOrd="0" destOrd="0" presId="urn:microsoft.com/office/officeart/2005/8/layout/hierarchy1"/>
    <dgm:cxn modelId="{7685EE72-7E6F-4E3B-B823-83614D198531}" type="presParOf" srcId="{8FA3F2FD-9564-434D-83E5-94C64CAA65F3}" destId="{0BE38C10-B845-426F-8590-9D11D50D0ADC}" srcOrd="1" destOrd="0" presId="urn:microsoft.com/office/officeart/2005/8/layout/hierarchy1"/>
    <dgm:cxn modelId="{A8CC3549-AEA5-4CEA-9AB7-EB5598577437}" type="presParOf" srcId="{E6DC3150-641E-4E69-A447-6DCD4BD786A6}" destId="{DCB69D32-02D0-4D95-88EE-7922CA3E1A47}" srcOrd="1" destOrd="0" presId="urn:microsoft.com/office/officeart/2005/8/layout/hierarchy1"/>
    <dgm:cxn modelId="{2B23700C-448A-4552-B21A-5BBE6D1F9B16}" type="presParOf" srcId="{DCB69D32-02D0-4D95-88EE-7922CA3E1A47}" destId="{D22AB5C9-6861-467B-AC82-CEC0FA4911C3}" srcOrd="0" destOrd="0" presId="urn:microsoft.com/office/officeart/2005/8/layout/hierarchy1"/>
    <dgm:cxn modelId="{EF9C60CD-2EB9-44E7-9C9E-2ECD05305B98}" type="presParOf" srcId="{DCB69D32-02D0-4D95-88EE-7922CA3E1A47}" destId="{5439A521-A2F9-430B-83EF-E55AAE91C9CA}" srcOrd="1" destOrd="0" presId="urn:microsoft.com/office/officeart/2005/8/layout/hierarchy1"/>
    <dgm:cxn modelId="{A7715001-B3AD-4F9F-ADBB-3AB2D09C6323}" type="presParOf" srcId="{5439A521-A2F9-430B-83EF-E55AAE91C9CA}" destId="{612AD940-A35D-4CD1-8F23-56A8239F07B3}" srcOrd="0" destOrd="0" presId="urn:microsoft.com/office/officeart/2005/8/layout/hierarchy1"/>
    <dgm:cxn modelId="{1C261A37-F04F-4B7C-9A25-44E4B850A840}" type="presParOf" srcId="{612AD940-A35D-4CD1-8F23-56A8239F07B3}" destId="{6606AC54-B4FD-42D3-B07F-F164AA4A38BD}" srcOrd="0" destOrd="0" presId="urn:microsoft.com/office/officeart/2005/8/layout/hierarchy1"/>
    <dgm:cxn modelId="{1B139143-66BC-476C-92CC-6DB6EADE5AC5}" type="presParOf" srcId="{612AD940-A35D-4CD1-8F23-56A8239F07B3}" destId="{F634BDF9-8E9B-4587-9D76-671CD50E538C}" srcOrd="1" destOrd="0" presId="urn:microsoft.com/office/officeart/2005/8/layout/hierarchy1"/>
    <dgm:cxn modelId="{EB0A4D9C-671A-464F-83FC-9C1A617779FA}" type="presParOf" srcId="{5439A521-A2F9-430B-83EF-E55AAE91C9CA}" destId="{FAD5EC3A-21C6-47E9-BED0-05E826398A9E}" srcOrd="1" destOrd="0" presId="urn:microsoft.com/office/officeart/2005/8/layout/hierarchy1"/>
    <dgm:cxn modelId="{0A2FBF32-29B1-46FF-91E6-5B4754DA4D3D}" type="presParOf" srcId="{FAD5EC3A-21C6-47E9-BED0-05E826398A9E}" destId="{24061699-1FC7-4EC7-BC8D-1E3A639BAA3D}" srcOrd="0" destOrd="0" presId="urn:microsoft.com/office/officeart/2005/8/layout/hierarchy1"/>
    <dgm:cxn modelId="{4F5A88D8-AC57-4C93-9FD6-92F18C0A7508}" type="presParOf" srcId="{FAD5EC3A-21C6-47E9-BED0-05E826398A9E}" destId="{3ECECFC5-F020-461F-B150-73BC84FF73A0}" srcOrd="1" destOrd="0" presId="urn:microsoft.com/office/officeart/2005/8/layout/hierarchy1"/>
    <dgm:cxn modelId="{ADD8BBDC-8F7B-4B73-B034-76F4D7074BC4}" type="presParOf" srcId="{3ECECFC5-F020-461F-B150-73BC84FF73A0}" destId="{B2D297D5-E693-4D21-8A36-1B90532659A9}" srcOrd="0" destOrd="0" presId="urn:microsoft.com/office/officeart/2005/8/layout/hierarchy1"/>
    <dgm:cxn modelId="{945778A1-5587-4017-924D-561FF623ACF8}" type="presParOf" srcId="{B2D297D5-E693-4D21-8A36-1B90532659A9}" destId="{5949964D-5A5E-418A-9284-0815D89EA888}" srcOrd="0" destOrd="0" presId="urn:microsoft.com/office/officeart/2005/8/layout/hierarchy1"/>
    <dgm:cxn modelId="{06240393-3141-421E-8568-284C5182BB43}" type="presParOf" srcId="{B2D297D5-E693-4D21-8A36-1B90532659A9}" destId="{DC16E9D7-7C26-4DC8-9E07-81B327E4C3E9}" srcOrd="1" destOrd="0" presId="urn:microsoft.com/office/officeart/2005/8/layout/hierarchy1"/>
    <dgm:cxn modelId="{C15F446D-4E6B-4D5C-AD4A-869BE14B9D58}" type="presParOf" srcId="{3ECECFC5-F020-461F-B150-73BC84FF73A0}" destId="{EBE7654B-A486-4237-9457-D17D0B584713}" srcOrd="1" destOrd="0" presId="urn:microsoft.com/office/officeart/2005/8/layout/hierarchy1"/>
    <dgm:cxn modelId="{36A1C70B-5A72-4B41-8093-9E0A50C76A2C}" type="presParOf" srcId="{FAD5EC3A-21C6-47E9-BED0-05E826398A9E}" destId="{FC6C9CDD-DEAE-4733-8527-8A32D02054ED}" srcOrd="2" destOrd="0" presId="urn:microsoft.com/office/officeart/2005/8/layout/hierarchy1"/>
    <dgm:cxn modelId="{9EB9A6AA-52BE-4132-8922-731654E855D9}" type="presParOf" srcId="{FAD5EC3A-21C6-47E9-BED0-05E826398A9E}" destId="{7EE2C8C9-091C-44AB-9A01-56EE4773F12C}" srcOrd="3" destOrd="0" presId="urn:microsoft.com/office/officeart/2005/8/layout/hierarchy1"/>
    <dgm:cxn modelId="{B86FE366-F08C-4363-AC94-3217BC873DA6}" type="presParOf" srcId="{7EE2C8C9-091C-44AB-9A01-56EE4773F12C}" destId="{E49B0179-25A8-461F-8F95-56F12BC0A441}" srcOrd="0" destOrd="0" presId="urn:microsoft.com/office/officeart/2005/8/layout/hierarchy1"/>
    <dgm:cxn modelId="{8C96BE19-6766-483E-87EC-4E50A6AAD15D}" type="presParOf" srcId="{E49B0179-25A8-461F-8F95-56F12BC0A441}" destId="{7E99EA63-A49A-4369-A70B-695B223F9BF1}" srcOrd="0" destOrd="0" presId="urn:microsoft.com/office/officeart/2005/8/layout/hierarchy1"/>
    <dgm:cxn modelId="{8025E0B7-F5C3-4B0D-B5C3-E25D79347728}" type="presParOf" srcId="{E49B0179-25A8-461F-8F95-56F12BC0A441}" destId="{A7624383-C9A3-484C-BC7C-5AE2374E0A54}" srcOrd="1" destOrd="0" presId="urn:microsoft.com/office/officeart/2005/8/layout/hierarchy1"/>
    <dgm:cxn modelId="{CE3A4970-4F51-4C95-BD9C-D5121766AE80}" type="presParOf" srcId="{7EE2C8C9-091C-44AB-9A01-56EE4773F12C}" destId="{974C0087-1173-41B1-8826-16E09F03E317}" srcOrd="1" destOrd="0" presId="urn:microsoft.com/office/officeart/2005/8/layout/hierarchy1"/>
    <dgm:cxn modelId="{2D8DD102-8CA9-4DD5-9C0A-DF87AE0D4606}" type="presParOf" srcId="{DCB69D32-02D0-4D95-88EE-7922CA3E1A47}" destId="{B181A0C3-DDCB-4861-B218-1AEF1276AA78}" srcOrd="2" destOrd="0" presId="urn:microsoft.com/office/officeart/2005/8/layout/hierarchy1"/>
    <dgm:cxn modelId="{9B0C545E-EE49-4AA9-B2E4-26826BCAF9DF}" type="presParOf" srcId="{DCB69D32-02D0-4D95-88EE-7922CA3E1A47}" destId="{69C563C8-8F27-4007-A80C-134177B435B7}" srcOrd="3" destOrd="0" presId="urn:microsoft.com/office/officeart/2005/8/layout/hierarchy1"/>
    <dgm:cxn modelId="{3DC041EF-A0CC-4010-B1F1-BDFC6383DBBA}" type="presParOf" srcId="{69C563C8-8F27-4007-A80C-134177B435B7}" destId="{2437250B-C77D-4A4F-A63C-9CFAED0ED755}" srcOrd="0" destOrd="0" presId="urn:microsoft.com/office/officeart/2005/8/layout/hierarchy1"/>
    <dgm:cxn modelId="{FBCB0246-16E9-481F-859A-E28057E17D19}" type="presParOf" srcId="{2437250B-C77D-4A4F-A63C-9CFAED0ED755}" destId="{15585A2A-9630-42ED-BC58-C61F48D9942A}" srcOrd="0" destOrd="0" presId="urn:microsoft.com/office/officeart/2005/8/layout/hierarchy1"/>
    <dgm:cxn modelId="{FBFAA95C-0F8C-49B9-88A5-ECFF2B26AC01}" type="presParOf" srcId="{2437250B-C77D-4A4F-A63C-9CFAED0ED755}" destId="{E42901C5-3CDA-49E2-A465-546A6C2646A3}" srcOrd="1" destOrd="0" presId="urn:microsoft.com/office/officeart/2005/8/layout/hierarchy1"/>
    <dgm:cxn modelId="{9AD7446E-2879-4B4C-881E-7B62422BCA76}" type="presParOf" srcId="{69C563C8-8F27-4007-A80C-134177B435B7}" destId="{0483E161-557D-4E64-AF43-D7BF3FBC145D}" srcOrd="1" destOrd="0" presId="urn:microsoft.com/office/officeart/2005/8/layout/hierarchy1"/>
    <dgm:cxn modelId="{B377C2C6-7711-4F3B-A057-8F231395AB42}" type="presParOf" srcId="{0483E161-557D-4E64-AF43-D7BF3FBC145D}" destId="{A3ADC8CF-4F2C-4721-AE0E-7AB28154B1C9}" srcOrd="0" destOrd="0" presId="urn:microsoft.com/office/officeart/2005/8/layout/hierarchy1"/>
    <dgm:cxn modelId="{A6EE190A-2314-48ED-9F43-FAE50D311E82}" type="presParOf" srcId="{0483E161-557D-4E64-AF43-D7BF3FBC145D}" destId="{E86A5916-A1EB-4FB1-A2C7-D6DCD5810DAC}" srcOrd="1" destOrd="0" presId="urn:microsoft.com/office/officeart/2005/8/layout/hierarchy1"/>
    <dgm:cxn modelId="{114DC5E2-81BC-4569-B352-429CA53AD3D6}" type="presParOf" srcId="{E86A5916-A1EB-4FB1-A2C7-D6DCD5810DAC}" destId="{9057C07A-4B03-4C38-9189-B6E4A52606F0}" srcOrd="0" destOrd="0" presId="urn:microsoft.com/office/officeart/2005/8/layout/hierarchy1"/>
    <dgm:cxn modelId="{CBC7D02A-F180-45A0-9408-B9533A02208D}" type="presParOf" srcId="{9057C07A-4B03-4C38-9189-B6E4A52606F0}" destId="{AFD5D390-01A2-45DB-BAE5-E9E6B13889F0}" srcOrd="0" destOrd="0" presId="urn:microsoft.com/office/officeart/2005/8/layout/hierarchy1"/>
    <dgm:cxn modelId="{273022D2-A973-40F2-83D0-BDA353985B89}" type="presParOf" srcId="{9057C07A-4B03-4C38-9189-B6E4A52606F0}" destId="{8A2A96B6-0461-46DD-B7A5-304787F4B2FD}" srcOrd="1" destOrd="0" presId="urn:microsoft.com/office/officeart/2005/8/layout/hierarchy1"/>
    <dgm:cxn modelId="{85068FDF-1812-46BC-AEE4-A15D3375B5F5}" type="presParOf" srcId="{E86A5916-A1EB-4FB1-A2C7-D6DCD5810DAC}" destId="{E38E110D-97A4-4200-8AA7-68CCB90C453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8D625C9-6B12-4AE7-8544-7C60AE6B6B0F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3A3B2796-3A9D-443A-863F-17D509C5AED8}">
      <dgm:prSet phldrT="[Texto]"/>
      <dgm:spPr/>
      <dgm:t>
        <a:bodyPr/>
        <a:lstStyle/>
        <a:p>
          <a:r>
            <a:rPr lang="es-ES" dirty="0" smtClean="0">
              <a:solidFill>
                <a:schemeClr val="tx1"/>
              </a:solidFill>
            </a:rPr>
            <a:t>CICLO</a:t>
          </a:r>
          <a:endParaRPr lang="es-ES" dirty="0">
            <a:solidFill>
              <a:schemeClr val="tx1"/>
            </a:solidFill>
          </a:endParaRPr>
        </a:p>
      </dgm:t>
    </dgm:pt>
    <dgm:pt modelId="{D04A187D-DDDF-40B2-B56A-A75459B8937C}" type="parTrans" cxnId="{0B0F9C31-49BC-4FBF-A948-4F188ED77124}">
      <dgm:prSet/>
      <dgm:spPr/>
      <dgm:t>
        <a:bodyPr/>
        <a:lstStyle/>
        <a:p>
          <a:endParaRPr lang="es-ES"/>
        </a:p>
      </dgm:t>
    </dgm:pt>
    <dgm:pt modelId="{E38794BF-6EC6-4087-AC90-53B07A1EEE00}" type="sibTrans" cxnId="{0B0F9C31-49BC-4FBF-A948-4F188ED77124}">
      <dgm:prSet/>
      <dgm:spPr/>
      <dgm:t>
        <a:bodyPr/>
        <a:lstStyle/>
        <a:p>
          <a:endParaRPr lang="es-ES"/>
        </a:p>
      </dgm:t>
    </dgm:pt>
    <dgm:pt modelId="{E4EDAE9F-7A1D-4C99-BC6A-BCA6B923F295}">
      <dgm:prSet phldrT="[Texto]"/>
      <dgm:spPr/>
      <dgm:t>
        <a:bodyPr/>
        <a:lstStyle/>
        <a:p>
          <a:r>
            <a:rPr lang="es-ES" dirty="0" smtClean="0">
              <a:solidFill>
                <a:schemeClr val="tx1"/>
              </a:solidFill>
            </a:rPr>
            <a:t>NOMBRE</a:t>
          </a:r>
          <a:r>
            <a:rPr lang="es-ES" dirty="0" smtClean="0"/>
            <a:t> </a:t>
          </a:r>
          <a:endParaRPr lang="es-ES" dirty="0"/>
        </a:p>
      </dgm:t>
    </dgm:pt>
    <dgm:pt modelId="{C47AF443-D455-4007-B834-A624AD7FF15B}" type="parTrans" cxnId="{36FACEA1-F3E2-4095-9B65-DE89FDA5DFB6}">
      <dgm:prSet/>
      <dgm:spPr/>
      <dgm:t>
        <a:bodyPr/>
        <a:lstStyle/>
        <a:p>
          <a:endParaRPr lang="es-ES"/>
        </a:p>
      </dgm:t>
    </dgm:pt>
    <dgm:pt modelId="{5BF87E12-1BAE-41E1-BD06-00ADA5DAC2D9}" type="sibTrans" cxnId="{36FACEA1-F3E2-4095-9B65-DE89FDA5DFB6}">
      <dgm:prSet/>
      <dgm:spPr/>
      <dgm:t>
        <a:bodyPr/>
        <a:lstStyle/>
        <a:p>
          <a:endParaRPr lang="es-ES"/>
        </a:p>
      </dgm:t>
    </dgm:pt>
    <dgm:pt modelId="{07CC1520-8B5D-44C6-BCCB-85F9A5FAB6A8}">
      <dgm:prSet phldrT="[Texto]"/>
      <dgm:spPr/>
      <dgm:t>
        <a:bodyPr/>
        <a:lstStyle/>
        <a:p>
          <a:r>
            <a:rPr lang="es-ES" dirty="0" smtClean="0">
              <a:solidFill>
                <a:schemeClr val="tx1"/>
              </a:solidFill>
            </a:rPr>
            <a:t>APELLIDO</a:t>
          </a:r>
          <a:endParaRPr lang="es-ES" dirty="0">
            <a:solidFill>
              <a:schemeClr val="tx1"/>
            </a:solidFill>
          </a:endParaRPr>
        </a:p>
      </dgm:t>
    </dgm:pt>
    <dgm:pt modelId="{FC35ADC9-22BB-4C5D-A2C7-A546542ADC75}" type="parTrans" cxnId="{4E3CB485-2EB6-4974-A45B-13CACA6E7DFA}">
      <dgm:prSet/>
      <dgm:spPr/>
      <dgm:t>
        <a:bodyPr/>
        <a:lstStyle/>
        <a:p>
          <a:endParaRPr lang="es-ES"/>
        </a:p>
      </dgm:t>
    </dgm:pt>
    <dgm:pt modelId="{3ECAB3E2-50DB-4035-8A34-05BEF0B48A29}" type="sibTrans" cxnId="{4E3CB485-2EB6-4974-A45B-13CACA6E7DFA}">
      <dgm:prSet/>
      <dgm:spPr/>
      <dgm:t>
        <a:bodyPr/>
        <a:lstStyle/>
        <a:p>
          <a:endParaRPr lang="es-ES"/>
        </a:p>
      </dgm:t>
    </dgm:pt>
    <dgm:pt modelId="{ECA75BE2-10DD-4D3F-BFEA-243419A64F06}">
      <dgm:prSet phldrT="[Texto]"/>
      <dgm:spPr/>
      <dgm:t>
        <a:bodyPr/>
        <a:lstStyle/>
        <a:p>
          <a:r>
            <a:rPr lang="es-ES" dirty="0" smtClean="0">
              <a:solidFill>
                <a:schemeClr val="tx1"/>
              </a:solidFill>
            </a:rPr>
            <a:t>TIPO DOCUMENTO</a:t>
          </a:r>
          <a:endParaRPr lang="es-ES" dirty="0">
            <a:solidFill>
              <a:schemeClr val="tx1"/>
            </a:solidFill>
          </a:endParaRPr>
        </a:p>
      </dgm:t>
    </dgm:pt>
    <dgm:pt modelId="{8C04AF6F-8597-43A9-B96D-C7E4DC9DB1AD}" type="parTrans" cxnId="{FDA3FA8F-C365-40A3-B935-EED467160B7A}">
      <dgm:prSet/>
      <dgm:spPr/>
      <dgm:t>
        <a:bodyPr/>
        <a:lstStyle/>
        <a:p>
          <a:endParaRPr lang="es-ES"/>
        </a:p>
      </dgm:t>
    </dgm:pt>
    <dgm:pt modelId="{9B794E50-A2AE-462B-BEE3-C0ECDAC51C9F}" type="sibTrans" cxnId="{FDA3FA8F-C365-40A3-B935-EED467160B7A}">
      <dgm:prSet/>
      <dgm:spPr/>
      <dgm:t>
        <a:bodyPr/>
        <a:lstStyle/>
        <a:p>
          <a:endParaRPr lang="es-ES"/>
        </a:p>
      </dgm:t>
    </dgm:pt>
    <dgm:pt modelId="{0722324B-8E37-4CE5-A146-A41E128C6A10}">
      <dgm:prSet phldrT="[Texto]"/>
      <dgm:spPr/>
      <dgm:t>
        <a:bodyPr/>
        <a:lstStyle/>
        <a:p>
          <a:r>
            <a:rPr lang="es-ES" dirty="0" smtClean="0">
              <a:solidFill>
                <a:schemeClr val="tx1"/>
              </a:solidFill>
            </a:rPr>
            <a:t>NÚMERO DOCUMENTO </a:t>
          </a:r>
          <a:endParaRPr lang="es-ES" dirty="0">
            <a:solidFill>
              <a:schemeClr val="tx1"/>
            </a:solidFill>
          </a:endParaRPr>
        </a:p>
      </dgm:t>
    </dgm:pt>
    <dgm:pt modelId="{D7FBF8CB-7E3F-4C63-9165-5F9260BC00D8}" type="parTrans" cxnId="{AB819901-69C9-4390-97DB-278E1D74FDD9}">
      <dgm:prSet/>
      <dgm:spPr/>
      <dgm:t>
        <a:bodyPr/>
        <a:lstStyle/>
        <a:p>
          <a:endParaRPr lang="es-ES"/>
        </a:p>
      </dgm:t>
    </dgm:pt>
    <dgm:pt modelId="{9059C5C8-DD43-4FC4-95AB-37829BCC6825}" type="sibTrans" cxnId="{AB819901-69C9-4390-97DB-278E1D74FDD9}">
      <dgm:prSet/>
      <dgm:spPr/>
      <dgm:t>
        <a:bodyPr/>
        <a:lstStyle/>
        <a:p>
          <a:endParaRPr lang="es-ES"/>
        </a:p>
      </dgm:t>
    </dgm:pt>
    <dgm:pt modelId="{68524F4B-2336-4F5E-B845-1459182E33E5}" type="pres">
      <dgm:prSet presAssocID="{78D625C9-6B12-4AE7-8544-7C60AE6B6B0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4D7FC1D3-E46F-43B1-A12A-48204CCCA3C3}" type="pres">
      <dgm:prSet presAssocID="{3A3B2796-3A9D-443A-863F-17D509C5AED8}" presName="node" presStyleLbl="node1" presStyleIdx="0" presStyleCnt="5" custLinFactNeighborX="-2540" custLinFactNeighborY="208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3517AD3-5B3B-4157-A19C-2170CFD42E19}" type="pres">
      <dgm:prSet presAssocID="{E38794BF-6EC6-4087-AC90-53B07A1EEE00}" presName="sibTrans" presStyleCnt="0"/>
      <dgm:spPr/>
    </dgm:pt>
    <dgm:pt modelId="{A1154A51-0331-4EA0-8FFA-1D5E291D0008}" type="pres">
      <dgm:prSet presAssocID="{E4EDAE9F-7A1D-4C99-BC6A-BCA6B923F295}" presName="node" presStyleLbl="node1" presStyleIdx="1" presStyleCnt="5" custLinFactNeighborX="1250" custLinFactNeighborY="-5438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4B9AEE4-222B-4F69-A28E-6CD926BD2849}" type="pres">
      <dgm:prSet presAssocID="{5BF87E12-1BAE-41E1-BD06-00ADA5DAC2D9}" presName="sibTrans" presStyleCnt="0"/>
      <dgm:spPr/>
    </dgm:pt>
    <dgm:pt modelId="{5A994094-747F-44D1-B884-22F8275E6AB4}" type="pres">
      <dgm:prSet presAssocID="{07CC1520-8B5D-44C6-BCCB-85F9A5FAB6A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4C651754-BF4B-4B24-BFAB-FEB6A2297471}" type="pres">
      <dgm:prSet presAssocID="{3ECAB3E2-50DB-4035-8A34-05BEF0B48A29}" presName="sibTrans" presStyleCnt="0"/>
      <dgm:spPr/>
    </dgm:pt>
    <dgm:pt modelId="{FA78C744-948F-4F77-A7F2-7BE064B84F6A}" type="pres">
      <dgm:prSet presAssocID="{ECA75BE2-10DD-4D3F-BFEA-243419A64F06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D76A6DCF-A0A6-4DB1-91A3-4E3AEF176076}" type="pres">
      <dgm:prSet presAssocID="{9B794E50-A2AE-462B-BEE3-C0ECDAC51C9F}" presName="sibTrans" presStyleCnt="0"/>
      <dgm:spPr/>
    </dgm:pt>
    <dgm:pt modelId="{C3425FE5-E783-466C-837A-5834E5D93FC2}" type="pres">
      <dgm:prSet presAssocID="{0722324B-8E37-4CE5-A146-A41E128C6A1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503689E-5027-46DB-B333-5278BA887D4D}" type="presOf" srcId="{78D625C9-6B12-4AE7-8544-7C60AE6B6B0F}" destId="{68524F4B-2336-4F5E-B845-1459182E33E5}" srcOrd="0" destOrd="0" presId="urn:microsoft.com/office/officeart/2005/8/layout/default"/>
    <dgm:cxn modelId="{4E3CB485-2EB6-4974-A45B-13CACA6E7DFA}" srcId="{78D625C9-6B12-4AE7-8544-7C60AE6B6B0F}" destId="{07CC1520-8B5D-44C6-BCCB-85F9A5FAB6A8}" srcOrd="2" destOrd="0" parTransId="{FC35ADC9-22BB-4C5D-A2C7-A546542ADC75}" sibTransId="{3ECAB3E2-50DB-4035-8A34-05BEF0B48A29}"/>
    <dgm:cxn modelId="{A79348C0-FDE8-40C4-ACE8-DEFD4D567802}" type="presOf" srcId="{0722324B-8E37-4CE5-A146-A41E128C6A10}" destId="{C3425FE5-E783-466C-837A-5834E5D93FC2}" srcOrd="0" destOrd="0" presId="urn:microsoft.com/office/officeart/2005/8/layout/default"/>
    <dgm:cxn modelId="{563675D8-9CF6-41E3-9582-45F85916528B}" type="presOf" srcId="{E4EDAE9F-7A1D-4C99-BC6A-BCA6B923F295}" destId="{A1154A51-0331-4EA0-8FFA-1D5E291D0008}" srcOrd="0" destOrd="0" presId="urn:microsoft.com/office/officeart/2005/8/layout/default"/>
    <dgm:cxn modelId="{0B0F9C31-49BC-4FBF-A948-4F188ED77124}" srcId="{78D625C9-6B12-4AE7-8544-7C60AE6B6B0F}" destId="{3A3B2796-3A9D-443A-863F-17D509C5AED8}" srcOrd="0" destOrd="0" parTransId="{D04A187D-DDDF-40B2-B56A-A75459B8937C}" sibTransId="{E38794BF-6EC6-4087-AC90-53B07A1EEE00}"/>
    <dgm:cxn modelId="{022BD85B-1F67-48E0-A25D-1B95D6E759EF}" type="presOf" srcId="{3A3B2796-3A9D-443A-863F-17D509C5AED8}" destId="{4D7FC1D3-E46F-43B1-A12A-48204CCCA3C3}" srcOrd="0" destOrd="0" presId="urn:microsoft.com/office/officeart/2005/8/layout/default"/>
    <dgm:cxn modelId="{F22794FB-B54B-4F6E-8E08-AF9DE7D43DB3}" type="presOf" srcId="{ECA75BE2-10DD-4D3F-BFEA-243419A64F06}" destId="{FA78C744-948F-4F77-A7F2-7BE064B84F6A}" srcOrd="0" destOrd="0" presId="urn:microsoft.com/office/officeart/2005/8/layout/default"/>
    <dgm:cxn modelId="{AB819901-69C9-4390-97DB-278E1D74FDD9}" srcId="{78D625C9-6B12-4AE7-8544-7C60AE6B6B0F}" destId="{0722324B-8E37-4CE5-A146-A41E128C6A10}" srcOrd="4" destOrd="0" parTransId="{D7FBF8CB-7E3F-4C63-9165-5F9260BC00D8}" sibTransId="{9059C5C8-DD43-4FC4-95AB-37829BCC6825}"/>
    <dgm:cxn modelId="{36FACEA1-F3E2-4095-9B65-DE89FDA5DFB6}" srcId="{78D625C9-6B12-4AE7-8544-7C60AE6B6B0F}" destId="{E4EDAE9F-7A1D-4C99-BC6A-BCA6B923F295}" srcOrd="1" destOrd="0" parTransId="{C47AF443-D455-4007-B834-A624AD7FF15B}" sibTransId="{5BF87E12-1BAE-41E1-BD06-00ADA5DAC2D9}"/>
    <dgm:cxn modelId="{FDA3FA8F-C365-40A3-B935-EED467160B7A}" srcId="{78D625C9-6B12-4AE7-8544-7C60AE6B6B0F}" destId="{ECA75BE2-10DD-4D3F-BFEA-243419A64F06}" srcOrd="3" destOrd="0" parTransId="{8C04AF6F-8597-43A9-B96D-C7E4DC9DB1AD}" sibTransId="{9B794E50-A2AE-462B-BEE3-C0ECDAC51C9F}"/>
    <dgm:cxn modelId="{521B18ED-2D5E-4667-9CFC-5D963A7EBE7D}" type="presOf" srcId="{07CC1520-8B5D-44C6-BCCB-85F9A5FAB6A8}" destId="{5A994094-747F-44D1-B884-22F8275E6AB4}" srcOrd="0" destOrd="0" presId="urn:microsoft.com/office/officeart/2005/8/layout/default"/>
    <dgm:cxn modelId="{4EDF423B-E857-4E15-9D11-8F13D385C6E1}" type="presParOf" srcId="{68524F4B-2336-4F5E-B845-1459182E33E5}" destId="{4D7FC1D3-E46F-43B1-A12A-48204CCCA3C3}" srcOrd="0" destOrd="0" presId="urn:microsoft.com/office/officeart/2005/8/layout/default"/>
    <dgm:cxn modelId="{1E1DC4A4-95A6-4832-B5A6-FABC9BE483A1}" type="presParOf" srcId="{68524F4B-2336-4F5E-B845-1459182E33E5}" destId="{C3517AD3-5B3B-4157-A19C-2170CFD42E19}" srcOrd="1" destOrd="0" presId="urn:microsoft.com/office/officeart/2005/8/layout/default"/>
    <dgm:cxn modelId="{DFAC3A45-9CFB-4E6C-BDB6-29BBBD784EB2}" type="presParOf" srcId="{68524F4B-2336-4F5E-B845-1459182E33E5}" destId="{A1154A51-0331-4EA0-8FFA-1D5E291D0008}" srcOrd="2" destOrd="0" presId="urn:microsoft.com/office/officeart/2005/8/layout/default"/>
    <dgm:cxn modelId="{44971722-2ACF-4AB1-86BE-3A4FD4A353D2}" type="presParOf" srcId="{68524F4B-2336-4F5E-B845-1459182E33E5}" destId="{E4B9AEE4-222B-4F69-A28E-6CD926BD2849}" srcOrd="3" destOrd="0" presId="urn:microsoft.com/office/officeart/2005/8/layout/default"/>
    <dgm:cxn modelId="{3F33F593-BBBA-4080-A297-0CF34B1557ED}" type="presParOf" srcId="{68524F4B-2336-4F5E-B845-1459182E33E5}" destId="{5A994094-747F-44D1-B884-22F8275E6AB4}" srcOrd="4" destOrd="0" presId="urn:microsoft.com/office/officeart/2005/8/layout/default"/>
    <dgm:cxn modelId="{C6026D85-1E51-491A-B53F-663B32CDA787}" type="presParOf" srcId="{68524F4B-2336-4F5E-B845-1459182E33E5}" destId="{4C651754-BF4B-4B24-BFAB-FEB6A2297471}" srcOrd="5" destOrd="0" presId="urn:microsoft.com/office/officeart/2005/8/layout/default"/>
    <dgm:cxn modelId="{6698CE83-3389-4AEC-A2F7-DA7145F34E7C}" type="presParOf" srcId="{68524F4B-2336-4F5E-B845-1459182E33E5}" destId="{FA78C744-948F-4F77-A7F2-7BE064B84F6A}" srcOrd="6" destOrd="0" presId="urn:microsoft.com/office/officeart/2005/8/layout/default"/>
    <dgm:cxn modelId="{20C84BAA-7CE0-4652-892A-C8527BACA0D2}" type="presParOf" srcId="{68524F4B-2336-4F5E-B845-1459182E33E5}" destId="{D76A6DCF-A0A6-4DB1-91A3-4E3AEF176076}" srcOrd="7" destOrd="0" presId="urn:microsoft.com/office/officeart/2005/8/layout/default"/>
    <dgm:cxn modelId="{A9C60C24-03F5-4751-9665-73DCD93C0779}" type="presParOf" srcId="{68524F4B-2336-4F5E-B845-1459182E33E5}" destId="{C3425FE5-E783-466C-837A-5834E5D93FC2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C75F5F-7CAC-4F3D-80E6-33D347489A5E}">
      <dsp:nvSpPr>
        <dsp:cNvPr id="0" name=""/>
        <dsp:cNvSpPr/>
      </dsp:nvSpPr>
      <dsp:spPr>
        <a:xfrm>
          <a:off x="0" y="0"/>
          <a:ext cx="3506049" cy="4389437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accent5">
              <a:lumMod val="20000"/>
              <a:lumOff val="8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400" b="1" kern="1200" dirty="0" smtClean="0">
              <a:solidFill>
                <a:schemeClr val="tx1"/>
              </a:solidFill>
            </a:rPr>
            <a:t>PRESTAR EL SERVICIO </a:t>
          </a:r>
          <a:r>
            <a:rPr lang="es-ES" sz="1400" b="1" kern="1200" dirty="0" smtClean="0">
              <a:solidFill>
                <a:schemeClr val="tx1"/>
              </a:solidFill>
            </a:rPr>
            <a:t>PUBLICO EDUCATIVO </a:t>
          </a:r>
          <a:r>
            <a:rPr lang="es-ES" sz="1400" b="1" kern="1200" dirty="0" smtClean="0">
              <a:solidFill>
                <a:schemeClr val="tx1"/>
              </a:solidFill>
            </a:rPr>
            <a:t>MEDIANTE LA IMPLEMENTACION DE UN MODELO EDUCATIVO FLEXIBLE PARA LOS JOVENES EN EXTRAEDAD Y ADULTOS A TRAVES DE LOS CICLOS LECTIVOS ESPECIALES INTEGRADOS “CLEI” DEL II AL VI, PARA LA POBLACIÓN DE JÓVENES Y ADULTOS REGISTRADOS EN EL SISTEMA DE MATRICULA SIMAT DEL MUNICIPIO DE TUNJA</a:t>
          </a:r>
          <a:endParaRPr lang="es-CO" sz="1400" b="1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1300" kern="1200" dirty="0"/>
        </a:p>
      </dsp:txBody>
      <dsp:txXfrm>
        <a:off x="102689" y="102689"/>
        <a:ext cx="3300671" cy="4184059"/>
      </dsp:txXfrm>
    </dsp:sp>
    <dsp:sp modelId="{480D311E-094C-4E58-A5FD-C5DBD7425AB7}">
      <dsp:nvSpPr>
        <dsp:cNvPr id="0" name=""/>
        <dsp:cNvSpPr/>
      </dsp:nvSpPr>
      <dsp:spPr>
        <a:xfrm>
          <a:off x="3792620" y="1842283"/>
          <a:ext cx="607532" cy="70487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2700" kern="1200"/>
        </a:p>
      </dsp:txBody>
      <dsp:txXfrm>
        <a:off x="3792620" y="1983257"/>
        <a:ext cx="425272" cy="422922"/>
      </dsp:txXfrm>
    </dsp:sp>
    <dsp:sp modelId="{8060810B-E68D-49C8-9B7C-2DD09E590ABA}">
      <dsp:nvSpPr>
        <dsp:cNvPr id="0" name=""/>
        <dsp:cNvSpPr/>
      </dsp:nvSpPr>
      <dsp:spPr>
        <a:xfrm>
          <a:off x="4652336" y="1295313"/>
          <a:ext cx="2331956" cy="1798809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solidFill>
                <a:schemeClr val="tx1"/>
              </a:solidFill>
            </a:rPr>
            <a:t>OBLIGACIONES ESPECIFICAS  </a:t>
          </a:r>
          <a:endParaRPr lang="es-CO" sz="2000" b="1" kern="1200" dirty="0">
            <a:solidFill>
              <a:schemeClr val="tx1"/>
            </a:solidFill>
          </a:endParaRPr>
        </a:p>
      </dsp:txBody>
      <dsp:txXfrm>
        <a:off x="4705021" y="1347998"/>
        <a:ext cx="2226586" cy="1693439"/>
      </dsp:txXfrm>
    </dsp:sp>
    <dsp:sp modelId="{633F11A6-D845-4EF4-8BAB-E8C0F32D0E3E}">
      <dsp:nvSpPr>
        <dsp:cNvPr id="0" name=""/>
        <dsp:cNvSpPr/>
      </dsp:nvSpPr>
      <dsp:spPr>
        <a:xfrm>
          <a:off x="7268514" y="1842283"/>
          <a:ext cx="602550" cy="70487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2700" kern="1200"/>
        </a:p>
      </dsp:txBody>
      <dsp:txXfrm>
        <a:off x="7268514" y="1983257"/>
        <a:ext cx="421785" cy="422922"/>
      </dsp:txXfrm>
    </dsp:sp>
    <dsp:sp modelId="{2BE90600-CA26-475E-9533-9E9243A623E3}">
      <dsp:nvSpPr>
        <dsp:cNvPr id="0" name=""/>
        <dsp:cNvSpPr/>
      </dsp:nvSpPr>
      <dsp:spPr>
        <a:xfrm>
          <a:off x="8121180" y="1295313"/>
          <a:ext cx="2842220" cy="1798809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solidFill>
                <a:schemeClr val="tx1"/>
              </a:solidFill>
            </a:rPr>
            <a:t>PLANEACIÓN DE EJECUCIÓN DE ACTIVIDADES</a:t>
          </a:r>
          <a:endParaRPr lang="es-CO" sz="2000" b="1" kern="1200" dirty="0">
            <a:solidFill>
              <a:schemeClr val="tx1"/>
            </a:solidFill>
          </a:endParaRPr>
        </a:p>
      </dsp:txBody>
      <dsp:txXfrm>
        <a:off x="8173865" y="1347998"/>
        <a:ext cx="2736850" cy="16934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ADC8CF-4F2C-4721-AE0E-7AB28154B1C9}">
      <dsp:nvSpPr>
        <dsp:cNvPr id="0" name=""/>
        <dsp:cNvSpPr/>
      </dsp:nvSpPr>
      <dsp:spPr>
        <a:xfrm>
          <a:off x="7498747" y="2505473"/>
          <a:ext cx="91440" cy="46628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6628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81A0C3-DDCB-4861-B218-1AEF1276AA78}">
      <dsp:nvSpPr>
        <dsp:cNvPr id="0" name=""/>
        <dsp:cNvSpPr/>
      </dsp:nvSpPr>
      <dsp:spPr>
        <a:xfrm>
          <a:off x="6074790" y="1021099"/>
          <a:ext cx="1469677" cy="4662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7762"/>
              </a:lnTo>
              <a:lnTo>
                <a:pt x="1469677" y="317762"/>
              </a:lnTo>
              <a:lnTo>
                <a:pt x="1469677" y="46628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6C9CDD-DEAE-4733-8527-8A32D02054ED}">
      <dsp:nvSpPr>
        <dsp:cNvPr id="0" name=""/>
        <dsp:cNvSpPr/>
      </dsp:nvSpPr>
      <dsp:spPr>
        <a:xfrm>
          <a:off x="4605112" y="2505473"/>
          <a:ext cx="979784" cy="4662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7762"/>
              </a:lnTo>
              <a:lnTo>
                <a:pt x="979784" y="317762"/>
              </a:lnTo>
              <a:lnTo>
                <a:pt x="979784" y="46628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061699-1FC7-4EC7-BC8D-1E3A639BAA3D}">
      <dsp:nvSpPr>
        <dsp:cNvPr id="0" name=""/>
        <dsp:cNvSpPr/>
      </dsp:nvSpPr>
      <dsp:spPr>
        <a:xfrm>
          <a:off x="3625328" y="2505473"/>
          <a:ext cx="979784" cy="466288"/>
        </a:xfrm>
        <a:custGeom>
          <a:avLst/>
          <a:gdLst/>
          <a:ahLst/>
          <a:cxnLst/>
          <a:rect l="0" t="0" r="0" b="0"/>
          <a:pathLst>
            <a:path>
              <a:moveTo>
                <a:pt x="979784" y="0"/>
              </a:moveTo>
              <a:lnTo>
                <a:pt x="979784" y="317762"/>
              </a:lnTo>
              <a:lnTo>
                <a:pt x="0" y="317762"/>
              </a:lnTo>
              <a:lnTo>
                <a:pt x="0" y="46628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2AB5C9-6861-467B-AC82-CEC0FA4911C3}">
      <dsp:nvSpPr>
        <dsp:cNvPr id="0" name=""/>
        <dsp:cNvSpPr/>
      </dsp:nvSpPr>
      <dsp:spPr>
        <a:xfrm>
          <a:off x="4605112" y="1021099"/>
          <a:ext cx="1469677" cy="466288"/>
        </a:xfrm>
        <a:custGeom>
          <a:avLst/>
          <a:gdLst/>
          <a:ahLst/>
          <a:cxnLst/>
          <a:rect l="0" t="0" r="0" b="0"/>
          <a:pathLst>
            <a:path>
              <a:moveTo>
                <a:pt x="1469677" y="0"/>
              </a:moveTo>
              <a:lnTo>
                <a:pt x="1469677" y="317762"/>
              </a:lnTo>
              <a:lnTo>
                <a:pt x="0" y="317762"/>
              </a:lnTo>
              <a:lnTo>
                <a:pt x="0" y="46628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693CB1-348C-4EE8-B68F-C8097CEFC983}">
      <dsp:nvSpPr>
        <dsp:cNvPr id="0" name=""/>
        <dsp:cNvSpPr/>
      </dsp:nvSpPr>
      <dsp:spPr>
        <a:xfrm>
          <a:off x="5273147" y="3014"/>
          <a:ext cx="1603284" cy="101808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E38C10-B845-426F-8590-9D11D50D0ADC}">
      <dsp:nvSpPr>
        <dsp:cNvPr id="0" name=""/>
        <dsp:cNvSpPr/>
      </dsp:nvSpPr>
      <dsp:spPr>
        <a:xfrm>
          <a:off x="5451290" y="172249"/>
          <a:ext cx="1603284" cy="10180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 smtClean="0">
              <a:latin typeface="Century Gothic" panose="020B0502020202020204" pitchFamily="34" charset="0"/>
            </a:rPr>
            <a:t>PROCESOS</a:t>
          </a:r>
          <a:r>
            <a:rPr lang="es-ES" sz="1300" kern="1200" dirty="0" smtClean="0"/>
            <a:t> </a:t>
          </a:r>
          <a:endParaRPr lang="es-ES" sz="1300" kern="1200" dirty="0"/>
        </a:p>
      </dsp:txBody>
      <dsp:txXfrm>
        <a:off x="5481109" y="202068"/>
        <a:ext cx="1543646" cy="958447"/>
      </dsp:txXfrm>
    </dsp:sp>
    <dsp:sp modelId="{6606AC54-B4FD-42D3-B07F-F164AA4A38BD}">
      <dsp:nvSpPr>
        <dsp:cNvPr id="0" name=""/>
        <dsp:cNvSpPr/>
      </dsp:nvSpPr>
      <dsp:spPr>
        <a:xfrm>
          <a:off x="3803470" y="1487388"/>
          <a:ext cx="1603284" cy="10180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34BDF9-8E9B-4587-9D76-671CD50E538C}">
      <dsp:nvSpPr>
        <dsp:cNvPr id="0" name=""/>
        <dsp:cNvSpPr/>
      </dsp:nvSpPr>
      <dsp:spPr>
        <a:xfrm>
          <a:off x="3981613" y="1656623"/>
          <a:ext cx="1603284" cy="10180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 smtClean="0">
              <a:latin typeface="Century Gothic" panose="020B0502020202020204" pitchFamily="34" charset="0"/>
            </a:rPr>
            <a:t>ADMINISTRATIVOS</a:t>
          </a:r>
          <a:endParaRPr lang="es-ES" sz="1300" kern="1200" dirty="0">
            <a:latin typeface="Century Gothic" panose="020B0502020202020204" pitchFamily="34" charset="0"/>
          </a:endParaRPr>
        </a:p>
      </dsp:txBody>
      <dsp:txXfrm>
        <a:off x="4011432" y="1686442"/>
        <a:ext cx="1543646" cy="958447"/>
      </dsp:txXfrm>
    </dsp:sp>
    <dsp:sp modelId="{5949964D-5A5E-418A-9284-0815D89EA888}">
      <dsp:nvSpPr>
        <dsp:cNvPr id="0" name=""/>
        <dsp:cNvSpPr/>
      </dsp:nvSpPr>
      <dsp:spPr>
        <a:xfrm>
          <a:off x="2823686" y="2971761"/>
          <a:ext cx="1603284" cy="101808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16E9D7-7C26-4DC8-9E07-81B327E4C3E9}">
      <dsp:nvSpPr>
        <dsp:cNvPr id="0" name=""/>
        <dsp:cNvSpPr/>
      </dsp:nvSpPr>
      <dsp:spPr>
        <a:xfrm>
          <a:off x="3001828" y="3140997"/>
          <a:ext cx="1603284" cy="10180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 smtClean="0">
              <a:latin typeface="Century Gothic" panose="020B0502020202020204" pitchFamily="34" charset="0"/>
            </a:rPr>
            <a:t>Técnicos </a:t>
          </a:r>
          <a:endParaRPr lang="es-ES" sz="1300" kern="1200" dirty="0">
            <a:latin typeface="Century Gothic" panose="020B0502020202020204" pitchFamily="34" charset="0"/>
          </a:endParaRPr>
        </a:p>
      </dsp:txBody>
      <dsp:txXfrm>
        <a:off x="3031647" y="3170816"/>
        <a:ext cx="1543646" cy="958447"/>
      </dsp:txXfrm>
    </dsp:sp>
    <dsp:sp modelId="{7E99EA63-A49A-4369-A70B-695B223F9BF1}">
      <dsp:nvSpPr>
        <dsp:cNvPr id="0" name=""/>
        <dsp:cNvSpPr/>
      </dsp:nvSpPr>
      <dsp:spPr>
        <a:xfrm>
          <a:off x="4783255" y="2971761"/>
          <a:ext cx="1603284" cy="101808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624383-C9A3-484C-BC7C-5AE2374E0A54}">
      <dsp:nvSpPr>
        <dsp:cNvPr id="0" name=""/>
        <dsp:cNvSpPr/>
      </dsp:nvSpPr>
      <dsp:spPr>
        <a:xfrm>
          <a:off x="4961398" y="3140997"/>
          <a:ext cx="1603284" cy="10180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 smtClean="0">
              <a:latin typeface="Century Gothic" panose="020B0502020202020204" pitchFamily="34" charset="0"/>
            </a:rPr>
            <a:t>Operativos</a:t>
          </a:r>
          <a:r>
            <a:rPr lang="es-ES" sz="1300" kern="1200" dirty="0" smtClean="0"/>
            <a:t> </a:t>
          </a:r>
          <a:endParaRPr lang="es-ES" sz="1300" kern="1200" dirty="0"/>
        </a:p>
      </dsp:txBody>
      <dsp:txXfrm>
        <a:off x="4991217" y="3170816"/>
        <a:ext cx="1543646" cy="958447"/>
      </dsp:txXfrm>
    </dsp:sp>
    <dsp:sp modelId="{15585A2A-9630-42ED-BC58-C61F48D9942A}">
      <dsp:nvSpPr>
        <dsp:cNvPr id="0" name=""/>
        <dsp:cNvSpPr/>
      </dsp:nvSpPr>
      <dsp:spPr>
        <a:xfrm>
          <a:off x="6742825" y="1487388"/>
          <a:ext cx="1603284" cy="10180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2901C5-3CDA-49E2-A465-546A6C2646A3}">
      <dsp:nvSpPr>
        <dsp:cNvPr id="0" name=""/>
        <dsp:cNvSpPr/>
      </dsp:nvSpPr>
      <dsp:spPr>
        <a:xfrm>
          <a:off x="6920967" y="1656623"/>
          <a:ext cx="1603284" cy="10180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 smtClean="0">
              <a:latin typeface="Century Gothic" panose="020B0502020202020204" pitchFamily="34" charset="0"/>
            </a:rPr>
            <a:t>PEDAGÓGICOS</a:t>
          </a:r>
          <a:endParaRPr lang="es-ES" sz="1300" kern="1200" dirty="0">
            <a:latin typeface="Century Gothic" panose="020B0502020202020204" pitchFamily="34" charset="0"/>
          </a:endParaRPr>
        </a:p>
      </dsp:txBody>
      <dsp:txXfrm>
        <a:off x="6950786" y="1686442"/>
        <a:ext cx="1543646" cy="958447"/>
      </dsp:txXfrm>
    </dsp:sp>
    <dsp:sp modelId="{AFD5D390-01A2-45DB-BAE5-E9E6B13889F0}">
      <dsp:nvSpPr>
        <dsp:cNvPr id="0" name=""/>
        <dsp:cNvSpPr/>
      </dsp:nvSpPr>
      <dsp:spPr>
        <a:xfrm>
          <a:off x="6742825" y="2971761"/>
          <a:ext cx="1603284" cy="101808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2A96B6-0461-46DD-B7A5-304787F4B2FD}">
      <dsp:nvSpPr>
        <dsp:cNvPr id="0" name=""/>
        <dsp:cNvSpPr/>
      </dsp:nvSpPr>
      <dsp:spPr>
        <a:xfrm>
          <a:off x="6920967" y="3140997"/>
          <a:ext cx="1603284" cy="10180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 smtClean="0">
              <a:latin typeface="Century Gothic" panose="020B0502020202020204" pitchFamily="34" charset="0"/>
            </a:rPr>
            <a:t>Metodológicos</a:t>
          </a:r>
          <a:r>
            <a:rPr lang="es-ES" sz="1300" kern="1200" dirty="0" smtClean="0"/>
            <a:t> </a:t>
          </a:r>
          <a:endParaRPr lang="es-ES" sz="1300" kern="1200" dirty="0"/>
        </a:p>
      </dsp:txBody>
      <dsp:txXfrm>
        <a:off x="6950786" y="3170816"/>
        <a:ext cx="1543646" cy="9584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C502ED-38DF-43AC-A8CD-F9D3E3173CC4}" type="datetime1">
              <a:rPr lang="es-ES" smtClean="0"/>
              <a:t>11/05/2023</a:t>
            </a:fld>
            <a:endParaRPr lang="es-E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9097EB-C63E-4831-9239-7FC098CD3FD3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3083448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DAD7FE-6CFB-4941-843F-5B8FA3E21170}" type="datetime1">
              <a:rPr lang="es-ES" noProof="0" smtClean="0"/>
              <a:t>11/05/2023</a:t>
            </a:fld>
            <a:endParaRPr lang="es-ES" noProof="0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s-ES" noProof="0" dirty="0"/>
              <a:t>Haga clic para modificar los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93B0CF2-7F87-4E02-A248-870047730F99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61498132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93B0CF2-7F87-4E02-A248-870047730F99}" type="slidenum">
              <a:rPr lang="es-ES" smtClean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95133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Rectángulo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cxnSp>
          <p:nvCxnSpPr>
            <p:cNvPr id="7" name="Conector recto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" name="Conector recto 4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kumimoji="0" lang="es-ES" noProof="0" dirty="0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 rtlCol="0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rtl="0"/>
            <a:r>
              <a:rPr lang="es-ES" noProof="0" smtClean="0"/>
              <a:t>Haga clic para modificar el estilo de subtítulo del patrón</a:t>
            </a:r>
            <a:endParaRPr kumimoji="0" lang="es-ES" noProof="0" dirty="0"/>
          </a:p>
        </p:txBody>
      </p:sp>
      <p:sp>
        <p:nvSpPr>
          <p:cNvPr id="30" name="Marcador de fecha 2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7F0D198-0886-401E-862C-EF3536AA44DD}" type="datetime1">
              <a:rPr lang="es-ES" noProof="0" smtClean="0"/>
              <a:t>11/05/2023</a:t>
            </a:fld>
            <a:endParaRPr lang="es-ES" noProof="0" dirty="0"/>
          </a:p>
        </p:txBody>
      </p:sp>
      <p:sp>
        <p:nvSpPr>
          <p:cNvPr id="19" name="Marcador de pie de página 1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27" name="Marcador de número de diapositiva 2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98082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kumimoji="0" lang="es-ES" noProof="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 eaLnBrk="1" latinLnBrk="0" hangingPunct="1"/>
            <a:r>
              <a:rPr lang="es-ES" noProof="0" smtClean="0"/>
              <a:t>Haga clic para modificar el estilo de texto del patrón</a:t>
            </a:r>
          </a:p>
          <a:p>
            <a:pPr lvl="1" rtl="0" eaLnBrk="1" latinLnBrk="0" hangingPunct="1"/>
            <a:r>
              <a:rPr lang="es-ES" noProof="0" smtClean="0"/>
              <a:t>Segundo nivel</a:t>
            </a:r>
          </a:p>
          <a:p>
            <a:pPr lvl="2" rtl="0" eaLnBrk="1" latinLnBrk="0" hangingPunct="1"/>
            <a:r>
              <a:rPr lang="es-ES" noProof="0" smtClean="0"/>
              <a:t>Tercer nivel</a:t>
            </a:r>
          </a:p>
          <a:p>
            <a:pPr lvl="3" rtl="0" eaLnBrk="1" latinLnBrk="0" hangingPunct="1"/>
            <a:r>
              <a:rPr lang="es-ES" noProof="0" smtClean="0"/>
              <a:t>Cuarto nivel</a:t>
            </a:r>
          </a:p>
          <a:p>
            <a:pPr lvl="4" rtl="0" eaLnBrk="1" latinLnBrk="0" hangingPunct="1"/>
            <a:r>
              <a:rPr lang="es-ES" noProof="0" smtClean="0"/>
              <a:t>Quinto nivel</a:t>
            </a:r>
            <a:endParaRPr kumimoji="0" lang="es-ES" noProof="0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2672DA2-4E32-43A8-88C9-F7DB2E98E079}" type="datetime1">
              <a:rPr lang="es-ES" noProof="0" smtClean="0"/>
              <a:t>11/05/2023</a:t>
            </a:fld>
            <a:endParaRPr lang="es-ES" noProof="0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48168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rtlCol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kumimoji="0" lang="es-ES" noProof="0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rtlCol="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rtl="0" eaLnBrk="1" latinLnBrk="0" hangingPunct="1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2540A2F-3117-4E4B-AFC9-CB157300D9A8}" type="datetime1">
              <a:rPr lang="es-ES" noProof="0" smtClean="0"/>
              <a:t>11/05/2023</a:t>
            </a:fld>
            <a:endParaRPr lang="es-ES" noProof="0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5319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kumimoji="0" lang="es-ES" noProof="0" dirty="0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 rtlCol="0"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es-ES" noProof="0" smtClean="0"/>
              <a:t>Haga clic para modificar el estilo de texto del patrón</a:t>
            </a:r>
          </a:p>
          <a:p>
            <a:pPr lvl="1" rtl="0" eaLnBrk="1" latinLnBrk="0" hangingPunct="1"/>
            <a:r>
              <a:rPr lang="es-ES" noProof="0" smtClean="0"/>
              <a:t>Segundo nivel</a:t>
            </a:r>
          </a:p>
          <a:p>
            <a:pPr lvl="2" rtl="0" eaLnBrk="1" latinLnBrk="0" hangingPunct="1"/>
            <a:r>
              <a:rPr lang="es-ES" noProof="0" smtClean="0"/>
              <a:t>Tercer nivel</a:t>
            </a:r>
          </a:p>
          <a:p>
            <a:pPr lvl="3" rtl="0" eaLnBrk="1" latinLnBrk="0" hangingPunct="1"/>
            <a:r>
              <a:rPr lang="es-ES" noProof="0" smtClean="0"/>
              <a:t>Cuarto nivel</a:t>
            </a:r>
          </a:p>
          <a:p>
            <a:pPr lvl="4" rtl="0" eaLnBrk="1" latinLnBrk="0" hangingPunct="1"/>
            <a:r>
              <a:rPr lang="es-ES" noProof="0" smtClean="0"/>
              <a:t>Quinto nivel</a:t>
            </a:r>
            <a:endParaRPr kumimoji="0" lang="es-ES" noProof="0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 rtlCol="0"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es-ES" noProof="0" smtClean="0"/>
              <a:t>Haga clic para modificar el estilo de texto del patrón</a:t>
            </a:r>
          </a:p>
          <a:p>
            <a:pPr lvl="1" rtl="0" eaLnBrk="1" latinLnBrk="0" hangingPunct="1"/>
            <a:r>
              <a:rPr lang="es-ES" noProof="0" smtClean="0"/>
              <a:t>Segundo nivel</a:t>
            </a:r>
          </a:p>
          <a:p>
            <a:pPr lvl="2" rtl="0" eaLnBrk="1" latinLnBrk="0" hangingPunct="1"/>
            <a:r>
              <a:rPr lang="es-ES" noProof="0" smtClean="0"/>
              <a:t>Tercer nivel</a:t>
            </a:r>
          </a:p>
          <a:p>
            <a:pPr lvl="3" rtl="0" eaLnBrk="1" latinLnBrk="0" hangingPunct="1"/>
            <a:r>
              <a:rPr lang="es-ES" noProof="0" smtClean="0"/>
              <a:t>Cuarto nivel</a:t>
            </a:r>
          </a:p>
          <a:p>
            <a:pPr lvl="4" rtl="0" eaLnBrk="1" latinLnBrk="0" hangingPunct="1"/>
            <a:r>
              <a:rPr lang="es-ES" noProof="0" smtClean="0"/>
              <a:t>Quinto nivel</a:t>
            </a:r>
            <a:endParaRPr kumimoji="0" lang="es-ES" noProof="0" dirty="0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4983E3B-19EF-4B0A-B85C-B5EE2F3F66E9}" type="datetime1">
              <a:rPr lang="es-ES" noProof="0" smtClean="0"/>
              <a:t>11/05/2023</a:t>
            </a:fld>
            <a:endParaRPr lang="es-ES" noProof="0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0901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rtlCol="0" anchor="b"/>
          <a:lstStyle>
            <a:lvl1pPr>
              <a:defRPr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kumimoji="0" lang="es-ES" noProof="0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rtlCol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5" name="Marcador de contenido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es-ES" noProof="0" smtClean="0"/>
              <a:t>Haga clic para modificar el estilo de texto del patrón</a:t>
            </a:r>
          </a:p>
          <a:p>
            <a:pPr lvl="1" rtl="0" eaLnBrk="1" latinLnBrk="0" hangingPunct="1"/>
            <a:r>
              <a:rPr lang="es-ES" noProof="0" smtClean="0"/>
              <a:t>Segundo nivel</a:t>
            </a:r>
          </a:p>
          <a:p>
            <a:pPr lvl="2" rtl="0" eaLnBrk="1" latinLnBrk="0" hangingPunct="1"/>
            <a:r>
              <a:rPr lang="es-ES" noProof="0" smtClean="0"/>
              <a:t>Tercer nivel</a:t>
            </a:r>
          </a:p>
          <a:p>
            <a:pPr lvl="3" rtl="0" eaLnBrk="1" latinLnBrk="0" hangingPunct="1"/>
            <a:r>
              <a:rPr lang="es-ES" noProof="0" smtClean="0"/>
              <a:t>Cuarto nivel</a:t>
            </a:r>
          </a:p>
          <a:p>
            <a:pPr lvl="4" rtl="0" eaLnBrk="1" latinLnBrk="0" hangingPunct="1"/>
            <a:r>
              <a:rPr lang="es-ES" noProof="0" smtClean="0"/>
              <a:t>Quinto nivel</a:t>
            </a:r>
            <a:endParaRPr kumimoji="0" lang="es-ES" noProof="0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rtlCol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es-ES" noProof="0" smtClean="0"/>
              <a:t>Haga clic para modificar el estilo de texto del patrón</a:t>
            </a:r>
          </a:p>
          <a:p>
            <a:pPr lvl="1" rtl="0" eaLnBrk="1" latinLnBrk="0" hangingPunct="1"/>
            <a:r>
              <a:rPr lang="es-ES" noProof="0" smtClean="0"/>
              <a:t>Segundo nivel</a:t>
            </a:r>
          </a:p>
          <a:p>
            <a:pPr lvl="2" rtl="0" eaLnBrk="1" latinLnBrk="0" hangingPunct="1"/>
            <a:r>
              <a:rPr lang="es-ES" noProof="0" smtClean="0"/>
              <a:t>Tercer nivel</a:t>
            </a:r>
          </a:p>
          <a:p>
            <a:pPr lvl="3" rtl="0" eaLnBrk="1" latinLnBrk="0" hangingPunct="1"/>
            <a:r>
              <a:rPr lang="es-ES" noProof="0" smtClean="0"/>
              <a:t>Cuarto nivel</a:t>
            </a:r>
          </a:p>
          <a:p>
            <a:pPr lvl="4" rtl="0" eaLnBrk="1" latinLnBrk="0" hangingPunct="1"/>
            <a:r>
              <a:rPr lang="es-ES" noProof="0" smtClean="0"/>
              <a:t>Quinto nivel</a:t>
            </a:r>
            <a:endParaRPr kumimoji="0" lang="es-ES" noProof="0" dirty="0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1EE2287-7AED-4508-BA8B-A33013696AEC}" type="datetime1">
              <a:rPr lang="es-ES" noProof="0" smtClean="0"/>
              <a:t>11/05/2023</a:t>
            </a:fld>
            <a:endParaRPr lang="es-ES" noProof="0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25018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kumimoji="0" lang="es-ES" noProof="0" dirty="0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0BD4DFD-A822-4FD8-BFBF-197CBA855426}" type="datetime1">
              <a:rPr lang="es-ES" noProof="0" smtClean="0"/>
              <a:t>11/05/2023</a:t>
            </a:fld>
            <a:endParaRPr lang="es-ES" noProof="0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07181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284916D-9C1E-4B35-A1BA-B043FBD4F6CF}" type="datetime1">
              <a:rPr lang="es-ES" noProof="0" smtClean="0"/>
              <a:t>11/05/2023</a:t>
            </a:fld>
            <a:endParaRPr lang="es-ES" noProof="0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528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rtlCol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kumimoji="0" lang="es-ES" noProof="0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 rtlCol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es-ES" noProof="0" smtClean="0"/>
              <a:t>Haga clic para modificar el estilo de texto del patrón</a:t>
            </a:r>
          </a:p>
          <a:p>
            <a:pPr lvl="1" rtl="0" eaLnBrk="1" latinLnBrk="0" hangingPunct="1"/>
            <a:r>
              <a:rPr lang="es-ES" noProof="0" smtClean="0"/>
              <a:t>Segundo nivel</a:t>
            </a:r>
          </a:p>
          <a:p>
            <a:pPr lvl="2" rtl="0" eaLnBrk="1" latinLnBrk="0" hangingPunct="1"/>
            <a:r>
              <a:rPr lang="es-ES" noProof="0" smtClean="0"/>
              <a:t>Tercer nivel</a:t>
            </a:r>
          </a:p>
          <a:p>
            <a:pPr lvl="3" rtl="0" eaLnBrk="1" latinLnBrk="0" hangingPunct="1"/>
            <a:r>
              <a:rPr lang="es-ES" noProof="0" smtClean="0"/>
              <a:t>Cuarto nivel</a:t>
            </a:r>
          </a:p>
          <a:p>
            <a:pPr lvl="4" rtl="0" eaLnBrk="1" latinLnBrk="0" hangingPunct="1"/>
            <a:r>
              <a:rPr lang="es-ES" noProof="0" smtClean="0"/>
              <a:t>Quinto nivel</a:t>
            </a:r>
            <a:endParaRPr kumimoji="0" lang="es-ES" noProof="0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 rtlCol="0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rtl="0" eaLnBrk="1" latinLnBrk="0" hangingPunct="1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8EDA92C-EA07-4844-A9C0-7671CE0A3023}" type="datetime1">
              <a:rPr lang="es-ES" noProof="0" smtClean="0"/>
              <a:t>11/05/2023</a:t>
            </a:fld>
            <a:endParaRPr lang="es-ES" noProof="0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99192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con una esquina recortada y redondeada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s-ES" sz="1800" noProof="0" dirty="0"/>
          </a:p>
        </p:txBody>
      </p:sp>
      <p:sp>
        <p:nvSpPr>
          <p:cNvPr id="12" name="Triángulo rectángulo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es-ES" sz="1800" noProof="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rtlCol="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kumimoji="0" lang="es-ES" noProof="0" dirty="0"/>
          </a:p>
        </p:txBody>
      </p:sp>
      <p:sp>
        <p:nvSpPr>
          <p:cNvPr id="3" name="Marcador de imagen 2" descr="Marcador de posición vacío para agregar una imagen. Haga clic en el marcador de posición y seleccione la imagen que desee agregar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rtlCol="0"/>
          <a:lstStyle>
            <a:lvl1pPr marL="0" indent="0">
              <a:buNone/>
              <a:defRPr sz="3200"/>
            </a:lvl1pPr>
          </a:lstStyle>
          <a:p>
            <a:pPr rtl="0"/>
            <a:r>
              <a:rPr lang="es-ES" noProof="0" smtClean="0"/>
              <a:t>Haga clic en el icono para agregar una imagen</a:t>
            </a:r>
            <a:endParaRPr kumimoji="0" lang="es-ES" noProof="0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rtlCol="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rtl="0" eaLnBrk="1" latinLnBrk="0" hangingPunct="1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0A37C7A-AEB8-4B08-B7A3-C61470375C39}" type="datetime1">
              <a:rPr lang="es-ES" noProof="0" smtClean="0"/>
              <a:t>11/05/2023</a:t>
            </a:fld>
            <a:endParaRPr lang="es-ES" noProof="0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 rtlCol="0"/>
          <a:lstStyle/>
          <a:p>
            <a:pPr rtl="0"/>
            <a:fld id="{401CF334-2D5C-4859-84A6-CA7E6E43FAEB}" type="slidenum">
              <a:rPr lang="es-ES" noProof="0" smtClean="0"/>
              <a:t>‹Nº›</a:t>
            </a:fld>
            <a:endParaRPr lang="es-ES" noProof="0" dirty="0"/>
          </a:p>
        </p:txBody>
      </p:sp>
      <p:sp>
        <p:nvSpPr>
          <p:cNvPr id="10" name="Forma libre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es-ES" sz="1800" noProof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a libre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es-ES" sz="1800" noProof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6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kumimoji="0" lang="es-ES" noProof="0" dirty="0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 eaLnBrk="1" latinLnBrk="0" hangingPunct="1"/>
            <a:r>
              <a:rPr lang="es-ES" noProof="0" smtClean="0"/>
              <a:t>Haga clic para modificar el estilo de texto del patrón</a:t>
            </a:r>
          </a:p>
          <a:p>
            <a:pPr lvl="1" rtl="0" eaLnBrk="1" latinLnBrk="0" hangingPunct="1"/>
            <a:r>
              <a:rPr lang="es-ES" noProof="0" smtClean="0"/>
              <a:t>Segundo nivel</a:t>
            </a:r>
          </a:p>
          <a:p>
            <a:pPr lvl="2" rtl="0" eaLnBrk="1" latinLnBrk="0" hangingPunct="1"/>
            <a:r>
              <a:rPr lang="es-ES" noProof="0" smtClean="0"/>
              <a:t>Tercer nivel</a:t>
            </a:r>
          </a:p>
          <a:p>
            <a:pPr lvl="3" rtl="0" eaLnBrk="1" latinLnBrk="0" hangingPunct="1"/>
            <a:r>
              <a:rPr lang="es-ES" noProof="0" smtClean="0"/>
              <a:t>Cuarto nivel</a:t>
            </a:r>
          </a:p>
          <a:p>
            <a:pPr lvl="4" rtl="0" eaLnBrk="1" latinLnBrk="0" hangingPunct="1"/>
            <a:r>
              <a:rPr lang="es-ES" noProof="0" smtClean="0"/>
              <a:t>Quinto nivel</a:t>
            </a:r>
            <a:endParaRPr kumimoji="0" lang="es-ES" noProof="0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2E184A9-C1BE-4691-8290-38F7E3B9E2EA}" type="datetime1">
              <a:rPr lang="es-ES" noProof="0" smtClean="0"/>
              <a:t>11/05/2023</a:t>
            </a:fld>
            <a:endParaRPr lang="es-ES" noProof="0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87777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kumimoji="0" lang="es-ES" noProof="0" dirty="0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 rtlCol="0"/>
          <a:lstStyle/>
          <a:p>
            <a:pPr lvl="0" rtl="0" eaLnBrk="1" latinLnBrk="0" hangingPunct="1"/>
            <a:r>
              <a:rPr lang="es-ES" noProof="0" smtClean="0"/>
              <a:t>Haga clic para modificar el estilo de texto del patrón</a:t>
            </a:r>
          </a:p>
          <a:p>
            <a:pPr lvl="1" rtl="0" eaLnBrk="1" latinLnBrk="0" hangingPunct="1"/>
            <a:r>
              <a:rPr lang="es-ES" noProof="0" smtClean="0"/>
              <a:t>Segundo nivel</a:t>
            </a:r>
          </a:p>
          <a:p>
            <a:pPr lvl="2" rtl="0" eaLnBrk="1" latinLnBrk="0" hangingPunct="1"/>
            <a:r>
              <a:rPr lang="es-ES" noProof="0" smtClean="0"/>
              <a:t>Tercer nivel</a:t>
            </a:r>
          </a:p>
          <a:p>
            <a:pPr lvl="3" rtl="0" eaLnBrk="1" latinLnBrk="0" hangingPunct="1"/>
            <a:r>
              <a:rPr lang="es-ES" noProof="0" smtClean="0"/>
              <a:t>Cuarto nivel</a:t>
            </a:r>
          </a:p>
          <a:p>
            <a:pPr lvl="4" rtl="0" eaLnBrk="1" latinLnBrk="0" hangingPunct="1"/>
            <a:r>
              <a:rPr lang="es-ES" noProof="0" smtClean="0"/>
              <a:t>Quinto nivel</a:t>
            </a:r>
            <a:endParaRPr kumimoji="0" lang="es-ES" noProof="0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E537EF8-1A52-460D-8FA5-88CB8E631AE8}" type="datetime1">
              <a:rPr lang="es-ES" noProof="0" smtClean="0"/>
              <a:t>11/05/2023</a:t>
            </a:fld>
            <a:endParaRPr lang="es-ES" noProof="0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36975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upo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Rectángulo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grpSp>
          <p:nvGrpSpPr>
            <p:cNvPr id="27" name="Grupo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Forma libre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es-ES" sz="1800" noProof="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Forma libre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es-ES" sz="1800" noProof="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31" name="Grupo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Forma libre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es-ES" sz="1800" noProof="0" dirty="0"/>
                </a:p>
              </p:txBody>
            </p:sp>
            <p:sp>
              <p:nvSpPr>
                <p:cNvPr id="33" name="Forma libre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es-ES" sz="1800" noProof="0" dirty="0"/>
                </a:p>
              </p:txBody>
            </p:sp>
          </p:grpSp>
        </p:grpSp>
      </p:grpSp>
      <p:sp>
        <p:nvSpPr>
          <p:cNvPr id="9" name="Marcador de título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rtlCol="0" anchor="b">
            <a:normAutofit/>
          </a:bodyPr>
          <a:lstStyle/>
          <a:p>
            <a:pPr rtl="0"/>
            <a:r>
              <a:rPr lang="es-ES" noProof="0" dirty="0"/>
              <a:t>Haga clic para modificar el estilo de título del patrón</a:t>
            </a:r>
            <a:endParaRPr kumimoji="0" lang="es-ES" noProof="0" dirty="0"/>
          </a:p>
        </p:txBody>
      </p:sp>
      <p:sp>
        <p:nvSpPr>
          <p:cNvPr id="30" name="Marcador de texto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rtl="0" eaLnBrk="1" latinLnBrk="0" hangingPunct="1"/>
            <a:r>
              <a:rPr lang="es-ES" noProof="0" dirty="0" smtClean="0"/>
              <a:t>Haga clic para modificar los estilos de texto del patrón</a:t>
            </a:r>
          </a:p>
          <a:p>
            <a:pPr lvl="1" rtl="0" eaLnBrk="1" latinLnBrk="0" hangingPunct="1"/>
            <a:r>
              <a:rPr lang="es-ES" noProof="0" dirty="0" smtClean="0"/>
              <a:t>Segundo nivel</a:t>
            </a:r>
          </a:p>
          <a:p>
            <a:pPr lvl="2" rtl="0" eaLnBrk="1" latinLnBrk="0" hangingPunct="1"/>
            <a:r>
              <a:rPr lang="es-ES" noProof="0" dirty="0" smtClean="0"/>
              <a:t>Tercer nivel</a:t>
            </a:r>
          </a:p>
          <a:p>
            <a:pPr lvl="3" rtl="0" eaLnBrk="1" latinLnBrk="0" hangingPunct="1"/>
            <a:r>
              <a:rPr lang="es-ES" noProof="0" dirty="0" smtClean="0"/>
              <a:t>Cuarto nivel</a:t>
            </a:r>
          </a:p>
          <a:p>
            <a:pPr lvl="4" rtl="0" eaLnBrk="1" latinLnBrk="0" hangingPunct="1"/>
            <a:r>
              <a:rPr lang="es-ES" noProof="0" dirty="0" smtClean="0"/>
              <a:t>Quinto nivel</a:t>
            </a:r>
            <a:endParaRPr lang="es-ES" noProof="0" dirty="0"/>
          </a:p>
        </p:txBody>
      </p:sp>
      <p:sp>
        <p:nvSpPr>
          <p:cNvPr id="10" name="Marcador de fecha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</a:defRPr>
            </a:lvl1pPr>
          </a:lstStyle>
          <a:p>
            <a:pPr rtl="0"/>
            <a:fld id="{1811FD10-D06B-4536-8048-7D2897F296FB}" type="datetime1">
              <a:rPr lang="es-ES" noProof="0" smtClean="0"/>
              <a:t>11/05/2023</a:t>
            </a:fld>
            <a:endParaRPr lang="es-ES" noProof="0" dirty="0"/>
          </a:p>
        </p:txBody>
      </p:sp>
      <p:sp>
        <p:nvSpPr>
          <p:cNvPr id="22" name="Marcador de pie de página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18" name="Marcador de número de diapositiva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</a:defRPr>
            </a:lvl1pPr>
          </a:lstStyle>
          <a:p>
            <a:pPr rtl="0"/>
            <a:fld id="{401CF334-2D5C-4859-84A6-CA7E6E43FAEB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9428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lnSpc>
          <a:spcPct val="90000"/>
        </a:lnSpc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>
            <a:lumMod val="50000"/>
          </a:schemeClr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>
            <a:lumMod val="75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0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r>
              <a:rPr lang="es-CO" sz="6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O" sz="6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ES" dirty="0"/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>
          <a:xfrm>
            <a:off x="711200" y="2691577"/>
            <a:ext cx="10472928" cy="2289559"/>
          </a:xfrm>
        </p:spPr>
        <p:txBody>
          <a:bodyPr rtlCol="0">
            <a:normAutofit/>
          </a:bodyPr>
          <a:lstStyle/>
          <a:p>
            <a:pPr algn="ctr"/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FUNDACIÓN ACADEMIA NACIONAL DE APRENDIZAJE ANDAP </a:t>
            </a:r>
            <a:endParaRPr lang="es-E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O" sz="2800" dirty="0">
                <a:latin typeface="Arial" panose="020B0604020202020204" pitchFamily="34" charset="0"/>
                <a:cs typeface="Arial" panose="020B0604020202020204" pitchFamily="34" charset="0"/>
              </a:rPr>
              <a:t>CONTRATO </a:t>
            </a:r>
            <a:r>
              <a:rPr lang="es-CO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No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943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de 2023</a:t>
            </a:r>
            <a:endParaRPr lang="es-CO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O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PROGRAMA </a:t>
            </a:r>
            <a:r>
              <a:rPr lang="es-CO" sz="2800" dirty="0">
                <a:latin typeface="Arial" panose="020B0604020202020204" pitchFamily="34" charset="0"/>
                <a:cs typeface="Arial" panose="020B0604020202020204" pitchFamily="34" charset="0"/>
              </a:rPr>
              <a:t>DE EDUCACIÓN PARA JÓVENES, ADULTOS Y MAYORES  SECRETARÍA DE EDUCACIÓN DE </a:t>
            </a:r>
            <a:r>
              <a:rPr lang="es-CO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TUNJA</a:t>
            </a:r>
            <a:endParaRPr lang="es-ES" dirty="0"/>
          </a:p>
        </p:txBody>
      </p:sp>
      <p:pic>
        <p:nvPicPr>
          <p:cNvPr id="6" name="Imagen 5"/>
          <p:cNvPicPr/>
          <p:nvPr/>
        </p:nvPicPr>
        <p:blipFill>
          <a:blip r:embed="rId3"/>
          <a:stretch>
            <a:fillRect/>
          </a:stretch>
        </p:blipFill>
        <p:spPr>
          <a:xfrm>
            <a:off x="711200" y="743473"/>
            <a:ext cx="1457972" cy="1256254"/>
          </a:xfrm>
          <a:prstGeom prst="rect">
            <a:avLst/>
          </a:prstGeom>
        </p:spPr>
      </p:pic>
      <p:pic>
        <p:nvPicPr>
          <p:cNvPr id="7" name="Imagen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0589" y="74347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962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sz="5400" b="1" dirty="0"/>
              <a:t>OBJETO CONTRACTUAL </a:t>
            </a:r>
            <a:endParaRPr lang="es-CO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4944505"/>
              </p:ext>
            </p:extLst>
          </p:nvPr>
        </p:nvGraphicFramePr>
        <p:xfrm>
          <a:off x="609600" y="1935163"/>
          <a:ext cx="109728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/>
          <p:cNvPicPr/>
          <p:nvPr/>
        </p:nvPicPr>
        <p:blipFill>
          <a:blip r:embed="rId7"/>
          <a:stretch>
            <a:fillRect/>
          </a:stretch>
        </p:blipFill>
        <p:spPr>
          <a:xfrm>
            <a:off x="215705" y="258556"/>
            <a:ext cx="1457972" cy="1256254"/>
          </a:xfrm>
          <a:prstGeom prst="rect">
            <a:avLst/>
          </a:prstGeom>
        </p:spPr>
      </p:pic>
      <p:pic>
        <p:nvPicPr>
          <p:cNvPr id="6" name="Imagen 5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551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O" b="1" dirty="0">
                <a:latin typeface="Century Gothic" panose="020B0502020202020204" pitchFamily="34" charset="0"/>
              </a:rPr>
              <a:t>MARCO LEGAL EDUCACIÓN DE ADULTOS 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1.Constitución Política de 1991</a:t>
            </a:r>
          </a:p>
          <a:p>
            <a:pPr marL="0" indent="0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2. Ley 115 de 1994</a:t>
            </a:r>
          </a:p>
          <a:p>
            <a:pPr marL="0" indent="0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3. Ley 715 de 2001</a:t>
            </a:r>
          </a:p>
          <a:p>
            <a:pPr marL="0" indent="0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 3. Decreto Único Reglamentario del Sector Educación 1075 de 2015 Subsección 3 a la 7. </a:t>
            </a:r>
          </a:p>
          <a:p>
            <a:pPr marL="0" indent="0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4. Decreto 1421 de 2017 Atención educativa a la población con discapacidad </a:t>
            </a:r>
          </a:p>
          <a:p>
            <a:pPr marL="0" indent="0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5. Jurisprudencia emitida con referencia al tema. 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229773" y="258556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653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/>
          <p:nvPr/>
        </p:nvPicPr>
        <p:blipFill>
          <a:blip r:embed="rId2"/>
          <a:stretch>
            <a:fillRect/>
          </a:stretch>
        </p:blipFill>
        <p:spPr>
          <a:xfrm>
            <a:off x="229773" y="258556"/>
            <a:ext cx="1457972" cy="1256254"/>
          </a:xfrm>
          <a:prstGeom prst="rect">
            <a:avLst/>
          </a:prstGeom>
        </p:spPr>
      </p:pic>
      <p:pic>
        <p:nvPicPr>
          <p:cNvPr id="3" name="Imagen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153551" y="1166843"/>
            <a:ext cx="1032568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CO" sz="2400" b="1" dirty="0" smtClean="0">
              <a:latin typeface="Century Gothic" panose="020B0502020202020204" pitchFamily="34" charset="0"/>
            </a:endParaRPr>
          </a:p>
          <a:p>
            <a:r>
              <a:rPr lang="es-CO" sz="2400" b="1" dirty="0" smtClean="0">
                <a:latin typeface="Century Gothic" panose="020B0502020202020204" pitchFamily="34" charset="0"/>
              </a:rPr>
              <a:t>CONSTITUCIÓN </a:t>
            </a:r>
            <a:r>
              <a:rPr lang="es-CO" sz="2400" b="1" dirty="0">
                <a:latin typeface="Century Gothic" panose="020B0502020202020204" pitchFamily="34" charset="0"/>
              </a:rPr>
              <a:t>POLITICA DE COLOMBIA  DE 1991.</a:t>
            </a:r>
          </a:p>
          <a:p>
            <a:pPr algn="just"/>
            <a:r>
              <a:rPr lang="es-CO" sz="2400" dirty="0">
                <a:latin typeface="Century Gothic" panose="020B0502020202020204" pitchFamily="34" charset="0"/>
              </a:rPr>
              <a:t>Artículo 67 y 68 determinan dispone que la educación es un derecho de las personas y un servicio público que tiene una función social y establecen como obligaciones especiales del Estado la erradicación del analfabetismo.</a:t>
            </a:r>
          </a:p>
          <a:p>
            <a:r>
              <a:rPr lang="es-CO" sz="2400" b="1" dirty="0">
                <a:latin typeface="Century Gothic" panose="020B0502020202020204" pitchFamily="34" charset="0"/>
              </a:rPr>
              <a:t>LEY GENERAL DE PARTICIPACIÓN  115 DE  1994</a:t>
            </a:r>
            <a:endParaRPr lang="es-CO" sz="2400" dirty="0">
              <a:latin typeface="Century Gothic" panose="020B0502020202020204" pitchFamily="34" charset="0"/>
            </a:endParaRPr>
          </a:p>
          <a:p>
            <a:r>
              <a:rPr lang="es-CO" sz="2400" dirty="0">
                <a:latin typeface="Century Gothic" panose="020B0502020202020204" pitchFamily="34" charset="0"/>
              </a:rPr>
              <a:t>El Título III, </a:t>
            </a:r>
          </a:p>
          <a:p>
            <a:pPr algn="just"/>
            <a:r>
              <a:rPr lang="es-CO" sz="2400" dirty="0">
                <a:latin typeface="Century Gothic" panose="020B0502020202020204" pitchFamily="34" charset="0"/>
              </a:rPr>
              <a:t>-Modalidades de atención educativa a poblaciones.</a:t>
            </a:r>
          </a:p>
          <a:p>
            <a:pPr algn="just"/>
            <a:r>
              <a:rPr lang="es-CO" sz="2400" dirty="0">
                <a:latin typeface="Century Gothic" panose="020B0502020202020204" pitchFamily="34" charset="0"/>
              </a:rPr>
              <a:t>- Autoriza la validación de conocimientos, experiencias y prácticas sin la exigencia de haber cursado los grados de escolaridad</a:t>
            </a:r>
          </a:p>
          <a:p>
            <a:pPr algn="just"/>
            <a:r>
              <a:rPr lang="es-CO" sz="2400" dirty="0">
                <a:latin typeface="Century Gothic" panose="020B0502020202020204" pitchFamily="34" charset="0"/>
              </a:rPr>
              <a:t> - Establece los programas </a:t>
            </a:r>
            <a:r>
              <a:rPr lang="es-CO" sz="2400" dirty="0" err="1">
                <a:latin typeface="Century Gothic" panose="020B0502020202020204" pitchFamily="34" charset="0"/>
              </a:rPr>
              <a:t>semipresenciales</a:t>
            </a:r>
            <a:r>
              <a:rPr lang="es-CO" sz="2400" dirty="0">
                <a:latin typeface="Century Gothic" panose="020B0502020202020204" pitchFamily="34" charset="0"/>
              </a:rPr>
              <a:t> para adultos-  educación para el trabajo y el desarrollo humano.</a:t>
            </a:r>
          </a:p>
        </p:txBody>
      </p:sp>
    </p:spTree>
    <p:extLst>
      <p:ext uri="{BB962C8B-B14F-4D97-AF65-F5344CB8AC3E}">
        <p14:creationId xmlns:p14="http://schemas.microsoft.com/office/powerpoint/2010/main" val="225720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/>
          <p:nvPr/>
        </p:nvPicPr>
        <p:blipFill>
          <a:blip r:embed="rId2"/>
          <a:stretch>
            <a:fillRect/>
          </a:stretch>
        </p:blipFill>
        <p:spPr>
          <a:xfrm>
            <a:off x="229773" y="52711"/>
            <a:ext cx="1457972" cy="1256254"/>
          </a:xfrm>
          <a:prstGeom prst="rect">
            <a:avLst/>
          </a:prstGeom>
        </p:spPr>
      </p:pic>
      <p:pic>
        <p:nvPicPr>
          <p:cNvPr id="3" name="Imagen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0343" y="52711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153551" y="1166843"/>
            <a:ext cx="1032568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LEY 115 DE 1994 - CAPITULO 2 EDUCACIÓN PARA ADULTOS </a:t>
            </a:r>
          </a:p>
          <a:p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ARTICULO 50. </a:t>
            </a:r>
          </a:p>
          <a:p>
            <a:pPr algn="just">
              <a:buFontTx/>
              <a:buChar char="-"/>
            </a:pPr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La educación de adultos es aquella que se ofrece a las personas en edad relativamente mayor a la aceptada regularmente en la educación por niveles y grados del servicio público educativo, que deseen suplir y completar su formación, o validar sus estudios. </a:t>
            </a:r>
          </a:p>
          <a:p>
            <a:pPr algn="just">
              <a:buFontTx/>
              <a:buChar char="-"/>
            </a:pPr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El Estado facilitará las condiciones y promoverá especialmente la educación a distancia y </a:t>
            </a:r>
            <a:r>
              <a:rPr lang="es-CO" sz="2400" dirty="0" err="1">
                <a:latin typeface="Arial" panose="020B0604020202020204" pitchFamily="34" charset="0"/>
                <a:cs typeface="Arial" panose="020B0604020202020204" pitchFamily="34" charset="0"/>
              </a:rPr>
              <a:t>semipresencial</a:t>
            </a:r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 para los adultos. </a:t>
            </a:r>
          </a:p>
          <a:p>
            <a:pPr algn="just"/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ARTICULO 51. </a:t>
            </a:r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Objetivos específicos:</a:t>
            </a:r>
          </a:p>
          <a:p>
            <a:pPr marL="514350" indent="-514350" algn="just">
              <a:buAutoNum type="alphaLcParenR"/>
            </a:pPr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Adquirir y actualizar su formación básica y facilitar el acceso a los distintos niveles educativos; </a:t>
            </a:r>
          </a:p>
          <a:p>
            <a:pPr marL="514350" indent="-514350" algn="just">
              <a:buAutoNum type="alphaLcParenR"/>
            </a:pPr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 Erradicar el analfabetismo;</a:t>
            </a:r>
          </a:p>
          <a:p>
            <a:pPr marL="514350" indent="-514350" algn="just">
              <a:buAutoNum type="alphaLcParenR"/>
            </a:pPr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 Actualizar los conocimientos, según el nivel de educación,</a:t>
            </a:r>
          </a:p>
          <a:p>
            <a:pPr marL="514350" indent="-514350" algn="just">
              <a:buAutoNum type="alphaLcParenR"/>
            </a:pPr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 Desarrollar la capacidad de participación en la vida económica, política, social, cultural y comunitaria.</a:t>
            </a:r>
          </a:p>
          <a:p>
            <a:endParaRPr lang="es-CO" sz="2400" b="1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77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/>
          <p:nvPr/>
        </p:nvPicPr>
        <p:blipFill>
          <a:blip r:embed="rId2"/>
          <a:stretch>
            <a:fillRect/>
          </a:stretch>
        </p:blipFill>
        <p:spPr>
          <a:xfrm>
            <a:off x="229773" y="258556"/>
            <a:ext cx="1457972" cy="1256254"/>
          </a:xfrm>
          <a:prstGeom prst="rect">
            <a:avLst/>
          </a:prstGeom>
        </p:spPr>
      </p:pic>
      <p:pic>
        <p:nvPicPr>
          <p:cNvPr id="3" name="Imagen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153551" y="1166843"/>
            <a:ext cx="103256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CO" sz="2400" b="1" dirty="0" smtClean="0">
              <a:latin typeface="Century Gothic" panose="020B0502020202020204" pitchFamily="34" charset="0"/>
            </a:endParaRPr>
          </a:p>
          <a:p>
            <a:pPr algn="ctr"/>
            <a:r>
              <a:rPr lang="es-CO" sz="2400" b="1" dirty="0" smtClean="0">
                <a:latin typeface="Century Gothic" panose="020B0502020202020204" pitchFamily="34" charset="0"/>
              </a:rPr>
              <a:t>DECRETO  </a:t>
            </a:r>
            <a:r>
              <a:rPr lang="es-CO" sz="2400" b="1" dirty="0">
                <a:latin typeface="Century Gothic" panose="020B0502020202020204" pitchFamily="34" charset="0"/>
              </a:rPr>
              <a:t>1075 DE 2015  ÚNICO REGLAMENTARIO  DEL SECTOR EDUCACIÓN </a:t>
            </a:r>
            <a:endParaRPr lang="es-CO" sz="2400" dirty="0">
              <a:latin typeface="Century Gothic" panose="020B0502020202020204" pitchFamily="34" charset="0"/>
            </a:endParaRPr>
          </a:p>
          <a:p>
            <a:pPr algn="just"/>
            <a:endParaRPr lang="es-CO" sz="2400" dirty="0">
              <a:latin typeface="Century Gothic" panose="020B0502020202020204" pitchFamily="34" charset="0"/>
            </a:endParaRPr>
          </a:p>
          <a:p>
            <a:pPr algn="just"/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La educación de adultos, ya sea formal, educación para el trabajo y el desarrollo humano o informal hace parte del servicio público educativo, y se regirá por lo dispuesto en la Ley 115 de 1994, sus Decretos reglamentarios, en especial el Decreto 1860 de 1994.</a:t>
            </a:r>
          </a:p>
          <a:p>
            <a:pPr algn="just"/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Incorpora en su estructura los contenidos del Decreto reglamentario 3011 de 1997, en el capítulo 5, sección 3, Educación para adultos y otros.</a:t>
            </a:r>
          </a:p>
          <a:p>
            <a:endParaRPr lang="es-CO" sz="2400" b="1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88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/>
          <p:nvPr/>
        </p:nvPicPr>
        <p:blipFill>
          <a:blip r:embed="rId2"/>
          <a:stretch>
            <a:fillRect/>
          </a:stretch>
        </p:blipFill>
        <p:spPr>
          <a:xfrm>
            <a:off x="173503" y="52712"/>
            <a:ext cx="1457972" cy="1256254"/>
          </a:xfrm>
          <a:prstGeom prst="rect">
            <a:avLst/>
          </a:prstGeom>
        </p:spPr>
      </p:pic>
      <p:pic>
        <p:nvPicPr>
          <p:cNvPr id="3" name="Imagen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2936" y="152630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153550" y="1166845"/>
            <a:ext cx="1018185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2000" b="1" dirty="0">
                <a:latin typeface="Century Gothic" panose="020B0502020202020204" pitchFamily="34" charset="0"/>
              </a:rPr>
              <a:t>DESARROLLO DE LA EDUCACIÓN BÁSICA FORMAL PARA ADULTOS</a:t>
            </a:r>
            <a:endParaRPr lang="es-CO" sz="2000" dirty="0">
              <a:latin typeface="Century Gothic" panose="020B0502020202020204" pitchFamily="34" charset="0"/>
            </a:endParaRPr>
          </a:p>
          <a:p>
            <a:pPr algn="just"/>
            <a:endParaRPr lang="es-CO" sz="2000" dirty="0">
              <a:latin typeface="Century Gothic" panose="020B0502020202020204" pitchFamily="34" charset="0"/>
            </a:endParaRPr>
          </a:p>
          <a:p>
            <a:pPr algn="just"/>
            <a:r>
              <a:rPr lang="es-CO" sz="2000" b="1" dirty="0">
                <a:latin typeface="Century Gothic" panose="020B0502020202020204" pitchFamily="34" charset="0"/>
              </a:rPr>
              <a:t>Artículo 2.3.3.5.3.4.2 Educación básica ciclo II a ciclo IV</a:t>
            </a:r>
          </a:p>
          <a:p>
            <a:pPr algn="just">
              <a:buFontTx/>
              <a:buChar char="-"/>
            </a:pPr>
            <a:r>
              <a:rPr lang="es-CO" sz="2000" dirty="0">
                <a:latin typeface="Century Gothic" panose="020B0502020202020204" pitchFamily="34" charset="0"/>
              </a:rPr>
              <a:t>Se desarrollará en cuatro (4) ciclos lectivos especiales integrados, distribuidas en los períodos que disponga el proyecto educativo institucional.</a:t>
            </a:r>
          </a:p>
          <a:p>
            <a:pPr algn="just">
              <a:buFontTx/>
              <a:buChar char="-"/>
            </a:pPr>
            <a:r>
              <a:rPr lang="es-CO" sz="2000" dirty="0">
                <a:latin typeface="Century Gothic" panose="020B0502020202020204" pitchFamily="34" charset="0"/>
              </a:rPr>
              <a:t> Cada ciclo lectivo especial integrado tendrá una duración mínima de ochocientas (800) horas anuales de trabajo, en actividades pedagógicas relacionadas con el desarrollo de las áreas obligatorias y fundamentales y los proyectos pedagógicos, de acuerdo con lo establecido en respectivo PEI.</a:t>
            </a:r>
          </a:p>
          <a:p>
            <a:pPr algn="just">
              <a:buFontTx/>
              <a:buChar char="-"/>
            </a:pPr>
            <a:r>
              <a:rPr lang="es-CO" sz="2000" dirty="0">
                <a:latin typeface="Century Gothic" panose="020B0502020202020204" pitchFamily="34" charset="0"/>
              </a:rPr>
              <a:t> Las instituciones educativas que ofrezcan este servicio, podrán programar las actividades pedagógicas con la intensidad horaria semanal y diaria que determine el correspondiente plan de estudios, ya sea en jornada diurna, nocturna, sabatina o dominical. (Decreto 3011 de 1997, artículo 18).</a:t>
            </a:r>
          </a:p>
          <a:p>
            <a:pPr algn="just">
              <a:buFontTx/>
              <a:buChar char="-"/>
            </a:pPr>
            <a:r>
              <a:rPr lang="es-MX" sz="2000" b="1" dirty="0">
                <a:latin typeface="Century Gothic" panose="020B0502020202020204" pitchFamily="34" charset="0"/>
              </a:rPr>
              <a:t>Articulo 2.3.3.5.3.4.3 </a:t>
            </a:r>
          </a:p>
          <a:p>
            <a:pPr algn="just"/>
            <a:endParaRPr lang="es-MX" sz="2000" b="1" dirty="0">
              <a:latin typeface="Century Gothic" panose="020B0502020202020204" pitchFamily="34" charset="0"/>
            </a:endParaRPr>
          </a:p>
          <a:p>
            <a:pPr algn="just"/>
            <a:r>
              <a:rPr lang="es-MX" sz="2000" dirty="0">
                <a:latin typeface="Century Gothic" panose="020B0502020202020204" pitchFamily="34" charset="0"/>
              </a:rPr>
              <a:t>Las personas con edades de quince (15) años o más, que hayan finalizado el ciclo de educación básica primaria y demuestren que han estado por fuera del servicio público educativo formal, dos (2) años o más.”</a:t>
            </a:r>
            <a:endParaRPr lang="es-CO" sz="2000" dirty="0">
              <a:latin typeface="Century Gothic" panose="020B0502020202020204" pitchFamily="34" charset="0"/>
            </a:endParaRPr>
          </a:p>
          <a:p>
            <a:endParaRPr lang="es-CO" sz="2400" b="1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07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/>
          <p:nvPr/>
        </p:nvPicPr>
        <p:blipFill>
          <a:blip r:embed="rId2"/>
          <a:stretch>
            <a:fillRect/>
          </a:stretch>
        </p:blipFill>
        <p:spPr>
          <a:xfrm>
            <a:off x="229773" y="258556"/>
            <a:ext cx="1457972" cy="1256254"/>
          </a:xfrm>
          <a:prstGeom prst="rect">
            <a:avLst/>
          </a:prstGeom>
        </p:spPr>
      </p:pic>
      <p:pic>
        <p:nvPicPr>
          <p:cNvPr id="3" name="Imagen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035098" y="1856160"/>
            <a:ext cx="1032568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DESARROLLO DE LA EDUCACIÓN MEDIA FORMAL PARA ADULTOS</a:t>
            </a:r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CO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2400" b="1" dirty="0">
                <a:latin typeface="Arial" panose="020B0604020202020204" pitchFamily="34" charset="0"/>
                <a:cs typeface="Arial" panose="020B0604020202020204" pitchFamily="34" charset="0"/>
              </a:rPr>
              <a:t>Articulo 2.3.3.5.3.5.1  </a:t>
            </a:r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Educación media ciclo V y VI</a:t>
            </a:r>
          </a:p>
          <a:p>
            <a:pPr lvl="0"/>
            <a:endParaRPr lang="es-MX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La educación media académica se ofrecerá en dos (2) ciclos lectivos especiales integrados, a las personas que hayan obtenido el certificado de estudios del bachillerato básico  o a las personas de dieciocho (18) años o más que acrediten haber culminado el noveno grado de la educación básica.</a:t>
            </a:r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O" sz="2400" b="1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34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/>
          <p:nvPr/>
        </p:nvPicPr>
        <p:blipFill>
          <a:blip r:embed="rId2"/>
          <a:stretch>
            <a:fillRect/>
          </a:stretch>
        </p:blipFill>
        <p:spPr>
          <a:xfrm>
            <a:off x="229773" y="258556"/>
            <a:ext cx="1457972" cy="1256254"/>
          </a:xfrm>
          <a:prstGeom prst="rect">
            <a:avLst/>
          </a:prstGeom>
        </p:spPr>
      </p:pic>
      <p:pic>
        <p:nvPicPr>
          <p:cNvPr id="3" name="Imagen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035098" y="1856160"/>
            <a:ext cx="1050041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Artículo 2.3.3.5.3.4.5. MODALIDAD DE ATENCIÓN </a:t>
            </a:r>
          </a:p>
          <a:p>
            <a:pPr algn="just"/>
            <a:endParaRPr lang="es-CO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Cuando se adopte la modalidad </a:t>
            </a:r>
            <a:r>
              <a:rPr lang="es-CO" sz="2400" dirty="0" err="1">
                <a:latin typeface="Arial" panose="020B0604020202020204" pitchFamily="34" charset="0"/>
                <a:cs typeface="Arial" panose="020B0604020202020204" pitchFamily="34" charset="0"/>
              </a:rPr>
              <a:t>semipresencial</a:t>
            </a:r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 se debe garantizar una </a:t>
            </a:r>
            <a:r>
              <a:rPr lang="es-CO" sz="2400" dirty="0" err="1">
                <a:latin typeface="Arial" panose="020B0604020202020204" pitchFamily="34" charset="0"/>
                <a:cs typeface="Arial" panose="020B0604020202020204" pitchFamily="34" charset="0"/>
              </a:rPr>
              <a:t>presencialidad</a:t>
            </a:r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 no inferior al cincuenta por ciento (50%) de las horas anuales de trabajo, determinadas en el artículo anterior y el desarrollo de prácticas, asesorías, tutorías, trabajos grupales y elaboración de módulos y guías. (Decreto 3011 de 1997, artículo 19). </a:t>
            </a:r>
          </a:p>
          <a:p>
            <a:endParaRPr lang="es-CO" sz="2400" b="1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19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/>
          <p:nvPr/>
        </p:nvPicPr>
        <p:blipFill>
          <a:blip r:embed="rId2"/>
          <a:stretch>
            <a:fillRect/>
          </a:stretch>
        </p:blipFill>
        <p:spPr>
          <a:xfrm>
            <a:off x="229773" y="258556"/>
            <a:ext cx="1457972" cy="1256254"/>
          </a:xfrm>
          <a:prstGeom prst="rect">
            <a:avLst/>
          </a:prstGeom>
        </p:spPr>
      </p:pic>
      <p:pic>
        <p:nvPicPr>
          <p:cNvPr id="3" name="Imagen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035098" y="1856160"/>
            <a:ext cx="1050041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Artículo 2.3.3.5.3.7.1. </a:t>
            </a:r>
            <a:r>
              <a:rPr lang="es-CO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RECONOCIMIENTO DE COMPETENCIA </a:t>
            </a:r>
          </a:p>
          <a:p>
            <a:endParaRPr lang="es-CO" sz="2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O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Los  participantes podrán solicitar que mediante evaluación previa, sean reconocidos los conocimientos, experiencias y prácticas ya adquiridos sin exigencia de haber cursado determinado grado de escolaridad formal, a través de los cuales puedan demostrar que han alcanzado logros tales que les permita iniciar su proceso formativo, a partir del ciclo lectivo especial integrado hasta el cual pueda ser ubicado de manera anticipada. </a:t>
            </a:r>
          </a:p>
          <a:p>
            <a:pPr algn="just"/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- Los comités de evaluación de las instituciones educativas que ofrecen este servicio, dispondrán lo pertinente </a:t>
            </a:r>
            <a:r>
              <a:rPr lang="es-CO" sz="1400" i="1" dirty="0">
                <a:latin typeface="Arial" panose="020B0604020202020204" pitchFamily="34" charset="0"/>
                <a:cs typeface="Arial" panose="020B0604020202020204" pitchFamily="34" charset="0"/>
              </a:rPr>
              <a:t>(Decreto 3011 de 1997, artículo 36). </a:t>
            </a: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endParaRPr lang="es-CO" sz="2400" b="1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44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/>
          <p:nvPr/>
        </p:nvPicPr>
        <p:blipFill>
          <a:blip r:embed="rId2"/>
          <a:stretch>
            <a:fillRect/>
          </a:stretch>
        </p:blipFill>
        <p:spPr>
          <a:xfrm>
            <a:off x="229773" y="258556"/>
            <a:ext cx="1457972" cy="1256254"/>
          </a:xfrm>
          <a:prstGeom prst="rect">
            <a:avLst/>
          </a:prstGeom>
        </p:spPr>
      </p:pic>
      <p:pic>
        <p:nvPicPr>
          <p:cNvPr id="3" name="Imagen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035098" y="1856160"/>
            <a:ext cx="1050041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Artículo 2.3.3.5.3.7.1. </a:t>
            </a:r>
            <a:r>
              <a:rPr lang="es-CO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RECONOCIMIENTO DE COMPETENCIA </a:t>
            </a:r>
          </a:p>
          <a:p>
            <a:endParaRPr lang="es-CO" sz="2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O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Los  participantes podrán solicitar que mediante evaluación previa, sean reconocidos los conocimientos, experiencias y prácticas ya adquiridos sin exigencia de haber cursado determinado grado de escolaridad formal, a través de los cuales puedan demostrar que han alcanzado logros tales que les permita iniciar su proceso formativo, a partir del ciclo lectivo especial integrado hasta el cual pueda ser ubicado de manera anticipada. </a:t>
            </a:r>
          </a:p>
          <a:p>
            <a:pPr algn="just"/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- Los comités de evaluación de las instituciones educativas que ofrecen este servicio, dispondrán lo pertinente </a:t>
            </a:r>
            <a:r>
              <a:rPr lang="es-CO" sz="1400" i="1" dirty="0">
                <a:latin typeface="Arial" panose="020B0604020202020204" pitchFamily="34" charset="0"/>
                <a:cs typeface="Arial" panose="020B0604020202020204" pitchFamily="34" charset="0"/>
              </a:rPr>
              <a:t>(Decreto 3011 de 1997, artículo 36). </a:t>
            </a: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just"/>
            <a:endParaRPr lang="es-CO" sz="2400" b="1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96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/>
          <p:nvPr/>
        </p:nvPicPr>
        <p:blipFill>
          <a:blip r:embed="rId2"/>
          <a:stretch>
            <a:fillRect/>
          </a:stretch>
        </p:blipFill>
        <p:spPr>
          <a:xfrm>
            <a:off x="229773" y="258556"/>
            <a:ext cx="1457972" cy="1256254"/>
          </a:xfrm>
          <a:prstGeom prst="rect">
            <a:avLst/>
          </a:prstGeom>
        </p:spPr>
      </p:pic>
      <p:pic>
        <p:nvPicPr>
          <p:cNvPr id="3" name="Imagen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035098" y="1856160"/>
            <a:ext cx="1050041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ACTIVIDADES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PARA LOGRAR LA PERMANENCIA DE LOS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ESTUDIANTES</a:t>
            </a:r>
          </a:p>
          <a:p>
            <a:pPr algn="just"/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Llamar a los estudiantes que presenten ausencias desde un comienzo.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Visita y apoyo para su reincorporación al grupo a través de planes de mejoramiento de acuerdo a las posibilidades reales de los estudiantes.</a:t>
            </a:r>
          </a:p>
          <a:p>
            <a:pPr algn="just"/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3. Tareas con énfasis en las áreas de Lenguaje y matemáticas.</a:t>
            </a:r>
          </a:p>
          <a:p>
            <a:pPr algn="just"/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4. Trabajos prácticos.</a:t>
            </a:r>
          </a:p>
          <a:p>
            <a:pPr algn="just"/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5. Apoyo con compañeros de su grupo que dominen los contenidos.</a:t>
            </a:r>
          </a:p>
          <a:p>
            <a:pPr algn="just"/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6. Trabajo directo con el facilitador del proceso.</a:t>
            </a:r>
          </a:p>
          <a:p>
            <a:endParaRPr lang="es-CO" sz="2400" dirty="0"/>
          </a:p>
          <a:p>
            <a:endParaRPr lang="es-CO" sz="2400" b="1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48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041008"/>
            <a:ext cx="10972800" cy="806079"/>
          </a:xfrm>
        </p:spPr>
        <p:txBody>
          <a:bodyPr>
            <a:normAutofit/>
          </a:bodyPr>
          <a:lstStyle/>
          <a:p>
            <a:pPr algn="ctr"/>
            <a:r>
              <a:rPr lang="es-CO" sz="3600" dirty="0">
                <a:latin typeface="Century Gothic" panose="020B0502020202020204" pitchFamily="34" charset="0"/>
              </a:rPr>
              <a:t>PRESTACIÓN DEL SERVICIO EDUCATIVO </a:t>
            </a:r>
            <a:endParaRPr lang="es-CO" sz="3600" dirty="0"/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73502" y="0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026" y="194833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Marcador de conteni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9914649"/>
              </p:ext>
            </p:extLst>
          </p:nvPr>
        </p:nvGraphicFramePr>
        <p:xfrm>
          <a:off x="609600" y="2112579"/>
          <a:ext cx="11347938" cy="4162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4214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>
                <a:solidFill>
                  <a:schemeClr val="tx1"/>
                </a:solidFill>
                <a:latin typeface="Century Gothic" panose="020B0502020202020204" pitchFamily="34" charset="0"/>
              </a:rPr>
              <a:t>PROCESOS PEDAGÓGICOS </a:t>
            </a:r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" y="2135895"/>
            <a:ext cx="10972800" cy="452248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>
                <a:latin typeface="Arial" panose="020B0604020202020204" pitchFamily="34" charset="0"/>
                <a:cs typeface="Arial" panose="020B0604020202020204" pitchFamily="34" charset="0"/>
              </a:rPr>
              <a:t>1.Implementación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del MEFR</a:t>
            </a:r>
          </a:p>
          <a:p>
            <a:pPr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Plan de estudios                              </a:t>
            </a:r>
            <a:endParaRPr lang="es-CO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es-CO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Planeación de Clases </a:t>
            </a:r>
          </a:p>
          <a:p>
            <a:pPr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Estructura curricular</a:t>
            </a:r>
          </a:p>
          <a:p>
            <a:pPr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Enfoques Pedagógicos</a:t>
            </a:r>
          </a:p>
          <a:p>
            <a:pPr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Material Pedagógico </a:t>
            </a:r>
          </a:p>
          <a:p>
            <a:pPr marL="0" indent="0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2. Implementación Estrategia CAMINOS DE EQUIDAD</a:t>
            </a:r>
          </a:p>
          <a:p>
            <a:pPr marL="0" indent="0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3. Cumplimiento Intensidad horaria</a:t>
            </a:r>
          </a:p>
          <a:p>
            <a:pPr marL="0" indent="0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Contenidos temáticos </a:t>
            </a:r>
          </a:p>
          <a:p>
            <a:pPr marL="0" indent="0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Desarrollo de Proyectos Productos Pedagógicos </a:t>
            </a:r>
          </a:p>
          <a:p>
            <a:pPr marL="0" indent="0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3. Servicio  Social </a:t>
            </a:r>
          </a:p>
          <a:p>
            <a:pPr marL="0" indent="0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4. Incorporación del Modelo Educativo en el Proyecto Educativo Institucional 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07457" y="436098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3741" y="415281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104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4400" b="1" dirty="0">
                <a:solidFill>
                  <a:srgbClr val="FFC000"/>
                </a:solidFill>
                <a:latin typeface="Century Gothic" panose="020B0502020202020204" pitchFamily="34" charset="0"/>
              </a:rPr>
              <a:t>PROCESOS  ADMINISTRATIVOS</a:t>
            </a:r>
            <a:r>
              <a:rPr lang="es-CO" sz="44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s-CO" sz="4400" dirty="0">
              <a:solidFill>
                <a:schemeClr val="tx1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" y="2135895"/>
            <a:ext cx="10972800" cy="4107250"/>
          </a:xfrm>
        </p:spPr>
        <p:txBody>
          <a:bodyPr>
            <a:normAutofit lnSpcReduction="10000"/>
          </a:bodyPr>
          <a:lstStyle/>
          <a:p>
            <a:pPr marL="914400" indent="-914400">
              <a:buAutoNum type="arabicPeriod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Convocatoria Participantes </a:t>
            </a:r>
          </a:p>
          <a:p>
            <a:pPr marL="914400" indent="-914400">
              <a:buAutoNum type="arabicPeriod"/>
            </a:pP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Verificación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y seguimiento Matrícula y registro SIMAT </a:t>
            </a:r>
          </a:p>
          <a:p>
            <a:pPr marL="914400" indent="-914400">
              <a:buAutoNum type="arabicPeriod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Capacitación,  evolución procesos   </a:t>
            </a:r>
          </a:p>
          <a:p>
            <a:pPr marL="914400" indent="-914400">
              <a:buAutoNum type="arabicPeriod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Registrar y llevar control de la asistencia a clase</a:t>
            </a:r>
          </a:p>
          <a:p>
            <a:pPr marL="914400" indent="-914400">
              <a:buAutoNum type="arabicPeriod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Soportar la entrega de los materiales a los PARTICIPANTES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914400" indent="-914400">
              <a:buAutoNum type="arabicPeriod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Diligenciamiento de formatos  </a:t>
            </a:r>
          </a:p>
          <a:p>
            <a:pPr marL="914400" indent="-914400">
              <a:buAutoNum type="arabicPeriod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Rendición de reportes e Informes   </a:t>
            </a:r>
          </a:p>
          <a:p>
            <a:pPr marL="914400" indent="-914400">
              <a:buAutoNum type="arabicPeriod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Seguimiento y acompañamiento al proceso pedagógico </a:t>
            </a:r>
          </a:p>
          <a:p>
            <a:pPr marL="914400" indent="-914400">
              <a:buAutoNum type="arabicPeriod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Cronogramas de trabajo y entrega de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soportes </a:t>
            </a:r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07457" y="436098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3741" y="415281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207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321660"/>
          </a:xfrm>
        </p:spPr>
        <p:txBody>
          <a:bodyPr>
            <a:normAutofit/>
          </a:bodyPr>
          <a:lstStyle/>
          <a:p>
            <a:pPr algn="ctr"/>
            <a:r>
              <a:rPr lang="es-CO" sz="4400" b="1" dirty="0">
                <a:solidFill>
                  <a:srgbClr val="FFC000"/>
                </a:solidFill>
                <a:latin typeface="Century Gothic" panose="020B0502020202020204" pitchFamily="34" charset="0"/>
              </a:rPr>
              <a:t>SOPORTES DE ATENCIÓN PARTICIPANTES</a:t>
            </a:r>
            <a:endParaRPr lang="es-CO" sz="4400" dirty="0">
              <a:solidFill>
                <a:schemeClr val="tx1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" y="2135895"/>
            <a:ext cx="10972800" cy="4389120"/>
          </a:xfrm>
        </p:spPr>
        <p:txBody>
          <a:bodyPr>
            <a:normAutofit fontScale="85000" lnSpcReduction="20000"/>
          </a:bodyPr>
          <a:lstStyle/>
          <a:p>
            <a:pPr marL="914400" indent="-914400">
              <a:buAutoNum type="arabicPeriod"/>
            </a:pPr>
            <a:r>
              <a:rPr lang="es-CO" dirty="0">
                <a:latin typeface="Bookman Old Style" panose="02050604050505020204" pitchFamily="18" charset="0"/>
              </a:rPr>
              <a:t>Formato </a:t>
            </a:r>
            <a:r>
              <a:rPr lang="es-CO" dirty="0" smtClean="0">
                <a:latin typeface="Bookman Old Style" panose="02050604050505020204" pitchFamily="18" charset="0"/>
              </a:rPr>
              <a:t>Pre matrícula</a:t>
            </a:r>
            <a:endParaRPr lang="es-CO" dirty="0">
              <a:latin typeface="Bookman Old Style" panose="02050604050505020204" pitchFamily="18" charset="0"/>
            </a:endParaRPr>
          </a:p>
          <a:p>
            <a:pPr marL="914400" indent="-914400">
              <a:buAutoNum type="arabicPeriod"/>
            </a:pPr>
            <a:r>
              <a:rPr lang="es-CO" dirty="0">
                <a:latin typeface="Bookman Old Style" panose="02050604050505020204" pitchFamily="18" charset="0"/>
              </a:rPr>
              <a:t>Actas de Inicio y </a:t>
            </a:r>
            <a:r>
              <a:rPr lang="es-CO" dirty="0" smtClean="0">
                <a:latin typeface="Bookman Old Style" panose="02050604050505020204" pitchFamily="18" charset="0"/>
              </a:rPr>
              <a:t>Finalización</a:t>
            </a:r>
          </a:p>
          <a:p>
            <a:pPr marL="914400" indent="-914400">
              <a:buAutoNum type="arabicPeriod"/>
            </a:pPr>
            <a:r>
              <a:rPr lang="es-ES" dirty="0" smtClean="0">
                <a:latin typeface="Bookman Old Style" panose="02050604050505020204" pitchFamily="18" charset="0"/>
              </a:rPr>
              <a:t>Cronogramas  de Intensidad  Horario.</a:t>
            </a:r>
            <a:endParaRPr lang="es-CO" dirty="0">
              <a:latin typeface="Bookman Old Style" panose="02050604050505020204" pitchFamily="18" charset="0"/>
            </a:endParaRPr>
          </a:p>
          <a:p>
            <a:pPr marL="914400" indent="-914400">
              <a:buAutoNum type="arabicPeriod"/>
            </a:pPr>
            <a:r>
              <a:rPr lang="es-CO" dirty="0">
                <a:latin typeface="Bookman Old Style" panose="02050604050505020204" pitchFamily="18" charset="0"/>
              </a:rPr>
              <a:t>Formato Piar</a:t>
            </a:r>
          </a:p>
          <a:p>
            <a:pPr marL="914400" indent="-914400">
              <a:buAutoNum type="arabicPeriod"/>
            </a:pPr>
            <a:r>
              <a:rPr lang="es-CO" dirty="0">
                <a:latin typeface="Bookman Old Style" panose="02050604050505020204" pitchFamily="18" charset="0"/>
              </a:rPr>
              <a:t>Planillas de asistencia</a:t>
            </a:r>
          </a:p>
          <a:p>
            <a:pPr marL="914400" indent="-914400">
              <a:buAutoNum type="arabicPeriod"/>
            </a:pPr>
            <a:r>
              <a:rPr lang="es-CO" dirty="0">
                <a:latin typeface="Bookman Old Style" panose="02050604050505020204" pitchFamily="18" charset="0"/>
              </a:rPr>
              <a:t>Planeador pedagógico</a:t>
            </a:r>
          </a:p>
          <a:p>
            <a:pPr marL="914400" indent="-914400">
              <a:buAutoNum type="arabicPeriod"/>
            </a:pPr>
            <a:r>
              <a:rPr lang="es-CO" dirty="0" smtClean="0">
                <a:latin typeface="Bookman Old Style" panose="02050604050505020204" pitchFamily="18" charset="0"/>
              </a:rPr>
              <a:t>Seguimiento </a:t>
            </a:r>
            <a:r>
              <a:rPr lang="es-CO" dirty="0">
                <a:latin typeface="Bookman Old Style" panose="02050604050505020204" pitchFamily="18" charset="0"/>
              </a:rPr>
              <a:t>Servicio Social </a:t>
            </a:r>
          </a:p>
          <a:p>
            <a:pPr marL="914400" indent="-914400">
              <a:buAutoNum type="arabicPeriod"/>
            </a:pPr>
            <a:r>
              <a:rPr lang="es-CO" dirty="0">
                <a:latin typeface="Bookman Old Style" panose="02050604050505020204" pitchFamily="18" charset="0"/>
              </a:rPr>
              <a:t>Formato de entrega de material</a:t>
            </a:r>
          </a:p>
          <a:p>
            <a:pPr marL="914400" indent="-914400">
              <a:buAutoNum type="arabicPeriod"/>
            </a:pPr>
            <a:r>
              <a:rPr lang="es-CO" dirty="0">
                <a:latin typeface="Bookman Old Style" panose="02050604050505020204" pitchFamily="18" charset="0"/>
              </a:rPr>
              <a:t>Planillas de Notas Parciales y Finales </a:t>
            </a:r>
          </a:p>
          <a:p>
            <a:pPr marL="914400" indent="-914400">
              <a:buAutoNum type="arabicPeriod"/>
            </a:pPr>
            <a:r>
              <a:rPr lang="es-CO" dirty="0">
                <a:latin typeface="Bookman Old Style" panose="02050604050505020204" pitchFamily="18" charset="0"/>
              </a:rPr>
              <a:t>Formato Nivelación y Refuerzo</a:t>
            </a:r>
          </a:p>
          <a:p>
            <a:pPr marL="914400" indent="-914400">
              <a:buAutoNum type="arabicPeriod"/>
            </a:pPr>
            <a:r>
              <a:rPr lang="es-CO" dirty="0" smtClean="0">
                <a:latin typeface="Bookman Old Style" panose="02050604050505020204" pitchFamily="18" charset="0"/>
              </a:rPr>
              <a:t>Acta </a:t>
            </a:r>
            <a:r>
              <a:rPr lang="es-CO" dirty="0">
                <a:latin typeface="Bookman Old Style" panose="02050604050505020204" pitchFamily="18" charset="0"/>
              </a:rPr>
              <a:t>de Reuniones</a:t>
            </a:r>
          </a:p>
          <a:p>
            <a:pPr marL="914400" indent="-914400">
              <a:buAutoNum type="arabicPeriod"/>
            </a:pPr>
            <a:r>
              <a:rPr lang="es-CO" dirty="0">
                <a:latin typeface="Bookman Old Style" panose="02050604050505020204" pitchFamily="18" charset="0"/>
              </a:rPr>
              <a:t>Registro Fotográfico </a:t>
            </a:r>
          </a:p>
          <a:p>
            <a:pPr marL="0" indent="0">
              <a:buNone/>
            </a:pPr>
            <a:endParaRPr lang="es-CO" dirty="0">
              <a:latin typeface="Century Gothic" panose="020B0502020202020204" pitchFamily="34" charset="0"/>
            </a:endParaRPr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35592" y="107111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3908" y="44099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898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731520"/>
            <a:ext cx="10616418" cy="1294228"/>
          </a:xfrm>
        </p:spPr>
        <p:txBody>
          <a:bodyPr>
            <a:normAutofit/>
          </a:bodyPr>
          <a:lstStyle/>
          <a:p>
            <a:pPr algn="ctr"/>
            <a:r>
              <a:rPr lang="es-CO" sz="4400" b="1" dirty="0">
                <a:solidFill>
                  <a:srgbClr val="FFC000"/>
                </a:solidFill>
                <a:latin typeface="Century Gothic" panose="020B0502020202020204" pitchFamily="34" charset="0"/>
              </a:rPr>
              <a:t>DILIGENCIAMIENTO DE FORMATOS</a:t>
            </a:r>
            <a:endParaRPr lang="es-CO" sz="4400" dirty="0">
              <a:solidFill>
                <a:schemeClr val="tx1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" y="2135895"/>
            <a:ext cx="10972800" cy="4389120"/>
          </a:xfrm>
        </p:spPr>
        <p:txBody>
          <a:bodyPr>
            <a:normAutofit/>
          </a:bodyPr>
          <a:lstStyle/>
          <a:p>
            <a:pPr marL="914400" indent="-914400">
              <a:buAutoNum type="arabicPeriod"/>
            </a:pPr>
            <a:r>
              <a:rPr lang="es-CO" sz="2800" dirty="0">
                <a:latin typeface="Arial" panose="020B0604020202020204" pitchFamily="34" charset="0"/>
                <a:cs typeface="Arial" panose="020B0604020202020204" pitchFamily="34" charset="0"/>
              </a:rPr>
              <a:t>Registro de participantes según consolidado SIMAT</a:t>
            </a:r>
          </a:p>
          <a:p>
            <a:pPr marL="0" indent="0">
              <a:buNone/>
            </a:pPr>
            <a:r>
              <a:rPr lang="es-CO" sz="2800" dirty="0">
                <a:latin typeface="Arial" panose="020B0604020202020204" pitchFamily="34" charset="0"/>
                <a:cs typeface="Arial" panose="020B0604020202020204" pitchFamily="34" charset="0"/>
              </a:rPr>
              <a:t>- Envió de planillas  con registro SIMAT</a:t>
            </a:r>
          </a:p>
          <a:p>
            <a:pPr>
              <a:buFontTx/>
              <a:buChar char="-"/>
            </a:pPr>
            <a:r>
              <a:rPr lang="es-CO" sz="2800" dirty="0">
                <a:latin typeface="Arial" panose="020B0604020202020204" pitchFamily="34" charset="0"/>
                <a:cs typeface="Arial" panose="020B0604020202020204" pitchFamily="34" charset="0"/>
              </a:rPr>
              <a:t>Reporte docente conformación de grupos</a:t>
            </a:r>
          </a:p>
          <a:p>
            <a:pPr>
              <a:buFontTx/>
              <a:buChar char="-"/>
            </a:pPr>
            <a:r>
              <a:rPr lang="es-CO" sz="2800" dirty="0">
                <a:latin typeface="Arial" panose="020B0604020202020204" pitchFamily="34" charset="0"/>
                <a:cs typeface="Arial" panose="020B0604020202020204" pitchFamily="34" charset="0"/>
              </a:rPr>
              <a:t>Reporte novedades en registro </a:t>
            </a:r>
          </a:p>
          <a:p>
            <a:pPr marL="0" indent="0">
              <a:buNone/>
            </a:pPr>
            <a:r>
              <a:rPr lang="es-CO" sz="2800" dirty="0">
                <a:latin typeface="Arial" panose="020B0604020202020204" pitchFamily="34" charset="0"/>
                <a:cs typeface="Arial" panose="020B0604020202020204" pitchFamily="34" charset="0"/>
              </a:rPr>
              <a:t>2. Información del formato diligenciada  según corresponda </a:t>
            </a:r>
          </a:p>
          <a:p>
            <a:pPr marL="0" indent="0">
              <a:buNone/>
            </a:pPr>
            <a:r>
              <a:rPr lang="es-CO" sz="2800" dirty="0">
                <a:latin typeface="Arial" panose="020B0604020202020204" pitchFamily="34" charset="0"/>
                <a:cs typeface="Arial" panose="020B0604020202020204" pitchFamily="34" charset="0"/>
              </a:rPr>
              <a:t>3. Sin tachones ni enmendaduras </a:t>
            </a:r>
          </a:p>
          <a:p>
            <a:pPr marL="0" indent="0">
              <a:buNone/>
            </a:pPr>
            <a:r>
              <a:rPr lang="es-CO" sz="2800" dirty="0">
                <a:latin typeface="Arial" panose="020B0604020202020204" pitchFamily="34" charset="0"/>
                <a:cs typeface="Arial" panose="020B0604020202020204" pitchFamily="34" charset="0"/>
              </a:rPr>
              <a:t>4.  Con las Firma Rector Institución Educativa – Coordinador y Docente</a:t>
            </a:r>
          </a:p>
          <a:p>
            <a:pPr marL="0" indent="0">
              <a:buNone/>
            </a:pPr>
            <a:endParaRPr lang="es-CO" dirty="0">
              <a:latin typeface="Century Gothic" panose="020B0502020202020204" pitchFamily="34" charset="0"/>
            </a:endParaRPr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35592" y="107111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259" y="71531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088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731520"/>
            <a:ext cx="10616418" cy="1294228"/>
          </a:xfrm>
        </p:spPr>
        <p:txBody>
          <a:bodyPr>
            <a:normAutofit/>
          </a:bodyPr>
          <a:lstStyle/>
          <a:p>
            <a:pPr algn="ctr"/>
            <a:r>
              <a:rPr lang="es-CO" sz="4000" b="1" dirty="0">
                <a:solidFill>
                  <a:srgbClr val="FFC000"/>
                </a:solidFill>
                <a:latin typeface="Century Gothic" panose="020B0502020202020204" pitchFamily="34" charset="0"/>
              </a:rPr>
              <a:t>VERIFICACIÓN DOCUMENTOS MATRÍCULA</a:t>
            </a:r>
            <a:endParaRPr lang="es-CO" sz="4000" dirty="0">
              <a:solidFill>
                <a:schemeClr val="tx1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" y="2135895"/>
            <a:ext cx="10972800" cy="4389120"/>
          </a:xfrm>
        </p:spPr>
        <p:txBody>
          <a:bodyPr>
            <a:normAutofit fontScale="77500" lnSpcReduction="20000"/>
          </a:bodyPr>
          <a:lstStyle/>
          <a:p>
            <a:pPr lvl="0" algn="just"/>
            <a:r>
              <a:rPr lang="es-CO" u="sng" dirty="0">
                <a:latin typeface="Arial" panose="020B0604020202020204" pitchFamily="34" charset="0"/>
                <a:cs typeface="Arial" panose="020B0604020202020204" pitchFamily="34" charset="0"/>
              </a:rPr>
              <a:t>Certificación en </a:t>
            </a:r>
            <a:r>
              <a:rPr lang="es-CO" b="1" u="sng" dirty="0">
                <a:latin typeface="Arial" panose="020B0604020202020204" pitchFamily="34" charset="0"/>
                <a:cs typeface="Arial" panose="020B0604020202020204" pitchFamily="34" charset="0"/>
              </a:rPr>
              <a:t>original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    escolar del último grado cursado y aprobado, para los estudiantes que no cuenten con certificado de estudio, el operador aplicara prueba línea base.</a:t>
            </a:r>
          </a:p>
          <a:p>
            <a:pPr marL="0" indent="0" algn="just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0" algn="just"/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Fotocopia del documento de identidad vigente</a:t>
            </a:r>
          </a:p>
          <a:p>
            <a:pPr marL="0" indent="0" algn="just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0" algn="just"/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Copia de certificado de salud</a:t>
            </a:r>
          </a:p>
          <a:p>
            <a:pPr marL="0" indent="0" algn="just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0" algn="just"/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Para los casos especiales,  certificado emitido por la entidad autorizada, para los casos de población desplazada, en condiciones especiales, víctimas de conflicto o desmovilizados, y/o cualquier condición especial.</a:t>
            </a:r>
          </a:p>
          <a:p>
            <a:pPr marL="0" indent="0" algn="just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0" algn="just"/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Para la población migrante permiso de permanecía.</a:t>
            </a:r>
          </a:p>
          <a:p>
            <a:pPr marL="0" indent="0" algn="just"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0" algn="just"/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Seguro estudiantil </a:t>
            </a:r>
          </a:p>
          <a:p>
            <a:pPr marL="0" indent="0">
              <a:buNone/>
            </a:pPr>
            <a:endParaRPr lang="es-CO" dirty="0">
              <a:latin typeface="Century Gothic" panose="020B0502020202020204" pitchFamily="34" charset="0"/>
            </a:endParaRPr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35592" y="107111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259" y="71531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391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731520"/>
            <a:ext cx="10616418" cy="1294228"/>
          </a:xfrm>
        </p:spPr>
        <p:txBody>
          <a:bodyPr>
            <a:normAutofit/>
          </a:bodyPr>
          <a:lstStyle/>
          <a:p>
            <a:pPr algn="ctr"/>
            <a:r>
              <a:rPr lang="es-CO" sz="2800" b="1" dirty="0">
                <a:solidFill>
                  <a:srgbClr val="FFC000"/>
                </a:solidFill>
                <a:latin typeface="Century Gothic" panose="020B0502020202020204" pitchFamily="34" charset="0"/>
              </a:rPr>
              <a:t>SEGUIMIENTO A LA NOVEDADES EN EL  REGISTRO SIMAT</a:t>
            </a:r>
            <a:endParaRPr lang="es-CO" sz="2800" dirty="0">
              <a:solidFill>
                <a:schemeClr val="tx1"/>
              </a:solidFill>
            </a:endParaRPr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35592" y="107111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259" y="71531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5936507"/>
              </p:ext>
            </p:extLst>
          </p:nvPr>
        </p:nvGraphicFramePr>
        <p:xfrm>
          <a:off x="609600" y="2135188"/>
          <a:ext cx="109728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5241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731520"/>
            <a:ext cx="10616418" cy="1294228"/>
          </a:xfrm>
        </p:spPr>
        <p:txBody>
          <a:bodyPr>
            <a:normAutofit/>
          </a:bodyPr>
          <a:lstStyle/>
          <a:p>
            <a:pPr algn="ctr"/>
            <a:r>
              <a:rPr lang="es-CO" sz="3600" b="1" dirty="0" smtClean="0"/>
              <a:t>SERVICIO </a:t>
            </a:r>
            <a:r>
              <a:rPr lang="es-CO" sz="3600" b="1" dirty="0"/>
              <a:t>SOCIAL </a:t>
            </a:r>
            <a:r>
              <a:rPr lang="es-CO" sz="3600" b="1" dirty="0" smtClean="0"/>
              <a:t>CICLO V Y CICLO VI</a:t>
            </a:r>
            <a:endParaRPr lang="es-CO" sz="3600" dirty="0">
              <a:solidFill>
                <a:schemeClr val="tx1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" y="2135895"/>
            <a:ext cx="10972800" cy="2675256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s-MX" i="1" dirty="0" smtClean="0">
                <a:latin typeface="Arial" panose="020B0604020202020204" pitchFamily="34" charset="0"/>
                <a:cs typeface="Arial" panose="020B0604020202020204" pitchFamily="34" charset="0"/>
              </a:rPr>
              <a:t>Acompañamiento </a:t>
            </a:r>
            <a:r>
              <a:rPr lang="es-MX" i="1" dirty="0">
                <a:latin typeface="Arial" panose="020B0604020202020204" pitchFamily="34" charset="0"/>
                <a:cs typeface="Arial" panose="020B0604020202020204" pitchFamily="34" charset="0"/>
              </a:rPr>
              <a:t>a ciclos I y II</a:t>
            </a:r>
            <a:r>
              <a:rPr lang="es-MX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  <a:r>
              <a:rPr lang="es-MX" i="1" dirty="0">
                <a:latin typeface="Arial" panose="020B0604020202020204" pitchFamily="34" charset="0"/>
                <a:cs typeface="Arial" panose="020B0604020202020204" pitchFamily="34" charset="0"/>
              </a:rPr>
              <a:t> Campañas de sensibilización sobre el buen trato al adulto mayor</a:t>
            </a:r>
            <a:r>
              <a:rPr lang="es-MX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es-MX" i="1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Encuentros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deportivos y culturales </a:t>
            </a:r>
            <a:endParaRPr lang="es-CO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MX" b="1" i="1" dirty="0"/>
          </a:p>
          <a:p>
            <a:pPr marL="0" indent="0">
              <a:buNone/>
            </a:pPr>
            <a:endParaRPr lang="es-CO" dirty="0">
              <a:latin typeface="Century Gothic" panose="020B0502020202020204" pitchFamily="34" charset="0"/>
            </a:endParaRPr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35592" y="107111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259" y="71531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364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731520"/>
            <a:ext cx="10616418" cy="1294228"/>
          </a:xfrm>
        </p:spPr>
        <p:txBody>
          <a:bodyPr>
            <a:normAutofit/>
          </a:bodyPr>
          <a:lstStyle/>
          <a:p>
            <a:pPr algn="ctr"/>
            <a:endParaRPr lang="es-CO" sz="3600" dirty="0">
              <a:solidFill>
                <a:schemeClr val="tx1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" y="2135895"/>
            <a:ext cx="10972800" cy="43891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s-MX" b="1" i="1" dirty="0"/>
          </a:p>
          <a:p>
            <a:pPr marL="0" indent="0">
              <a:buNone/>
            </a:pPr>
            <a:endParaRPr lang="es-CO" dirty="0">
              <a:latin typeface="Century Gothic" panose="020B0502020202020204" pitchFamily="34" charset="0"/>
            </a:endParaRPr>
          </a:p>
        </p:txBody>
      </p:sp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35592" y="107111"/>
            <a:ext cx="1457972" cy="125625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259" y="71531"/>
            <a:ext cx="1447517" cy="131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3048000" y="1905506"/>
            <a:ext cx="71792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9600" b="1" dirty="0">
                <a:solidFill>
                  <a:schemeClr val="accent6">
                    <a:lumMod val="50000"/>
                  </a:schemeClr>
                </a:solidFill>
                <a:latin typeface="Bell MT" panose="02020503060305020303" pitchFamily="18" charset="0"/>
              </a:rPr>
              <a:t>¡GRACIAS!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7060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sentación de lluvia de ideas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870849_TF03460637.potx" id="{F200C24D-A64B-40C8-A076-385076850F7D}" vid="{61DF3097-A1CE-41D9-9E7C-2786F60E7D4E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de lluvia de ideas de empresa</Template>
  <TotalTime>1499</TotalTime>
  <Words>1175</Words>
  <Application>Microsoft Office PowerPoint</Application>
  <PresentationFormat>Panorámica</PresentationFormat>
  <Paragraphs>146</Paragraphs>
  <Slides>21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9" baseType="lpstr">
      <vt:lpstr>Arial</vt:lpstr>
      <vt:lpstr>Bell MT</vt:lpstr>
      <vt:lpstr>Bookman Old Style</vt:lpstr>
      <vt:lpstr>Calibri</vt:lpstr>
      <vt:lpstr>Century Gothic</vt:lpstr>
      <vt:lpstr>Palatino Linotype</vt:lpstr>
      <vt:lpstr>Wingdings 2</vt:lpstr>
      <vt:lpstr>Presentación de lluvia de ideas</vt:lpstr>
      <vt:lpstr> </vt:lpstr>
      <vt:lpstr>OBJETO CONTRACTUAL </vt:lpstr>
      <vt:lpstr>MARCO LEGAL EDUCACIÓN DE ADULTOS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PRESTACIÓN DEL SERVICIO EDUCATIVO </vt:lpstr>
      <vt:lpstr>PROCESOS PEDAGÓGICOS </vt:lpstr>
      <vt:lpstr>PROCESOS  ADMINISTRATIVOS </vt:lpstr>
      <vt:lpstr>SOPORTES DE ATENCIÓN PARTICIPANTES</vt:lpstr>
      <vt:lpstr>DILIGENCIAMIENTO DE FORMATOS</vt:lpstr>
      <vt:lpstr>VERIFICACIÓN DOCUMENTOS MATRÍCULA</vt:lpstr>
      <vt:lpstr>SEGUIMIENTO A LA NOVEDADES EN EL  REGISTRO SIMAT</vt:lpstr>
      <vt:lpstr>SERVICIO SOCIAL CICLO V Y CICLO VI</vt:lpstr>
      <vt:lpstr>Presentación de PowerPoint</vt:lpstr>
    </vt:vector>
  </TitlesOfParts>
  <Company>Técnicos Inside Lab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Usuario</dc:creator>
  <cp:lastModifiedBy>Usuario</cp:lastModifiedBy>
  <cp:revision>15</cp:revision>
  <dcterms:created xsi:type="dcterms:W3CDTF">2023-05-11T14:33:17Z</dcterms:created>
  <dcterms:modified xsi:type="dcterms:W3CDTF">2023-05-12T18:18:35Z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