
<file path=[Content_Types].xml><?xml version="1.0" encoding="utf-8"?>
<Types xmlns="http://schemas.openxmlformats.org/package/2006/content-types">
  <Default Extension="bin" ContentType="application/vnd.openxmlformats-officedocument.oleObject"/>
  <Default Extension="png" ContentType="image/png"/>
  <Default Extension="tmp"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76" r:id="rId5"/>
    <p:sldMasterId id="2147483758" r:id="rId6"/>
    <p:sldMasterId id="2147483782" r:id="rId7"/>
    <p:sldMasterId id="2147483793" r:id="rId8"/>
  </p:sldMasterIdLst>
  <p:notesMasterIdLst>
    <p:notesMasterId r:id="rId19"/>
  </p:notesMasterIdLst>
  <p:handoutMasterIdLst>
    <p:handoutMasterId r:id="rId20"/>
  </p:handoutMasterIdLst>
  <p:sldIdLst>
    <p:sldId id="584" r:id="rId9"/>
    <p:sldId id="613" r:id="rId10"/>
    <p:sldId id="1504" r:id="rId11"/>
    <p:sldId id="1505" r:id="rId12"/>
    <p:sldId id="1506" r:id="rId13"/>
    <p:sldId id="1511" r:id="rId14"/>
    <p:sldId id="1513" r:id="rId15"/>
    <p:sldId id="1514" r:id="rId16"/>
    <p:sldId id="1512" r:id="rId17"/>
    <p:sldId id="602" r:id="rId1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UBED DE JESUS BEDOYA GIRALDO" initials="HDJBG" lastIdx="29" clrIdx="0">
    <p:extLst>
      <p:ext uri="{19B8F6BF-5375-455C-9EA6-DF929625EA0E}">
        <p15:presenceInfo xmlns:p15="http://schemas.microsoft.com/office/powerpoint/2012/main" userId="S-1-5-21-1990138531-1540114739-1795632751-2658" providerId="AD"/>
      </p:ext>
    </p:extLst>
  </p:cmAuthor>
  <p:cmAuthor id="2" name="ANDRES HUMBERTO HIGUERA PEREZ" initials="AHHP" lastIdx="2" clrIdx="1">
    <p:extLst>
      <p:ext uri="{19B8F6BF-5375-455C-9EA6-DF929625EA0E}">
        <p15:presenceInfo xmlns:p15="http://schemas.microsoft.com/office/powerpoint/2012/main" userId="S::ANDRES.HIGUERA@epm.com.co::932e7d99-d501-4697-ab60-33a7a716f35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934"/>
    <a:srgbClr val="00CC00"/>
    <a:srgbClr val="32BB0D"/>
    <a:srgbClr val="FFFFFF"/>
    <a:srgbClr val="E2FEE7"/>
    <a:srgbClr val="CAFCAE"/>
    <a:srgbClr val="5DBF0C"/>
    <a:srgbClr val="92D050"/>
    <a:srgbClr val="7AD400"/>
    <a:srgbClr val="0097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2833802-FEF1-4C79-8D5D-14CF1EAF98D9}" styleName="Estilo claro 2 - Acento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17292A2E-F333-43FB-9621-5CBBE7FDCDCB}" styleName="Estilo claro 2 - Acento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35758FB7-9AC5-4552-8A53-C91805E547FA}" styleName="Estilo temático 1 - Énfasis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7853C-536D-4A76-A0AE-DD22124D55A5}" styleName="Estilo temático 1 - Énfasis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Estilo temático 1 - Énfasis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7" autoAdjust="0"/>
    <p:restoredTop sz="94280" autoAdjust="0"/>
  </p:normalViewPr>
  <p:slideViewPr>
    <p:cSldViewPr snapToGrid="0">
      <p:cViewPr>
        <p:scale>
          <a:sx n="98" d="100"/>
          <a:sy n="98" d="100"/>
        </p:scale>
        <p:origin x="739" y="-86"/>
      </p:cViewPr>
      <p:guideLst>
        <p:guide orient="horz" pos="2160"/>
        <p:guide pos="2880"/>
      </p:guideLst>
    </p:cSldViewPr>
  </p:slideViewPr>
  <p:notesTextViewPr>
    <p:cViewPr>
      <p:scale>
        <a:sx n="100" d="100"/>
        <a:sy n="100" d="100"/>
      </p:scale>
      <p:origin x="0" y="0"/>
    </p:cViewPr>
  </p:notesTextViewPr>
  <p:sorterViewPr>
    <p:cViewPr>
      <p:scale>
        <a:sx n="140" d="100"/>
        <a:sy n="140" d="100"/>
      </p:scale>
      <p:origin x="0" y="-3660"/>
    </p:cViewPr>
  </p:sorterViewPr>
  <p:notesViewPr>
    <p:cSldViewPr snapToGrid="0">
      <p:cViewPr varScale="1">
        <p:scale>
          <a:sx n="99" d="100"/>
          <a:sy n="99" d="100"/>
        </p:scale>
        <p:origin x="3570"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Carlos%20Tapias\Downloads\Ordenes%20de%20trabajo%20S%20(14).xlsx" TargetMode="External"/></Relationships>
</file>

<file path=ppt/charts/_rels/chart2.xml.rels><?xml version="1.0" encoding="UTF-8" standalone="yes"?>
<Relationships xmlns="http://schemas.openxmlformats.org/package/2006/relationships"><Relationship Id="rId3" Type="http://schemas.openxmlformats.org/officeDocument/2006/relationships/oleObject" Target="file:///C:\Users\Carlos%20Tapias\Downloads\Ordenes%20de%20trabajo%20S%20(14).xlsx" TargetMode="External"/><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oleObject" Target="file:///C:\Users\Carlos%20Tapias\Downloads\Ordenes%20de%20trabajo%20S%20(14).xlsx" TargetMode="External"/><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oleObject" Target="file:///C:\Users\Carlos%20Tapias\Downloads\Ordenes%20de%20trabajo%20S%20(14).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pivotSource>
    <c:name>[Ordenes de trabajo S (14).xlsx]Graficos Informe!TablaDinámica12</c:name>
    <c:fmtId val="-1"/>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INGRESO DE OTs AP</a:t>
            </a:r>
          </a:p>
        </c:rich>
      </c:tx>
      <c:layout>
        <c:manualLayout>
          <c:xMode val="edge"/>
          <c:yMode val="edge"/>
          <c:x val="0.31061414799111647"/>
          <c:y val="6.1950716612743248E-2"/>
        </c:manualLayout>
      </c:layout>
      <c:overlay val="0"/>
      <c:spPr>
        <a:noFill/>
        <a:ln>
          <a:noFill/>
        </a:ln>
        <a:effectLst/>
      </c:spPr>
    </c:title>
    <c:autoTitleDeleted val="0"/>
    <c:pivotFmts>
      <c:pivotFmt>
        <c:idx val="0"/>
        <c:spPr>
          <a:solidFill>
            <a:schemeClr val="accent1"/>
          </a:solidFill>
          <a:ln>
            <a:noFill/>
          </a:ln>
          <a:effectLst/>
        </c:spPr>
        <c:marker>
          <c:symbol val="none"/>
        </c:marker>
      </c:pivotFmt>
      <c:pivotFmt>
        <c:idx val="1"/>
        <c:spPr>
          <a:solidFill>
            <a:schemeClr val="accent1"/>
          </a:solidFill>
          <a:ln>
            <a:noFill/>
          </a:ln>
          <a:effectLst/>
        </c:spPr>
        <c:marker>
          <c:symbol val="none"/>
        </c:marker>
      </c:pivotFmt>
      <c:pivotFmt>
        <c:idx val="2"/>
        <c:spPr>
          <a:solidFill>
            <a:schemeClr val="accent1"/>
          </a:solidFill>
          <a:ln>
            <a:noFill/>
          </a:ln>
          <a:effectLst/>
        </c:spPr>
        <c:marker>
          <c:symbol val="none"/>
        </c:marker>
      </c:pivotFmt>
      <c:pivotFmt>
        <c:idx val="3"/>
        <c:spPr>
          <a:solidFill>
            <a:schemeClr val="accent1"/>
          </a:solidFill>
          <a:ln>
            <a:noFill/>
          </a:ln>
          <a:effectLst/>
        </c:spPr>
        <c:marker>
          <c:symbol val="none"/>
        </c:marker>
      </c:pivotFmt>
      <c:pivotFmt>
        <c:idx val="4"/>
        <c:marker>
          <c:symbol val="none"/>
        </c:marker>
      </c:pivotFmt>
      <c:pivotFmt>
        <c:idx val="5"/>
        <c:marker>
          <c:symbol val="none"/>
        </c:marker>
        <c:dLbl>
          <c:idx val="0"/>
          <c:spPr>
            <a:noFill/>
            <a:ln>
              <a:noFill/>
            </a:ln>
            <a:effectLst/>
          </c:spPr>
          <c:txPr>
            <a:bodyPr wrap="square" lIns="38100" tIns="19050" rIns="38100" bIns="19050" anchor="ctr">
              <a:spAutoFit/>
            </a:bodyPr>
            <a:lstStyle/>
            <a:p>
              <a:pPr>
                <a:defRPr/>
              </a:pPr>
              <a:endParaRPr lang="es-CO"/>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6"/>
        <c:marker>
          <c:symbol val="none"/>
        </c:marker>
        <c:dLbl>
          <c:idx val="0"/>
          <c:spPr>
            <a:noFill/>
            <a:ln>
              <a:noFill/>
            </a:ln>
            <a:effectLst/>
          </c:spPr>
          <c:txPr>
            <a:bodyPr wrap="square" lIns="38100" tIns="19050" rIns="38100" bIns="19050" anchor="ctr">
              <a:spAutoFit/>
            </a:bodyPr>
            <a:lstStyle/>
            <a:p>
              <a:pPr>
                <a:defRPr/>
              </a:pPr>
              <a:endParaRPr lang="es-CO"/>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7"/>
        <c:marker>
          <c:symbol val="none"/>
        </c:marker>
        <c:dLbl>
          <c:idx val="0"/>
          <c:spPr>
            <a:noFill/>
            <a:ln>
              <a:noFill/>
            </a:ln>
            <a:effectLst/>
          </c:spPr>
          <c:txPr>
            <a:bodyPr wrap="square" lIns="38100" tIns="19050" rIns="38100" bIns="19050" anchor="ctr">
              <a:spAutoFit/>
            </a:bodyPr>
            <a:lstStyle/>
            <a:p>
              <a:pPr>
                <a:defRPr/>
              </a:pPr>
              <a:endParaRPr lang="es-CO"/>
            </a:p>
          </c:txPr>
          <c:dLblPos val="outEnd"/>
          <c:showLegendKey val="0"/>
          <c:showVal val="1"/>
          <c:showCatName val="0"/>
          <c:showSerName val="0"/>
          <c:showPercent val="0"/>
          <c:showBubbleSize val="0"/>
          <c:extLst>
            <c:ext xmlns:c15="http://schemas.microsoft.com/office/drawing/2012/chart" uri="{CE6537A1-D6FC-4f65-9D91-7224C49458BB}"/>
          </c:extLst>
        </c:dLbl>
      </c:pivotFmt>
    </c:pivotFmts>
    <c:plotArea>
      <c:layout/>
      <c:barChart>
        <c:barDir val="col"/>
        <c:grouping val="clustered"/>
        <c:varyColors val="0"/>
        <c:ser>
          <c:idx val="0"/>
          <c:order val="0"/>
          <c:tx>
            <c:strRef>
              <c:f>'Graficos Informe'!$B$3</c:f>
              <c:strCache>
                <c:ptCount val="1"/>
                <c:pt idx="0">
                  <c:v>Total</c:v>
                </c:pt>
              </c:strCache>
            </c:strRef>
          </c:tx>
          <c:invertIfNegative val="0"/>
          <c:dLbls>
            <c:spPr>
              <a:noFill/>
              <a:ln>
                <a:noFill/>
              </a:ln>
              <a:effectLst/>
            </c:spPr>
            <c:txPr>
              <a:bodyPr wrap="square" lIns="38100" tIns="19050" rIns="38100" bIns="19050" anchor="ctr">
                <a:spAutoFit/>
              </a:bodyPr>
              <a:lstStyle/>
              <a:p>
                <a:pPr>
                  <a:defRPr/>
                </a:pPr>
                <a:endParaRPr lang="es-CO"/>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ext>
            </c:extLst>
          </c:dLbls>
          <c:trendline>
            <c:spPr>
              <a:ln w="19050" cap="rnd">
                <a:solidFill>
                  <a:srgbClr val="C00000"/>
                </a:solidFill>
                <a:prstDash val="sysDot"/>
              </a:ln>
              <a:effectLst/>
            </c:spPr>
            <c:trendlineType val="linear"/>
            <c:dispRSqr val="0"/>
            <c:dispEq val="0"/>
          </c:trendline>
          <c:cat>
            <c:strRef>
              <c:f>'Graficos Informe'!$A$4:$A$11</c:f>
              <c:strCache>
                <c:ptCount val="7"/>
                <c:pt idx="0">
                  <c:v>31/01/2021 - 9/02/2021</c:v>
                </c:pt>
                <c:pt idx="1">
                  <c:v>10/02/2021 - 19/02/2021</c:v>
                </c:pt>
                <c:pt idx="2">
                  <c:v>20/02/2021 - 1/03/2021</c:v>
                </c:pt>
                <c:pt idx="3">
                  <c:v>2/03/2021 - 11/03/2021</c:v>
                </c:pt>
                <c:pt idx="4">
                  <c:v>12/03/2021 - 21/03/2021</c:v>
                </c:pt>
                <c:pt idx="5">
                  <c:v>22/03/2021 - 31/03/2021</c:v>
                </c:pt>
                <c:pt idx="6">
                  <c:v>1/04/2021 - 6/04/2021</c:v>
                </c:pt>
              </c:strCache>
            </c:strRef>
          </c:cat>
          <c:val>
            <c:numRef>
              <c:f>'Graficos Informe'!$B$4:$B$11</c:f>
              <c:numCache>
                <c:formatCode>General</c:formatCode>
                <c:ptCount val="7"/>
                <c:pt idx="0">
                  <c:v>404</c:v>
                </c:pt>
                <c:pt idx="1">
                  <c:v>467</c:v>
                </c:pt>
                <c:pt idx="2">
                  <c:v>387</c:v>
                </c:pt>
                <c:pt idx="3">
                  <c:v>429</c:v>
                </c:pt>
                <c:pt idx="4">
                  <c:v>275</c:v>
                </c:pt>
                <c:pt idx="5">
                  <c:v>288</c:v>
                </c:pt>
                <c:pt idx="6">
                  <c:v>135</c:v>
                </c:pt>
              </c:numCache>
            </c:numRef>
          </c:val>
          <c:extLst>
            <c:ext xmlns:c16="http://schemas.microsoft.com/office/drawing/2014/chart" uri="{C3380CC4-5D6E-409C-BE32-E72D297353CC}">
              <c16:uniqueId val="{00000000-96F9-45E4-84D0-29EF57984050}"/>
            </c:ext>
          </c:extLst>
        </c:ser>
        <c:dLbls>
          <c:dLblPos val="outEnd"/>
          <c:showLegendKey val="0"/>
          <c:showVal val="1"/>
          <c:showCatName val="0"/>
          <c:showSerName val="0"/>
          <c:showPercent val="0"/>
          <c:showBubbleSize val="0"/>
        </c:dLbls>
        <c:gapWidth val="100"/>
        <c:axId val="452921087"/>
        <c:axId val="452912447"/>
      </c:barChart>
      <c:catAx>
        <c:axId val="4529210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452912447"/>
        <c:crosses val="autoZero"/>
        <c:auto val="1"/>
        <c:lblAlgn val="ctr"/>
        <c:lblOffset val="50"/>
        <c:noMultiLvlLbl val="0"/>
      </c:catAx>
      <c:valAx>
        <c:axId val="452912447"/>
        <c:scaling>
          <c:orientation val="minMax"/>
        </c:scaling>
        <c:delete val="0"/>
        <c:axPos val="r"/>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452921087"/>
        <c:crosses val="max"/>
        <c:crossBetween val="between"/>
      </c:valAx>
    </c:plotArea>
    <c:plotVisOnly val="1"/>
    <c:dispBlanksAs val="gap"/>
    <c:showDLblsOverMax val="0"/>
  </c:chart>
  <c:spPr>
    <a:ln>
      <a:solidFill>
        <a:srgbClr val="00CC00"/>
      </a:solidFill>
    </a:ln>
  </c:spPr>
  <c:txPr>
    <a:bodyPr/>
    <a:lstStyle/>
    <a:p>
      <a:pPr>
        <a:defRPr/>
      </a:pPr>
      <a:endParaRPr lang="es-CO"/>
    </a:p>
  </c:txPr>
  <c:externalData r:id="rId1">
    <c:autoUpdate val="0"/>
  </c:externalData>
  <c:extLst>
    <c:ext xmlns:c14="http://schemas.microsoft.com/office/drawing/2007/8/2/chart" uri="{781A3756-C4B2-4CAC-9D66-4F8BD8637D16}">
      <c14:pivotOptions>
        <c14:dropZoneFilter val="1"/>
        <c14:dropZoneCategories val="1"/>
        <c14:dropZoneData val="1"/>
        <c14:dropZonesVisible val="1"/>
      </c14:pivotOptions>
    </c:ext>
    <c:ext xmlns:c16="http://schemas.microsoft.com/office/drawing/2014/chart" uri="{E28EC0CA-F0BB-4C9C-879D-F8772B89E7AC}">
      <c16:pivotOptions16>
        <c16:showExpandCollapseFieldButtons val="1"/>
      </c16:pivotOptions16>
    </c:ext>
  </c:extLst>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pivotSource>
    <c:name>[Ordenes de trabajo S (14).xlsx]Graficos Informe!TablaDinámica13</c:name>
    <c:fmtId val="-1"/>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dirty="0" err="1"/>
              <a:t>ATENCION</a:t>
            </a:r>
            <a:r>
              <a:rPr lang="en-US" baseline="0" dirty="0"/>
              <a:t> </a:t>
            </a:r>
            <a:r>
              <a:rPr lang="en-US" baseline="0" dirty="0" smtClean="0"/>
              <a:t>OTs</a:t>
            </a:r>
            <a:endParaRPr lang="en-US" dirty="0"/>
          </a:p>
        </c:rich>
      </c:tx>
      <c:layout>
        <c:manualLayout>
          <c:xMode val="edge"/>
          <c:yMode val="edge"/>
          <c:x val="0.33853990627960057"/>
          <c:y val="1.661743389087434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pivotFmts>
      <c:pivotFmt>
        <c:idx val="0"/>
        <c:spPr>
          <a:solidFill>
            <a:schemeClr val="accent1"/>
          </a:solidFill>
          <a:ln>
            <a:noFill/>
          </a:ln>
          <a:effectLst/>
        </c:spPr>
        <c:marker>
          <c:symbol val="none"/>
        </c:marker>
      </c:pivotFmt>
      <c:pivotFmt>
        <c:idx val="1"/>
        <c:spPr>
          <a:solidFill>
            <a:srgbClr val="00B050"/>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2"/>
        <c:spPr>
          <a:solidFill>
            <a:srgbClr val="00B050"/>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3"/>
        <c:spPr>
          <a:solidFill>
            <a:srgbClr val="00B050"/>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4"/>
        <c:spPr>
          <a:solidFill>
            <a:srgbClr val="00B050"/>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dLblPos val="outEnd"/>
          <c:showLegendKey val="0"/>
          <c:showVal val="1"/>
          <c:showCatName val="0"/>
          <c:showSerName val="0"/>
          <c:showPercent val="0"/>
          <c:showBubbleSize val="0"/>
          <c:extLst>
            <c:ext xmlns:c15="http://schemas.microsoft.com/office/drawing/2012/chart" uri="{CE6537A1-D6FC-4f65-9D91-7224C49458BB}"/>
          </c:extLst>
        </c:dLbl>
      </c:pivotFmt>
    </c:pivotFmts>
    <c:plotArea>
      <c:layout>
        <c:manualLayout>
          <c:layoutTarget val="inner"/>
          <c:xMode val="edge"/>
          <c:yMode val="edge"/>
          <c:x val="8.0349474664290821E-2"/>
          <c:y val="0.12539843410662774"/>
          <c:w val="0.89926316549880803"/>
          <c:h val="0.55947151599548117"/>
        </c:manualLayout>
      </c:layout>
      <c:barChart>
        <c:barDir val="col"/>
        <c:grouping val="clustered"/>
        <c:varyColors val="0"/>
        <c:ser>
          <c:idx val="0"/>
          <c:order val="0"/>
          <c:tx>
            <c:strRef>
              <c:f>'Graficos Informe'!$E$3</c:f>
              <c:strCache>
                <c:ptCount val="1"/>
                <c:pt idx="0">
                  <c:v>Total</c:v>
                </c:pt>
              </c:strCache>
            </c:strRef>
          </c:tx>
          <c:spPr>
            <a:solidFill>
              <a:srgbClr val="00B05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trendline>
            <c:spPr>
              <a:ln w="19050" cap="rnd">
                <a:solidFill>
                  <a:schemeClr val="accent1"/>
                </a:solidFill>
                <a:prstDash val="sysDot"/>
              </a:ln>
              <a:effectLst/>
            </c:spPr>
            <c:trendlineType val="linear"/>
            <c:dispRSqr val="0"/>
            <c:dispEq val="0"/>
          </c:trendline>
          <c:cat>
            <c:strRef>
              <c:f>'Graficos Informe'!$D$4:$D$11</c:f>
              <c:strCache>
                <c:ptCount val="7"/>
                <c:pt idx="0">
                  <c:v>1/02/2021 - 10/02/2021</c:v>
                </c:pt>
                <c:pt idx="1">
                  <c:v>11/02/2021 - 20/02/2021</c:v>
                </c:pt>
                <c:pt idx="2">
                  <c:v>21/02/2021 - 2/03/2021</c:v>
                </c:pt>
                <c:pt idx="3">
                  <c:v>3/03/2021 - 12/03/2021</c:v>
                </c:pt>
                <c:pt idx="4">
                  <c:v>13/03/2021 - 22/03/2021</c:v>
                </c:pt>
                <c:pt idx="5">
                  <c:v>23/03/2021 - 1/04/2021</c:v>
                </c:pt>
                <c:pt idx="6">
                  <c:v>2/04/2021 - 7/04/2021</c:v>
                </c:pt>
              </c:strCache>
            </c:strRef>
          </c:cat>
          <c:val>
            <c:numRef>
              <c:f>'Graficos Informe'!$E$4:$E$11</c:f>
              <c:numCache>
                <c:formatCode>General</c:formatCode>
                <c:ptCount val="7"/>
                <c:pt idx="0">
                  <c:v>374</c:v>
                </c:pt>
                <c:pt idx="1">
                  <c:v>478</c:v>
                </c:pt>
                <c:pt idx="2">
                  <c:v>409</c:v>
                </c:pt>
                <c:pt idx="3">
                  <c:v>421</c:v>
                </c:pt>
                <c:pt idx="4">
                  <c:v>264</c:v>
                </c:pt>
                <c:pt idx="5">
                  <c:v>303</c:v>
                </c:pt>
                <c:pt idx="6">
                  <c:v>139</c:v>
                </c:pt>
              </c:numCache>
            </c:numRef>
          </c:val>
          <c:extLst>
            <c:ext xmlns:c16="http://schemas.microsoft.com/office/drawing/2014/chart" uri="{C3380CC4-5D6E-409C-BE32-E72D297353CC}">
              <c16:uniqueId val="{00000000-9F76-409B-B358-D338D3DC12D7}"/>
            </c:ext>
          </c:extLst>
        </c:ser>
        <c:dLbls>
          <c:dLblPos val="outEnd"/>
          <c:showLegendKey val="0"/>
          <c:showVal val="1"/>
          <c:showCatName val="0"/>
          <c:showSerName val="0"/>
          <c:showPercent val="0"/>
          <c:showBubbleSize val="0"/>
        </c:dLbls>
        <c:gapWidth val="100"/>
        <c:axId val="697712831"/>
        <c:axId val="697717583"/>
      </c:barChart>
      <c:catAx>
        <c:axId val="6977128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0"/>
          <a:lstStyle/>
          <a:p>
            <a:pPr>
              <a:defRPr sz="900" b="0" i="0" u="none" strike="noStrike" kern="1200" baseline="0">
                <a:solidFill>
                  <a:schemeClr val="tx1">
                    <a:lumMod val="65000"/>
                    <a:lumOff val="35000"/>
                  </a:schemeClr>
                </a:solidFill>
                <a:latin typeface="+mn-lt"/>
                <a:ea typeface="+mn-ea"/>
                <a:cs typeface="+mn-cs"/>
              </a:defRPr>
            </a:pPr>
            <a:endParaRPr lang="es-CO"/>
          </a:p>
        </c:txPr>
        <c:crossAx val="697717583"/>
        <c:crosses val="autoZero"/>
        <c:auto val="1"/>
        <c:lblAlgn val="ctr"/>
        <c:lblOffset val="50"/>
        <c:noMultiLvlLbl val="0"/>
      </c:catAx>
      <c:valAx>
        <c:axId val="69771758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697712831"/>
        <c:crosses val="autoZero"/>
        <c:crossBetween val="between"/>
      </c:valAx>
      <c:spPr>
        <a:noFill/>
        <a:ln>
          <a:noFill/>
        </a:ln>
        <a:effectLst/>
      </c:spPr>
    </c:plotArea>
    <c:plotVisOnly val="1"/>
    <c:dispBlanksAs val="gap"/>
    <c:showDLblsOverMax val="0"/>
  </c:chart>
  <c:spPr>
    <a:noFill/>
    <a:ln>
      <a:solidFill>
        <a:srgbClr val="7DB935"/>
      </a:solidFill>
    </a:ln>
    <a:effectLst/>
  </c:spPr>
  <c:txPr>
    <a:bodyPr/>
    <a:lstStyle/>
    <a:p>
      <a:pPr>
        <a:defRPr/>
      </a:pPr>
      <a:endParaRPr lang="es-CO"/>
    </a:p>
  </c:txPr>
  <c:externalData r:id="rId3">
    <c:autoUpdate val="0"/>
  </c:externalData>
  <c:extLst>
    <c:ext xmlns:c14="http://schemas.microsoft.com/office/drawing/2007/8/2/chart" uri="{781A3756-C4B2-4CAC-9D66-4F8BD8637D16}">
      <c14:pivotOptions>
        <c14:dropZoneFilter val="1"/>
        <c14:dropZoneCategories val="1"/>
        <c14:dropZoneData val="1"/>
        <c14:dropZonesVisible val="1"/>
      </c14:pivotOptions>
    </c:ext>
    <c:ext xmlns:c16="http://schemas.microsoft.com/office/drawing/2014/chart" uri="{E28EC0CA-F0BB-4C9C-879D-F8772B89E7AC}">
      <c16:pivotOptions16>
        <c16:showExpandCollapseFieldButtons val="1"/>
      </c16:pivotOptions16>
    </c:ext>
  </c:extLst>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pivotSource>
    <c:name>[Ordenes de trabajo S (14).xlsx]Graficos Informe!TablaDinámica21</c:name>
    <c:fmtId val="-1"/>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TIEMPO</a:t>
            </a:r>
            <a:r>
              <a:rPr lang="en-US" baseline="0"/>
              <a:t> PROMEDIO REPARACIÓN</a:t>
            </a:r>
            <a:endParaRPr lang="en-US"/>
          </a:p>
        </c:rich>
      </c:tx>
      <c:layout>
        <c:manualLayout>
          <c:xMode val="edge"/>
          <c:yMode val="edge"/>
          <c:x val="0.26762503047774766"/>
          <c:y val="5.3136462251634951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pivotFmts>
      <c:pivotFmt>
        <c:idx val="0"/>
        <c:spPr>
          <a:solidFill>
            <a:schemeClr val="accent6">
              <a:lumMod val="75000"/>
            </a:schemeClr>
          </a:solidFill>
          <a:ln>
            <a:noFill/>
          </a:ln>
          <a:effectLst/>
        </c:spPr>
        <c:marker>
          <c:symbol val="none"/>
        </c:marker>
      </c:pivotFmt>
      <c:pivotFmt>
        <c:idx val="1"/>
        <c:spPr>
          <a:solidFill>
            <a:schemeClr val="accent1"/>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2"/>
        <c:spPr>
          <a:solidFill>
            <a:schemeClr val="accent1"/>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3"/>
        <c:spPr>
          <a:solidFill>
            <a:schemeClr val="accent1"/>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dLblPos val="outEnd"/>
          <c:showLegendKey val="0"/>
          <c:showVal val="1"/>
          <c:showCatName val="0"/>
          <c:showSerName val="0"/>
          <c:showPercent val="0"/>
          <c:showBubbleSize val="0"/>
          <c:extLst>
            <c:ext xmlns:c15="http://schemas.microsoft.com/office/drawing/2012/chart" uri="{CE6537A1-D6FC-4f65-9D91-7224C49458BB}"/>
          </c:extLst>
        </c:dLbl>
      </c:pivotFmt>
    </c:pivotFmts>
    <c:plotArea>
      <c:layout/>
      <c:barChart>
        <c:barDir val="col"/>
        <c:grouping val="clustered"/>
        <c:varyColors val="0"/>
        <c:ser>
          <c:idx val="0"/>
          <c:order val="0"/>
          <c:tx>
            <c:strRef>
              <c:f>'Graficos Informe'!$E$21</c:f>
              <c:strCache>
                <c:ptCount val="1"/>
                <c:pt idx="0">
                  <c:v>Total</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'Graficos Informe'!$D$22:$D$25</c:f>
              <c:strCache>
                <c:ptCount val="3"/>
                <c:pt idx="0">
                  <c:v>feb</c:v>
                </c:pt>
                <c:pt idx="1">
                  <c:v>mar</c:v>
                </c:pt>
                <c:pt idx="2">
                  <c:v>abr</c:v>
                </c:pt>
              </c:strCache>
            </c:strRef>
          </c:cat>
          <c:val>
            <c:numRef>
              <c:f>'Graficos Informe'!$E$22:$E$25</c:f>
              <c:numCache>
                <c:formatCode>0.00</c:formatCode>
                <c:ptCount val="3"/>
                <c:pt idx="0">
                  <c:v>36.988066584813133</c:v>
                </c:pt>
                <c:pt idx="1">
                  <c:v>25.921198416790464</c:v>
                </c:pt>
                <c:pt idx="2">
                  <c:v>15.436705763552649</c:v>
                </c:pt>
              </c:numCache>
            </c:numRef>
          </c:val>
          <c:extLst>
            <c:ext xmlns:c16="http://schemas.microsoft.com/office/drawing/2014/chart" uri="{C3380CC4-5D6E-409C-BE32-E72D297353CC}">
              <c16:uniqueId val="{00000000-1AC9-4EE2-92EB-68F83F6CC9CF}"/>
            </c:ext>
          </c:extLst>
        </c:ser>
        <c:dLbls>
          <c:showLegendKey val="0"/>
          <c:showVal val="0"/>
          <c:showCatName val="0"/>
          <c:showSerName val="0"/>
          <c:showPercent val="0"/>
          <c:showBubbleSize val="0"/>
        </c:dLbls>
        <c:gapWidth val="100"/>
        <c:axId val="695424463"/>
        <c:axId val="695430511"/>
      </c:barChart>
      <c:catAx>
        <c:axId val="6954244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695430511"/>
        <c:crosses val="autoZero"/>
        <c:auto val="1"/>
        <c:lblAlgn val="ctr"/>
        <c:lblOffset val="100"/>
        <c:noMultiLvlLbl val="0"/>
      </c:catAx>
      <c:valAx>
        <c:axId val="695430511"/>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695424463"/>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O"/>
    </a:p>
  </c:txPr>
  <c:externalData r:id="rId3">
    <c:autoUpdate val="0"/>
  </c:externalData>
  <c:extLst>
    <c:ext xmlns:c14="http://schemas.microsoft.com/office/drawing/2007/8/2/chart" uri="{781A3756-C4B2-4CAC-9D66-4F8BD8637D16}">
      <c14:pivotOptions>
        <c14:dropZoneFilter val="1"/>
        <c14:dropZoneCategories val="1"/>
        <c14:dropZoneData val="1"/>
      </c14:pivotOptions>
    </c:ext>
    <c:ext xmlns:c16="http://schemas.microsoft.com/office/drawing/2014/chart" uri="{E28EC0CA-F0BB-4C9C-879D-F8772B89E7AC}">
      <c16:pivotOptions16>
        <c16:showExpandCollapseFieldButtons val="1"/>
      </c16:pivotOptions16>
    </c:ext>
  </c:extLst>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pivotSource>
    <c:name>[Ordenes de trabajo S (14).xlsx]Graficos Informe!TablaDinámica24</c:name>
    <c:fmtId val="-1"/>
  </c:pivotSource>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s-CO" b="1" dirty="0" smtClean="0">
                <a:latin typeface="Segoe UI Light" panose="020B0502040204020203" pitchFamily="34" charset="0"/>
                <a:cs typeface="Segoe UI Light" panose="020B0502040204020203" pitchFamily="34" charset="0"/>
              </a:rPr>
              <a:t>TIEMPO</a:t>
            </a:r>
            <a:r>
              <a:rPr lang="es-CO" b="1" baseline="0" dirty="0" smtClean="0">
                <a:latin typeface="Segoe UI Light" panose="020B0502040204020203" pitchFamily="34" charset="0"/>
                <a:cs typeface="Segoe UI Light" panose="020B0502040204020203" pitchFamily="34" charset="0"/>
              </a:rPr>
              <a:t> DE RESPUESTA SOLICITUDES</a:t>
            </a:r>
            <a:endParaRPr lang="es-CO" b="1" dirty="0">
              <a:latin typeface="Segoe UI Light" panose="020B0502040204020203" pitchFamily="34" charset="0"/>
              <a:cs typeface="Segoe UI Light" panose="020B0502040204020203" pitchFamily="34" charset="0"/>
            </a:endParaRPr>
          </a:p>
        </c:rich>
      </c:tx>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s-CO"/>
        </a:p>
      </c:txPr>
    </c:title>
    <c:autoTitleDeleted val="0"/>
    <c:pivotFmts>
      <c:pivotFmt>
        <c:idx val="0"/>
        <c:spPr>
          <a:solidFill>
            <a:schemeClr val="accent1"/>
          </a:solidFill>
          <a:ln w="19050">
            <a:solidFill>
              <a:schemeClr val="lt1"/>
            </a:solidFill>
          </a:ln>
          <a:effectLst/>
        </c:spPr>
        <c:marker>
          <c:symbol val="none"/>
        </c:marker>
      </c:pivotFmt>
      <c:pivotFmt>
        <c:idx val="1"/>
        <c:dLbl>
          <c:idx val="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Lst>
        </c:dLbl>
      </c:pivotFmt>
      <c:pivotFmt>
        <c:idx val="2"/>
        <c:spPr>
          <a:solidFill>
            <a:schemeClr val="accent1"/>
          </a:solidFill>
          <a:ln w="19050">
            <a:solidFill>
              <a:schemeClr val="lt1"/>
            </a:solidFill>
          </a:ln>
          <a:effectLst/>
        </c:spPr>
        <c:dLbl>
          <c:idx val="0"/>
          <c:layout>
            <c:manualLayout>
              <c:x val="0.10833333333333334"/>
              <c:y val="2.7777777777777776E-2"/>
            </c:manualLayout>
          </c:layout>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Lst>
        </c:dLbl>
      </c:pivotFmt>
      <c:pivotFmt>
        <c:idx val="3"/>
        <c:spPr>
          <a:solidFill>
            <a:schemeClr val="accent4"/>
          </a:solidFill>
          <a:ln w="19050">
            <a:solidFill>
              <a:schemeClr val="lt1"/>
            </a:solidFill>
          </a:ln>
          <a:effectLst/>
        </c:spPr>
        <c:dLbl>
          <c:idx val="0"/>
          <c:layout>
            <c:manualLayout>
              <c:x val="-8.3333333333333384E-2"/>
              <c:y val="-0.15277777777777779"/>
            </c:manualLayout>
          </c:layout>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Lst>
        </c:dLbl>
      </c:pivotFmt>
      <c:pivotFmt>
        <c:idx val="4"/>
        <c:spPr>
          <a:solidFill>
            <a:schemeClr val="accent1"/>
          </a:solidFill>
          <a:ln w="19050">
            <a:solidFill>
              <a:schemeClr val="lt1"/>
            </a:solidFill>
          </a:ln>
          <a:effectLst/>
        </c:spPr>
        <c:marker>
          <c:symbol val="none"/>
        </c:marker>
        <c:dLbl>
          <c:idx val="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Lst>
        </c:dLbl>
      </c:pivotFmt>
      <c:pivotFmt>
        <c:idx val="5"/>
        <c:spPr>
          <a:solidFill>
            <a:schemeClr val="accent1"/>
          </a:solidFill>
          <a:ln w="19050">
            <a:solidFill>
              <a:schemeClr val="lt1"/>
            </a:solidFill>
          </a:ln>
          <a:effectLst/>
        </c:spPr>
        <c:dLbl>
          <c:idx val="0"/>
          <c:layout>
            <c:manualLayout>
              <c:x val="0.10833333333333334"/>
              <c:y val="2.7777777777777776E-2"/>
            </c:manualLayout>
          </c:layout>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Lst>
        </c:dLbl>
      </c:pivotFmt>
      <c:pivotFmt>
        <c:idx val="6"/>
        <c:spPr>
          <a:solidFill>
            <a:schemeClr val="accent1"/>
          </a:solidFill>
          <a:ln w="19050">
            <a:solidFill>
              <a:schemeClr val="lt1"/>
            </a:solidFill>
          </a:ln>
          <a:effectLst/>
        </c:spPr>
      </c:pivotFmt>
      <c:pivotFmt>
        <c:idx val="7"/>
        <c:spPr>
          <a:solidFill>
            <a:schemeClr val="accent1"/>
          </a:solidFill>
          <a:ln w="19050">
            <a:solidFill>
              <a:schemeClr val="lt1"/>
            </a:solidFill>
          </a:ln>
          <a:effectLst/>
        </c:spPr>
      </c:pivotFmt>
      <c:pivotFmt>
        <c:idx val="8"/>
        <c:spPr>
          <a:solidFill>
            <a:schemeClr val="accent1"/>
          </a:solidFill>
          <a:ln w="19050">
            <a:solidFill>
              <a:schemeClr val="lt1"/>
            </a:solidFill>
          </a:ln>
          <a:effectLst/>
        </c:spPr>
        <c:dLbl>
          <c:idx val="0"/>
          <c:layout>
            <c:manualLayout>
              <c:x val="-8.3333333333333384E-2"/>
              <c:y val="-0.15277777777777779"/>
            </c:manualLayout>
          </c:layout>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Lst>
        </c:dLbl>
      </c:pivotFmt>
      <c:pivotFmt>
        <c:idx val="9"/>
        <c:spPr>
          <a:solidFill>
            <a:schemeClr val="accent1"/>
          </a:solidFill>
          <a:ln w="19050">
            <a:solidFill>
              <a:schemeClr val="lt1"/>
            </a:solidFill>
          </a:ln>
          <a:effectLst/>
        </c:spPr>
        <c:marker>
          <c:symbol val="none"/>
        </c:marker>
        <c:dLbl>
          <c:idx val="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Lst>
        </c:dLbl>
      </c:pivotFmt>
      <c:pivotFmt>
        <c:idx val="10"/>
        <c:spPr>
          <a:solidFill>
            <a:schemeClr val="accent1"/>
          </a:solidFill>
          <a:ln w="19050">
            <a:solidFill>
              <a:schemeClr val="lt1"/>
            </a:solidFill>
          </a:ln>
          <a:effectLst/>
        </c:spPr>
        <c:dLbl>
          <c:idx val="0"/>
          <c:layout>
            <c:manualLayout>
              <c:x val="0.10833333333333334"/>
              <c:y val="2.7777777777777776E-2"/>
            </c:manualLayout>
          </c:layout>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Lst>
        </c:dLbl>
      </c:pivotFmt>
      <c:pivotFmt>
        <c:idx val="11"/>
        <c:spPr>
          <a:solidFill>
            <a:schemeClr val="accent1"/>
          </a:solidFill>
          <a:ln w="19050">
            <a:solidFill>
              <a:schemeClr val="lt1"/>
            </a:solidFill>
          </a:ln>
          <a:effectLst/>
        </c:spPr>
      </c:pivotFmt>
      <c:pivotFmt>
        <c:idx val="12"/>
        <c:spPr>
          <a:solidFill>
            <a:schemeClr val="accent1"/>
          </a:solidFill>
          <a:ln w="19050">
            <a:solidFill>
              <a:schemeClr val="lt1"/>
            </a:solidFill>
          </a:ln>
          <a:effectLst/>
        </c:spPr>
      </c:pivotFmt>
      <c:pivotFmt>
        <c:idx val="13"/>
        <c:spPr>
          <a:solidFill>
            <a:schemeClr val="accent1"/>
          </a:solidFill>
          <a:ln w="19050">
            <a:solidFill>
              <a:schemeClr val="lt1"/>
            </a:solidFill>
          </a:ln>
          <a:effectLst/>
        </c:spPr>
        <c:dLbl>
          <c:idx val="0"/>
          <c:layout>
            <c:manualLayout>
              <c:x val="-8.3333333333333384E-2"/>
              <c:y val="-0.15277777777777779"/>
            </c:manualLayout>
          </c:layout>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Lst>
        </c:dLbl>
      </c:pivotFmt>
    </c:pivotFmts>
    <c:plotArea>
      <c:layout>
        <c:manualLayout>
          <c:layoutTarget val="inner"/>
          <c:xMode val="edge"/>
          <c:yMode val="edge"/>
          <c:x val="0.25368350831146108"/>
          <c:y val="0.17144065325167684"/>
          <c:w val="0.45843788276465441"/>
          <c:h val="0.76406313794109071"/>
        </c:manualLayout>
      </c:layout>
      <c:doughnutChart>
        <c:varyColors val="1"/>
        <c:ser>
          <c:idx val="0"/>
          <c:order val="0"/>
          <c:tx>
            <c:strRef>
              <c:f>'Graficos Informe'!$B$27</c:f>
              <c:strCache>
                <c:ptCount val="1"/>
                <c:pt idx="0">
                  <c:v>Total</c:v>
                </c:pt>
              </c:strCache>
            </c:strRef>
          </c:tx>
          <c:spPr>
            <a:solidFill>
              <a:schemeClr val="accent4"/>
            </a:solidFill>
          </c:spPr>
          <c:explosion val="2"/>
          <c:dPt>
            <c:idx val="0"/>
            <c:bubble3D val="0"/>
            <c:spPr>
              <a:solidFill>
                <a:schemeClr val="accent4"/>
              </a:solidFill>
              <a:ln w="19050">
                <a:solidFill>
                  <a:schemeClr val="lt1"/>
                </a:solidFill>
              </a:ln>
              <a:effectLst/>
            </c:spPr>
            <c:extLst>
              <c:ext xmlns:c16="http://schemas.microsoft.com/office/drawing/2014/chart" uri="{C3380CC4-5D6E-409C-BE32-E72D297353CC}">
                <c16:uniqueId val="{00000001-7CB9-494B-B278-29092F0A7EF3}"/>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7CB9-494B-B278-29092F0A7EF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7CB9-494B-B278-29092F0A7EF3}"/>
              </c:ext>
            </c:extLst>
          </c:dPt>
          <c:dPt>
            <c:idx val="3"/>
            <c:bubble3D val="0"/>
            <c:spPr>
              <a:solidFill>
                <a:schemeClr val="accent3">
                  <a:lumMod val="60000"/>
                  <a:lumOff val="40000"/>
                </a:schemeClr>
              </a:solidFill>
              <a:ln w="19050">
                <a:solidFill>
                  <a:schemeClr val="lt1"/>
                </a:solidFill>
              </a:ln>
              <a:effectLst/>
            </c:spPr>
            <c:extLst>
              <c:ext xmlns:c16="http://schemas.microsoft.com/office/drawing/2014/chart" uri="{C3380CC4-5D6E-409C-BE32-E72D297353CC}">
                <c16:uniqueId val="{00000007-7CB9-494B-B278-29092F0A7EF3}"/>
              </c:ext>
            </c:extLst>
          </c:dPt>
          <c:dLbls>
            <c:dLbl>
              <c:idx val="0"/>
              <c:layout>
                <c:manualLayout>
                  <c:x val="-0.11666666666666667"/>
                  <c:y val="2.7777777777777776E-2"/>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ext>
                <c:ext xmlns:c16="http://schemas.microsoft.com/office/drawing/2014/chart" uri="{C3380CC4-5D6E-409C-BE32-E72D297353CC}">
                  <c16:uniqueId val="{00000001-7CB9-494B-B278-29092F0A7EF3}"/>
                </c:ext>
              </c:extLst>
            </c:dLbl>
            <c:dLbl>
              <c:idx val="1"/>
              <c:layout>
                <c:manualLayout>
                  <c:x val="0.10277777777777777"/>
                  <c:y val="-6.9444444444444489E-2"/>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ext>
                <c:ext xmlns:c16="http://schemas.microsoft.com/office/drawing/2014/chart" uri="{C3380CC4-5D6E-409C-BE32-E72D297353CC}">
                  <c16:uniqueId val="{00000003-7CB9-494B-B278-29092F0A7EF3}"/>
                </c:ext>
              </c:extLst>
            </c:dLbl>
            <c:dLbl>
              <c:idx val="2"/>
              <c:layout>
                <c:manualLayout>
                  <c:x val="7.7777777777777682E-2"/>
                  <c:y val="-6.9444444444444448E-2"/>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ext>
                <c:ext xmlns:c16="http://schemas.microsoft.com/office/drawing/2014/chart" uri="{C3380CC4-5D6E-409C-BE32-E72D297353CC}">
                  <c16:uniqueId val="{00000005-7CB9-494B-B278-29092F0A7EF3}"/>
                </c:ext>
              </c:extLst>
            </c:dLbl>
            <c:dLbl>
              <c:idx val="3"/>
              <c:layout>
                <c:manualLayout>
                  <c:x val="8.055555555555545E-2"/>
                  <c:y val="1.3888888888888805E-2"/>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ext>
                <c:ext xmlns:c16="http://schemas.microsoft.com/office/drawing/2014/chart" uri="{C3380CC4-5D6E-409C-BE32-E72D297353CC}">
                  <c16:uniqueId val="{00000007-7CB9-494B-B278-29092F0A7EF3}"/>
                </c:ext>
              </c:extLst>
            </c:dLbl>
            <c:spPr>
              <a:solidFill>
                <a:sysClr val="window" lastClr="FFFFFF"/>
              </a:solid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s-CO"/>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15:layout/>
              </c:ext>
            </c:extLst>
          </c:dLbls>
          <c:cat>
            <c:strRef>
              <c:f>'Graficos Informe'!$A$28:$A$32</c:f>
              <c:strCache>
                <c:ptCount val="4"/>
                <c:pt idx="0">
                  <c:v>24</c:v>
                </c:pt>
                <c:pt idx="1">
                  <c:v>48</c:v>
                </c:pt>
                <c:pt idx="2">
                  <c:v>72</c:v>
                </c:pt>
                <c:pt idx="3">
                  <c:v>&gt;72</c:v>
                </c:pt>
              </c:strCache>
            </c:strRef>
          </c:cat>
          <c:val>
            <c:numRef>
              <c:f>'Graficos Informe'!$B$28:$B$32</c:f>
              <c:numCache>
                <c:formatCode>0%</c:formatCode>
                <c:ptCount val="4"/>
                <c:pt idx="0">
                  <c:v>0.75192307692307692</c:v>
                </c:pt>
                <c:pt idx="1">
                  <c:v>0.14134615384615384</c:v>
                </c:pt>
                <c:pt idx="2">
                  <c:v>4.230769230769231E-2</c:v>
                </c:pt>
                <c:pt idx="3">
                  <c:v>6.4423076923076916E-2</c:v>
                </c:pt>
              </c:numCache>
            </c:numRef>
          </c:val>
          <c:extLst>
            <c:ext xmlns:c16="http://schemas.microsoft.com/office/drawing/2014/chart" uri="{C3380CC4-5D6E-409C-BE32-E72D297353CC}">
              <c16:uniqueId val="{00000008-7CB9-494B-B278-29092F0A7EF3}"/>
            </c:ext>
          </c:extLst>
        </c:ser>
        <c:dLbls>
          <c:showLegendKey val="0"/>
          <c:showVal val="0"/>
          <c:showCatName val="0"/>
          <c:showSerName val="0"/>
          <c:showPercent val="0"/>
          <c:showBubbleSize val="0"/>
          <c:showLeaderLines val="1"/>
        </c:dLbls>
        <c:firstSliceAng val="90"/>
        <c:holeSize val="70"/>
      </c:doughnutChart>
      <c:spPr>
        <a:noFill/>
        <a:ln>
          <a:noFill/>
        </a:ln>
        <a:effectLst/>
      </c:spPr>
    </c:plotArea>
    <c:plotVisOnly val="1"/>
    <c:dispBlanksAs val="gap"/>
    <c:showDLblsOverMax val="0"/>
  </c:chart>
  <c:spPr>
    <a:solidFill>
      <a:schemeClr val="bg1">
        <a:lumMod val="95000"/>
      </a:schemeClr>
    </a:solidFill>
    <a:ln>
      <a:noFill/>
    </a:ln>
    <a:effectLst/>
  </c:spPr>
  <c:txPr>
    <a:bodyPr/>
    <a:lstStyle/>
    <a:p>
      <a:pPr>
        <a:defRPr/>
      </a:pPr>
      <a:endParaRPr lang="es-CO"/>
    </a:p>
  </c:txPr>
  <c:externalData r:id="rId3">
    <c:autoUpdate val="0"/>
  </c:externalData>
  <c:extLst>
    <c:ext xmlns:c14="http://schemas.microsoft.com/office/drawing/2007/8/2/chart" uri="{781A3756-C4B2-4CAC-9D66-4F8BD8637D16}">
      <c14:pivotOptions>
        <c14:dropZoneFilter val="1"/>
        <c14:dropZoneData val="1"/>
        <c14:dropZoneSeries val="1"/>
        <c14:dropZonesVisible val="1"/>
      </c14:pivotOptions>
    </c:ext>
    <c:ext xmlns:c16="http://schemas.microsoft.com/office/drawing/2014/chart" uri="{E28EC0CA-F0BB-4C9C-879D-F8772B89E7AC}">
      <c16:pivotOptions16>
        <c16:showExpandCollapseFieldButtons val="1"/>
      </c16:pivotOptions16>
    </c:ext>
  </c:extLst>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9C5D897-C100-4618-9AF0-F529989AE379}" type="datetimeFigureOut">
              <a:rPr lang="es-CO" smtClean="0"/>
              <a:pPr/>
              <a:t>7/04/2021</a:t>
            </a:fld>
            <a:endParaRPr lang="es-CO" dirty="0"/>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D94DCE9-17B5-40C7-8FDE-D8EA4F15BFBD}" type="slidenum">
              <a:rPr lang="es-CO" smtClean="0"/>
              <a:pPr/>
              <a:t>‹Nº›</a:t>
            </a:fld>
            <a:endParaRPr lang="es-CO"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BE8CDA-3D05-4DD0-8715-E76C1A60743B}" type="datetimeFigureOut">
              <a:rPr lang="es-CO" smtClean="0"/>
              <a:pPr/>
              <a:t>7/04/2021</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184D17-2FDB-4EC8-BDEC-7A251800F36C}" type="slidenum">
              <a:rPr lang="es-CO" smtClean="0"/>
              <a:pPr/>
              <a:t>‹Nº›</a:t>
            </a:fld>
            <a:endParaRPr lang="es-CO"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Marcador de notas"/>
          <p:cNvSpPr>
            <a:spLocks noGrp="1"/>
          </p:cNvSpPr>
          <p:nvPr>
            <p:ph type="body" idx="1"/>
          </p:nvPr>
        </p:nvSpPr>
        <p:spPr/>
        <p:txBody>
          <a:bodyPr wrap="square" numCol="1" anchor="t" anchorCtr="0" compatLnSpc="1">
            <a:prstTxWarp prst="textNoShape">
              <a:avLst/>
            </a:prstTxWarp>
            <a:normAutofit/>
          </a:bodyPr>
          <a:lstStyle/>
          <a:p>
            <a:pPr>
              <a:lnSpc>
                <a:spcPct val="90000"/>
              </a:lnSpc>
              <a:buFont typeface="Wingdings" panose="05000000000000000000" pitchFamily="2" charset="2"/>
              <a:buNone/>
              <a:defRPr/>
            </a:pPr>
            <a:endParaRPr lang="es-CO" sz="1000" b="1" dirty="0"/>
          </a:p>
        </p:txBody>
      </p:sp>
      <p:sp>
        <p:nvSpPr>
          <p:cNvPr id="563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fld id="{6DA925FC-C76C-40A8-8495-EB259F693A3E}" type="slidenum">
              <a:rPr kumimoji="0" lang="es-CO" altLang="es-CO" sz="1800" b="0" i="0" u="none" strike="noStrike" kern="0" cap="none" spc="0" normalizeH="0" baseline="0" noProof="0" smtClean="0">
                <a:ln>
                  <a:noFill/>
                </a:ln>
                <a:solidFill>
                  <a:srgbClr val="000000"/>
                </a:solidFill>
                <a:effectLst/>
                <a:uLnTx/>
                <a:uFillTx/>
                <a:latin typeface="Calibri" panose="020F0502020204030204" pitchFamily="34" charset="0"/>
              </a:rPr>
              <a:pPr marL="0" marR="0" lvl="0" indent="0" defTabSz="914400" eaLnBrk="1" fontAlgn="auto" latinLnBrk="0" hangingPunct="1">
                <a:lnSpc>
                  <a:spcPct val="100000"/>
                </a:lnSpc>
                <a:spcBef>
                  <a:spcPts val="0"/>
                </a:spcBef>
                <a:spcAft>
                  <a:spcPts val="0"/>
                </a:spcAft>
                <a:buClrTx/>
                <a:buSzTx/>
                <a:buFontTx/>
                <a:buNone/>
                <a:tabLst/>
                <a:defRPr/>
              </a:pPr>
              <a:t>2</a:t>
            </a:fld>
            <a:endParaRPr kumimoji="0" lang="es-CO" altLang="es-CO" sz="1800" b="0" i="0" u="none" strike="noStrike" kern="0" cap="none" spc="0" normalizeH="0" baseline="0" noProof="0" dirty="0">
              <a:ln>
                <a:noFill/>
              </a:ln>
              <a:solidFill>
                <a:srgbClr val="000000"/>
              </a:solidFill>
              <a:effectLst/>
              <a:uLnTx/>
              <a:uFillTx/>
              <a:latin typeface="Calibri" panose="020F0502020204030204" pitchFamily="34" charset="0"/>
            </a:endParaRPr>
          </a:p>
        </p:txBody>
      </p:sp>
    </p:spTree>
    <p:extLst>
      <p:ext uri="{BB962C8B-B14F-4D97-AF65-F5344CB8AC3E}">
        <p14:creationId xmlns:p14="http://schemas.microsoft.com/office/powerpoint/2010/main" val="1930363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Marcador de notas"/>
          <p:cNvSpPr>
            <a:spLocks noGrp="1"/>
          </p:cNvSpPr>
          <p:nvPr>
            <p:ph type="body" idx="1"/>
          </p:nvPr>
        </p:nvSpPr>
        <p:spPr/>
        <p:txBody>
          <a:bodyPr wrap="square" numCol="1" anchor="t" anchorCtr="0" compatLnSpc="1">
            <a:prstTxWarp prst="textNoShape">
              <a:avLst/>
            </a:prstTxWarp>
            <a:normAutofit/>
          </a:bodyPr>
          <a:lstStyle/>
          <a:p>
            <a:pPr>
              <a:lnSpc>
                <a:spcPct val="90000"/>
              </a:lnSpc>
              <a:buFont typeface="Wingdings" panose="05000000000000000000" pitchFamily="2" charset="2"/>
              <a:buNone/>
              <a:defRPr/>
            </a:pPr>
            <a:endParaRPr lang="es-CO" sz="1000" b="1" dirty="0"/>
          </a:p>
        </p:txBody>
      </p:sp>
      <p:sp>
        <p:nvSpPr>
          <p:cNvPr id="563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fld id="{6DA925FC-C76C-40A8-8495-EB259F693A3E}" type="slidenum">
              <a:rPr kumimoji="0" lang="es-CO" altLang="es-CO" sz="1800" b="0" i="0" u="none" strike="noStrike" kern="0" cap="none" spc="0" normalizeH="0" baseline="0" noProof="0" smtClean="0">
                <a:ln>
                  <a:noFill/>
                </a:ln>
                <a:solidFill>
                  <a:srgbClr val="000000"/>
                </a:solidFill>
                <a:effectLst/>
                <a:uLnTx/>
                <a:uFillTx/>
                <a:latin typeface="Calibri" panose="020F0502020204030204" pitchFamily="34" charset="0"/>
              </a:rPr>
              <a:pPr marL="0" marR="0" lvl="0" indent="0" defTabSz="914400" eaLnBrk="1" fontAlgn="auto" latinLnBrk="0" hangingPunct="1">
                <a:lnSpc>
                  <a:spcPct val="100000"/>
                </a:lnSpc>
                <a:spcBef>
                  <a:spcPts val="0"/>
                </a:spcBef>
                <a:spcAft>
                  <a:spcPts val="0"/>
                </a:spcAft>
                <a:buClrTx/>
                <a:buSzTx/>
                <a:buFontTx/>
                <a:buNone/>
                <a:tabLst/>
                <a:defRPr/>
              </a:pPr>
              <a:t>3</a:t>
            </a:fld>
            <a:endParaRPr kumimoji="0" lang="es-CO" altLang="es-CO" sz="1800" b="0" i="0" u="none" strike="noStrike" kern="0" cap="none" spc="0" normalizeH="0" baseline="0" noProof="0" dirty="0">
              <a:ln>
                <a:noFill/>
              </a:ln>
              <a:solidFill>
                <a:srgbClr val="000000"/>
              </a:solidFill>
              <a:effectLst/>
              <a:uLnTx/>
              <a:uFillTx/>
              <a:latin typeface="Calibri" panose="020F0502020204030204" pitchFamily="34" charset="0"/>
            </a:endParaRPr>
          </a:p>
        </p:txBody>
      </p:sp>
    </p:spTree>
    <p:extLst>
      <p:ext uri="{BB962C8B-B14F-4D97-AF65-F5344CB8AC3E}">
        <p14:creationId xmlns:p14="http://schemas.microsoft.com/office/powerpoint/2010/main" val="26220215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Marcador de notas"/>
          <p:cNvSpPr>
            <a:spLocks noGrp="1"/>
          </p:cNvSpPr>
          <p:nvPr>
            <p:ph type="body" idx="1"/>
          </p:nvPr>
        </p:nvSpPr>
        <p:spPr/>
        <p:txBody>
          <a:bodyPr wrap="square" numCol="1" anchor="t" anchorCtr="0" compatLnSpc="1">
            <a:prstTxWarp prst="textNoShape">
              <a:avLst/>
            </a:prstTxWarp>
            <a:normAutofit/>
          </a:bodyPr>
          <a:lstStyle/>
          <a:p>
            <a:pPr>
              <a:lnSpc>
                <a:spcPct val="90000"/>
              </a:lnSpc>
              <a:buFont typeface="Wingdings" panose="05000000000000000000" pitchFamily="2" charset="2"/>
              <a:buNone/>
              <a:defRPr/>
            </a:pPr>
            <a:endParaRPr lang="es-CO" sz="1000" b="1" dirty="0"/>
          </a:p>
        </p:txBody>
      </p:sp>
      <p:sp>
        <p:nvSpPr>
          <p:cNvPr id="563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fld id="{6DA925FC-C76C-40A8-8495-EB259F693A3E}" type="slidenum">
              <a:rPr kumimoji="0" lang="es-CO" altLang="es-CO" sz="1800" b="0" i="0" u="none" strike="noStrike" kern="0" cap="none" spc="0" normalizeH="0" baseline="0" noProof="0" smtClean="0">
                <a:ln>
                  <a:noFill/>
                </a:ln>
                <a:solidFill>
                  <a:srgbClr val="000000"/>
                </a:solidFill>
                <a:effectLst/>
                <a:uLnTx/>
                <a:uFillTx/>
                <a:latin typeface="Calibri" panose="020F0502020204030204" pitchFamily="34" charset="0"/>
              </a:rPr>
              <a:pPr marL="0" marR="0" lvl="0" indent="0" defTabSz="914400" eaLnBrk="1" fontAlgn="auto" latinLnBrk="0" hangingPunct="1">
                <a:lnSpc>
                  <a:spcPct val="100000"/>
                </a:lnSpc>
                <a:spcBef>
                  <a:spcPts val="0"/>
                </a:spcBef>
                <a:spcAft>
                  <a:spcPts val="0"/>
                </a:spcAft>
                <a:buClrTx/>
                <a:buSzTx/>
                <a:buFontTx/>
                <a:buNone/>
                <a:tabLst/>
                <a:defRPr/>
              </a:pPr>
              <a:t>4</a:t>
            </a:fld>
            <a:endParaRPr kumimoji="0" lang="es-CO" altLang="es-CO" sz="1800" b="0" i="0" u="none" strike="noStrike" kern="0" cap="none" spc="0" normalizeH="0" baseline="0" noProof="0" dirty="0">
              <a:ln>
                <a:noFill/>
              </a:ln>
              <a:solidFill>
                <a:srgbClr val="000000"/>
              </a:solidFill>
              <a:effectLst/>
              <a:uLnTx/>
              <a:uFillTx/>
              <a:latin typeface="Calibri" panose="020F0502020204030204" pitchFamily="34" charset="0"/>
            </a:endParaRPr>
          </a:p>
        </p:txBody>
      </p:sp>
    </p:spTree>
    <p:extLst>
      <p:ext uri="{BB962C8B-B14F-4D97-AF65-F5344CB8AC3E}">
        <p14:creationId xmlns:p14="http://schemas.microsoft.com/office/powerpoint/2010/main" val="10593652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Marcador de notas"/>
          <p:cNvSpPr>
            <a:spLocks noGrp="1"/>
          </p:cNvSpPr>
          <p:nvPr>
            <p:ph type="body" idx="1"/>
          </p:nvPr>
        </p:nvSpPr>
        <p:spPr/>
        <p:txBody>
          <a:bodyPr wrap="square" numCol="1" anchor="t" anchorCtr="0" compatLnSpc="1">
            <a:prstTxWarp prst="textNoShape">
              <a:avLst/>
            </a:prstTxWarp>
            <a:normAutofit/>
          </a:bodyPr>
          <a:lstStyle/>
          <a:p>
            <a:pPr>
              <a:lnSpc>
                <a:spcPct val="90000"/>
              </a:lnSpc>
              <a:buFont typeface="Wingdings" panose="05000000000000000000" pitchFamily="2" charset="2"/>
              <a:buNone/>
              <a:defRPr/>
            </a:pPr>
            <a:endParaRPr lang="es-CO" sz="1000" b="1" dirty="0"/>
          </a:p>
        </p:txBody>
      </p:sp>
      <p:sp>
        <p:nvSpPr>
          <p:cNvPr id="563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fld id="{6DA925FC-C76C-40A8-8495-EB259F693A3E}" type="slidenum">
              <a:rPr kumimoji="0" lang="es-CO" altLang="es-CO" sz="1800" b="0" i="0" u="none" strike="noStrike" kern="0" cap="none" spc="0" normalizeH="0" baseline="0" noProof="0" smtClean="0">
                <a:ln>
                  <a:noFill/>
                </a:ln>
                <a:solidFill>
                  <a:srgbClr val="000000"/>
                </a:solidFill>
                <a:effectLst/>
                <a:uLnTx/>
                <a:uFillTx/>
                <a:latin typeface="Calibri" panose="020F0502020204030204" pitchFamily="34" charset="0"/>
              </a:rPr>
              <a:pPr marL="0" marR="0" lvl="0" indent="0" defTabSz="914400" eaLnBrk="1" fontAlgn="auto" latinLnBrk="0" hangingPunct="1">
                <a:lnSpc>
                  <a:spcPct val="100000"/>
                </a:lnSpc>
                <a:spcBef>
                  <a:spcPts val="0"/>
                </a:spcBef>
                <a:spcAft>
                  <a:spcPts val="0"/>
                </a:spcAft>
                <a:buClrTx/>
                <a:buSzTx/>
                <a:buFontTx/>
                <a:buNone/>
                <a:tabLst/>
                <a:defRPr/>
              </a:pPr>
              <a:t>5</a:t>
            </a:fld>
            <a:endParaRPr kumimoji="0" lang="es-CO" altLang="es-CO" sz="1800" b="0" i="0" u="none" strike="noStrike" kern="0" cap="none" spc="0" normalizeH="0" baseline="0" noProof="0" dirty="0">
              <a:ln>
                <a:noFill/>
              </a:ln>
              <a:solidFill>
                <a:srgbClr val="000000"/>
              </a:solidFill>
              <a:effectLst/>
              <a:uLnTx/>
              <a:uFillTx/>
              <a:latin typeface="Calibri" panose="020F0502020204030204" pitchFamily="34" charset="0"/>
            </a:endParaRPr>
          </a:p>
        </p:txBody>
      </p:sp>
    </p:spTree>
    <p:extLst>
      <p:ext uri="{BB962C8B-B14F-4D97-AF65-F5344CB8AC3E}">
        <p14:creationId xmlns:p14="http://schemas.microsoft.com/office/powerpoint/2010/main" val="3592973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vmlDrawing" Target="../drawings/vmlDrawing2.vml"/><Relationship Id="rId6" Type="http://schemas.openxmlformats.org/officeDocument/2006/relationships/image" Target="../media/image2.jpe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xml"/><Relationship Id="rId1" Type="http://schemas.openxmlformats.org/officeDocument/2006/relationships/vmlDrawing" Target="../drawings/vmlDrawing4.vml"/><Relationship Id="rId6" Type="http://schemas.openxmlformats.org/officeDocument/2006/relationships/image" Target="../media/image1.emf"/><Relationship Id="rId5" Type="http://schemas.openxmlformats.org/officeDocument/2006/relationships/oleObject" Target="../embeddings/oleObject4.bin"/><Relationship Id="rId4" Type="http://schemas.openxmlformats.org/officeDocument/2006/relationships/image" Target="../media/image9.png"/></Relationships>
</file>

<file path=ppt/slideLayouts/_rels/slideLayout2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xml"/><Relationship Id="rId1" Type="http://schemas.openxmlformats.org/officeDocument/2006/relationships/vmlDrawing" Target="../drawings/vmlDrawing5.vml"/><Relationship Id="rId6" Type="http://schemas.openxmlformats.org/officeDocument/2006/relationships/image" Target="../media/image1.emf"/><Relationship Id="rId5" Type="http://schemas.openxmlformats.org/officeDocument/2006/relationships/oleObject" Target="../embeddings/oleObject5.bin"/><Relationship Id="rId4"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6.xml"/><Relationship Id="rId1" Type="http://schemas.openxmlformats.org/officeDocument/2006/relationships/vmlDrawing" Target="../drawings/vmlDrawing6.vml"/><Relationship Id="rId6" Type="http://schemas.openxmlformats.org/officeDocument/2006/relationships/image" Target="../media/image1.emf"/><Relationship Id="rId5" Type="http://schemas.openxmlformats.org/officeDocument/2006/relationships/oleObject" Target="../embeddings/oleObject6.bin"/><Relationship Id="rId4" Type="http://schemas.openxmlformats.org/officeDocument/2006/relationships/image" Target="../media/image5.jpeg"/></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13.png"/><Relationship Id="rId2" Type="http://schemas.openxmlformats.org/officeDocument/2006/relationships/tags" Target="../tags/tag8.xml"/><Relationship Id="rId1" Type="http://schemas.openxmlformats.org/officeDocument/2006/relationships/vmlDrawing" Target="../drawings/vmlDrawing8.vml"/><Relationship Id="rId6" Type="http://schemas.openxmlformats.org/officeDocument/2006/relationships/image" Target="../media/image12.jpeg"/><Relationship Id="rId5" Type="http://schemas.openxmlformats.org/officeDocument/2006/relationships/image" Target="../media/image1.emf"/><Relationship Id="rId4" Type="http://schemas.openxmlformats.org/officeDocument/2006/relationships/oleObject" Target="../embeddings/oleObject8.bin"/></Relationships>
</file>

<file path=ppt/slideLayouts/_rels/slideLayout37.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9.xml"/><Relationship Id="rId1" Type="http://schemas.openxmlformats.org/officeDocument/2006/relationships/vmlDrawing" Target="../drawings/vmlDrawing9.vml"/><Relationship Id="rId6" Type="http://schemas.openxmlformats.org/officeDocument/2006/relationships/image" Target="../media/image7.jpeg"/><Relationship Id="rId5" Type="http://schemas.openxmlformats.org/officeDocument/2006/relationships/image" Target="../media/image1.emf"/><Relationship Id="rId4" Type="http://schemas.openxmlformats.org/officeDocument/2006/relationships/oleObject" Target="../embeddings/oleObject9.bin"/></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3" Type="http://schemas.openxmlformats.org/officeDocument/2006/relationships/slideMaster" Target="../slideMasters/slideMaster4.xml"/><Relationship Id="rId2" Type="http://schemas.openxmlformats.org/officeDocument/2006/relationships/tags" Target="../tags/tag11.xml"/><Relationship Id="rId1" Type="http://schemas.openxmlformats.org/officeDocument/2006/relationships/vmlDrawing" Target="../drawings/vmlDrawing11.vml"/><Relationship Id="rId6" Type="http://schemas.openxmlformats.org/officeDocument/2006/relationships/image" Target="../media/image14.jpeg"/><Relationship Id="rId5" Type="http://schemas.openxmlformats.org/officeDocument/2006/relationships/image" Target="../media/image1.emf"/><Relationship Id="rId4" Type="http://schemas.openxmlformats.org/officeDocument/2006/relationships/oleObject" Target="../embeddings/oleObject11.bin"/></Relationships>
</file>

<file path=ppt/slideLayouts/_rels/slideLayout50.xml.rels><?xml version="1.0" encoding="UTF-8" standalone="yes"?>
<Relationships xmlns="http://schemas.openxmlformats.org/package/2006/relationships"><Relationship Id="rId3" Type="http://schemas.openxmlformats.org/officeDocument/2006/relationships/slideMaster" Target="../slideMasters/slideMaster4.xml"/><Relationship Id="rId2" Type="http://schemas.openxmlformats.org/officeDocument/2006/relationships/tags" Target="../tags/tag12.xml"/><Relationship Id="rId1" Type="http://schemas.openxmlformats.org/officeDocument/2006/relationships/vmlDrawing" Target="../drawings/vmlDrawing12.vml"/><Relationship Id="rId6" Type="http://schemas.openxmlformats.org/officeDocument/2006/relationships/image" Target="../media/image14.jpeg"/><Relationship Id="rId5" Type="http://schemas.openxmlformats.org/officeDocument/2006/relationships/image" Target="../media/image1.emf"/><Relationship Id="rId4" Type="http://schemas.openxmlformats.org/officeDocument/2006/relationships/oleObject" Target="../embeddings/oleObject12.bin"/></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3" Type="http://schemas.openxmlformats.org/officeDocument/2006/relationships/slideMaster" Target="../slideMasters/slideMaster5.xml"/><Relationship Id="rId7" Type="http://schemas.openxmlformats.org/officeDocument/2006/relationships/image" Target="../media/image13.png"/><Relationship Id="rId2" Type="http://schemas.openxmlformats.org/officeDocument/2006/relationships/tags" Target="../tags/tag14.xml"/><Relationship Id="rId1" Type="http://schemas.openxmlformats.org/officeDocument/2006/relationships/vmlDrawing" Target="../drawings/vmlDrawing14.vml"/><Relationship Id="rId6" Type="http://schemas.openxmlformats.org/officeDocument/2006/relationships/image" Target="../media/image16.jpeg"/><Relationship Id="rId5" Type="http://schemas.openxmlformats.org/officeDocument/2006/relationships/image" Target="../media/image1.emf"/><Relationship Id="rId4" Type="http://schemas.openxmlformats.org/officeDocument/2006/relationships/oleObject" Target="../embeddings/oleObject14.bin"/></Relationships>
</file>

<file path=ppt/slideLayouts/_rels/slideLayout61.xml.rels><?xml version="1.0" encoding="UTF-8" standalone="yes"?>
<Relationships xmlns="http://schemas.openxmlformats.org/package/2006/relationships"><Relationship Id="rId3" Type="http://schemas.openxmlformats.org/officeDocument/2006/relationships/slideMaster" Target="../slideMasters/slideMaster5.xml"/><Relationship Id="rId2" Type="http://schemas.openxmlformats.org/officeDocument/2006/relationships/tags" Target="../tags/tag15.xml"/><Relationship Id="rId1" Type="http://schemas.openxmlformats.org/officeDocument/2006/relationships/vmlDrawing" Target="../drawings/vmlDrawing15.vml"/><Relationship Id="rId6" Type="http://schemas.openxmlformats.org/officeDocument/2006/relationships/image" Target="../media/image14.jpeg"/><Relationship Id="rId5" Type="http://schemas.openxmlformats.org/officeDocument/2006/relationships/image" Target="../media/image1.emf"/><Relationship Id="rId4" Type="http://schemas.openxmlformats.org/officeDocument/2006/relationships/oleObject" Target="../embeddings/oleObject15.bin"/></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Diapositiva título presentación">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3450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Diapositiva título presentación">
    <p:spTree>
      <p:nvGrpSpPr>
        <p:cNvPr id="1" name=""/>
        <p:cNvGrpSpPr/>
        <p:nvPr/>
      </p:nvGrpSpPr>
      <p:grpSpPr>
        <a:xfrm>
          <a:off x="0" y="0"/>
          <a:ext cx="0" cy="0"/>
          <a:chOff x="0" y="0"/>
          <a:chExt cx="0" cy="0"/>
        </a:xfrm>
      </p:grpSpPr>
      <p:sp>
        <p:nvSpPr>
          <p:cNvPr id="2" name="1 Título"/>
          <p:cNvSpPr>
            <a:spLocks noGrp="1"/>
          </p:cNvSpPr>
          <p:nvPr>
            <p:ph type="title" hasCustomPrompt="1"/>
          </p:nvPr>
        </p:nvSpPr>
        <p:spPr>
          <a:xfrm>
            <a:off x="1115616" y="2780928"/>
            <a:ext cx="6768752" cy="1362075"/>
          </a:xfrm>
          <a:prstGeom prst="rect">
            <a:avLst/>
          </a:prstGeom>
        </p:spPr>
        <p:txBody>
          <a:bodyPr anchor="t"/>
          <a:lstStyle>
            <a:lvl1pPr algn="ctr">
              <a:lnSpc>
                <a:spcPts val="4000"/>
              </a:lnSpc>
              <a:defRPr lang="es-CO" sz="4000" b="1" baseline="0" dirty="0">
                <a:solidFill>
                  <a:srgbClr val="007934"/>
                </a:solidFill>
                <a:latin typeface="Trebuchet MS" pitchFamily="34" charset="0"/>
              </a:defRPr>
            </a:lvl1pPr>
          </a:lstStyle>
          <a:p>
            <a:r>
              <a:rPr lang="es-ES" dirty="0"/>
              <a:t>Título principal de la</a:t>
            </a:r>
            <a:br>
              <a:rPr lang="es-ES" dirty="0"/>
            </a:br>
            <a:r>
              <a:rPr lang="es-ES" dirty="0"/>
              <a:t>Presentación</a:t>
            </a:r>
            <a:endParaRPr lang="es-CO" dirty="0"/>
          </a:p>
        </p:txBody>
      </p:sp>
      <p:sp>
        <p:nvSpPr>
          <p:cNvPr id="5" name="CuadroTexto 4"/>
          <p:cNvSpPr txBox="1"/>
          <p:nvPr userDrawn="1"/>
        </p:nvSpPr>
        <p:spPr>
          <a:xfrm>
            <a:off x="254000" y="6375400"/>
            <a:ext cx="635000" cy="309958"/>
          </a:xfrm>
          <a:prstGeom prst="rect">
            <a:avLst/>
          </a:prstGeom>
          <a:noFill/>
        </p:spPr>
        <p:txBody>
          <a:bodyPr wrap="square" lIns="90000" tIns="46800" rIns="90000" bIns="46800" rtlCol="0" anchor="ctr">
            <a:spAutoFit/>
          </a:bodyPr>
          <a:lstStyle/>
          <a:p>
            <a:pPr algn="ctr"/>
            <a:fld id="{4A4329B1-34FE-4444-BDD4-F8B27E6BE1F4}" type="slidenum">
              <a:rPr lang="es-US" sz="1400" b="1" smtClean="0">
                <a:solidFill>
                  <a:srgbClr val="FFFFFF"/>
                </a:solidFill>
                <a:latin typeface="Trebuchet MS" panose="020B0603020202020204" pitchFamily="34" charset="0"/>
                <a:cs typeface="Arial" pitchFamily="34" charset="0"/>
              </a:rPr>
              <a:pPr algn="ctr"/>
              <a:t>‹Nº›</a:t>
            </a:fld>
            <a:endParaRPr lang="es-CO" sz="1400" b="1" dirty="0">
              <a:solidFill>
                <a:srgbClr val="FFFFFF"/>
              </a:solidFill>
              <a:latin typeface="Trebuchet MS" panose="020B0603020202020204" pitchFamily="34" charset="0"/>
              <a:cs typeface="Arial" pitchFamily="34" charset="0"/>
            </a:endParaRPr>
          </a:p>
        </p:txBody>
      </p:sp>
    </p:spTree>
    <p:extLst>
      <p:ext uri="{BB962C8B-B14F-4D97-AF65-F5344CB8AC3E}">
        <p14:creationId xmlns:p14="http://schemas.microsoft.com/office/powerpoint/2010/main" val="3846216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graphicFrame>
        <p:nvGraphicFramePr>
          <p:cNvPr id="2" name="Object 5" hidden="1"/>
          <p:cNvGraphicFramePr>
            <a:graphicFrameLocks noChangeAspect="1"/>
          </p:cNvGraphicFramePr>
          <p:nvPr>
            <p:custDataLst>
              <p:tags r:id="rId2"/>
            </p:custDataLst>
          </p:nvPr>
        </p:nvGraphicFramePr>
        <p:xfrm>
          <a:off x="1589" y="1590"/>
          <a:ext cx="1587" cy="1587"/>
        </p:xfrm>
        <a:graphic>
          <a:graphicData uri="http://schemas.openxmlformats.org/presentationml/2006/ole">
            <mc:AlternateContent xmlns:mc="http://schemas.openxmlformats.org/markup-compatibility/2006">
              <mc:Choice xmlns:v="urn:schemas-microsoft-com:vml" Requires="v">
                <p:oleObj spid="_x0000_s2092" name="think-cell Slide" r:id="rId4" imgW="360" imgH="360" progId="">
                  <p:embed/>
                </p:oleObj>
              </mc:Choice>
              <mc:Fallback>
                <p:oleObj name="think-cell Slide" r:id="rId4" imgW="360" imgH="360" progId="">
                  <p:embed/>
                  <p:pic>
                    <p:nvPicPr>
                      <p:cNvPr id="2" name="Object 5"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9" y="1590"/>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 name="CuadroTexto 3"/>
          <p:cNvSpPr txBox="1"/>
          <p:nvPr userDrawn="1"/>
        </p:nvSpPr>
        <p:spPr>
          <a:xfrm>
            <a:off x="254000" y="6375400"/>
            <a:ext cx="635000" cy="309958"/>
          </a:xfrm>
          <a:prstGeom prst="rect">
            <a:avLst/>
          </a:prstGeom>
          <a:noFill/>
        </p:spPr>
        <p:txBody>
          <a:bodyPr wrap="square" lIns="90000" tIns="46800" rIns="90000" bIns="46800" rtlCol="0" anchor="ctr">
            <a:spAutoFit/>
          </a:bodyPr>
          <a:lstStyle/>
          <a:p>
            <a:pPr algn="ctr"/>
            <a:fld id="{4A4329B1-34FE-4444-BDD4-F8B27E6BE1F4}" type="slidenum">
              <a:rPr lang="es-US" sz="1400" b="1" smtClean="0">
                <a:solidFill>
                  <a:srgbClr val="FFFFFF"/>
                </a:solidFill>
                <a:latin typeface="Trebuchet MS" panose="020B0603020202020204" pitchFamily="34" charset="0"/>
                <a:cs typeface="Arial" pitchFamily="34" charset="0"/>
              </a:rPr>
              <a:pPr algn="ctr"/>
              <a:t>‹Nº›</a:t>
            </a:fld>
            <a:endParaRPr lang="es-CO" sz="1400" b="1" dirty="0">
              <a:solidFill>
                <a:srgbClr val="FFFFFF"/>
              </a:solidFill>
              <a:latin typeface="Trebuchet MS" panose="020B0603020202020204" pitchFamily="34" charset="0"/>
              <a:cs typeface="Arial" pitchFamily="34" charset="0"/>
            </a:endParaRPr>
          </a:p>
        </p:txBody>
      </p:sp>
      <p:pic>
        <p:nvPicPr>
          <p:cNvPr id="5" name="7 Imagen" descr="04_Plantilla_contenidos.jpg"/>
          <p:cNvPicPr>
            <a:picLocks noChangeAspect="1"/>
          </p:cNvPicPr>
          <p:nvPr userDrawn="1"/>
        </p:nvPicPr>
        <p:blipFill>
          <a:blip r:embed="rId6" cstate="print"/>
          <a:stretch>
            <a:fillRect/>
          </a:stretch>
        </p:blipFill>
        <p:spPr>
          <a:xfrm>
            <a:off x="16622" y="0"/>
            <a:ext cx="9144000" cy="6858000"/>
          </a:xfrm>
          <a:prstGeom prst="rect">
            <a:avLst/>
          </a:prstGeom>
        </p:spPr>
      </p:pic>
    </p:spTree>
    <p:extLst>
      <p:ext uri="{BB962C8B-B14F-4D97-AF65-F5344CB8AC3E}">
        <p14:creationId xmlns:p14="http://schemas.microsoft.com/office/powerpoint/2010/main" val="2030035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apositiva agradecimiento">
    <p:spTree>
      <p:nvGrpSpPr>
        <p:cNvPr id="1" name=""/>
        <p:cNvGrpSpPr/>
        <p:nvPr/>
      </p:nvGrpSpPr>
      <p:grpSpPr>
        <a:xfrm>
          <a:off x="0" y="0"/>
          <a:ext cx="0" cy="0"/>
          <a:chOff x="0" y="0"/>
          <a:chExt cx="0" cy="0"/>
        </a:xfrm>
      </p:grpSpPr>
      <p:pic>
        <p:nvPicPr>
          <p:cNvPr id="3" name="2 Imagen"/>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23789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Diapositiva inicial">
    <p:spTree>
      <p:nvGrpSpPr>
        <p:cNvPr id="1" name=""/>
        <p:cNvGrpSpPr/>
        <p:nvPr/>
      </p:nvGrpSpPr>
      <p:grpSpPr>
        <a:xfrm>
          <a:off x="0" y="0"/>
          <a:ext cx="0" cy="0"/>
          <a:chOff x="0" y="0"/>
          <a:chExt cx="0" cy="0"/>
        </a:xfrm>
      </p:grpSpPr>
      <p:pic>
        <p:nvPicPr>
          <p:cNvPr id="3" name="2 Imagen" descr="PlantillaInicialPresentacion.jpg"/>
          <p:cNvPicPr>
            <a:picLocks noChangeAspect="1"/>
          </p:cNvPicPr>
          <p:nvPr userDrawn="1"/>
        </p:nvPicPr>
        <p:blipFill>
          <a:blip r:embed="rId2" cstate="print"/>
          <a:stretch>
            <a:fillRect/>
          </a:stretch>
        </p:blipFill>
        <p:spPr>
          <a:xfrm>
            <a:off x="6096" y="-3048"/>
            <a:ext cx="9144000" cy="6858000"/>
          </a:xfrm>
          <a:prstGeom prst="rect">
            <a:avLst/>
          </a:prstGeom>
        </p:spPr>
      </p:pic>
      <p:pic>
        <p:nvPicPr>
          <p:cNvPr id="7" name="6 Imagen" descr="PlantillaInicialPresentacion.jpg"/>
          <p:cNvPicPr>
            <a:picLocks noChangeAspect="1"/>
          </p:cNvPicPr>
          <p:nvPr userDrawn="1"/>
        </p:nvPicPr>
        <p:blipFill>
          <a:blip r:embed="rId2" cstate="print"/>
          <a:stretch>
            <a:fillRect/>
          </a:stretch>
        </p:blipFill>
        <p:spPr>
          <a:xfrm>
            <a:off x="0" y="0"/>
            <a:ext cx="9144000" cy="6858000"/>
          </a:xfrm>
          <a:prstGeom prst="rect">
            <a:avLst/>
          </a:prstGeom>
        </p:spPr>
      </p:pic>
      <p:sp>
        <p:nvSpPr>
          <p:cNvPr id="5" name="19 Marcador de texto"/>
          <p:cNvSpPr>
            <a:spLocks noGrp="1"/>
          </p:cNvSpPr>
          <p:nvPr>
            <p:ph type="body" sz="quarter" idx="11" hasCustomPrompt="1"/>
          </p:nvPr>
        </p:nvSpPr>
        <p:spPr>
          <a:xfrm>
            <a:off x="2935225" y="5347901"/>
            <a:ext cx="5148071" cy="586556"/>
          </a:xfrm>
          <a:prstGeom prst="rect">
            <a:avLst/>
          </a:prstGeom>
        </p:spPr>
        <p:txBody>
          <a:bodyPr/>
          <a:lstStyle>
            <a:lvl1pPr algn="ctr" defTabSz="914400" rtl="0" eaLnBrk="1" latinLnBrk="0" hangingPunct="1">
              <a:lnSpc>
                <a:spcPts val="4000"/>
              </a:lnSpc>
              <a:spcBef>
                <a:spcPct val="0"/>
              </a:spcBef>
              <a:buNone/>
              <a:defRPr lang="es-ES" sz="3200" b="0" kern="1200" baseline="0" dirty="0" smtClean="0">
                <a:solidFill>
                  <a:srgbClr val="007934"/>
                </a:solidFill>
                <a:latin typeface="Trebuchet MS" pitchFamily="34" charset="0"/>
                <a:ea typeface="+mj-ea"/>
                <a:cs typeface="+mj-cs"/>
              </a:defRPr>
            </a:lvl1pPr>
            <a:lvl2pPr>
              <a:defRPr>
                <a:solidFill>
                  <a:schemeClr val="bg2"/>
                </a:solidFill>
              </a:defRPr>
            </a:lvl2pPr>
            <a:lvl3pPr>
              <a:defRPr>
                <a:solidFill>
                  <a:schemeClr val="bg2"/>
                </a:solidFill>
              </a:defRPr>
            </a:lvl3pPr>
            <a:lvl4pPr>
              <a:defRPr baseline="0">
                <a:solidFill>
                  <a:schemeClr val="bg2"/>
                </a:solidFill>
              </a:defRPr>
            </a:lvl4pPr>
            <a:lvl5pPr>
              <a:defRPr>
                <a:solidFill>
                  <a:schemeClr val="bg2"/>
                </a:solidFill>
              </a:defRPr>
            </a:lvl5pPr>
          </a:lstStyle>
          <a:p>
            <a:pPr lvl="0"/>
            <a:r>
              <a:rPr lang="es-ES" dirty="0"/>
              <a:t>  Vicepresidencia </a:t>
            </a:r>
          </a:p>
        </p:txBody>
      </p:sp>
      <p:sp>
        <p:nvSpPr>
          <p:cNvPr id="6" name="21 Marcador de texto"/>
          <p:cNvSpPr>
            <a:spLocks noGrp="1"/>
          </p:cNvSpPr>
          <p:nvPr>
            <p:ph type="body" sz="quarter" idx="12" hasCustomPrompt="1"/>
          </p:nvPr>
        </p:nvSpPr>
        <p:spPr>
          <a:xfrm>
            <a:off x="3803904" y="6052665"/>
            <a:ext cx="5138928" cy="631825"/>
          </a:xfrm>
          <a:prstGeom prst="rect">
            <a:avLst/>
          </a:prstGeom>
        </p:spPr>
        <p:txBody>
          <a:bodyPr/>
          <a:lstStyle>
            <a:lvl1pPr algn="ctr" defTabSz="914400" rtl="0" eaLnBrk="1" latinLnBrk="0" hangingPunct="1">
              <a:lnSpc>
                <a:spcPts val="4000"/>
              </a:lnSpc>
              <a:spcBef>
                <a:spcPct val="0"/>
              </a:spcBef>
              <a:buNone/>
              <a:defRPr lang="es-ES" sz="2000" b="1" kern="1200" baseline="0" dirty="0">
                <a:solidFill>
                  <a:srgbClr val="007934"/>
                </a:solidFill>
                <a:latin typeface="Trebuchet MS" pitchFamily="34" charset="0"/>
                <a:ea typeface="+mj-ea"/>
                <a:cs typeface="+mj-cs"/>
              </a:defRPr>
            </a:lvl1pPr>
          </a:lstStyle>
          <a:p>
            <a:pPr lvl="0"/>
            <a:r>
              <a:rPr lang="es-ES" dirty="0"/>
              <a:t>Día/Mes/Año</a:t>
            </a:r>
          </a:p>
        </p:txBody>
      </p:sp>
      <p:sp>
        <p:nvSpPr>
          <p:cNvPr id="8" name="1 Título"/>
          <p:cNvSpPr>
            <a:spLocks noGrp="1"/>
          </p:cNvSpPr>
          <p:nvPr>
            <p:ph type="title" hasCustomPrompt="1"/>
          </p:nvPr>
        </p:nvSpPr>
        <p:spPr>
          <a:xfrm>
            <a:off x="467544" y="332656"/>
            <a:ext cx="7571184" cy="792088"/>
          </a:xfrm>
          <a:prstGeom prst="rect">
            <a:avLst/>
          </a:prstGeom>
        </p:spPr>
        <p:txBody>
          <a:bodyPr>
            <a:normAutofit/>
          </a:bodyPr>
          <a:lstStyle>
            <a:lvl1pPr algn="l">
              <a:defRPr sz="2800" b="1">
                <a:solidFill>
                  <a:srgbClr val="007934"/>
                </a:solidFill>
                <a:latin typeface="Trebuchet MS" pitchFamily="34" charset="0"/>
              </a:defRPr>
            </a:lvl1pPr>
          </a:lstStyle>
          <a:p>
            <a:r>
              <a:rPr lang="es-ES" dirty="0"/>
              <a:t>Título agenda </a:t>
            </a:r>
            <a:endParaRPr lang="es-CO" dirty="0"/>
          </a:p>
        </p:txBody>
      </p:sp>
    </p:spTree>
    <p:extLst>
      <p:ext uri="{BB962C8B-B14F-4D97-AF65-F5344CB8AC3E}">
        <p14:creationId xmlns:p14="http://schemas.microsoft.com/office/powerpoint/2010/main" val="29863247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eparado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7429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apositiva título presentación">
    <p:spTree>
      <p:nvGrpSpPr>
        <p:cNvPr id="1" name=""/>
        <p:cNvGrpSpPr/>
        <p:nvPr/>
      </p:nvGrpSpPr>
      <p:grpSpPr>
        <a:xfrm>
          <a:off x="0" y="0"/>
          <a:ext cx="0" cy="0"/>
          <a:chOff x="0" y="0"/>
          <a:chExt cx="0" cy="0"/>
        </a:xfrm>
      </p:grpSpPr>
      <p:pic>
        <p:nvPicPr>
          <p:cNvPr id="4" name="3 Imagen" descr="04_Plantilla_contenidos.jpg"/>
          <p:cNvPicPr>
            <a:picLocks noChangeAspect="1"/>
          </p:cNvPicPr>
          <p:nvPr userDrawn="1"/>
        </p:nvPicPr>
        <p:blipFill>
          <a:blip r:embed="rId2" cstate="print"/>
          <a:stretch>
            <a:fillRect/>
          </a:stretch>
        </p:blipFill>
        <p:spPr>
          <a:xfrm>
            <a:off x="0" y="0"/>
            <a:ext cx="9144000" cy="6858000"/>
          </a:xfrm>
          <a:prstGeom prst="rect">
            <a:avLst/>
          </a:prstGeom>
        </p:spPr>
      </p:pic>
      <p:sp>
        <p:nvSpPr>
          <p:cNvPr id="2" name="1 Título"/>
          <p:cNvSpPr>
            <a:spLocks noGrp="1"/>
          </p:cNvSpPr>
          <p:nvPr>
            <p:ph type="title" hasCustomPrompt="1"/>
          </p:nvPr>
        </p:nvSpPr>
        <p:spPr>
          <a:xfrm>
            <a:off x="1115616" y="2780928"/>
            <a:ext cx="6768752" cy="1362075"/>
          </a:xfrm>
          <a:prstGeom prst="rect">
            <a:avLst/>
          </a:prstGeom>
        </p:spPr>
        <p:txBody>
          <a:bodyPr anchor="t"/>
          <a:lstStyle>
            <a:lvl1pPr algn="ctr">
              <a:lnSpc>
                <a:spcPts val="4000"/>
              </a:lnSpc>
              <a:defRPr lang="es-CO" sz="4000" b="1" baseline="0" dirty="0">
                <a:solidFill>
                  <a:srgbClr val="007934"/>
                </a:solidFill>
                <a:latin typeface="Trebuchet MS" pitchFamily="34" charset="0"/>
              </a:defRPr>
            </a:lvl1pPr>
          </a:lstStyle>
          <a:p>
            <a:r>
              <a:rPr lang="es-ES" dirty="0"/>
              <a:t>Título principal de la</a:t>
            </a:r>
            <a:br>
              <a:rPr lang="es-ES" dirty="0"/>
            </a:br>
            <a:r>
              <a:rPr lang="es-ES" dirty="0"/>
              <a:t>Presentación</a:t>
            </a:r>
            <a:endParaRPr lang="es-CO"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títulos">
    <p:spTree>
      <p:nvGrpSpPr>
        <p:cNvPr id="1" name=""/>
        <p:cNvGrpSpPr/>
        <p:nvPr/>
      </p:nvGrpSpPr>
      <p:grpSpPr>
        <a:xfrm>
          <a:off x="0" y="0"/>
          <a:ext cx="0" cy="0"/>
          <a:chOff x="0" y="0"/>
          <a:chExt cx="0" cy="0"/>
        </a:xfrm>
      </p:grpSpPr>
      <p:pic>
        <p:nvPicPr>
          <p:cNvPr id="6" name="5 Imagen" descr="04_Plantilla_contenidos.jpg"/>
          <p:cNvPicPr>
            <a:picLocks noChangeAspect="1"/>
          </p:cNvPicPr>
          <p:nvPr userDrawn="1"/>
        </p:nvPicPr>
        <p:blipFill>
          <a:blip r:embed="rId2" cstate="print"/>
          <a:stretch>
            <a:fillRect/>
          </a:stretch>
        </p:blipFill>
        <p:spPr>
          <a:xfrm>
            <a:off x="0" y="0"/>
            <a:ext cx="9144000" cy="6858000"/>
          </a:xfrm>
          <a:prstGeom prst="rect">
            <a:avLst/>
          </a:prstGeom>
        </p:spPr>
      </p:pic>
      <p:sp>
        <p:nvSpPr>
          <p:cNvPr id="11" name="1 Título"/>
          <p:cNvSpPr>
            <a:spLocks noGrp="1"/>
          </p:cNvSpPr>
          <p:nvPr>
            <p:ph type="title" hasCustomPrompt="1"/>
          </p:nvPr>
        </p:nvSpPr>
        <p:spPr>
          <a:xfrm>
            <a:off x="539552" y="1556792"/>
            <a:ext cx="3816424" cy="3744416"/>
          </a:xfrm>
          <a:prstGeom prst="rect">
            <a:avLst/>
          </a:prstGeom>
        </p:spPr>
        <p:txBody>
          <a:bodyPr/>
          <a:lstStyle>
            <a:lvl1pPr algn="just">
              <a:defRPr sz="1800">
                <a:solidFill>
                  <a:schemeClr val="tx1">
                    <a:lumMod val="65000"/>
                    <a:lumOff val="35000"/>
                  </a:schemeClr>
                </a:solidFill>
                <a:latin typeface="Trebuchet MS" pitchFamily="34" charset="0"/>
              </a:defRPr>
            </a:lvl1pPr>
          </a:lstStyle>
          <a:p>
            <a:r>
              <a:rPr lang="es-ES" dirty="0"/>
              <a:t>Texto párrafo subtema, escriba aquí la información relacionada con el subtema. Texto párrafo subtema, escriba aquí la información relacionada con el subtema. Texto párrafo subtema, escriba aquí la información relacionada con el subtema. Texto párrafo subtema, escriba aquí la información relacionada con el subtema.</a:t>
            </a:r>
            <a:endParaRPr lang="es-CO" dirty="0"/>
          </a:p>
        </p:txBody>
      </p:sp>
      <p:sp>
        <p:nvSpPr>
          <p:cNvPr id="12" name="2 Marcador de texto"/>
          <p:cNvSpPr>
            <a:spLocks noGrp="1"/>
          </p:cNvSpPr>
          <p:nvPr>
            <p:ph type="body" idx="13" hasCustomPrompt="1"/>
          </p:nvPr>
        </p:nvSpPr>
        <p:spPr>
          <a:xfrm>
            <a:off x="539552" y="260649"/>
            <a:ext cx="7772400" cy="288032"/>
          </a:xfrm>
          <a:prstGeom prst="rect">
            <a:avLst/>
          </a:prstGeom>
        </p:spPr>
        <p:txBody>
          <a:bodyPr anchor="b"/>
          <a:lstStyle>
            <a:lvl1pPr marL="0" indent="0">
              <a:buNone/>
              <a:defRPr sz="1400" baseline="0">
                <a:solidFill>
                  <a:schemeClr val="tx1">
                    <a:tint val="75000"/>
                  </a:schemeClr>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Tema principal presentación</a:t>
            </a:r>
          </a:p>
        </p:txBody>
      </p:sp>
      <p:sp>
        <p:nvSpPr>
          <p:cNvPr id="13" name="2 Marcador de texto"/>
          <p:cNvSpPr>
            <a:spLocks noGrp="1"/>
          </p:cNvSpPr>
          <p:nvPr>
            <p:ph type="body" idx="14" hasCustomPrompt="1"/>
          </p:nvPr>
        </p:nvSpPr>
        <p:spPr>
          <a:xfrm>
            <a:off x="544016" y="548680"/>
            <a:ext cx="7772400" cy="432048"/>
          </a:xfrm>
          <a:prstGeom prst="rect">
            <a:avLst/>
          </a:prstGeom>
        </p:spPr>
        <p:txBody>
          <a:bodyPr anchor="b"/>
          <a:lstStyle>
            <a:lvl1pPr marL="0" indent="0">
              <a:buNone/>
              <a:defRPr sz="3200" b="1" baseline="0">
                <a:solidFill>
                  <a:srgbClr val="007934"/>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Título diapositiva</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título - subtítulo">
    <p:spTree>
      <p:nvGrpSpPr>
        <p:cNvPr id="1" name=""/>
        <p:cNvGrpSpPr/>
        <p:nvPr/>
      </p:nvGrpSpPr>
      <p:grpSpPr>
        <a:xfrm>
          <a:off x="0" y="0"/>
          <a:ext cx="0" cy="0"/>
          <a:chOff x="0" y="0"/>
          <a:chExt cx="0" cy="0"/>
        </a:xfrm>
      </p:grpSpPr>
      <p:pic>
        <p:nvPicPr>
          <p:cNvPr id="9" name="8 Imagen" descr="04_Plantilla_contenidos.jpg"/>
          <p:cNvPicPr>
            <a:picLocks noChangeAspect="1"/>
          </p:cNvPicPr>
          <p:nvPr userDrawn="1"/>
        </p:nvPicPr>
        <p:blipFill>
          <a:blip r:embed="rId2" cstate="print"/>
          <a:stretch>
            <a:fillRect/>
          </a:stretch>
        </p:blipFill>
        <p:spPr>
          <a:xfrm>
            <a:off x="0" y="0"/>
            <a:ext cx="9144000" cy="6858000"/>
          </a:xfrm>
          <a:prstGeom prst="rect">
            <a:avLst/>
          </a:prstGeom>
        </p:spPr>
      </p:pic>
      <p:sp>
        <p:nvSpPr>
          <p:cNvPr id="2" name="1 Título"/>
          <p:cNvSpPr>
            <a:spLocks noGrp="1"/>
          </p:cNvSpPr>
          <p:nvPr>
            <p:ph type="title" hasCustomPrompt="1"/>
          </p:nvPr>
        </p:nvSpPr>
        <p:spPr>
          <a:xfrm>
            <a:off x="539552" y="1844824"/>
            <a:ext cx="3816424" cy="3384376"/>
          </a:xfrm>
          <a:prstGeom prst="rect">
            <a:avLst/>
          </a:prstGeom>
        </p:spPr>
        <p:txBody>
          <a:bodyPr/>
          <a:lstStyle>
            <a:lvl1pPr algn="just">
              <a:defRPr sz="1800">
                <a:solidFill>
                  <a:schemeClr val="tx1">
                    <a:lumMod val="65000"/>
                    <a:lumOff val="35000"/>
                  </a:schemeClr>
                </a:solidFill>
                <a:latin typeface="Trebuchet MS" pitchFamily="34" charset="0"/>
              </a:defRPr>
            </a:lvl1pPr>
          </a:lstStyle>
          <a:p>
            <a:r>
              <a:rPr lang="es-ES" dirty="0"/>
              <a:t>Texto párrafo subtema, escriba aquí la información relacionada con el subtema. Texto párrafo subtema, escriba aquí la información relacionada con el subtema. Texto párrafo subtema, escriba aquí la información relacionada con el subtema. Texto párrafo subtema, escriba aquí la información relacionada con el subtema.</a:t>
            </a:r>
            <a:endParaRPr lang="es-CO" dirty="0"/>
          </a:p>
        </p:txBody>
      </p:sp>
      <p:sp>
        <p:nvSpPr>
          <p:cNvPr id="6" name="2 Marcador de texto"/>
          <p:cNvSpPr>
            <a:spLocks noGrp="1"/>
          </p:cNvSpPr>
          <p:nvPr>
            <p:ph type="body" idx="15" hasCustomPrompt="1"/>
          </p:nvPr>
        </p:nvSpPr>
        <p:spPr>
          <a:xfrm>
            <a:off x="544016" y="1340768"/>
            <a:ext cx="7772400" cy="432048"/>
          </a:xfrm>
          <a:prstGeom prst="rect">
            <a:avLst/>
          </a:prstGeom>
        </p:spPr>
        <p:txBody>
          <a:bodyPr anchor="b"/>
          <a:lstStyle>
            <a:lvl1pPr marL="0" indent="0">
              <a:buNone/>
              <a:defRPr sz="2400" b="1" baseline="0">
                <a:solidFill>
                  <a:srgbClr val="5DBF0C"/>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Subtítulo diapositiva</a:t>
            </a:r>
          </a:p>
        </p:txBody>
      </p:sp>
      <p:sp>
        <p:nvSpPr>
          <p:cNvPr id="7" name="2 Marcador de texto"/>
          <p:cNvSpPr>
            <a:spLocks noGrp="1"/>
          </p:cNvSpPr>
          <p:nvPr>
            <p:ph type="body" idx="13" hasCustomPrompt="1"/>
          </p:nvPr>
        </p:nvSpPr>
        <p:spPr>
          <a:xfrm>
            <a:off x="539552" y="260649"/>
            <a:ext cx="7772400" cy="288032"/>
          </a:xfrm>
          <a:prstGeom prst="rect">
            <a:avLst/>
          </a:prstGeom>
        </p:spPr>
        <p:txBody>
          <a:bodyPr anchor="b"/>
          <a:lstStyle>
            <a:lvl1pPr marL="0" indent="0">
              <a:buNone/>
              <a:defRPr sz="1400" baseline="0">
                <a:solidFill>
                  <a:schemeClr val="tx1">
                    <a:tint val="75000"/>
                  </a:schemeClr>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Tema principal presentación</a:t>
            </a:r>
          </a:p>
        </p:txBody>
      </p:sp>
      <p:sp>
        <p:nvSpPr>
          <p:cNvPr id="11" name="2 Marcador de texto"/>
          <p:cNvSpPr>
            <a:spLocks noGrp="1"/>
          </p:cNvSpPr>
          <p:nvPr>
            <p:ph type="body" idx="14" hasCustomPrompt="1"/>
          </p:nvPr>
        </p:nvSpPr>
        <p:spPr>
          <a:xfrm>
            <a:off x="544016" y="548680"/>
            <a:ext cx="7772400" cy="432048"/>
          </a:xfrm>
          <a:prstGeom prst="rect">
            <a:avLst/>
          </a:prstGeom>
        </p:spPr>
        <p:txBody>
          <a:bodyPr anchor="b"/>
          <a:lstStyle>
            <a:lvl1pPr marL="0" indent="0">
              <a:buNone/>
              <a:defRPr sz="3200" b="1" baseline="0">
                <a:solidFill>
                  <a:srgbClr val="007934"/>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Título diapositiva</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Diseño personalizado">
    <p:spTree>
      <p:nvGrpSpPr>
        <p:cNvPr id="1" name=""/>
        <p:cNvGrpSpPr/>
        <p:nvPr/>
      </p:nvGrpSpPr>
      <p:grpSpPr>
        <a:xfrm>
          <a:off x="0" y="0"/>
          <a:ext cx="0" cy="0"/>
          <a:chOff x="0" y="0"/>
          <a:chExt cx="0" cy="0"/>
        </a:xfrm>
      </p:grpSpPr>
      <p:pic>
        <p:nvPicPr>
          <p:cNvPr id="7" name="6 Imagen" descr="04_Plantilla_contenidos.jpg"/>
          <p:cNvPicPr>
            <a:picLocks noChangeAspect="1"/>
          </p:cNvPicPr>
          <p:nvPr userDrawn="1"/>
        </p:nvPicPr>
        <p:blipFill>
          <a:blip r:embed="rId2" cstate="print"/>
          <a:stretch>
            <a:fillRect/>
          </a:stretch>
        </p:blipFill>
        <p:spPr>
          <a:xfrm>
            <a:off x="0" y="0"/>
            <a:ext cx="9144000" cy="6858000"/>
          </a:xfrm>
          <a:prstGeom prst="rect">
            <a:avLst/>
          </a:prstGeom>
        </p:spPr>
      </p:pic>
      <p:sp>
        <p:nvSpPr>
          <p:cNvPr id="4" name="1 Título"/>
          <p:cNvSpPr>
            <a:spLocks noGrp="1"/>
          </p:cNvSpPr>
          <p:nvPr>
            <p:ph type="title" hasCustomPrompt="1"/>
          </p:nvPr>
        </p:nvSpPr>
        <p:spPr>
          <a:xfrm>
            <a:off x="467544" y="332656"/>
            <a:ext cx="7571184" cy="792088"/>
          </a:xfrm>
          <a:prstGeom prst="rect">
            <a:avLst/>
          </a:prstGeom>
        </p:spPr>
        <p:txBody>
          <a:bodyPr>
            <a:normAutofit/>
          </a:bodyPr>
          <a:lstStyle>
            <a:lvl1pPr algn="l">
              <a:defRPr sz="2800" b="1" baseline="0">
                <a:solidFill>
                  <a:srgbClr val="007934"/>
                </a:solidFill>
                <a:latin typeface="Trebuchet MS" pitchFamily="34" charset="0"/>
              </a:defRPr>
            </a:lvl1pPr>
          </a:lstStyle>
          <a:p>
            <a:r>
              <a:rPr lang="es-ES" dirty="0"/>
              <a:t>Contacto</a:t>
            </a:r>
            <a:endParaRPr lang="es-CO" dirty="0"/>
          </a:p>
        </p:txBody>
      </p:sp>
      <p:sp>
        <p:nvSpPr>
          <p:cNvPr id="5" name="2 Marcador de contenido"/>
          <p:cNvSpPr>
            <a:spLocks noGrp="1"/>
          </p:cNvSpPr>
          <p:nvPr>
            <p:ph idx="1" hasCustomPrompt="1"/>
          </p:nvPr>
        </p:nvSpPr>
        <p:spPr>
          <a:xfrm>
            <a:off x="457200" y="1463040"/>
            <a:ext cx="7931224" cy="4126201"/>
          </a:xfrm>
          <a:prstGeom prst="rect">
            <a:avLst/>
          </a:prstGeom>
        </p:spPr>
        <p:txBody>
          <a:bodyPr>
            <a:normAutofit/>
          </a:bodyPr>
          <a:lstStyle>
            <a:lvl1pPr>
              <a:buFont typeface="Courier New" pitchFamily="49" charset="0"/>
              <a:buChar char="o"/>
              <a:defRPr sz="2000" b="1" baseline="0">
                <a:solidFill>
                  <a:schemeClr val="tx1">
                    <a:lumMod val="65000"/>
                    <a:lumOff val="35000"/>
                  </a:schemeClr>
                </a:solidFill>
                <a:latin typeface="Trebuchet MS" pitchFamily="34" charset="0"/>
              </a:defRPr>
            </a:lvl1pPr>
            <a:lvl2pPr>
              <a:buFont typeface="Arial" pitchFamily="34" charset="0"/>
              <a:buChar char="•"/>
              <a:defRPr sz="1600" baseline="0">
                <a:solidFill>
                  <a:schemeClr val="tx1">
                    <a:lumMod val="50000"/>
                    <a:lumOff val="50000"/>
                  </a:schemeClr>
                </a:solidFill>
                <a:latin typeface="Trebuchet MS" pitchFamily="34" charset="0"/>
              </a:defRPr>
            </a:lvl2pPr>
          </a:lstStyle>
          <a:p>
            <a:pPr lvl="0"/>
            <a:r>
              <a:rPr lang="es-ES" dirty="0"/>
              <a:t>Nombre expositor</a:t>
            </a:r>
          </a:p>
          <a:p>
            <a:pPr marL="719138" lvl="1" indent="0">
              <a:lnSpc>
                <a:spcPct val="150000"/>
              </a:lnSpc>
              <a:buNone/>
            </a:pPr>
            <a:r>
              <a:rPr lang="es-CO" dirty="0"/>
              <a:t>correoexpositor@epm.com.co</a:t>
            </a:r>
            <a:br>
              <a:rPr lang="es-CO" dirty="0"/>
            </a:br>
            <a:r>
              <a:rPr lang="es-CO" dirty="0"/>
              <a:t>Teléfono: +57-4 380 8080 </a:t>
            </a:r>
            <a:br>
              <a:rPr lang="es-CO" dirty="0"/>
            </a:br>
            <a:r>
              <a:rPr lang="es-CO" dirty="0"/>
              <a:t>Móvil: 300 123 4567</a:t>
            </a:r>
          </a:p>
          <a:p>
            <a:pPr marL="719138" lvl="1" indent="0">
              <a:lnSpc>
                <a:spcPct val="150000"/>
              </a:lnSpc>
              <a:buNone/>
            </a:pPr>
            <a:r>
              <a:rPr lang="es-CO" dirty="0"/>
              <a:t>Fax: +57-4 265 9350 </a:t>
            </a:r>
            <a:endParaRPr lang="es-ES" dirty="0"/>
          </a:p>
        </p:txBody>
      </p:sp>
      <p:sp>
        <p:nvSpPr>
          <p:cNvPr id="6" name="1 Título"/>
          <p:cNvSpPr txBox="1">
            <a:spLocks/>
          </p:cNvSpPr>
          <p:nvPr userDrawn="1"/>
        </p:nvSpPr>
        <p:spPr>
          <a:xfrm>
            <a:off x="467544" y="1340768"/>
            <a:ext cx="7571184" cy="504056"/>
          </a:xfrm>
          <a:prstGeom prst="rect">
            <a:avLst/>
          </a:prstGeom>
        </p:spPr>
        <p:txBody>
          <a:bodyPr>
            <a:normAutofit/>
          </a:bodyPr>
          <a:lstStyle>
            <a:lvl1pPr algn="l">
              <a:defRPr sz="2800" b="1">
                <a:solidFill>
                  <a:srgbClr val="007934"/>
                </a:solidFill>
                <a:latin typeface="Trebuchet MS"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s-CO" sz="2400" b="1" i="0" u="none" strike="noStrike" kern="1200" cap="none" spc="0" normalizeH="0" baseline="0" noProof="0" dirty="0">
              <a:ln>
                <a:noFill/>
              </a:ln>
              <a:solidFill>
                <a:srgbClr val="5DBF0C"/>
              </a:solidFill>
              <a:effectLst/>
              <a:uLnTx/>
              <a:uFillTx/>
              <a:latin typeface="Trebuchet MS" pitchFamily="34" charset="0"/>
              <a:ea typeface="+mj-ea"/>
              <a:cs typeface="+mj-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Diseño personalizado">
    <p:spTree>
      <p:nvGrpSpPr>
        <p:cNvPr id="1" name=""/>
        <p:cNvGrpSpPr/>
        <p:nvPr/>
      </p:nvGrpSpPr>
      <p:grpSpPr>
        <a:xfrm>
          <a:off x="0" y="0"/>
          <a:ext cx="0" cy="0"/>
          <a:chOff x="0" y="0"/>
          <a:chExt cx="0" cy="0"/>
        </a:xfrm>
      </p:grpSpPr>
      <p:pic>
        <p:nvPicPr>
          <p:cNvPr id="7" name="6 Imagen" descr="04_Plantilla_contenidos.jpg"/>
          <p:cNvPicPr>
            <a:picLocks noChangeAspect="1"/>
          </p:cNvPicPr>
          <p:nvPr userDrawn="1"/>
        </p:nvPicPr>
        <p:blipFill>
          <a:blip r:embed="rId2" cstate="print"/>
          <a:stretch>
            <a:fillRect/>
          </a:stretch>
        </p:blipFill>
        <p:spPr>
          <a:xfrm>
            <a:off x="0" y="0"/>
            <a:ext cx="9144000" cy="6858000"/>
          </a:xfrm>
          <a:prstGeom prst="rect">
            <a:avLst/>
          </a:prstGeom>
        </p:spPr>
      </p:pic>
      <p:sp>
        <p:nvSpPr>
          <p:cNvPr id="4" name="1 Título"/>
          <p:cNvSpPr>
            <a:spLocks noGrp="1"/>
          </p:cNvSpPr>
          <p:nvPr>
            <p:ph type="title" hasCustomPrompt="1"/>
          </p:nvPr>
        </p:nvSpPr>
        <p:spPr>
          <a:xfrm>
            <a:off x="467544" y="332656"/>
            <a:ext cx="7571184" cy="792088"/>
          </a:xfrm>
          <a:prstGeom prst="rect">
            <a:avLst/>
          </a:prstGeom>
        </p:spPr>
        <p:txBody>
          <a:bodyPr>
            <a:normAutofit/>
          </a:bodyPr>
          <a:lstStyle>
            <a:lvl1pPr algn="l">
              <a:defRPr sz="2800" b="1" baseline="0">
                <a:solidFill>
                  <a:srgbClr val="007934"/>
                </a:solidFill>
                <a:latin typeface="Trebuchet MS" pitchFamily="34" charset="0"/>
              </a:defRPr>
            </a:lvl1pPr>
          </a:lstStyle>
          <a:p>
            <a:r>
              <a:rPr lang="es-ES" dirty="0"/>
              <a:t>Bibliografía / </a:t>
            </a:r>
            <a:r>
              <a:rPr lang="es-ES" dirty="0" err="1"/>
              <a:t>cibergrafía</a:t>
            </a:r>
            <a:r>
              <a:rPr lang="es-ES" dirty="0"/>
              <a:t> / créditos</a:t>
            </a:r>
            <a:endParaRPr lang="es-CO" dirty="0"/>
          </a:p>
        </p:txBody>
      </p:sp>
      <p:sp>
        <p:nvSpPr>
          <p:cNvPr id="5" name="2 Marcador de contenido"/>
          <p:cNvSpPr>
            <a:spLocks noGrp="1"/>
          </p:cNvSpPr>
          <p:nvPr>
            <p:ph idx="1" hasCustomPrompt="1"/>
          </p:nvPr>
        </p:nvSpPr>
        <p:spPr>
          <a:xfrm>
            <a:off x="457200" y="1463040"/>
            <a:ext cx="7931224" cy="4126201"/>
          </a:xfrm>
          <a:prstGeom prst="rect">
            <a:avLst/>
          </a:prstGeom>
        </p:spPr>
        <p:txBody>
          <a:bodyPr>
            <a:normAutofit/>
          </a:bodyPr>
          <a:lstStyle>
            <a:lvl1pPr>
              <a:buFont typeface="Courier New" pitchFamily="49" charset="0"/>
              <a:buChar char="o"/>
              <a:defRPr sz="2000" b="1" baseline="0">
                <a:solidFill>
                  <a:schemeClr val="tx1">
                    <a:lumMod val="65000"/>
                    <a:lumOff val="35000"/>
                  </a:schemeClr>
                </a:solidFill>
                <a:latin typeface="Trebuchet MS" pitchFamily="34" charset="0"/>
              </a:defRPr>
            </a:lvl1pPr>
            <a:lvl2pPr>
              <a:buFont typeface="Arial" pitchFamily="34" charset="0"/>
              <a:buChar char="•"/>
              <a:defRPr sz="1600" baseline="0">
                <a:solidFill>
                  <a:schemeClr val="tx1">
                    <a:lumMod val="50000"/>
                    <a:lumOff val="50000"/>
                  </a:schemeClr>
                </a:solidFill>
                <a:latin typeface="Trebuchet MS" pitchFamily="34" charset="0"/>
              </a:defRPr>
            </a:lvl2pPr>
          </a:lstStyle>
          <a:p>
            <a:pPr lvl="0"/>
            <a:r>
              <a:rPr lang="es-ES" dirty="0"/>
              <a:t>Nombre libro</a:t>
            </a:r>
          </a:p>
          <a:p>
            <a:pPr lvl="1"/>
            <a:r>
              <a:rPr lang="es-ES" dirty="0"/>
              <a:t>Autor / Edición  / página / </a:t>
            </a:r>
          </a:p>
          <a:p>
            <a:pPr lvl="0"/>
            <a:r>
              <a:rPr lang="es-ES" dirty="0"/>
              <a:t>Nombre sitio web</a:t>
            </a:r>
          </a:p>
          <a:p>
            <a:pPr lvl="1"/>
            <a:r>
              <a:rPr lang="es-ES" dirty="0"/>
              <a:t>Enlace / fecha</a:t>
            </a:r>
          </a:p>
          <a:p>
            <a:pPr lvl="0"/>
            <a:r>
              <a:rPr lang="es-ES" dirty="0"/>
              <a:t>Colaboradores</a:t>
            </a:r>
          </a:p>
          <a:p>
            <a:pPr lvl="1"/>
            <a:r>
              <a:rPr lang="es-CO" dirty="0"/>
              <a:t>Nombre colaborador</a:t>
            </a:r>
          </a:p>
        </p:txBody>
      </p:sp>
      <p:sp>
        <p:nvSpPr>
          <p:cNvPr id="6" name="1 Título"/>
          <p:cNvSpPr txBox="1">
            <a:spLocks/>
          </p:cNvSpPr>
          <p:nvPr userDrawn="1"/>
        </p:nvSpPr>
        <p:spPr>
          <a:xfrm>
            <a:off x="467544" y="1340768"/>
            <a:ext cx="7571184" cy="504056"/>
          </a:xfrm>
          <a:prstGeom prst="rect">
            <a:avLst/>
          </a:prstGeom>
        </p:spPr>
        <p:txBody>
          <a:bodyPr>
            <a:normAutofit/>
          </a:bodyPr>
          <a:lstStyle>
            <a:lvl1pPr algn="l">
              <a:defRPr sz="2800" b="1">
                <a:solidFill>
                  <a:srgbClr val="007934"/>
                </a:solidFill>
                <a:latin typeface="Trebuchet MS"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s-CO" sz="2400" b="1" i="0" u="none" strike="noStrike" kern="1200" cap="none" spc="0" normalizeH="0" baseline="0" noProof="0" dirty="0">
              <a:ln>
                <a:noFill/>
              </a:ln>
              <a:solidFill>
                <a:srgbClr val="5DBF0C"/>
              </a:solidFill>
              <a:effectLst/>
              <a:uLnTx/>
              <a:uFillTx/>
              <a:latin typeface="Trebuchet MS" pitchFamily="34" charset="0"/>
              <a:ea typeface="+mj-ea"/>
              <a:cs typeface="+mj-c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apositiva agradecimiento">
    <p:spTree>
      <p:nvGrpSpPr>
        <p:cNvPr id="1" name=""/>
        <p:cNvGrpSpPr/>
        <p:nvPr/>
      </p:nvGrpSpPr>
      <p:grpSpPr>
        <a:xfrm>
          <a:off x="0" y="0"/>
          <a:ext cx="0" cy="0"/>
          <a:chOff x="0" y="0"/>
          <a:chExt cx="0" cy="0"/>
        </a:xfrm>
      </p:grpSpPr>
      <p:pic>
        <p:nvPicPr>
          <p:cNvPr id="3" name="2 Imagen" descr="08_Agradecimiento.jpg"/>
          <p:cNvPicPr>
            <a:picLocks noChangeAspect="1"/>
          </p:cNvPicPr>
          <p:nvPr userDrawn="1"/>
        </p:nvPicPr>
        <p:blipFill>
          <a:blip r:embed="rId2" cstate="print"/>
          <a:stretch>
            <a:fillRect/>
          </a:stretch>
        </p:blipFill>
        <p:spPr>
          <a:xfrm>
            <a:off x="0" y="0"/>
            <a:ext cx="9144000" cy="685800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iapositiva inicial">
    <p:spTree>
      <p:nvGrpSpPr>
        <p:cNvPr id="1" name=""/>
        <p:cNvGrpSpPr/>
        <p:nvPr/>
      </p:nvGrpSpPr>
      <p:grpSpPr>
        <a:xfrm>
          <a:off x="0" y="0"/>
          <a:ext cx="0" cy="0"/>
          <a:chOff x="0" y="0"/>
          <a:chExt cx="0" cy="0"/>
        </a:xfrm>
      </p:grpSpPr>
      <p:pic>
        <p:nvPicPr>
          <p:cNvPr id="2" name="1 Imagen" descr="PlantillaInicialPresentacion.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65385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Diapositiva título presentación">
    <p:spTree>
      <p:nvGrpSpPr>
        <p:cNvPr id="1" name=""/>
        <p:cNvGrpSpPr/>
        <p:nvPr/>
      </p:nvGrpSpPr>
      <p:grpSpPr>
        <a:xfrm>
          <a:off x="0" y="0"/>
          <a:ext cx="0" cy="0"/>
          <a:chOff x="0" y="0"/>
          <a:chExt cx="0" cy="0"/>
        </a:xfrm>
      </p:grpSpPr>
      <p:pic>
        <p:nvPicPr>
          <p:cNvPr id="3" name="1 Imagen" descr="04_Plantilla_contenidos.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Título"/>
          <p:cNvSpPr>
            <a:spLocks noGrp="1"/>
          </p:cNvSpPr>
          <p:nvPr>
            <p:ph type="title"/>
          </p:nvPr>
        </p:nvSpPr>
        <p:spPr>
          <a:xfrm>
            <a:off x="1115618" y="2780928"/>
            <a:ext cx="6768752" cy="1362075"/>
          </a:xfrm>
          <a:prstGeom prst="rect">
            <a:avLst/>
          </a:prstGeom>
        </p:spPr>
        <p:txBody>
          <a:bodyPr anchor="t"/>
          <a:lstStyle>
            <a:lvl1pPr algn="ctr">
              <a:lnSpc>
                <a:spcPts val="4000"/>
              </a:lnSpc>
              <a:defRPr lang="es-CO" sz="4000" b="1" baseline="0" dirty="0">
                <a:solidFill>
                  <a:srgbClr val="007934"/>
                </a:solidFill>
                <a:latin typeface="Trebuchet MS" pitchFamily="34" charset="0"/>
              </a:defRPr>
            </a:lvl1pPr>
          </a:lstStyle>
          <a:p>
            <a:r>
              <a:rPr lang="es-ES" dirty="0"/>
              <a:t>Haga clic para modificar el estilo de título del patrón</a:t>
            </a:r>
            <a:endParaRPr lang="es-CO" dirty="0"/>
          </a:p>
        </p:txBody>
      </p:sp>
    </p:spTree>
    <p:extLst>
      <p:ext uri="{BB962C8B-B14F-4D97-AF65-F5344CB8AC3E}">
        <p14:creationId xmlns:p14="http://schemas.microsoft.com/office/powerpoint/2010/main" val="5977400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Diapositiva título - subtítulo">
    <p:spTree>
      <p:nvGrpSpPr>
        <p:cNvPr id="1" name=""/>
        <p:cNvGrpSpPr/>
        <p:nvPr/>
      </p:nvGrpSpPr>
      <p:grpSpPr>
        <a:xfrm>
          <a:off x="0" y="0"/>
          <a:ext cx="0" cy="0"/>
          <a:chOff x="0" y="0"/>
          <a:chExt cx="0" cy="0"/>
        </a:xfrm>
      </p:grpSpPr>
      <p:pic>
        <p:nvPicPr>
          <p:cNvPr id="8" name="1 Imagen" descr="04_Plantilla_contenidos.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Título"/>
          <p:cNvSpPr>
            <a:spLocks noGrp="1"/>
          </p:cNvSpPr>
          <p:nvPr>
            <p:ph type="title"/>
          </p:nvPr>
        </p:nvSpPr>
        <p:spPr>
          <a:xfrm>
            <a:off x="539554" y="1844824"/>
            <a:ext cx="3816424" cy="3384376"/>
          </a:xfrm>
          <a:prstGeom prst="rect">
            <a:avLst/>
          </a:prstGeom>
        </p:spPr>
        <p:txBody>
          <a:bodyPr/>
          <a:lstStyle>
            <a:lvl1pPr algn="just">
              <a:defRPr sz="1800">
                <a:solidFill>
                  <a:schemeClr val="tx1">
                    <a:lumMod val="65000"/>
                    <a:lumOff val="35000"/>
                  </a:schemeClr>
                </a:solidFill>
                <a:latin typeface="Trebuchet MS" pitchFamily="34" charset="0"/>
              </a:defRPr>
            </a:lvl1pPr>
          </a:lstStyle>
          <a:p>
            <a:r>
              <a:rPr lang="es-ES"/>
              <a:t>Haga clic para modificar el estilo de título del patrón</a:t>
            </a:r>
            <a:endParaRPr lang="es-CO" dirty="0"/>
          </a:p>
        </p:txBody>
      </p:sp>
      <p:sp>
        <p:nvSpPr>
          <p:cNvPr id="6" name="2 Marcador de texto"/>
          <p:cNvSpPr>
            <a:spLocks noGrp="1"/>
          </p:cNvSpPr>
          <p:nvPr>
            <p:ph type="body" idx="15"/>
          </p:nvPr>
        </p:nvSpPr>
        <p:spPr>
          <a:xfrm>
            <a:off x="544016" y="1340768"/>
            <a:ext cx="7772400" cy="432048"/>
          </a:xfrm>
          <a:prstGeom prst="rect">
            <a:avLst/>
          </a:prstGeom>
        </p:spPr>
        <p:txBody>
          <a:bodyPr anchor="b"/>
          <a:lstStyle>
            <a:lvl1pPr marL="0" indent="0">
              <a:buNone/>
              <a:defRPr sz="2400" b="1" baseline="0">
                <a:solidFill>
                  <a:srgbClr val="5DBF0C"/>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7" name="2 Marcador de texto"/>
          <p:cNvSpPr>
            <a:spLocks noGrp="1"/>
          </p:cNvSpPr>
          <p:nvPr>
            <p:ph type="body" idx="13"/>
          </p:nvPr>
        </p:nvSpPr>
        <p:spPr>
          <a:xfrm>
            <a:off x="539552" y="260649"/>
            <a:ext cx="7772400" cy="288032"/>
          </a:xfrm>
          <a:prstGeom prst="rect">
            <a:avLst/>
          </a:prstGeom>
        </p:spPr>
        <p:txBody>
          <a:bodyPr anchor="b"/>
          <a:lstStyle>
            <a:lvl1pPr marL="0" indent="0">
              <a:buNone/>
              <a:defRPr sz="1400" baseline="0">
                <a:solidFill>
                  <a:schemeClr val="tx1">
                    <a:tint val="75000"/>
                  </a:schemeClr>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11" name="2 Marcador de texto"/>
          <p:cNvSpPr>
            <a:spLocks noGrp="1"/>
          </p:cNvSpPr>
          <p:nvPr>
            <p:ph type="body" idx="14"/>
          </p:nvPr>
        </p:nvSpPr>
        <p:spPr>
          <a:xfrm>
            <a:off x="544016" y="548680"/>
            <a:ext cx="7772400" cy="432048"/>
          </a:xfrm>
          <a:prstGeom prst="rect">
            <a:avLst/>
          </a:prstGeom>
        </p:spPr>
        <p:txBody>
          <a:bodyPr anchor="b"/>
          <a:lstStyle>
            <a:lvl1pPr marL="0" indent="0">
              <a:buNone/>
              <a:defRPr sz="3200" b="1" baseline="0">
                <a:solidFill>
                  <a:srgbClr val="007934"/>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Haga clic para modificar el estilo de texto del patrón</a:t>
            </a:r>
          </a:p>
        </p:txBody>
      </p:sp>
      <p:sp>
        <p:nvSpPr>
          <p:cNvPr id="9" name="6 Marcador de número de diapositiva"/>
          <p:cNvSpPr>
            <a:spLocks noGrp="1"/>
          </p:cNvSpPr>
          <p:nvPr>
            <p:ph type="sldNum" sz="quarter" idx="16"/>
          </p:nvPr>
        </p:nvSpPr>
        <p:spPr>
          <a:xfrm>
            <a:off x="8537575" y="6334167"/>
            <a:ext cx="606425" cy="365125"/>
          </a:xfrm>
          <a:prstGeom prst="rect">
            <a:avLst/>
          </a:prstGeom>
        </p:spPr>
        <p:txBody>
          <a:bodyPr/>
          <a:lstStyle>
            <a:lvl1pPr fontAlgn="auto">
              <a:spcBef>
                <a:spcPts val="0"/>
              </a:spcBef>
              <a:spcAft>
                <a:spcPts val="0"/>
              </a:spcAft>
              <a:defRPr>
                <a:solidFill>
                  <a:schemeClr val="tx1">
                    <a:lumMod val="50000"/>
                    <a:lumOff val="50000"/>
                  </a:schemeClr>
                </a:solidFill>
                <a:latin typeface="Trebuchet MS" pitchFamily="34" charset="0"/>
                <a:cs typeface="+mn-cs"/>
              </a:defRPr>
            </a:lvl1pPr>
          </a:lstStyle>
          <a:p>
            <a:pPr>
              <a:defRPr/>
            </a:pPr>
            <a:fld id="{782404F6-C274-4292-AC3C-A7F4C801E95B}" type="slidenum">
              <a:rPr lang="es-CO"/>
              <a:pPr>
                <a:defRPr/>
              </a:pPr>
              <a:t>‹Nº›</a:t>
            </a:fld>
            <a:endParaRPr lang="es-CO" dirty="0"/>
          </a:p>
        </p:txBody>
      </p:sp>
    </p:spTree>
    <p:extLst>
      <p:ext uri="{BB962C8B-B14F-4D97-AF65-F5344CB8AC3E}">
        <p14:creationId xmlns:p14="http://schemas.microsoft.com/office/powerpoint/2010/main" val="3860831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Diseño personalizado">
    <p:spTree>
      <p:nvGrpSpPr>
        <p:cNvPr id="1" name=""/>
        <p:cNvGrpSpPr/>
        <p:nvPr/>
      </p:nvGrpSpPr>
      <p:grpSpPr>
        <a:xfrm>
          <a:off x="0" y="0"/>
          <a:ext cx="0" cy="0"/>
          <a:chOff x="0" y="0"/>
          <a:chExt cx="0" cy="0"/>
        </a:xfrm>
      </p:grpSpPr>
      <p:pic>
        <p:nvPicPr>
          <p:cNvPr id="6" name="1 Imagen" descr="04_Plantilla_contenidos.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1 Título"/>
          <p:cNvSpPr txBox="1">
            <a:spLocks/>
          </p:cNvSpPr>
          <p:nvPr userDrawn="1"/>
        </p:nvSpPr>
        <p:spPr>
          <a:xfrm>
            <a:off x="468319" y="1341480"/>
            <a:ext cx="7570787" cy="503237"/>
          </a:xfrm>
          <a:prstGeom prst="rect">
            <a:avLst/>
          </a:prstGeom>
        </p:spPr>
        <p:txBody>
          <a:bodyPr>
            <a:normAutofit/>
          </a:bodyPr>
          <a:lstStyle>
            <a:lvl1pPr algn="l">
              <a:defRPr sz="2800" b="1">
                <a:solidFill>
                  <a:srgbClr val="007934"/>
                </a:solidFill>
                <a:latin typeface="Trebuchet MS" pitchFamily="34" charset="0"/>
              </a:defRPr>
            </a:lvl1pPr>
          </a:lstStyle>
          <a:p>
            <a:pPr fontAlgn="auto">
              <a:spcAft>
                <a:spcPts val="0"/>
              </a:spcAft>
              <a:defRPr/>
            </a:pPr>
            <a:endParaRPr lang="es-CO" sz="2400" dirty="0">
              <a:solidFill>
                <a:srgbClr val="5DBF0C"/>
              </a:solidFill>
              <a:ea typeface="+mj-ea"/>
              <a:cs typeface="+mj-cs"/>
            </a:endParaRPr>
          </a:p>
        </p:txBody>
      </p:sp>
      <p:sp>
        <p:nvSpPr>
          <p:cNvPr id="4" name="1 Título"/>
          <p:cNvSpPr>
            <a:spLocks noGrp="1"/>
          </p:cNvSpPr>
          <p:nvPr>
            <p:ph type="title"/>
          </p:nvPr>
        </p:nvSpPr>
        <p:spPr>
          <a:xfrm>
            <a:off x="467544" y="332656"/>
            <a:ext cx="7571184" cy="792088"/>
          </a:xfrm>
          <a:prstGeom prst="rect">
            <a:avLst/>
          </a:prstGeom>
        </p:spPr>
        <p:txBody>
          <a:bodyPr>
            <a:normAutofit/>
          </a:bodyPr>
          <a:lstStyle>
            <a:lvl1pPr algn="l">
              <a:defRPr sz="2800" b="1" baseline="0">
                <a:solidFill>
                  <a:srgbClr val="007934"/>
                </a:solidFill>
                <a:latin typeface="Trebuchet MS" pitchFamily="34" charset="0"/>
              </a:defRPr>
            </a:lvl1pPr>
          </a:lstStyle>
          <a:p>
            <a:r>
              <a:rPr lang="es-ES"/>
              <a:t>Haga clic para modificar el estilo de título del patrón</a:t>
            </a:r>
            <a:endParaRPr lang="es-CO" dirty="0"/>
          </a:p>
        </p:txBody>
      </p:sp>
      <p:sp>
        <p:nvSpPr>
          <p:cNvPr id="5" name="2 Marcador de contenido"/>
          <p:cNvSpPr>
            <a:spLocks noGrp="1"/>
          </p:cNvSpPr>
          <p:nvPr>
            <p:ph idx="1"/>
          </p:nvPr>
        </p:nvSpPr>
        <p:spPr>
          <a:xfrm>
            <a:off x="457200" y="1463047"/>
            <a:ext cx="7931224" cy="4126201"/>
          </a:xfrm>
          <a:prstGeom prst="rect">
            <a:avLst/>
          </a:prstGeom>
        </p:spPr>
        <p:txBody>
          <a:bodyPr>
            <a:normAutofit/>
          </a:bodyPr>
          <a:lstStyle>
            <a:lvl1pPr>
              <a:buFont typeface="Courier New" pitchFamily="49" charset="0"/>
              <a:buChar char="o"/>
              <a:defRPr sz="2000" b="1" baseline="0">
                <a:solidFill>
                  <a:schemeClr val="tx1">
                    <a:lumMod val="65000"/>
                    <a:lumOff val="35000"/>
                  </a:schemeClr>
                </a:solidFill>
                <a:latin typeface="Trebuchet MS" pitchFamily="34" charset="0"/>
              </a:defRPr>
            </a:lvl1pPr>
            <a:lvl2pPr>
              <a:buFont typeface="Arial" pitchFamily="34" charset="0"/>
              <a:buChar char="•"/>
              <a:defRPr sz="1600" baseline="0">
                <a:solidFill>
                  <a:schemeClr val="tx1">
                    <a:lumMod val="50000"/>
                    <a:lumOff val="50000"/>
                  </a:schemeClr>
                </a:solidFill>
                <a:latin typeface="Trebuchet MS" pitchFamily="34" charset="0"/>
              </a:defRPr>
            </a:lvl2pPr>
          </a:lstStyle>
          <a:p>
            <a:pPr lvl="0"/>
            <a:r>
              <a:rPr lang="es-ES"/>
              <a:t>Haga clic para modificar el estilo de texto del patrón</a:t>
            </a:r>
          </a:p>
          <a:p>
            <a:pPr lvl="1"/>
            <a:r>
              <a:rPr lang="es-ES"/>
              <a:t>Segundo nivel</a:t>
            </a:r>
          </a:p>
          <a:p>
            <a:pPr lvl="2"/>
            <a:r>
              <a:rPr lang="es-ES"/>
              <a:t>Tercer nivel</a:t>
            </a:r>
          </a:p>
        </p:txBody>
      </p:sp>
      <p:sp>
        <p:nvSpPr>
          <p:cNvPr id="8" name="6 Marcador de número de diapositiva"/>
          <p:cNvSpPr>
            <a:spLocks noGrp="1"/>
          </p:cNvSpPr>
          <p:nvPr>
            <p:ph type="sldNum" sz="quarter" idx="10"/>
          </p:nvPr>
        </p:nvSpPr>
        <p:spPr>
          <a:xfrm>
            <a:off x="8537575" y="6334167"/>
            <a:ext cx="606425" cy="365125"/>
          </a:xfrm>
          <a:prstGeom prst="rect">
            <a:avLst/>
          </a:prstGeom>
        </p:spPr>
        <p:txBody>
          <a:bodyPr/>
          <a:lstStyle>
            <a:lvl1pPr fontAlgn="auto">
              <a:spcBef>
                <a:spcPts val="0"/>
              </a:spcBef>
              <a:spcAft>
                <a:spcPts val="0"/>
              </a:spcAft>
              <a:defRPr>
                <a:solidFill>
                  <a:schemeClr val="tx1">
                    <a:lumMod val="50000"/>
                    <a:lumOff val="50000"/>
                  </a:schemeClr>
                </a:solidFill>
                <a:latin typeface="Trebuchet MS" pitchFamily="34" charset="0"/>
                <a:cs typeface="+mn-cs"/>
              </a:defRPr>
            </a:lvl1pPr>
          </a:lstStyle>
          <a:p>
            <a:pPr>
              <a:defRPr/>
            </a:pPr>
            <a:fld id="{78256354-59AB-4FAA-9DBE-9F1D7B7AFA58}" type="slidenum">
              <a:rPr lang="es-CO"/>
              <a:pPr>
                <a:defRPr/>
              </a:pPr>
              <a:t>‹Nº›</a:t>
            </a:fld>
            <a:endParaRPr lang="es-CO" dirty="0"/>
          </a:p>
        </p:txBody>
      </p:sp>
    </p:spTree>
    <p:extLst>
      <p:ext uri="{BB962C8B-B14F-4D97-AF65-F5344CB8AC3E}">
        <p14:creationId xmlns:p14="http://schemas.microsoft.com/office/powerpoint/2010/main" val="34482647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Diseño personalizado">
    <p:spTree>
      <p:nvGrpSpPr>
        <p:cNvPr id="1" name=""/>
        <p:cNvGrpSpPr/>
        <p:nvPr/>
      </p:nvGrpSpPr>
      <p:grpSpPr>
        <a:xfrm>
          <a:off x="0" y="0"/>
          <a:ext cx="0" cy="0"/>
          <a:chOff x="0" y="0"/>
          <a:chExt cx="0" cy="0"/>
        </a:xfrm>
      </p:grpSpPr>
      <p:pic>
        <p:nvPicPr>
          <p:cNvPr id="6" name="1 Imagen" descr="04_Plantilla_contenidos.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1 Título"/>
          <p:cNvSpPr txBox="1">
            <a:spLocks/>
          </p:cNvSpPr>
          <p:nvPr userDrawn="1"/>
        </p:nvSpPr>
        <p:spPr>
          <a:xfrm>
            <a:off x="468319" y="1341480"/>
            <a:ext cx="7570787" cy="503237"/>
          </a:xfrm>
          <a:prstGeom prst="rect">
            <a:avLst/>
          </a:prstGeom>
        </p:spPr>
        <p:txBody>
          <a:bodyPr>
            <a:normAutofit/>
          </a:bodyPr>
          <a:lstStyle>
            <a:lvl1pPr algn="l">
              <a:defRPr sz="2800" b="1">
                <a:solidFill>
                  <a:srgbClr val="007934"/>
                </a:solidFill>
                <a:latin typeface="Trebuchet MS" pitchFamily="34" charset="0"/>
              </a:defRPr>
            </a:lvl1pPr>
          </a:lstStyle>
          <a:p>
            <a:pPr fontAlgn="auto">
              <a:spcAft>
                <a:spcPts val="0"/>
              </a:spcAft>
              <a:defRPr/>
            </a:pPr>
            <a:endParaRPr lang="es-CO" sz="2400" dirty="0">
              <a:solidFill>
                <a:srgbClr val="5DBF0C"/>
              </a:solidFill>
              <a:ea typeface="+mj-ea"/>
              <a:cs typeface="+mj-cs"/>
            </a:endParaRPr>
          </a:p>
        </p:txBody>
      </p:sp>
      <p:sp>
        <p:nvSpPr>
          <p:cNvPr id="4" name="1 Título"/>
          <p:cNvSpPr>
            <a:spLocks noGrp="1"/>
          </p:cNvSpPr>
          <p:nvPr>
            <p:ph type="title"/>
          </p:nvPr>
        </p:nvSpPr>
        <p:spPr>
          <a:xfrm>
            <a:off x="467544" y="332656"/>
            <a:ext cx="7571184" cy="792088"/>
          </a:xfrm>
          <a:prstGeom prst="rect">
            <a:avLst/>
          </a:prstGeom>
        </p:spPr>
        <p:txBody>
          <a:bodyPr>
            <a:normAutofit/>
          </a:bodyPr>
          <a:lstStyle>
            <a:lvl1pPr algn="l">
              <a:defRPr sz="2800" b="1" baseline="0">
                <a:solidFill>
                  <a:srgbClr val="007934"/>
                </a:solidFill>
                <a:latin typeface="Trebuchet MS" pitchFamily="34" charset="0"/>
              </a:defRPr>
            </a:lvl1pPr>
          </a:lstStyle>
          <a:p>
            <a:r>
              <a:rPr lang="es-ES" dirty="0"/>
              <a:t>Haga clic para modificar el estilo de título del patrón</a:t>
            </a:r>
            <a:endParaRPr lang="es-CO" dirty="0"/>
          </a:p>
        </p:txBody>
      </p:sp>
      <p:sp>
        <p:nvSpPr>
          <p:cNvPr id="5" name="2 Marcador de contenido"/>
          <p:cNvSpPr>
            <a:spLocks noGrp="1"/>
          </p:cNvSpPr>
          <p:nvPr>
            <p:ph idx="1"/>
          </p:nvPr>
        </p:nvSpPr>
        <p:spPr>
          <a:xfrm>
            <a:off x="467544" y="1341480"/>
            <a:ext cx="7931224" cy="4126201"/>
          </a:xfrm>
          <a:prstGeom prst="rect">
            <a:avLst/>
          </a:prstGeom>
        </p:spPr>
        <p:txBody>
          <a:bodyPr>
            <a:normAutofit/>
          </a:bodyPr>
          <a:lstStyle>
            <a:lvl1pPr>
              <a:buFont typeface="Courier New" pitchFamily="49" charset="0"/>
              <a:buChar char="o"/>
              <a:defRPr sz="2000" b="1" baseline="0">
                <a:solidFill>
                  <a:schemeClr val="tx1">
                    <a:lumMod val="65000"/>
                    <a:lumOff val="35000"/>
                  </a:schemeClr>
                </a:solidFill>
                <a:latin typeface="Trebuchet MS" pitchFamily="34" charset="0"/>
              </a:defRPr>
            </a:lvl1pPr>
            <a:lvl2pPr>
              <a:buFont typeface="Arial" pitchFamily="34" charset="0"/>
              <a:buChar char="•"/>
              <a:defRPr sz="1600" baseline="0">
                <a:solidFill>
                  <a:schemeClr val="tx1">
                    <a:lumMod val="50000"/>
                    <a:lumOff val="50000"/>
                  </a:schemeClr>
                </a:solidFill>
                <a:latin typeface="Trebuchet MS" pitchFamily="34" charset="0"/>
              </a:defRPr>
            </a:lvl2p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8" name="6 Marcador de número de diapositiva"/>
          <p:cNvSpPr>
            <a:spLocks noGrp="1"/>
          </p:cNvSpPr>
          <p:nvPr>
            <p:ph type="sldNum" sz="quarter" idx="10"/>
          </p:nvPr>
        </p:nvSpPr>
        <p:spPr>
          <a:xfrm>
            <a:off x="8537575" y="6334167"/>
            <a:ext cx="606425" cy="365125"/>
          </a:xfrm>
          <a:prstGeom prst="rect">
            <a:avLst/>
          </a:prstGeom>
        </p:spPr>
        <p:txBody>
          <a:bodyPr/>
          <a:lstStyle>
            <a:lvl1pPr fontAlgn="auto">
              <a:spcBef>
                <a:spcPts val="0"/>
              </a:spcBef>
              <a:spcAft>
                <a:spcPts val="0"/>
              </a:spcAft>
              <a:defRPr>
                <a:solidFill>
                  <a:schemeClr val="tx1">
                    <a:lumMod val="50000"/>
                    <a:lumOff val="50000"/>
                  </a:schemeClr>
                </a:solidFill>
                <a:latin typeface="Trebuchet MS" pitchFamily="34" charset="0"/>
                <a:cs typeface="+mn-cs"/>
              </a:defRPr>
            </a:lvl1pPr>
          </a:lstStyle>
          <a:p>
            <a:pPr>
              <a:defRPr/>
            </a:pPr>
            <a:fld id="{09199C47-DBD7-4C15-8D65-77C04631E164}" type="slidenum">
              <a:rPr lang="es-CO"/>
              <a:pPr>
                <a:defRPr/>
              </a:pPr>
              <a:t>‹Nº›</a:t>
            </a:fld>
            <a:endParaRPr lang="es-CO" dirty="0"/>
          </a:p>
        </p:txBody>
      </p:sp>
    </p:spTree>
    <p:extLst>
      <p:ext uri="{BB962C8B-B14F-4D97-AF65-F5344CB8AC3E}">
        <p14:creationId xmlns:p14="http://schemas.microsoft.com/office/powerpoint/2010/main" val="28756932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Diapositiva agradecimiento">
    <p:spTree>
      <p:nvGrpSpPr>
        <p:cNvPr id="1" name=""/>
        <p:cNvGrpSpPr/>
        <p:nvPr/>
      </p:nvGrpSpPr>
      <p:grpSpPr>
        <a:xfrm>
          <a:off x="0" y="0"/>
          <a:ext cx="0" cy="0"/>
          <a:chOff x="0" y="0"/>
          <a:chExt cx="0" cy="0"/>
        </a:xfrm>
      </p:grpSpPr>
      <p:pic>
        <p:nvPicPr>
          <p:cNvPr id="2" name="1 Imagen" descr="08_Agradecimiento.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3165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Separado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10871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69950" y="266768"/>
            <a:ext cx="7751761" cy="979487"/>
          </a:xfrm>
        </p:spPr>
        <p:txBody>
          <a:bodyPr/>
          <a:lstStyle/>
          <a:p>
            <a:r>
              <a:rPr lang="es-MX"/>
              <a:t>Título diapositiva</a:t>
            </a:r>
            <a:endParaRPr lang="es-MX" dirty="0"/>
          </a:p>
        </p:txBody>
      </p:sp>
    </p:spTree>
    <p:extLst>
      <p:ext uri="{BB962C8B-B14F-4D97-AF65-F5344CB8AC3E}">
        <p14:creationId xmlns:p14="http://schemas.microsoft.com/office/powerpoint/2010/main" val="38843375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ext Slide (Full P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69950" y="266764"/>
            <a:ext cx="7751761" cy="865857"/>
          </a:xfrm>
        </p:spPr>
        <p:txBody>
          <a:bodyPr/>
          <a:lstStyle/>
          <a:p>
            <a:r>
              <a:rPr lang="es-MX"/>
              <a:t>Título diapositiva</a:t>
            </a:r>
            <a:endParaRPr lang="es-MX" dirty="0"/>
          </a:p>
        </p:txBody>
      </p:sp>
      <p:sp>
        <p:nvSpPr>
          <p:cNvPr id="3" name="Content Placeholder 2"/>
          <p:cNvSpPr>
            <a:spLocks noGrp="1"/>
          </p:cNvSpPr>
          <p:nvPr>
            <p:ph idx="1"/>
          </p:nvPr>
        </p:nvSpPr>
        <p:spPr>
          <a:xfrm>
            <a:off x="569950" y="1559538"/>
            <a:ext cx="7772401" cy="4611600"/>
          </a:xfrm>
          <a:prstGeom prst="rect">
            <a:avLst/>
          </a:prstGeom>
        </p:spPr>
        <p:txBody>
          <a:bodyPr/>
          <a:lstStyle>
            <a:lvl1pPr>
              <a:buClr>
                <a:schemeClr val="accent3"/>
              </a:buClr>
              <a:defRPr sz="1600">
                <a:solidFill>
                  <a:srgbClr val="787878"/>
                </a:solidFill>
              </a:defRPr>
            </a:lvl1pPr>
            <a:lvl2pPr marL="457200" indent="-273050">
              <a:defRPr sz="1600">
                <a:solidFill>
                  <a:srgbClr val="787878"/>
                </a:solidFill>
              </a:defRPr>
            </a:lvl2pPr>
            <a:lvl3pPr>
              <a:buClr>
                <a:schemeClr val="accent3"/>
              </a:buClr>
              <a:defRPr sz="1600">
                <a:solidFill>
                  <a:srgbClr val="787878"/>
                </a:solidFill>
              </a:defRPr>
            </a:lvl3pPr>
            <a:lvl4pPr>
              <a:defRPr sz="1600">
                <a:solidFill>
                  <a:srgbClr val="787878"/>
                </a:solidFill>
              </a:defRPr>
            </a:lvl4pPr>
            <a:lvl5pPr>
              <a:buClr>
                <a:schemeClr val="accent3"/>
              </a:buClr>
              <a:defRPr sz="1600">
                <a:solidFill>
                  <a:srgbClr val="787878"/>
                </a:solidFill>
              </a:defRPr>
            </a:lvl5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endParaRPr lang="es-MX" dirty="0"/>
          </a:p>
        </p:txBody>
      </p:sp>
      <p:sp>
        <p:nvSpPr>
          <p:cNvPr id="7" name="Text Placeholder 6"/>
          <p:cNvSpPr>
            <a:spLocks noGrp="1"/>
          </p:cNvSpPr>
          <p:nvPr>
            <p:ph type="body" sz="quarter" idx="10"/>
          </p:nvPr>
        </p:nvSpPr>
        <p:spPr>
          <a:xfrm>
            <a:off x="557677" y="1132514"/>
            <a:ext cx="7766050" cy="485775"/>
          </a:xfrm>
          <a:prstGeom prst="rect">
            <a:avLst/>
          </a:prstGeom>
        </p:spPr>
        <p:txBody>
          <a:bodyPr/>
          <a:lstStyle>
            <a:lvl1pPr marL="0" indent="0">
              <a:buFontTx/>
              <a:buNone/>
              <a:defRPr sz="2200" b="1">
                <a:solidFill>
                  <a:srgbClr val="5DBF0C"/>
                </a:solidFill>
              </a:defRPr>
            </a:lvl1pPr>
            <a:lvl2pPr marL="183600" indent="0">
              <a:buFontTx/>
              <a:buNone/>
              <a:defRPr sz="2200"/>
            </a:lvl2pPr>
            <a:lvl3pPr marL="357188" indent="0">
              <a:buFontTx/>
              <a:buNone/>
              <a:defRPr sz="2200"/>
            </a:lvl3pPr>
            <a:lvl4pPr marL="538163" indent="0">
              <a:buFontTx/>
              <a:buNone/>
              <a:defRPr sz="2200"/>
            </a:lvl4pPr>
            <a:lvl5pPr marL="720000" indent="0">
              <a:buFontTx/>
              <a:buNone/>
              <a:defRPr sz="2200"/>
            </a:lvl5pPr>
          </a:lstStyle>
          <a:p>
            <a:pPr lvl="0"/>
            <a:r>
              <a:rPr lang="es-MX"/>
              <a:t>Click to edit Master text styles</a:t>
            </a:r>
            <a:endParaRPr lang="es-MX" dirty="0"/>
          </a:p>
        </p:txBody>
      </p:sp>
    </p:spTree>
    <p:extLst>
      <p:ext uri="{BB962C8B-B14F-4D97-AF65-F5344CB8AC3E}">
        <p14:creationId xmlns:p14="http://schemas.microsoft.com/office/powerpoint/2010/main" val="21711537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Textbox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Click to edit Master title style</a:t>
            </a:r>
            <a:endParaRPr lang="es-MX" dirty="0"/>
          </a:p>
        </p:txBody>
      </p:sp>
      <p:sp>
        <p:nvSpPr>
          <p:cNvPr id="3" name="Content Placeholder 2"/>
          <p:cNvSpPr>
            <a:spLocks noGrp="1"/>
          </p:cNvSpPr>
          <p:nvPr>
            <p:ph sz="half" idx="1"/>
          </p:nvPr>
        </p:nvSpPr>
        <p:spPr>
          <a:xfrm>
            <a:off x="569917" y="1569599"/>
            <a:ext cx="3861250" cy="4611600"/>
          </a:xfrm>
          <a:prstGeom prst="rect">
            <a:avLst/>
          </a:prstGeom>
        </p:spPr>
        <p:txBody>
          <a:bodyPr>
            <a:normAutofit/>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endParaRPr lang="es-MX" dirty="0"/>
          </a:p>
        </p:txBody>
      </p:sp>
      <p:sp>
        <p:nvSpPr>
          <p:cNvPr id="4" name="Content Placeholder 3"/>
          <p:cNvSpPr>
            <a:spLocks noGrp="1"/>
          </p:cNvSpPr>
          <p:nvPr>
            <p:ph sz="half" idx="2"/>
          </p:nvPr>
        </p:nvSpPr>
        <p:spPr>
          <a:xfrm>
            <a:off x="4582144" y="1569599"/>
            <a:ext cx="3861250" cy="4611600"/>
          </a:xfrm>
          <a:prstGeom prst="rect">
            <a:avLst/>
          </a:prstGeom>
        </p:spPr>
        <p:txBody>
          <a:bodyPr>
            <a:normAutofit/>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p>
        </p:txBody>
      </p:sp>
    </p:spTree>
    <p:extLst>
      <p:ext uri="{BB962C8B-B14F-4D97-AF65-F5344CB8AC3E}">
        <p14:creationId xmlns:p14="http://schemas.microsoft.com/office/powerpoint/2010/main" val="21850731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Blank">
    <p:spTree>
      <p:nvGrpSpPr>
        <p:cNvPr id="1" name=""/>
        <p:cNvGrpSpPr/>
        <p:nvPr/>
      </p:nvGrpSpPr>
      <p:grpSpPr>
        <a:xfrm>
          <a:off x="0" y="0"/>
          <a:ext cx="0" cy="0"/>
          <a:chOff x="0" y="0"/>
          <a:chExt cx="0" cy="0"/>
        </a:xfrm>
      </p:grpSpPr>
      <p:pic>
        <p:nvPicPr>
          <p:cNvPr id="6" name="Imagen 5"/>
          <p:cNvPicPr>
            <a:picLocks noChangeAspect="1"/>
          </p:cNvPicPr>
          <p:nvPr userDrawn="1"/>
        </p:nvPicPr>
        <p:blipFill rotWithShape="1">
          <a:blip r:embed="rId4"/>
          <a:srcRect l="27735" t="23242" r="10302" b="14258"/>
          <a:stretch/>
        </p:blipFill>
        <p:spPr>
          <a:xfrm>
            <a:off x="0" y="-31532"/>
            <a:ext cx="9144000" cy="6917446"/>
          </a:xfrm>
          <a:prstGeom prst="rect">
            <a:avLst/>
          </a:prstGeom>
        </p:spPr>
      </p:pic>
      <p:graphicFrame>
        <p:nvGraphicFramePr>
          <p:cNvPr id="2" name="Object 1" hidden="1"/>
          <p:cNvGraphicFramePr>
            <a:graphicFrameLocks noChangeAspect="1"/>
          </p:cNvGraphicFramePr>
          <p:nvPr>
            <p:custDataLst>
              <p:tags r:id="rId2"/>
            </p:custDataLst>
          </p:nvPr>
        </p:nvGraphicFramePr>
        <p:xfrm>
          <a:off x="1629" y="1662"/>
          <a:ext cx="1587" cy="1587"/>
        </p:xfrm>
        <a:graphic>
          <a:graphicData uri="http://schemas.openxmlformats.org/presentationml/2006/ole">
            <mc:AlternateContent xmlns:mc="http://schemas.openxmlformats.org/markup-compatibility/2006">
              <mc:Choice xmlns:v="urn:schemas-microsoft-com:vml" Requires="v">
                <p:oleObj spid="_x0000_s4140" name="think-cell Slide" r:id="rId5" imgW="360" imgH="360" progId="TCLayout.ActiveDocument.1">
                  <p:embed/>
                </p:oleObj>
              </mc:Choice>
              <mc:Fallback>
                <p:oleObj name="think-cell Slide" r:id="rId5" imgW="360" imgH="360" progId="TCLayout.ActiveDocument.1">
                  <p:embed/>
                  <p:pic>
                    <p:nvPicPr>
                      <p:cNvPr id="2" name="Object 1"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9" y="1662"/>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Text Placeholder 9"/>
          <p:cNvSpPr>
            <a:spLocks noGrp="1"/>
          </p:cNvSpPr>
          <p:nvPr>
            <p:ph type="body" sz="quarter" idx="10"/>
          </p:nvPr>
        </p:nvSpPr>
        <p:spPr>
          <a:xfrm>
            <a:off x="2579755" y="5970588"/>
            <a:ext cx="6177451" cy="519112"/>
          </a:xfrm>
          <a:prstGeom prst="rect">
            <a:avLst/>
          </a:prstGeom>
        </p:spPr>
        <p:txBody>
          <a:bodyPr/>
          <a:lstStyle>
            <a:lvl1pPr marL="0" indent="0">
              <a:spcBef>
                <a:spcPts val="768"/>
              </a:spcBef>
              <a:buFontTx/>
              <a:buNone/>
              <a:defRPr sz="3200" b="1">
                <a:solidFill>
                  <a:srgbClr val="007635"/>
                </a:solidFill>
              </a:defRPr>
            </a:lvl1pPr>
            <a:lvl2pPr marL="183600" indent="0">
              <a:buFontTx/>
              <a:buNone/>
              <a:defRPr/>
            </a:lvl2pPr>
            <a:lvl3pPr marL="357188" indent="0">
              <a:buFontTx/>
              <a:buNone/>
              <a:defRPr/>
            </a:lvl3pPr>
            <a:lvl4pPr marL="538163" indent="0">
              <a:buFontTx/>
              <a:buNone/>
              <a:defRPr/>
            </a:lvl4pPr>
            <a:lvl5pPr marL="720000" indent="0">
              <a:buFontTx/>
              <a:buNone/>
              <a:defRPr/>
            </a:lvl5pPr>
          </a:lstStyle>
          <a:p>
            <a:pPr lvl="0"/>
            <a:r>
              <a:rPr lang="es-MX"/>
              <a:t>Click to edit Master text styles</a:t>
            </a:r>
            <a:endParaRPr lang="es-MX" dirty="0"/>
          </a:p>
        </p:txBody>
      </p:sp>
    </p:spTree>
    <p:extLst>
      <p:ext uri="{BB962C8B-B14F-4D97-AF65-F5344CB8AC3E}">
        <p14:creationId xmlns:p14="http://schemas.microsoft.com/office/powerpoint/2010/main" val="2949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TOC">
    <p:bg>
      <p:bgPr>
        <a:solidFill>
          <a:schemeClr val="bg1"/>
        </a:solidFill>
        <a:effectLst/>
      </p:bgPr>
    </p:bg>
    <p:spTree>
      <p:nvGrpSpPr>
        <p:cNvPr id="1" name=""/>
        <p:cNvGrpSpPr/>
        <p:nvPr/>
      </p:nvGrpSpPr>
      <p:grpSpPr>
        <a:xfrm>
          <a:off x="0" y="0"/>
          <a:ext cx="0" cy="0"/>
          <a:chOff x="0" y="0"/>
          <a:chExt cx="0" cy="0"/>
        </a:xfrm>
      </p:grpSpPr>
      <p:pic>
        <p:nvPicPr>
          <p:cNvPr id="8" name="Imagen 7"/>
          <p:cNvPicPr>
            <a:picLocks noChangeAspect="1"/>
          </p:cNvPicPr>
          <p:nvPr userDrawn="1"/>
        </p:nvPicPr>
        <p:blipFill rotWithShape="1">
          <a:blip r:embed="rId4"/>
          <a:srcRect l="27735" t="23242" r="10302" b="14258"/>
          <a:stretch/>
        </p:blipFill>
        <p:spPr>
          <a:xfrm>
            <a:off x="0" y="-31532"/>
            <a:ext cx="9144000" cy="6917446"/>
          </a:xfrm>
          <a:prstGeom prst="rect">
            <a:avLst/>
          </a:prstGeom>
        </p:spPr>
      </p:pic>
      <p:graphicFrame>
        <p:nvGraphicFramePr>
          <p:cNvPr id="4" name="Object 3" hidden="1"/>
          <p:cNvGraphicFramePr>
            <a:graphicFrameLocks noChangeAspect="1"/>
          </p:cNvGraphicFramePr>
          <p:nvPr>
            <p:custDataLst>
              <p:tags r:id="rId2"/>
            </p:custDataLst>
          </p:nvPr>
        </p:nvGraphicFramePr>
        <p:xfrm>
          <a:off x="1629" y="1662"/>
          <a:ext cx="1587" cy="1587"/>
        </p:xfrm>
        <a:graphic>
          <a:graphicData uri="http://schemas.openxmlformats.org/presentationml/2006/ole">
            <mc:AlternateContent xmlns:mc="http://schemas.openxmlformats.org/markup-compatibility/2006">
              <mc:Choice xmlns:v="urn:schemas-microsoft-com:vml" Requires="v">
                <p:oleObj spid="_x0000_s5164" name="think-cell Slide" r:id="rId5" imgW="360" imgH="360" progId="TCLayout.ActiveDocument.1">
                  <p:embed/>
                </p:oleObj>
              </mc:Choice>
              <mc:Fallback>
                <p:oleObj name="think-cell Slide" r:id="rId5" imgW="360" imgH="360" progId="TCLayout.ActiveDocument.1">
                  <p:embed/>
                  <p:pic>
                    <p:nvPicPr>
                      <p:cNvPr id="4" name="Object 3"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9" y="1662"/>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6 CuadroTexto"/>
          <p:cNvSpPr txBox="1"/>
          <p:nvPr/>
        </p:nvSpPr>
        <p:spPr>
          <a:xfrm>
            <a:off x="-6103" y="6566122"/>
            <a:ext cx="483183" cy="523220"/>
          </a:xfrm>
          <a:prstGeom prst="rect">
            <a:avLst/>
          </a:prstGeom>
        </p:spPr>
        <p:txBody>
          <a:bodyPr wrap="square" rtlCol="0">
            <a:spAutoFit/>
          </a:bodyPr>
          <a:lstStyle/>
          <a:p>
            <a:pPr algn="ctr">
              <a:spcBef>
                <a:spcPct val="0"/>
              </a:spcBef>
              <a:defRPr/>
            </a:pPr>
            <a:fld id="{034D4164-CED8-46B7-A73C-C07DEB61E7BB}" type="slidenum">
              <a:rPr lang="es-MX" sz="1400" b="1" smtClean="0">
                <a:solidFill>
                  <a:srgbClr val="007635"/>
                </a:solidFill>
                <a:latin typeface="Trebuchet MS"/>
                <a:cs typeface="Arial" charset="0"/>
              </a:rPr>
              <a:pPr algn="ctr">
                <a:spcBef>
                  <a:spcPct val="0"/>
                </a:spcBef>
                <a:defRPr/>
              </a:pPr>
              <a:t>‹Nº›</a:t>
            </a:fld>
            <a:endParaRPr lang="es-MX" sz="1400" b="1" dirty="0">
              <a:solidFill>
                <a:srgbClr val="007635"/>
              </a:solidFill>
              <a:latin typeface="Trebuchet MS"/>
              <a:cs typeface="Arial" charset="0"/>
            </a:endParaRPr>
          </a:p>
        </p:txBody>
      </p:sp>
      <p:sp>
        <p:nvSpPr>
          <p:cNvPr id="20" name="Title 19"/>
          <p:cNvSpPr>
            <a:spLocks noGrp="1"/>
          </p:cNvSpPr>
          <p:nvPr>
            <p:ph type="title"/>
          </p:nvPr>
        </p:nvSpPr>
        <p:spPr/>
        <p:txBody>
          <a:bodyPr/>
          <a:lstStyle>
            <a:lvl1pPr>
              <a:defRPr sz="2400"/>
            </a:lvl1pPr>
          </a:lstStyle>
          <a:p>
            <a:r>
              <a:rPr lang="es-MX"/>
              <a:t>Click to edit Master title style</a:t>
            </a:r>
            <a:endParaRPr lang="es-MX" dirty="0"/>
          </a:p>
        </p:txBody>
      </p:sp>
      <p:sp>
        <p:nvSpPr>
          <p:cNvPr id="22" name="Text Placeholder 21"/>
          <p:cNvSpPr>
            <a:spLocks noGrp="1"/>
          </p:cNvSpPr>
          <p:nvPr>
            <p:ph type="body" sz="quarter" idx="10"/>
          </p:nvPr>
        </p:nvSpPr>
        <p:spPr>
          <a:xfrm>
            <a:off x="569913" y="1331805"/>
            <a:ext cx="7751762" cy="441325"/>
          </a:xfrm>
          <a:prstGeom prst="rect">
            <a:avLst/>
          </a:prstGeom>
        </p:spPr>
        <p:txBody>
          <a:bodyPr/>
          <a:lstStyle>
            <a:lvl1pPr marL="0" indent="0">
              <a:buFontTx/>
              <a:buNone/>
              <a:defRPr sz="2100" b="1">
                <a:solidFill>
                  <a:srgbClr val="5DBF0C"/>
                </a:solidFill>
              </a:defRPr>
            </a:lvl1pPr>
            <a:lvl2pPr marL="183600" indent="0">
              <a:buFontTx/>
              <a:buNone/>
              <a:defRPr sz="2100" b="1">
                <a:solidFill>
                  <a:srgbClr val="5DBF0C"/>
                </a:solidFill>
              </a:defRPr>
            </a:lvl2pPr>
            <a:lvl3pPr marL="357188" indent="0">
              <a:buFontTx/>
              <a:buNone/>
              <a:defRPr sz="2100" b="1">
                <a:solidFill>
                  <a:srgbClr val="5DBF0C"/>
                </a:solidFill>
              </a:defRPr>
            </a:lvl3pPr>
            <a:lvl4pPr marL="538163" indent="0">
              <a:buFontTx/>
              <a:buNone/>
              <a:defRPr sz="2100" b="1">
                <a:solidFill>
                  <a:srgbClr val="5DBF0C"/>
                </a:solidFill>
              </a:defRPr>
            </a:lvl4pPr>
            <a:lvl5pPr marL="720000" indent="0">
              <a:buFontTx/>
              <a:buNone/>
              <a:defRPr sz="2100" b="1">
                <a:solidFill>
                  <a:srgbClr val="5DBF0C"/>
                </a:solidFill>
              </a:defRPr>
            </a:lvl5pPr>
          </a:lstStyle>
          <a:p>
            <a:pPr lvl="0"/>
            <a:r>
              <a:rPr lang="es-MX"/>
              <a:t>Click to edit Master text styles</a:t>
            </a:r>
            <a:endParaRPr lang="es-MX" dirty="0"/>
          </a:p>
        </p:txBody>
      </p:sp>
      <p:sp>
        <p:nvSpPr>
          <p:cNvPr id="24" name="Text Placeholder 23"/>
          <p:cNvSpPr>
            <a:spLocks noGrp="1"/>
          </p:cNvSpPr>
          <p:nvPr>
            <p:ph type="body" sz="quarter" idx="11"/>
          </p:nvPr>
        </p:nvSpPr>
        <p:spPr>
          <a:xfrm>
            <a:off x="569913" y="1726102"/>
            <a:ext cx="7751762" cy="4554537"/>
          </a:xfrm>
          <a:prstGeom prst="rect">
            <a:avLst/>
          </a:prstGeom>
        </p:spPr>
        <p:txBody>
          <a:bodyPr lIns="0" rIns="0"/>
          <a:lstStyle>
            <a:lvl1pPr marL="342900" indent="-342900">
              <a:spcBef>
                <a:spcPts val="480"/>
              </a:spcBef>
              <a:buClr>
                <a:schemeClr val="tx1"/>
              </a:buClr>
              <a:buFont typeface="Courier New" pitchFamily="49" charset="0"/>
              <a:buChar char="o"/>
              <a:defRPr sz="2000" b="1">
                <a:solidFill>
                  <a:srgbClr val="787878"/>
                </a:solidFill>
              </a:defRPr>
            </a:lvl1pPr>
            <a:lvl2pPr marL="692150" indent="-227013">
              <a:spcBef>
                <a:spcPts val="480"/>
              </a:spcBef>
              <a:buClr>
                <a:schemeClr val="tx1"/>
              </a:buClr>
              <a:buFont typeface="Arial" pitchFamily="34" charset="0"/>
              <a:buChar char="•"/>
              <a:defRPr sz="1600" b="0">
                <a:solidFill>
                  <a:srgbClr val="979797"/>
                </a:solidFill>
              </a:defRPr>
            </a:lvl2pPr>
            <a:lvl3pPr marL="538163" indent="-180975">
              <a:buClr>
                <a:schemeClr val="tx1"/>
              </a:buClr>
              <a:buFont typeface="Courier New" pitchFamily="49" charset="0"/>
              <a:buChar char="o"/>
              <a:defRPr sz="2000" b="1">
                <a:solidFill>
                  <a:srgbClr val="787878"/>
                </a:solidFill>
              </a:defRPr>
            </a:lvl3pPr>
            <a:lvl4pPr marL="719138" indent="-180975">
              <a:buClr>
                <a:schemeClr val="tx1"/>
              </a:buClr>
              <a:buFont typeface="Courier New" pitchFamily="49" charset="0"/>
              <a:buChar char="o"/>
              <a:defRPr sz="2000" b="1">
                <a:solidFill>
                  <a:srgbClr val="787878"/>
                </a:solidFill>
              </a:defRPr>
            </a:lvl4pPr>
            <a:lvl5pPr marL="900000" indent="-180000">
              <a:buClr>
                <a:schemeClr val="tx1"/>
              </a:buClr>
              <a:buFont typeface="Courier New" pitchFamily="49" charset="0"/>
              <a:buChar char="o"/>
              <a:defRPr sz="2000" b="1">
                <a:solidFill>
                  <a:srgbClr val="787878"/>
                </a:solidFill>
              </a:defRPr>
            </a:lvl5pPr>
          </a:lstStyle>
          <a:p>
            <a:pPr lvl="0"/>
            <a:r>
              <a:rPr lang="es-MX"/>
              <a:t>Click to edit Master text styles</a:t>
            </a:r>
          </a:p>
          <a:p>
            <a:pPr lvl="1"/>
            <a:r>
              <a:rPr lang="es-MX"/>
              <a:t>Second level</a:t>
            </a:r>
          </a:p>
          <a:p>
            <a:pPr lvl="0"/>
            <a:endParaRPr lang="es-MX" dirty="0"/>
          </a:p>
        </p:txBody>
      </p:sp>
    </p:spTree>
    <p:extLst>
      <p:ext uri="{BB962C8B-B14F-4D97-AF65-F5344CB8AC3E}">
        <p14:creationId xmlns:p14="http://schemas.microsoft.com/office/powerpoint/2010/main" val="22630895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Diapositiva agradecimiento">
    <p:spTree>
      <p:nvGrpSpPr>
        <p:cNvPr id="1" name=""/>
        <p:cNvGrpSpPr/>
        <p:nvPr/>
      </p:nvGrpSpPr>
      <p:grpSpPr>
        <a:xfrm>
          <a:off x="0" y="0"/>
          <a:ext cx="0" cy="0"/>
          <a:chOff x="0" y="0"/>
          <a:chExt cx="0" cy="0"/>
        </a:xfrm>
      </p:grpSpPr>
      <p:pic>
        <p:nvPicPr>
          <p:cNvPr id="3" name="2 Imagen" descr="08_Agradecimiento.jpg"/>
          <p:cNvPicPr>
            <a:picLocks noChangeAspect="1"/>
          </p:cNvPicPr>
          <p:nvPr userDrawn="1"/>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2030565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Diapositiva título - subtítulo">
    <p:spTree>
      <p:nvGrpSpPr>
        <p:cNvPr id="1" name=""/>
        <p:cNvGrpSpPr/>
        <p:nvPr/>
      </p:nvGrpSpPr>
      <p:grpSpPr>
        <a:xfrm>
          <a:off x="0" y="0"/>
          <a:ext cx="0" cy="0"/>
          <a:chOff x="0" y="0"/>
          <a:chExt cx="0" cy="0"/>
        </a:xfrm>
      </p:grpSpPr>
      <p:sp>
        <p:nvSpPr>
          <p:cNvPr id="2" name="1 Título"/>
          <p:cNvSpPr>
            <a:spLocks noGrp="1"/>
          </p:cNvSpPr>
          <p:nvPr>
            <p:ph type="title" hasCustomPrompt="1"/>
          </p:nvPr>
        </p:nvSpPr>
        <p:spPr>
          <a:xfrm>
            <a:off x="539554" y="1844824"/>
            <a:ext cx="3816424" cy="3384376"/>
          </a:xfrm>
          <a:prstGeom prst="rect">
            <a:avLst/>
          </a:prstGeom>
        </p:spPr>
        <p:txBody>
          <a:bodyPr/>
          <a:lstStyle>
            <a:lvl1pPr algn="just">
              <a:defRPr sz="1800">
                <a:solidFill>
                  <a:schemeClr val="tx1">
                    <a:lumMod val="65000"/>
                    <a:lumOff val="35000"/>
                  </a:schemeClr>
                </a:solidFill>
                <a:latin typeface="Trebuchet MS" pitchFamily="34" charset="0"/>
              </a:defRPr>
            </a:lvl1pPr>
          </a:lstStyle>
          <a:p>
            <a:r>
              <a:rPr lang="es-ES" dirty="0"/>
              <a:t>Texto párrafo subtema, escriba aquí la información relacionada con el subtema. Texto párrafo subtema, escriba aquí la información relacionada con el subtema. Texto párrafo subtema, escriba aquí la información relacionada con el subtema. Texto párrafo subtema, escriba aquí la información relacionada con el subtema.</a:t>
            </a:r>
            <a:endParaRPr lang="es-CO" dirty="0"/>
          </a:p>
        </p:txBody>
      </p:sp>
      <p:sp>
        <p:nvSpPr>
          <p:cNvPr id="6" name="2 Marcador de texto"/>
          <p:cNvSpPr>
            <a:spLocks noGrp="1"/>
          </p:cNvSpPr>
          <p:nvPr>
            <p:ph type="body" idx="15" hasCustomPrompt="1"/>
          </p:nvPr>
        </p:nvSpPr>
        <p:spPr>
          <a:xfrm>
            <a:off x="544016" y="1340768"/>
            <a:ext cx="7772400" cy="432048"/>
          </a:xfrm>
          <a:prstGeom prst="rect">
            <a:avLst/>
          </a:prstGeom>
        </p:spPr>
        <p:txBody>
          <a:bodyPr anchor="b"/>
          <a:lstStyle>
            <a:lvl1pPr marL="0" indent="0">
              <a:buNone/>
              <a:defRPr sz="2400" b="1" baseline="0">
                <a:solidFill>
                  <a:srgbClr val="5DBF0C"/>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Subtítulo diapositiva</a:t>
            </a:r>
          </a:p>
        </p:txBody>
      </p:sp>
      <p:sp>
        <p:nvSpPr>
          <p:cNvPr id="7" name="2 Marcador de texto"/>
          <p:cNvSpPr>
            <a:spLocks noGrp="1"/>
          </p:cNvSpPr>
          <p:nvPr>
            <p:ph type="body" idx="13" hasCustomPrompt="1"/>
          </p:nvPr>
        </p:nvSpPr>
        <p:spPr>
          <a:xfrm>
            <a:off x="539552" y="260649"/>
            <a:ext cx="7772400" cy="288032"/>
          </a:xfrm>
          <a:prstGeom prst="rect">
            <a:avLst/>
          </a:prstGeom>
        </p:spPr>
        <p:txBody>
          <a:bodyPr anchor="b"/>
          <a:lstStyle>
            <a:lvl1pPr marL="0" indent="0">
              <a:buNone/>
              <a:defRPr sz="1400" baseline="0">
                <a:solidFill>
                  <a:schemeClr val="tx1">
                    <a:tint val="75000"/>
                  </a:schemeClr>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Tema principal presentación</a:t>
            </a:r>
          </a:p>
        </p:txBody>
      </p:sp>
      <p:sp>
        <p:nvSpPr>
          <p:cNvPr id="11" name="2 Marcador de texto"/>
          <p:cNvSpPr>
            <a:spLocks noGrp="1"/>
          </p:cNvSpPr>
          <p:nvPr>
            <p:ph type="body" idx="14" hasCustomPrompt="1"/>
          </p:nvPr>
        </p:nvSpPr>
        <p:spPr>
          <a:xfrm>
            <a:off x="544016" y="548680"/>
            <a:ext cx="7772400" cy="432048"/>
          </a:xfrm>
          <a:prstGeom prst="rect">
            <a:avLst/>
          </a:prstGeom>
        </p:spPr>
        <p:txBody>
          <a:bodyPr anchor="b"/>
          <a:lstStyle>
            <a:lvl1pPr marL="0" indent="0">
              <a:buNone/>
              <a:defRPr sz="3200" b="1" baseline="0">
                <a:solidFill>
                  <a:srgbClr val="007934"/>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Título diapositiva</a:t>
            </a:r>
          </a:p>
        </p:txBody>
      </p:sp>
      <p:sp>
        <p:nvSpPr>
          <p:cNvPr id="9" name="6 Marcador de número de diapositiva"/>
          <p:cNvSpPr>
            <a:spLocks noGrp="1"/>
          </p:cNvSpPr>
          <p:nvPr>
            <p:ph type="sldNum" sz="quarter" idx="12"/>
          </p:nvPr>
        </p:nvSpPr>
        <p:spPr>
          <a:xfrm>
            <a:off x="8536843" y="6334535"/>
            <a:ext cx="607163" cy="365125"/>
          </a:xfrm>
          <a:prstGeom prst="rect">
            <a:avLst/>
          </a:prstGeom>
        </p:spPr>
        <p:txBody>
          <a:bodyPr/>
          <a:lstStyle>
            <a:lvl1pPr>
              <a:defRPr>
                <a:solidFill>
                  <a:schemeClr val="tx1">
                    <a:lumMod val="50000"/>
                    <a:lumOff val="50000"/>
                  </a:schemeClr>
                </a:solidFill>
                <a:latin typeface="Trebuchet MS" pitchFamily="34" charset="0"/>
              </a:defRPr>
            </a:lvl1pPr>
          </a:lstStyle>
          <a:p>
            <a:fld id="{6A390CAE-5A1D-442A-B9F1-736C12844423}" type="slidenum">
              <a:rPr lang="es-CO" smtClean="0">
                <a:solidFill>
                  <a:srgbClr val="2F2F2F">
                    <a:lumMod val="50000"/>
                    <a:lumOff val="50000"/>
                  </a:srgbClr>
                </a:solidFill>
                <a:cs typeface="Arial" charset="0"/>
              </a:rPr>
              <a:pPr/>
              <a:t>‹Nº›</a:t>
            </a:fld>
            <a:endParaRPr lang="es-CO" dirty="0">
              <a:solidFill>
                <a:srgbClr val="2F2F2F">
                  <a:lumMod val="50000"/>
                  <a:lumOff val="50000"/>
                </a:srgbClr>
              </a:solidFill>
              <a:cs typeface="Arial" charset="0"/>
            </a:endParaRPr>
          </a:p>
        </p:txBody>
      </p:sp>
    </p:spTree>
    <p:extLst>
      <p:ext uri="{BB962C8B-B14F-4D97-AF65-F5344CB8AC3E}">
        <p14:creationId xmlns:p14="http://schemas.microsoft.com/office/powerpoint/2010/main" val="22400152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Diapositiva título presentación">
    <p:spTree>
      <p:nvGrpSpPr>
        <p:cNvPr id="1" name=""/>
        <p:cNvGrpSpPr/>
        <p:nvPr/>
      </p:nvGrpSpPr>
      <p:grpSpPr>
        <a:xfrm>
          <a:off x="0" y="0"/>
          <a:ext cx="0" cy="0"/>
          <a:chOff x="0" y="0"/>
          <a:chExt cx="0" cy="0"/>
        </a:xfrm>
      </p:grpSpPr>
      <p:sp>
        <p:nvSpPr>
          <p:cNvPr id="2" name="1 Título"/>
          <p:cNvSpPr>
            <a:spLocks noGrp="1"/>
          </p:cNvSpPr>
          <p:nvPr>
            <p:ph type="title"/>
          </p:nvPr>
        </p:nvSpPr>
        <p:spPr>
          <a:xfrm>
            <a:off x="1115618" y="2780928"/>
            <a:ext cx="6768752" cy="1362075"/>
          </a:xfrm>
          <a:prstGeom prst="rect">
            <a:avLst/>
          </a:prstGeom>
        </p:spPr>
        <p:txBody>
          <a:bodyPr anchor="t"/>
          <a:lstStyle>
            <a:lvl1pPr algn="ctr">
              <a:lnSpc>
                <a:spcPts val="4000"/>
              </a:lnSpc>
              <a:defRPr lang="es-CO" sz="4000" b="1" baseline="0" dirty="0">
                <a:solidFill>
                  <a:srgbClr val="007934"/>
                </a:solidFill>
                <a:latin typeface="Trebuchet MS" pitchFamily="34" charset="0"/>
              </a:defRPr>
            </a:lvl1pPr>
          </a:lstStyle>
          <a:p>
            <a:r>
              <a:rPr lang="es-ES" dirty="0"/>
              <a:t>Click to edit Master title style</a:t>
            </a:r>
            <a:endParaRPr lang="es-CO" dirty="0"/>
          </a:p>
        </p:txBody>
      </p:sp>
    </p:spTree>
    <p:extLst>
      <p:ext uri="{BB962C8B-B14F-4D97-AF65-F5344CB8AC3E}">
        <p14:creationId xmlns:p14="http://schemas.microsoft.com/office/powerpoint/2010/main" val="14859173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1_Blank">
    <p:spTree>
      <p:nvGrpSpPr>
        <p:cNvPr id="1" name=""/>
        <p:cNvGrpSpPr/>
        <p:nvPr/>
      </p:nvGrpSpPr>
      <p:grpSpPr>
        <a:xfrm>
          <a:off x="0" y="0"/>
          <a:ext cx="0" cy="0"/>
          <a:chOff x="0" y="0"/>
          <a:chExt cx="0" cy="0"/>
        </a:xfrm>
      </p:grpSpPr>
      <p:pic>
        <p:nvPicPr>
          <p:cNvPr id="6" name="2 Imagen" descr="08_Agradecimiento.jpg"/>
          <p:cNvPicPr>
            <a:picLocks noChangeAspect="1"/>
          </p:cNvPicPr>
          <p:nvPr userDrawn="1"/>
        </p:nvPicPr>
        <p:blipFill>
          <a:blip r:embed="rId4" cstate="print"/>
          <a:stretch>
            <a:fillRect/>
          </a:stretch>
        </p:blipFill>
        <p:spPr>
          <a:xfrm>
            <a:off x="0" y="0"/>
            <a:ext cx="9144000" cy="6858000"/>
          </a:xfrm>
          <a:prstGeom prst="rect">
            <a:avLst/>
          </a:prstGeom>
        </p:spPr>
      </p:pic>
      <p:graphicFrame>
        <p:nvGraphicFramePr>
          <p:cNvPr id="3" name="Object 1" hidden="1"/>
          <p:cNvGraphicFramePr>
            <a:graphicFrameLocks noChangeAspect="1"/>
          </p:cNvGraphicFramePr>
          <p:nvPr>
            <p:custDataLst>
              <p:tags r:id="rId2"/>
            </p:custDataLst>
          </p:nvPr>
        </p:nvGraphicFramePr>
        <p:xfrm>
          <a:off x="1522" y="1648"/>
          <a:ext cx="1465" cy="1587"/>
        </p:xfrm>
        <a:graphic>
          <a:graphicData uri="http://schemas.openxmlformats.org/presentationml/2006/ole">
            <mc:AlternateContent xmlns:mc="http://schemas.openxmlformats.org/markup-compatibility/2006">
              <mc:Choice xmlns:v="urn:schemas-microsoft-com:vml" Requires="v">
                <p:oleObj spid="_x0000_s6188" name="think-cell Slide" r:id="rId5" imgW="360" imgH="360" progId="TCLayout.ActiveDocument.1">
                  <p:embed/>
                </p:oleObj>
              </mc:Choice>
              <mc:Fallback>
                <p:oleObj name="think-cell Slide" r:id="rId5" imgW="360" imgH="360" progId="TCLayout.ActiveDocument.1">
                  <p:embed/>
                  <p:pic>
                    <p:nvPicPr>
                      <p:cNvPr id="3" name="Object 1"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2" y="1648"/>
                        <a:ext cx="1465"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921209751"/>
      </p:ext>
    </p:extLst>
  </p:cSld>
  <p:clrMapOvr>
    <a:masterClrMapping/>
  </p:clrMapOvr>
  <p:transition spd="slow"/>
  <p:hf hdr="0" ftr="0"/>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Diapositiva inicial">
    <p:spTree>
      <p:nvGrpSpPr>
        <p:cNvPr id="1" name=""/>
        <p:cNvGrpSpPr/>
        <p:nvPr/>
      </p:nvGrpSpPr>
      <p:grpSpPr>
        <a:xfrm>
          <a:off x="0" y="0"/>
          <a:ext cx="0" cy="0"/>
          <a:chOff x="0" y="0"/>
          <a:chExt cx="0" cy="0"/>
        </a:xfrm>
      </p:grpSpPr>
      <p:pic>
        <p:nvPicPr>
          <p:cNvPr id="3" name="2 Imagen" descr="PlantillaInicialPresentacion.jpg"/>
          <p:cNvPicPr>
            <a:picLocks noChangeAspect="1"/>
          </p:cNvPicPr>
          <p:nvPr userDrawn="1"/>
        </p:nvPicPr>
        <p:blipFill>
          <a:blip r:embed="rId2" cstate="print"/>
          <a:stretch>
            <a:fillRect/>
          </a:stretch>
        </p:blipFill>
        <p:spPr>
          <a:xfrm>
            <a:off x="6096" y="-3048"/>
            <a:ext cx="9144000" cy="6858000"/>
          </a:xfrm>
          <a:prstGeom prst="rect">
            <a:avLst/>
          </a:prstGeom>
        </p:spPr>
      </p:pic>
      <p:pic>
        <p:nvPicPr>
          <p:cNvPr id="7" name="6 Imagen" descr="PlantillaInicialPresentacion.jpg"/>
          <p:cNvPicPr>
            <a:picLocks noChangeAspect="1"/>
          </p:cNvPicPr>
          <p:nvPr userDrawn="1"/>
        </p:nvPicPr>
        <p:blipFill>
          <a:blip r:embed="rId2" cstate="print"/>
          <a:stretch>
            <a:fillRect/>
          </a:stretch>
        </p:blipFill>
        <p:spPr>
          <a:xfrm>
            <a:off x="0" y="0"/>
            <a:ext cx="9144000" cy="6858000"/>
          </a:xfrm>
          <a:prstGeom prst="rect">
            <a:avLst/>
          </a:prstGeom>
        </p:spPr>
      </p:pic>
      <p:sp>
        <p:nvSpPr>
          <p:cNvPr id="5" name="19 Marcador de texto"/>
          <p:cNvSpPr>
            <a:spLocks noGrp="1"/>
          </p:cNvSpPr>
          <p:nvPr>
            <p:ph type="body" sz="quarter" idx="11" hasCustomPrompt="1"/>
          </p:nvPr>
        </p:nvSpPr>
        <p:spPr>
          <a:xfrm>
            <a:off x="2935225" y="5347901"/>
            <a:ext cx="5148071" cy="586556"/>
          </a:xfrm>
          <a:prstGeom prst="rect">
            <a:avLst/>
          </a:prstGeom>
        </p:spPr>
        <p:txBody>
          <a:bodyPr/>
          <a:lstStyle>
            <a:lvl1pPr algn="ctr" defTabSz="914400" rtl="0" eaLnBrk="1" latinLnBrk="0" hangingPunct="1">
              <a:lnSpc>
                <a:spcPts val="4000"/>
              </a:lnSpc>
              <a:spcBef>
                <a:spcPct val="0"/>
              </a:spcBef>
              <a:buNone/>
              <a:defRPr lang="es-ES" sz="3200" b="0" kern="1200" baseline="0" dirty="0" smtClean="0">
                <a:solidFill>
                  <a:srgbClr val="007934"/>
                </a:solidFill>
                <a:latin typeface="Trebuchet MS" pitchFamily="34" charset="0"/>
                <a:ea typeface="+mj-ea"/>
                <a:cs typeface="+mj-cs"/>
              </a:defRPr>
            </a:lvl1pPr>
            <a:lvl2pPr>
              <a:defRPr>
                <a:solidFill>
                  <a:schemeClr val="bg2"/>
                </a:solidFill>
              </a:defRPr>
            </a:lvl2pPr>
            <a:lvl3pPr>
              <a:defRPr>
                <a:solidFill>
                  <a:schemeClr val="bg2"/>
                </a:solidFill>
              </a:defRPr>
            </a:lvl3pPr>
            <a:lvl4pPr>
              <a:defRPr baseline="0">
                <a:solidFill>
                  <a:schemeClr val="bg2"/>
                </a:solidFill>
              </a:defRPr>
            </a:lvl4pPr>
            <a:lvl5pPr>
              <a:defRPr>
                <a:solidFill>
                  <a:schemeClr val="bg2"/>
                </a:solidFill>
              </a:defRPr>
            </a:lvl5pPr>
          </a:lstStyle>
          <a:p>
            <a:pPr lvl="0"/>
            <a:r>
              <a:rPr lang="es-ES" dirty="0"/>
              <a:t>  Vicepresidencia </a:t>
            </a:r>
          </a:p>
        </p:txBody>
      </p:sp>
      <p:sp>
        <p:nvSpPr>
          <p:cNvPr id="6" name="21 Marcador de texto"/>
          <p:cNvSpPr>
            <a:spLocks noGrp="1"/>
          </p:cNvSpPr>
          <p:nvPr>
            <p:ph type="body" sz="quarter" idx="12" hasCustomPrompt="1"/>
          </p:nvPr>
        </p:nvSpPr>
        <p:spPr>
          <a:xfrm>
            <a:off x="3803904" y="6052665"/>
            <a:ext cx="5138928" cy="631825"/>
          </a:xfrm>
          <a:prstGeom prst="rect">
            <a:avLst/>
          </a:prstGeom>
        </p:spPr>
        <p:txBody>
          <a:bodyPr/>
          <a:lstStyle>
            <a:lvl1pPr algn="ctr" defTabSz="914400" rtl="0" eaLnBrk="1" latinLnBrk="0" hangingPunct="1">
              <a:lnSpc>
                <a:spcPts val="4000"/>
              </a:lnSpc>
              <a:spcBef>
                <a:spcPct val="0"/>
              </a:spcBef>
              <a:buNone/>
              <a:defRPr lang="es-ES" sz="2000" b="1" kern="1200" baseline="0" dirty="0">
                <a:solidFill>
                  <a:srgbClr val="007934"/>
                </a:solidFill>
                <a:latin typeface="Trebuchet MS" pitchFamily="34" charset="0"/>
                <a:ea typeface="+mj-ea"/>
                <a:cs typeface="+mj-cs"/>
              </a:defRPr>
            </a:lvl1pPr>
          </a:lstStyle>
          <a:p>
            <a:pPr lvl="0"/>
            <a:r>
              <a:rPr lang="es-ES" dirty="0"/>
              <a:t>Día/Mes/Año</a:t>
            </a:r>
          </a:p>
        </p:txBody>
      </p:sp>
      <p:sp>
        <p:nvSpPr>
          <p:cNvPr id="8" name="1 Título"/>
          <p:cNvSpPr>
            <a:spLocks noGrp="1"/>
          </p:cNvSpPr>
          <p:nvPr>
            <p:ph type="title" hasCustomPrompt="1"/>
          </p:nvPr>
        </p:nvSpPr>
        <p:spPr>
          <a:xfrm>
            <a:off x="467544" y="332656"/>
            <a:ext cx="7571184" cy="792088"/>
          </a:xfrm>
          <a:prstGeom prst="rect">
            <a:avLst/>
          </a:prstGeom>
        </p:spPr>
        <p:txBody>
          <a:bodyPr>
            <a:normAutofit/>
          </a:bodyPr>
          <a:lstStyle>
            <a:lvl1pPr algn="l">
              <a:defRPr sz="2800" b="1">
                <a:solidFill>
                  <a:srgbClr val="007934"/>
                </a:solidFill>
                <a:latin typeface="Trebuchet MS" pitchFamily="34" charset="0"/>
              </a:defRPr>
            </a:lvl1pPr>
          </a:lstStyle>
          <a:p>
            <a:r>
              <a:rPr lang="es-ES" dirty="0"/>
              <a:t>Título agenda </a:t>
            </a:r>
            <a:endParaRPr lang="es-CO" dirty="0"/>
          </a:p>
        </p:txBody>
      </p:sp>
    </p:spTree>
    <p:extLst>
      <p:ext uri="{BB962C8B-B14F-4D97-AF65-F5344CB8AC3E}">
        <p14:creationId xmlns:p14="http://schemas.microsoft.com/office/powerpoint/2010/main" val="2946199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cSld name="Diapositiva Agenda">
    <p:spTree>
      <p:nvGrpSpPr>
        <p:cNvPr id="1" name=""/>
        <p:cNvGrpSpPr/>
        <p:nvPr/>
      </p:nvGrpSpPr>
      <p:grpSpPr>
        <a:xfrm>
          <a:off x="0" y="0"/>
          <a:ext cx="0" cy="0"/>
          <a:chOff x="0" y="0"/>
          <a:chExt cx="0" cy="0"/>
        </a:xfrm>
      </p:grpSpPr>
      <p:pic>
        <p:nvPicPr>
          <p:cNvPr id="8" name="7 Imagen" descr="04_Plantilla_contenidos.jpg"/>
          <p:cNvPicPr>
            <a:picLocks noChangeAspect="1"/>
          </p:cNvPicPr>
          <p:nvPr userDrawn="1"/>
        </p:nvPicPr>
        <p:blipFill>
          <a:blip r:embed="rId2" cstate="print"/>
          <a:stretch>
            <a:fillRect/>
          </a:stretch>
        </p:blipFill>
        <p:spPr>
          <a:xfrm>
            <a:off x="0" y="0"/>
            <a:ext cx="9144000" cy="6858000"/>
          </a:xfrm>
          <a:prstGeom prst="rect">
            <a:avLst/>
          </a:prstGeom>
        </p:spPr>
      </p:pic>
      <p:sp>
        <p:nvSpPr>
          <p:cNvPr id="2" name="1 Título"/>
          <p:cNvSpPr>
            <a:spLocks noGrp="1"/>
          </p:cNvSpPr>
          <p:nvPr>
            <p:ph type="title" hasCustomPrompt="1"/>
          </p:nvPr>
        </p:nvSpPr>
        <p:spPr>
          <a:xfrm>
            <a:off x="467544" y="332656"/>
            <a:ext cx="7571184" cy="792088"/>
          </a:xfrm>
          <a:prstGeom prst="rect">
            <a:avLst/>
          </a:prstGeom>
        </p:spPr>
        <p:txBody>
          <a:bodyPr>
            <a:normAutofit/>
          </a:bodyPr>
          <a:lstStyle>
            <a:lvl1pPr algn="l">
              <a:defRPr sz="2800" b="1">
                <a:solidFill>
                  <a:srgbClr val="007934"/>
                </a:solidFill>
                <a:latin typeface="Trebuchet MS" pitchFamily="34" charset="0"/>
              </a:defRPr>
            </a:lvl1pPr>
          </a:lstStyle>
          <a:p>
            <a:r>
              <a:rPr lang="es-ES" dirty="0"/>
              <a:t>Título agenda </a:t>
            </a:r>
            <a:endParaRPr lang="es-CO" dirty="0"/>
          </a:p>
        </p:txBody>
      </p:sp>
      <p:sp>
        <p:nvSpPr>
          <p:cNvPr id="3" name="2 Marcador de contenido"/>
          <p:cNvSpPr>
            <a:spLocks noGrp="1"/>
          </p:cNvSpPr>
          <p:nvPr>
            <p:ph idx="1" hasCustomPrompt="1"/>
          </p:nvPr>
        </p:nvSpPr>
        <p:spPr>
          <a:xfrm>
            <a:off x="457200" y="1988840"/>
            <a:ext cx="7931224" cy="3600401"/>
          </a:xfrm>
          <a:prstGeom prst="rect">
            <a:avLst/>
          </a:prstGeom>
        </p:spPr>
        <p:txBody>
          <a:bodyPr>
            <a:normAutofit/>
          </a:bodyPr>
          <a:lstStyle>
            <a:lvl1pPr>
              <a:buFont typeface="Courier New" pitchFamily="49" charset="0"/>
              <a:buChar char="o"/>
              <a:defRPr sz="2000" b="1" baseline="0">
                <a:solidFill>
                  <a:schemeClr val="tx1">
                    <a:lumMod val="65000"/>
                    <a:lumOff val="35000"/>
                  </a:schemeClr>
                </a:solidFill>
                <a:latin typeface="Trebuchet MS" pitchFamily="34" charset="0"/>
              </a:defRPr>
            </a:lvl1pPr>
            <a:lvl2pPr>
              <a:buFont typeface="Arial" pitchFamily="34" charset="0"/>
              <a:buChar char="•"/>
              <a:defRPr sz="1600" baseline="0">
                <a:solidFill>
                  <a:schemeClr val="tx1">
                    <a:lumMod val="50000"/>
                    <a:lumOff val="50000"/>
                  </a:schemeClr>
                </a:solidFill>
                <a:latin typeface="Trebuchet MS" pitchFamily="34" charset="0"/>
              </a:defRPr>
            </a:lvl2pPr>
          </a:lstStyle>
          <a:p>
            <a:pPr lvl="0"/>
            <a:r>
              <a:rPr lang="es-ES" dirty="0"/>
              <a:t>Título subtema 1</a:t>
            </a:r>
          </a:p>
          <a:p>
            <a:pPr lvl="1"/>
            <a:r>
              <a:rPr lang="es-ES" dirty="0"/>
              <a:t>Título subtema 1.1</a:t>
            </a:r>
          </a:p>
          <a:p>
            <a:pPr lvl="1"/>
            <a:r>
              <a:rPr lang="es-ES" dirty="0"/>
              <a:t>Título subtema 1.2</a:t>
            </a:r>
          </a:p>
          <a:p>
            <a:pPr lvl="0"/>
            <a:r>
              <a:rPr lang="es-ES" dirty="0"/>
              <a:t>Título subtema 2</a:t>
            </a:r>
          </a:p>
          <a:p>
            <a:pPr lvl="1"/>
            <a:r>
              <a:rPr lang="es-ES" dirty="0"/>
              <a:t>Título subtema 2.1</a:t>
            </a:r>
          </a:p>
          <a:p>
            <a:pPr lvl="1"/>
            <a:r>
              <a:rPr lang="es-ES" dirty="0"/>
              <a:t>Título Subtema 2.2</a:t>
            </a:r>
          </a:p>
          <a:p>
            <a:pPr lvl="0"/>
            <a:r>
              <a:rPr lang="es-ES" dirty="0"/>
              <a:t>Título subtema 3</a:t>
            </a:r>
          </a:p>
          <a:p>
            <a:pPr lvl="1"/>
            <a:r>
              <a:rPr lang="es-ES" dirty="0"/>
              <a:t>Título subtema 3.1</a:t>
            </a:r>
          </a:p>
          <a:p>
            <a:pPr lvl="1"/>
            <a:r>
              <a:rPr lang="es-ES" dirty="0"/>
              <a:t>Título Subtema 3.2</a:t>
            </a:r>
            <a:endParaRPr lang="es-CO" dirty="0"/>
          </a:p>
        </p:txBody>
      </p:sp>
      <p:sp>
        <p:nvSpPr>
          <p:cNvPr id="5" name="1 Título"/>
          <p:cNvSpPr txBox="1">
            <a:spLocks/>
          </p:cNvSpPr>
          <p:nvPr userDrawn="1"/>
        </p:nvSpPr>
        <p:spPr>
          <a:xfrm>
            <a:off x="467544" y="1340768"/>
            <a:ext cx="7571184" cy="504056"/>
          </a:xfrm>
          <a:prstGeom prst="rect">
            <a:avLst/>
          </a:prstGeom>
        </p:spPr>
        <p:txBody>
          <a:bodyPr>
            <a:normAutofit/>
          </a:bodyPr>
          <a:lstStyle>
            <a:lvl1pPr algn="l">
              <a:defRPr sz="2800" b="1">
                <a:solidFill>
                  <a:srgbClr val="007934"/>
                </a:solidFill>
                <a:latin typeface="Trebuchet MS"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s-CO" sz="2400" b="1" i="0" u="none" strike="noStrike" kern="1200" cap="none" spc="0" normalizeH="0" baseline="0" noProof="0" dirty="0">
              <a:ln>
                <a:noFill/>
              </a:ln>
              <a:solidFill>
                <a:srgbClr val="5DBF0C"/>
              </a:solidFill>
              <a:effectLst/>
              <a:uLnTx/>
              <a:uFillTx/>
              <a:latin typeface="Trebuchet MS" pitchFamily="34" charset="0"/>
              <a:ea typeface="+mj-ea"/>
              <a:cs typeface="+mj-cs"/>
            </a:endParaRPr>
          </a:p>
        </p:txBody>
      </p:sp>
    </p:spTree>
    <p:extLst>
      <p:ext uri="{BB962C8B-B14F-4D97-AF65-F5344CB8AC3E}">
        <p14:creationId xmlns:p14="http://schemas.microsoft.com/office/powerpoint/2010/main" val="29473620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Encabezado y texto">
    <p:spTree>
      <p:nvGrpSpPr>
        <p:cNvPr id="1" name=""/>
        <p:cNvGrpSpPr/>
        <p:nvPr/>
      </p:nvGrpSpPr>
      <p:grpSpPr>
        <a:xfrm>
          <a:off x="0" y="0"/>
          <a:ext cx="0" cy="0"/>
          <a:chOff x="0" y="0"/>
          <a:chExt cx="0" cy="0"/>
        </a:xfrm>
      </p:grpSpPr>
      <p:sp>
        <p:nvSpPr>
          <p:cNvPr id="1048715" name="1 Título"/>
          <p:cNvSpPr>
            <a:spLocks noGrp="1"/>
          </p:cNvSpPr>
          <p:nvPr>
            <p:ph type="title"/>
          </p:nvPr>
        </p:nvSpPr>
        <p:spPr>
          <a:xfrm>
            <a:off x="457201" y="399215"/>
            <a:ext cx="6316462" cy="373433"/>
          </a:xfrm>
          <a:prstGeom prst="rect">
            <a:avLst/>
          </a:prstGeom>
        </p:spPr>
        <p:txBody>
          <a:bodyPr/>
          <a:lstStyle>
            <a:lvl1pPr algn="l">
              <a:defRPr sz="1477" b="1" i="1">
                <a:solidFill>
                  <a:schemeClr val="accent3"/>
                </a:solidFill>
              </a:defRPr>
            </a:lvl1pPr>
          </a:lstStyle>
          <a:p>
            <a:r>
              <a:rPr lang="es-ES" dirty="0"/>
              <a:t>Haga clic para modificar el estilo de título del patrón</a:t>
            </a:r>
            <a:endParaRPr lang="es-CO" dirty="0"/>
          </a:p>
        </p:txBody>
      </p:sp>
      <p:sp>
        <p:nvSpPr>
          <p:cNvPr id="1048716" name="5 Marcador de texto"/>
          <p:cNvSpPr>
            <a:spLocks noGrp="1"/>
          </p:cNvSpPr>
          <p:nvPr>
            <p:ph type="body" sz="quarter" idx="10"/>
          </p:nvPr>
        </p:nvSpPr>
        <p:spPr>
          <a:xfrm>
            <a:off x="461639" y="936594"/>
            <a:ext cx="8273990" cy="4984812"/>
          </a:xfrm>
          <a:prstGeom prst="rect">
            <a:avLst/>
          </a:prstGeom>
        </p:spPr>
        <p:txBody>
          <a:bodyPr anchor="ctr"/>
          <a:lstStyle>
            <a:lvl1pPr algn="l">
              <a:buFontTx/>
              <a:buBlip>
                <a:blip r:embed="rId2"/>
              </a:buBlip>
              <a:defRPr sz="1662">
                <a:solidFill>
                  <a:schemeClr val="tx1"/>
                </a:solidFill>
              </a:defRPr>
            </a:lvl1pPr>
          </a:lstStyle>
          <a:p>
            <a:pPr lvl="0"/>
            <a:endParaRPr lang="es-MX" dirty="0"/>
          </a:p>
        </p:txBody>
      </p:sp>
    </p:spTree>
    <p:extLst>
      <p:ext uri="{BB962C8B-B14F-4D97-AF65-F5344CB8AC3E}">
        <p14:creationId xmlns:p14="http://schemas.microsoft.com/office/powerpoint/2010/main" val="16795096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_Diseño personalizado">
    <p:spTree>
      <p:nvGrpSpPr>
        <p:cNvPr id="1" name=""/>
        <p:cNvGrpSpPr/>
        <p:nvPr/>
      </p:nvGrpSpPr>
      <p:grpSpPr>
        <a:xfrm>
          <a:off x="0" y="0"/>
          <a:ext cx="0" cy="0"/>
          <a:chOff x="0" y="0"/>
          <a:chExt cx="0" cy="0"/>
        </a:xfrm>
      </p:grpSpPr>
      <p:pic>
        <p:nvPicPr>
          <p:cNvPr id="6" name="1 Imagen" descr="04_Plantilla_contenidos.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1 Título"/>
          <p:cNvSpPr txBox="1">
            <a:spLocks/>
          </p:cNvSpPr>
          <p:nvPr userDrawn="1"/>
        </p:nvSpPr>
        <p:spPr>
          <a:xfrm>
            <a:off x="468319" y="1341480"/>
            <a:ext cx="7570787" cy="503237"/>
          </a:xfrm>
          <a:prstGeom prst="rect">
            <a:avLst/>
          </a:prstGeom>
        </p:spPr>
        <p:txBody>
          <a:bodyPr>
            <a:normAutofit/>
          </a:bodyPr>
          <a:lstStyle>
            <a:lvl1pPr algn="l">
              <a:defRPr sz="2800" b="1">
                <a:solidFill>
                  <a:srgbClr val="007934"/>
                </a:solidFill>
                <a:latin typeface="Trebuchet MS" pitchFamily="34" charset="0"/>
              </a:defRPr>
            </a:lvl1pPr>
          </a:lstStyle>
          <a:p>
            <a:pPr fontAlgn="auto">
              <a:spcAft>
                <a:spcPts val="0"/>
              </a:spcAft>
              <a:defRPr/>
            </a:pPr>
            <a:endParaRPr lang="es-CO" sz="2400" dirty="0">
              <a:solidFill>
                <a:srgbClr val="5DBF0C"/>
              </a:solidFill>
              <a:ea typeface="+mj-ea"/>
              <a:cs typeface="+mj-cs"/>
            </a:endParaRPr>
          </a:p>
        </p:txBody>
      </p:sp>
      <p:sp>
        <p:nvSpPr>
          <p:cNvPr id="4" name="1 Título"/>
          <p:cNvSpPr>
            <a:spLocks noGrp="1"/>
          </p:cNvSpPr>
          <p:nvPr>
            <p:ph type="title"/>
          </p:nvPr>
        </p:nvSpPr>
        <p:spPr>
          <a:xfrm>
            <a:off x="467544" y="332656"/>
            <a:ext cx="7571184" cy="792088"/>
          </a:xfrm>
          <a:prstGeom prst="rect">
            <a:avLst/>
          </a:prstGeom>
        </p:spPr>
        <p:txBody>
          <a:bodyPr>
            <a:normAutofit/>
          </a:bodyPr>
          <a:lstStyle>
            <a:lvl1pPr algn="l">
              <a:defRPr sz="2800" b="1" baseline="0">
                <a:solidFill>
                  <a:srgbClr val="007934"/>
                </a:solidFill>
                <a:latin typeface="Trebuchet MS" pitchFamily="34" charset="0"/>
              </a:defRPr>
            </a:lvl1pPr>
          </a:lstStyle>
          <a:p>
            <a:r>
              <a:rPr lang="es-ES"/>
              <a:t>Haga clic para modificar el estilo de título del patrón</a:t>
            </a:r>
            <a:endParaRPr lang="es-CO" dirty="0"/>
          </a:p>
        </p:txBody>
      </p:sp>
      <p:sp>
        <p:nvSpPr>
          <p:cNvPr id="5" name="2 Marcador de contenido"/>
          <p:cNvSpPr>
            <a:spLocks noGrp="1"/>
          </p:cNvSpPr>
          <p:nvPr>
            <p:ph idx="1"/>
          </p:nvPr>
        </p:nvSpPr>
        <p:spPr>
          <a:xfrm>
            <a:off x="457200" y="1463047"/>
            <a:ext cx="7931224" cy="4126201"/>
          </a:xfrm>
          <a:prstGeom prst="rect">
            <a:avLst/>
          </a:prstGeom>
        </p:spPr>
        <p:txBody>
          <a:bodyPr>
            <a:normAutofit/>
          </a:bodyPr>
          <a:lstStyle>
            <a:lvl1pPr>
              <a:buFont typeface="Courier New" pitchFamily="49" charset="0"/>
              <a:buChar char="o"/>
              <a:defRPr sz="2000" b="1" baseline="0">
                <a:solidFill>
                  <a:schemeClr val="tx1">
                    <a:lumMod val="65000"/>
                    <a:lumOff val="35000"/>
                  </a:schemeClr>
                </a:solidFill>
                <a:latin typeface="Trebuchet MS" pitchFamily="34" charset="0"/>
              </a:defRPr>
            </a:lvl1pPr>
            <a:lvl2pPr>
              <a:buFont typeface="Arial" pitchFamily="34" charset="0"/>
              <a:buChar char="•"/>
              <a:defRPr sz="1600" baseline="0">
                <a:solidFill>
                  <a:schemeClr val="tx1">
                    <a:lumMod val="50000"/>
                    <a:lumOff val="50000"/>
                  </a:schemeClr>
                </a:solidFill>
                <a:latin typeface="Trebuchet MS" pitchFamily="34" charset="0"/>
              </a:defRPr>
            </a:lvl2pPr>
          </a:lstStyle>
          <a:p>
            <a:pPr lvl="0"/>
            <a:r>
              <a:rPr lang="es-ES"/>
              <a:t>Haga clic para modificar el estilo de texto del patrón</a:t>
            </a:r>
          </a:p>
          <a:p>
            <a:pPr lvl="1"/>
            <a:r>
              <a:rPr lang="es-ES"/>
              <a:t>Segundo nivel</a:t>
            </a:r>
          </a:p>
          <a:p>
            <a:pPr lvl="2"/>
            <a:r>
              <a:rPr lang="es-ES"/>
              <a:t>Tercer nivel</a:t>
            </a:r>
          </a:p>
        </p:txBody>
      </p:sp>
      <p:sp>
        <p:nvSpPr>
          <p:cNvPr id="8" name="6 Marcador de número de diapositiva"/>
          <p:cNvSpPr>
            <a:spLocks noGrp="1"/>
          </p:cNvSpPr>
          <p:nvPr>
            <p:ph type="sldNum" sz="quarter" idx="10"/>
          </p:nvPr>
        </p:nvSpPr>
        <p:spPr>
          <a:xfrm>
            <a:off x="8537575" y="6334167"/>
            <a:ext cx="606425" cy="365125"/>
          </a:xfrm>
          <a:prstGeom prst="rect">
            <a:avLst/>
          </a:prstGeom>
        </p:spPr>
        <p:txBody>
          <a:bodyPr/>
          <a:lstStyle>
            <a:lvl1pPr fontAlgn="auto">
              <a:spcBef>
                <a:spcPts val="0"/>
              </a:spcBef>
              <a:spcAft>
                <a:spcPts val="0"/>
              </a:spcAft>
              <a:defRPr>
                <a:solidFill>
                  <a:schemeClr val="tx1">
                    <a:lumMod val="50000"/>
                    <a:lumOff val="50000"/>
                  </a:schemeClr>
                </a:solidFill>
                <a:latin typeface="Trebuchet MS" pitchFamily="34" charset="0"/>
                <a:cs typeface="+mn-cs"/>
              </a:defRPr>
            </a:lvl1pPr>
          </a:lstStyle>
          <a:p>
            <a:pPr>
              <a:defRPr/>
            </a:pPr>
            <a:fld id="{78256354-59AB-4FAA-9DBE-9F1D7B7AFA58}" type="slidenum">
              <a:rPr lang="es-CO"/>
              <a:pPr>
                <a:defRPr/>
              </a:pPr>
              <a:t>‹Nº›</a:t>
            </a:fld>
            <a:endParaRPr lang="es-CO" dirty="0"/>
          </a:p>
        </p:txBody>
      </p:sp>
    </p:spTree>
    <p:extLst>
      <p:ext uri="{BB962C8B-B14F-4D97-AF65-F5344CB8AC3E}">
        <p14:creationId xmlns:p14="http://schemas.microsoft.com/office/powerpoint/2010/main" val="20059251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69966" y="266779"/>
            <a:ext cx="7751761" cy="979487"/>
          </a:xfrm>
        </p:spPr>
        <p:txBody>
          <a:bodyPr/>
          <a:lstStyle/>
          <a:p>
            <a:r>
              <a:rPr lang="es-MX"/>
              <a:t>Título diapositiva</a:t>
            </a:r>
            <a:endParaRPr lang="es-MX" dirty="0"/>
          </a:p>
        </p:txBody>
      </p:sp>
    </p:spTree>
    <p:extLst>
      <p:ext uri="{BB962C8B-B14F-4D97-AF65-F5344CB8AC3E}">
        <p14:creationId xmlns:p14="http://schemas.microsoft.com/office/powerpoint/2010/main" val="40597602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ext Slide (Full P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69966" y="266775"/>
            <a:ext cx="7751761" cy="865857"/>
          </a:xfrm>
        </p:spPr>
        <p:txBody>
          <a:bodyPr/>
          <a:lstStyle/>
          <a:p>
            <a:r>
              <a:rPr lang="es-MX"/>
              <a:t>Título diapositiva</a:t>
            </a:r>
            <a:endParaRPr lang="es-MX" dirty="0"/>
          </a:p>
        </p:txBody>
      </p:sp>
      <p:sp>
        <p:nvSpPr>
          <p:cNvPr id="3" name="Content Placeholder 2"/>
          <p:cNvSpPr>
            <a:spLocks noGrp="1"/>
          </p:cNvSpPr>
          <p:nvPr>
            <p:ph idx="1"/>
          </p:nvPr>
        </p:nvSpPr>
        <p:spPr>
          <a:xfrm>
            <a:off x="569951" y="1559538"/>
            <a:ext cx="7772401" cy="4611600"/>
          </a:xfrm>
          <a:prstGeom prst="rect">
            <a:avLst/>
          </a:prstGeom>
        </p:spPr>
        <p:txBody>
          <a:bodyPr/>
          <a:lstStyle>
            <a:lvl1pPr>
              <a:buClr>
                <a:schemeClr val="accent3"/>
              </a:buClr>
              <a:defRPr sz="1600">
                <a:solidFill>
                  <a:srgbClr val="787878"/>
                </a:solidFill>
              </a:defRPr>
            </a:lvl1pPr>
            <a:lvl2pPr marL="457200" indent="-273050">
              <a:defRPr sz="1600">
                <a:solidFill>
                  <a:srgbClr val="787878"/>
                </a:solidFill>
              </a:defRPr>
            </a:lvl2pPr>
            <a:lvl3pPr>
              <a:buClr>
                <a:schemeClr val="accent3"/>
              </a:buClr>
              <a:defRPr sz="1600">
                <a:solidFill>
                  <a:srgbClr val="787878"/>
                </a:solidFill>
              </a:defRPr>
            </a:lvl3pPr>
            <a:lvl4pPr>
              <a:defRPr sz="1600">
                <a:solidFill>
                  <a:srgbClr val="787878"/>
                </a:solidFill>
              </a:defRPr>
            </a:lvl4pPr>
            <a:lvl5pPr>
              <a:buClr>
                <a:schemeClr val="accent3"/>
              </a:buClr>
              <a:defRPr sz="1600">
                <a:solidFill>
                  <a:srgbClr val="787878"/>
                </a:solidFill>
              </a:defRPr>
            </a:lvl5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endParaRPr lang="es-MX" dirty="0"/>
          </a:p>
        </p:txBody>
      </p:sp>
      <p:sp>
        <p:nvSpPr>
          <p:cNvPr id="7" name="Text Placeholder 6"/>
          <p:cNvSpPr>
            <a:spLocks noGrp="1"/>
          </p:cNvSpPr>
          <p:nvPr>
            <p:ph type="body" sz="quarter" idx="10"/>
          </p:nvPr>
        </p:nvSpPr>
        <p:spPr>
          <a:xfrm>
            <a:off x="557679" y="1132494"/>
            <a:ext cx="7766050" cy="485775"/>
          </a:xfrm>
          <a:prstGeom prst="rect">
            <a:avLst/>
          </a:prstGeom>
        </p:spPr>
        <p:txBody>
          <a:bodyPr/>
          <a:lstStyle>
            <a:lvl1pPr marL="0" indent="0">
              <a:buFontTx/>
              <a:buNone/>
              <a:defRPr sz="2200" b="1">
                <a:solidFill>
                  <a:srgbClr val="5DBF0C"/>
                </a:solidFill>
              </a:defRPr>
            </a:lvl1pPr>
            <a:lvl2pPr marL="183600" indent="0">
              <a:buFontTx/>
              <a:buNone/>
              <a:defRPr sz="2200"/>
            </a:lvl2pPr>
            <a:lvl3pPr marL="357188" indent="0">
              <a:buFontTx/>
              <a:buNone/>
              <a:defRPr sz="2200"/>
            </a:lvl3pPr>
            <a:lvl4pPr marL="538163" indent="0">
              <a:buFontTx/>
              <a:buNone/>
              <a:defRPr sz="2200"/>
            </a:lvl4pPr>
            <a:lvl5pPr marL="720000" indent="0">
              <a:buFontTx/>
              <a:buNone/>
              <a:defRPr sz="2200"/>
            </a:lvl5pPr>
          </a:lstStyle>
          <a:p>
            <a:pPr lvl="0"/>
            <a:r>
              <a:rPr lang="es-MX"/>
              <a:t>Click to edit Master text styles</a:t>
            </a:r>
            <a:endParaRPr lang="es-MX" dirty="0"/>
          </a:p>
        </p:txBody>
      </p:sp>
    </p:spTree>
    <p:extLst>
      <p:ext uri="{BB962C8B-B14F-4D97-AF65-F5344CB8AC3E}">
        <p14:creationId xmlns:p14="http://schemas.microsoft.com/office/powerpoint/2010/main" val="175828847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Textbox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Click to edit Master title style</a:t>
            </a:r>
            <a:endParaRPr lang="es-MX" dirty="0"/>
          </a:p>
        </p:txBody>
      </p:sp>
      <p:sp>
        <p:nvSpPr>
          <p:cNvPr id="3" name="Content Placeholder 2"/>
          <p:cNvSpPr>
            <a:spLocks noGrp="1"/>
          </p:cNvSpPr>
          <p:nvPr>
            <p:ph sz="half" idx="1"/>
          </p:nvPr>
        </p:nvSpPr>
        <p:spPr>
          <a:xfrm>
            <a:off x="569917" y="1569599"/>
            <a:ext cx="3861250" cy="4611600"/>
          </a:xfrm>
          <a:prstGeom prst="rect">
            <a:avLst/>
          </a:prstGeom>
        </p:spPr>
        <p:txBody>
          <a:bodyPr>
            <a:normAutofit/>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endParaRPr lang="es-MX" dirty="0"/>
          </a:p>
        </p:txBody>
      </p:sp>
      <p:sp>
        <p:nvSpPr>
          <p:cNvPr id="4" name="Content Placeholder 3"/>
          <p:cNvSpPr>
            <a:spLocks noGrp="1"/>
          </p:cNvSpPr>
          <p:nvPr>
            <p:ph sz="half" idx="2"/>
          </p:nvPr>
        </p:nvSpPr>
        <p:spPr>
          <a:xfrm>
            <a:off x="4582145" y="1569599"/>
            <a:ext cx="3861250" cy="4611600"/>
          </a:xfrm>
          <a:prstGeom prst="rect">
            <a:avLst/>
          </a:prstGeom>
        </p:spPr>
        <p:txBody>
          <a:bodyPr>
            <a:normAutofit/>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p>
        </p:txBody>
      </p:sp>
    </p:spTree>
    <p:extLst>
      <p:ext uri="{BB962C8B-B14F-4D97-AF65-F5344CB8AC3E}">
        <p14:creationId xmlns:p14="http://schemas.microsoft.com/office/powerpoint/2010/main" val="41514074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p:cSld name="Blank">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2"/>
            </p:custDataLst>
          </p:nvPr>
        </p:nvGraphicFramePr>
        <p:xfrm>
          <a:off x="1640" y="1662"/>
          <a:ext cx="1587" cy="1587"/>
        </p:xfrm>
        <a:graphic>
          <a:graphicData uri="http://schemas.openxmlformats.org/presentationml/2006/ole">
            <mc:AlternateContent xmlns:mc="http://schemas.openxmlformats.org/markup-compatibility/2006">
              <mc:Choice xmlns:v="urn:schemas-microsoft-com:vml" Requires="v">
                <p:oleObj spid="_x0000_s8236" name="think-cell Slide" r:id="rId4" imgW="360" imgH="360" progId="">
                  <p:embed/>
                </p:oleObj>
              </mc:Choice>
              <mc:Fallback>
                <p:oleObj name="think-cell Slide" r:id="rId4" imgW="360" imgH="360" progId="">
                  <p:embed/>
                  <p:pic>
                    <p:nvPicPr>
                      <p:cNvPr id="2" name="Object 1"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40" y="1662"/>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9" name="1 Imagen"/>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7" name="14 Imagen" descr="CapaSeparadorTemaPlantilla.png"/>
          <p:cNvPicPr>
            <a:picLocks noChangeAspect="1"/>
          </p:cNvPicPr>
          <p:nvPr/>
        </p:nvPicPr>
        <p:blipFill>
          <a:blip r:embed="rId7" cstate="print"/>
          <a:stretch>
            <a:fillRect/>
          </a:stretch>
        </p:blipFill>
        <p:spPr>
          <a:xfrm>
            <a:off x="54" y="0"/>
            <a:ext cx="9143999" cy="6858000"/>
          </a:xfrm>
          <a:prstGeom prst="rect">
            <a:avLst/>
          </a:prstGeom>
        </p:spPr>
      </p:pic>
      <p:sp>
        <p:nvSpPr>
          <p:cNvPr id="10" name="Text Placeholder 9"/>
          <p:cNvSpPr>
            <a:spLocks noGrp="1"/>
          </p:cNvSpPr>
          <p:nvPr>
            <p:ph type="body" sz="quarter" idx="10"/>
          </p:nvPr>
        </p:nvSpPr>
        <p:spPr>
          <a:xfrm>
            <a:off x="2579744" y="5970588"/>
            <a:ext cx="6177451" cy="519112"/>
          </a:xfrm>
          <a:prstGeom prst="rect">
            <a:avLst/>
          </a:prstGeom>
        </p:spPr>
        <p:txBody>
          <a:bodyPr/>
          <a:lstStyle>
            <a:lvl1pPr marL="0" indent="0">
              <a:spcBef>
                <a:spcPts val="768"/>
              </a:spcBef>
              <a:buFontTx/>
              <a:buNone/>
              <a:defRPr sz="3200" b="1">
                <a:solidFill>
                  <a:srgbClr val="007635"/>
                </a:solidFill>
              </a:defRPr>
            </a:lvl1pPr>
            <a:lvl2pPr marL="183600" indent="0">
              <a:buFontTx/>
              <a:buNone/>
              <a:defRPr/>
            </a:lvl2pPr>
            <a:lvl3pPr marL="357188" indent="0">
              <a:buFontTx/>
              <a:buNone/>
              <a:defRPr/>
            </a:lvl3pPr>
            <a:lvl4pPr marL="538163" indent="0">
              <a:buFontTx/>
              <a:buNone/>
              <a:defRPr/>
            </a:lvl4pPr>
            <a:lvl5pPr marL="720000" indent="0">
              <a:buFontTx/>
              <a:buNone/>
              <a:defRPr/>
            </a:lvl5pPr>
          </a:lstStyle>
          <a:p>
            <a:pPr lvl="0"/>
            <a:r>
              <a:rPr lang="es-MX"/>
              <a:t>Click to edit Master text styles</a:t>
            </a:r>
            <a:endParaRPr lang="es-MX" dirty="0"/>
          </a:p>
        </p:txBody>
      </p:sp>
    </p:spTree>
    <p:extLst>
      <p:ext uri="{BB962C8B-B14F-4D97-AF65-F5344CB8AC3E}">
        <p14:creationId xmlns:p14="http://schemas.microsoft.com/office/powerpoint/2010/main" val="71089537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TOC">
    <p:bg>
      <p:bgPr>
        <a:solidFill>
          <a:schemeClr val="bg1"/>
        </a:solidFill>
        <a:effectLst/>
      </p:bgPr>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p:custDataLst>
              <p:tags r:id="rId2"/>
            </p:custDataLst>
          </p:nvPr>
        </p:nvGraphicFramePr>
        <p:xfrm>
          <a:off x="1640" y="1662"/>
          <a:ext cx="1587" cy="1587"/>
        </p:xfrm>
        <a:graphic>
          <a:graphicData uri="http://schemas.openxmlformats.org/presentationml/2006/ole">
            <mc:AlternateContent xmlns:mc="http://schemas.openxmlformats.org/markup-compatibility/2006">
              <mc:Choice xmlns:v="urn:schemas-microsoft-com:vml" Requires="v">
                <p:oleObj spid="_x0000_s9260" name="think-cell Slide" r:id="rId4" imgW="360" imgH="360" progId="">
                  <p:embed/>
                </p:oleObj>
              </mc:Choice>
              <mc:Fallback>
                <p:oleObj name="think-cell Slide" r:id="rId4" imgW="360" imgH="360" progId="">
                  <p:embed/>
                  <p:pic>
                    <p:nvPicPr>
                      <p:cNvPr id="4" name="Object 3"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40" y="1662"/>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5" name="2 Imagen"/>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6 CuadroTexto"/>
          <p:cNvSpPr txBox="1"/>
          <p:nvPr/>
        </p:nvSpPr>
        <p:spPr>
          <a:xfrm>
            <a:off x="-6103" y="6566112"/>
            <a:ext cx="483183" cy="523220"/>
          </a:xfrm>
          <a:prstGeom prst="rect">
            <a:avLst/>
          </a:prstGeom>
        </p:spPr>
        <p:txBody>
          <a:bodyPr wrap="square" rtlCol="0">
            <a:spAutoFit/>
          </a:bodyPr>
          <a:lstStyle/>
          <a:p>
            <a:pPr algn="ctr" fontAlgn="auto">
              <a:spcAft>
                <a:spcPts val="0"/>
              </a:spcAft>
              <a:defRPr/>
            </a:pPr>
            <a:fld id="{034D4164-CED8-46B7-A73C-C07DEB61E7BB}" type="slidenum">
              <a:rPr lang="es-MX" sz="1400" b="1" smtClean="0">
                <a:solidFill>
                  <a:srgbClr val="007635"/>
                </a:solidFill>
                <a:latin typeface="Trebuchet MS"/>
              </a:rPr>
              <a:pPr algn="ctr" fontAlgn="auto">
                <a:spcAft>
                  <a:spcPts val="0"/>
                </a:spcAft>
                <a:defRPr/>
              </a:pPr>
              <a:t>‹Nº›</a:t>
            </a:fld>
            <a:endParaRPr lang="es-MX" sz="1400" b="1" dirty="0">
              <a:solidFill>
                <a:srgbClr val="007635"/>
              </a:solidFill>
              <a:latin typeface="Trebuchet MS"/>
            </a:endParaRPr>
          </a:p>
        </p:txBody>
      </p:sp>
      <p:sp>
        <p:nvSpPr>
          <p:cNvPr id="20" name="Title 19"/>
          <p:cNvSpPr>
            <a:spLocks noGrp="1"/>
          </p:cNvSpPr>
          <p:nvPr>
            <p:ph type="title"/>
          </p:nvPr>
        </p:nvSpPr>
        <p:spPr/>
        <p:txBody>
          <a:bodyPr/>
          <a:lstStyle>
            <a:lvl1pPr>
              <a:defRPr sz="2400"/>
            </a:lvl1pPr>
          </a:lstStyle>
          <a:p>
            <a:r>
              <a:rPr lang="es-MX"/>
              <a:t>Click to edit Master title style</a:t>
            </a:r>
            <a:endParaRPr lang="es-MX" dirty="0"/>
          </a:p>
        </p:txBody>
      </p:sp>
      <p:sp>
        <p:nvSpPr>
          <p:cNvPr id="22" name="Text Placeholder 21"/>
          <p:cNvSpPr>
            <a:spLocks noGrp="1"/>
          </p:cNvSpPr>
          <p:nvPr>
            <p:ph type="body" sz="quarter" idx="10"/>
          </p:nvPr>
        </p:nvSpPr>
        <p:spPr>
          <a:xfrm>
            <a:off x="569914" y="1331785"/>
            <a:ext cx="7751762" cy="441325"/>
          </a:xfrm>
          <a:prstGeom prst="rect">
            <a:avLst/>
          </a:prstGeom>
        </p:spPr>
        <p:txBody>
          <a:bodyPr/>
          <a:lstStyle>
            <a:lvl1pPr marL="0" indent="0">
              <a:buFontTx/>
              <a:buNone/>
              <a:defRPr sz="2100" b="1">
                <a:solidFill>
                  <a:srgbClr val="5DBF0C"/>
                </a:solidFill>
              </a:defRPr>
            </a:lvl1pPr>
            <a:lvl2pPr marL="183600" indent="0">
              <a:buFontTx/>
              <a:buNone/>
              <a:defRPr sz="2100" b="1">
                <a:solidFill>
                  <a:srgbClr val="5DBF0C"/>
                </a:solidFill>
              </a:defRPr>
            </a:lvl2pPr>
            <a:lvl3pPr marL="357188" indent="0">
              <a:buFontTx/>
              <a:buNone/>
              <a:defRPr sz="2100" b="1">
                <a:solidFill>
                  <a:srgbClr val="5DBF0C"/>
                </a:solidFill>
              </a:defRPr>
            </a:lvl3pPr>
            <a:lvl4pPr marL="538163" indent="0">
              <a:buFontTx/>
              <a:buNone/>
              <a:defRPr sz="2100" b="1">
                <a:solidFill>
                  <a:srgbClr val="5DBF0C"/>
                </a:solidFill>
              </a:defRPr>
            </a:lvl4pPr>
            <a:lvl5pPr marL="720000" indent="0">
              <a:buFontTx/>
              <a:buNone/>
              <a:defRPr sz="2100" b="1">
                <a:solidFill>
                  <a:srgbClr val="5DBF0C"/>
                </a:solidFill>
              </a:defRPr>
            </a:lvl5pPr>
          </a:lstStyle>
          <a:p>
            <a:pPr lvl="0"/>
            <a:r>
              <a:rPr lang="es-MX"/>
              <a:t>Click to edit Master text styles</a:t>
            </a:r>
            <a:endParaRPr lang="es-MX" dirty="0"/>
          </a:p>
        </p:txBody>
      </p:sp>
      <p:sp>
        <p:nvSpPr>
          <p:cNvPr id="24" name="Text Placeholder 23"/>
          <p:cNvSpPr>
            <a:spLocks noGrp="1"/>
          </p:cNvSpPr>
          <p:nvPr>
            <p:ph type="body" sz="quarter" idx="11"/>
          </p:nvPr>
        </p:nvSpPr>
        <p:spPr>
          <a:xfrm>
            <a:off x="569914" y="1726102"/>
            <a:ext cx="7751762" cy="4554537"/>
          </a:xfrm>
          <a:prstGeom prst="rect">
            <a:avLst/>
          </a:prstGeom>
        </p:spPr>
        <p:txBody>
          <a:bodyPr lIns="0" rIns="0"/>
          <a:lstStyle>
            <a:lvl1pPr marL="342900" indent="-342900">
              <a:spcBef>
                <a:spcPts val="480"/>
              </a:spcBef>
              <a:buClr>
                <a:schemeClr val="tx1"/>
              </a:buClr>
              <a:buFont typeface="Courier New" pitchFamily="49" charset="0"/>
              <a:buChar char="o"/>
              <a:defRPr sz="2000" b="1">
                <a:solidFill>
                  <a:srgbClr val="787878"/>
                </a:solidFill>
              </a:defRPr>
            </a:lvl1pPr>
            <a:lvl2pPr marL="692150" indent="-227013">
              <a:spcBef>
                <a:spcPts val="480"/>
              </a:spcBef>
              <a:buClr>
                <a:schemeClr val="tx1"/>
              </a:buClr>
              <a:buFont typeface="Arial" pitchFamily="34" charset="0"/>
              <a:buChar char="•"/>
              <a:defRPr sz="1600" b="0">
                <a:solidFill>
                  <a:srgbClr val="979797"/>
                </a:solidFill>
              </a:defRPr>
            </a:lvl2pPr>
            <a:lvl3pPr marL="538163" indent="-180975">
              <a:buClr>
                <a:schemeClr val="tx1"/>
              </a:buClr>
              <a:buFont typeface="Courier New" pitchFamily="49" charset="0"/>
              <a:buChar char="o"/>
              <a:defRPr sz="2000" b="1">
                <a:solidFill>
                  <a:srgbClr val="787878"/>
                </a:solidFill>
              </a:defRPr>
            </a:lvl3pPr>
            <a:lvl4pPr marL="719138" indent="-180975">
              <a:buClr>
                <a:schemeClr val="tx1"/>
              </a:buClr>
              <a:buFont typeface="Courier New" pitchFamily="49" charset="0"/>
              <a:buChar char="o"/>
              <a:defRPr sz="2000" b="1">
                <a:solidFill>
                  <a:srgbClr val="787878"/>
                </a:solidFill>
              </a:defRPr>
            </a:lvl4pPr>
            <a:lvl5pPr marL="900000" indent="-180000">
              <a:buClr>
                <a:schemeClr val="tx1"/>
              </a:buClr>
              <a:buFont typeface="Courier New" pitchFamily="49" charset="0"/>
              <a:buChar char="o"/>
              <a:defRPr sz="2000" b="1">
                <a:solidFill>
                  <a:srgbClr val="787878"/>
                </a:solidFill>
              </a:defRPr>
            </a:lvl5pPr>
          </a:lstStyle>
          <a:p>
            <a:pPr lvl="0"/>
            <a:r>
              <a:rPr lang="es-MX"/>
              <a:t>Click to edit Master text styles</a:t>
            </a:r>
          </a:p>
          <a:p>
            <a:pPr lvl="1"/>
            <a:r>
              <a:rPr lang="es-MX"/>
              <a:t>Second level</a:t>
            </a:r>
          </a:p>
          <a:p>
            <a:pPr lvl="0"/>
            <a:endParaRPr lang="es-MX" dirty="0"/>
          </a:p>
        </p:txBody>
      </p:sp>
    </p:spTree>
    <p:extLst>
      <p:ext uri="{BB962C8B-B14F-4D97-AF65-F5344CB8AC3E}">
        <p14:creationId xmlns:p14="http://schemas.microsoft.com/office/powerpoint/2010/main" val="16745117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7012"/>
            <a:ext cx="7772400" cy="1362075"/>
          </a:xfrm>
        </p:spPr>
        <p:txBody>
          <a:bodyPr anchor="t"/>
          <a:lstStyle>
            <a:lvl1pPr algn="l">
              <a:defRPr sz="4000" b="1" cap="all"/>
            </a:lvl1pPr>
          </a:lstStyle>
          <a:p>
            <a:r>
              <a:rPr lang="es-ES"/>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a:xfrm>
            <a:off x="457200" y="6356462"/>
            <a:ext cx="2133600" cy="365125"/>
          </a:xfrm>
          <a:prstGeom prst="rect">
            <a:avLst/>
          </a:prstGeom>
        </p:spPr>
        <p:txBody>
          <a:bodyPr/>
          <a:lstStyle/>
          <a:p>
            <a:pPr fontAlgn="auto">
              <a:spcBef>
                <a:spcPts val="0"/>
              </a:spcBef>
              <a:spcAft>
                <a:spcPts val="0"/>
              </a:spcAft>
            </a:pPr>
            <a:fld id="{38196ECF-E4ED-458E-9CE1-5551FB34858F}" type="datetimeFigureOut">
              <a:rPr lang="es-CO" smtClean="0">
                <a:solidFill>
                  <a:srgbClr val="000000"/>
                </a:solidFill>
                <a:latin typeface="Arial"/>
              </a:rPr>
              <a:pPr fontAlgn="auto">
                <a:spcBef>
                  <a:spcPts val="0"/>
                </a:spcBef>
                <a:spcAft>
                  <a:spcPts val="0"/>
                </a:spcAft>
              </a:pPr>
              <a:t>7/04/2021</a:t>
            </a:fld>
            <a:endParaRPr lang="es-CO" dirty="0">
              <a:solidFill>
                <a:srgbClr val="000000"/>
              </a:solidFill>
              <a:latin typeface="Arial"/>
            </a:endParaRPr>
          </a:p>
        </p:txBody>
      </p:sp>
      <p:sp>
        <p:nvSpPr>
          <p:cNvPr id="5" name="4 Marcador de pie de página"/>
          <p:cNvSpPr>
            <a:spLocks noGrp="1"/>
          </p:cNvSpPr>
          <p:nvPr>
            <p:ph type="ftr" sz="quarter" idx="11"/>
          </p:nvPr>
        </p:nvSpPr>
        <p:spPr>
          <a:xfrm>
            <a:off x="3124200" y="6356462"/>
            <a:ext cx="2895600" cy="365125"/>
          </a:xfrm>
          <a:prstGeom prst="rect">
            <a:avLst/>
          </a:prstGeom>
        </p:spPr>
        <p:txBody>
          <a:bodyPr/>
          <a:lstStyle/>
          <a:p>
            <a:pPr fontAlgn="auto">
              <a:spcBef>
                <a:spcPts val="0"/>
              </a:spcBef>
              <a:spcAft>
                <a:spcPts val="0"/>
              </a:spcAft>
            </a:pPr>
            <a:endParaRPr lang="es-CO" dirty="0">
              <a:solidFill>
                <a:srgbClr val="000000"/>
              </a:solidFill>
              <a:latin typeface="Arial"/>
            </a:endParaRPr>
          </a:p>
        </p:txBody>
      </p:sp>
      <p:sp>
        <p:nvSpPr>
          <p:cNvPr id="6" name="5 Marcador de número de diapositiva"/>
          <p:cNvSpPr>
            <a:spLocks noGrp="1"/>
          </p:cNvSpPr>
          <p:nvPr>
            <p:ph type="sldNum" sz="quarter" idx="12"/>
          </p:nvPr>
        </p:nvSpPr>
        <p:spPr>
          <a:xfrm>
            <a:off x="6553200" y="6356462"/>
            <a:ext cx="2133600" cy="365125"/>
          </a:xfrm>
          <a:prstGeom prst="rect">
            <a:avLst/>
          </a:prstGeom>
        </p:spPr>
        <p:txBody>
          <a:bodyPr/>
          <a:lstStyle/>
          <a:p>
            <a:pPr fontAlgn="auto">
              <a:spcBef>
                <a:spcPts val="0"/>
              </a:spcBef>
              <a:spcAft>
                <a:spcPts val="0"/>
              </a:spcAft>
            </a:pPr>
            <a:fld id="{17D5C06A-7D10-4E69-B2B7-1A0550648ADD}" type="slidenum">
              <a:rPr lang="es-CO" smtClean="0">
                <a:solidFill>
                  <a:srgbClr val="000000"/>
                </a:solidFill>
                <a:latin typeface="Arial"/>
              </a:rPr>
              <a:pPr fontAlgn="auto">
                <a:spcBef>
                  <a:spcPts val="0"/>
                </a:spcBef>
                <a:spcAft>
                  <a:spcPts val="0"/>
                </a:spcAft>
              </a:pPr>
              <a:t>‹Nº›</a:t>
            </a:fld>
            <a:endParaRPr lang="es-CO" dirty="0">
              <a:solidFill>
                <a:srgbClr val="000000"/>
              </a:solidFill>
              <a:latin typeface="Arial"/>
            </a:endParaRPr>
          </a:p>
        </p:txBody>
      </p:sp>
    </p:spTree>
    <p:extLst>
      <p:ext uri="{BB962C8B-B14F-4D97-AF65-F5344CB8AC3E}">
        <p14:creationId xmlns:p14="http://schemas.microsoft.com/office/powerpoint/2010/main" val="3459513610"/>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Diapositiva título - subtítulo">
    <p:spTree>
      <p:nvGrpSpPr>
        <p:cNvPr id="1" name=""/>
        <p:cNvGrpSpPr/>
        <p:nvPr/>
      </p:nvGrpSpPr>
      <p:grpSpPr>
        <a:xfrm>
          <a:off x="0" y="0"/>
          <a:ext cx="0" cy="0"/>
          <a:chOff x="0" y="0"/>
          <a:chExt cx="0" cy="0"/>
        </a:xfrm>
      </p:grpSpPr>
      <p:pic>
        <p:nvPicPr>
          <p:cNvPr id="8" name="7 Imagen" descr="04_Plantilla_contenidos.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 name="1 Título"/>
          <p:cNvSpPr>
            <a:spLocks noGrp="1"/>
          </p:cNvSpPr>
          <p:nvPr>
            <p:ph type="title"/>
          </p:nvPr>
        </p:nvSpPr>
        <p:spPr>
          <a:xfrm>
            <a:off x="539556" y="1844824"/>
            <a:ext cx="3816424" cy="3384376"/>
          </a:xfrm>
          <a:prstGeom prst="rect">
            <a:avLst/>
          </a:prstGeom>
        </p:spPr>
        <p:txBody>
          <a:bodyPr/>
          <a:lstStyle>
            <a:lvl1pPr algn="just">
              <a:defRPr sz="1800">
                <a:solidFill>
                  <a:schemeClr val="tx1">
                    <a:lumMod val="65000"/>
                    <a:lumOff val="35000"/>
                  </a:schemeClr>
                </a:solidFill>
                <a:latin typeface="Trebuchet MS" pitchFamily="34" charset="0"/>
              </a:defRPr>
            </a:lvl1pPr>
          </a:lstStyle>
          <a:p>
            <a:r>
              <a:rPr lang="es-ES" dirty="0"/>
              <a:t>Click to edit Master title style</a:t>
            </a:r>
            <a:endParaRPr lang="es-CO" dirty="0"/>
          </a:p>
        </p:txBody>
      </p:sp>
      <p:sp>
        <p:nvSpPr>
          <p:cNvPr id="6" name="2 Marcador de texto"/>
          <p:cNvSpPr>
            <a:spLocks noGrp="1"/>
          </p:cNvSpPr>
          <p:nvPr>
            <p:ph type="body" idx="15"/>
          </p:nvPr>
        </p:nvSpPr>
        <p:spPr>
          <a:xfrm>
            <a:off x="544016" y="1340768"/>
            <a:ext cx="7772400" cy="432048"/>
          </a:xfrm>
          <a:prstGeom prst="rect">
            <a:avLst/>
          </a:prstGeom>
        </p:spPr>
        <p:txBody>
          <a:bodyPr anchor="b"/>
          <a:lstStyle>
            <a:lvl1pPr marL="0" indent="0">
              <a:buNone/>
              <a:defRPr sz="2400" b="1" baseline="0">
                <a:solidFill>
                  <a:srgbClr val="5DBF0C"/>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Click to edit Master text styles</a:t>
            </a:r>
          </a:p>
        </p:txBody>
      </p:sp>
      <p:sp>
        <p:nvSpPr>
          <p:cNvPr id="7" name="2 Marcador de texto"/>
          <p:cNvSpPr>
            <a:spLocks noGrp="1"/>
          </p:cNvSpPr>
          <p:nvPr>
            <p:ph type="body" idx="13"/>
          </p:nvPr>
        </p:nvSpPr>
        <p:spPr>
          <a:xfrm>
            <a:off x="539552" y="260649"/>
            <a:ext cx="7772400" cy="288032"/>
          </a:xfrm>
          <a:prstGeom prst="rect">
            <a:avLst/>
          </a:prstGeom>
        </p:spPr>
        <p:txBody>
          <a:bodyPr anchor="b"/>
          <a:lstStyle>
            <a:lvl1pPr marL="0" indent="0">
              <a:buNone/>
              <a:defRPr sz="1400" baseline="0">
                <a:solidFill>
                  <a:schemeClr val="tx1">
                    <a:tint val="75000"/>
                  </a:schemeClr>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Click to edit Master text styles</a:t>
            </a:r>
          </a:p>
        </p:txBody>
      </p:sp>
      <p:sp>
        <p:nvSpPr>
          <p:cNvPr id="11" name="2 Marcador de texto"/>
          <p:cNvSpPr>
            <a:spLocks noGrp="1"/>
          </p:cNvSpPr>
          <p:nvPr>
            <p:ph type="body" idx="14"/>
          </p:nvPr>
        </p:nvSpPr>
        <p:spPr>
          <a:xfrm>
            <a:off x="544016" y="548680"/>
            <a:ext cx="7772400" cy="432048"/>
          </a:xfrm>
          <a:prstGeom prst="rect">
            <a:avLst/>
          </a:prstGeom>
        </p:spPr>
        <p:txBody>
          <a:bodyPr anchor="b"/>
          <a:lstStyle>
            <a:lvl1pPr marL="0" indent="0">
              <a:buNone/>
              <a:defRPr sz="3200" b="1" baseline="0">
                <a:solidFill>
                  <a:srgbClr val="007934"/>
                </a:solidFill>
                <a:latin typeface="Trebuchet M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dirty="0"/>
              <a:t>Click to edit Master text styles</a:t>
            </a:r>
          </a:p>
        </p:txBody>
      </p:sp>
      <p:sp>
        <p:nvSpPr>
          <p:cNvPr id="9" name="6 Marcador de número de diapositiva"/>
          <p:cNvSpPr>
            <a:spLocks noGrp="1"/>
          </p:cNvSpPr>
          <p:nvPr>
            <p:ph type="sldNum" sz="quarter" idx="16"/>
          </p:nvPr>
        </p:nvSpPr>
        <p:spPr>
          <a:xfrm>
            <a:off x="8537581" y="6334237"/>
            <a:ext cx="606425" cy="365125"/>
          </a:xfrm>
          <a:prstGeom prst="rect">
            <a:avLst/>
          </a:prstGeom>
        </p:spPr>
        <p:txBody>
          <a:bodyPr/>
          <a:lstStyle>
            <a:lvl1pPr fontAlgn="auto">
              <a:spcBef>
                <a:spcPts val="0"/>
              </a:spcBef>
              <a:spcAft>
                <a:spcPts val="0"/>
              </a:spcAft>
              <a:defRPr>
                <a:solidFill>
                  <a:schemeClr val="tx1">
                    <a:lumMod val="50000"/>
                    <a:lumOff val="50000"/>
                  </a:schemeClr>
                </a:solidFill>
                <a:latin typeface="Trebuchet MS" pitchFamily="34" charset="0"/>
              </a:defRPr>
            </a:lvl1pPr>
          </a:lstStyle>
          <a:p>
            <a:pPr>
              <a:defRPr/>
            </a:pPr>
            <a:fld id="{3E2BC896-11DA-4DC7-8FDD-0D13AEE2AF01}" type="slidenum">
              <a:rPr lang="es-CO">
                <a:solidFill>
                  <a:srgbClr val="000000">
                    <a:lumMod val="50000"/>
                    <a:lumOff val="50000"/>
                  </a:srgbClr>
                </a:solidFill>
              </a:rPr>
              <a:pPr>
                <a:defRPr/>
              </a:pPr>
              <a:t>‹Nº›</a:t>
            </a:fld>
            <a:endParaRPr lang="es-CO" dirty="0">
              <a:solidFill>
                <a:srgbClr val="000000">
                  <a:lumMod val="50000"/>
                  <a:lumOff val="50000"/>
                </a:srgbClr>
              </a:solidFill>
            </a:endParaRPr>
          </a:p>
        </p:txBody>
      </p:sp>
    </p:spTree>
    <p:extLst>
      <p:ext uri="{BB962C8B-B14F-4D97-AF65-F5344CB8AC3E}">
        <p14:creationId xmlns:p14="http://schemas.microsoft.com/office/powerpoint/2010/main" val="40588720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3_Text Slide (Full Page)">
    <p:spTree>
      <p:nvGrpSpPr>
        <p:cNvPr id="1" name=""/>
        <p:cNvGrpSpPr/>
        <p:nvPr/>
      </p:nvGrpSpPr>
      <p:grpSpPr>
        <a:xfrm>
          <a:off x="0" y="0"/>
          <a:ext cx="0" cy="0"/>
          <a:chOff x="0" y="0"/>
          <a:chExt cx="0" cy="0"/>
        </a:xfrm>
      </p:grpSpPr>
      <p:sp>
        <p:nvSpPr>
          <p:cNvPr id="2" name="Title 1"/>
          <p:cNvSpPr>
            <a:spLocks noGrp="1"/>
          </p:cNvSpPr>
          <p:nvPr>
            <p:ph type="title"/>
          </p:nvPr>
        </p:nvSpPr>
        <p:spPr>
          <a:xfrm>
            <a:off x="569966" y="266775"/>
            <a:ext cx="7751761" cy="865857"/>
          </a:xfrm>
        </p:spPr>
        <p:txBody>
          <a:bodyPr/>
          <a:lstStyle/>
          <a:p>
            <a:r>
              <a:rPr lang="es-ES"/>
              <a:t>Haga clic para modificar el estilo de título del patrón</a:t>
            </a:r>
            <a:endParaRPr lang="es-MX" dirty="0"/>
          </a:p>
        </p:txBody>
      </p:sp>
      <p:sp>
        <p:nvSpPr>
          <p:cNvPr id="3" name="Content Placeholder 2"/>
          <p:cNvSpPr>
            <a:spLocks noGrp="1"/>
          </p:cNvSpPr>
          <p:nvPr>
            <p:ph idx="1"/>
          </p:nvPr>
        </p:nvSpPr>
        <p:spPr>
          <a:xfrm>
            <a:off x="569951" y="1559538"/>
            <a:ext cx="7772401" cy="4611600"/>
          </a:xfrm>
          <a:prstGeom prst="rect">
            <a:avLst/>
          </a:prstGeom>
        </p:spPr>
        <p:txBody>
          <a:bodyPr/>
          <a:lstStyle>
            <a:lvl1pPr>
              <a:buClr>
                <a:schemeClr val="accent3"/>
              </a:buClr>
              <a:defRPr sz="1600">
                <a:solidFill>
                  <a:srgbClr val="787878"/>
                </a:solidFill>
              </a:defRPr>
            </a:lvl1pPr>
            <a:lvl2pPr marL="457200" indent="-273050">
              <a:defRPr sz="1600">
                <a:solidFill>
                  <a:srgbClr val="787878"/>
                </a:solidFill>
              </a:defRPr>
            </a:lvl2pPr>
            <a:lvl3pPr>
              <a:buClr>
                <a:schemeClr val="accent3"/>
              </a:buClr>
              <a:defRPr sz="1600">
                <a:solidFill>
                  <a:srgbClr val="787878"/>
                </a:solidFill>
              </a:defRPr>
            </a:lvl3pPr>
            <a:lvl4pPr>
              <a:defRPr sz="1600">
                <a:solidFill>
                  <a:srgbClr val="787878"/>
                </a:solidFill>
              </a:defRPr>
            </a:lvl4pPr>
            <a:lvl5pPr>
              <a:buClr>
                <a:schemeClr val="accent3"/>
              </a:buClr>
              <a:defRPr sz="1600">
                <a:solidFill>
                  <a:srgbClr val="787878"/>
                </a:solidFill>
              </a:defRPr>
            </a:lvl5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endParaRPr lang="es-MX" dirty="0"/>
          </a:p>
        </p:txBody>
      </p:sp>
      <p:sp>
        <p:nvSpPr>
          <p:cNvPr id="7" name="Text Placeholder 6"/>
          <p:cNvSpPr>
            <a:spLocks noGrp="1"/>
          </p:cNvSpPr>
          <p:nvPr>
            <p:ph type="body" sz="quarter" idx="10"/>
          </p:nvPr>
        </p:nvSpPr>
        <p:spPr>
          <a:xfrm>
            <a:off x="557679" y="1132494"/>
            <a:ext cx="7766050" cy="485775"/>
          </a:xfrm>
          <a:prstGeom prst="rect">
            <a:avLst/>
          </a:prstGeom>
        </p:spPr>
        <p:txBody>
          <a:bodyPr/>
          <a:lstStyle>
            <a:lvl1pPr marL="0" indent="0">
              <a:buFontTx/>
              <a:buNone/>
              <a:defRPr sz="2200" b="1">
                <a:solidFill>
                  <a:srgbClr val="5DBF0C"/>
                </a:solidFill>
              </a:defRPr>
            </a:lvl1pPr>
            <a:lvl2pPr marL="183600" indent="0">
              <a:buFontTx/>
              <a:buNone/>
              <a:defRPr sz="2200"/>
            </a:lvl2pPr>
            <a:lvl3pPr marL="357188" indent="0">
              <a:buFontTx/>
              <a:buNone/>
              <a:defRPr sz="2200"/>
            </a:lvl3pPr>
            <a:lvl4pPr marL="538163" indent="0">
              <a:buFontTx/>
              <a:buNone/>
              <a:defRPr sz="2200"/>
            </a:lvl4pPr>
            <a:lvl5pPr marL="720000" indent="0">
              <a:buFontTx/>
              <a:buNone/>
              <a:defRPr sz="2200"/>
            </a:lvl5pPr>
          </a:lstStyle>
          <a:p>
            <a:pPr lvl="0"/>
            <a:r>
              <a:rPr lang="es-MX"/>
              <a:t>Click to edit Master text styles</a:t>
            </a:r>
            <a:endParaRPr lang="es-MX" dirty="0"/>
          </a:p>
        </p:txBody>
      </p:sp>
    </p:spTree>
    <p:extLst>
      <p:ext uri="{BB962C8B-B14F-4D97-AF65-F5344CB8AC3E}">
        <p14:creationId xmlns:p14="http://schemas.microsoft.com/office/powerpoint/2010/main" val="738471632"/>
      </p:ext>
    </p:extLst>
  </p:cSld>
  <p:clrMapOvr>
    <a:masterClrMapping/>
  </p:clrMapOvr>
  <p:transition spd="slow"/>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Diapositiva inicial">
    <p:spTree>
      <p:nvGrpSpPr>
        <p:cNvPr id="1" name=""/>
        <p:cNvGrpSpPr/>
        <p:nvPr/>
      </p:nvGrpSpPr>
      <p:grpSpPr>
        <a:xfrm>
          <a:off x="0" y="0"/>
          <a:ext cx="0" cy="0"/>
          <a:chOff x="0" y="0"/>
          <a:chExt cx="0" cy="0"/>
        </a:xfrm>
      </p:grpSpPr>
      <p:pic>
        <p:nvPicPr>
          <p:cNvPr id="3" name="2 Imagen" descr="PlantillaInicialPresentacion.jpg"/>
          <p:cNvPicPr>
            <a:picLocks noChangeAspect="1"/>
          </p:cNvPicPr>
          <p:nvPr userDrawn="1"/>
        </p:nvPicPr>
        <p:blipFill>
          <a:blip r:embed="rId2" cstate="print"/>
          <a:stretch>
            <a:fillRect/>
          </a:stretch>
        </p:blipFill>
        <p:spPr>
          <a:xfrm>
            <a:off x="6096" y="-3048"/>
            <a:ext cx="9144000" cy="6858000"/>
          </a:xfrm>
          <a:prstGeom prst="rect">
            <a:avLst/>
          </a:prstGeom>
        </p:spPr>
      </p:pic>
      <p:pic>
        <p:nvPicPr>
          <p:cNvPr id="7" name="6 Imagen" descr="PlantillaInicialPresentacion.jpg"/>
          <p:cNvPicPr>
            <a:picLocks noChangeAspect="1"/>
          </p:cNvPicPr>
          <p:nvPr userDrawn="1"/>
        </p:nvPicPr>
        <p:blipFill>
          <a:blip r:embed="rId2" cstate="print"/>
          <a:stretch>
            <a:fillRect/>
          </a:stretch>
        </p:blipFill>
        <p:spPr>
          <a:xfrm>
            <a:off x="0" y="0"/>
            <a:ext cx="9144000" cy="6858000"/>
          </a:xfrm>
          <a:prstGeom prst="rect">
            <a:avLst/>
          </a:prstGeom>
        </p:spPr>
      </p:pic>
      <p:sp>
        <p:nvSpPr>
          <p:cNvPr id="5" name="19 Marcador de texto"/>
          <p:cNvSpPr>
            <a:spLocks noGrp="1"/>
          </p:cNvSpPr>
          <p:nvPr>
            <p:ph type="body" sz="quarter" idx="11" hasCustomPrompt="1"/>
          </p:nvPr>
        </p:nvSpPr>
        <p:spPr>
          <a:xfrm>
            <a:off x="2935225" y="5347901"/>
            <a:ext cx="5148071" cy="586556"/>
          </a:xfrm>
          <a:prstGeom prst="rect">
            <a:avLst/>
          </a:prstGeom>
        </p:spPr>
        <p:txBody>
          <a:bodyPr/>
          <a:lstStyle>
            <a:lvl1pPr algn="ctr" defTabSz="914400" rtl="0" eaLnBrk="1" latinLnBrk="0" hangingPunct="1">
              <a:lnSpc>
                <a:spcPts val="4000"/>
              </a:lnSpc>
              <a:spcBef>
                <a:spcPct val="0"/>
              </a:spcBef>
              <a:buNone/>
              <a:defRPr lang="es-ES" sz="3200" b="0" kern="1200" baseline="0" dirty="0" smtClean="0">
                <a:solidFill>
                  <a:srgbClr val="007934"/>
                </a:solidFill>
                <a:latin typeface="Trebuchet MS" pitchFamily="34" charset="0"/>
                <a:ea typeface="+mj-ea"/>
                <a:cs typeface="+mj-cs"/>
              </a:defRPr>
            </a:lvl1pPr>
            <a:lvl2pPr>
              <a:defRPr>
                <a:solidFill>
                  <a:schemeClr val="bg2"/>
                </a:solidFill>
              </a:defRPr>
            </a:lvl2pPr>
            <a:lvl3pPr>
              <a:defRPr>
                <a:solidFill>
                  <a:schemeClr val="bg2"/>
                </a:solidFill>
              </a:defRPr>
            </a:lvl3pPr>
            <a:lvl4pPr>
              <a:defRPr baseline="0">
                <a:solidFill>
                  <a:schemeClr val="bg2"/>
                </a:solidFill>
              </a:defRPr>
            </a:lvl4pPr>
            <a:lvl5pPr>
              <a:defRPr>
                <a:solidFill>
                  <a:schemeClr val="bg2"/>
                </a:solidFill>
              </a:defRPr>
            </a:lvl5pPr>
          </a:lstStyle>
          <a:p>
            <a:pPr lvl="0"/>
            <a:r>
              <a:rPr lang="es-ES" dirty="0"/>
              <a:t>  Vicepresidencia </a:t>
            </a:r>
          </a:p>
        </p:txBody>
      </p:sp>
      <p:sp>
        <p:nvSpPr>
          <p:cNvPr id="6" name="21 Marcador de texto"/>
          <p:cNvSpPr>
            <a:spLocks noGrp="1"/>
          </p:cNvSpPr>
          <p:nvPr>
            <p:ph type="body" sz="quarter" idx="12" hasCustomPrompt="1"/>
          </p:nvPr>
        </p:nvSpPr>
        <p:spPr>
          <a:xfrm>
            <a:off x="3803904" y="6052665"/>
            <a:ext cx="5138928" cy="631825"/>
          </a:xfrm>
          <a:prstGeom prst="rect">
            <a:avLst/>
          </a:prstGeom>
        </p:spPr>
        <p:txBody>
          <a:bodyPr/>
          <a:lstStyle>
            <a:lvl1pPr algn="ctr" defTabSz="914400" rtl="0" eaLnBrk="1" latinLnBrk="0" hangingPunct="1">
              <a:lnSpc>
                <a:spcPts val="4000"/>
              </a:lnSpc>
              <a:spcBef>
                <a:spcPct val="0"/>
              </a:spcBef>
              <a:buNone/>
              <a:defRPr lang="es-ES" sz="2000" b="1" kern="1200" baseline="0" dirty="0">
                <a:solidFill>
                  <a:srgbClr val="007934"/>
                </a:solidFill>
                <a:latin typeface="Trebuchet MS" pitchFamily="34" charset="0"/>
                <a:ea typeface="+mj-ea"/>
                <a:cs typeface="+mj-cs"/>
              </a:defRPr>
            </a:lvl1pPr>
          </a:lstStyle>
          <a:p>
            <a:pPr lvl="0"/>
            <a:r>
              <a:rPr lang="es-ES" dirty="0"/>
              <a:t>Día/Mes/Año</a:t>
            </a:r>
          </a:p>
        </p:txBody>
      </p:sp>
      <p:sp>
        <p:nvSpPr>
          <p:cNvPr id="8" name="1 Título"/>
          <p:cNvSpPr>
            <a:spLocks noGrp="1"/>
          </p:cNvSpPr>
          <p:nvPr>
            <p:ph type="title" hasCustomPrompt="1"/>
          </p:nvPr>
        </p:nvSpPr>
        <p:spPr>
          <a:xfrm>
            <a:off x="467544" y="332656"/>
            <a:ext cx="7571184" cy="792088"/>
          </a:xfrm>
          <a:prstGeom prst="rect">
            <a:avLst/>
          </a:prstGeom>
        </p:spPr>
        <p:txBody>
          <a:bodyPr>
            <a:normAutofit/>
          </a:bodyPr>
          <a:lstStyle>
            <a:lvl1pPr algn="l">
              <a:defRPr sz="2800" b="1">
                <a:solidFill>
                  <a:srgbClr val="007934"/>
                </a:solidFill>
                <a:latin typeface="Trebuchet MS" pitchFamily="34" charset="0"/>
              </a:defRPr>
            </a:lvl1pPr>
          </a:lstStyle>
          <a:p>
            <a:r>
              <a:rPr lang="es-ES" dirty="0"/>
              <a:t>Título agenda </a:t>
            </a:r>
            <a:endParaRPr lang="es-CO" dirty="0"/>
          </a:p>
        </p:txBody>
      </p:sp>
    </p:spTree>
    <p:extLst>
      <p:ext uri="{BB962C8B-B14F-4D97-AF65-F5344CB8AC3E}">
        <p14:creationId xmlns:p14="http://schemas.microsoft.com/office/powerpoint/2010/main" val="223293752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Diapositiva título presentación">
    <p:spTree>
      <p:nvGrpSpPr>
        <p:cNvPr id="1" name=""/>
        <p:cNvGrpSpPr/>
        <p:nvPr/>
      </p:nvGrpSpPr>
      <p:grpSpPr>
        <a:xfrm>
          <a:off x="0" y="0"/>
          <a:ext cx="0" cy="0"/>
          <a:chOff x="0" y="0"/>
          <a:chExt cx="0" cy="0"/>
        </a:xfrm>
      </p:grpSpPr>
      <p:sp>
        <p:nvSpPr>
          <p:cNvPr id="2" name="1 Título"/>
          <p:cNvSpPr>
            <a:spLocks noGrp="1"/>
          </p:cNvSpPr>
          <p:nvPr>
            <p:ph type="title" hasCustomPrompt="1"/>
          </p:nvPr>
        </p:nvSpPr>
        <p:spPr>
          <a:xfrm>
            <a:off x="1115616" y="2780928"/>
            <a:ext cx="6768752" cy="1362075"/>
          </a:xfrm>
          <a:prstGeom prst="rect">
            <a:avLst/>
          </a:prstGeom>
        </p:spPr>
        <p:txBody>
          <a:bodyPr anchor="t"/>
          <a:lstStyle>
            <a:lvl1pPr algn="ctr">
              <a:lnSpc>
                <a:spcPts val="4000"/>
              </a:lnSpc>
              <a:defRPr lang="es-CO" sz="4000" b="1" baseline="0" dirty="0">
                <a:solidFill>
                  <a:srgbClr val="007934"/>
                </a:solidFill>
                <a:latin typeface="Trebuchet MS" pitchFamily="34" charset="0"/>
              </a:defRPr>
            </a:lvl1pPr>
          </a:lstStyle>
          <a:p>
            <a:r>
              <a:rPr lang="es-ES" dirty="0"/>
              <a:t>Título principal de la</a:t>
            </a:r>
            <a:br>
              <a:rPr lang="es-ES" dirty="0"/>
            </a:br>
            <a:r>
              <a:rPr lang="es-ES" dirty="0"/>
              <a:t>Presentación</a:t>
            </a:r>
            <a:endParaRPr lang="es-CO" dirty="0"/>
          </a:p>
        </p:txBody>
      </p:sp>
      <p:sp>
        <p:nvSpPr>
          <p:cNvPr id="5" name="CuadroTexto 4"/>
          <p:cNvSpPr txBox="1"/>
          <p:nvPr userDrawn="1"/>
        </p:nvSpPr>
        <p:spPr>
          <a:xfrm>
            <a:off x="254000" y="6375400"/>
            <a:ext cx="635000" cy="309958"/>
          </a:xfrm>
          <a:prstGeom prst="rect">
            <a:avLst/>
          </a:prstGeom>
          <a:noFill/>
        </p:spPr>
        <p:txBody>
          <a:bodyPr wrap="square" lIns="90000" tIns="46800" rIns="90000" bIns="46800" rtlCol="0" anchor="ctr">
            <a:spAutoFit/>
          </a:bodyPr>
          <a:lstStyle/>
          <a:p>
            <a:pPr algn="ctr"/>
            <a:fld id="{4A4329B1-34FE-4444-BDD4-F8B27E6BE1F4}" type="slidenum">
              <a:rPr lang="es-US" sz="1400" b="1" smtClean="0">
                <a:solidFill>
                  <a:srgbClr val="FFFFFF"/>
                </a:solidFill>
                <a:latin typeface="Trebuchet MS" panose="020B0603020202020204" pitchFamily="34" charset="0"/>
                <a:cs typeface="Arial" pitchFamily="34" charset="0"/>
              </a:rPr>
              <a:pPr algn="ctr"/>
              <a:t>‹Nº›</a:t>
            </a:fld>
            <a:endParaRPr lang="es-CO" sz="1400" b="1" dirty="0">
              <a:solidFill>
                <a:srgbClr val="FFFFFF"/>
              </a:solidFill>
              <a:latin typeface="Trebuchet MS" panose="020B0603020202020204" pitchFamily="34" charset="0"/>
              <a:cs typeface="Arial" pitchFamily="34" charset="0"/>
            </a:endParaRPr>
          </a:p>
        </p:txBody>
      </p:sp>
    </p:spTree>
    <p:extLst>
      <p:ext uri="{BB962C8B-B14F-4D97-AF65-F5344CB8AC3E}">
        <p14:creationId xmlns:p14="http://schemas.microsoft.com/office/powerpoint/2010/main" val="33790417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Separado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34182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Diapositiva agradecimiento">
    <p:spTree>
      <p:nvGrpSpPr>
        <p:cNvPr id="1" name=""/>
        <p:cNvGrpSpPr/>
        <p:nvPr/>
      </p:nvGrpSpPr>
      <p:grpSpPr>
        <a:xfrm>
          <a:off x="0" y="0"/>
          <a:ext cx="0" cy="0"/>
          <a:chOff x="0" y="0"/>
          <a:chExt cx="0" cy="0"/>
        </a:xfrm>
      </p:grpSpPr>
      <p:pic>
        <p:nvPicPr>
          <p:cNvPr id="3" name="2 Imagen"/>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3525613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Diapositiva inicial">
    <p:spTree>
      <p:nvGrpSpPr>
        <p:cNvPr id="1" name=""/>
        <p:cNvGrpSpPr/>
        <p:nvPr/>
      </p:nvGrpSpPr>
      <p:grpSpPr>
        <a:xfrm>
          <a:off x="0" y="0"/>
          <a:ext cx="0" cy="0"/>
          <a:chOff x="0" y="0"/>
          <a:chExt cx="0" cy="0"/>
        </a:xfrm>
      </p:grpSpPr>
      <p:pic>
        <p:nvPicPr>
          <p:cNvPr id="7" name="6 Imagen" descr="PlantillaInicialPresentacion.jpg"/>
          <p:cNvPicPr>
            <a:picLocks noChangeAspect="1"/>
          </p:cNvPicPr>
          <p:nvPr userDrawn="1"/>
        </p:nvPicPr>
        <p:blipFill>
          <a:blip r:embed="rId2" cstate="print"/>
          <a:stretch>
            <a:fillRect/>
          </a:stretch>
        </p:blipFill>
        <p:spPr>
          <a:xfrm>
            <a:off x="0" y="1"/>
            <a:ext cx="9144000" cy="6858000"/>
          </a:xfrm>
          <a:prstGeom prst="rect">
            <a:avLst/>
          </a:prstGeom>
        </p:spPr>
      </p:pic>
    </p:spTree>
    <p:extLst>
      <p:ext uri="{BB962C8B-B14F-4D97-AF65-F5344CB8AC3E}">
        <p14:creationId xmlns:p14="http://schemas.microsoft.com/office/powerpoint/2010/main" val="25455042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69927" y="266702"/>
            <a:ext cx="7751761" cy="716400"/>
          </a:xfrm>
        </p:spPr>
        <p:txBody>
          <a:bodyPr/>
          <a:lstStyle>
            <a:lvl1pPr>
              <a:defRPr sz="2400">
                <a:latin typeface="+mn-lt"/>
              </a:defRPr>
            </a:lvl1pPr>
          </a:lstStyle>
          <a:p>
            <a:r>
              <a:rPr lang="es-ES_tradnl" dirty="0"/>
              <a:t>Título diapositiva</a:t>
            </a:r>
          </a:p>
        </p:txBody>
      </p:sp>
    </p:spTree>
    <p:extLst>
      <p:ext uri="{BB962C8B-B14F-4D97-AF65-F5344CB8AC3E}">
        <p14:creationId xmlns:p14="http://schemas.microsoft.com/office/powerpoint/2010/main" val="299284149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ext Slide (Full P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69927" y="266700"/>
            <a:ext cx="7751761" cy="716400"/>
          </a:xfrm>
        </p:spPr>
        <p:txBody>
          <a:bodyPr vert="horz" lIns="0" tIns="0" rIns="0" bIns="0" rtlCol="0" anchor="t" anchorCtr="0">
            <a:noAutofit/>
          </a:bodyPr>
          <a:lstStyle>
            <a:lvl1pPr>
              <a:defRPr lang="es-ES_tradnl" dirty="0"/>
            </a:lvl1pPr>
          </a:lstStyle>
          <a:p>
            <a:pPr lvl="0"/>
            <a:r>
              <a:rPr lang="es-ES_tradnl" dirty="0"/>
              <a:t>Título diapositiva</a:t>
            </a:r>
          </a:p>
        </p:txBody>
      </p:sp>
      <p:sp>
        <p:nvSpPr>
          <p:cNvPr id="3" name="Content Placeholder 2"/>
          <p:cNvSpPr>
            <a:spLocks noGrp="1"/>
          </p:cNvSpPr>
          <p:nvPr>
            <p:ph idx="1"/>
          </p:nvPr>
        </p:nvSpPr>
        <p:spPr>
          <a:xfrm>
            <a:off x="569939" y="1559538"/>
            <a:ext cx="7772401" cy="4611600"/>
          </a:xfrm>
          <a:prstGeom prst="rect">
            <a:avLst/>
          </a:prstGeom>
        </p:spPr>
        <p:txBody>
          <a:bodyPr/>
          <a:lstStyle>
            <a:lvl1pPr>
              <a:buClr>
                <a:schemeClr val="accent3"/>
              </a:buClr>
              <a:defRPr sz="1600">
                <a:solidFill>
                  <a:srgbClr val="787878"/>
                </a:solidFill>
              </a:defRPr>
            </a:lvl1pPr>
            <a:lvl2pPr marL="457200" indent="-273050">
              <a:defRPr sz="1600">
                <a:solidFill>
                  <a:srgbClr val="787878"/>
                </a:solidFill>
              </a:defRPr>
            </a:lvl2pPr>
            <a:lvl3pPr>
              <a:buClr>
                <a:schemeClr val="accent3"/>
              </a:buClr>
              <a:defRPr sz="1600">
                <a:solidFill>
                  <a:srgbClr val="787878"/>
                </a:solidFill>
              </a:defRPr>
            </a:lvl3pPr>
            <a:lvl4pPr>
              <a:defRPr sz="1600">
                <a:solidFill>
                  <a:srgbClr val="787878"/>
                </a:solidFill>
              </a:defRPr>
            </a:lvl4pPr>
            <a:lvl5pPr>
              <a:buClr>
                <a:schemeClr val="accent3"/>
              </a:buClr>
              <a:defRPr sz="1600">
                <a:solidFill>
                  <a:srgbClr val="787878"/>
                </a:solidFill>
              </a:defRPr>
            </a:lvl5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ES_tradnl" dirty="0"/>
          </a:p>
        </p:txBody>
      </p:sp>
      <p:sp>
        <p:nvSpPr>
          <p:cNvPr id="7" name="Text Placeholder 6"/>
          <p:cNvSpPr>
            <a:spLocks noGrp="1"/>
          </p:cNvSpPr>
          <p:nvPr>
            <p:ph type="body" sz="quarter" idx="10"/>
          </p:nvPr>
        </p:nvSpPr>
        <p:spPr>
          <a:xfrm>
            <a:off x="557679" y="1132453"/>
            <a:ext cx="7766050" cy="485775"/>
          </a:xfrm>
          <a:prstGeom prst="rect">
            <a:avLst/>
          </a:prstGeom>
        </p:spPr>
        <p:txBody>
          <a:bodyPr/>
          <a:lstStyle>
            <a:lvl1pPr marL="0" indent="0">
              <a:buFontTx/>
              <a:buNone/>
              <a:defRPr sz="2200" b="1">
                <a:solidFill>
                  <a:srgbClr val="5DBF0C"/>
                </a:solidFill>
              </a:defRPr>
            </a:lvl1pPr>
            <a:lvl2pPr marL="183600" indent="0">
              <a:buFontTx/>
              <a:buNone/>
              <a:defRPr sz="2200"/>
            </a:lvl2pPr>
            <a:lvl3pPr marL="357188" indent="0">
              <a:buFontTx/>
              <a:buNone/>
              <a:defRPr sz="2200"/>
            </a:lvl3pPr>
            <a:lvl4pPr marL="538163" indent="0">
              <a:buFontTx/>
              <a:buNone/>
              <a:defRPr sz="2200"/>
            </a:lvl4pPr>
            <a:lvl5pPr marL="720000" indent="0">
              <a:buFontTx/>
              <a:buNone/>
              <a:defRPr sz="2200"/>
            </a:lvl5pPr>
          </a:lstStyle>
          <a:p>
            <a:pPr lvl="0"/>
            <a:r>
              <a:rPr lang="es-ES_tradnl"/>
              <a:t>Click to edit Master text styles</a:t>
            </a:r>
            <a:endParaRPr lang="es-ES_tradnl" dirty="0"/>
          </a:p>
        </p:txBody>
      </p:sp>
    </p:spTree>
    <p:extLst>
      <p:ext uri="{BB962C8B-B14F-4D97-AF65-F5344CB8AC3E}">
        <p14:creationId xmlns:p14="http://schemas.microsoft.com/office/powerpoint/2010/main" val="270538010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Textbox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400"/>
            </a:lvl1pPr>
          </a:lstStyle>
          <a:p>
            <a:r>
              <a:rPr lang="es-ES_tradnl" dirty="0" err="1"/>
              <a:t>Click</a:t>
            </a:r>
            <a:r>
              <a:rPr lang="es-ES_tradnl" dirty="0"/>
              <a:t> </a:t>
            </a:r>
            <a:r>
              <a:rPr lang="es-ES_tradnl" dirty="0" err="1"/>
              <a:t>to</a:t>
            </a:r>
            <a:r>
              <a:rPr lang="es-ES_tradnl" dirty="0"/>
              <a:t> </a:t>
            </a:r>
            <a:r>
              <a:rPr lang="es-ES_tradnl" dirty="0" err="1"/>
              <a:t>edit</a:t>
            </a:r>
            <a:r>
              <a:rPr lang="es-ES_tradnl" dirty="0"/>
              <a:t> Master </a:t>
            </a:r>
            <a:r>
              <a:rPr lang="es-ES_tradnl" dirty="0" err="1"/>
              <a:t>title</a:t>
            </a:r>
            <a:r>
              <a:rPr lang="es-ES_tradnl" dirty="0"/>
              <a:t> </a:t>
            </a:r>
            <a:r>
              <a:rPr lang="es-ES_tradnl" dirty="0" err="1"/>
              <a:t>style</a:t>
            </a:r>
            <a:endParaRPr lang="es-ES_tradnl" dirty="0"/>
          </a:p>
        </p:txBody>
      </p:sp>
      <p:sp>
        <p:nvSpPr>
          <p:cNvPr id="3" name="Content Placeholder 2"/>
          <p:cNvSpPr>
            <a:spLocks noGrp="1"/>
          </p:cNvSpPr>
          <p:nvPr>
            <p:ph sz="half" idx="1"/>
          </p:nvPr>
        </p:nvSpPr>
        <p:spPr>
          <a:xfrm>
            <a:off x="569917" y="1569599"/>
            <a:ext cx="3861250" cy="4611600"/>
          </a:xfrm>
          <a:prstGeom prst="rect">
            <a:avLst/>
          </a:prstGeom>
        </p:spPr>
        <p:txBody>
          <a:bodyPr>
            <a:normAutofit/>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ES_tradnl" dirty="0"/>
          </a:p>
        </p:txBody>
      </p:sp>
      <p:sp>
        <p:nvSpPr>
          <p:cNvPr id="4" name="Content Placeholder 3"/>
          <p:cNvSpPr>
            <a:spLocks noGrp="1"/>
          </p:cNvSpPr>
          <p:nvPr>
            <p:ph sz="half" idx="2"/>
          </p:nvPr>
        </p:nvSpPr>
        <p:spPr>
          <a:xfrm>
            <a:off x="4582145" y="1569599"/>
            <a:ext cx="3861250" cy="4611600"/>
          </a:xfrm>
          <a:prstGeom prst="rect">
            <a:avLst/>
          </a:prstGeom>
        </p:spPr>
        <p:txBody>
          <a:bodyPr>
            <a:normAutofit/>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p>
        </p:txBody>
      </p:sp>
    </p:spTree>
    <p:extLst>
      <p:ext uri="{BB962C8B-B14F-4D97-AF65-F5344CB8AC3E}">
        <p14:creationId xmlns:p14="http://schemas.microsoft.com/office/powerpoint/2010/main" val="26010812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2"/>
            </p:custDataLst>
          </p:nvPr>
        </p:nvGraphicFramePr>
        <p:xfrm>
          <a:off x="1618" y="1627"/>
          <a:ext cx="1587" cy="1587"/>
        </p:xfrm>
        <a:graphic>
          <a:graphicData uri="http://schemas.openxmlformats.org/presentationml/2006/ole">
            <mc:AlternateContent xmlns:mc="http://schemas.openxmlformats.org/markup-compatibility/2006">
              <mc:Choice xmlns:v="urn:schemas-microsoft-com:vml" Requires="v">
                <p:oleObj spid="_x0000_s11308" name="think-cell Slide" r:id="rId4" imgW="360" imgH="360" progId="">
                  <p:embed/>
                </p:oleObj>
              </mc:Choice>
              <mc:Fallback>
                <p:oleObj name="think-cell Slide" r:id="rId4" imgW="360" imgH="360" progId="">
                  <p:embed/>
                  <p:pic>
                    <p:nvPicPr>
                      <p:cNvPr id="2" name="Object 1"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8" y="1627"/>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4" name="2 Imagen"/>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
        <p:nvSpPr>
          <p:cNvPr id="10" name="Text Placeholder 9"/>
          <p:cNvSpPr>
            <a:spLocks noGrp="1"/>
          </p:cNvSpPr>
          <p:nvPr>
            <p:ph type="body" sz="quarter" idx="10"/>
          </p:nvPr>
        </p:nvSpPr>
        <p:spPr>
          <a:xfrm>
            <a:off x="2579720" y="5970589"/>
            <a:ext cx="6177451" cy="519112"/>
          </a:xfrm>
          <a:prstGeom prst="rect">
            <a:avLst/>
          </a:prstGeom>
        </p:spPr>
        <p:txBody>
          <a:bodyPr/>
          <a:lstStyle>
            <a:lvl1pPr marL="0" indent="0">
              <a:spcBef>
                <a:spcPts val="768"/>
              </a:spcBef>
              <a:buFontTx/>
              <a:buNone/>
              <a:defRPr sz="3200" b="1">
                <a:solidFill>
                  <a:srgbClr val="007635"/>
                </a:solidFill>
              </a:defRPr>
            </a:lvl1pPr>
            <a:lvl2pPr marL="183600" indent="0">
              <a:buFontTx/>
              <a:buNone/>
              <a:defRPr/>
            </a:lvl2pPr>
            <a:lvl3pPr marL="357188" indent="0">
              <a:buFontTx/>
              <a:buNone/>
              <a:defRPr/>
            </a:lvl3pPr>
            <a:lvl4pPr marL="538163" indent="0">
              <a:buFontTx/>
              <a:buNone/>
              <a:defRPr/>
            </a:lvl4pPr>
            <a:lvl5pPr marL="720000" indent="0">
              <a:buFontTx/>
              <a:buNone/>
              <a:defRPr/>
            </a:lvl5pPr>
          </a:lstStyle>
          <a:p>
            <a:pPr lvl="0"/>
            <a:r>
              <a:rPr lang="es-ES_tradnl"/>
              <a:t>Click to edit Master text styles</a:t>
            </a:r>
            <a:endParaRPr lang="es-ES_tradnl" dirty="0"/>
          </a:p>
        </p:txBody>
      </p:sp>
      <p:sp>
        <p:nvSpPr>
          <p:cNvPr id="5" name="6 CuadroTexto"/>
          <p:cNvSpPr txBox="1"/>
          <p:nvPr userDrawn="1"/>
        </p:nvSpPr>
        <p:spPr>
          <a:xfrm>
            <a:off x="-6097" y="6566122"/>
            <a:ext cx="905695" cy="307777"/>
          </a:xfrm>
          <a:prstGeom prst="rect">
            <a:avLst/>
          </a:prstGeom>
        </p:spPr>
        <p:txBody>
          <a:bodyPr wrap="square" rtlCol="0">
            <a:spAutoFit/>
          </a:bodyPr>
          <a:lstStyle/>
          <a:p>
            <a:pPr algn="ctr">
              <a:defRPr/>
            </a:pPr>
            <a:fld id="{034D4164-CED8-46B7-A73C-C07DEB61E7BB}" type="slidenum">
              <a:rPr lang="es-ES_tradnl" sz="1400" b="1">
                <a:solidFill>
                  <a:srgbClr val="007635"/>
                </a:solidFill>
                <a:latin typeface="Trebuchet MS"/>
              </a:rPr>
              <a:pPr algn="ctr">
                <a:defRPr/>
              </a:pPr>
              <a:t>‹Nº›</a:t>
            </a:fld>
            <a:endParaRPr lang="es-ES_tradnl" sz="1400" b="1" dirty="0">
              <a:solidFill>
                <a:srgbClr val="007635"/>
              </a:solidFill>
              <a:latin typeface="Trebuchet MS"/>
            </a:endParaRPr>
          </a:p>
        </p:txBody>
      </p:sp>
    </p:spTree>
    <p:extLst>
      <p:ext uri="{BB962C8B-B14F-4D97-AF65-F5344CB8AC3E}">
        <p14:creationId xmlns:p14="http://schemas.microsoft.com/office/powerpoint/2010/main" val="311779609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OC">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2"/>
            </p:custDataLst>
          </p:nvPr>
        </p:nvGraphicFramePr>
        <p:xfrm>
          <a:off x="1618" y="1627"/>
          <a:ext cx="1587" cy="1587"/>
        </p:xfrm>
        <a:graphic>
          <a:graphicData uri="http://schemas.openxmlformats.org/presentationml/2006/ole">
            <mc:AlternateContent xmlns:mc="http://schemas.openxmlformats.org/markup-compatibility/2006">
              <mc:Choice xmlns:v="urn:schemas-microsoft-com:vml" Requires="v">
                <p:oleObj spid="_x0000_s12332" name="think-cell Slide" r:id="rId4" imgW="360" imgH="360" progId="">
                  <p:embed/>
                </p:oleObj>
              </mc:Choice>
              <mc:Fallback>
                <p:oleObj name="think-cell Slide" r:id="rId4" imgW="360" imgH="360" progId="">
                  <p:embed/>
                  <p:pic>
                    <p:nvPicPr>
                      <p:cNvPr id="4" name="Object 3"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8" y="1627"/>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5" name="2 Imagen"/>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
        <p:nvSpPr>
          <p:cNvPr id="20" name="Title 19"/>
          <p:cNvSpPr>
            <a:spLocks noGrp="1"/>
          </p:cNvSpPr>
          <p:nvPr>
            <p:ph type="title"/>
          </p:nvPr>
        </p:nvSpPr>
        <p:spPr/>
        <p:txBody>
          <a:bodyPr/>
          <a:lstStyle>
            <a:lvl1pPr>
              <a:defRPr sz="2400"/>
            </a:lvl1pPr>
          </a:lstStyle>
          <a:p>
            <a:r>
              <a:rPr lang="es-ES_tradnl" dirty="0" err="1"/>
              <a:t>Click</a:t>
            </a:r>
            <a:r>
              <a:rPr lang="es-ES_tradnl" dirty="0"/>
              <a:t> </a:t>
            </a:r>
            <a:r>
              <a:rPr lang="es-ES_tradnl" dirty="0" err="1"/>
              <a:t>to</a:t>
            </a:r>
            <a:r>
              <a:rPr lang="es-ES_tradnl" dirty="0"/>
              <a:t> </a:t>
            </a:r>
            <a:r>
              <a:rPr lang="es-ES_tradnl" dirty="0" err="1"/>
              <a:t>edit</a:t>
            </a:r>
            <a:r>
              <a:rPr lang="es-ES_tradnl" dirty="0"/>
              <a:t> Master </a:t>
            </a:r>
            <a:r>
              <a:rPr lang="es-ES_tradnl" dirty="0" err="1"/>
              <a:t>title</a:t>
            </a:r>
            <a:r>
              <a:rPr lang="es-ES_tradnl" dirty="0"/>
              <a:t> </a:t>
            </a:r>
            <a:r>
              <a:rPr lang="es-ES_tradnl" dirty="0" err="1"/>
              <a:t>style</a:t>
            </a:r>
            <a:endParaRPr lang="es-ES_tradnl" dirty="0"/>
          </a:p>
        </p:txBody>
      </p:sp>
      <p:sp>
        <p:nvSpPr>
          <p:cNvPr id="22" name="Text Placeholder 21"/>
          <p:cNvSpPr>
            <a:spLocks noGrp="1"/>
          </p:cNvSpPr>
          <p:nvPr>
            <p:ph type="body" sz="quarter" idx="10"/>
          </p:nvPr>
        </p:nvSpPr>
        <p:spPr>
          <a:xfrm>
            <a:off x="569914" y="1331672"/>
            <a:ext cx="7751762" cy="441324"/>
          </a:xfrm>
          <a:prstGeom prst="rect">
            <a:avLst/>
          </a:prstGeom>
        </p:spPr>
        <p:txBody>
          <a:bodyPr/>
          <a:lstStyle>
            <a:lvl1pPr marL="0" indent="0">
              <a:buFontTx/>
              <a:buNone/>
              <a:defRPr sz="2100" b="1">
                <a:solidFill>
                  <a:srgbClr val="5DBF0C"/>
                </a:solidFill>
              </a:defRPr>
            </a:lvl1pPr>
            <a:lvl2pPr marL="183600" indent="0">
              <a:buFontTx/>
              <a:buNone/>
              <a:defRPr sz="2100" b="1">
                <a:solidFill>
                  <a:srgbClr val="5DBF0C"/>
                </a:solidFill>
              </a:defRPr>
            </a:lvl2pPr>
            <a:lvl3pPr marL="357188" indent="0">
              <a:buFontTx/>
              <a:buNone/>
              <a:defRPr sz="2100" b="1">
                <a:solidFill>
                  <a:srgbClr val="5DBF0C"/>
                </a:solidFill>
              </a:defRPr>
            </a:lvl3pPr>
            <a:lvl4pPr marL="538163" indent="0">
              <a:buFontTx/>
              <a:buNone/>
              <a:defRPr sz="2100" b="1">
                <a:solidFill>
                  <a:srgbClr val="5DBF0C"/>
                </a:solidFill>
              </a:defRPr>
            </a:lvl4pPr>
            <a:lvl5pPr marL="720000" indent="0">
              <a:buFontTx/>
              <a:buNone/>
              <a:defRPr sz="2100" b="1">
                <a:solidFill>
                  <a:srgbClr val="5DBF0C"/>
                </a:solidFill>
              </a:defRPr>
            </a:lvl5pPr>
          </a:lstStyle>
          <a:p>
            <a:pPr lvl="0"/>
            <a:r>
              <a:rPr lang="es-ES_tradnl"/>
              <a:t>Click to edit Master text styles</a:t>
            </a:r>
            <a:endParaRPr lang="es-ES_tradnl" dirty="0"/>
          </a:p>
        </p:txBody>
      </p:sp>
      <p:sp>
        <p:nvSpPr>
          <p:cNvPr id="24" name="Text Placeholder 23"/>
          <p:cNvSpPr>
            <a:spLocks noGrp="1"/>
          </p:cNvSpPr>
          <p:nvPr>
            <p:ph type="body" sz="quarter" idx="11"/>
          </p:nvPr>
        </p:nvSpPr>
        <p:spPr>
          <a:xfrm>
            <a:off x="569914" y="1726111"/>
            <a:ext cx="7751762" cy="4554537"/>
          </a:xfrm>
          <a:prstGeom prst="rect">
            <a:avLst/>
          </a:prstGeom>
        </p:spPr>
        <p:txBody>
          <a:bodyPr lIns="0" rIns="0"/>
          <a:lstStyle>
            <a:lvl1pPr marL="342900" indent="-342900">
              <a:spcBef>
                <a:spcPts val="480"/>
              </a:spcBef>
              <a:buClr>
                <a:schemeClr val="tx1"/>
              </a:buClr>
              <a:buFont typeface="Courier New" pitchFamily="49" charset="0"/>
              <a:buChar char="o"/>
              <a:defRPr sz="2000" b="1">
                <a:solidFill>
                  <a:srgbClr val="787878"/>
                </a:solidFill>
              </a:defRPr>
            </a:lvl1pPr>
            <a:lvl2pPr marL="692150" indent="-227013">
              <a:spcBef>
                <a:spcPts val="480"/>
              </a:spcBef>
              <a:buClr>
                <a:schemeClr val="tx1"/>
              </a:buClr>
              <a:buFont typeface="Arial" pitchFamily="34" charset="0"/>
              <a:buChar char="•"/>
              <a:defRPr sz="1600" b="0">
                <a:solidFill>
                  <a:srgbClr val="979797"/>
                </a:solidFill>
              </a:defRPr>
            </a:lvl2pPr>
            <a:lvl3pPr marL="538163" indent="-180975">
              <a:buClr>
                <a:schemeClr val="tx1"/>
              </a:buClr>
              <a:buFont typeface="Courier New" pitchFamily="49" charset="0"/>
              <a:buChar char="o"/>
              <a:defRPr sz="2000" b="1">
                <a:solidFill>
                  <a:srgbClr val="787878"/>
                </a:solidFill>
              </a:defRPr>
            </a:lvl3pPr>
            <a:lvl4pPr marL="719138" indent="-180975">
              <a:buClr>
                <a:schemeClr val="tx1"/>
              </a:buClr>
              <a:buFont typeface="Courier New" pitchFamily="49" charset="0"/>
              <a:buChar char="o"/>
              <a:defRPr sz="2000" b="1">
                <a:solidFill>
                  <a:srgbClr val="787878"/>
                </a:solidFill>
              </a:defRPr>
            </a:lvl4pPr>
            <a:lvl5pPr marL="900000" indent="-180000">
              <a:buClr>
                <a:schemeClr val="tx1"/>
              </a:buClr>
              <a:buFont typeface="Courier New" pitchFamily="49" charset="0"/>
              <a:buChar char="o"/>
              <a:defRPr sz="2000" b="1">
                <a:solidFill>
                  <a:srgbClr val="787878"/>
                </a:solidFill>
              </a:defRPr>
            </a:lvl5pPr>
          </a:lstStyle>
          <a:p>
            <a:pPr lvl="0"/>
            <a:r>
              <a:rPr lang="es-ES_tradnl"/>
              <a:t>Click to edit Master text styles</a:t>
            </a:r>
          </a:p>
          <a:p>
            <a:pPr lvl="1"/>
            <a:r>
              <a:rPr lang="es-ES_tradnl"/>
              <a:t>Second level</a:t>
            </a:r>
          </a:p>
          <a:p>
            <a:pPr lvl="0"/>
            <a:endParaRPr lang="es-ES_tradnl" dirty="0"/>
          </a:p>
        </p:txBody>
      </p:sp>
      <p:sp>
        <p:nvSpPr>
          <p:cNvPr id="8" name="6 CuadroTexto"/>
          <p:cNvSpPr txBox="1"/>
          <p:nvPr userDrawn="1"/>
        </p:nvSpPr>
        <p:spPr>
          <a:xfrm>
            <a:off x="-6097" y="6566122"/>
            <a:ext cx="905695" cy="307777"/>
          </a:xfrm>
          <a:prstGeom prst="rect">
            <a:avLst/>
          </a:prstGeom>
        </p:spPr>
        <p:txBody>
          <a:bodyPr wrap="square" rtlCol="0">
            <a:spAutoFit/>
          </a:bodyPr>
          <a:lstStyle/>
          <a:p>
            <a:pPr algn="ctr">
              <a:defRPr/>
            </a:pPr>
            <a:fld id="{034D4164-CED8-46B7-A73C-C07DEB61E7BB}" type="slidenum">
              <a:rPr lang="es-ES_tradnl" sz="1400" b="1">
                <a:solidFill>
                  <a:srgbClr val="007635"/>
                </a:solidFill>
                <a:latin typeface="Trebuchet MS"/>
              </a:rPr>
              <a:pPr algn="ctr">
                <a:defRPr/>
              </a:pPr>
              <a:t>‹Nº›</a:t>
            </a:fld>
            <a:endParaRPr lang="es-ES_tradnl" sz="1400" b="1" dirty="0">
              <a:solidFill>
                <a:srgbClr val="007635"/>
              </a:solidFill>
              <a:latin typeface="Trebuchet MS"/>
            </a:endParaRPr>
          </a:p>
        </p:txBody>
      </p:sp>
    </p:spTree>
    <p:extLst>
      <p:ext uri="{BB962C8B-B14F-4D97-AF65-F5344CB8AC3E}">
        <p14:creationId xmlns:p14="http://schemas.microsoft.com/office/powerpoint/2010/main" val="57310562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Diapositiva agradecimiento">
    <p:spTree>
      <p:nvGrpSpPr>
        <p:cNvPr id="1" name=""/>
        <p:cNvGrpSpPr/>
        <p:nvPr/>
      </p:nvGrpSpPr>
      <p:grpSpPr>
        <a:xfrm>
          <a:off x="0" y="0"/>
          <a:ext cx="0" cy="0"/>
          <a:chOff x="0" y="0"/>
          <a:chExt cx="0" cy="0"/>
        </a:xfrm>
      </p:grpSpPr>
      <p:pic>
        <p:nvPicPr>
          <p:cNvPr id="3" name="2 Imagen" descr="08_Agradecimiento.jpg"/>
          <p:cNvPicPr>
            <a:picLocks noChangeAspect="1"/>
          </p:cNvPicPr>
          <p:nvPr userDrawn="1"/>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2629663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1_Text Slide (Full P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69927" y="266700"/>
            <a:ext cx="7751761" cy="716400"/>
          </a:xfrm>
        </p:spPr>
        <p:txBody>
          <a:bodyPr/>
          <a:lstStyle/>
          <a:p>
            <a:r>
              <a:rPr lang="es-ES"/>
              <a:t>Título diapositiva</a:t>
            </a:r>
            <a:endParaRPr lang="es-ES" dirty="0"/>
          </a:p>
        </p:txBody>
      </p:sp>
      <p:sp>
        <p:nvSpPr>
          <p:cNvPr id="3" name="Content Placeholder 2"/>
          <p:cNvSpPr>
            <a:spLocks noGrp="1"/>
          </p:cNvSpPr>
          <p:nvPr>
            <p:ph idx="1"/>
          </p:nvPr>
        </p:nvSpPr>
        <p:spPr>
          <a:xfrm>
            <a:off x="569939" y="1559538"/>
            <a:ext cx="7772401" cy="4611600"/>
          </a:xfrm>
          <a:prstGeom prst="rect">
            <a:avLst/>
          </a:prstGeom>
        </p:spPr>
        <p:txBody>
          <a:bodyPr/>
          <a:lstStyle>
            <a:lvl1pPr marL="169481" indent="-169481">
              <a:buClrTx/>
              <a:buFont typeface="Wingdings" pitchFamily="2" charset="2"/>
              <a:buChar char="§"/>
              <a:defRPr sz="1477">
                <a:solidFill>
                  <a:srgbClr val="787878"/>
                </a:solidFill>
                <a:latin typeface="+mn-lt"/>
              </a:defRPr>
            </a:lvl1pPr>
            <a:lvl2pPr marL="422041" indent="-252052">
              <a:buClrTx/>
              <a:defRPr sz="1477">
                <a:solidFill>
                  <a:srgbClr val="787878"/>
                </a:solidFill>
                <a:latin typeface="+mn-lt"/>
              </a:defRPr>
            </a:lvl2pPr>
            <a:lvl3pPr>
              <a:buClrTx/>
              <a:defRPr sz="1477">
                <a:solidFill>
                  <a:srgbClr val="787878"/>
                </a:solidFill>
                <a:latin typeface="+mn-lt"/>
              </a:defRPr>
            </a:lvl3pPr>
            <a:lvl4pPr>
              <a:buClrTx/>
              <a:defRPr sz="1477">
                <a:solidFill>
                  <a:srgbClr val="787878"/>
                </a:solidFill>
                <a:latin typeface="+mn-lt"/>
              </a:defRPr>
            </a:lvl4pPr>
            <a:lvl5pPr>
              <a:buClrTx/>
              <a:defRPr sz="1477">
                <a:solidFill>
                  <a:srgbClr val="787878"/>
                </a:solidFill>
                <a:latin typeface="+mn-lt"/>
              </a:defRPr>
            </a:lvl5pPr>
          </a:lstStyle>
          <a:p>
            <a:pPr lvl="0"/>
            <a:r>
              <a:rPr lang="es-ES" dirty="0" err="1"/>
              <a:t>Click</a:t>
            </a:r>
            <a:r>
              <a:rPr lang="es-ES" dirty="0"/>
              <a:t> </a:t>
            </a:r>
            <a:r>
              <a:rPr lang="es-ES" dirty="0" err="1"/>
              <a:t>to</a:t>
            </a:r>
            <a:r>
              <a:rPr lang="es-ES" dirty="0"/>
              <a:t> </a:t>
            </a:r>
            <a:r>
              <a:rPr lang="es-ES" dirty="0" err="1"/>
              <a:t>edit</a:t>
            </a:r>
            <a:r>
              <a:rPr lang="es-ES" dirty="0"/>
              <a:t> Master </a:t>
            </a:r>
            <a:r>
              <a:rPr lang="es-ES" dirty="0" err="1"/>
              <a:t>text</a:t>
            </a:r>
            <a:r>
              <a:rPr lang="es-ES" dirty="0"/>
              <a:t> </a:t>
            </a:r>
            <a:r>
              <a:rPr lang="es-ES" dirty="0" err="1"/>
              <a:t>styles</a:t>
            </a:r>
            <a:endParaRPr lang="es-ES" dirty="0"/>
          </a:p>
          <a:p>
            <a:pPr lvl="1"/>
            <a:r>
              <a:rPr lang="es-ES" dirty="0" err="1"/>
              <a:t>Second</a:t>
            </a:r>
            <a:r>
              <a:rPr lang="es-ES" dirty="0"/>
              <a:t> </a:t>
            </a:r>
            <a:r>
              <a:rPr lang="es-ES" dirty="0" err="1"/>
              <a:t>level</a:t>
            </a:r>
            <a:endParaRPr lang="es-ES" dirty="0"/>
          </a:p>
          <a:p>
            <a:pPr lvl="2"/>
            <a:r>
              <a:rPr lang="es-ES" dirty="0" err="1"/>
              <a:t>Third</a:t>
            </a:r>
            <a:r>
              <a:rPr lang="es-ES" dirty="0"/>
              <a:t> </a:t>
            </a:r>
            <a:r>
              <a:rPr lang="es-ES" dirty="0" err="1"/>
              <a:t>level</a:t>
            </a:r>
            <a:endParaRPr lang="es-ES" dirty="0"/>
          </a:p>
          <a:p>
            <a:pPr lvl="3"/>
            <a:r>
              <a:rPr lang="es-ES" dirty="0" err="1"/>
              <a:t>Fourth</a:t>
            </a:r>
            <a:r>
              <a:rPr lang="es-ES" dirty="0"/>
              <a:t> </a:t>
            </a:r>
            <a:r>
              <a:rPr lang="es-ES" dirty="0" err="1"/>
              <a:t>level</a:t>
            </a:r>
            <a:endParaRPr lang="es-ES" dirty="0"/>
          </a:p>
          <a:p>
            <a:pPr lvl="4"/>
            <a:r>
              <a:rPr lang="es-ES" dirty="0" err="1"/>
              <a:t>Fifth</a:t>
            </a:r>
            <a:r>
              <a:rPr lang="es-ES" dirty="0"/>
              <a:t> </a:t>
            </a:r>
            <a:r>
              <a:rPr lang="es-ES" dirty="0" err="1"/>
              <a:t>level</a:t>
            </a:r>
            <a:endParaRPr lang="es-ES" dirty="0"/>
          </a:p>
        </p:txBody>
      </p:sp>
    </p:spTree>
    <p:extLst>
      <p:ext uri="{BB962C8B-B14F-4D97-AF65-F5344CB8AC3E}">
        <p14:creationId xmlns:p14="http://schemas.microsoft.com/office/powerpoint/2010/main" val="17694340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81"/>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22041" indent="0" algn="ctr">
              <a:buNone/>
              <a:defRPr>
                <a:solidFill>
                  <a:schemeClr val="tx1">
                    <a:tint val="75000"/>
                  </a:schemeClr>
                </a:solidFill>
              </a:defRPr>
            </a:lvl2pPr>
            <a:lvl3pPr marL="844083" indent="0" algn="ctr">
              <a:buNone/>
              <a:defRPr>
                <a:solidFill>
                  <a:schemeClr val="tx1">
                    <a:tint val="75000"/>
                  </a:schemeClr>
                </a:solidFill>
              </a:defRPr>
            </a:lvl3pPr>
            <a:lvl4pPr marL="1266124" indent="0" algn="ctr">
              <a:buNone/>
              <a:defRPr>
                <a:solidFill>
                  <a:schemeClr val="tx1">
                    <a:tint val="75000"/>
                  </a:schemeClr>
                </a:solidFill>
              </a:defRPr>
            </a:lvl4pPr>
            <a:lvl5pPr marL="1688165" indent="0" algn="ctr">
              <a:buNone/>
              <a:defRPr>
                <a:solidFill>
                  <a:schemeClr val="tx1">
                    <a:tint val="75000"/>
                  </a:schemeClr>
                </a:solidFill>
              </a:defRPr>
            </a:lvl5pPr>
            <a:lvl6pPr marL="2110207" indent="0" algn="ctr">
              <a:buNone/>
              <a:defRPr>
                <a:solidFill>
                  <a:schemeClr val="tx1">
                    <a:tint val="75000"/>
                  </a:schemeClr>
                </a:solidFill>
              </a:defRPr>
            </a:lvl6pPr>
            <a:lvl7pPr marL="2532248" indent="0" algn="ctr">
              <a:buNone/>
              <a:defRPr>
                <a:solidFill>
                  <a:schemeClr val="tx1">
                    <a:tint val="75000"/>
                  </a:schemeClr>
                </a:solidFill>
              </a:defRPr>
            </a:lvl7pPr>
            <a:lvl8pPr marL="2954289" indent="0" algn="ctr">
              <a:buNone/>
              <a:defRPr>
                <a:solidFill>
                  <a:schemeClr val="tx1">
                    <a:tint val="75000"/>
                  </a:schemeClr>
                </a:solidFill>
              </a:defRPr>
            </a:lvl8pPr>
            <a:lvl9pPr marL="3376331"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a:xfrm>
            <a:off x="457200" y="6356406"/>
            <a:ext cx="2133600" cy="365125"/>
          </a:xfrm>
          <a:prstGeom prst="rect">
            <a:avLst/>
          </a:prstGeom>
        </p:spPr>
        <p:txBody>
          <a:bodyPr/>
          <a:lstStyle/>
          <a:p>
            <a:fld id="{8F006DB0-6E25-40E0-B25A-21D0AE13FCF7}" type="datetimeFigureOut">
              <a:rPr lang="es-ES" smtClean="0">
                <a:solidFill>
                  <a:prstClr val="black">
                    <a:tint val="75000"/>
                  </a:prstClr>
                </a:solidFill>
              </a:rPr>
              <a:pPr/>
              <a:t>07/04/2021</a:t>
            </a:fld>
            <a:endParaRPr lang="es-ES" dirty="0">
              <a:solidFill>
                <a:prstClr val="black">
                  <a:tint val="75000"/>
                </a:prstClr>
              </a:solidFill>
            </a:endParaRPr>
          </a:p>
        </p:txBody>
      </p:sp>
      <p:sp>
        <p:nvSpPr>
          <p:cNvPr id="5" name="4 Marcador de pie de página"/>
          <p:cNvSpPr>
            <a:spLocks noGrp="1"/>
          </p:cNvSpPr>
          <p:nvPr>
            <p:ph type="ftr" sz="quarter" idx="11"/>
          </p:nvPr>
        </p:nvSpPr>
        <p:spPr>
          <a:xfrm>
            <a:off x="3124200" y="6356406"/>
            <a:ext cx="2895600" cy="365125"/>
          </a:xfrm>
          <a:prstGeom prst="rect">
            <a:avLst/>
          </a:prstGeom>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a:xfrm>
            <a:off x="6553200" y="6356406"/>
            <a:ext cx="2133600" cy="365125"/>
          </a:xfrm>
          <a:prstGeom prst="rect">
            <a:avLst/>
          </a:prstGeom>
        </p:spPr>
        <p:txBody>
          <a:bodyPr/>
          <a:lstStyle/>
          <a:p>
            <a:fld id="{0EE04F28-AAEA-47B3-A0D8-A1DFD4A1D4EE}"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0429859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1_Diapositiva inicial">
    <p:spTree>
      <p:nvGrpSpPr>
        <p:cNvPr id="1" name=""/>
        <p:cNvGrpSpPr/>
        <p:nvPr/>
      </p:nvGrpSpPr>
      <p:grpSpPr>
        <a:xfrm>
          <a:off x="0" y="0"/>
          <a:ext cx="0" cy="0"/>
          <a:chOff x="0" y="0"/>
          <a:chExt cx="0" cy="0"/>
        </a:xfrm>
      </p:grpSpPr>
      <p:pic>
        <p:nvPicPr>
          <p:cNvPr id="3" name="2 Imagen" descr="PlantillaInicialPresentacion.jpg"/>
          <p:cNvPicPr>
            <a:picLocks noChangeAspect="1"/>
          </p:cNvPicPr>
          <p:nvPr userDrawn="1"/>
        </p:nvPicPr>
        <p:blipFill>
          <a:blip r:embed="rId2" cstate="print"/>
          <a:stretch>
            <a:fillRect/>
          </a:stretch>
        </p:blipFill>
        <p:spPr>
          <a:xfrm>
            <a:off x="6096" y="-3048"/>
            <a:ext cx="9144000" cy="6858000"/>
          </a:xfrm>
          <a:prstGeom prst="rect">
            <a:avLst/>
          </a:prstGeom>
        </p:spPr>
      </p:pic>
      <p:pic>
        <p:nvPicPr>
          <p:cNvPr id="7" name="6 Imagen" descr="PlantillaInicialPresentacion.jpg"/>
          <p:cNvPicPr>
            <a:picLocks noChangeAspect="1"/>
          </p:cNvPicPr>
          <p:nvPr userDrawn="1"/>
        </p:nvPicPr>
        <p:blipFill>
          <a:blip r:embed="rId2" cstate="print"/>
          <a:stretch>
            <a:fillRect/>
          </a:stretch>
        </p:blipFill>
        <p:spPr>
          <a:xfrm>
            <a:off x="0" y="0"/>
            <a:ext cx="9144000" cy="6858000"/>
          </a:xfrm>
          <a:prstGeom prst="rect">
            <a:avLst/>
          </a:prstGeom>
        </p:spPr>
      </p:pic>
      <p:sp>
        <p:nvSpPr>
          <p:cNvPr id="5" name="19 Marcador de texto"/>
          <p:cNvSpPr>
            <a:spLocks noGrp="1"/>
          </p:cNvSpPr>
          <p:nvPr>
            <p:ph type="body" sz="quarter" idx="11" hasCustomPrompt="1"/>
          </p:nvPr>
        </p:nvSpPr>
        <p:spPr>
          <a:xfrm>
            <a:off x="2935225" y="5347901"/>
            <a:ext cx="5148071" cy="586556"/>
          </a:xfrm>
          <a:prstGeom prst="rect">
            <a:avLst/>
          </a:prstGeom>
        </p:spPr>
        <p:txBody>
          <a:bodyPr/>
          <a:lstStyle>
            <a:lvl1pPr algn="ctr" defTabSz="914400" rtl="0" eaLnBrk="1" latinLnBrk="0" hangingPunct="1">
              <a:lnSpc>
                <a:spcPts val="4000"/>
              </a:lnSpc>
              <a:spcBef>
                <a:spcPct val="0"/>
              </a:spcBef>
              <a:buNone/>
              <a:defRPr lang="es-ES" sz="3200" b="0" kern="1200" baseline="0" dirty="0" smtClean="0">
                <a:solidFill>
                  <a:srgbClr val="007934"/>
                </a:solidFill>
                <a:latin typeface="Trebuchet MS" pitchFamily="34" charset="0"/>
                <a:ea typeface="+mj-ea"/>
                <a:cs typeface="+mj-cs"/>
              </a:defRPr>
            </a:lvl1pPr>
            <a:lvl2pPr>
              <a:defRPr>
                <a:solidFill>
                  <a:schemeClr val="bg2"/>
                </a:solidFill>
              </a:defRPr>
            </a:lvl2pPr>
            <a:lvl3pPr>
              <a:defRPr>
                <a:solidFill>
                  <a:schemeClr val="bg2"/>
                </a:solidFill>
              </a:defRPr>
            </a:lvl3pPr>
            <a:lvl4pPr>
              <a:defRPr baseline="0">
                <a:solidFill>
                  <a:schemeClr val="bg2"/>
                </a:solidFill>
              </a:defRPr>
            </a:lvl4pPr>
            <a:lvl5pPr>
              <a:defRPr>
                <a:solidFill>
                  <a:schemeClr val="bg2"/>
                </a:solidFill>
              </a:defRPr>
            </a:lvl5pPr>
          </a:lstStyle>
          <a:p>
            <a:pPr lvl="0"/>
            <a:r>
              <a:rPr lang="es-ES" dirty="0"/>
              <a:t>  Vicepresidencia </a:t>
            </a:r>
          </a:p>
        </p:txBody>
      </p:sp>
      <p:sp>
        <p:nvSpPr>
          <p:cNvPr id="6" name="21 Marcador de texto"/>
          <p:cNvSpPr>
            <a:spLocks noGrp="1"/>
          </p:cNvSpPr>
          <p:nvPr>
            <p:ph type="body" sz="quarter" idx="12" hasCustomPrompt="1"/>
          </p:nvPr>
        </p:nvSpPr>
        <p:spPr>
          <a:xfrm>
            <a:off x="3803904" y="6052665"/>
            <a:ext cx="5138928" cy="631825"/>
          </a:xfrm>
          <a:prstGeom prst="rect">
            <a:avLst/>
          </a:prstGeom>
        </p:spPr>
        <p:txBody>
          <a:bodyPr/>
          <a:lstStyle>
            <a:lvl1pPr algn="ctr" defTabSz="914400" rtl="0" eaLnBrk="1" latinLnBrk="0" hangingPunct="1">
              <a:lnSpc>
                <a:spcPts val="4000"/>
              </a:lnSpc>
              <a:spcBef>
                <a:spcPct val="0"/>
              </a:spcBef>
              <a:buNone/>
              <a:defRPr lang="es-ES" sz="2000" b="1" kern="1200" baseline="0" dirty="0">
                <a:solidFill>
                  <a:srgbClr val="007934"/>
                </a:solidFill>
                <a:latin typeface="Trebuchet MS" pitchFamily="34" charset="0"/>
                <a:ea typeface="+mj-ea"/>
                <a:cs typeface="+mj-cs"/>
              </a:defRPr>
            </a:lvl1pPr>
          </a:lstStyle>
          <a:p>
            <a:pPr lvl="0"/>
            <a:r>
              <a:rPr lang="es-ES" dirty="0"/>
              <a:t>Día/Mes/Año</a:t>
            </a:r>
          </a:p>
        </p:txBody>
      </p:sp>
      <p:sp>
        <p:nvSpPr>
          <p:cNvPr id="8" name="1 Título"/>
          <p:cNvSpPr>
            <a:spLocks noGrp="1"/>
          </p:cNvSpPr>
          <p:nvPr>
            <p:ph type="title" hasCustomPrompt="1"/>
          </p:nvPr>
        </p:nvSpPr>
        <p:spPr>
          <a:xfrm>
            <a:off x="467544" y="332656"/>
            <a:ext cx="7571184" cy="792088"/>
          </a:xfrm>
          <a:prstGeom prst="rect">
            <a:avLst/>
          </a:prstGeom>
        </p:spPr>
        <p:txBody>
          <a:bodyPr>
            <a:normAutofit/>
          </a:bodyPr>
          <a:lstStyle>
            <a:lvl1pPr algn="l">
              <a:defRPr sz="2800" b="1">
                <a:solidFill>
                  <a:srgbClr val="007934"/>
                </a:solidFill>
                <a:latin typeface="Trebuchet MS" pitchFamily="34" charset="0"/>
              </a:defRPr>
            </a:lvl1pPr>
          </a:lstStyle>
          <a:p>
            <a:r>
              <a:rPr lang="es-ES" dirty="0"/>
              <a:t>Título agenda </a:t>
            </a:r>
            <a:endParaRPr lang="es-CO" dirty="0"/>
          </a:p>
        </p:txBody>
      </p:sp>
    </p:spTree>
    <p:extLst>
      <p:ext uri="{BB962C8B-B14F-4D97-AF65-F5344CB8AC3E}">
        <p14:creationId xmlns:p14="http://schemas.microsoft.com/office/powerpoint/2010/main" val="295805978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_Diapositiva título presentación">
    <p:spTree>
      <p:nvGrpSpPr>
        <p:cNvPr id="1" name=""/>
        <p:cNvGrpSpPr/>
        <p:nvPr/>
      </p:nvGrpSpPr>
      <p:grpSpPr>
        <a:xfrm>
          <a:off x="0" y="0"/>
          <a:ext cx="0" cy="0"/>
          <a:chOff x="0" y="0"/>
          <a:chExt cx="0" cy="0"/>
        </a:xfrm>
      </p:grpSpPr>
      <p:sp>
        <p:nvSpPr>
          <p:cNvPr id="2" name="1 Título"/>
          <p:cNvSpPr>
            <a:spLocks noGrp="1"/>
          </p:cNvSpPr>
          <p:nvPr>
            <p:ph type="title" hasCustomPrompt="1"/>
          </p:nvPr>
        </p:nvSpPr>
        <p:spPr>
          <a:xfrm>
            <a:off x="1115616" y="2780928"/>
            <a:ext cx="6768752" cy="1362075"/>
          </a:xfrm>
          <a:prstGeom prst="rect">
            <a:avLst/>
          </a:prstGeom>
        </p:spPr>
        <p:txBody>
          <a:bodyPr anchor="t"/>
          <a:lstStyle>
            <a:lvl1pPr algn="ctr">
              <a:lnSpc>
                <a:spcPts val="4000"/>
              </a:lnSpc>
              <a:defRPr lang="es-CO" sz="4000" b="1" baseline="0" dirty="0">
                <a:solidFill>
                  <a:srgbClr val="007934"/>
                </a:solidFill>
                <a:latin typeface="Trebuchet MS" pitchFamily="34" charset="0"/>
              </a:defRPr>
            </a:lvl1pPr>
          </a:lstStyle>
          <a:p>
            <a:r>
              <a:rPr lang="es-ES" dirty="0"/>
              <a:t>Título principal de la</a:t>
            </a:r>
            <a:br>
              <a:rPr lang="es-ES" dirty="0"/>
            </a:br>
            <a:r>
              <a:rPr lang="es-ES" dirty="0"/>
              <a:t>Presentación</a:t>
            </a:r>
            <a:endParaRPr lang="es-CO" dirty="0"/>
          </a:p>
        </p:txBody>
      </p:sp>
      <p:sp>
        <p:nvSpPr>
          <p:cNvPr id="5" name="CuadroTexto 4"/>
          <p:cNvSpPr txBox="1"/>
          <p:nvPr userDrawn="1"/>
        </p:nvSpPr>
        <p:spPr>
          <a:xfrm>
            <a:off x="254000" y="6375400"/>
            <a:ext cx="635000" cy="309958"/>
          </a:xfrm>
          <a:prstGeom prst="rect">
            <a:avLst/>
          </a:prstGeom>
          <a:noFill/>
        </p:spPr>
        <p:txBody>
          <a:bodyPr wrap="square" lIns="90000" tIns="46800" rIns="90000" bIns="46800" rtlCol="0" anchor="ctr">
            <a:spAutoFit/>
          </a:bodyPr>
          <a:lstStyle/>
          <a:p>
            <a:pPr algn="ctr"/>
            <a:fld id="{4A4329B1-34FE-4444-BDD4-F8B27E6BE1F4}" type="slidenum">
              <a:rPr lang="es-US" sz="1400" b="1" smtClean="0">
                <a:solidFill>
                  <a:srgbClr val="FFFFFF"/>
                </a:solidFill>
                <a:latin typeface="Trebuchet MS" panose="020B0603020202020204" pitchFamily="34" charset="0"/>
                <a:cs typeface="Arial" pitchFamily="34" charset="0"/>
              </a:rPr>
              <a:pPr algn="ctr"/>
              <a:t>‹Nº›</a:t>
            </a:fld>
            <a:endParaRPr lang="es-CO" sz="1400" b="1" dirty="0">
              <a:solidFill>
                <a:srgbClr val="FFFFFF"/>
              </a:solidFill>
              <a:latin typeface="Trebuchet MS" panose="020B0603020202020204" pitchFamily="34" charset="0"/>
              <a:cs typeface="Arial" pitchFamily="34" charset="0"/>
            </a:endParaRPr>
          </a:p>
        </p:txBody>
      </p:sp>
    </p:spTree>
    <p:extLst>
      <p:ext uri="{BB962C8B-B14F-4D97-AF65-F5344CB8AC3E}">
        <p14:creationId xmlns:p14="http://schemas.microsoft.com/office/powerpoint/2010/main" val="16260347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Separado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071824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69988" y="266828"/>
            <a:ext cx="7751761" cy="979487"/>
          </a:xfrm>
        </p:spPr>
        <p:txBody>
          <a:bodyPr/>
          <a:lstStyle/>
          <a:p>
            <a:r>
              <a:rPr lang="es-MX"/>
              <a:t>Título diapositiva</a:t>
            </a:r>
            <a:endParaRPr lang="es-MX" dirty="0"/>
          </a:p>
        </p:txBody>
      </p:sp>
    </p:spTree>
    <p:extLst>
      <p:ext uri="{BB962C8B-B14F-4D97-AF65-F5344CB8AC3E}">
        <p14:creationId xmlns:p14="http://schemas.microsoft.com/office/powerpoint/2010/main" val="174692028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ext Slide (Full P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69988" y="266824"/>
            <a:ext cx="7751761" cy="865857"/>
          </a:xfrm>
        </p:spPr>
        <p:txBody>
          <a:bodyPr/>
          <a:lstStyle/>
          <a:p>
            <a:r>
              <a:rPr lang="es-MX"/>
              <a:t>Título diapositiva</a:t>
            </a:r>
            <a:endParaRPr lang="es-MX" dirty="0"/>
          </a:p>
        </p:txBody>
      </p:sp>
      <p:sp>
        <p:nvSpPr>
          <p:cNvPr id="3" name="Content Placeholder 2"/>
          <p:cNvSpPr>
            <a:spLocks noGrp="1"/>
          </p:cNvSpPr>
          <p:nvPr>
            <p:ph idx="1"/>
          </p:nvPr>
        </p:nvSpPr>
        <p:spPr>
          <a:xfrm>
            <a:off x="569994" y="1559538"/>
            <a:ext cx="7772401" cy="4611600"/>
          </a:xfrm>
          <a:prstGeom prst="rect">
            <a:avLst/>
          </a:prstGeom>
        </p:spPr>
        <p:txBody>
          <a:bodyPr/>
          <a:lstStyle>
            <a:lvl1pPr>
              <a:buClr>
                <a:schemeClr val="accent3"/>
              </a:buClr>
              <a:defRPr sz="1477">
                <a:solidFill>
                  <a:srgbClr val="787878"/>
                </a:solidFill>
              </a:defRPr>
            </a:lvl1pPr>
            <a:lvl2pPr marL="422041" indent="-252052">
              <a:defRPr sz="1477">
                <a:solidFill>
                  <a:srgbClr val="787878"/>
                </a:solidFill>
              </a:defRPr>
            </a:lvl2pPr>
            <a:lvl3pPr>
              <a:buClr>
                <a:schemeClr val="accent3"/>
              </a:buClr>
              <a:defRPr sz="1477">
                <a:solidFill>
                  <a:srgbClr val="787878"/>
                </a:solidFill>
              </a:defRPr>
            </a:lvl3pPr>
            <a:lvl4pPr>
              <a:defRPr sz="1477">
                <a:solidFill>
                  <a:srgbClr val="787878"/>
                </a:solidFill>
              </a:defRPr>
            </a:lvl4pPr>
            <a:lvl5pPr>
              <a:buClr>
                <a:schemeClr val="accent3"/>
              </a:buClr>
              <a:defRPr sz="1477">
                <a:solidFill>
                  <a:srgbClr val="787878"/>
                </a:solidFill>
              </a:defRPr>
            </a:lvl5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endParaRPr lang="es-MX" dirty="0"/>
          </a:p>
        </p:txBody>
      </p:sp>
      <p:sp>
        <p:nvSpPr>
          <p:cNvPr id="7" name="Text Placeholder 6"/>
          <p:cNvSpPr>
            <a:spLocks noGrp="1"/>
          </p:cNvSpPr>
          <p:nvPr>
            <p:ph type="body" sz="quarter" idx="10"/>
          </p:nvPr>
        </p:nvSpPr>
        <p:spPr>
          <a:xfrm>
            <a:off x="557677" y="1132540"/>
            <a:ext cx="7766050" cy="485775"/>
          </a:xfrm>
          <a:prstGeom prst="rect">
            <a:avLst/>
          </a:prstGeom>
        </p:spPr>
        <p:txBody>
          <a:bodyPr/>
          <a:lstStyle>
            <a:lvl1pPr marL="0" indent="0">
              <a:buFontTx/>
              <a:buNone/>
              <a:defRPr sz="2031" b="1">
                <a:solidFill>
                  <a:srgbClr val="5DBF0C"/>
                </a:solidFill>
              </a:defRPr>
            </a:lvl1pPr>
            <a:lvl2pPr marL="169481" indent="0">
              <a:buFontTx/>
              <a:buNone/>
              <a:defRPr sz="2031"/>
            </a:lvl2pPr>
            <a:lvl3pPr marL="329720" indent="0">
              <a:buFontTx/>
              <a:buNone/>
              <a:defRPr sz="2031"/>
            </a:lvl3pPr>
            <a:lvl4pPr marL="496778" indent="0">
              <a:buFontTx/>
              <a:buNone/>
              <a:defRPr sz="2031"/>
            </a:lvl4pPr>
            <a:lvl5pPr marL="664632" indent="0">
              <a:buFontTx/>
              <a:buNone/>
              <a:defRPr sz="2031"/>
            </a:lvl5pPr>
          </a:lstStyle>
          <a:p>
            <a:pPr lvl="0"/>
            <a:r>
              <a:rPr lang="es-MX"/>
              <a:t>Click to edit Master text styles</a:t>
            </a:r>
            <a:endParaRPr lang="es-MX" dirty="0"/>
          </a:p>
        </p:txBody>
      </p:sp>
    </p:spTree>
    <p:extLst>
      <p:ext uri="{BB962C8B-B14F-4D97-AF65-F5344CB8AC3E}">
        <p14:creationId xmlns:p14="http://schemas.microsoft.com/office/powerpoint/2010/main" val="94402232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Textbox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Click to edit Master title style</a:t>
            </a:r>
            <a:endParaRPr lang="es-MX" dirty="0"/>
          </a:p>
        </p:txBody>
      </p:sp>
      <p:sp>
        <p:nvSpPr>
          <p:cNvPr id="3" name="Content Placeholder 2"/>
          <p:cNvSpPr>
            <a:spLocks noGrp="1"/>
          </p:cNvSpPr>
          <p:nvPr>
            <p:ph sz="half" idx="1"/>
          </p:nvPr>
        </p:nvSpPr>
        <p:spPr>
          <a:xfrm>
            <a:off x="569917" y="1569599"/>
            <a:ext cx="3861250" cy="4611600"/>
          </a:xfrm>
          <a:prstGeom prst="rect">
            <a:avLst/>
          </a:prstGeom>
        </p:spPr>
        <p:txBody>
          <a:bodyPr>
            <a:normAutofit/>
          </a:bodyPr>
          <a:lstStyle>
            <a:lvl1pPr>
              <a:defRPr sz="1477"/>
            </a:lvl1pPr>
            <a:lvl2pPr>
              <a:defRPr sz="1477"/>
            </a:lvl2pPr>
            <a:lvl3pPr>
              <a:defRPr sz="1477"/>
            </a:lvl3pPr>
            <a:lvl4pPr>
              <a:defRPr sz="1477"/>
            </a:lvl4pPr>
            <a:lvl5pPr>
              <a:defRPr sz="1477"/>
            </a:lvl5pPr>
            <a:lvl6pPr>
              <a:defRPr sz="1662"/>
            </a:lvl6pPr>
            <a:lvl7pPr>
              <a:defRPr sz="1662"/>
            </a:lvl7pPr>
            <a:lvl8pPr>
              <a:defRPr sz="1662"/>
            </a:lvl8pPr>
            <a:lvl9pPr>
              <a:defRPr sz="1662"/>
            </a:lvl9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endParaRPr lang="es-MX" dirty="0"/>
          </a:p>
        </p:txBody>
      </p:sp>
      <p:sp>
        <p:nvSpPr>
          <p:cNvPr id="4" name="Content Placeholder 3"/>
          <p:cNvSpPr>
            <a:spLocks noGrp="1"/>
          </p:cNvSpPr>
          <p:nvPr>
            <p:ph sz="half" idx="2"/>
          </p:nvPr>
        </p:nvSpPr>
        <p:spPr>
          <a:xfrm>
            <a:off x="4582144" y="1569599"/>
            <a:ext cx="3861250" cy="4611600"/>
          </a:xfrm>
          <a:prstGeom prst="rect">
            <a:avLst/>
          </a:prstGeom>
        </p:spPr>
        <p:txBody>
          <a:bodyPr>
            <a:normAutofit/>
          </a:bodyPr>
          <a:lstStyle>
            <a:lvl1pPr>
              <a:defRPr sz="1477"/>
            </a:lvl1pPr>
            <a:lvl2pPr>
              <a:defRPr sz="1477"/>
            </a:lvl2pPr>
            <a:lvl3pPr>
              <a:defRPr sz="1477"/>
            </a:lvl3pPr>
            <a:lvl4pPr>
              <a:defRPr sz="1477"/>
            </a:lvl4pPr>
            <a:lvl5pPr>
              <a:defRPr sz="1477"/>
            </a:lvl5pPr>
            <a:lvl6pPr>
              <a:defRPr sz="1662"/>
            </a:lvl6pPr>
            <a:lvl7pPr>
              <a:defRPr sz="1662"/>
            </a:lvl7pPr>
            <a:lvl8pPr>
              <a:defRPr sz="1662"/>
            </a:lvl8pPr>
            <a:lvl9pPr>
              <a:defRPr sz="1662"/>
            </a:lvl9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p>
        </p:txBody>
      </p:sp>
    </p:spTree>
    <p:extLst>
      <p:ext uri="{BB962C8B-B14F-4D97-AF65-F5344CB8AC3E}">
        <p14:creationId xmlns:p14="http://schemas.microsoft.com/office/powerpoint/2010/main" val="140730349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p:cSld name="Blank">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2"/>
            </p:custDataLst>
          </p:nvPr>
        </p:nvGraphicFramePr>
        <p:xfrm>
          <a:off x="1666" y="1712"/>
          <a:ext cx="1587" cy="1587"/>
        </p:xfrm>
        <a:graphic>
          <a:graphicData uri="http://schemas.openxmlformats.org/presentationml/2006/ole">
            <mc:AlternateContent xmlns:mc="http://schemas.openxmlformats.org/markup-compatibility/2006">
              <mc:Choice xmlns:v="urn:schemas-microsoft-com:vml" Requires="v">
                <p:oleObj spid="_x0000_s14380" name="think-cell Slide" r:id="rId4" imgW="360" imgH="360" progId="">
                  <p:embed/>
                </p:oleObj>
              </mc:Choice>
              <mc:Fallback>
                <p:oleObj name="think-cell Slide" r:id="rId4" imgW="360" imgH="360" progId="">
                  <p:embed/>
                  <p:pic>
                    <p:nvPicPr>
                      <p:cNvPr id="2" name="Object 1"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66" y="1712"/>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9" name="1 Imagen"/>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7" name="14 Imagen" descr="CapaSeparadorTemaPlantilla.png"/>
          <p:cNvPicPr>
            <a:picLocks noChangeAspect="1"/>
          </p:cNvPicPr>
          <p:nvPr/>
        </p:nvPicPr>
        <p:blipFill>
          <a:blip r:embed="rId7" cstate="print"/>
          <a:stretch>
            <a:fillRect/>
          </a:stretch>
        </p:blipFill>
        <p:spPr>
          <a:xfrm>
            <a:off x="72" y="0"/>
            <a:ext cx="9143999" cy="6858000"/>
          </a:xfrm>
          <a:prstGeom prst="rect">
            <a:avLst/>
          </a:prstGeom>
        </p:spPr>
      </p:pic>
      <p:sp>
        <p:nvSpPr>
          <p:cNvPr id="10" name="Text Placeholder 9"/>
          <p:cNvSpPr>
            <a:spLocks noGrp="1"/>
          </p:cNvSpPr>
          <p:nvPr>
            <p:ph type="body" sz="quarter" idx="10"/>
          </p:nvPr>
        </p:nvSpPr>
        <p:spPr>
          <a:xfrm>
            <a:off x="2579768" y="5970588"/>
            <a:ext cx="6177451" cy="519112"/>
          </a:xfrm>
          <a:prstGeom prst="rect">
            <a:avLst/>
          </a:prstGeom>
        </p:spPr>
        <p:txBody>
          <a:bodyPr/>
          <a:lstStyle>
            <a:lvl1pPr marL="0" indent="0">
              <a:spcBef>
                <a:spcPts val="709"/>
              </a:spcBef>
              <a:buFontTx/>
              <a:buNone/>
              <a:defRPr sz="2954" b="1">
                <a:solidFill>
                  <a:srgbClr val="007635"/>
                </a:solidFill>
              </a:defRPr>
            </a:lvl1pPr>
            <a:lvl2pPr marL="169481" indent="0">
              <a:buFontTx/>
              <a:buNone/>
              <a:defRPr/>
            </a:lvl2pPr>
            <a:lvl3pPr marL="329720" indent="0">
              <a:buFontTx/>
              <a:buNone/>
              <a:defRPr/>
            </a:lvl3pPr>
            <a:lvl4pPr marL="496778" indent="0">
              <a:buFontTx/>
              <a:buNone/>
              <a:defRPr/>
            </a:lvl4pPr>
            <a:lvl5pPr marL="664632" indent="0">
              <a:buFontTx/>
              <a:buNone/>
              <a:defRPr/>
            </a:lvl5pPr>
          </a:lstStyle>
          <a:p>
            <a:pPr lvl="0"/>
            <a:r>
              <a:rPr lang="es-MX"/>
              <a:t>Click to edit Master text styles</a:t>
            </a:r>
            <a:endParaRPr lang="es-MX" dirty="0"/>
          </a:p>
        </p:txBody>
      </p:sp>
    </p:spTree>
    <p:extLst>
      <p:ext uri="{BB962C8B-B14F-4D97-AF65-F5344CB8AC3E}">
        <p14:creationId xmlns:p14="http://schemas.microsoft.com/office/powerpoint/2010/main" val="97464638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p:cSld name="TOC">
    <p:bg>
      <p:bgPr>
        <a:solidFill>
          <a:schemeClr val="bg1"/>
        </a:solidFill>
        <a:effectLst/>
      </p:bgPr>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p:custDataLst>
              <p:tags r:id="rId2"/>
            </p:custDataLst>
          </p:nvPr>
        </p:nvGraphicFramePr>
        <p:xfrm>
          <a:off x="1666" y="1712"/>
          <a:ext cx="1587" cy="1587"/>
        </p:xfrm>
        <a:graphic>
          <a:graphicData uri="http://schemas.openxmlformats.org/presentationml/2006/ole">
            <mc:AlternateContent xmlns:mc="http://schemas.openxmlformats.org/markup-compatibility/2006">
              <mc:Choice xmlns:v="urn:schemas-microsoft-com:vml" Requires="v">
                <p:oleObj spid="_x0000_s15404" name="think-cell Slide" r:id="rId4" imgW="360" imgH="360" progId="">
                  <p:embed/>
                </p:oleObj>
              </mc:Choice>
              <mc:Fallback>
                <p:oleObj name="think-cell Slide" r:id="rId4" imgW="360" imgH="360" progId="">
                  <p:embed/>
                  <p:pic>
                    <p:nvPicPr>
                      <p:cNvPr id="4" name="Object 3"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66" y="1712"/>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5" name="2 Imagen"/>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0" name="Title 19"/>
          <p:cNvSpPr>
            <a:spLocks noGrp="1"/>
          </p:cNvSpPr>
          <p:nvPr>
            <p:ph type="title"/>
          </p:nvPr>
        </p:nvSpPr>
        <p:spPr/>
        <p:txBody>
          <a:bodyPr/>
          <a:lstStyle>
            <a:lvl1pPr>
              <a:defRPr sz="2215"/>
            </a:lvl1pPr>
          </a:lstStyle>
          <a:p>
            <a:r>
              <a:rPr lang="es-MX"/>
              <a:t>Click to edit Master title style</a:t>
            </a:r>
            <a:endParaRPr lang="es-MX" dirty="0"/>
          </a:p>
        </p:txBody>
      </p:sp>
      <p:sp>
        <p:nvSpPr>
          <p:cNvPr id="22" name="Text Placeholder 21"/>
          <p:cNvSpPr>
            <a:spLocks noGrp="1"/>
          </p:cNvSpPr>
          <p:nvPr>
            <p:ph type="body" sz="quarter" idx="10"/>
          </p:nvPr>
        </p:nvSpPr>
        <p:spPr>
          <a:xfrm>
            <a:off x="569913" y="1331831"/>
            <a:ext cx="7751762" cy="441325"/>
          </a:xfrm>
          <a:prstGeom prst="rect">
            <a:avLst/>
          </a:prstGeom>
        </p:spPr>
        <p:txBody>
          <a:bodyPr/>
          <a:lstStyle>
            <a:lvl1pPr marL="0" indent="0">
              <a:buFontTx/>
              <a:buNone/>
              <a:defRPr sz="1939" b="1">
                <a:solidFill>
                  <a:srgbClr val="5DBF0C"/>
                </a:solidFill>
              </a:defRPr>
            </a:lvl1pPr>
            <a:lvl2pPr marL="169481" indent="0">
              <a:buFontTx/>
              <a:buNone/>
              <a:defRPr sz="1939" b="1">
                <a:solidFill>
                  <a:srgbClr val="5DBF0C"/>
                </a:solidFill>
              </a:defRPr>
            </a:lvl2pPr>
            <a:lvl3pPr marL="329720" indent="0">
              <a:buFontTx/>
              <a:buNone/>
              <a:defRPr sz="1939" b="1">
                <a:solidFill>
                  <a:srgbClr val="5DBF0C"/>
                </a:solidFill>
              </a:defRPr>
            </a:lvl3pPr>
            <a:lvl4pPr marL="496778" indent="0">
              <a:buFontTx/>
              <a:buNone/>
              <a:defRPr sz="1939" b="1">
                <a:solidFill>
                  <a:srgbClr val="5DBF0C"/>
                </a:solidFill>
              </a:defRPr>
            </a:lvl4pPr>
            <a:lvl5pPr marL="664632" indent="0">
              <a:buFontTx/>
              <a:buNone/>
              <a:defRPr sz="1939" b="1">
                <a:solidFill>
                  <a:srgbClr val="5DBF0C"/>
                </a:solidFill>
              </a:defRPr>
            </a:lvl5pPr>
          </a:lstStyle>
          <a:p>
            <a:pPr lvl="0"/>
            <a:r>
              <a:rPr lang="es-MX"/>
              <a:t>Click to edit Master text styles</a:t>
            </a:r>
            <a:endParaRPr lang="es-MX" dirty="0"/>
          </a:p>
        </p:txBody>
      </p:sp>
      <p:sp>
        <p:nvSpPr>
          <p:cNvPr id="24" name="Text Placeholder 23"/>
          <p:cNvSpPr>
            <a:spLocks noGrp="1"/>
          </p:cNvSpPr>
          <p:nvPr>
            <p:ph type="body" sz="quarter" idx="11"/>
          </p:nvPr>
        </p:nvSpPr>
        <p:spPr>
          <a:xfrm>
            <a:off x="569913" y="1726102"/>
            <a:ext cx="7751762" cy="4554537"/>
          </a:xfrm>
          <a:prstGeom prst="rect">
            <a:avLst/>
          </a:prstGeom>
        </p:spPr>
        <p:txBody>
          <a:bodyPr lIns="0" rIns="0"/>
          <a:lstStyle>
            <a:lvl1pPr marL="316531" indent="-316531">
              <a:spcBef>
                <a:spcPts val="443"/>
              </a:spcBef>
              <a:buClr>
                <a:schemeClr val="tx1"/>
              </a:buClr>
              <a:buFont typeface="Courier New" pitchFamily="49" charset="0"/>
              <a:buChar char="o"/>
              <a:defRPr sz="1846" b="1">
                <a:solidFill>
                  <a:srgbClr val="787878"/>
                </a:solidFill>
              </a:defRPr>
            </a:lvl1pPr>
            <a:lvl2pPr marL="638924" indent="-209556">
              <a:spcBef>
                <a:spcPts val="443"/>
              </a:spcBef>
              <a:buClr>
                <a:schemeClr val="tx1"/>
              </a:buClr>
              <a:buFont typeface="Arial" pitchFamily="34" charset="0"/>
              <a:buChar char="•"/>
              <a:defRPr sz="1477" b="0">
                <a:solidFill>
                  <a:srgbClr val="979797"/>
                </a:solidFill>
              </a:defRPr>
            </a:lvl2pPr>
            <a:lvl3pPr marL="496778" indent="-167058">
              <a:buClr>
                <a:schemeClr val="tx1"/>
              </a:buClr>
              <a:buFont typeface="Courier New" pitchFamily="49" charset="0"/>
              <a:buChar char="o"/>
              <a:defRPr sz="1846" b="1">
                <a:solidFill>
                  <a:srgbClr val="787878"/>
                </a:solidFill>
              </a:defRPr>
            </a:lvl3pPr>
            <a:lvl4pPr marL="663836" indent="-167058">
              <a:buClr>
                <a:schemeClr val="tx1"/>
              </a:buClr>
              <a:buFont typeface="Courier New" pitchFamily="49" charset="0"/>
              <a:buChar char="o"/>
              <a:defRPr sz="1846" b="1">
                <a:solidFill>
                  <a:srgbClr val="787878"/>
                </a:solidFill>
              </a:defRPr>
            </a:lvl4pPr>
            <a:lvl5pPr marL="830790" indent="-166158">
              <a:buClr>
                <a:schemeClr val="tx1"/>
              </a:buClr>
              <a:buFont typeface="Courier New" pitchFamily="49" charset="0"/>
              <a:buChar char="o"/>
              <a:defRPr sz="1846" b="1">
                <a:solidFill>
                  <a:srgbClr val="787878"/>
                </a:solidFill>
              </a:defRPr>
            </a:lvl5pPr>
          </a:lstStyle>
          <a:p>
            <a:pPr lvl="0"/>
            <a:r>
              <a:rPr lang="es-MX"/>
              <a:t>Click to edit Master text styles</a:t>
            </a:r>
          </a:p>
          <a:p>
            <a:pPr lvl="1"/>
            <a:r>
              <a:rPr lang="es-MX"/>
              <a:t>Second level</a:t>
            </a:r>
          </a:p>
          <a:p>
            <a:pPr lvl="0"/>
            <a:endParaRPr lang="es-MX" dirty="0"/>
          </a:p>
        </p:txBody>
      </p:sp>
    </p:spTree>
    <p:extLst>
      <p:ext uri="{BB962C8B-B14F-4D97-AF65-F5344CB8AC3E}">
        <p14:creationId xmlns:p14="http://schemas.microsoft.com/office/powerpoint/2010/main" val="249662607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cSld name="3_Text Slide (Full P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69988" y="266829"/>
            <a:ext cx="7751761" cy="865857"/>
          </a:xfrm>
        </p:spPr>
        <p:txBody>
          <a:bodyPr/>
          <a:lstStyle/>
          <a:p>
            <a:r>
              <a:rPr lang="es-MX"/>
              <a:t>Título diapositiva</a:t>
            </a:r>
            <a:endParaRPr lang="es-MX" dirty="0"/>
          </a:p>
        </p:txBody>
      </p:sp>
      <p:sp>
        <p:nvSpPr>
          <p:cNvPr id="3" name="Content Placeholder 2"/>
          <p:cNvSpPr>
            <a:spLocks noGrp="1"/>
          </p:cNvSpPr>
          <p:nvPr>
            <p:ph idx="1"/>
          </p:nvPr>
        </p:nvSpPr>
        <p:spPr>
          <a:xfrm>
            <a:off x="569995" y="1559538"/>
            <a:ext cx="7772401" cy="4611600"/>
          </a:xfrm>
          <a:prstGeom prst="rect">
            <a:avLst/>
          </a:prstGeom>
        </p:spPr>
        <p:txBody>
          <a:bodyPr/>
          <a:lstStyle>
            <a:lvl1pPr>
              <a:buClr>
                <a:schemeClr val="accent3"/>
              </a:buClr>
              <a:defRPr sz="1477">
                <a:solidFill>
                  <a:srgbClr val="787878"/>
                </a:solidFill>
              </a:defRPr>
            </a:lvl1pPr>
            <a:lvl2pPr marL="422041" indent="-252052">
              <a:defRPr sz="1477">
                <a:solidFill>
                  <a:srgbClr val="787878"/>
                </a:solidFill>
              </a:defRPr>
            </a:lvl2pPr>
            <a:lvl3pPr>
              <a:buClr>
                <a:schemeClr val="accent3"/>
              </a:buClr>
              <a:defRPr sz="1477">
                <a:solidFill>
                  <a:srgbClr val="787878"/>
                </a:solidFill>
              </a:defRPr>
            </a:lvl3pPr>
            <a:lvl4pPr>
              <a:defRPr sz="1477">
                <a:solidFill>
                  <a:srgbClr val="787878"/>
                </a:solidFill>
              </a:defRPr>
            </a:lvl4pPr>
            <a:lvl5pPr>
              <a:buClr>
                <a:schemeClr val="accent3"/>
              </a:buClr>
              <a:defRPr sz="1477">
                <a:solidFill>
                  <a:srgbClr val="787878"/>
                </a:solidFill>
              </a:defRPr>
            </a:lvl5pPr>
          </a:lstStyle>
          <a:p>
            <a:pPr lvl="0"/>
            <a:r>
              <a:rPr lang="es-MX"/>
              <a:t>Click to edit Master text styles</a:t>
            </a:r>
          </a:p>
          <a:p>
            <a:pPr lvl="1"/>
            <a:r>
              <a:rPr lang="es-MX"/>
              <a:t>Second level</a:t>
            </a:r>
          </a:p>
          <a:p>
            <a:pPr lvl="2"/>
            <a:r>
              <a:rPr lang="es-MX"/>
              <a:t>Third level</a:t>
            </a:r>
          </a:p>
          <a:p>
            <a:pPr lvl="3"/>
            <a:r>
              <a:rPr lang="es-MX"/>
              <a:t>Fourth level</a:t>
            </a:r>
          </a:p>
          <a:p>
            <a:pPr lvl="4"/>
            <a:r>
              <a:rPr lang="es-MX"/>
              <a:t>Fifth level</a:t>
            </a:r>
            <a:endParaRPr lang="es-MX" dirty="0"/>
          </a:p>
        </p:txBody>
      </p:sp>
      <p:sp>
        <p:nvSpPr>
          <p:cNvPr id="7" name="Text Placeholder 6"/>
          <p:cNvSpPr>
            <a:spLocks noGrp="1"/>
          </p:cNvSpPr>
          <p:nvPr>
            <p:ph type="body" sz="quarter" idx="10"/>
          </p:nvPr>
        </p:nvSpPr>
        <p:spPr>
          <a:xfrm>
            <a:off x="557677" y="1132542"/>
            <a:ext cx="7766050" cy="485775"/>
          </a:xfrm>
          <a:prstGeom prst="rect">
            <a:avLst/>
          </a:prstGeom>
        </p:spPr>
        <p:txBody>
          <a:bodyPr/>
          <a:lstStyle>
            <a:lvl1pPr marL="0" indent="0">
              <a:buFontTx/>
              <a:buNone/>
              <a:defRPr sz="2031" b="1">
                <a:solidFill>
                  <a:srgbClr val="5DBF0C"/>
                </a:solidFill>
              </a:defRPr>
            </a:lvl1pPr>
            <a:lvl2pPr marL="169481" indent="0">
              <a:buFontTx/>
              <a:buNone/>
              <a:defRPr sz="2031"/>
            </a:lvl2pPr>
            <a:lvl3pPr marL="329720" indent="0">
              <a:buFontTx/>
              <a:buNone/>
              <a:defRPr sz="2031"/>
            </a:lvl3pPr>
            <a:lvl4pPr marL="496778" indent="0">
              <a:buFontTx/>
              <a:buNone/>
              <a:defRPr sz="2031"/>
            </a:lvl4pPr>
            <a:lvl5pPr marL="664632" indent="0">
              <a:buFontTx/>
              <a:buNone/>
              <a:defRPr sz="2031"/>
            </a:lvl5pPr>
          </a:lstStyle>
          <a:p>
            <a:pPr lvl="0"/>
            <a:r>
              <a:rPr lang="es-MX"/>
              <a:t>Click to edit Master text styles</a:t>
            </a:r>
            <a:endParaRPr lang="es-MX" dirty="0"/>
          </a:p>
        </p:txBody>
      </p:sp>
    </p:spTree>
    <p:extLst>
      <p:ext uri="{BB962C8B-B14F-4D97-AF65-F5344CB8AC3E}">
        <p14:creationId xmlns:p14="http://schemas.microsoft.com/office/powerpoint/2010/main" val="309501968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Diapositiva inicial">
    <p:spTree>
      <p:nvGrpSpPr>
        <p:cNvPr id="1" name=""/>
        <p:cNvGrpSpPr/>
        <p:nvPr/>
      </p:nvGrpSpPr>
      <p:grpSpPr>
        <a:xfrm>
          <a:off x="0" y="0"/>
          <a:ext cx="0" cy="0"/>
          <a:chOff x="0" y="0"/>
          <a:chExt cx="0" cy="0"/>
        </a:xfrm>
      </p:grpSpPr>
      <p:pic>
        <p:nvPicPr>
          <p:cNvPr id="7" name="6 Imagen" descr="PlantillaInicialPresentacion.jpg"/>
          <p:cNvPicPr>
            <a:picLocks noChangeAspect="1"/>
          </p:cNvPicPr>
          <p:nvPr userDrawn="1"/>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90011852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Diapositiva título presentación">
    <p:spTree>
      <p:nvGrpSpPr>
        <p:cNvPr id="1" name=""/>
        <p:cNvGrpSpPr/>
        <p:nvPr/>
      </p:nvGrpSpPr>
      <p:grpSpPr>
        <a:xfrm>
          <a:off x="0" y="0"/>
          <a:ext cx="0" cy="0"/>
          <a:chOff x="0" y="0"/>
          <a:chExt cx="0" cy="0"/>
        </a:xfrm>
      </p:grpSpPr>
      <p:pic>
        <p:nvPicPr>
          <p:cNvPr id="3" name="1 Imagen" descr="04_Plantilla_contenidos.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Título"/>
          <p:cNvSpPr>
            <a:spLocks noGrp="1"/>
          </p:cNvSpPr>
          <p:nvPr>
            <p:ph type="title"/>
          </p:nvPr>
        </p:nvSpPr>
        <p:spPr>
          <a:xfrm>
            <a:off x="1115619" y="2780928"/>
            <a:ext cx="6768752" cy="1362075"/>
          </a:xfrm>
          <a:prstGeom prst="rect">
            <a:avLst/>
          </a:prstGeom>
        </p:spPr>
        <p:txBody>
          <a:bodyPr anchor="t"/>
          <a:lstStyle>
            <a:lvl1pPr algn="ctr">
              <a:lnSpc>
                <a:spcPts val="3000"/>
              </a:lnSpc>
              <a:defRPr lang="es-CO" sz="3000" b="1" baseline="0" dirty="0">
                <a:solidFill>
                  <a:srgbClr val="007934"/>
                </a:solidFill>
                <a:latin typeface="Trebuchet MS" pitchFamily="34" charset="0"/>
              </a:defRPr>
            </a:lvl1pPr>
          </a:lstStyle>
          <a:p>
            <a:r>
              <a:rPr lang="es-ES" dirty="0"/>
              <a:t>Haga clic para modificar el estilo de título del patrón</a:t>
            </a:r>
            <a:endParaRPr lang="es-CO" dirty="0"/>
          </a:p>
        </p:txBody>
      </p:sp>
    </p:spTree>
    <p:extLst>
      <p:ext uri="{BB962C8B-B14F-4D97-AF65-F5344CB8AC3E}">
        <p14:creationId xmlns:p14="http://schemas.microsoft.com/office/powerpoint/2010/main" val="240811776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1398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vmlDrawing" Target="../drawings/vmlDrawing1.v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emf"/><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oleObject" Target="../embeddings/oleObject1.bin"/><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oleObject" Target="../embeddings/oleObject3.bin"/><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image" Target="../media/image9.png"/><Relationship Id="rId2" Type="http://schemas.openxmlformats.org/officeDocument/2006/relationships/slideLayout" Target="../slideLayouts/slideLayout21.xml"/><Relationship Id="rId16" Type="http://schemas.openxmlformats.org/officeDocument/2006/relationships/tags" Target="../tags/tag3.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vmlDrawing" Target="../drawings/vmlDrawing3.vml"/><Relationship Id="rId10" Type="http://schemas.openxmlformats.org/officeDocument/2006/relationships/slideLayout" Target="../slideLayouts/slideLayout29.xml"/><Relationship Id="rId19" Type="http://schemas.openxmlformats.org/officeDocument/2006/relationships/image" Target="../media/image1.emf"/><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theme" Target="../theme/theme3.xml"/><Relationship Id="rId18" Type="http://schemas.openxmlformats.org/officeDocument/2006/relationships/image" Target="../media/image7.jpe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image" Target="../media/image1.emf"/><Relationship Id="rId2" Type="http://schemas.openxmlformats.org/officeDocument/2006/relationships/slideLayout" Target="../slideLayouts/slideLayout34.xml"/><Relationship Id="rId16" Type="http://schemas.openxmlformats.org/officeDocument/2006/relationships/oleObject" Target="../embeddings/oleObject7.bin"/><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tags" Target="../tags/tag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vmlDrawing" Target="../drawings/vmlDrawing7.v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4.xml"/><Relationship Id="rId18" Type="http://schemas.openxmlformats.org/officeDocument/2006/relationships/image" Target="../media/image14.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image" Target="../media/image1.emf"/><Relationship Id="rId2" Type="http://schemas.openxmlformats.org/officeDocument/2006/relationships/slideLayout" Target="../slideLayouts/slideLayout46.xml"/><Relationship Id="rId16" Type="http://schemas.openxmlformats.org/officeDocument/2006/relationships/oleObject" Target="../embeddings/oleObject10.bin"/><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tags" Target="../tags/tag10.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vmlDrawing" Target="../drawings/vmlDrawing10.v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oleObject" Target="../embeddings/oleObject13.bin"/><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ags" Target="../tags/tag13.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vmlDrawing" Target="../drawings/vmlDrawing13.vml"/><Relationship Id="rId5" Type="http://schemas.openxmlformats.org/officeDocument/2006/relationships/slideLayout" Target="../slideLayouts/slideLayout61.xml"/><Relationship Id="rId15" Type="http://schemas.openxmlformats.org/officeDocument/2006/relationships/image" Target="../media/image14.jpeg"/><Relationship Id="rId10" Type="http://schemas.openxmlformats.org/officeDocument/2006/relationships/theme" Target="../theme/theme5.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7 Imagen" descr="04_Plantilla_contenidos.jpg"/>
          <p:cNvPicPr>
            <a:picLocks noChangeAspect="1"/>
          </p:cNvPicPr>
          <p:nvPr userDrawn="1"/>
        </p:nvPicPr>
        <p:blipFill>
          <a:blip r:embed="rId23" cstate="print"/>
          <a:stretch>
            <a:fillRect/>
          </a:stretch>
        </p:blipFill>
        <p:spPr>
          <a:xfrm>
            <a:off x="16622" y="0"/>
            <a:ext cx="9144000" cy="6858000"/>
          </a:xfrm>
          <a:prstGeom prst="rect">
            <a:avLst/>
          </a:prstGeom>
        </p:spPr>
      </p:pic>
      <p:graphicFrame>
        <p:nvGraphicFramePr>
          <p:cNvPr id="1026" name="Object 7" hidden="1"/>
          <p:cNvGraphicFramePr>
            <a:graphicFrameLocks noChangeAspect="1"/>
          </p:cNvGraphicFramePr>
          <p:nvPr>
            <p:custDataLst>
              <p:tags r:id="rId22"/>
            </p:custDataLst>
          </p:nvPr>
        </p:nvGraphicFramePr>
        <p:xfrm>
          <a:off x="1589" y="1590"/>
          <a:ext cx="1587" cy="1587"/>
        </p:xfrm>
        <a:graphic>
          <a:graphicData uri="http://schemas.openxmlformats.org/presentationml/2006/ole">
            <mc:AlternateContent xmlns:mc="http://schemas.openxmlformats.org/markup-compatibility/2006">
              <mc:Choice xmlns:v="urn:schemas-microsoft-com:vml" Requires="v">
                <p:oleObj spid="_x0000_s1068" name="think-cell Slide" r:id="rId24" imgW="360" imgH="360" progId="">
                  <p:embed/>
                </p:oleObj>
              </mc:Choice>
              <mc:Fallback>
                <p:oleObj name="think-cell Slide" r:id="rId24" imgW="360" imgH="360" progId="">
                  <p:embed/>
                  <p:pic>
                    <p:nvPicPr>
                      <p:cNvPr id="1026" name="Object 7" hidden="1"/>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589" y="1590"/>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 name="CuadroTexto 2"/>
          <p:cNvSpPr txBox="1"/>
          <p:nvPr userDrawn="1"/>
        </p:nvSpPr>
        <p:spPr>
          <a:xfrm>
            <a:off x="254000" y="6375400"/>
            <a:ext cx="635000" cy="309958"/>
          </a:xfrm>
          <a:prstGeom prst="rect">
            <a:avLst/>
          </a:prstGeom>
          <a:noFill/>
        </p:spPr>
        <p:txBody>
          <a:bodyPr wrap="square" lIns="90000" tIns="46800" rIns="90000" bIns="46800" rtlCol="0" anchor="ctr">
            <a:spAutoFit/>
          </a:bodyPr>
          <a:lstStyle/>
          <a:p>
            <a:pPr algn="ctr"/>
            <a:fld id="{4A4329B1-34FE-4444-BDD4-F8B27E6BE1F4}" type="slidenum">
              <a:rPr lang="es-US" sz="1400" b="1" smtClean="0">
                <a:solidFill>
                  <a:srgbClr val="FFFFFF"/>
                </a:solidFill>
                <a:latin typeface="Trebuchet MS" panose="020B0603020202020204" pitchFamily="34" charset="0"/>
                <a:cs typeface="Arial" pitchFamily="34" charset="0"/>
              </a:rPr>
              <a:pPr algn="ctr"/>
              <a:t>‹Nº›</a:t>
            </a:fld>
            <a:endParaRPr lang="es-CO" sz="1400" b="1" dirty="0">
              <a:solidFill>
                <a:srgbClr val="FFFFFF"/>
              </a:solidFill>
              <a:latin typeface="Trebuchet MS" panose="020B0603020202020204" pitchFamily="34" charset="0"/>
              <a:cs typeface="Arial" pitchFamily="34" charset="0"/>
            </a:endParaRPr>
          </a:p>
        </p:txBody>
      </p:sp>
    </p:spTree>
    <p:extLst>
      <p:ext uri="{BB962C8B-B14F-4D97-AF65-F5344CB8AC3E}">
        <p14:creationId xmlns:p14="http://schemas.microsoft.com/office/powerpoint/2010/main" val="2789372781"/>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810" r:id="rId5"/>
    <p:sldLayoutId id="2147483811" r:id="rId6"/>
    <p:sldLayoutId id="2147483651" r:id="rId7"/>
    <p:sldLayoutId id="2147483660" r:id="rId8"/>
    <p:sldLayoutId id="2147483661" r:id="rId9"/>
    <p:sldLayoutId id="2147483669" r:id="rId10"/>
    <p:sldLayoutId id="2147483670" r:id="rId11"/>
    <p:sldLayoutId id="2147483662" r:id="rId12"/>
    <p:sldLayoutId id="2147483743" r:id="rId13"/>
    <p:sldLayoutId id="2147483745" r:id="rId14"/>
    <p:sldLayoutId id="2147483746" r:id="rId15"/>
    <p:sldLayoutId id="2147483747" r:id="rId16"/>
    <p:sldLayoutId id="2147483748" r:id="rId17"/>
    <p:sldLayoutId id="2147483749" r:id="rId18"/>
    <p:sldLayoutId id="2147483750" r:id="rId19"/>
  </p:sldLayoutIdLst>
  <p:hf sldNum="0" hdr="0" ftr="0" dt="0"/>
  <p:txStyles>
    <p:titleStyle>
      <a:lvl1pPr algn="l" rtl="0" eaLnBrk="0" fontAlgn="base" hangingPunct="0">
        <a:spcBef>
          <a:spcPct val="0"/>
        </a:spcBef>
        <a:spcAft>
          <a:spcPct val="0"/>
        </a:spcAft>
        <a:defRPr sz="1800" b="1" kern="1200">
          <a:solidFill>
            <a:srgbClr val="007934"/>
          </a:solidFill>
          <a:latin typeface="+mn-lt"/>
          <a:ea typeface="+mj-ea"/>
          <a:cs typeface="+mj-cs"/>
        </a:defRPr>
      </a:lvl1pPr>
      <a:lvl2pPr algn="l" rtl="0" eaLnBrk="0" fontAlgn="base" hangingPunct="0">
        <a:spcBef>
          <a:spcPct val="0"/>
        </a:spcBef>
        <a:spcAft>
          <a:spcPct val="0"/>
        </a:spcAft>
        <a:defRPr sz="1800" b="1">
          <a:solidFill>
            <a:srgbClr val="007934"/>
          </a:solidFill>
          <a:latin typeface="Arial" pitchFamily="34" charset="0"/>
        </a:defRPr>
      </a:lvl2pPr>
      <a:lvl3pPr algn="l" rtl="0" eaLnBrk="0" fontAlgn="base" hangingPunct="0">
        <a:spcBef>
          <a:spcPct val="0"/>
        </a:spcBef>
        <a:spcAft>
          <a:spcPct val="0"/>
        </a:spcAft>
        <a:defRPr sz="1800" b="1">
          <a:solidFill>
            <a:srgbClr val="007934"/>
          </a:solidFill>
          <a:latin typeface="Arial" pitchFamily="34" charset="0"/>
        </a:defRPr>
      </a:lvl3pPr>
      <a:lvl4pPr algn="l" rtl="0" eaLnBrk="0" fontAlgn="base" hangingPunct="0">
        <a:spcBef>
          <a:spcPct val="0"/>
        </a:spcBef>
        <a:spcAft>
          <a:spcPct val="0"/>
        </a:spcAft>
        <a:defRPr sz="1800" b="1">
          <a:solidFill>
            <a:srgbClr val="007934"/>
          </a:solidFill>
          <a:latin typeface="Arial" pitchFamily="34" charset="0"/>
        </a:defRPr>
      </a:lvl4pPr>
      <a:lvl5pPr algn="l" rtl="0" eaLnBrk="0" fontAlgn="base" hangingPunct="0">
        <a:spcBef>
          <a:spcPct val="0"/>
        </a:spcBef>
        <a:spcAft>
          <a:spcPct val="0"/>
        </a:spcAft>
        <a:defRPr sz="1800" b="1">
          <a:solidFill>
            <a:srgbClr val="007934"/>
          </a:solidFill>
          <a:latin typeface="Arial" pitchFamily="34" charset="0"/>
        </a:defRPr>
      </a:lvl5pPr>
      <a:lvl6pPr marL="342900" algn="l" rtl="0" fontAlgn="base">
        <a:spcBef>
          <a:spcPct val="0"/>
        </a:spcBef>
        <a:spcAft>
          <a:spcPct val="0"/>
        </a:spcAft>
        <a:defRPr sz="1800" b="1">
          <a:solidFill>
            <a:srgbClr val="007934"/>
          </a:solidFill>
          <a:latin typeface="Arial" pitchFamily="34" charset="0"/>
        </a:defRPr>
      </a:lvl6pPr>
      <a:lvl7pPr marL="685800" algn="l" rtl="0" fontAlgn="base">
        <a:spcBef>
          <a:spcPct val="0"/>
        </a:spcBef>
        <a:spcAft>
          <a:spcPct val="0"/>
        </a:spcAft>
        <a:defRPr sz="1800" b="1">
          <a:solidFill>
            <a:srgbClr val="007934"/>
          </a:solidFill>
          <a:latin typeface="Arial" pitchFamily="34" charset="0"/>
        </a:defRPr>
      </a:lvl7pPr>
      <a:lvl8pPr marL="1028700" algn="l" rtl="0" fontAlgn="base">
        <a:spcBef>
          <a:spcPct val="0"/>
        </a:spcBef>
        <a:spcAft>
          <a:spcPct val="0"/>
        </a:spcAft>
        <a:defRPr sz="1800" b="1">
          <a:solidFill>
            <a:srgbClr val="007934"/>
          </a:solidFill>
          <a:latin typeface="Arial" pitchFamily="34" charset="0"/>
        </a:defRPr>
      </a:lvl8pPr>
      <a:lvl9pPr marL="1371600" algn="l" rtl="0" fontAlgn="base">
        <a:spcBef>
          <a:spcPct val="0"/>
        </a:spcBef>
        <a:spcAft>
          <a:spcPct val="0"/>
        </a:spcAft>
        <a:defRPr sz="1800" b="1">
          <a:solidFill>
            <a:srgbClr val="007934"/>
          </a:solidFill>
          <a:latin typeface="Arial" pitchFamily="34" charset="0"/>
        </a:defRPr>
      </a:lvl9pPr>
    </p:titleStyle>
    <p:bodyStyle>
      <a:lvl1pPr marL="136922" indent="-136922" algn="l" rtl="0" eaLnBrk="0" fontAlgn="base" hangingPunct="0">
        <a:spcBef>
          <a:spcPts val="1444"/>
        </a:spcBef>
        <a:spcAft>
          <a:spcPct val="0"/>
        </a:spcAft>
        <a:buClr>
          <a:srgbClr val="007934"/>
        </a:buClr>
        <a:buFont typeface="Arial" pitchFamily="34" charset="0"/>
        <a:buChar char="•"/>
        <a:defRPr sz="1200" kern="1200">
          <a:solidFill>
            <a:srgbClr val="787878"/>
          </a:solidFill>
          <a:latin typeface="Trebuchet MS" pitchFamily="34" charset="0"/>
          <a:ea typeface="+mn-ea"/>
          <a:cs typeface="Arial" pitchFamily="34" charset="0"/>
        </a:defRPr>
      </a:lvl1pPr>
      <a:lvl2pPr marL="266700" indent="-128588" algn="l" rtl="0" eaLnBrk="0" fontAlgn="base" hangingPunct="0">
        <a:lnSpc>
          <a:spcPct val="90000"/>
        </a:lnSpc>
        <a:spcBef>
          <a:spcPts val="572"/>
        </a:spcBef>
        <a:spcAft>
          <a:spcPct val="0"/>
        </a:spcAft>
        <a:buClr>
          <a:srgbClr val="007934"/>
        </a:buClr>
        <a:buFont typeface="Arial" pitchFamily="34" charset="0"/>
        <a:buChar char="–"/>
        <a:defRPr sz="1200" kern="1200">
          <a:solidFill>
            <a:srgbClr val="787878"/>
          </a:solidFill>
          <a:latin typeface="Trebuchet MS" pitchFamily="34" charset="0"/>
          <a:ea typeface="+mn-ea"/>
          <a:cs typeface="Arial" pitchFamily="34" charset="0"/>
        </a:defRPr>
      </a:lvl2pPr>
      <a:lvl3pPr marL="403622" indent="-135731" algn="l" rtl="0" eaLnBrk="0" fontAlgn="base" hangingPunct="0">
        <a:lnSpc>
          <a:spcPct val="90000"/>
        </a:lnSpc>
        <a:spcBef>
          <a:spcPts val="572"/>
        </a:spcBef>
        <a:spcAft>
          <a:spcPct val="0"/>
        </a:spcAft>
        <a:buClr>
          <a:srgbClr val="007934"/>
        </a:buClr>
        <a:buFont typeface="Arial" pitchFamily="34" charset="0"/>
        <a:buChar char="•"/>
        <a:defRPr sz="1200" kern="1200">
          <a:solidFill>
            <a:srgbClr val="787878"/>
          </a:solidFill>
          <a:latin typeface="Trebuchet MS" pitchFamily="34" charset="0"/>
          <a:ea typeface="+mn-ea"/>
          <a:cs typeface="Arial" pitchFamily="34" charset="0"/>
        </a:defRPr>
      </a:lvl3pPr>
      <a:lvl4pPr marL="539354" indent="-135731" algn="l" rtl="0" eaLnBrk="0" fontAlgn="base" hangingPunct="0">
        <a:lnSpc>
          <a:spcPct val="90000"/>
        </a:lnSpc>
        <a:spcBef>
          <a:spcPts val="572"/>
        </a:spcBef>
        <a:spcAft>
          <a:spcPct val="0"/>
        </a:spcAft>
        <a:buClr>
          <a:srgbClr val="007934"/>
        </a:buClr>
        <a:buFont typeface="Arial" pitchFamily="34" charset="0"/>
        <a:buChar char="–"/>
        <a:defRPr sz="1200" kern="1200">
          <a:solidFill>
            <a:srgbClr val="787878"/>
          </a:solidFill>
          <a:latin typeface="Trebuchet MS" pitchFamily="34" charset="0"/>
          <a:ea typeface="+mn-ea"/>
          <a:cs typeface="Arial" pitchFamily="34" charset="0"/>
        </a:defRPr>
      </a:lvl4pPr>
      <a:lvl5pPr marL="673894" indent="-134541" algn="l" rtl="0" eaLnBrk="0" fontAlgn="base" hangingPunct="0">
        <a:lnSpc>
          <a:spcPct val="90000"/>
        </a:lnSpc>
        <a:spcBef>
          <a:spcPts val="572"/>
        </a:spcBef>
        <a:spcAft>
          <a:spcPct val="0"/>
        </a:spcAft>
        <a:buClr>
          <a:srgbClr val="007934"/>
        </a:buClr>
        <a:buFont typeface="Arial" pitchFamily="34" charset="0"/>
        <a:buChar char="•"/>
        <a:defRPr sz="1200" kern="1200">
          <a:solidFill>
            <a:srgbClr val="787878"/>
          </a:solidFill>
          <a:latin typeface="Trebuchet MS" pitchFamily="34" charset="0"/>
          <a:ea typeface="+mn-ea"/>
          <a:cs typeface="Arial" pitchFamily="34" charset="0"/>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Imagen 5"/>
          <p:cNvPicPr>
            <a:picLocks noChangeAspect="1"/>
          </p:cNvPicPr>
          <p:nvPr userDrawn="1"/>
        </p:nvPicPr>
        <p:blipFill rotWithShape="1">
          <a:blip r:embed="rId17"/>
          <a:srcRect l="27735" t="23242" r="10302" b="14258"/>
          <a:stretch/>
        </p:blipFill>
        <p:spPr>
          <a:xfrm>
            <a:off x="0" y="-31532"/>
            <a:ext cx="9144000" cy="6917446"/>
          </a:xfrm>
          <a:prstGeom prst="rect">
            <a:avLst/>
          </a:prstGeom>
        </p:spPr>
      </p:pic>
      <p:graphicFrame>
        <p:nvGraphicFramePr>
          <p:cNvPr id="8" name="Object 7" hidden="1"/>
          <p:cNvGraphicFramePr>
            <a:graphicFrameLocks noChangeAspect="1"/>
          </p:cNvGraphicFramePr>
          <p:nvPr>
            <p:custDataLst>
              <p:tags r:id="rId16"/>
            </p:custDataLst>
          </p:nvPr>
        </p:nvGraphicFramePr>
        <p:xfrm>
          <a:off x="1629" y="1662"/>
          <a:ext cx="1587" cy="1587"/>
        </p:xfrm>
        <a:graphic>
          <a:graphicData uri="http://schemas.openxmlformats.org/presentationml/2006/ole">
            <mc:AlternateContent xmlns:mc="http://schemas.openxmlformats.org/markup-compatibility/2006">
              <mc:Choice xmlns:v="urn:schemas-microsoft-com:vml" Requires="v">
                <p:oleObj spid="_x0000_s3116" name="think-cell Slide" r:id="rId18" imgW="360" imgH="360" progId="TCLayout.ActiveDocument.1">
                  <p:embed/>
                </p:oleObj>
              </mc:Choice>
              <mc:Fallback>
                <p:oleObj name="think-cell Slide" r:id="rId18" imgW="360" imgH="360" progId="TCLayout.ActiveDocument.1">
                  <p:embed/>
                  <p:pic>
                    <p:nvPicPr>
                      <p:cNvPr id="8" name="Object 7" hidden="1"/>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629" y="1662"/>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Placeholder 1"/>
          <p:cNvSpPr>
            <a:spLocks noGrp="1"/>
          </p:cNvSpPr>
          <p:nvPr>
            <p:ph type="title"/>
          </p:nvPr>
        </p:nvSpPr>
        <p:spPr>
          <a:xfrm>
            <a:off x="569950" y="266768"/>
            <a:ext cx="7751761" cy="979487"/>
          </a:xfrm>
          <a:prstGeom prst="rect">
            <a:avLst/>
          </a:prstGeom>
        </p:spPr>
        <p:txBody>
          <a:bodyPr vert="horz" lIns="0" tIns="0" rIns="0" bIns="0" rtlCol="0" anchor="t" anchorCtr="0">
            <a:noAutofit/>
          </a:bodyPr>
          <a:lstStyle/>
          <a:p>
            <a:pPr lvl="0"/>
            <a:r>
              <a:rPr lang="es-MX"/>
              <a:t>Título diapositiva</a:t>
            </a:r>
            <a:endParaRPr lang="es-MX" dirty="0"/>
          </a:p>
        </p:txBody>
      </p:sp>
      <p:sp>
        <p:nvSpPr>
          <p:cNvPr id="19" name="6 CuadroTexto"/>
          <p:cNvSpPr txBox="1"/>
          <p:nvPr/>
        </p:nvSpPr>
        <p:spPr>
          <a:xfrm>
            <a:off x="-6103" y="6566122"/>
            <a:ext cx="483183" cy="523220"/>
          </a:xfrm>
          <a:prstGeom prst="rect">
            <a:avLst/>
          </a:prstGeom>
        </p:spPr>
        <p:txBody>
          <a:bodyPr wrap="square" rtlCol="0">
            <a:spAutoFit/>
          </a:bodyPr>
          <a:lstStyle/>
          <a:p>
            <a:pPr algn="ctr">
              <a:spcBef>
                <a:spcPct val="0"/>
              </a:spcBef>
              <a:defRPr/>
            </a:pPr>
            <a:fld id="{034D4164-CED8-46B7-A73C-C07DEB61E7BB}" type="slidenum">
              <a:rPr lang="es-MX" sz="1400" b="1" smtClean="0">
                <a:solidFill>
                  <a:srgbClr val="007635"/>
                </a:solidFill>
                <a:latin typeface="Trebuchet MS"/>
                <a:cs typeface="Arial" charset="0"/>
              </a:rPr>
              <a:pPr algn="ctr">
                <a:spcBef>
                  <a:spcPct val="0"/>
                </a:spcBef>
                <a:defRPr/>
              </a:pPr>
              <a:t>‹Nº›</a:t>
            </a:fld>
            <a:endParaRPr lang="es-MX" sz="1400" b="1" dirty="0">
              <a:solidFill>
                <a:srgbClr val="007635"/>
              </a:solidFill>
              <a:latin typeface="Trebuchet MS"/>
              <a:cs typeface="Arial" charset="0"/>
            </a:endParaRPr>
          </a:p>
        </p:txBody>
      </p:sp>
    </p:spTree>
    <p:extLst>
      <p:ext uri="{BB962C8B-B14F-4D97-AF65-F5344CB8AC3E}">
        <p14:creationId xmlns:p14="http://schemas.microsoft.com/office/powerpoint/2010/main" val="1376919353"/>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Lst>
  <p:hf hdr="0" ftr="0"/>
  <p:txStyles>
    <p:titleStyle>
      <a:lvl1pPr algn="l" defTabSz="914400" rtl="0" eaLnBrk="1" latinLnBrk="0" hangingPunct="1">
        <a:spcBef>
          <a:spcPct val="0"/>
        </a:spcBef>
        <a:buNone/>
        <a:defRPr sz="2400" b="1" kern="1200">
          <a:solidFill>
            <a:srgbClr val="007934"/>
          </a:solidFill>
          <a:latin typeface="+mn-lt"/>
          <a:ea typeface="+mj-ea"/>
          <a:cs typeface="+mj-cs"/>
        </a:defRPr>
      </a:lvl1pPr>
    </p:titleStyle>
    <p:bodyStyle>
      <a:lvl1pPr marL="183600" indent="-183600" algn="l" defTabSz="914400" rtl="0" eaLnBrk="1" latinLnBrk="0" hangingPunct="1">
        <a:spcBef>
          <a:spcPts val="1920"/>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1pPr>
      <a:lvl2pPr marL="356400" indent="-172800"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2pPr>
      <a:lvl3pPr marL="538163" indent="-180975"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3pPr>
      <a:lvl4pPr marL="719138" indent="-180975"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4pPr>
      <a:lvl5pPr marL="900000" indent="-180000"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15"/>
            </p:custDataLst>
          </p:nvPr>
        </p:nvGraphicFramePr>
        <p:xfrm>
          <a:off x="1640" y="1662"/>
          <a:ext cx="1587" cy="1587"/>
        </p:xfrm>
        <a:graphic>
          <a:graphicData uri="http://schemas.openxmlformats.org/presentationml/2006/ole">
            <mc:AlternateContent xmlns:mc="http://schemas.openxmlformats.org/markup-compatibility/2006">
              <mc:Choice xmlns:v="urn:schemas-microsoft-com:vml" Requires="v">
                <p:oleObj spid="_x0000_s7212" name="think-cell Slide" r:id="rId16" imgW="360" imgH="360" progId="">
                  <p:embed/>
                </p:oleObj>
              </mc:Choice>
              <mc:Fallback>
                <p:oleObj name="think-cell Slide" r:id="rId16" imgW="360" imgH="360" progId="">
                  <p:embed/>
                  <p:pic>
                    <p:nvPicPr>
                      <p:cNvPr id="8" name="Object 7" hidden="1"/>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640" y="1662"/>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5" name="2 Imagen"/>
          <p:cNvPicPr>
            <a:picLocks noChangeAspect="1"/>
          </p:cNvPicPr>
          <p:nvPr/>
        </p:nvPicPr>
        <p:blipFill>
          <a:blip r:embed="rId18"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569966" y="266779"/>
            <a:ext cx="7751761" cy="979487"/>
          </a:xfrm>
          <a:prstGeom prst="rect">
            <a:avLst/>
          </a:prstGeom>
        </p:spPr>
        <p:txBody>
          <a:bodyPr vert="horz" lIns="0" tIns="0" rIns="0" bIns="0" rtlCol="0" anchor="t" anchorCtr="0">
            <a:noAutofit/>
          </a:bodyPr>
          <a:lstStyle/>
          <a:p>
            <a:pPr lvl="0"/>
            <a:r>
              <a:rPr lang="es-MX"/>
              <a:t>Título diapositiva</a:t>
            </a:r>
            <a:endParaRPr lang="es-MX" dirty="0"/>
          </a:p>
        </p:txBody>
      </p:sp>
      <p:sp>
        <p:nvSpPr>
          <p:cNvPr id="19" name="6 CuadroTexto"/>
          <p:cNvSpPr txBox="1"/>
          <p:nvPr/>
        </p:nvSpPr>
        <p:spPr>
          <a:xfrm>
            <a:off x="-6103" y="6566112"/>
            <a:ext cx="483183" cy="523220"/>
          </a:xfrm>
          <a:prstGeom prst="rect">
            <a:avLst/>
          </a:prstGeom>
        </p:spPr>
        <p:txBody>
          <a:bodyPr wrap="square" rtlCol="0">
            <a:spAutoFit/>
          </a:bodyPr>
          <a:lstStyle/>
          <a:p>
            <a:pPr algn="ctr" fontAlgn="auto">
              <a:spcAft>
                <a:spcPts val="0"/>
              </a:spcAft>
              <a:defRPr/>
            </a:pPr>
            <a:fld id="{034D4164-CED8-46B7-A73C-C07DEB61E7BB}" type="slidenum">
              <a:rPr lang="es-MX" sz="1400" b="1" smtClean="0">
                <a:solidFill>
                  <a:srgbClr val="007635"/>
                </a:solidFill>
                <a:latin typeface="Trebuchet MS"/>
              </a:rPr>
              <a:pPr algn="ctr" fontAlgn="auto">
                <a:spcAft>
                  <a:spcPts val="0"/>
                </a:spcAft>
                <a:defRPr/>
              </a:pPr>
              <a:t>‹Nº›</a:t>
            </a:fld>
            <a:endParaRPr lang="es-MX" sz="1400" b="1" dirty="0">
              <a:solidFill>
                <a:srgbClr val="007635"/>
              </a:solidFill>
              <a:latin typeface="Trebuchet MS"/>
            </a:endParaRPr>
          </a:p>
        </p:txBody>
      </p:sp>
    </p:spTree>
    <p:extLst>
      <p:ext uri="{BB962C8B-B14F-4D97-AF65-F5344CB8AC3E}">
        <p14:creationId xmlns:p14="http://schemas.microsoft.com/office/powerpoint/2010/main" val="1510081985"/>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812" r:id="rId9"/>
    <p:sldLayoutId id="2147483813" r:id="rId10"/>
    <p:sldLayoutId id="2147483814" r:id="rId11"/>
    <p:sldLayoutId id="2147483815" r:id="rId12"/>
  </p:sldLayoutIdLst>
  <p:hf hdr="0" ftr="0"/>
  <p:txStyles>
    <p:titleStyle>
      <a:lvl1pPr algn="l" defTabSz="914400" rtl="0" eaLnBrk="1" latinLnBrk="0" hangingPunct="1">
        <a:spcBef>
          <a:spcPct val="0"/>
        </a:spcBef>
        <a:buNone/>
        <a:defRPr sz="2400" b="1" kern="1200">
          <a:solidFill>
            <a:srgbClr val="007934"/>
          </a:solidFill>
          <a:latin typeface="+mn-lt"/>
          <a:ea typeface="+mj-ea"/>
          <a:cs typeface="+mj-cs"/>
        </a:defRPr>
      </a:lvl1pPr>
    </p:titleStyle>
    <p:bodyStyle>
      <a:lvl1pPr marL="183600" indent="-183600" algn="l" defTabSz="914400" rtl="0" eaLnBrk="1" latinLnBrk="0" hangingPunct="1">
        <a:spcBef>
          <a:spcPts val="1920"/>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1pPr>
      <a:lvl2pPr marL="356400" indent="-172800"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2pPr>
      <a:lvl3pPr marL="538163" indent="-180975"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3pPr>
      <a:lvl4pPr marL="719138" indent="-180975"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4pPr>
      <a:lvl5pPr marL="900000" indent="-180000"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p:cNvGraphicFramePr>
          <p:nvPr>
            <p:custDataLst>
              <p:tags r:id="rId15"/>
            </p:custDataLst>
          </p:nvPr>
        </p:nvGraphicFramePr>
        <p:xfrm>
          <a:off x="1618" y="1627"/>
          <a:ext cx="1587" cy="1587"/>
        </p:xfrm>
        <a:graphic>
          <a:graphicData uri="http://schemas.openxmlformats.org/presentationml/2006/ole">
            <mc:AlternateContent xmlns:mc="http://schemas.openxmlformats.org/markup-compatibility/2006">
              <mc:Choice xmlns:v="urn:schemas-microsoft-com:vml" Requires="v">
                <p:oleObj spid="_x0000_s10284" name="think-cell Slide" r:id="rId16" imgW="360" imgH="360" progId="">
                  <p:embed/>
                </p:oleObj>
              </mc:Choice>
              <mc:Fallback>
                <p:oleObj name="think-cell Slide" r:id="rId16" imgW="360" imgH="360" progId="">
                  <p:embed/>
                  <p:pic>
                    <p:nvPicPr>
                      <p:cNvPr id="8" name="Object 7" hidden="1"/>
                      <p:cNvPicPr>
                        <a:picLocks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618" y="1627"/>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5" name="2 Imagen"/>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
        <p:nvSpPr>
          <p:cNvPr id="2" name="Title Placeholder 1"/>
          <p:cNvSpPr>
            <a:spLocks noGrp="1"/>
          </p:cNvSpPr>
          <p:nvPr>
            <p:ph type="title"/>
          </p:nvPr>
        </p:nvSpPr>
        <p:spPr>
          <a:xfrm>
            <a:off x="569927" y="266702"/>
            <a:ext cx="7751761" cy="716400"/>
          </a:xfrm>
          <a:prstGeom prst="rect">
            <a:avLst/>
          </a:prstGeom>
        </p:spPr>
        <p:txBody>
          <a:bodyPr vert="horz" lIns="0" tIns="0" rIns="0" bIns="0" rtlCol="0" anchor="t" anchorCtr="0">
            <a:noAutofit/>
          </a:bodyPr>
          <a:lstStyle/>
          <a:p>
            <a:pPr lvl="0"/>
            <a:r>
              <a:rPr lang="es-ES_tradnl" dirty="0"/>
              <a:t>Título diapositiva</a:t>
            </a:r>
          </a:p>
        </p:txBody>
      </p:sp>
      <p:sp>
        <p:nvSpPr>
          <p:cNvPr id="19" name="6 CuadroTexto"/>
          <p:cNvSpPr txBox="1"/>
          <p:nvPr/>
        </p:nvSpPr>
        <p:spPr>
          <a:xfrm>
            <a:off x="-6097" y="6566122"/>
            <a:ext cx="905695" cy="307777"/>
          </a:xfrm>
          <a:prstGeom prst="rect">
            <a:avLst/>
          </a:prstGeom>
        </p:spPr>
        <p:txBody>
          <a:bodyPr wrap="square" rtlCol="0">
            <a:spAutoFit/>
          </a:bodyPr>
          <a:lstStyle/>
          <a:p>
            <a:pPr algn="ctr">
              <a:defRPr/>
            </a:pPr>
            <a:fld id="{034D4164-CED8-46B7-A73C-C07DEB61E7BB}" type="slidenum">
              <a:rPr lang="es-ES_tradnl" sz="1400" b="1">
                <a:solidFill>
                  <a:srgbClr val="007635"/>
                </a:solidFill>
                <a:latin typeface="Trebuchet MS"/>
              </a:rPr>
              <a:pPr algn="ctr">
                <a:defRPr/>
              </a:pPr>
              <a:t>‹Nº›</a:t>
            </a:fld>
            <a:endParaRPr lang="es-ES_tradnl" sz="1400" b="1" dirty="0">
              <a:solidFill>
                <a:srgbClr val="007635"/>
              </a:solidFill>
              <a:latin typeface="Trebuchet MS"/>
            </a:endParaRPr>
          </a:p>
        </p:txBody>
      </p:sp>
    </p:spTree>
    <p:extLst>
      <p:ext uri="{BB962C8B-B14F-4D97-AF65-F5344CB8AC3E}">
        <p14:creationId xmlns:p14="http://schemas.microsoft.com/office/powerpoint/2010/main" val="344798482"/>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816" r:id="rId10"/>
    <p:sldLayoutId id="2147483817" r:id="rId11"/>
    <p:sldLayoutId id="2147483818" r:id="rId12"/>
  </p:sldLayoutIdLst>
  <p:hf hdr="0" ftr="0"/>
  <p:txStyles>
    <p:titleStyle>
      <a:lvl1pPr algn="l" defTabSz="914400" rtl="0" eaLnBrk="1" latinLnBrk="0" hangingPunct="1">
        <a:spcBef>
          <a:spcPct val="0"/>
        </a:spcBef>
        <a:buNone/>
        <a:defRPr sz="2400" b="1" kern="1200">
          <a:solidFill>
            <a:srgbClr val="007934"/>
          </a:solidFill>
          <a:latin typeface="+mn-lt"/>
          <a:ea typeface="+mj-ea"/>
          <a:cs typeface="+mj-cs"/>
        </a:defRPr>
      </a:lvl1pPr>
    </p:titleStyle>
    <p:bodyStyle>
      <a:lvl1pPr marL="183600" indent="-183600" algn="l" defTabSz="914400" rtl="0" eaLnBrk="1" latinLnBrk="0" hangingPunct="1">
        <a:spcBef>
          <a:spcPts val="1920"/>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1pPr>
      <a:lvl2pPr marL="356400" indent="-172800"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2pPr>
      <a:lvl3pPr marL="538163" indent="-180975"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3pPr>
      <a:lvl4pPr marL="719138" indent="-180975"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4pPr>
      <a:lvl5pPr marL="900000" indent="-180000" algn="l" defTabSz="914400" rtl="0" eaLnBrk="1" latinLnBrk="0" hangingPunct="1">
        <a:lnSpc>
          <a:spcPct val="90000"/>
        </a:lnSpc>
        <a:spcBef>
          <a:spcPts val="768"/>
        </a:spcBef>
        <a:buClr>
          <a:srgbClr val="007934"/>
        </a:buClr>
        <a:buFont typeface="Arial" pitchFamily="34" charset="0"/>
        <a:buChar char="•"/>
        <a:defRPr sz="1600" kern="1200">
          <a:solidFill>
            <a:srgbClr val="787878"/>
          </a:solidFill>
          <a:latin typeface="Trebuchet MS"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12"/>
            </p:custDataLst>
          </p:nvPr>
        </p:nvGraphicFramePr>
        <p:xfrm>
          <a:off x="1666" y="1712"/>
          <a:ext cx="1587" cy="1587"/>
        </p:xfrm>
        <a:graphic>
          <a:graphicData uri="http://schemas.openxmlformats.org/presentationml/2006/ole">
            <mc:AlternateContent xmlns:mc="http://schemas.openxmlformats.org/markup-compatibility/2006">
              <mc:Choice xmlns:v="urn:schemas-microsoft-com:vml" Requires="v">
                <p:oleObj spid="_x0000_s13357" name="think-cell Slide" r:id="rId13" imgW="360" imgH="360" progId="">
                  <p:embed/>
                </p:oleObj>
              </mc:Choice>
              <mc:Fallback>
                <p:oleObj name="think-cell Slide" r:id="rId13" imgW="360" imgH="360" progId="">
                  <p:embed/>
                  <p:pic>
                    <p:nvPicPr>
                      <p:cNvPr id="8" name="Object 7" hidden="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666" y="1712"/>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5" name="2 Imagen"/>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569988" y="266828"/>
            <a:ext cx="7751761" cy="979487"/>
          </a:xfrm>
          <a:prstGeom prst="rect">
            <a:avLst/>
          </a:prstGeom>
        </p:spPr>
        <p:txBody>
          <a:bodyPr vert="horz" lIns="0" tIns="0" rIns="0" bIns="0" rtlCol="0" anchor="t" anchorCtr="0">
            <a:noAutofit/>
          </a:bodyPr>
          <a:lstStyle/>
          <a:p>
            <a:pPr lvl="0"/>
            <a:r>
              <a:rPr lang="es-MX"/>
              <a:t>Título diapositiva</a:t>
            </a:r>
            <a:endParaRPr lang="es-MX" dirty="0"/>
          </a:p>
        </p:txBody>
      </p:sp>
    </p:spTree>
    <p:extLst>
      <p:ext uri="{BB962C8B-B14F-4D97-AF65-F5344CB8AC3E}">
        <p14:creationId xmlns:p14="http://schemas.microsoft.com/office/powerpoint/2010/main" val="3767553394"/>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2" r:id="rId7"/>
    <p:sldLayoutId id="2147483803" r:id="rId8"/>
    <p:sldLayoutId id="2147483819" r:id="rId9"/>
  </p:sldLayoutIdLst>
  <p:hf hdr="0" ftr="0"/>
  <p:txStyles>
    <p:titleStyle>
      <a:lvl1pPr algn="l" defTabSz="844083" rtl="0" eaLnBrk="1" latinLnBrk="0" hangingPunct="1">
        <a:spcBef>
          <a:spcPct val="0"/>
        </a:spcBef>
        <a:buNone/>
        <a:defRPr sz="2215" b="1" kern="1200">
          <a:solidFill>
            <a:srgbClr val="007934"/>
          </a:solidFill>
          <a:latin typeface="+mn-lt"/>
          <a:ea typeface="+mj-ea"/>
          <a:cs typeface="+mj-cs"/>
        </a:defRPr>
      </a:lvl1pPr>
    </p:titleStyle>
    <p:bodyStyle>
      <a:lvl1pPr marL="169481" indent="-169481" algn="l" defTabSz="844083" rtl="0" eaLnBrk="1" latinLnBrk="0" hangingPunct="1">
        <a:spcBef>
          <a:spcPts val="1772"/>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1pPr>
      <a:lvl2pPr marL="328993" indent="-159512"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2pPr>
      <a:lvl3pPr marL="496778" indent="-1670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3pPr>
      <a:lvl4pPr marL="663836" indent="-1670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4pPr>
      <a:lvl5pPr marL="830790" indent="-1661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5pPr>
      <a:lvl6pPr marL="2321227"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6pPr>
      <a:lvl7pPr marL="2743269"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7pPr>
      <a:lvl8pPr marL="3165310"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8pPr>
      <a:lvl9pPr marL="3587351"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3.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64.xml"/><Relationship Id="rId4" Type="http://schemas.openxmlformats.org/officeDocument/2006/relationships/chart" Target="../charts/chart2.xml"/></Relationships>
</file>

<file path=ppt/slides/_rels/slide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xml"/><Relationship Id="rId1" Type="http://schemas.openxmlformats.org/officeDocument/2006/relationships/slideLayout" Target="../slideLayouts/slideLayout64.xml"/><Relationship Id="rId4" Type="http://schemas.openxmlformats.org/officeDocument/2006/relationships/chart" Target="../charts/char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4.xml"/></Relationships>
</file>

<file path=ppt/slides/_rels/slide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tmp"/><Relationship Id="rId7" Type="http://schemas.openxmlformats.org/officeDocument/2006/relationships/image" Target="../media/image24.tmp"/><Relationship Id="rId12" Type="http://schemas.openxmlformats.org/officeDocument/2006/relationships/image" Target="../media/image29.tmp"/><Relationship Id="rId2" Type="http://schemas.openxmlformats.org/officeDocument/2006/relationships/notesSlide" Target="../notesSlides/notesSlide4.xml"/><Relationship Id="rId1" Type="http://schemas.openxmlformats.org/officeDocument/2006/relationships/slideLayout" Target="../slideLayouts/slideLayout64.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tmp"/><Relationship Id="rId10" Type="http://schemas.openxmlformats.org/officeDocument/2006/relationships/image" Target="../media/image27.tmp"/><Relationship Id="rId4" Type="http://schemas.openxmlformats.org/officeDocument/2006/relationships/image" Target="../media/image21.tmp"/><Relationship Id="rId9" Type="http://schemas.openxmlformats.org/officeDocument/2006/relationships/image" Target="../media/image2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5.xml"/><Relationship Id="rId5" Type="http://schemas.openxmlformats.org/officeDocument/2006/relationships/image" Target="../media/image33.tmp"/><Relationship Id="rId4" Type="http://schemas.openxmlformats.org/officeDocument/2006/relationships/image" Target="../media/image32.png"/></Relationships>
</file>

<file path=ppt/slides/_rels/slide8.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6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o 2"/>
          <p:cNvGrpSpPr/>
          <p:nvPr/>
        </p:nvGrpSpPr>
        <p:grpSpPr>
          <a:xfrm>
            <a:off x="402336" y="494245"/>
            <a:ext cx="8418576" cy="4175760"/>
            <a:chOff x="402336" y="402336"/>
            <a:chExt cx="8418576" cy="4175760"/>
          </a:xfrm>
          <a:solidFill>
            <a:schemeClr val="bg1"/>
          </a:solidFill>
        </p:grpSpPr>
        <p:sp>
          <p:nvSpPr>
            <p:cNvPr id="2" name="Rectángulo 1"/>
            <p:cNvSpPr/>
            <p:nvPr/>
          </p:nvSpPr>
          <p:spPr>
            <a:xfrm>
              <a:off x="402336" y="402336"/>
              <a:ext cx="2791968" cy="475488"/>
            </a:xfrm>
            <a:prstGeom prst="rect">
              <a:avLst/>
            </a:prstGeom>
            <a:grpFill/>
            <a:ln>
              <a:noFill/>
            </a:ln>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s-CO" sz="1200" dirty="0">
                <a:latin typeface="+mn-lt"/>
              </a:endParaRPr>
            </a:p>
          </p:txBody>
        </p:sp>
        <p:sp>
          <p:nvSpPr>
            <p:cNvPr id="14" name="Rectángulo 13"/>
            <p:cNvSpPr/>
            <p:nvPr/>
          </p:nvSpPr>
          <p:spPr>
            <a:xfrm>
              <a:off x="4535424" y="1865376"/>
              <a:ext cx="4285488" cy="2712720"/>
            </a:xfrm>
            <a:prstGeom prst="rect">
              <a:avLst/>
            </a:prstGeom>
            <a:grpFill/>
            <a:ln>
              <a:noFill/>
            </a:ln>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s-CO" sz="1200" dirty="0">
                <a:latin typeface="+mn-lt"/>
              </a:endParaRPr>
            </a:p>
          </p:txBody>
        </p:sp>
      </p:grpSp>
      <p:pic>
        <p:nvPicPr>
          <p:cNvPr id="11" name="Imagen 10"/>
          <p:cNvPicPr>
            <a:picLocks noChangeAspect="1"/>
          </p:cNvPicPr>
          <p:nvPr/>
        </p:nvPicPr>
        <p:blipFill rotWithShape="1">
          <a:blip r:embed="rId2">
            <a:extLst>
              <a:ext uri="{28A0092B-C50C-407E-A947-70E740481C1C}">
                <a14:useLocalDpi xmlns:a14="http://schemas.microsoft.com/office/drawing/2010/main" val="0"/>
              </a:ext>
            </a:extLst>
          </a:blip>
          <a:srcRect b="80657"/>
          <a:stretch/>
        </p:blipFill>
        <p:spPr>
          <a:xfrm>
            <a:off x="402336" y="494245"/>
            <a:ext cx="3343438" cy="383579"/>
          </a:xfrm>
          <a:prstGeom prst="rect">
            <a:avLst/>
          </a:prstGeom>
          <a:ln>
            <a:noFill/>
          </a:ln>
        </p:spPr>
      </p:pic>
      <p:pic>
        <p:nvPicPr>
          <p:cNvPr id="7" name="6 Imagen">
            <a:extLst>
              <a:ext uri="{FF2B5EF4-FFF2-40B4-BE49-F238E27FC236}">
                <a16:creationId xmlns:a16="http://schemas.microsoft.com/office/drawing/2014/main" id="{8B4166A6-B294-48D6-8534-724E319CE0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95451" y="2023871"/>
            <a:ext cx="4625461" cy="1987297"/>
          </a:xfrm>
          <a:prstGeom prst="rect">
            <a:avLst/>
          </a:prstGeom>
          <a:ln>
            <a:noFill/>
          </a:ln>
        </p:spPr>
      </p:pic>
    </p:spTree>
    <p:extLst>
      <p:ext uri="{BB962C8B-B14F-4D97-AF65-F5344CB8AC3E}">
        <p14:creationId xmlns:p14="http://schemas.microsoft.com/office/powerpoint/2010/main" val="2620352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texto"/>
          <p:cNvSpPr txBox="1">
            <a:spLocks/>
          </p:cNvSpPr>
          <p:nvPr/>
        </p:nvSpPr>
        <p:spPr>
          <a:xfrm>
            <a:off x="6138028" y="6570700"/>
            <a:ext cx="3097412" cy="287299"/>
          </a:xfrm>
          <a:prstGeom prst="rect">
            <a:avLst/>
          </a:prstGeom>
        </p:spPr>
        <p:txBody>
          <a:bodyPr>
            <a:normAutofit fontScale="92500" lnSpcReduction="10000"/>
          </a:bodyPr>
          <a:lstStyle>
            <a:lvl1pPr marL="169481" indent="-169481" algn="l" defTabSz="844083" rtl="0" eaLnBrk="1" latinLnBrk="0" hangingPunct="1">
              <a:spcBef>
                <a:spcPts val="1772"/>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1pPr>
            <a:lvl2pPr marL="328993" indent="-159512"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2pPr>
            <a:lvl3pPr marL="496778" indent="-1670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3pPr>
            <a:lvl4pPr marL="663836" indent="-1670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4pPr>
            <a:lvl5pPr marL="830790" indent="-1661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5pPr>
            <a:lvl6pPr marL="2321227"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6pPr>
            <a:lvl7pPr marL="2743269"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7pPr>
            <a:lvl8pPr marL="3165310"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8pPr>
            <a:lvl9pPr marL="3587351"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9pPr>
          </a:lstStyle>
          <a:p>
            <a:pPr marL="0" indent="0">
              <a:buNone/>
            </a:pPr>
            <a:r>
              <a:rPr lang="es-CO" dirty="0" smtClean="0"/>
              <a:t>ALUMBRADO PUBLICO CARTAGENA</a:t>
            </a:r>
            <a:endParaRPr lang="es-CO" dirty="0"/>
          </a:p>
        </p:txBody>
      </p:sp>
      <p:sp>
        <p:nvSpPr>
          <p:cNvPr id="7" name="Título 1"/>
          <p:cNvSpPr txBox="1">
            <a:spLocks/>
          </p:cNvSpPr>
          <p:nvPr/>
        </p:nvSpPr>
        <p:spPr>
          <a:xfrm>
            <a:off x="177280" y="73152"/>
            <a:ext cx="6570992" cy="436913"/>
          </a:xfrm>
          <a:prstGeom prst="rect">
            <a:avLst/>
          </a:prstGeom>
        </p:spPr>
        <p:txBody>
          <a:bodyPr anchor="t"/>
          <a:lstStyle>
            <a:lvl1pPr algn="ctr" defTabSz="914400" rtl="0" eaLnBrk="1" latinLnBrk="0" hangingPunct="1">
              <a:lnSpc>
                <a:spcPts val="4000"/>
              </a:lnSpc>
              <a:spcBef>
                <a:spcPct val="0"/>
              </a:spcBef>
              <a:buNone/>
              <a:defRPr lang="es-CO" sz="4000" b="1" kern="1200" baseline="0" dirty="0">
                <a:solidFill>
                  <a:srgbClr val="007934"/>
                </a:solidFill>
                <a:latin typeface="Trebuchet MS" pitchFamily="34" charset="0"/>
                <a:ea typeface="+mj-ea"/>
                <a:cs typeface="+mj-cs"/>
              </a:defRPr>
            </a:lvl1pPr>
          </a:lstStyle>
          <a:p>
            <a:pPr algn="l" defTabSz="685800" fontAlgn="base">
              <a:lnSpc>
                <a:spcPct val="100000"/>
              </a:lnSpc>
              <a:spcAft>
                <a:spcPct val="0"/>
              </a:spcAft>
              <a:defRPr/>
            </a:pPr>
            <a:r>
              <a:rPr lang="es-MX" sz="2200" dirty="0" smtClean="0">
                <a:solidFill>
                  <a:srgbClr val="5DBF0C"/>
                </a:solidFill>
                <a:latin typeface="Segoe UI Light" panose="020B0502040204020203" pitchFamily="34" charset="0"/>
                <a:ea typeface="+mn-ea"/>
                <a:cs typeface="Segoe UI Light" panose="020B0502040204020203" pitchFamily="34" charset="0"/>
              </a:rPr>
              <a:t>ATENCIONES REALIZADAS MES DE </a:t>
            </a:r>
            <a:r>
              <a:rPr lang="es-MX" sz="2200" dirty="0" smtClean="0">
                <a:solidFill>
                  <a:srgbClr val="5DBF0C"/>
                </a:solidFill>
                <a:latin typeface="Segoe UI Light" panose="020B0502040204020203" pitchFamily="34" charset="0"/>
                <a:ea typeface="+mn-ea"/>
                <a:cs typeface="Segoe UI Light" panose="020B0502040204020203" pitchFamily="34" charset="0"/>
              </a:rPr>
              <a:t>MARZO</a:t>
            </a:r>
            <a:endParaRPr lang="es-ES_tradnl" sz="2200" dirty="0">
              <a:solidFill>
                <a:srgbClr val="5DBF0C"/>
              </a:solidFill>
              <a:latin typeface="Segoe UI Light" panose="020B0502040204020203" pitchFamily="34" charset="0"/>
              <a:ea typeface="+mn-ea"/>
              <a:cs typeface="Segoe UI Light" panose="020B0502040204020203" pitchFamily="34" charset="0"/>
            </a:endParaRPr>
          </a:p>
        </p:txBody>
      </p:sp>
      <p:sp>
        <p:nvSpPr>
          <p:cNvPr id="11" name="Título 1"/>
          <p:cNvSpPr txBox="1">
            <a:spLocks/>
          </p:cNvSpPr>
          <p:nvPr/>
        </p:nvSpPr>
        <p:spPr>
          <a:xfrm>
            <a:off x="6138028" y="495673"/>
            <a:ext cx="2757069" cy="436913"/>
          </a:xfrm>
          <a:prstGeom prst="rect">
            <a:avLst/>
          </a:prstGeom>
        </p:spPr>
        <p:txBody>
          <a:bodyPr anchor="t"/>
          <a:lstStyle>
            <a:lvl1pPr algn="ctr" defTabSz="914400" rtl="0" eaLnBrk="1" latinLnBrk="0" hangingPunct="1">
              <a:lnSpc>
                <a:spcPts val="4000"/>
              </a:lnSpc>
              <a:spcBef>
                <a:spcPct val="0"/>
              </a:spcBef>
              <a:buNone/>
              <a:defRPr lang="es-CO" sz="4000" b="1" kern="1200" baseline="0" dirty="0">
                <a:solidFill>
                  <a:srgbClr val="007934"/>
                </a:solidFill>
                <a:latin typeface="Trebuchet MS" pitchFamily="34" charset="0"/>
                <a:ea typeface="+mj-ea"/>
                <a:cs typeface="+mj-cs"/>
              </a:defRPr>
            </a:lvl1pPr>
          </a:lstStyle>
          <a:p>
            <a:pPr algn="l" defTabSz="685800" fontAlgn="base">
              <a:lnSpc>
                <a:spcPct val="100000"/>
              </a:lnSpc>
              <a:spcAft>
                <a:spcPct val="0"/>
              </a:spcAft>
              <a:defRPr/>
            </a:pPr>
            <a:r>
              <a:rPr lang="es-MX" sz="1600" dirty="0" smtClean="0">
                <a:solidFill>
                  <a:srgbClr val="5DBF0C"/>
                </a:solidFill>
                <a:latin typeface="Segoe UI Light" panose="020B0502040204020203" pitchFamily="34" charset="0"/>
                <a:ea typeface="+mn-ea"/>
                <a:cs typeface="Segoe UI Light" panose="020B0502040204020203" pitchFamily="34" charset="0"/>
              </a:rPr>
              <a:t>CANTIDAD REPARACIONES</a:t>
            </a:r>
            <a:endParaRPr lang="es-ES_tradnl" sz="1600" dirty="0">
              <a:solidFill>
                <a:srgbClr val="5DBF0C"/>
              </a:solidFill>
              <a:latin typeface="Segoe UI Light" panose="020B0502040204020203" pitchFamily="34" charset="0"/>
              <a:ea typeface="+mn-ea"/>
              <a:cs typeface="Segoe UI Light" panose="020B0502040204020203" pitchFamily="34" charset="0"/>
            </a:endParaRPr>
          </a:p>
        </p:txBody>
      </p:sp>
      <p:sp>
        <p:nvSpPr>
          <p:cNvPr id="12" name="CuadroTexto 11"/>
          <p:cNvSpPr txBox="1"/>
          <p:nvPr/>
        </p:nvSpPr>
        <p:spPr>
          <a:xfrm>
            <a:off x="5486400" y="2066544"/>
            <a:ext cx="3090672" cy="3141502"/>
          </a:xfrm>
          <a:prstGeom prst="rect">
            <a:avLst/>
          </a:prstGeom>
          <a:noFill/>
        </p:spPr>
        <p:txBody>
          <a:bodyPr wrap="square" lIns="90000" tIns="46800" rIns="90000" bIns="46800" rtlCol="0">
            <a:spAutoFit/>
          </a:bodyPr>
          <a:lstStyle/>
          <a:p>
            <a:pPr algn="just"/>
            <a:r>
              <a:rPr lang="es-CO" dirty="0" smtClean="0">
                <a:latin typeface="Arial" pitchFamily="34" charset="0"/>
                <a:cs typeface="Arial" pitchFamily="34" charset="0"/>
              </a:rPr>
              <a:t>Durante el mes de febrero </a:t>
            </a:r>
            <a:r>
              <a:rPr lang="es-CO" dirty="0" smtClean="0">
                <a:latin typeface="Arial" pitchFamily="34" charset="0"/>
                <a:cs typeface="Arial" pitchFamily="34" charset="0"/>
              </a:rPr>
              <a:t>se realizo la atención de 850 solicitudes las cuales generaron 1.041 </a:t>
            </a:r>
            <a:r>
              <a:rPr lang="es-CO" dirty="0" err="1" smtClean="0">
                <a:latin typeface="Arial" pitchFamily="34" charset="0"/>
                <a:cs typeface="Arial" pitchFamily="34" charset="0"/>
              </a:rPr>
              <a:t>OT</a:t>
            </a:r>
            <a:r>
              <a:rPr lang="es-CO" dirty="0" smtClean="0">
                <a:latin typeface="Arial" pitchFamily="34" charset="0"/>
                <a:cs typeface="Arial" pitchFamily="34" charset="0"/>
              </a:rPr>
              <a:t>. De estas se rehabilitaron durante el mes 1873 puntos luminosos. Para un porcentaje según el aforo de 3.86 % esto representa un menor comportamiento al 7.8% del mes de febrero</a:t>
            </a:r>
            <a:endParaRPr lang="es-CO" dirty="0" smtClean="0">
              <a:latin typeface="Arial" pitchFamily="34" charset="0"/>
              <a:cs typeface="Arial" pitchFamily="34" charset="0"/>
            </a:endParaRPr>
          </a:p>
        </p:txBody>
      </p:sp>
      <p:graphicFrame>
        <p:nvGraphicFramePr>
          <p:cNvPr id="13" name="Gráfico 12"/>
          <p:cNvGraphicFramePr>
            <a:graphicFrameLocks/>
          </p:cNvGraphicFramePr>
          <p:nvPr>
            <p:extLst>
              <p:ext uri="{D42A27DB-BD31-4B8C-83A1-F6EECF244321}">
                <p14:modId xmlns:p14="http://schemas.microsoft.com/office/powerpoint/2010/main" val="4234832907"/>
              </p:ext>
            </p:extLst>
          </p:nvPr>
        </p:nvGraphicFramePr>
        <p:xfrm>
          <a:off x="265176" y="510065"/>
          <a:ext cx="4754880" cy="27634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Gráfico 13"/>
          <p:cNvGraphicFramePr>
            <a:graphicFrameLocks/>
          </p:cNvGraphicFramePr>
          <p:nvPr>
            <p:extLst>
              <p:ext uri="{D42A27DB-BD31-4B8C-83A1-F6EECF244321}">
                <p14:modId xmlns:p14="http://schemas.microsoft.com/office/powerpoint/2010/main" val="3414473773"/>
              </p:ext>
            </p:extLst>
          </p:nvPr>
        </p:nvGraphicFramePr>
        <p:xfrm>
          <a:off x="265176" y="3544443"/>
          <a:ext cx="4792980" cy="3097530"/>
        </p:xfrm>
        <a:graphic>
          <a:graphicData uri="http://schemas.openxmlformats.org/drawingml/2006/chart">
            <c:chart xmlns:c="http://schemas.openxmlformats.org/drawingml/2006/chart" xmlns:r="http://schemas.openxmlformats.org/officeDocument/2006/relationships" r:id="rId4"/>
          </a:graphicData>
        </a:graphic>
      </p:graphicFrame>
      <p:sp>
        <p:nvSpPr>
          <p:cNvPr id="2" name="CuadroTexto 1"/>
          <p:cNvSpPr txBox="1"/>
          <p:nvPr/>
        </p:nvSpPr>
        <p:spPr>
          <a:xfrm>
            <a:off x="5172328" y="902493"/>
            <a:ext cx="1785248" cy="771623"/>
          </a:xfrm>
          <a:prstGeom prst="rect">
            <a:avLst/>
          </a:prstGeom>
          <a:solidFill>
            <a:schemeClr val="bg2">
              <a:lumMod val="95000"/>
            </a:schemeClr>
          </a:solidFill>
        </p:spPr>
        <p:txBody>
          <a:bodyPr wrap="square" lIns="90000" tIns="46800" rIns="90000" bIns="46800" rtlCol="0">
            <a:spAutoFit/>
          </a:bodyPr>
          <a:lstStyle/>
          <a:p>
            <a:pPr algn="ctr"/>
            <a:r>
              <a:rPr lang="es-CO" sz="1600" dirty="0" err="1" smtClean="0">
                <a:solidFill>
                  <a:schemeClr val="accent3"/>
                </a:solidFill>
                <a:latin typeface="VAGRounded BT"/>
                <a:cs typeface="Arial" pitchFamily="34" charset="0"/>
              </a:rPr>
              <a:t>Cant</a:t>
            </a:r>
            <a:r>
              <a:rPr lang="es-CO" sz="1600" dirty="0" smtClean="0">
                <a:solidFill>
                  <a:schemeClr val="accent3"/>
                </a:solidFill>
                <a:latin typeface="VAGRounded BT"/>
                <a:cs typeface="Arial" pitchFamily="34" charset="0"/>
              </a:rPr>
              <a:t>. Solicitudes</a:t>
            </a:r>
          </a:p>
          <a:p>
            <a:pPr algn="ctr"/>
            <a:r>
              <a:rPr lang="es-CO" sz="2800" dirty="0" smtClean="0">
                <a:solidFill>
                  <a:srgbClr val="7DB935"/>
                </a:solidFill>
                <a:latin typeface="Arial" pitchFamily="34" charset="0"/>
                <a:cs typeface="Arial" pitchFamily="34" charset="0"/>
              </a:rPr>
              <a:t>850</a:t>
            </a:r>
            <a:endParaRPr lang="es-CO" sz="2800" dirty="0" smtClean="0">
              <a:solidFill>
                <a:srgbClr val="7DB935"/>
              </a:solidFill>
              <a:latin typeface="Arial" pitchFamily="34" charset="0"/>
              <a:cs typeface="Arial" pitchFamily="34" charset="0"/>
            </a:endParaRPr>
          </a:p>
        </p:txBody>
      </p:sp>
      <p:sp>
        <p:nvSpPr>
          <p:cNvPr id="16" name="CuadroTexto 15"/>
          <p:cNvSpPr txBox="1"/>
          <p:nvPr/>
        </p:nvSpPr>
        <p:spPr>
          <a:xfrm>
            <a:off x="7109849" y="902492"/>
            <a:ext cx="1785248" cy="771623"/>
          </a:xfrm>
          <a:prstGeom prst="rect">
            <a:avLst/>
          </a:prstGeom>
          <a:solidFill>
            <a:schemeClr val="bg2">
              <a:lumMod val="95000"/>
            </a:schemeClr>
          </a:solidFill>
        </p:spPr>
        <p:txBody>
          <a:bodyPr wrap="square" lIns="90000" tIns="46800" rIns="90000" bIns="46800" rtlCol="0">
            <a:spAutoFit/>
          </a:bodyPr>
          <a:lstStyle/>
          <a:p>
            <a:pPr algn="ctr"/>
            <a:r>
              <a:rPr lang="es-CO" sz="1600" dirty="0" err="1" smtClean="0">
                <a:solidFill>
                  <a:schemeClr val="accent3"/>
                </a:solidFill>
                <a:latin typeface="VAGRounded BT"/>
                <a:cs typeface="Arial" pitchFamily="34" charset="0"/>
              </a:rPr>
              <a:t>Cant</a:t>
            </a:r>
            <a:r>
              <a:rPr lang="es-CO" sz="1600" dirty="0" smtClean="0">
                <a:solidFill>
                  <a:schemeClr val="accent3"/>
                </a:solidFill>
                <a:latin typeface="VAGRounded BT"/>
                <a:cs typeface="Arial" pitchFamily="34" charset="0"/>
              </a:rPr>
              <a:t>. </a:t>
            </a:r>
            <a:r>
              <a:rPr lang="es-CO" sz="1600" dirty="0" err="1" smtClean="0">
                <a:solidFill>
                  <a:schemeClr val="accent3"/>
                </a:solidFill>
                <a:latin typeface="VAGRounded BT"/>
                <a:cs typeface="Arial" pitchFamily="34" charset="0"/>
              </a:rPr>
              <a:t>OT</a:t>
            </a:r>
            <a:endParaRPr lang="es-CO" sz="1600" dirty="0" smtClean="0">
              <a:solidFill>
                <a:schemeClr val="accent3"/>
              </a:solidFill>
              <a:latin typeface="VAGRounded BT"/>
              <a:cs typeface="Arial" pitchFamily="34" charset="0"/>
            </a:endParaRPr>
          </a:p>
          <a:p>
            <a:pPr algn="ctr"/>
            <a:r>
              <a:rPr lang="es-CO" sz="2800" dirty="0" smtClean="0">
                <a:solidFill>
                  <a:srgbClr val="7DB935"/>
                </a:solidFill>
                <a:latin typeface="Arial" pitchFamily="34" charset="0"/>
                <a:cs typeface="Arial" pitchFamily="34" charset="0"/>
              </a:rPr>
              <a:t>1.041</a:t>
            </a:r>
            <a:endParaRPr lang="es-CO" sz="2800" dirty="0" smtClean="0">
              <a:solidFill>
                <a:srgbClr val="7DB935"/>
              </a:solidFill>
              <a:latin typeface="Arial" pitchFamily="34" charset="0"/>
              <a:cs typeface="Arial" pitchFamily="34" charset="0"/>
            </a:endParaRPr>
          </a:p>
        </p:txBody>
      </p:sp>
    </p:spTree>
    <p:extLst>
      <p:ext uri="{BB962C8B-B14F-4D97-AF65-F5344CB8AC3E}">
        <p14:creationId xmlns:p14="http://schemas.microsoft.com/office/powerpoint/2010/main" val="2657200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texto"/>
          <p:cNvSpPr txBox="1">
            <a:spLocks/>
          </p:cNvSpPr>
          <p:nvPr/>
        </p:nvSpPr>
        <p:spPr>
          <a:xfrm>
            <a:off x="6138028" y="6570700"/>
            <a:ext cx="3097412" cy="287299"/>
          </a:xfrm>
          <a:prstGeom prst="rect">
            <a:avLst/>
          </a:prstGeom>
        </p:spPr>
        <p:txBody>
          <a:bodyPr>
            <a:normAutofit fontScale="92500" lnSpcReduction="10000"/>
          </a:bodyPr>
          <a:lstStyle>
            <a:lvl1pPr marL="169481" indent="-169481" algn="l" defTabSz="844083" rtl="0" eaLnBrk="1" latinLnBrk="0" hangingPunct="1">
              <a:spcBef>
                <a:spcPts val="1772"/>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1pPr>
            <a:lvl2pPr marL="328993" indent="-159512"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2pPr>
            <a:lvl3pPr marL="496778" indent="-1670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3pPr>
            <a:lvl4pPr marL="663836" indent="-1670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4pPr>
            <a:lvl5pPr marL="830790" indent="-1661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5pPr>
            <a:lvl6pPr marL="2321227"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6pPr>
            <a:lvl7pPr marL="2743269"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7pPr>
            <a:lvl8pPr marL="3165310"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8pPr>
            <a:lvl9pPr marL="3587351"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9pPr>
          </a:lstStyle>
          <a:p>
            <a:pPr marL="0" indent="0">
              <a:buNone/>
            </a:pPr>
            <a:r>
              <a:rPr lang="es-CO" dirty="0" smtClean="0"/>
              <a:t>ALUMBRADO PUBLICO CARTAGENA</a:t>
            </a:r>
            <a:endParaRPr lang="es-CO" dirty="0"/>
          </a:p>
        </p:txBody>
      </p:sp>
      <p:sp>
        <p:nvSpPr>
          <p:cNvPr id="7" name="Título 1"/>
          <p:cNvSpPr txBox="1">
            <a:spLocks/>
          </p:cNvSpPr>
          <p:nvPr/>
        </p:nvSpPr>
        <p:spPr>
          <a:xfrm>
            <a:off x="177280" y="73152"/>
            <a:ext cx="6570992" cy="436913"/>
          </a:xfrm>
          <a:prstGeom prst="rect">
            <a:avLst/>
          </a:prstGeom>
        </p:spPr>
        <p:txBody>
          <a:bodyPr anchor="t"/>
          <a:lstStyle>
            <a:lvl1pPr algn="ctr" defTabSz="914400" rtl="0" eaLnBrk="1" latinLnBrk="0" hangingPunct="1">
              <a:lnSpc>
                <a:spcPts val="4000"/>
              </a:lnSpc>
              <a:spcBef>
                <a:spcPct val="0"/>
              </a:spcBef>
              <a:buNone/>
              <a:defRPr lang="es-CO" sz="4000" b="1" kern="1200" baseline="0" dirty="0">
                <a:solidFill>
                  <a:srgbClr val="007934"/>
                </a:solidFill>
                <a:latin typeface="Trebuchet MS" pitchFamily="34" charset="0"/>
                <a:ea typeface="+mj-ea"/>
                <a:cs typeface="+mj-cs"/>
              </a:defRPr>
            </a:lvl1pPr>
          </a:lstStyle>
          <a:p>
            <a:pPr algn="l" defTabSz="685800" fontAlgn="base">
              <a:lnSpc>
                <a:spcPct val="100000"/>
              </a:lnSpc>
              <a:spcAft>
                <a:spcPct val="0"/>
              </a:spcAft>
              <a:defRPr/>
            </a:pPr>
            <a:r>
              <a:rPr lang="es-MX" sz="2200" dirty="0" smtClean="0">
                <a:solidFill>
                  <a:srgbClr val="5DBF0C"/>
                </a:solidFill>
                <a:latin typeface="Segoe UI Light" panose="020B0502040204020203" pitchFamily="34" charset="0"/>
                <a:ea typeface="+mn-ea"/>
                <a:cs typeface="Segoe UI Light" panose="020B0502040204020203" pitchFamily="34" charset="0"/>
              </a:rPr>
              <a:t>TIEMPO DE REPARACIÓN SOLICITUDES</a:t>
            </a:r>
            <a:endParaRPr lang="es-ES_tradnl" sz="2200" dirty="0">
              <a:solidFill>
                <a:srgbClr val="5DBF0C"/>
              </a:solidFill>
              <a:latin typeface="Segoe UI Light" panose="020B0502040204020203" pitchFamily="34" charset="0"/>
              <a:ea typeface="+mn-ea"/>
              <a:cs typeface="Segoe UI Light" panose="020B0502040204020203" pitchFamily="34" charset="0"/>
            </a:endParaRPr>
          </a:p>
        </p:txBody>
      </p:sp>
      <p:sp>
        <p:nvSpPr>
          <p:cNvPr id="12" name="CuadroTexto 11"/>
          <p:cNvSpPr txBox="1"/>
          <p:nvPr/>
        </p:nvSpPr>
        <p:spPr>
          <a:xfrm>
            <a:off x="5705856" y="3152198"/>
            <a:ext cx="3090672" cy="3418501"/>
          </a:xfrm>
          <a:prstGeom prst="rect">
            <a:avLst/>
          </a:prstGeom>
          <a:noFill/>
        </p:spPr>
        <p:txBody>
          <a:bodyPr wrap="square" lIns="90000" tIns="46800" rIns="90000" bIns="46800" rtlCol="0">
            <a:spAutoFit/>
          </a:bodyPr>
          <a:lstStyle/>
          <a:p>
            <a:pPr algn="just"/>
            <a:r>
              <a:rPr lang="es-CO" dirty="0" smtClean="0">
                <a:latin typeface="Arial" pitchFamily="34" charset="0"/>
                <a:cs typeface="Arial" pitchFamily="34" charset="0"/>
              </a:rPr>
              <a:t>Para las reparaciones realizadas durante el mes de febrero las solicitudes fueron atendidas en promedio en </a:t>
            </a:r>
            <a:r>
              <a:rPr lang="es-CO" dirty="0" smtClean="0">
                <a:latin typeface="Arial" pitchFamily="34" charset="0"/>
                <a:cs typeface="Arial" pitchFamily="34" charset="0"/>
              </a:rPr>
              <a:t>25,24 </a:t>
            </a:r>
            <a:r>
              <a:rPr lang="es-CO" dirty="0" smtClean="0">
                <a:latin typeface="Arial" pitchFamily="34" charset="0"/>
                <a:cs typeface="Arial" pitchFamily="34" charset="0"/>
              </a:rPr>
              <a:t>horas.</a:t>
            </a:r>
          </a:p>
          <a:p>
            <a:pPr algn="just"/>
            <a:endParaRPr lang="es-CO" dirty="0">
              <a:latin typeface="Arial" pitchFamily="34" charset="0"/>
              <a:cs typeface="Arial" pitchFamily="34" charset="0"/>
            </a:endParaRPr>
          </a:p>
          <a:p>
            <a:pPr algn="just"/>
            <a:r>
              <a:rPr lang="es-CO" dirty="0" smtClean="0">
                <a:latin typeface="Arial" pitchFamily="34" charset="0"/>
                <a:cs typeface="Arial" pitchFamily="34" charset="0"/>
              </a:rPr>
              <a:t>El </a:t>
            </a:r>
            <a:r>
              <a:rPr lang="es-CO" dirty="0" smtClean="0">
                <a:latin typeface="Arial" pitchFamily="34" charset="0"/>
                <a:cs typeface="Arial" pitchFamily="34" charset="0"/>
              </a:rPr>
              <a:t>75% </a:t>
            </a:r>
            <a:r>
              <a:rPr lang="es-CO" dirty="0" smtClean="0">
                <a:latin typeface="Arial" pitchFamily="34" charset="0"/>
                <a:cs typeface="Arial" pitchFamily="34" charset="0"/>
              </a:rPr>
              <a:t>de las solicitudes fueron atendidas en menos de 24 horas. Y el </a:t>
            </a:r>
            <a:r>
              <a:rPr lang="es-CO" dirty="0" smtClean="0">
                <a:latin typeface="Arial" pitchFamily="34" charset="0"/>
                <a:cs typeface="Arial" pitchFamily="34" charset="0"/>
              </a:rPr>
              <a:t>89% </a:t>
            </a:r>
            <a:r>
              <a:rPr lang="es-CO" dirty="0" smtClean="0">
                <a:latin typeface="Arial" pitchFamily="34" charset="0"/>
                <a:cs typeface="Arial" pitchFamily="34" charset="0"/>
              </a:rPr>
              <a:t>de las solicitudes fueron atendidas en menos de 48 horas. </a:t>
            </a:r>
          </a:p>
        </p:txBody>
      </p:sp>
      <p:sp>
        <p:nvSpPr>
          <p:cNvPr id="13" name="Título 1"/>
          <p:cNvSpPr txBox="1">
            <a:spLocks/>
          </p:cNvSpPr>
          <p:nvPr/>
        </p:nvSpPr>
        <p:spPr>
          <a:xfrm>
            <a:off x="5605272" y="2671588"/>
            <a:ext cx="3291840" cy="436913"/>
          </a:xfrm>
          <a:prstGeom prst="rect">
            <a:avLst/>
          </a:prstGeom>
        </p:spPr>
        <p:txBody>
          <a:bodyPr anchor="t"/>
          <a:lstStyle>
            <a:lvl1pPr algn="ctr" defTabSz="914400" rtl="0" eaLnBrk="1" latinLnBrk="0" hangingPunct="1">
              <a:lnSpc>
                <a:spcPts val="4000"/>
              </a:lnSpc>
              <a:spcBef>
                <a:spcPct val="0"/>
              </a:spcBef>
              <a:buNone/>
              <a:defRPr lang="es-CO" sz="4000" b="1" kern="1200" baseline="0" dirty="0">
                <a:solidFill>
                  <a:srgbClr val="007934"/>
                </a:solidFill>
                <a:latin typeface="Trebuchet MS" pitchFamily="34" charset="0"/>
                <a:ea typeface="+mj-ea"/>
                <a:cs typeface="+mj-cs"/>
              </a:defRPr>
            </a:lvl1pPr>
          </a:lstStyle>
          <a:p>
            <a:pPr algn="l" defTabSz="685800" fontAlgn="base">
              <a:lnSpc>
                <a:spcPct val="100000"/>
              </a:lnSpc>
              <a:spcAft>
                <a:spcPct val="0"/>
              </a:spcAft>
              <a:defRPr/>
            </a:pPr>
            <a:r>
              <a:rPr lang="es-MX" sz="1600" dirty="0" smtClean="0">
                <a:solidFill>
                  <a:srgbClr val="5DBF0C"/>
                </a:solidFill>
                <a:latin typeface="Segoe UI Light" panose="020B0502040204020203" pitchFamily="34" charset="0"/>
                <a:ea typeface="+mn-ea"/>
                <a:cs typeface="Segoe UI Light" panose="020B0502040204020203" pitchFamily="34" charset="0"/>
              </a:rPr>
              <a:t>TIEMPO REPARACIÓN SOLICITUDES</a:t>
            </a:r>
            <a:endParaRPr lang="es-ES_tradnl" sz="1600" dirty="0">
              <a:solidFill>
                <a:srgbClr val="5DBF0C"/>
              </a:solidFill>
              <a:latin typeface="Segoe UI Light" panose="020B0502040204020203" pitchFamily="34" charset="0"/>
              <a:ea typeface="+mn-ea"/>
              <a:cs typeface="Segoe UI Light" panose="020B0502040204020203" pitchFamily="34" charset="0"/>
            </a:endParaRPr>
          </a:p>
        </p:txBody>
      </p:sp>
      <p:graphicFrame>
        <p:nvGraphicFramePr>
          <p:cNvPr id="9" name="Gráfico 8"/>
          <p:cNvGraphicFramePr>
            <a:graphicFrameLocks/>
          </p:cNvGraphicFramePr>
          <p:nvPr>
            <p:extLst>
              <p:ext uri="{D42A27DB-BD31-4B8C-83A1-F6EECF244321}">
                <p14:modId xmlns:p14="http://schemas.microsoft.com/office/powerpoint/2010/main" val="616534724"/>
              </p:ext>
            </p:extLst>
          </p:nvPr>
        </p:nvGraphicFramePr>
        <p:xfrm>
          <a:off x="921258" y="510065"/>
          <a:ext cx="3486150" cy="226971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Tabla 4"/>
          <p:cNvGraphicFramePr>
            <a:graphicFrameLocks noGrp="1"/>
          </p:cNvGraphicFramePr>
          <p:nvPr>
            <p:extLst>
              <p:ext uri="{D42A27DB-BD31-4B8C-83A1-F6EECF244321}">
                <p14:modId xmlns:p14="http://schemas.microsoft.com/office/powerpoint/2010/main" val="2213584104"/>
              </p:ext>
            </p:extLst>
          </p:nvPr>
        </p:nvGraphicFramePr>
        <p:xfrm>
          <a:off x="4928616" y="666081"/>
          <a:ext cx="4059936" cy="1747934"/>
        </p:xfrm>
        <a:graphic>
          <a:graphicData uri="http://schemas.openxmlformats.org/drawingml/2006/table">
            <a:tbl>
              <a:tblPr>
                <a:tableStyleId>{93296810-A885-4BE3-A3E7-6D5BEEA58F35}</a:tableStyleId>
              </a:tblPr>
              <a:tblGrid>
                <a:gridCol w="2500747">
                  <a:extLst>
                    <a:ext uri="{9D8B030D-6E8A-4147-A177-3AD203B41FA5}">
                      <a16:colId xmlns:a16="http://schemas.microsoft.com/office/drawing/2014/main" val="1209793223"/>
                    </a:ext>
                  </a:extLst>
                </a:gridCol>
                <a:gridCol w="1559189">
                  <a:extLst>
                    <a:ext uri="{9D8B030D-6E8A-4147-A177-3AD203B41FA5}">
                      <a16:colId xmlns:a16="http://schemas.microsoft.com/office/drawing/2014/main" val="2687705425"/>
                    </a:ext>
                  </a:extLst>
                </a:gridCol>
              </a:tblGrid>
              <a:tr h="493229">
                <a:tc>
                  <a:txBody>
                    <a:bodyPr/>
                    <a:lstStyle/>
                    <a:p>
                      <a:pPr algn="ctr" fontAlgn="ctr"/>
                      <a:r>
                        <a:rPr lang="es-CO" sz="1400" u="none" strike="noStrike" dirty="0" smtClean="0">
                          <a:solidFill>
                            <a:schemeClr val="accent3"/>
                          </a:solidFill>
                          <a:effectLst/>
                        </a:rPr>
                        <a:t>TIPO </a:t>
                      </a:r>
                      <a:r>
                        <a:rPr lang="es-CO" sz="1400" u="none" strike="noStrike" dirty="0" err="1" smtClean="0">
                          <a:solidFill>
                            <a:schemeClr val="accent3"/>
                          </a:solidFill>
                          <a:effectLst/>
                        </a:rPr>
                        <a:t>ANS</a:t>
                      </a:r>
                      <a:endParaRPr lang="es-CO" sz="1400" b="1" i="0" u="none" strike="noStrike" dirty="0">
                        <a:solidFill>
                          <a:schemeClr val="accent3"/>
                        </a:solidFill>
                        <a:effectLst/>
                        <a:latin typeface="VAGRounded BT"/>
                      </a:endParaRPr>
                    </a:p>
                  </a:txBody>
                  <a:tcPr marL="7620" marR="7620" marT="7620" marB="0" anchor="ctr"/>
                </a:tc>
                <a:tc>
                  <a:txBody>
                    <a:bodyPr/>
                    <a:lstStyle/>
                    <a:p>
                      <a:pPr algn="ctr" fontAlgn="ctr"/>
                      <a:r>
                        <a:rPr lang="es-CO" sz="1400" u="none" strike="noStrike" dirty="0">
                          <a:solidFill>
                            <a:schemeClr val="accent3"/>
                          </a:solidFill>
                          <a:effectLst/>
                        </a:rPr>
                        <a:t>Promedio de Tiempo </a:t>
                      </a:r>
                      <a:r>
                        <a:rPr lang="es-CO" sz="1400" u="none" strike="noStrike" dirty="0" smtClean="0">
                          <a:solidFill>
                            <a:schemeClr val="accent3"/>
                          </a:solidFill>
                          <a:effectLst/>
                        </a:rPr>
                        <a:t>reparación</a:t>
                      </a:r>
                      <a:endParaRPr lang="es-CO" sz="1400" b="1" i="0" u="none" strike="noStrike" dirty="0">
                        <a:solidFill>
                          <a:schemeClr val="accent3"/>
                        </a:solidFill>
                        <a:effectLst/>
                        <a:latin typeface="VAGRounded BT"/>
                      </a:endParaRPr>
                    </a:p>
                  </a:txBody>
                  <a:tcPr marL="7620" marR="7620" marT="7620" marB="0" anchor="ctr"/>
                </a:tc>
                <a:extLst>
                  <a:ext uri="{0D108BD9-81ED-4DB2-BD59-A6C34878D82A}">
                    <a16:rowId xmlns:a16="http://schemas.microsoft.com/office/drawing/2014/main" val="3315265555"/>
                  </a:ext>
                </a:extLst>
              </a:tr>
              <a:tr h="250941">
                <a:tc>
                  <a:txBody>
                    <a:bodyPr/>
                    <a:lstStyle/>
                    <a:p>
                      <a:pPr algn="ctr" fontAlgn="b"/>
                      <a:r>
                        <a:rPr lang="es-CO" sz="1400" u="none" strike="noStrike" dirty="0" smtClean="0">
                          <a:effectLst/>
                        </a:rPr>
                        <a:t>24 ( Sol Emergencia)</a:t>
                      </a:r>
                      <a:endParaRPr lang="es-CO" sz="1400" b="0" i="0" u="none" strike="noStrike" dirty="0">
                        <a:solidFill>
                          <a:srgbClr val="000000"/>
                        </a:solidFill>
                        <a:effectLst/>
                        <a:latin typeface="VAGRounded BT"/>
                      </a:endParaRPr>
                    </a:p>
                  </a:txBody>
                  <a:tcPr marL="7620" marR="7620" marT="7620" marB="0" anchor="b"/>
                </a:tc>
                <a:tc>
                  <a:txBody>
                    <a:bodyPr/>
                    <a:lstStyle/>
                    <a:p>
                      <a:pPr algn="ctr" fontAlgn="b"/>
                      <a:r>
                        <a:rPr lang="es-CO" sz="1400" u="none" strike="noStrike">
                          <a:effectLst/>
                        </a:rPr>
                        <a:t>13,32</a:t>
                      </a:r>
                      <a:endParaRPr lang="es-CO" sz="1400" b="0" i="0" u="none" strike="noStrike">
                        <a:solidFill>
                          <a:srgbClr val="000000"/>
                        </a:solidFill>
                        <a:effectLst/>
                        <a:latin typeface="VAGRounded BT"/>
                      </a:endParaRPr>
                    </a:p>
                  </a:txBody>
                  <a:tcPr marL="7620" marR="7620" marT="7620" marB="0" anchor="b"/>
                </a:tc>
                <a:extLst>
                  <a:ext uri="{0D108BD9-81ED-4DB2-BD59-A6C34878D82A}">
                    <a16:rowId xmlns:a16="http://schemas.microsoft.com/office/drawing/2014/main" val="2532245115"/>
                  </a:ext>
                </a:extLst>
              </a:tr>
              <a:tr h="250941">
                <a:tc>
                  <a:txBody>
                    <a:bodyPr/>
                    <a:lstStyle/>
                    <a:p>
                      <a:pPr algn="ctr" fontAlgn="b"/>
                      <a:r>
                        <a:rPr lang="es-CO" sz="1400" u="none" strike="noStrike" dirty="0" smtClean="0">
                          <a:effectLst/>
                        </a:rPr>
                        <a:t>48 (Sector Apagado)</a:t>
                      </a:r>
                      <a:endParaRPr lang="es-CO" sz="1400" b="0" i="0" u="none" strike="noStrike" dirty="0">
                        <a:solidFill>
                          <a:srgbClr val="000000"/>
                        </a:solidFill>
                        <a:effectLst/>
                        <a:latin typeface="VAGRounded BT"/>
                      </a:endParaRPr>
                    </a:p>
                  </a:txBody>
                  <a:tcPr marL="7620" marR="7620" marT="7620" marB="0" anchor="b"/>
                </a:tc>
                <a:tc>
                  <a:txBody>
                    <a:bodyPr/>
                    <a:lstStyle/>
                    <a:p>
                      <a:pPr algn="ctr" fontAlgn="b"/>
                      <a:r>
                        <a:rPr lang="es-CO" sz="1400" u="none" strike="noStrike">
                          <a:effectLst/>
                        </a:rPr>
                        <a:t>22,42</a:t>
                      </a:r>
                      <a:endParaRPr lang="es-CO" sz="1400" b="0" i="0" u="none" strike="noStrike">
                        <a:solidFill>
                          <a:srgbClr val="000000"/>
                        </a:solidFill>
                        <a:effectLst/>
                        <a:latin typeface="VAGRounded BT"/>
                      </a:endParaRPr>
                    </a:p>
                  </a:txBody>
                  <a:tcPr marL="7620" marR="7620" marT="7620" marB="0" anchor="b"/>
                </a:tc>
                <a:extLst>
                  <a:ext uri="{0D108BD9-81ED-4DB2-BD59-A6C34878D82A}">
                    <a16:rowId xmlns:a16="http://schemas.microsoft.com/office/drawing/2014/main" val="3076208542"/>
                  </a:ext>
                </a:extLst>
              </a:tr>
              <a:tr h="250941">
                <a:tc>
                  <a:txBody>
                    <a:bodyPr/>
                    <a:lstStyle/>
                    <a:p>
                      <a:pPr algn="ctr" fontAlgn="b"/>
                      <a:r>
                        <a:rPr lang="es-CO" sz="1400" u="none" strike="noStrike" dirty="0" smtClean="0">
                          <a:effectLst/>
                        </a:rPr>
                        <a:t>72 (</a:t>
                      </a:r>
                      <a:r>
                        <a:rPr lang="es-CO" sz="1400" u="none" strike="noStrike" baseline="0" dirty="0" smtClean="0">
                          <a:effectLst/>
                        </a:rPr>
                        <a:t> Una a Cinco </a:t>
                      </a:r>
                      <a:r>
                        <a:rPr lang="es-CO" sz="1400" u="none" strike="noStrike" baseline="0" dirty="0" err="1" smtClean="0">
                          <a:effectLst/>
                        </a:rPr>
                        <a:t>Lum</a:t>
                      </a:r>
                      <a:r>
                        <a:rPr lang="es-CO" sz="1400" u="none" strike="noStrike" baseline="0" dirty="0" smtClean="0">
                          <a:effectLst/>
                        </a:rPr>
                        <a:t>. )</a:t>
                      </a:r>
                      <a:endParaRPr lang="es-CO" sz="1400" b="0" i="0" u="none" strike="noStrike" dirty="0">
                        <a:solidFill>
                          <a:srgbClr val="000000"/>
                        </a:solidFill>
                        <a:effectLst/>
                        <a:latin typeface="VAGRounded BT"/>
                      </a:endParaRPr>
                    </a:p>
                  </a:txBody>
                  <a:tcPr marL="7620" marR="7620" marT="7620" marB="0" anchor="b"/>
                </a:tc>
                <a:tc>
                  <a:txBody>
                    <a:bodyPr/>
                    <a:lstStyle/>
                    <a:p>
                      <a:pPr algn="ctr" fontAlgn="b"/>
                      <a:r>
                        <a:rPr lang="es-CO" sz="1400" u="none" strike="noStrike">
                          <a:effectLst/>
                        </a:rPr>
                        <a:t>25,99</a:t>
                      </a:r>
                      <a:endParaRPr lang="es-CO" sz="1400" b="0" i="0" u="none" strike="noStrike">
                        <a:solidFill>
                          <a:srgbClr val="000000"/>
                        </a:solidFill>
                        <a:effectLst/>
                        <a:latin typeface="VAGRounded BT"/>
                      </a:endParaRPr>
                    </a:p>
                  </a:txBody>
                  <a:tcPr marL="7620" marR="7620" marT="7620" marB="0" anchor="b"/>
                </a:tc>
                <a:extLst>
                  <a:ext uri="{0D108BD9-81ED-4DB2-BD59-A6C34878D82A}">
                    <a16:rowId xmlns:a16="http://schemas.microsoft.com/office/drawing/2014/main" val="336221613"/>
                  </a:ext>
                </a:extLst>
              </a:tr>
              <a:tr h="250941">
                <a:tc>
                  <a:txBody>
                    <a:bodyPr/>
                    <a:lstStyle/>
                    <a:p>
                      <a:pPr algn="ctr" fontAlgn="b"/>
                      <a:r>
                        <a:rPr lang="es-CO" sz="1400" u="none" strike="noStrike" dirty="0" smtClean="0">
                          <a:effectLst/>
                        </a:rPr>
                        <a:t>360 (Modificación </a:t>
                      </a:r>
                      <a:r>
                        <a:rPr lang="es-CO" sz="1400" u="none" strike="noStrike" dirty="0" err="1" smtClean="0">
                          <a:effectLst/>
                        </a:rPr>
                        <a:t>Inf</a:t>
                      </a:r>
                      <a:r>
                        <a:rPr lang="es-CO" sz="1400" u="none" strike="noStrike" dirty="0" smtClean="0">
                          <a:effectLst/>
                        </a:rPr>
                        <a:t>.)</a:t>
                      </a:r>
                      <a:endParaRPr lang="es-CO" sz="1400" b="0" i="0" u="none" strike="noStrike" dirty="0">
                        <a:solidFill>
                          <a:srgbClr val="000000"/>
                        </a:solidFill>
                        <a:effectLst/>
                        <a:latin typeface="VAGRounded BT"/>
                      </a:endParaRPr>
                    </a:p>
                  </a:txBody>
                  <a:tcPr marL="7620" marR="7620" marT="7620" marB="0" anchor="b"/>
                </a:tc>
                <a:tc>
                  <a:txBody>
                    <a:bodyPr/>
                    <a:lstStyle/>
                    <a:p>
                      <a:pPr algn="ctr" fontAlgn="b"/>
                      <a:r>
                        <a:rPr lang="es-CO" sz="1400" u="none" strike="noStrike">
                          <a:effectLst/>
                        </a:rPr>
                        <a:t>15,25</a:t>
                      </a:r>
                      <a:endParaRPr lang="es-CO" sz="1400" b="0" i="0" u="none" strike="noStrike">
                        <a:solidFill>
                          <a:srgbClr val="000000"/>
                        </a:solidFill>
                        <a:effectLst/>
                        <a:latin typeface="VAGRounded BT"/>
                      </a:endParaRPr>
                    </a:p>
                  </a:txBody>
                  <a:tcPr marL="7620" marR="7620" marT="7620" marB="0" anchor="b"/>
                </a:tc>
                <a:extLst>
                  <a:ext uri="{0D108BD9-81ED-4DB2-BD59-A6C34878D82A}">
                    <a16:rowId xmlns:a16="http://schemas.microsoft.com/office/drawing/2014/main" val="3308749255"/>
                  </a:ext>
                </a:extLst>
              </a:tr>
              <a:tr h="250941">
                <a:tc>
                  <a:txBody>
                    <a:bodyPr/>
                    <a:lstStyle/>
                    <a:p>
                      <a:pPr algn="ctr" fontAlgn="b"/>
                      <a:r>
                        <a:rPr lang="es-CO" sz="1400" u="none" strike="noStrike" dirty="0">
                          <a:effectLst/>
                        </a:rPr>
                        <a:t>Total general</a:t>
                      </a:r>
                      <a:endParaRPr lang="es-CO" sz="1400" b="1" i="0" u="none" strike="noStrike" dirty="0">
                        <a:solidFill>
                          <a:srgbClr val="000000"/>
                        </a:solidFill>
                        <a:effectLst/>
                        <a:latin typeface="VAGRounded BT"/>
                      </a:endParaRPr>
                    </a:p>
                  </a:txBody>
                  <a:tcPr marL="7620" marR="7620" marT="7620" marB="0" anchor="b"/>
                </a:tc>
                <a:tc>
                  <a:txBody>
                    <a:bodyPr/>
                    <a:lstStyle/>
                    <a:p>
                      <a:pPr algn="ctr" fontAlgn="b"/>
                      <a:r>
                        <a:rPr lang="es-CO" sz="1400" b="1" u="none" strike="noStrike" dirty="0">
                          <a:solidFill>
                            <a:schemeClr val="accent3"/>
                          </a:solidFill>
                          <a:effectLst/>
                        </a:rPr>
                        <a:t>25,24</a:t>
                      </a:r>
                      <a:endParaRPr lang="es-CO" sz="1400" b="1" i="0" u="none" strike="noStrike" dirty="0">
                        <a:solidFill>
                          <a:schemeClr val="accent3"/>
                        </a:solidFill>
                        <a:effectLst/>
                        <a:latin typeface="VAGRounded BT"/>
                      </a:endParaRPr>
                    </a:p>
                  </a:txBody>
                  <a:tcPr marL="7620" marR="7620" marT="7620" marB="0" anchor="b"/>
                </a:tc>
                <a:extLst>
                  <a:ext uri="{0D108BD9-81ED-4DB2-BD59-A6C34878D82A}">
                    <a16:rowId xmlns:a16="http://schemas.microsoft.com/office/drawing/2014/main" val="289639642"/>
                  </a:ext>
                </a:extLst>
              </a:tr>
            </a:tbl>
          </a:graphicData>
        </a:graphic>
      </p:graphicFrame>
      <p:graphicFrame>
        <p:nvGraphicFramePr>
          <p:cNvPr id="14" name="Gráfico 13"/>
          <p:cNvGraphicFramePr>
            <a:graphicFrameLocks/>
          </p:cNvGraphicFramePr>
          <p:nvPr>
            <p:extLst>
              <p:ext uri="{D42A27DB-BD31-4B8C-83A1-F6EECF244321}">
                <p14:modId xmlns:p14="http://schemas.microsoft.com/office/powerpoint/2010/main" val="2180301012"/>
              </p:ext>
            </p:extLst>
          </p:nvPr>
        </p:nvGraphicFramePr>
        <p:xfrm>
          <a:off x="493543" y="3108501"/>
          <a:ext cx="4082767"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47757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texto"/>
          <p:cNvSpPr txBox="1">
            <a:spLocks/>
          </p:cNvSpPr>
          <p:nvPr/>
        </p:nvSpPr>
        <p:spPr>
          <a:xfrm>
            <a:off x="6138028" y="6570700"/>
            <a:ext cx="3097412" cy="287299"/>
          </a:xfrm>
          <a:prstGeom prst="rect">
            <a:avLst/>
          </a:prstGeom>
        </p:spPr>
        <p:txBody>
          <a:bodyPr>
            <a:normAutofit fontScale="92500" lnSpcReduction="10000"/>
          </a:bodyPr>
          <a:lstStyle>
            <a:lvl1pPr marL="169481" indent="-169481" algn="l" defTabSz="844083" rtl="0" eaLnBrk="1" latinLnBrk="0" hangingPunct="1">
              <a:spcBef>
                <a:spcPts val="1772"/>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1pPr>
            <a:lvl2pPr marL="328993" indent="-159512"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2pPr>
            <a:lvl3pPr marL="496778" indent="-1670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3pPr>
            <a:lvl4pPr marL="663836" indent="-1670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4pPr>
            <a:lvl5pPr marL="830790" indent="-1661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5pPr>
            <a:lvl6pPr marL="2321227"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6pPr>
            <a:lvl7pPr marL="2743269"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7pPr>
            <a:lvl8pPr marL="3165310"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8pPr>
            <a:lvl9pPr marL="3587351"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9pPr>
          </a:lstStyle>
          <a:p>
            <a:pPr marL="0" indent="0">
              <a:buNone/>
            </a:pPr>
            <a:r>
              <a:rPr lang="es-CO" dirty="0" smtClean="0"/>
              <a:t>ALUMBRADO PUBLICO CARTAGENA</a:t>
            </a:r>
            <a:endParaRPr lang="es-CO" dirty="0"/>
          </a:p>
        </p:txBody>
      </p:sp>
      <p:sp>
        <p:nvSpPr>
          <p:cNvPr id="7" name="Título 1"/>
          <p:cNvSpPr txBox="1">
            <a:spLocks/>
          </p:cNvSpPr>
          <p:nvPr/>
        </p:nvSpPr>
        <p:spPr>
          <a:xfrm>
            <a:off x="177280" y="73152"/>
            <a:ext cx="6570992" cy="436913"/>
          </a:xfrm>
          <a:prstGeom prst="rect">
            <a:avLst/>
          </a:prstGeom>
        </p:spPr>
        <p:txBody>
          <a:bodyPr anchor="t"/>
          <a:lstStyle>
            <a:lvl1pPr algn="ctr" defTabSz="914400" rtl="0" eaLnBrk="1" latinLnBrk="0" hangingPunct="1">
              <a:lnSpc>
                <a:spcPts val="4000"/>
              </a:lnSpc>
              <a:spcBef>
                <a:spcPct val="0"/>
              </a:spcBef>
              <a:buNone/>
              <a:defRPr lang="es-CO" sz="4000" b="1" kern="1200" baseline="0" dirty="0">
                <a:solidFill>
                  <a:srgbClr val="007934"/>
                </a:solidFill>
                <a:latin typeface="Trebuchet MS" pitchFamily="34" charset="0"/>
                <a:ea typeface="+mj-ea"/>
                <a:cs typeface="+mj-cs"/>
              </a:defRPr>
            </a:lvl1pPr>
          </a:lstStyle>
          <a:p>
            <a:pPr algn="l" defTabSz="685800" fontAlgn="base">
              <a:lnSpc>
                <a:spcPct val="100000"/>
              </a:lnSpc>
              <a:spcAft>
                <a:spcPct val="0"/>
              </a:spcAft>
              <a:defRPr/>
            </a:pPr>
            <a:r>
              <a:rPr lang="es-MX" sz="2200" dirty="0" smtClean="0">
                <a:solidFill>
                  <a:srgbClr val="5DBF0C"/>
                </a:solidFill>
                <a:latin typeface="Segoe UI Light" panose="020B0502040204020203" pitchFamily="34" charset="0"/>
                <a:ea typeface="+mn-ea"/>
                <a:cs typeface="Segoe UI Light" panose="020B0502040204020203" pitchFamily="34" charset="0"/>
              </a:rPr>
              <a:t>Espacios Intervenidos</a:t>
            </a:r>
            <a:endParaRPr lang="es-ES_tradnl" sz="2200" dirty="0">
              <a:solidFill>
                <a:srgbClr val="5DBF0C"/>
              </a:solidFill>
              <a:latin typeface="Segoe UI Light" panose="020B0502040204020203" pitchFamily="34" charset="0"/>
              <a:ea typeface="+mn-ea"/>
              <a:cs typeface="Segoe UI Light" panose="020B0502040204020203"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997520351"/>
              </p:ext>
            </p:extLst>
          </p:nvPr>
        </p:nvGraphicFramePr>
        <p:xfrm>
          <a:off x="4013322" y="661164"/>
          <a:ext cx="2360939" cy="1165860"/>
        </p:xfrm>
        <a:graphic>
          <a:graphicData uri="http://schemas.openxmlformats.org/drawingml/2006/table">
            <a:tbl>
              <a:tblPr>
                <a:tableStyleId>{284E427A-3D55-4303-BF80-6455036E1DE7}</a:tableStyleId>
              </a:tblPr>
              <a:tblGrid>
                <a:gridCol w="2360939">
                  <a:extLst>
                    <a:ext uri="{9D8B030D-6E8A-4147-A177-3AD203B41FA5}">
                      <a16:colId xmlns:a16="http://schemas.microsoft.com/office/drawing/2014/main" val="3283721026"/>
                    </a:ext>
                  </a:extLst>
                </a:gridCol>
              </a:tblGrid>
              <a:tr h="121537">
                <a:tc>
                  <a:txBody>
                    <a:bodyPr/>
                    <a:lstStyle/>
                    <a:p>
                      <a:pPr algn="ctr" fontAlgn="b"/>
                      <a:r>
                        <a:rPr lang="es-CO" sz="1800" u="none" strike="noStrike" dirty="0">
                          <a:solidFill>
                            <a:schemeClr val="bg1"/>
                          </a:solidFill>
                          <a:effectLst/>
                        </a:rPr>
                        <a:t>Corregimientos</a:t>
                      </a:r>
                      <a:endParaRPr lang="es-CO" sz="1800" b="1" i="0" u="none" strike="noStrike" dirty="0">
                        <a:solidFill>
                          <a:schemeClr val="bg1"/>
                        </a:solidFill>
                        <a:effectLst/>
                        <a:latin typeface="Calibri" panose="020F0502020204030204" pitchFamily="34" charset="0"/>
                      </a:endParaRPr>
                    </a:p>
                  </a:txBody>
                  <a:tcPr marL="7620" marR="7620" marT="7620" marB="0" anchor="ctr">
                    <a:solidFill>
                      <a:schemeClr val="accent3"/>
                    </a:solidFill>
                  </a:tcPr>
                </a:tc>
                <a:extLst>
                  <a:ext uri="{0D108BD9-81ED-4DB2-BD59-A6C34878D82A}">
                    <a16:rowId xmlns:a16="http://schemas.microsoft.com/office/drawing/2014/main" val="2788606259"/>
                  </a:ext>
                </a:extLst>
              </a:tr>
              <a:tr h="117776">
                <a:tc>
                  <a:txBody>
                    <a:bodyPr/>
                    <a:lstStyle/>
                    <a:p>
                      <a:pPr algn="l" fontAlgn="b"/>
                      <a:r>
                        <a:rPr lang="es-CO" sz="1400" b="0" i="0" u="none" strike="noStrike" dirty="0" err="1" smtClean="0">
                          <a:solidFill>
                            <a:schemeClr val="dk1"/>
                          </a:solidFill>
                          <a:effectLst/>
                          <a:latin typeface="+mn-lt"/>
                        </a:rPr>
                        <a:t>Baru</a:t>
                      </a:r>
                      <a:endParaRPr lang="es-CO"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878560621"/>
                  </a:ext>
                </a:extLst>
              </a:tr>
              <a:tr h="127591">
                <a:tc>
                  <a:txBody>
                    <a:bodyPr/>
                    <a:lstStyle/>
                    <a:p>
                      <a:pPr algn="l" fontAlgn="b"/>
                      <a:r>
                        <a:rPr lang="es-CO" sz="1400" u="none" strike="noStrike" dirty="0" err="1" smtClean="0">
                          <a:effectLst/>
                        </a:rPr>
                        <a:t>Bocachica</a:t>
                      </a:r>
                      <a:endParaRPr lang="es-CO"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519119553"/>
                  </a:ext>
                </a:extLst>
              </a:tr>
              <a:tr h="117776">
                <a:tc>
                  <a:txBody>
                    <a:bodyPr/>
                    <a:lstStyle/>
                    <a:p>
                      <a:pPr algn="l" fontAlgn="b"/>
                      <a:r>
                        <a:rPr lang="es-CO" sz="1400" u="none" strike="noStrike" dirty="0" smtClean="0">
                          <a:effectLst/>
                        </a:rPr>
                        <a:t>Punta Arena</a:t>
                      </a:r>
                      <a:endParaRPr lang="es-CO"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865865454"/>
                  </a:ext>
                </a:extLst>
              </a:tr>
              <a:tr h="117776">
                <a:tc>
                  <a:txBody>
                    <a:bodyPr/>
                    <a:lstStyle/>
                    <a:p>
                      <a:pPr algn="l" fontAlgn="b"/>
                      <a:r>
                        <a:rPr lang="es-CO" sz="1400" b="0" i="0" u="none" strike="noStrike" dirty="0" smtClean="0">
                          <a:solidFill>
                            <a:srgbClr val="000000"/>
                          </a:solidFill>
                          <a:effectLst/>
                          <a:latin typeface="Calibri" panose="020F0502020204030204" pitchFamily="34" charset="0"/>
                        </a:rPr>
                        <a:t>Bayunca</a:t>
                      </a:r>
                      <a:endParaRPr lang="es-CO"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71190837"/>
                  </a:ext>
                </a:extLst>
              </a:tr>
            </a:tbl>
          </a:graphicData>
        </a:graphic>
      </p:graphicFrame>
      <p:graphicFrame>
        <p:nvGraphicFramePr>
          <p:cNvPr id="5" name="Tabla 4"/>
          <p:cNvGraphicFramePr>
            <a:graphicFrameLocks noGrp="1"/>
          </p:cNvGraphicFramePr>
          <p:nvPr>
            <p:extLst>
              <p:ext uri="{D42A27DB-BD31-4B8C-83A1-F6EECF244321}">
                <p14:modId xmlns:p14="http://schemas.microsoft.com/office/powerpoint/2010/main" val="2966413397"/>
              </p:ext>
            </p:extLst>
          </p:nvPr>
        </p:nvGraphicFramePr>
        <p:xfrm>
          <a:off x="177280" y="510065"/>
          <a:ext cx="3462032" cy="5850313"/>
        </p:xfrm>
        <a:graphic>
          <a:graphicData uri="http://schemas.openxmlformats.org/drawingml/2006/table">
            <a:tbl>
              <a:tblPr>
                <a:tableStyleId>{3C2FFA5D-87B4-456A-9821-1D502468CF0F}</a:tableStyleId>
              </a:tblPr>
              <a:tblGrid>
                <a:gridCol w="3462032">
                  <a:extLst>
                    <a:ext uri="{9D8B030D-6E8A-4147-A177-3AD203B41FA5}">
                      <a16:colId xmlns:a16="http://schemas.microsoft.com/office/drawing/2014/main" val="3673658169"/>
                    </a:ext>
                  </a:extLst>
                </a:gridCol>
              </a:tblGrid>
              <a:tr h="295417">
                <a:tc>
                  <a:txBody>
                    <a:bodyPr/>
                    <a:lstStyle/>
                    <a:p>
                      <a:pPr algn="ctr" fontAlgn="b"/>
                      <a:r>
                        <a:rPr lang="es-CO" sz="1800" u="none" strike="noStrike" dirty="0" smtClean="0">
                          <a:solidFill>
                            <a:schemeClr val="bg1"/>
                          </a:solidFill>
                          <a:effectLst/>
                        </a:rPr>
                        <a:t>Vías</a:t>
                      </a:r>
                      <a:endParaRPr lang="es-CO" sz="1800" b="1" i="0" u="none" strike="noStrike" dirty="0">
                        <a:solidFill>
                          <a:schemeClr val="bg1"/>
                        </a:solidFill>
                        <a:effectLst/>
                        <a:latin typeface="Calibri" panose="020F0502020204030204" pitchFamily="34" charset="0"/>
                      </a:endParaRPr>
                    </a:p>
                  </a:txBody>
                  <a:tcPr marL="7228" marR="7228" marT="7228" marB="0" anchor="b">
                    <a:solidFill>
                      <a:schemeClr val="accent3"/>
                    </a:solidFill>
                  </a:tcPr>
                </a:tc>
                <a:extLst>
                  <a:ext uri="{0D108BD9-81ED-4DB2-BD59-A6C34878D82A}">
                    <a16:rowId xmlns:a16="http://schemas.microsoft.com/office/drawing/2014/main" val="369058265"/>
                  </a:ext>
                </a:extLst>
              </a:tr>
              <a:tr h="231454">
                <a:tc>
                  <a:txBody>
                    <a:bodyPr/>
                    <a:lstStyle/>
                    <a:p>
                      <a:pPr algn="l" fontAlgn="b"/>
                      <a:r>
                        <a:rPr lang="es-CO" sz="1400" u="none" strike="noStrike">
                          <a:effectLst/>
                        </a:rPr>
                        <a:t>Av. Pedro de Heredia</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3171430319"/>
                  </a:ext>
                </a:extLst>
              </a:tr>
              <a:tr h="231454">
                <a:tc>
                  <a:txBody>
                    <a:bodyPr/>
                    <a:lstStyle/>
                    <a:p>
                      <a:pPr algn="l" fontAlgn="b"/>
                      <a:r>
                        <a:rPr lang="es-CO" sz="1400" u="none" strike="noStrike" dirty="0">
                          <a:effectLst/>
                        </a:rPr>
                        <a:t>Av. Santander</a:t>
                      </a:r>
                      <a:endParaRPr lang="es-CO" sz="1400" b="0" i="0" u="none" strike="noStrike" dirty="0">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2774998481"/>
                  </a:ext>
                </a:extLst>
              </a:tr>
              <a:tr h="231454">
                <a:tc>
                  <a:txBody>
                    <a:bodyPr/>
                    <a:lstStyle/>
                    <a:p>
                      <a:pPr algn="l" fontAlgn="b"/>
                      <a:r>
                        <a:rPr lang="es-CO" sz="1400" u="none" strike="noStrike">
                          <a:effectLst/>
                        </a:rPr>
                        <a:t>Av Principar Barrio San Fernando</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4253422344"/>
                  </a:ext>
                </a:extLst>
              </a:tr>
              <a:tr h="231454">
                <a:tc>
                  <a:txBody>
                    <a:bodyPr/>
                    <a:lstStyle/>
                    <a:p>
                      <a:pPr algn="l" fontAlgn="b"/>
                      <a:r>
                        <a:rPr lang="es-CO" sz="1400" u="none" strike="noStrike">
                          <a:effectLst/>
                        </a:rPr>
                        <a:t>Av.del barrio La Esperanza</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2155022935"/>
                  </a:ext>
                </a:extLst>
              </a:tr>
              <a:tr h="231454">
                <a:tc>
                  <a:txBody>
                    <a:bodyPr/>
                    <a:lstStyle/>
                    <a:p>
                      <a:pPr algn="l" fontAlgn="b"/>
                      <a:r>
                        <a:rPr lang="es-CO" sz="1400" u="none" strike="noStrike">
                          <a:effectLst/>
                        </a:rPr>
                        <a:t>Av. Perimetral</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4238430302"/>
                  </a:ext>
                </a:extLst>
              </a:tr>
              <a:tr h="231454">
                <a:tc>
                  <a:txBody>
                    <a:bodyPr/>
                    <a:lstStyle/>
                    <a:p>
                      <a:pPr algn="l" fontAlgn="b"/>
                      <a:r>
                        <a:rPr lang="es-CO" sz="1400" u="none" strike="noStrike" dirty="0">
                          <a:effectLst/>
                        </a:rPr>
                        <a:t>Av. Pedro Romero</a:t>
                      </a:r>
                      <a:endParaRPr lang="es-CO" sz="1400" b="0" i="0" u="none" strike="noStrike" dirty="0">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1789168440"/>
                  </a:ext>
                </a:extLst>
              </a:tr>
              <a:tr h="231454">
                <a:tc>
                  <a:txBody>
                    <a:bodyPr/>
                    <a:lstStyle/>
                    <a:p>
                      <a:pPr algn="l" fontAlgn="b"/>
                      <a:r>
                        <a:rPr lang="es-CO" sz="1400" u="none" strike="noStrike" dirty="0">
                          <a:effectLst/>
                        </a:rPr>
                        <a:t>Av. antigua de ternera</a:t>
                      </a:r>
                      <a:endParaRPr lang="es-CO" sz="1400" b="0" i="0" u="none" strike="noStrike" dirty="0">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3329606657"/>
                  </a:ext>
                </a:extLst>
              </a:tr>
              <a:tr h="231454">
                <a:tc>
                  <a:txBody>
                    <a:bodyPr/>
                    <a:lstStyle/>
                    <a:p>
                      <a:pPr algn="l" fontAlgn="b"/>
                      <a:r>
                        <a:rPr lang="es-CO" sz="1400" u="none" strike="noStrike">
                          <a:effectLst/>
                        </a:rPr>
                        <a:t>Av. Kennedy de Blas de leso.</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2041379982"/>
                  </a:ext>
                </a:extLst>
              </a:tr>
              <a:tr h="231454">
                <a:tc>
                  <a:txBody>
                    <a:bodyPr/>
                    <a:lstStyle/>
                    <a:p>
                      <a:pPr algn="l" fontAlgn="b"/>
                      <a:r>
                        <a:rPr lang="es-CO" sz="1400" u="none" strike="noStrike">
                          <a:effectLst/>
                        </a:rPr>
                        <a:t>Av. Troncal de occidente</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2413632486"/>
                  </a:ext>
                </a:extLst>
              </a:tr>
              <a:tr h="231454">
                <a:tc>
                  <a:txBody>
                    <a:bodyPr/>
                    <a:lstStyle/>
                    <a:p>
                      <a:pPr algn="l" fontAlgn="b"/>
                      <a:r>
                        <a:rPr lang="es-CO" sz="1400" u="none" strike="noStrike">
                          <a:effectLst/>
                        </a:rPr>
                        <a:t>Acceso al Barrio Chiquinquirá</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3008726107"/>
                  </a:ext>
                </a:extLst>
              </a:tr>
              <a:tr h="231454">
                <a:tc>
                  <a:txBody>
                    <a:bodyPr/>
                    <a:lstStyle/>
                    <a:p>
                      <a:pPr algn="l" fontAlgn="b"/>
                      <a:r>
                        <a:rPr lang="es-MX" sz="1400" u="none" strike="noStrike">
                          <a:effectLst/>
                        </a:rPr>
                        <a:t>Acceso al barrio Las gaviotas</a:t>
                      </a:r>
                      <a:endParaRPr lang="es-MX"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2280299730"/>
                  </a:ext>
                </a:extLst>
              </a:tr>
              <a:tr h="231454">
                <a:tc>
                  <a:txBody>
                    <a:bodyPr/>
                    <a:lstStyle/>
                    <a:p>
                      <a:pPr algn="l" fontAlgn="b"/>
                      <a:r>
                        <a:rPr lang="es-CO" sz="1400" u="none" strike="noStrike">
                          <a:effectLst/>
                        </a:rPr>
                        <a:t>Avenida del consulado</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2559417673"/>
                  </a:ext>
                </a:extLst>
              </a:tr>
              <a:tr h="231454">
                <a:tc>
                  <a:txBody>
                    <a:bodyPr/>
                    <a:lstStyle/>
                    <a:p>
                      <a:pPr algn="l" fontAlgn="b"/>
                      <a:r>
                        <a:rPr lang="es-CO" sz="1400" u="none" strike="noStrike">
                          <a:effectLst/>
                        </a:rPr>
                        <a:t>Av. Pedro Vélez</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2759273649"/>
                  </a:ext>
                </a:extLst>
              </a:tr>
              <a:tr h="231454">
                <a:tc>
                  <a:txBody>
                    <a:bodyPr/>
                    <a:lstStyle/>
                    <a:p>
                      <a:pPr algn="l" fontAlgn="b"/>
                      <a:r>
                        <a:rPr lang="es-CO" sz="1400" u="none" strike="noStrike">
                          <a:effectLst/>
                        </a:rPr>
                        <a:t>Av.marginal de el Cabrero</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1021625405"/>
                  </a:ext>
                </a:extLst>
              </a:tr>
              <a:tr h="231454">
                <a:tc>
                  <a:txBody>
                    <a:bodyPr/>
                    <a:lstStyle/>
                    <a:p>
                      <a:pPr algn="l" fontAlgn="b"/>
                      <a:r>
                        <a:rPr lang="sv-SE" sz="1400" u="none" strike="noStrike">
                          <a:effectLst/>
                        </a:rPr>
                        <a:t>Av. marginal de Juan Angola</a:t>
                      </a:r>
                      <a:endParaRPr lang="sv-SE"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484161376"/>
                  </a:ext>
                </a:extLst>
              </a:tr>
              <a:tr h="231454">
                <a:tc>
                  <a:txBody>
                    <a:bodyPr/>
                    <a:lstStyle/>
                    <a:p>
                      <a:pPr algn="l" fontAlgn="b"/>
                      <a:r>
                        <a:rPr lang="es-CO" sz="1400" u="none" strike="noStrike">
                          <a:effectLst/>
                        </a:rPr>
                        <a:t>Paseo Bolívar</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3013574835"/>
                  </a:ext>
                </a:extLst>
              </a:tr>
              <a:tr h="231454">
                <a:tc>
                  <a:txBody>
                    <a:bodyPr/>
                    <a:lstStyle/>
                    <a:p>
                      <a:pPr algn="l" fontAlgn="b"/>
                      <a:r>
                        <a:rPr lang="es-MX" sz="1400" u="none" strike="noStrike" dirty="0">
                          <a:effectLst/>
                        </a:rPr>
                        <a:t>Av. principal del barrio Nariño</a:t>
                      </a:r>
                      <a:endParaRPr lang="es-MX" sz="1400" b="0" i="0" u="none" strike="noStrike" dirty="0">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451892130"/>
                  </a:ext>
                </a:extLst>
              </a:tr>
              <a:tr h="231454">
                <a:tc>
                  <a:txBody>
                    <a:bodyPr/>
                    <a:lstStyle/>
                    <a:p>
                      <a:pPr algn="l" fontAlgn="b"/>
                      <a:r>
                        <a:rPr lang="es-CO" sz="1400" u="none" strike="noStrike">
                          <a:effectLst/>
                        </a:rPr>
                        <a:t>Av. San Martin Bocagrande.</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42542381"/>
                  </a:ext>
                </a:extLst>
              </a:tr>
              <a:tr h="231454">
                <a:tc>
                  <a:txBody>
                    <a:bodyPr/>
                    <a:lstStyle/>
                    <a:p>
                      <a:pPr algn="l" fontAlgn="b"/>
                      <a:r>
                        <a:rPr lang="pt-BR" sz="1400" u="none" strike="noStrike">
                          <a:effectLst/>
                        </a:rPr>
                        <a:t>Avenida 1° de Bocagrande o Malecón</a:t>
                      </a:r>
                      <a:endParaRPr lang="pt-BR"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4042920998"/>
                  </a:ext>
                </a:extLst>
              </a:tr>
              <a:tr h="231454">
                <a:tc>
                  <a:txBody>
                    <a:bodyPr/>
                    <a:lstStyle/>
                    <a:p>
                      <a:pPr algn="l" fontAlgn="b"/>
                      <a:r>
                        <a:rPr lang="es-CO" sz="1400" u="none" strike="noStrike">
                          <a:effectLst/>
                        </a:rPr>
                        <a:t>Calle 70 de Crespo.</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3176187518"/>
                  </a:ext>
                </a:extLst>
              </a:tr>
              <a:tr h="231454">
                <a:tc>
                  <a:txBody>
                    <a:bodyPr/>
                    <a:lstStyle/>
                    <a:p>
                      <a:pPr algn="l" fontAlgn="b"/>
                      <a:r>
                        <a:rPr lang="es-CO" sz="1400" u="none" strike="noStrike">
                          <a:effectLst/>
                        </a:rPr>
                        <a:t>Cuarta avenida de Manga</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65783233"/>
                  </a:ext>
                </a:extLst>
              </a:tr>
              <a:tr h="231454">
                <a:tc>
                  <a:txBody>
                    <a:bodyPr/>
                    <a:lstStyle/>
                    <a:p>
                      <a:pPr algn="l" fontAlgn="b"/>
                      <a:r>
                        <a:rPr lang="es-MX" sz="1400" u="none" strike="noStrike">
                          <a:effectLst/>
                        </a:rPr>
                        <a:t>Av. principal del 20 de Julio.</a:t>
                      </a:r>
                      <a:endParaRPr lang="es-MX"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72092769"/>
                  </a:ext>
                </a:extLst>
              </a:tr>
              <a:tr h="231454">
                <a:tc>
                  <a:txBody>
                    <a:bodyPr/>
                    <a:lstStyle/>
                    <a:p>
                      <a:pPr algn="l" fontAlgn="b"/>
                      <a:r>
                        <a:rPr lang="es-CO" sz="1400" u="none" strike="noStrike">
                          <a:effectLst/>
                        </a:rPr>
                        <a:t>Av.principal del Pozón</a:t>
                      </a:r>
                      <a:endParaRPr lang="es-CO" sz="1400" b="0" i="0" u="none" strike="noStrike">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293521078"/>
                  </a:ext>
                </a:extLst>
              </a:tr>
              <a:tr h="231454">
                <a:tc>
                  <a:txBody>
                    <a:bodyPr/>
                    <a:lstStyle/>
                    <a:p>
                      <a:pPr algn="l" fontAlgn="b"/>
                      <a:r>
                        <a:rPr lang="es-CO" sz="1400" u="none" strike="noStrike" dirty="0">
                          <a:effectLst/>
                        </a:rPr>
                        <a:t>Transversal 54</a:t>
                      </a:r>
                      <a:endParaRPr lang="es-CO" sz="1400" b="0" i="0" u="none" strike="noStrike" dirty="0">
                        <a:solidFill>
                          <a:srgbClr val="000000"/>
                        </a:solidFill>
                        <a:effectLst/>
                        <a:latin typeface="Calibri" panose="020F0502020204030204" pitchFamily="34" charset="0"/>
                      </a:endParaRPr>
                    </a:p>
                  </a:txBody>
                  <a:tcPr marL="7228" marR="7228" marT="7228" marB="0" anchor="b"/>
                </a:tc>
                <a:extLst>
                  <a:ext uri="{0D108BD9-81ED-4DB2-BD59-A6C34878D82A}">
                    <a16:rowId xmlns:a16="http://schemas.microsoft.com/office/drawing/2014/main" val="2834368873"/>
                  </a:ext>
                </a:extLst>
              </a:tr>
            </a:tbl>
          </a:graphicData>
        </a:graphic>
      </p:graphicFrame>
      <p:sp>
        <p:nvSpPr>
          <p:cNvPr id="14" name="CuadroTexto 13"/>
          <p:cNvSpPr txBox="1"/>
          <p:nvPr/>
        </p:nvSpPr>
        <p:spPr>
          <a:xfrm>
            <a:off x="3887227" y="2062899"/>
            <a:ext cx="4710947" cy="3141502"/>
          </a:xfrm>
          <a:prstGeom prst="rect">
            <a:avLst/>
          </a:prstGeom>
          <a:noFill/>
        </p:spPr>
        <p:txBody>
          <a:bodyPr wrap="square" lIns="90000" tIns="46800" rIns="90000" bIns="46800" rtlCol="0">
            <a:spAutoFit/>
          </a:bodyPr>
          <a:lstStyle/>
          <a:p>
            <a:pPr algn="just"/>
            <a:r>
              <a:rPr lang="es-CO" dirty="0" smtClean="0">
                <a:latin typeface="Arial" pitchFamily="34" charset="0"/>
                <a:cs typeface="Arial" pitchFamily="34" charset="0"/>
              </a:rPr>
              <a:t>Los sitios mencionados se les ha realizado recorridos de reparación. Las reparaciones en las vías serán programadas mediante plan de intervención de </a:t>
            </a:r>
            <a:r>
              <a:rPr lang="es-CO" dirty="0" smtClean="0">
                <a:latin typeface="Arial" pitchFamily="34" charset="0"/>
                <a:cs typeface="Arial" pitchFamily="34" charset="0"/>
              </a:rPr>
              <a:t>vías</a:t>
            </a:r>
          </a:p>
          <a:p>
            <a:pPr algn="just"/>
            <a:endParaRPr lang="es-CO" dirty="0">
              <a:latin typeface="Arial" pitchFamily="34" charset="0"/>
              <a:cs typeface="Arial" pitchFamily="34" charset="0"/>
            </a:endParaRPr>
          </a:p>
          <a:p>
            <a:pPr algn="just"/>
            <a:r>
              <a:rPr lang="es-CO" dirty="0" smtClean="0">
                <a:latin typeface="Arial" pitchFamily="34" charset="0"/>
                <a:cs typeface="Arial" pitchFamily="34" charset="0"/>
              </a:rPr>
              <a:t>Adicionalmente se ejecuto mantenimiento a los mástiles alrededor de los monumentos históricos.</a:t>
            </a:r>
          </a:p>
          <a:p>
            <a:pPr algn="just"/>
            <a:endParaRPr lang="es-CO" dirty="0">
              <a:latin typeface="Arial" pitchFamily="34" charset="0"/>
              <a:cs typeface="Arial" pitchFamily="34" charset="0"/>
            </a:endParaRPr>
          </a:p>
          <a:p>
            <a:pPr algn="just"/>
            <a:r>
              <a:rPr lang="es-CO" dirty="0" smtClean="0">
                <a:latin typeface="Arial" pitchFamily="34" charset="0"/>
                <a:cs typeface="Arial" pitchFamily="34" charset="0"/>
              </a:rPr>
              <a:t>Se ejecuto mantenimiento al parque centenario.</a:t>
            </a:r>
            <a:endParaRPr lang="es-CO" dirty="0" smtClean="0">
              <a:latin typeface="Arial" pitchFamily="34" charset="0"/>
              <a:cs typeface="Arial" pitchFamily="34" charset="0"/>
            </a:endParaRPr>
          </a:p>
        </p:txBody>
      </p:sp>
    </p:spTree>
    <p:extLst>
      <p:ext uri="{BB962C8B-B14F-4D97-AF65-F5344CB8AC3E}">
        <p14:creationId xmlns:p14="http://schemas.microsoft.com/office/powerpoint/2010/main" val="3770691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txBox="1">
            <a:spLocks/>
          </p:cNvSpPr>
          <p:nvPr/>
        </p:nvSpPr>
        <p:spPr>
          <a:xfrm>
            <a:off x="177280" y="73152"/>
            <a:ext cx="6570992" cy="436913"/>
          </a:xfrm>
          <a:prstGeom prst="rect">
            <a:avLst/>
          </a:prstGeom>
        </p:spPr>
        <p:txBody>
          <a:bodyPr anchor="t"/>
          <a:lstStyle>
            <a:lvl1pPr algn="ctr" defTabSz="914400" rtl="0" eaLnBrk="1" latinLnBrk="0" hangingPunct="1">
              <a:lnSpc>
                <a:spcPts val="4000"/>
              </a:lnSpc>
              <a:spcBef>
                <a:spcPct val="0"/>
              </a:spcBef>
              <a:buNone/>
              <a:defRPr lang="es-CO" sz="4000" b="1" kern="1200" baseline="0" dirty="0">
                <a:solidFill>
                  <a:srgbClr val="007934"/>
                </a:solidFill>
                <a:latin typeface="Trebuchet MS" pitchFamily="34" charset="0"/>
                <a:ea typeface="+mj-ea"/>
                <a:cs typeface="+mj-cs"/>
              </a:defRPr>
            </a:lvl1pPr>
          </a:lstStyle>
          <a:p>
            <a:pPr algn="l" defTabSz="685800" fontAlgn="base">
              <a:lnSpc>
                <a:spcPct val="100000"/>
              </a:lnSpc>
              <a:spcAft>
                <a:spcPct val="0"/>
              </a:spcAft>
              <a:defRPr/>
            </a:pPr>
            <a:r>
              <a:rPr lang="es-MX" sz="2200" dirty="0" smtClean="0">
                <a:solidFill>
                  <a:srgbClr val="5DBF0C"/>
                </a:solidFill>
                <a:latin typeface="Segoe UI Light" panose="020B0502040204020203" pitchFamily="34" charset="0"/>
                <a:ea typeface="+mn-ea"/>
                <a:cs typeface="Segoe UI Light" panose="020B0502040204020203" pitchFamily="34" charset="0"/>
              </a:rPr>
              <a:t>Espacios Intervenidos</a:t>
            </a:r>
            <a:endParaRPr lang="es-ES_tradnl" sz="2200" dirty="0">
              <a:solidFill>
                <a:srgbClr val="5DBF0C"/>
              </a:solidFill>
              <a:latin typeface="Segoe UI Light" panose="020B0502040204020203" pitchFamily="34" charset="0"/>
              <a:ea typeface="+mn-ea"/>
              <a:cs typeface="Segoe UI Light" panose="020B0502040204020203" pitchFamily="34" charset="0"/>
            </a:endParaRPr>
          </a:p>
        </p:txBody>
      </p:sp>
      <p:pic>
        <p:nvPicPr>
          <p:cNvPr id="2" name="Imagen 1" descr="Recorte de pantall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281" y="594004"/>
            <a:ext cx="1518134" cy="3055781"/>
          </a:xfrm>
          <a:prstGeom prst="rect">
            <a:avLst/>
          </a:prstGeom>
        </p:spPr>
      </p:pic>
      <p:pic>
        <p:nvPicPr>
          <p:cNvPr id="3" name="Imagen 2" descr="Recorte de pantall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7280" y="3733724"/>
            <a:ext cx="1518533" cy="3040971"/>
          </a:xfrm>
          <a:prstGeom prst="rect">
            <a:avLst/>
          </a:prstGeom>
        </p:spPr>
      </p:pic>
      <p:pic>
        <p:nvPicPr>
          <p:cNvPr id="4" name="Imagen 3" descr="Recorte de pantall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58594" y="594004"/>
            <a:ext cx="1529842" cy="3055781"/>
          </a:xfrm>
          <a:prstGeom prst="rect">
            <a:avLst/>
          </a:prstGeom>
        </p:spPr>
      </p:pic>
      <p:pic>
        <p:nvPicPr>
          <p:cNvPr id="5" name="Imagen 4" descr="Recorte de pantalla"/>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58594" y="3733723"/>
            <a:ext cx="1514645" cy="3040971"/>
          </a:xfrm>
          <a:prstGeom prst="rect">
            <a:avLst/>
          </a:prstGeom>
        </p:spPr>
      </p:pic>
      <p:pic>
        <p:nvPicPr>
          <p:cNvPr id="9" name="Imagen 8" descr="Recorte de pantall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51218" y="594004"/>
            <a:ext cx="1721072" cy="3055781"/>
          </a:xfrm>
          <a:prstGeom prst="rect">
            <a:avLst/>
          </a:prstGeom>
        </p:spPr>
      </p:pic>
      <p:pic>
        <p:nvPicPr>
          <p:cNvPr id="14" name="Imagen 13" descr="Recorte de pantalla"/>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36020" y="3733723"/>
            <a:ext cx="1730482" cy="3071606"/>
          </a:xfrm>
          <a:prstGeom prst="rect">
            <a:avLst/>
          </a:prstGeom>
        </p:spPr>
      </p:pic>
      <p:pic>
        <p:nvPicPr>
          <p:cNvPr id="18" name="Imagen 17" descr="Recorte de pantalla"/>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445405" y="594004"/>
            <a:ext cx="1697857" cy="3045239"/>
          </a:xfrm>
          <a:prstGeom prst="rect">
            <a:avLst/>
          </a:prstGeom>
        </p:spPr>
      </p:pic>
      <p:pic>
        <p:nvPicPr>
          <p:cNvPr id="19" name="Imagen 18" descr="Recorte de pantalla"/>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445405" y="3723182"/>
            <a:ext cx="1697857" cy="3051512"/>
          </a:xfrm>
          <a:prstGeom prst="rect">
            <a:avLst/>
          </a:prstGeom>
        </p:spPr>
      </p:pic>
      <p:pic>
        <p:nvPicPr>
          <p:cNvPr id="20" name="Imagen 19" descr="Recorte de pantalla"/>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246038" y="594004"/>
            <a:ext cx="1784469" cy="2395673"/>
          </a:xfrm>
          <a:prstGeom prst="rect">
            <a:avLst/>
          </a:prstGeom>
        </p:spPr>
      </p:pic>
      <p:pic>
        <p:nvPicPr>
          <p:cNvPr id="21" name="Imagen 20" descr="Recorte de pantalla"/>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267080" y="3132821"/>
            <a:ext cx="1749014" cy="3124101"/>
          </a:xfrm>
          <a:prstGeom prst="rect">
            <a:avLst/>
          </a:prstGeom>
        </p:spPr>
      </p:pic>
      <p:sp>
        <p:nvSpPr>
          <p:cNvPr id="6" name="3 Marcador de texto"/>
          <p:cNvSpPr txBox="1">
            <a:spLocks/>
          </p:cNvSpPr>
          <p:nvPr/>
        </p:nvSpPr>
        <p:spPr>
          <a:xfrm>
            <a:off x="6138028" y="6570700"/>
            <a:ext cx="3097412" cy="287299"/>
          </a:xfrm>
          <a:prstGeom prst="rect">
            <a:avLst/>
          </a:prstGeom>
        </p:spPr>
        <p:txBody>
          <a:bodyPr>
            <a:normAutofit fontScale="92500" lnSpcReduction="10000"/>
          </a:bodyPr>
          <a:lstStyle>
            <a:lvl1pPr marL="169481" indent="-169481" algn="l" defTabSz="844083" rtl="0" eaLnBrk="1" latinLnBrk="0" hangingPunct="1">
              <a:spcBef>
                <a:spcPts val="1772"/>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1pPr>
            <a:lvl2pPr marL="328993" indent="-159512"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2pPr>
            <a:lvl3pPr marL="496778" indent="-1670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3pPr>
            <a:lvl4pPr marL="663836" indent="-1670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4pPr>
            <a:lvl5pPr marL="830790" indent="-166158" algn="l" defTabSz="844083" rtl="0" eaLnBrk="1" latinLnBrk="0" hangingPunct="1">
              <a:lnSpc>
                <a:spcPct val="90000"/>
              </a:lnSpc>
              <a:spcBef>
                <a:spcPts val="709"/>
              </a:spcBef>
              <a:buClr>
                <a:srgbClr val="007934"/>
              </a:buClr>
              <a:buFont typeface="Arial" pitchFamily="34" charset="0"/>
              <a:buChar char="•"/>
              <a:defRPr sz="1477" kern="1200">
                <a:solidFill>
                  <a:srgbClr val="787878"/>
                </a:solidFill>
                <a:latin typeface="Trebuchet MS" pitchFamily="34" charset="0"/>
                <a:ea typeface="+mn-ea"/>
                <a:cs typeface="Arial" pitchFamily="34" charset="0"/>
              </a:defRPr>
            </a:lvl5pPr>
            <a:lvl6pPr marL="2321227"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6pPr>
            <a:lvl7pPr marL="2743269"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7pPr>
            <a:lvl8pPr marL="3165310"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8pPr>
            <a:lvl9pPr marL="3587351"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9pPr>
          </a:lstStyle>
          <a:p>
            <a:pPr marL="0" indent="0">
              <a:buNone/>
            </a:pPr>
            <a:r>
              <a:rPr lang="es-CO" dirty="0" smtClean="0"/>
              <a:t>ALUMBRADO PUBLICO CARTAGENA</a:t>
            </a:r>
            <a:endParaRPr lang="es-CO" dirty="0"/>
          </a:p>
        </p:txBody>
      </p:sp>
    </p:spTree>
    <p:extLst>
      <p:ext uri="{BB962C8B-B14F-4D97-AF65-F5344CB8AC3E}">
        <p14:creationId xmlns:p14="http://schemas.microsoft.com/office/powerpoint/2010/main" val="1502889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ítulo 1">
            <a:extLst>
              <a:ext uri="{FF2B5EF4-FFF2-40B4-BE49-F238E27FC236}">
                <a16:creationId xmlns:a16="http://schemas.microsoft.com/office/drawing/2014/main" id="{DEEA62A9-A3AE-4418-98B8-FE66CCDBDACF}"/>
              </a:ext>
            </a:extLst>
          </p:cNvPr>
          <p:cNvSpPr txBox="1">
            <a:spLocks/>
          </p:cNvSpPr>
          <p:nvPr/>
        </p:nvSpPr>
        <p:spPr>
          <a:xfrm>
            <a:off x="352213" y="237067"/>
            <a:ext cx="6666002" cy="457554"/>
          </a:xfrm>
          <a:prstGeom prst="rect">
            <a:avLst/>
          </a:prstGeom>
        </p:spPr>
        <p:txBody>
          <a:bodyPr/>
          <a:lstStyle>
            <a:lvl1pPr algn="l" defTabSz="914400" rtl="0" eaLnBrk="1" latinLnBrk="0" hangingPunct="1">
              <a:lnSpc>
                <a:spcPct val="90000"/>
              </a:lnSpc>
              <a:spcBef>
                <a:spcPct val="0"/>
              </a:spcBef>
              <a:buNone/>
              <a:defRPr lang="es-CO" sz="3200" kern="1200" baseline="0">
                <a:solidFill>
                  <a:srgbClr val="92D050"/>
                </a:solidFill>
                <a:latin typeface="Trebuchet MS" panose="020B0603020202020204" pitchFamily="34" charset="0"/>
                <a:ea typeface="+mj-ea"/>
                <a:cs typeface="+mj-cs"/>
              </a:defRPr>
            </a:lvl1pPr>
          </a:lstStyle>
          <a:p>
            <a:pPr algn="ctr"/>
            <a:r>
              <a:rPr lang="es-CO" sz="2400" b="1" dirty="0" smtClean="0">
                <a:solidFill>
                  <a:srgbClr val="007635"/>
                </a:solidFill>
                <a:latin typeface="VAGRounded LT Thin" panose="02000303030000020004" pitchFamily="2" charset="0"/>
              </a:rPr>
              <a:t>Actividades </a:t>
            </a:r>
            <a:r>
              <a:rPr lang="es-CO" sz="2400" b="1" dirty="0" smtClean="0">
                <a:solidFill>
                  <a:srgbClr val="007635"/>
                </a:solidFill>
                <a:latin typeface="VAGRounded LT Thin" panose="02000303030000020004" pitchFamily="2" charset="0"/>
              </a:rPr>
              <a:t>Ejecutadas construcción infraestructura</a:t>
            </a:r>
            <a:endParaRPr lang="es-CO" sz="2400" dirty="0">
              <a:solidFill>
                <a:srgbClr val="007635"/>
              </a:solidFill>
              <a:latin typeface="VAGRounded LT Thin" panose="02000303030000020004" pitchFamily="2" charset="0"/>
            </a:endParaRPr>
          </a:p>
        </p:txBody>
      </p:sp>
      <p:sp>
        <p:nvSpPr>
          <p:cNvPr id="2" name="CuadroTexto 1"/>
          <p:cNvSpPr txBox="1"/>
          <p:nvPr/>
        </p:nvSpPr>
        <p:spPr>
          <a:xfrm>
            <a:off x="297504" y="694621"/>
            <a:ext cx="7924279" cy="371513"/>
          </a:xfrm>
          <a:prstGeom prst="rect">
            <a:avLst/>
          </a:prstGeom>
          <a:noFill/>
        </p:spPr>
        <p:txBody>
          <a:bodyPr wrap="square" lIns="90000" tIns="46800" rIns="90000" bIns="46800" rtlCol="0">
            <a:spAutoFit/>
          </a:bodyPr>
          <a:lstStyle/>
          <a:p>
            <a:r>
              <a:rPr lang="es-CO" dirty="0" smtClean="0">
                <a:latin typeface="Arial" pitchFamily="34" charset="0"/>
                <a:cs typeface="Arial" pitchFamily="34" charset="0"/>
              </a:rPr>
              <a:t>Se ejecuto la construcción de infraestructura para los siguientes proyectos</a:t>
            </a:r>
            <a:endParaRPr lang="es-CO" dirty="0" smtClean="0">
              <a:latin typeface="Arial" pitchFamily="34" charset="0"/>
              <a:cs typeface="Arial" pitchFamily="34" charset="0"/>
            </a:endParaRPr>
          </a:p>
        </p:txBody>
      </p:sp>
      <p:graphicFrame>
        <p:nvGraphicFramePr>
          <p:cNvPr id="3" name="Tabla 2"/>
          <p:cNvGraphicFramePr>
            <a:graphicFrameLocks noGrp="1"/>
          </p:cNvGraphicFramePr>
          <p:nvPr>
            <p:extLst>
              <p:ext uri="{D42A27DB-BD31-4B8C-83A1-F6EECF244321}">
                <p14:modId xmlns:p14="http://schemas.microsoft.com/office/powerpoint/2010/main" val="1785960158"/>
              </p:ext>
            </p:extLst>
          </p:nvPr>
        </p:nvGraphicFramePr>
        <p:xfrm>
          <a:off x="1000887" y="2388531"/>
          <a:ext cx="6517512" cy="2429061"/>
        </p:xfrm>
        <a:graphic>
          <a:graphicData uri="http://schemas.openxmlformats.org/drawingml/2006/table">
            <a:tbl>
              <a:tblPr firstRow="1" bandRow="1">
                <a:tableStyleId>{5C22544A-7EE6-4342-B048-85BDC9FD1C3A}</a:tableStyleId>
              </a:tblPr>
              <a:tblGrid>
                <a:gridCol w="3407850">
                  <a:extLst>
                    <a:ext uri="{9D8B030D-6E8A-4147-A177-3AD203B41FA5}">
                      <a16:colId xmlns:a16="http://schemas.microsoft.com/office/drawing/2014/main" val="1503780708"/>
                    </a:ext>
                  </a:extLst>
                </a:gridCol>
                <a:gridCol w="1150148">
                  <a:extLst>
                    <a:ext uri="{9D8B030D-6E8A-4147-A177-3AD203B41FA5}">
                      <a16:colId xmlns:a16="http://schemas.microsoft.com/office/drawing/2014/main" val="515602931"/>
                    </a:ext>
                  </a:extLst>
                </a:gridCol>
                <a:gridCol w="979757">
                  <a:extLst>
                    <a:ext uri="{9D8B030D-6E8A-4147-A177-3AD203B41FA5}">
                      <a16:colId xmlns:a16="http://schemas.microsoft.com/office/drawing/2014/main" val="4210572391"/>
                    </a:ext>
                  </a:extLst>
                </a:gridCol>
                <a:gridCol w="979757">
                  <a:extLst>
                    <a:ext uri="{9D8B030D-6E8A-4147-A177-3AD203B41FA5}">
                      <a16:colId xmlns:a16="http://schemas.microsoft.com/office/drawing/2014/main" val="44812650"/>
                    </a:ext>
                  </a:extLst>
                </a:gridCol>
              </a:tblGrid>
              <a:tr h="370840">
                <a:tc>
                  <a:txBody>
                    <a:bodyPr/>
                    <a:lstStyle/>
                    <a:p>
                      <a:pPr algn="ctr"/>
                      <a:r>
                        <a:rPr lang="es-CO" sz="1600" dirty="0" smtClean="0">
                          <a:latin typeface="Segoe UI Light" panose="020B0502040204020203" pitchFamily="34" charset="0"/>
                          <a:cs typeface="Segoe UI Light" panose="020B0502040204020203" pitchFamily="34" charset="0"/>
                        </a:rPr>
                        <a:t>Proyecto</a:t>
                      </a:r>
                      <a:endParaRPr lang="es-CO" sz="1600" dirty="0">
                        <a:latin typeface="Segoe UI Light" panose="020B0502040204020203" pitchFamily="34" charset="0"/>
                        <a:cs typeface="Segoe UI Light" panose="020B0502040204020203" pitchFamily="34" charset="0"/>
                      </a:endParaRPr>
                    </a:p>
                  </a:txBody>
                  <a:tcPr anchor="ctr"/>
                </a:tc>
                <a:tc>
                  <a:txBody>
                    <a:bodyPr/>
                    <a:lstStyle/>
                    <a:p>
                      <a:pPr algn="ctr"/>
                      <a:r>
                        <a:rPr lang="es-CO" sz="1600" dirty="0" smtClean="0">
                          <a:latin typeface="Segoe UI Light" panose="020B0502040204020203" pitchFamily="34" charset="0"/>
                          <a:cs typeface="Segoe UI Light" panose="020B0502040204020203" pitchFamily="34" charset="0"/>
                        </a:rPr>
                        <a:t>Cantidad </a:t>
                      </a:r>
                      <a:r>
                        <a:rPr lang="es-CO" sz="1600" dirty="0" err="1" smtClean="0">
                          <a:latin typeface="Segoe UI Light" panose="020B0502040204020203" pitchFamily="34" charset="0"/>
                          <a:cs typeface="Segoe UI Light" panose="020B0502040204020203" pitchFamily="34" charset="0"/>
                        </a:rPr>
                        <a:t>UCAP</a:t>
                      </a:r>
                      <a:endParaRPr lang="es-CO" sz="1600" dirty="0">
                        <a:latin typeface="Segoe UI Light" panose="020B0502040204020203" pitchFamily="34" charset="0"/>
                        <a:cs typeface="Segoe UI Light" panose="020B0502040204020203" pitchFamily="34" charset="0"/>
                      </a:endParaRPr>
                    </a:p>
                  </a:txBody>
                  <a:tcPr anchor="ctr"/>
                </a:tc>
                <a:tc>
                  <a:txBody>
                    <a:bodyPr/>
                    <a:lstStyle/>
                    <a:p>
                      <a:pPr algn="ctr"/>
                      <a:r>
                        <a:rPr lang="es-CO" sz="1600" dirty="0" smtClean="0">
                          <a:latin typeface="Segoe UI Light" panose="020B0502040204020203" pitchFamily="34" charset="0"/>
                          <a:cs typeface="Segoe UI Light" panose="020B0502040204020203" pitchFamily="34" charset="0"/>
                        </a:rPr>
                        <a:t>% Avance</a:t>
                      </a:r>
                      <a:endParaRPr lang="es-CO" sz="1600" dirty="0">
                        <a:latin typeface="Segoe UI Light" panose="020B0502040204020203" pitchFamily="34" charset="0"/>
                        <a:cs typeface="Segoe UI Light" panose="020B0502040204020203" pitchFamily="34" charset="0"/>
                      </a:endParaRPr>
                    </a:p>
                  </a:txBody>
                  <a:tcPr anchor="ctr"/>
                </a:tc>
                <a:tc>
                  <a:txBody>
                    <a:bodyPr/>
                    <a:lstStyle/>
                    <a:p>
                      <a:pPr algn="ctr"/>
                      <a:r>
                        <a:rPr lang="es-CO" sz="1600" dirty="0" smtClean="0">
                          <a:latin typeface="Segoe UI Light" panose="020B0502040204020203" pitchFamily="34" charset="0"/>
                          <a:cs typeface="Segoe UI Light" panose="020B0502040204020203" pitchFamily="34" charset="0"/>
                        </a:rPr>
                        <a:t>Ahorro energía</a:t>
                      </a:r>
                      <a:endParaRPr lang="es-CO" sz="1600" dirty="0">
                        <a:latin typeface="Segoe UI Light" panose="020B0502040204020203" pitchFamily="34" charset="0"/>
                        <a:cs typeface="Segoe UI Light" panose="020B0502040204020203" pitchFamily="34" charset="0"/>
                      </a:endParaRPr>
                    </a:p>
                  </a:txBody>
                  <a:tcPr anchor="ctr"/>
                </a:tc>
                <a:extLst>
                  <a:ext uri="{0D108BD9-81ED-4DB2-BD59-A6C34878D82A}">
                    <a16:rowId xmlns:a16="http://schemas.microsoft.com/office/drawing/2014/main" val="2268210328"/>
                  </a:ext>
                </a:extLst>
              </a:tr>
              <a:tr h="382519">
                <a:tc>
                  <a:txBody>
                    <a:bodyPr/>
                    <a:lstStyle/>
                    <a:p>
                      <a:r>
                        <a:rPr lang="es-CO" sz="1600" dirty="0" smtClean="0">
                          <a:latin typeface="Segoe UI Light" panose="020B0502040204020203" pitchFamily="34" charset="0"/>
                          <a:cs typeface="Segoe UI Light" panose="020B0502040204020203" pitchFamily="34" charset="0"/>
                        </a:rPr>
                        <a:t>Avenida </a:t>
                      </a:r>
                      <a:r>
                        <a:rPr lang="es-CO" sz="1600" dirty="0" err="1" smtClean="0">
                          <a:latin typeface="Segoe UI Light" panose="020B0502040204020203" pitchFamily="34" charset="0"/>
                          <a:cs typeface="Segoe UI Light" panose="020B0502040204020203" pitchFamily="34" charset="0"/>
                        </a:rPr>
                        <a:t>Blass</a:t>
                      </a:r>
                      <a:r>
                        <a:rPr lang="es-CO" sz="1600" baseline="0" dirty="0" smtClean="0">
                          <a:latin typeface="Segoe UI Light" panose="020B0502040204020203" pitchFamily="34" charset="0"/>
                          <a:cs typeface="Segoe UI Light" panose="020B0502040204020203" pitchFamily="34" charset="0"/>
                        </a:rPr>
                        <a:t> de </a:t>
                      </a:r>
                      <a:r>
                        <a:rPr lang="es-CO" sz="1600" baseline="0" dirty="0" err="1" smtClean="0">
                          <a:latin typeface="Segoe UI Light" panose="020B0502040204020203" pitchFamily="34" charset="0"/>
                          <a:cs typeface="Segoe UI Light" panose="020B0502040204020203" pitchFamily="34" charset="0"/>
                        </a:rPr>
                        <a:t>Lezo</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132,94</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100%</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65,7%</a:t>
                      </a:r>
                      <a:endParaRPr lang="es-CO" sz="1600" dirty="0">
                        <a:latin typeface="Segoe UI Light" panose="020B0502040204020203" pitchFamily="34" charset="0"/>
                        <a:cs typeface="Segoe UI Light" panose="020B0502040204020203" pitchFamily="34" charset="0"/>
                      </a:endParaRPr>
                    </a:p>
                  </a:txBody>
                  <a:tcPr/>
                </a:tc>
                <a:extLst>
                  <a:ext uri="{0D108BD9-81ED-4DB2-BD59-A6C34878D82A}">
                    <a16:rowId xmlns:a16="http://schemas.microsoft.com/office/drawing/2014/main" val="73682975"/>
                  </a:ext>
                </a:extLst>
              </a:tr>
              <a:tr h="354902">
                <a:tc>
                  <a:txBody>
                    <a:bodyPr/>
                    <a:lstStyle/>
                    <a:p>
                      <a:r>
                        <a:rPr lang="es-CO" sz="1600" dirty="0" smtClean="0">
                          <a:latin typeface="Segoe UI Light" panose="020B0502040204020203" pitchFamily="34" charset="0"/>
                          <a:cs typeface="Segoe UI Light" panose="020B0502040204020203" pitchFamily="34" charset="0"/>
                        </a:rPr>
                        <a:t>Avenida Venezuela</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98.45</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100% </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65,3%</a:t>
                      </a:r>
                      <a:endParaRPr lang="es-CO" sz="1600" dirty="0">
                        <a:latin typeface="Segoe UI Light" panose="020B0502040204020203" pitchFamily="34" charset="0"/>
                        <a:cs typeface="Segoe UI Light" panose="020B0502040204020203" pitchFamily="34" charset="0"/>
                      </a:endParaRPr>
                    </a:p>
                  </a:txBody>
                  <a:tcPr/>
                </a:tc>
                <a:extLst>
                  <a:ext uri="{0D108BD9-81ED-4DB2-BD59-A6C34878D82A}">
                    <a16:rowId xmlns:a16="http://schemas.microsoft.com/office/drawing/2014/main" val="3229421994"/>
                  </a:ext>
                </a:extLst>
              </a:tr>
              <a:tr h="370840">
                <a:tc>
                  <a:txBody>
                    <a:bodyPr/>
                    <a:lstStyle/>
                    <a:p>
                      <a:r>
                        <a:rPr lang="es-CO" sz="1600" dirty="0" smtClean="0">
                          <a:latin typeface="Segoe UI Light" panose="020B0502040204020203" pitchFamily="34" charset="0"/>
                          <a:cs typeface="Segoe UI Light" panose="020B0502040204020203" pitchFamily="34" charset="0"/>
                        </a:rPr>
                        <a:t>Vía Frente</a:t>
                      </a:r>
                      <a:r>
                        <a:rPr lang="es-CO" sz="1600" baseline="0" dirty="0" smtClean="0">
                          <a:latin typeface="Segoe UI Light" panose="020B0502040204020203" pitchFamily="34" charset="0"/>
                          <a:cs typeface="Segoe UI Light" panose="020B0502040204020203" pitchFamily="34" charset="0"/>
                        </a:rPr>
                        <a:t> al parque la Marina</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18,68</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100%</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54,1%</a:t>
                      </a:r>
                      <a:endParaRPr lang="es-CO" sz="1600" dirty="0">
                        <a:latin typeface="Segoe UI Light" panose="020B0502040204020203" pitchFamily="34" charset="0"/>
                        <a:cs typeface="Segoe UI Light" panose="020B0502040204020203" pitchFamily="34" charset="0"/>
                      </a:endParaRPr>
                    </a:p>
                  </a:txBody>
                  <a:tcPr/>
                </a:tc>
                <a:extLst>
                  <a:ext uri="{0D108BD9-81ED-4DB2-BD59-A6C34878D82A}">
                    <a16:rowId xmlns:a16="http://schemas.microsoft.com/office/drawing/2014/main" val="3582800455"/>
                  </a:ext>
                </a:extLst>
              </a:tr>
              <a:tr h="370840">
                <a:tc>
                  <a:txBody>
                    <a:bodyPr/>
                    <a:lstStyle/>
                    <a:p>
                      <a:r>
                        <a:rPr lang="es-CO" sz="1600" dirty="0" smtClean="0">
                          <a:latin typeface="Segoe UI Light" panose="020B0502040204020203" pitchFamily="34" charset="0"/>
                          <a:cs typeface="Segoe UI Light" panose="020B0502040204020203" pitchFamily="34" charset="0"/>
                        </a:rPr>
                        <a:t>Reposición</a:t>
                      </a:r>
                      <a:r>
                        <a:rPr lang="es-CO" sz="1600" baseline="0" dirty="0" smtClean="0">
                          <a:latin typeface="Segoe UI Light" panose="020B0502040204020203" pitchFamily="34" charset="0"/>
                          <a:cs typeface="Segoe UI Light" panose="020B0502040204020203" pitchFamily="34" charset="0"/>
                        </a:rPr>
                        <a:t> </a:t>
                      </a:r>
                      <a:r>
                        <a:rPr lang="es-CO" sz="1600" baseline="0" dirty="0" err="1" smtClean="0">
                          <a:latin typeface="Segoe UI Light" panose="020B0502040204020203" pitchFamily="34" charset="0"/>
                          <a:cs typeface="Segoe UI Light" panose="020B0502040204020203" pitchFamily="34" charset="0"/>
                        </a:rPr>
                        <a:t>Trafo</a:t>
                      </a:r>
                      <a:r>
                        <a:rPr lang="es-CO" sz="1600" baseline="0" dirty="0" smtClean="0">
                          <a:latin typeface="Segoe UI Light" panose="020B0502040204020203" pitchFamily="34" charset="0"/>
                          <a:cs typeface="Segoe UI Light" panose="020B0502040204020203" pitchFamily="34" charset="0"/>
                        </a:rPr>
                        <a:t> </a:t>
                      </a:r>
                      <a:r>
                        <a:rPr lang="es-CO" sz="1600" baseline="0" dirty="0" err="1" smtClean="0">
                          <a:latin typeface="Segoe UI Light" panose="020B0502040204020203" pitchFamily="34" charset="0"/>
                          <a:cs typeface="Segoe UI Light" panose="020B0502040204020203" pitchFamily="34" charset="0"/>
                        </a:rPr>
                        <a:t>Trv</a:t>
                      </a:r>
                      <a:r>
                        <a:rPr lang="es-CO" sz="1600" baseline="0" dirty="0" smtClean="0">
                          <a:latin typeface="Segoe UI Light" panose="020B0502040204020203" pitchFamily="34" charset="0"/>
                          <a:cs typeface="Segoe UI Light" panose="020B0502040204020203" pitchFamily="34" charset="0"/>
                        </a:rPr>
                        <a:t> 54 (Febrero)</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6,09</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100%</a:t>
                      </a:r>
                      <a:endParaRPr lang="es-CO" sz="1600" dirty="0">
                        <a:latin typeface="Segoe UI Light" panose="020B0502040204020203" pitchFamily="34" charset="0"/>
                        <a:cs typeface="Segoe UI Light" panose="020B0502040204020203" pitchFamily="34" charset="0"/>
                      </a:endParaRPr>
                    </a:p>
                  </a:txBody>
                  <a:tcPr/>
                </a:tc>
                <a:tc>
                  <a:txBody>
                    <a:bodyPr/>
                    <a:lstStyle/>
                    <a:p>
                      <a:pPr algn="ctr"/>
                      <a:r>
                        <a:rPr lang="es-CO" sz="1600" dirty="0" smtClean="0">
                          <a:latin typeface="Segoe UI Light" panose="020B0502040204020203" pitchFamily="34" charset="0"/>
                          <a:cs typeface="Segoe UI Light" panose="020B0502040204020203" pitchFamily="34" charset="0"/>
                        </a:rPr>
                        <a:t>-</a:t>
                      </a:r>
                      <a:endParaRPr lang="es-CO" sz="1600" dirty="0">
                        <a:latin typeface="Segoe UI Light" panose="020B0502040204020203" pitchFamily="34" charset="0"/>
                        <a:cs typeface="Segoe UI Light" panose="020B0502040204020203" pitchFamily="34" charset="0"/>
                      </a:endParaRPr>
                    </a:p>
                  </a:txBody>
                  <a:tcPr/>
                </a:tc>
                <a:extLst>
                  <a:ext uri="{0D108BD9-81ED-4DB2-BD59-A6C34878D82A}">
                    <a16:rowId xmlns:a16="http://schemas.microsoft.com/office/drawing/2014/main" val="2582757575"/>
                  </a:ext>
                </a:extLst>
              </a:tr>
              <a:tr h="370840">
                <a:tc>
                  <a:txBody>
                    <a:bodyPr/>
                    <a:lstStyle/>
                    <a:p>
                      <a:pPr algn="r"/>
                      <a:r>
                        <a:rPr lang="es-CO" sz="1600" b="1" dirty="0" smtClean="0">
                          <a:latin typeface="Segoe UI Light" panose="020B0502040204020203" pitchFamily="34" charset="0"/>
                          <a:cs typeface="Segoe UI Light" panose="020B0502040204020203" pitchFamily="34" charset="0"/>
                        </a:rPr>
                        <a:t>Total</a:t>
                      </a:r>
                      <a:endParaRPr lang="es-CO" sz="1600" b="1" dirty="0">
                        <a:latin typeface="Segoe UI Light" panose="020B0502040204020203" pitchFamily="34" charset="0"/>
                        <a:cs typeface="Segoe UI Light" panose="020B0502040204020203" pitchFamily="34" charset="0"/>
                      </a:endParaRPr>
                    </a:p>
                  </a:txBody>
                  <a:tcPr/>
                </a:tc>
                <a:tc>
                  <a:txBody>
                    <a:bodyPr/>
                    <a:lstStyle/>
                    <a:p>
                      <a:pPr algn="ctr"/>
                      <a:r>
                        <a:rPr lang="es-CO" sz="1600" b="1" dirty="0" smtClean="0">
                          <a:latin typeface="Segoe UI Light" panose="020B0502040204020203" pitchFamily="34" charset="0"/>
                          <a:cs typeface="Segoe UI Light" panose="020B0502040204020203" pitchFamily="34" charset="0"/>
                        </a:rPr>
                        <a:t>256,19</a:t>
                      </a:r>
                    </a:p>
                  </a:txBody>
                  <a:tcPr/>
                </a:tc>
                <a:tc>
                  <a:txBody>
                    <a:bodyPr/>
                    <a:lstStyle/>
                    <a:p>
                      <a:pPr algn="ctr"/>
                      <a:r>
                        <a:rPr lang="es-CO" sz="1600" b="1" dirty="0" smtClean="0">
                          <a:latin typeface="Segoe UI Light" panose="020B0502040204020203" pitchFamily="34" charset="0"/>
                          <a:cs typeface="Segoe UI Light" panose="020B0502040204020203" pitchFamily="34" charset="0"/>
                        </a:rPr>
                        <a:t>100%</a:t>
                      </a:r>
                      <a:endParaRPr lang="es-CO" sz="1600" b="1" dirty="0">
                        <a:latin typeface="Segoe UI Light" panose="020B0502040204020203" pitchFamily="34" charset="0"/>
                        <a:cs typeface="Segoe UI Light" panose="020B0502040204020203" pitchFamily="34" charset="0"/>
                      </a:endParaRPr>
                    </a:p>
                  </a:txBody>
                  <a:tcPr/>
                </a:tc>
                <a:tc>
                  <a:txBody>
                    <a:bodyPr/>
                    <a:lstStyle/>
                    <a:p>
                      <a:pPr algn="ctr"/>
                      <a:r>
                        <a:rPr lang="es-CO" sz="1600" b="1" dirty="0" smtClean="0">
                          <a:latin typeface="Segoe UI Light" panose="020B0502040204020203" pitchFamily="34" charset="0"/>
                          <a:cs typeface="Segoe UI Light" panose="020B0502040204020203" pitchFamily="34" charset="0"/>
                        </a:rPr>
                        <a:t>61,7%</a:t>
                      </a:r>
                      <a:endParaRPr lang="es-CO" sz="1600" b="1" dirty="0">
                        <a:latin typeface="Segoe UI Light" panose="020B0502040204020203" pitchFamily="34" charset="0"/>
                        <a:cs typeface="Segoe UI Light" panose="020B0502040204020203" pitchFamily="34" charset="0"/>
                      </a:endParaRPr>
                    </a:p>
                  </a:txBody>
                  <a:tcPr/>
                </a:tc>
                <a:extLst>
                  <a:ext uri="{0D108BD9-81ED-4DB2-BD59-A6C34878D82A}">
                    <a16:rowId xmlns:a16="http://schemas.microsoft.com/office/drawing/2014/main" val="2519147169"/>
                  </a:ext>
                </a:extLst>
              </a:tr>
            </a:tbl>
          </a:graphicData>
        </a:graphic>
      </p:graphicFrame>
      <p:sp>
        <p:nvSpPr>
          <p:cNvPr id="5" name="CuadroTexto 4"/>
          <p:cNvSpPr txBox="1"/>
          <p:nvPr/>
        </p:nvSpPr>
        <p:spPr>
          <a:xfrm>
            <a:off x="1000887" y="1341521"/>
            <a:ext cx="3118340" cy="771623"/>
          </a:xfrm>
          <a:prstGeom prst="rect">
            <a:avLst/>
          </a:prstGeom>
          <a:solidFill>
            <a:schemeClr val="bg2">
              <a:lumMod val="95000"/>
            </a:schemeClr>
          </a:solidFill>
        </p:spPr>
        <p:txBody>
          <a:bodyPr wrap="square" lIns="90000" tIns="46800" rIns="90000" bIns="46800" rtlCol="0">
            <a:spAutoFit/>
          </a:bodyPr>
          <a:lstStyle/>
          <a:p>
            <a:pPr algn="ctr"/>
            <a:r>
              <a:rPr lang="es-CO" sz="1600" dirty="0" err="1" smtClean="0">
                <a:solidFill>
                  <a:schemeClr val="accent3"/>
                </a:solidFill>
                <a:latin typeface="VAGRounded BT"/>
                <a:cs typeface="Arial" pitchFamily="34" charset="0"/>
              </a:rPr>
              <a:t>Cant</a:t>
            </a:r>
            <a:r>
              <a:rPr lang="es-CO" sz="1600" dirty="0" smtClean="0">
                <a:solidFill>
                  <a:schemeClr val="accent3"/>
                </a:solidFill>
                <a:latin typeface="VAGRounded BT"/>
                <a:cs typeface="Arial" pitchFamily="34" charset="0"/>
              </a:rPr>
              <a:t>. </a:t>
            </a:r>
            <a:r>
              <a:rPr lang="es-CO" sz="1600" dirty="0" err="1" smtClean="0">
                <a:solidFill>
                  <a:schemeClr val="accent3"/>
                </a:solidFill>
                <a:latin typeface="VAGRounded BT"/>
                <a:cs typeface="Arial" pitchFamily="34" charset="0"/>
              </a:rPr>
              <a:t>UCAP</a:t>
            </a:r>
            <a:r>
              <a:rPr lang="es-CO" sz="1600" dirty="0" smtClean="0">
                <a:solidFill>
                  <a:schemeClr val="accent3"/>
                </a:solidFill>
                <a:latin typeface="VAGRounded BT"/>
                <a:cs typeface="Arial" pitchFamily="34" charset="0"/>
              </a:rPr>
              <a:t> Disponible</a:t>
            </a:r>
          </a:p>
          <a:p>
            <a:pPr algn="ctr"/>
            <a:r>
              <a:rPr lang="es-CO" sz="2800" dirty="0" smtClean="0">
                <a:solidFill>
                  <a:srgbClr val="7DB935"/>
                </a:solidFill>
                <a:latin typeface="Arial" pitchFamily="34" charset="0"/>
                <a:cs typeface="Arial" pitchFamily="34" charset="0"/>
              </a:rPr>
              <a:t>20.493,8</a:t>
            </a:r>
            <a:endParaRPr lang="es-CO" sz="2800" dirty="0" smtClean="0">
              <a:solidFill>
                <a:srgbClr val="7DB935"/>
              </a:solidFill>
              <a:latin typeface="Arial" pitchFamily="34" charset="0"/>
              <a:cs typeface="Arial" pitchFamily="34" charset="0"/>
            </a:endParaRPr>
          </a:p>
        </p:txBody>
      </p:sp>
      <p:sp>
        <p:nvSpPr>
          <p:cNvPr id="6" name="CuadroTexto 5"/>
          <p:cNvSpPr txBox="1"/>
          <p:nvPr/>
        </p:nvSpPr>
        <p:spPr>
          <a:xfrm>
            <a:off x="4415951" y="1341521"/>
            <a:ext cx="2829171" cy="771623"/>
          </a:xfrm>
          <a:prstGeom prst="rect">
            <a:avLst/>
          </a:prstGeom>
          <a:solidFill>
            <a:schemeClr val="bg2">
              <a:lumMod val="95000"/>
            </a:schemeClr>
          </a:solidFill>
        </p:spPr>
        <p:txBody>
          <a:bodyPr wrap="square" lIns="90000" tIns="46800" rIns="90000" bIns="46800" rtlCol="0">
            <a:spAutoFit/>
          </a:bodyPr>
          <a:lstStyle/>
          <a:p>
            <a:pPr algn="ctr"/>
            <a:r>
              <a:rPr lang="es-CO" sz="1600" dirty="0" smtClean="0">
                <a:solidFill>
                  <a:schemeClr val="accent3"/>
                </a:solidFill>
                <a:latin typeface="VAGRounded BT"/>
                <a:cs typeface="Arial" pitchFamily="34" charset="0"/>
              </a:rPr>
              <a:t>% de Avance Infraestructura</a:t>
            </a:r>
          </a:p>
          <a:p>
            <a:pPr algn="ctr"/>
            <a:r>
              <a:rPr lang="es-CO" sz="2800" dirty="0" smtClean="0">
                <a:solidFill>
                  <a:srgbClr val="7DB935"/>
                </a:solidFill>
                <a:latin typeface="Arial" pitchFamily="34" charset="0"/>
                <a:cs typeface="Arial" pitchFamily="34" charset="0"/>
              </a:rPr>
              <a:t>1,23%</a:t>
            </a:r>
            <a:endParaRPr lang="es-CO" sz="2800" dirty="0" smtClean="0">
              <a:solidFill>
                <a:srgbClr val="7DB935"/>
              </a:solidFill>
              <a:latin typeface="Arial" pitchFamily="34" charset="0"/>
              <a:cs typeface="Arial" pitchFamily="34" charset="0"/>
            </a:endParaRPr>
          </a:p>
        </p:txBody>
      </p:sp>
      <p:sp>
        <p:nvSpPr>
          <p:cNvPr id="7" name="CuadroTexto 6"/>
          <p:cNvSpPr txBox="1"/>
          <p:nvPr/>
        </p:nvSpPr>
        <p:spPr>
          <a:xfrm>
            <a:off x="453811" y="5092979"/>
            <a:ext cx="7924279" cy="925511"/>
          </a:xfrm>
          <a:prstGeom prst="rect">
            <a:avLst/>
          </a:prstGeom>
          <a:noFill/>
        </p:spPr>
        <p:txBody>
          <a:bodyPr wrap="square" lIns="90000" tIns="46800" rIns="90000" bIns="46800" rtlCol="0">
            <a:spAutoFit/>
          </a:bodyPr>
          <a:lstStyle/>
          <a:p>
            <a:r>
              <a:rPr lang="es-CO" dirty="0" smtClean="0">
                <a:latin typeface="Arial" pitchFamily="34" charset="0"/>
                <a:cs typeface="Arial" pitchFamily="34" charset="0"/>
              </a:rPr>
              <a:t>También se realizo el diseño y acopio de materiales para el proyecto Av. Pedro de Heredia Tramo I, Este se proyectaba el 25% para Marzo, la ejecución se realizara en abril. </a:t>
            </a:r>
            <a:endParaRPr lang="es-CO" dirty="0" smtClean="0">
              <a:latin typeface="Arial" pitchFamily="34" charset="0"/>
              <a:cs typeface="Arial" pitchFamily="34" charset="0"/>
            </a:endParaRPr>
          </a:p>
        </p:txBody>
      </p:sp>
    </p:spTree>
    <p:extLst>
      <p:ext uri="{BB962C8B-B14F-4D97-AF65-F5344CB8AC3E}">
        <p14:creationId xmlns:p14="http://schemas.microsoft.com/office/powerpoint/2010/main" val="2093642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ítulo 1">
            <a:extLst>
              <a:ext uri="{FF2B5EF4-FFF2-40B4-BE49-F238E27FC236}">
                <a16:creationId xmlns:a16="http://schemas.microsoft.com/office/drawing/2014/main" id="{DEEA62A9-A3AE-4418-98B8-FE66CCDBDACF}"/>
              </a:ext>
            </a:extLst>
          </p:cNvPr>
          <p:cNvSpPr txBox="1">
            <a:spLocks/>
          </p:cNvSpPr>
          <p:nvPr/>
        </p:nvSpPr>
        <p:spPr>
          <a:xfrm>
            <a:off x="313136" y="135467"/>
            <a:ext cx="6666002" cy="457554"/>
          </a:xfrm>
          <a:prstGeom prst="rect">
            <a:avLst/>
          </a:prstGeom>
        </p:spPr>
        <p:txBody>
          <a:bodyPr/>
          <a:lstStyle>
            <a:lvl1pPr algn="l" defTabSz="914400" rtl="0" eaLnBrk="1" latinLnBrk="0" hangingPunct="1">
              <a:lnSpc>
                <a:spcPct val="90000"/>
              </a:lnSpc>
              <a:spcBef>
                <a:spcPct val="0"/>
              </a:spcBef>
              <a:buNone/>
              <a:defRPr lang="es-CO" sz="3200" kern="1200" baseline="0">
                <a:solidFill>
                  <a:srgbClr val="92D050"/>
                </a:solidFill>
                <a:latin typeface="Trebuchet MS" panose="020B0603020202020204" pitchFamily="34" charset="0"/>
                <a:ea typeface="+mj-ea"/>
                <a:cs typeface="+mj-cs"/>
              </a:defRPr>
            </a:lvl1pPr>
          </a:lstStyle>
          <a:p>
            <a:r>
              <a:rPr lang="es-CO" sz="2400" b="1" dirty="0" smtClean="0">
                <a:solidFill>
                  <a:srgbClr val="007635"/>
                </a:solidFill>
                <a:latin typeface="VAGRounded LT Thin" panose="02000303030000020004" pitchFamily="2" charset="0"/>
              </a:rPr>
              <a:t>Registro Fotográfico</a:t>
            </a:r>
            <a:endParaRPr lang="es-CO" sz="2400" dirty="0">
              <a:solidFill>
                <a:srgbClr val="007635"/>
              </a:solidFill>
              <a:latin typeface="VAGRounded LT Thin" panose="02000303030000020004" pitchFamily="2" charset="0"/>
            </a:endParaRPr>
          </a:p>
        </p:txBody>
      </p:sp>
      <p:pic>
        <p:nvPicPr>
          <p:cNvPr id="4" name="Imagen 3" descr="Recorte de pantall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5127" y="882190"/>
            <a:ext cx="4324345" cy="1954795"/>
          </a:xfrm>
          <a:prstGeom prst="rect">
            <a:avLst/>
          </a:prstGeom>
        </p:spPr>
      </p:pic>
      <p:sp>
        <p:nvSpPr>
          <p:cNvPr id="9" name="CuadroTexto 8"/>
          <p:cNvSpPr txBox="1"/>
          <p:nvPr/>
        </p:nvSpPr>
        <p:spPr>
          <a:xfrm>
            <a:off x="109481" y="536143"/>
            <a:ext cx="2773943" cy="263791"/>
          </a:xfrm>
          <a:prstGeom prst="rect">
            <a:avLst/>
          </a:prstGeom>
          <a:noFill/>
        </p:spPr>
        <p:txBody>
          <a:bodyPr wrap="square" lIns="90000" tIns="46800" rIns="90000" bIns="46800" rtlCol="0">
            <a:spAutoFit/>
          </a:bodyPr>
          <a:lstStyle/>
          <a:p>
            <a:r>
              <a:rPr lang="es-CO" sz="1100" dirty="0" err="1" smtClean="0">
                <a:solidFill>
                  <a:srgbClr val="007934"/>
                </a:solidFill>
                <a:latin typeface="Segoe UI Light" panose="020B0502040204020203" pitchFamily="34" charset="0"/>
                <a:cs typeface="Segoe UI Light" panose="020B0502040204020203" pitchFamily="34" charset="0"/>
              </a:rPr>
              <a:t>Via</a:t>
            </a:r>
            <a:r>
              <a:rPr lang="es-CO" sz="1100" dirty="0" smtClean="0">
                <a:solidFill>
                  <a:srgbClr val="007934"/>
                </a:solidFill>
                <a:latin typeface="Segoe UI Light" panose="020B0502040204020203" pitchFamily="34" charset="0"/>
                <a:cs typeface="Segoe UI Light" panose="020B0502040204020203" pitchFamily="34" charset="0"/>
              </a:rPr>
              <a:t> Parque de la Marina. </a:t>
            </a:r>
            <a:endParaRPr lang="es-CO" sz="1100" dirty="0" smtClean="0">
              <a:solidFill>
                <a:srgbClr val="007934"/>
              </a:solidFill>
              <a:latin typeface="Segoe UI Light" panose="020B0502040204020203" pitchFamily="34" charset="0"/>
              <a:cs typeface="Segoe UI Light" panose="020B0502040204020203" pitchFamily="34" charset="0"/>
            </a:endParaRPr>
          </a:p>
        </p:txBody>
      </p:sp>
      <p:pic>
        <p:nvPicPr>
          <p:cNvPr id="8" name="Imagen 7" descr="Recorte de pantall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81" y="882191"/>
            <a:ext cx="4364111" cy="1954794"/>
          </a:xfrm>
          <a:prstGeom prst="rect">
            <a:avLst/>
          </a:prstGeom>
        </p:spPr>
      </p:pic>
      <p:pic>
        <p:nvPicPr>
          <p:cNvPr id="10" name="Imagen 9" descr="Recorte de pantall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481" y="3425482"/>
            <a:ext cx="4364111" cy="1962822"/>
          </a:xfrm>
          <a:prstGeom prst="rect">
            <a:avLst/>
          </a:prstGeom>
        </p:spPr>
      </p:pic>
      <p:sp>
        <p:nvSpPr>
          <p:cNvPr id="12" name="CuadroTexto 11"/>
          <p:cNvSpPr txBox="1"/>
          <p:nvPr/>
        </p:nvSpPr>
        <p:spPr>
          <a:xfrm>
            <a:off x="109480" y="3047196"/>
            <a:ext cx="2773943" cy="263791"/>
          </a:xfrm>
          <a:prstGeom prst="rect">
            <a:avLst/>
          </a:prstGeom>
          <a:noFill/>
        </p:spPr>
        <p:txBody>
          <a:bodyPr wrap="square" lIns="90000" tIns="46800" rIns="90000" bIns="46800" rtlCol="0">
            <a:spAutoFit/>
          </a:bodyPr>
          <a:lstStyle/>
          <a:p>
            <a:r>
              <a:rPr lang="es-CO" sz="1100" dirty="0" err="1" smtClean="0">
                <a:solidFill>
                  <a:srgbClr val="007934"/>
                </a:solidFill>
                <a:latin typeface="Segoe UI Light" panose="020B0502040204020203" pitchFamily="34" charset="0"/>
                <a:cs typeface="Segoe UI Light" panose="020B0502040204020203" pitchFamily="34" charset="0"/>
              </a:rPr>
              <a:t>Av</a:t>
            </a:r>
            <a:r>
              <a:rPr lang="es-CO" sz="1100" dirty="0" smtClean="0">
                <a:solidFill>
                  <a:srgbClr val="007934"/>
                </a:solidFill>
                <a:latin typeface="Segoe UI Light" panose="020B0502040204020203" pitchFamily="34" charset="0"/>
                <a:cs typeface="Segoe UI Light" panose="020B0502040204020203" pitchFamily="34" charset="0"/>
              </a:rPr>
              <a:t>, </a:t>
            </a:r>
            <a:r>
              <a:rPr lang="es-CO" sz="1100" dirty="0" err="1" smtClean="0">
                <a:solidFill>
                  <a:srgbClr val="007934"/>
                </a:solidFill>
                <a:latin typeface="Segoe UI Light" panose="020B0502040204020203" pitchFamily="34" charset="0"/>
                <a:cs typeface="Segoe UI Light" panose="020B0502040204020203" pitchFamily="34" charset="0"/>
              </a:rPr>
              <a:t>Blass</a:t>
            </a:r>
            <a:r>
              <a:rPr lang="es-CO" sz="1100" dirty="0" smtClean="0">
                <a:solidFill>
                  <a:srgbClr val="007934"/>
                </a:solidFill>
                <a:latin typeface="Segoe UI Light" panose="020B0502040204020203" pitchFamily="34" charset="0"/>
                <a:cs typeface="Segoe UI Light" panose="020B0502040204020203" pitchFamily="34" charset="0"/>
              </a:rPr>
              <a:t> de </a:t>
            </a:r>
            <a:r>
              <a:rPr lang="es-CO" sz="1100" dirty="0" err="1" smtClean="0">
                <a:solidFill>
                  <a:srgbClr val="007934"/>
                </a:solidFill>
                <a:latin typeface="Segoe UI Light" panose="020B0502040204020203" pitchFamily="34" charset="0"/>
                <a:cs typeface="Segoe UI Light" panose="020B0502040204020203" pitchFamily="34" charset="0"/>
              </a:rPr>
              <a:t>Lezo</a:t>
            </a:r>
            <a:r>
              <a:rPr lang="es-CO" sz="1100" dirty="0" smtClean="0">
                <a:solidFill>
                  <a:srgbClr val="007934"/>
                </a:solidFill>
                <a:latin typeface="Segoe UI Light" panose="020B0502040204020203" pitchFamily="34" charset="0"/>
                <a:cs typeface="Segoe UI Light" panose="020B0502040204020203" pitchFamily="34" charset="0"/>
              </a:rPr>
              <a:t>. </a:t>
            </a:r>
            <a:endParaRPr lang="es-CO" sz="1100" dirty="0" smtClean="0">
              <a:solidFill>
                <a:srgbClr val="007934"/>
              </a:solidFill>
              <a:latin typeface="Segoe UI Light" panose="020B0502040204020203" pitchFamily="34" charset="0"/>
              <a:cs typeface="Segoe UI Light" panose="020B0502040204020203" pitchFamily="34" charset="0"/>
            </a:endParaRPr>
          </a:p>
        </p:txBody>
      </p:sp>
      <p:pic>
        <p:nvPicPr>
          <p:cNvPr id="11" name="Imagen 10" descr="Recorte de pantalla"/>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98868" y="2981937"/>
            <a:ext cx="2876861" cy="3739920"/>
          </a:xfrm>
          <a:prstGeom prst="rect">
            <a:avLst/>
          </a:prstGeom>
        </p:spPr>
      </p:pic>
    </p:spTree>
    <p:extLst>
      <p:ext uri="{BB962C8B-B14F-4D97-AF65-F5344CB8AC3E}">
        <p14:creationId xmlns:p14="http://schemas.microsoft.com/office/powerpoint/2010/main" val="3347844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ítulo 1">
            <a:extLst>
              <a:ext uri="{FF2B5EF4-FFF2-40B4-BE49-F238E27FC236}">
                <a16:creationId xmlns:a16="http://schemas.microsoft.com/office/drawing/2014/main" id="{DEEA62A9-A3AE-4418-98B8-FE66CCDBDACF}"/>
              </a:ext>
            </a:extLst>
          </p:cNvPr>
          <p:cNvSpPr txBox="1">
            <a:spLocks/>
          </p:cNvSpPr>
          <p:nvPr/>
        </p:nvSpPr>
        <p:spPr>
          <a:xfrm>
            <a:off x="313136" y="135467"/>
            <a:ext cx="6666002" cy="457554"/>
          </a:xfrm>
          <a:prstGeom prst="rect">
            <a:avLst/>
          </a:prstGeom>
        </p:spPr>
        <p:txBody>
          <a:bodyPr/>
          <a:lstStyle>
            <a:lvl1pPr algn="l" defTabSz="914400" rtl="0" eaLnBrk="1" latinLnBrk="0" hangingPunct="1">
              <a:lnSpc>
                <a:spcPct val="90000"/>
              </a:lnSpc>
              <a:spcBef>
                <a:spcPct val="0"/>
              </a:spcBef>
              <a:buNone/>
              <a:defRPr lang="es-CO" sz="3200" kern="1200" baseline="0">
                <a:solidFill>
                  <a:srgbClr val="92D050"/>
                </a:solidFill>
                <a:latin typeface="Trebuchet MS" panose="020B0603020202020204" pitchFamily="34" charset="0"/>
                <a:ea typeface="+mj-ea"/>
                <a:cs typeface="+mj-cs"/>
              </a:defRPr>
            </a:lvl1pPr>
          </a:lstStyle>
          <a:p>
            <a:r>
              <a:rPr lang="es-CO" sz="2400" b="1" dirty="0" smtClean="0">
                <a:solidFill>
                  <a:srgbClr val="007635"/>
                </a:solidFill>
                <a:latin typeface="VAGRounded LT Thin" panose="02000303030000020004" pitchFamily="2" charset="0"/>
              </a:rPr>
              <a:t>Registro Fotográfico</a:t>
            </a:r>
            <a:endParaRPr lang="es-CO" sz="2400" dirty="0">
              <a:solidFill>
                <a:srgbClr val="007635"/>
              </a:solidFill>
              <a:latin typeface="VAGRounded LT Thin" panose="02000303030000020004" pitchFamily="2" charset="0"/>
            </a:endParaRPr>
          </a:p>
        </p:txBody>
      </p:sp>
      <p:sp>
        <p:nvSpPr>
          <p:cNvPr id="9" name="CuadroTexto 8"/>
          <p:cNvSpPr txBox="1"/>
          <p:nvPr/>
        </p:nvSpPr>
        <p:spPr>
          <a:xfrm>
            <a:off x="109481" y="536143"/>
            <a:ext cx="2773943" cy="263791"/>
          </a:xfrm>
          <a:prstGeom prst="rect">
            <a:avLst/>
          </a:prstGeom>
          <a:noFill/>
        </p:spPr>
        <p:txBody>
          <a:bodyPr wrap="square" lIns="90000" tIns="46800" rIns="90000" bIns="46800" rtlCol="0">
            <a:spAutoFit/>
          </a:bodyPr>
          <a:lstStyle/>
          <a:p>
            <a:r>
              <a:rPr lang="es-CO" sz="1100" dirty="0" smtClean="0">
                <a:solidFill>
                  <a:srgbClr val="007934"/>
                </a:solidFill>
                <a:latin typeface="Segoe UI Light" panose="020B0502040204020203" pitchFamily="34" charset="0"/>
                <a:cs typeface="Segoe UI Light" panose="020B0502040204020203" pitchFamily="34" charset="0"/>
              </a:rPr>
              <a:t>Vía Venezuela</a:t>
            </a:r>
            <a:endParaRPr lang="es-CO" sz="1100" dirty="0" smtClean="0">
              <a:solidFill>
                <a:srgbClr val="007934"/>
              </a:solidFill>
              <a:latin typeface="Segoe UI Light" panose="020B0502040204020203" pitchFamily="34" charset="0"/>
              <a:cs typeface="Segoe UI Light" panose="020B0502040204020203" pitchFamily="34" charset="0"/>
            </a:endParaRPr>
          </a:p>
        </p:txBody>
      </p:sp>
      <p:pic>
        <p:nvPicPr>
          <p:cNvPr id="2" name="Imagen 1" descr="Recorte de pantall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803" y="885903"/>
            <a:ext cx="8127175" cy="3756435"/>
          </a:xfrm>
          <a:prstGeom prst="rect">
            <a:avLst/>
          </a:prstGeom>
        </p:spPr>
      </p:pic>
    </p:spTree>
    <p:extLst>
      <p:ext uri="{BB962C8B-B14F-4D97-AF65-F5344CB8AC3E}">
        <p14:creationId xmlns:p14="http://schemas.microsoft.com/office/powerpoint/2010/main" val="37551543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ítulo 1">
            <a:extLst>
              <a:ext uri="{FF2B5EF4-FFF2-40B4-BE49-F238E27FC236}">
                <a16:creationId xmlns:a16="http://schemas.microsoft.com/office/drawing/2014/main" id="{DEEA62A9-A3AE-4418-98B8-FE66CCDBDACF}"/>
              </a:ext>
            </a:extLst>
          </p:cNvPr>
          <p:cNvSpPr txBox="1">
            <a:spLocks/>
          </p:cNvSpPr>
          <p:nvPr/>
        </p:nvSpPr>
        <p:spPr>
          <a:xfrm>
            <a:off x="352213" y="237067"/>
            <a:ext cx="5049123" cy="457554"/>
          </a:xfrm>
          <a:prstGeom prst="rect">
            <a:avLst/>
          </a:prstGeom>
        </p:spPr>
        <p:txBody>
          <a:bodyPr/>
          <a:lstStyle>
            <a:lvl1pPr algn="l" defTabSz="914400" rtl="0" eaLnBrk="1" latinLnBrk="0" hangingPunct="1">
              <a:lnSpc>
                <a:spcPct val="90000"/>
              </a:lnSpc>
              <a:spcBef>
                <a:spcPct val="0"/>
              </a:spcBef>
              <a:buNone/>
              <a:defRPr lang="es-CO" sz="3200" kern="1200" baseline="0">
                <a:solidFill>
                  <a:srgbClr val="92D050"/>
                </a:solidFill>
                <a:latin typeface="Trebuchet MS" panose="020B0603020202020204" pitchFamily="34" charset="0"/>
                <a:ea typeface="+mj-ea"/>
                <a:cs typeface="+mj-cs"/>
              </a:defRPr>
            </a:lvl1pPr>
          </a:lstStyle>
          <a:p>
            <a:pPr algn="ctr"/>
            <a:r>
              <a:rPr lang="es-CO" sz="2400" b="1" dirty="0" smtClean="0">
                <a:solidFill>
                  <a:srgbClr val="007635"/>
                </a:solidFill>
                <a:latin typeface="VAGRounded LT Thin" panose="02000303030000020004" pitchFamily="2" charset="0"/>
              </a:rPr>
              <a:t>Actividades planeadas mes de marzo</a:t>
            </a:r>
            <a:endParaRPr lang="es-CO" sz="2400" dirty="0">
              <a:solidFill>
                <a:srgbClr val="007635"/>
              </a:solidFill>
              <a:latin typeface="VAGRounded LT Thin" panose="02000303030000020004" pitchFamily="2" charset="0"/>
            </a:endParaRPr>
          </a:p>
        </p:txBody>
      </p:sp>
      <p:sp>
        <p:nvSpPr>
          <p:cNvPr id="2" name="CuadroTexto 1"/>
          <p:cNvSpPr txBox="1"/>
          <p:nvPr/>
        </p:nvSpPr>
        <p:spPr>
          <a:xfrm>
            <a:off x="352213" y="826345"/>
            <a:ext cx="7112000" cy="5080494"/>
          </a:xfrm>
          <a:prstGeom prst="rect">
            <a:avLst/>
          </a:prstGeom>
          <a:noFill/>
        </p:spPr>
        <p:txBody>
          <a:bodyPr wrap="square" lIns="90000" tIns="46800" rIns="90000" bIns="46800" rtlCol="0">
            <a:spAutoFit/>
          </a:bodyPr>
          <a:lstStyle/>
          <a:p>
            <a:endParaRPr lang="es-CO" dirty="0" smtClean="0">
              <a:latin typeface="Arial" pitchFamily="34" charset="0"/>
              <a:cs typeface="Arial" pitchFamily="34" charset="0"/>
            </a:endParaRPr>
          </a:p>
          <a:p>
            <a:pPr marL="171450" indent="-171450">
              <a:buFont typeface="Arial" panose="020B0604020202020204" pitchFamily="34" charset="0"/>
              <a:buChar char="•"/>
            </a:pPr>
            <a:r>
              <a:rPr lang="es-CO" dirty="0" smtClean="0">
                <a:latin typeface="Arial" pitchFamily="34" charset="0"/>
                <a:cs typeface="Arial" pitchFamily="34" charset="0"/>
              </a:rPr>
              <a:t>Modernización pedro </a:t>
            </a:r>
            <a:r>
              <a:rPr lang="es-CO" dirty="0" smtClean="0">
                <a:latin typeface="Arial" pitchFamily="34" charset="0"/>
                <a:cs typeface="Arial" pitchFamily="34" charset="0"/>
              </a:rPr>
              <a:t>de Heredia tramo </a:t>
            </a:r>
            <a:r>
              <a:rPr lang="es-CO" dirty="0" smtClean="0">
                <a:latin typeface="Arial" pitchFamily="34" charset="0"/>
                <a:cs typeface="Arial" pitchFamily="34" charset="0"/>
              </a:rPr>
              <a:t>I</a:t>
            </a:r>
          </a:p>
          <a:p>
            <a:pPr marL="171450" indent="-171450">
              <a:buFont typeface="Arial" panose="020B0604020202020204" pitchFamily="34" charset="0"/>
              <a:buChar char="•"/>
            </a:pPr>
            <a:r>
              <a:rPr lang="es-CO" dirty="0" smtClean="0">
                <a:latin typeface="Arial" pitchFamily="34" charset="0"/>
                <a:cs typeface="Arial" pitchFamily="34" charset="0"/>
              </a:rPr>
              <a:t>Modernización </a:t>
            </a:r>
            <a:r>
              <a:rPr lang="es-CO" dirty="0" err="1" smtClean="0">
                <a:latin typeface="Arial" pitchFamily="34" charset="0"/>
                <a:cs typeface="Arial" pitchFamily="34" charset="0"/>
              </a:rPr>
              <a:t>Av</a:t>
            </a:r>
            <a:r>
              <a:rPr lang="es-CO" dirty="0" smtClean="0">
                <a:latin typeface="Arial" pitchFamily="34" charset="0"/>
                <a:cs typeface="Arial" pitchFamily="34" charset="0"/>
              </a:rPr>
              <a:t> el Lago</a:t>
            </a:r>
          </a:p>
          <a:p>
            <a:pPr marL="171450" indent="-171450">
              <a:buFont typeface="Arial" panose="020B0604020202020204" pitchFamily="34" charset="0"/>
              <a:buChar char="•"/>
            </a:pPr>
            <a:r>
              <a:rPr lang="es-CO" dirty="0" smtClean="0">
                <a:latin typeface="Arial" pitchFamily="34" charset="0"/>
                <a:cs typeface="Arial" pitchFamily="34" charset="0"/>
              </a:rPr>
              <a:t>Modernización </a:t>
            </a:r>
            <a:r>
              <a:rPr lang="es-CO" dirty="0" err="1" smtClean="0">
                <a:latin typeface="Arial" pitchFamily="34" charset="0"/>
                <a:cs typeface="Arial" pitchFamily="34" charset="0"/>
              </a:rPr>
              <a:t>Av</a:t>
            </a:r>
            <a:r>
              <a:rPr lang="es-CO" dirty="0" smtClean="0">
                <a:latin typeface="Arial" pitchFamily="34" charset="0"/>
                <a:cs typeface="Arial" pitchFamily="34" charset="0"/>
              </a:rPr>
              <a:t> Perimetral</a:t>
            </a:r>
          </a:p>
          <a:p>
            <a:pPr marL="171450" indent="-171450">
              <a:buFont typeface="Arial" panose="020B0604020202020204" pitchFamily="34" charset="0"/>
              <a:buChar char="•"/>
            </a:pPr>
            <a:r>
              <a:rPr lang="es-CO" dirty="0" smtClean="0">
                <a:latin typeface="Arial" pitchFamily="34" charset="0"/>
                <a:cs typeface="Arial" pitchFamily="34" charset="0"/>
              </a:rPr>
              <a:t>Modernización </a:t>
            </a:r>
            <a:r>
              <a:rPr lang="es-CO" dirty="0" err="1" smtClean="0">
                <a:latin typeface="Arial" pitchFamily="34" charset="0"/>
                <a:cs typeface="Arial" pitchFamily="34" charset="0"/>
              </a:rPr>
              <a:t>Av</a:t>
            </a:r>
            <a:r>
              <a:rPr lang="es-CO" dirty="0" smtClean="0">
                <a:latin typeface="Arial" pitchFamily="34" charset="0"/>
                <a:cs typeface="Arial" pitchFamily="34" charset="0"/>
              </a:rPr>
              <a:t> 1 Malecón</a:t>
            </a:r>
          </a:p>
          <a:p>
            <a:pPr marL="171450" indent="-171450">
              <a:buFont typeface="Arial" panose="020B0604020202020204" pitchFamily="34" charset="0"/>
              <a:buChar char="•"/>
            </a:pPr>
            <a:r>
              <a:rPr lang="es-CO" dirty="0" smtClean="0">
                <a:latin typeface="Arial" pitchFamily="34" charset="0"/>
                <a:cs typeface="Arial" pitchFamily="34" charset="0"/>
              </a:rPr>
              <a:t>Inicio Modernización Pedro Heredia tramo II </a:t>
            </a:r>
          </a:p>
          <a:p>
            <a:pPr marL="171450" indent="-171450">
              <a:buFont typeface="Arial" panose="020B0604020202020204" pitchFamily="34" charset="0"/>
              <a:buChar char="•"/>
            </a:pPr>
            <a:r>
              <a:rPr lang="es-CO" dirty="0" err="1" smtClean="0">
                <a:latin typeface="Arial" pitchFamily="34" charset="0"/>
                <a:cs typeface="Arial" pitchFamily="34" charset="0"/>
              </a:rPr>
              <a:t>Modernizacion</a:t>
            </a:r>
            <a:r>
              <a:rPr lang="es-CO" dirty="0" smtClean="0">
                <a:latin typeface="Arial" pitchFamily="34" charset="0"/>
                <a:cs typeface="Arial" pitchFamily="34" charset="0"/>
              </a:rPr>
              <a:t> Av. Rafael </a:t>
            </a:r>
            <a:r>
              <a:rPr lang="es-CO" dirty="0" err="1" smtClean="0">
                <a:latin typeface="Arial" pitchFamily="34" charset="0"/>
                <a:cs typeface="Arial" pitchFamily="34" charset="0"/>
              </a:rPr>
              <a:t>Nuñez</a:t>
            </a:r>
            <a:r>
              <a:rPr lang="es-CO" dirty="0" smtClean="0">
                <a:latin typeface="Arial" pitchFamily="34" charset="0"/>
                <a:cs typeface="Arial" pitchFamily="34" charset="0"/>
              </a:rPr>
              <a:t>. </a:t>
            </a:r>
            <a:endParaRPr lang="es-CO" dirty="0" smtClean="0">
              <a:latin typeface="Arial" pitchFamily="34" charset="0"/>
              <a:cs typeface="Arial" pitchFamily="34" charset="0"/>
            </a:endParaRPr>
          </a:p>
          <a:p>
            <a:endParaRPr lang="es-CO" dirty="0" smtClean="0">
              <a:latin typeface="Arial" pitchFamily="34" charset="0"/>
              <a:cs typeface="Arial" pitchFamily="34" charset="0"/>
            </a:endParaRPr>
          </a:p>
          <a:p>
            <a:pPr marL="171450" indent="-171450">
              <a:buFont typeface="Arial" panose="020B0604020202020204" pitchFamily="34" charset="0"/>
              <a:buChar char="•"/>
            </a:pPr>
            <a:r>
              <a:rPr lang="es-CO" dirty="0" smtClean="0">
                <a:latin typeface="Arial" pitchFamily="34" charset="0"/>
                <a:cs typeface="Arial" pitchFamily="34" charset="0"/>
              </a:rPr>
              <a:t>Mantenimiento a la Autopista al Mar del km 7 al 16</a:t>
            </a:r>
          </a:p>
          <a:p>
            <a:endParaRPr lang="es-CO" dirty="0" smtClean="0">
              <a:latin typeface="Arial" pitchFamily="34" charset="0"/>
              <a:cs typeface="Arial" pitchFamily="34" charset="0"/>
            </a:endParaRPr>
          </a:p>
          <a:p>
            <a:pPr marL="171450" indent="-171450">
              <a:buFont typeface="Arial" panose="020B0604020202020204" pitchFamily="34" charset="0"/>
              <a:buChar char="•"/>
            </a:pPr>
            <a:r>
              <a:rPr lang="es-CO" dirty="0" smtClean="0">
                <a:latin typeface="Arial" pitchFamily="34" charset="0"/>
                <a:cs typeface="Arial" pitchFamily="34" charset="0"/>
              </a:rPr>
              <a:t>Recorridos de mantenimiento vías principales </a:t>
            </a:r>
          </a:p>
          <a:p>
            <a:endParaRPr lang="es-CO" dirty="0" smtClean="0">
              <a:latin typeface="Arial" pitchFamily="34" charset="0"/>
              <a:cs typeface="Arial" pitchFamily="34" charset="0"/>
            </a:endParaRPr>
          </a:p>
          <a:p>
            <a:pPr marL="171450" indent="-171450">
              <a:buFont typeface="Arial" panose="020B0604020202020204" pitchFamily="34" charset="0"/>
              <a:buChar char="•"/>
            </a:pPr>
            <a:r>
              <a:rPr lang="es-CO" dirty="0" smtClean="0">
                <a:latin typeface="Arial" pitchFamily="34" charset="0"/>
                <a:cs typeface="Arial" pitchFamily="34" charset="0"/>
              </a:rPr>
              <a:t>Radicar información intervención </a:t>
            </a:r>
            <a:r>
              <a:rPr lang="es-CO" dirty="0" err="1" smtClean="0">
                <a:latin typeface="Arial" pitchFamily="34" charset="0"/>
                <a:cs typeface="Arial" pitchFamily="34" charset="0"/>
              </a:rPr>
              <a:t>ANI</a:t>
            </a:r>
            <a:r>
              <a:rPr lang="es-CO" dirty="0" smtClean="0">
                <a:latin typeface="Arial" pitchFamily="34" charset="0"/>
                <a:cs typeface="Arial" pitchFamily="34" charset="0"/>
              </a:rPr>
              <a:t> Concesión vía la </a:t>
            </a:r>
            <a:r>
              <a:rPr lang="es-CO" dirty="0" smtClean="0">
                <a:latin typeface="Arial" pitchFamily="34" charset="0"/>
                <a:cs typeface="Arial" pitchFamily="34" charset="0"/>
              </a:rPr>
              <a:t>cordialidad</a:t>
            </a:r>
          </a:p>
          <a:p>
            <a:endParaRPr lang="es-CO" dirty="0" smtClean="0">
              <a:latin typeface="Arial" pitchFamily="34" charset="0"/>
              <a:cs typeface="Arial" pitchFamily="34" charset="0"/>
            </a:endParaRPr>
          </a:p>
          <a:p>
            <a:pPr marL="171450" indent="-171450">
              <a:buFont typeface="Arial" panose="020B0604020202020204" pitchFamily="34" charset="0"/>
              <a:buChar char="•"/>
            </a:pPr>
            <a:r>
              <a:rPr lang="es-CO" dirty="0" smtClean="0">
                <a:latin typeface="Arial" pitchFamily="34" charset="0"/>
                <a:cs typeface="Arial" pitchFamily="34" charset="0"/>
              </a:rPr>
              <a:t>Programa </a:t>
            </a:r>
            <a:r>
              <a:rPr lang="es-CO" dirty="0" smtClean="0">
                <a:latin typeface="Arial" pitchFamily="34" charset="0"/>
                <a:cs typeface="Arial" pitchFamily="34" charset="0"/>
              </a:rPr>
              <a:t>mantenimiento parques </a:t>
            </a:r>
            <a:endParaRPr lang="es-CO" dirty="0" smtClean="0">
              <a:latin typeface="Arial" pitchFamily="34" charset="0"/>
              <a:cs typeface="Arial" pitchFamily="34" charset="0"/>
            </a:endParaRPr>
          </a:p>
          <a:p>
            <a:pPr marL="171450" indent="-171450">
              <a:buFont typeface="Arial" panose="020B0604020202020204" pitchFamily="34" charset="0"/>
              <a:buChar char="•"/>
            </a:pPr>
            <a:endParaRPr lang="es-CO" dirty="0" smtClean="0">
              <a:latin typeface="Arial" pitchFamily="34" charset="0"/>
              <a:cs typeface="Arial" pitchFamily="34" charset="0"/>
            </a:endParaRPr>
          </a:p>
          <a:p>
            <a:pPr marL="171450" indent="-171450">
              <a:buFont typeface="Arial" panose="020B0604020202020204" pitchFamily="34" charset="0"/>
              <a:buChar char="•"/>
            </a:pPr>
            <a:r>
              <a:rPr lang="es-CO" dirty="0" smtClean="0">
                <a:latin typeface="Arial" pitchFamily="34" charset="0"/>
                <a:cs typeface="Arial" pitchFamily="34" charset="0"/>
              </a:rPr>
              <a:t>Programa Mantenimiento </a:t>
            </a:r>
            <a:r>
              <a:rPr lang="es-CO" dirty="0">
                <a:latin typeface="Arial" pitchFamily="34" charset="0"/>
                <a:cs typeface="Arial" pitchFamily="34" charset="0"/>
              </a:rPr>
              <a:t>e</a:t>
            </a:r>
            <a:r>
              <a:rPr lang="es-CO" dirty="0" smtClean="0">
                <a:latin typeface="Arial" pitchFamily="34" charset="0"/>
                <a:cs typeface="Arial" pitchFamily="34" charset="0"/>
              </a:rPr>
              <a:t>scenarios deportivos</a:t>
            </a:r>
            <a:endParaRPr lang="es-CO" dirty="0" smtClean="0">
              <a:latin typeface="Arial" pitchFamily="34" charset="0"/>
              <a:cs typeface="Arial" pitchFamily="34" charset="0"/>
            </a:endParaRPr>
          </a:p>
          <a:p>
            <a:pPr marL="171450" indent="-171450">
              <a:buFont typeface="Arial" panose="020B0604020202020204" pitchFamily="34" charset="0"/>
              <a:buChar char="•"/>
            </a:pPr>
            <a:endParaRPr lang="es-CO" dirty="0" smtClean="0">
              <a:latin typeface="Arial" pitchFamily="34" charset="0"/>
              <a:cs typeface="Arial" pitchFamily="34" charset="0"/>
            </a:endParaRPr>
          </a:p>
        </p:txBody>
      </p:sp>
    </p:spTree>
    <p:extLst>
      <p:ext uri="{BB962C8B-B14F-4D97-AF65-F5344CB8AC3E}">
        <p14:creationId xmlns:p14="http://schemas.microsoft.com/office/powerpoint/2010/main" val="2866877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o 2"/>
          <p:cNvGrpSpPr/>
          <p:nvPr/>
        </p:nvGrpSpPr>
        <p:grpSpPr>
          <a:xfrm>
            <a:off x="402336" y="494245"/>
            <a:ext cx="8418576" cy="4175760"/>
            <a:chOff x="402336" y="402336"/>
            <a:chExt cx="8418576" cy="4175760"/>
          </a:xfrm>
          <a:solidFill>
            <a:schemeClr val="bg1"/>
          </a:solidFill>
        </p:grpSpPr>
        <p:sp>
          <p:nvSpPr>
            <p:cNvPr id="2" name="Rectángulo 1"/>
            <p:cNvSpPr/>
            <p:nvPr/>
          </p:nvSpPr>
          <p:spPr>
            <a:xfrm>
              <a:off x="402336" y="402336"/>
              <a:ext cx="2791968" cy="475488"/>
            </a:xfrm>
            <a:prstGeom prst="rect">
              <a:avLst/>
            </a:prstGeom>
            <a:grpFill/>
            <a:ln>
              <a:noFill/>
            </a:ln>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s-CO" sz="1200" dirty="0">
                <a:latin typeface="+mn-lt"/>
              </a:endParaRPr>
            </a:p>
          </p:txBody>
        </p:sp>
        <p:sp>
          <p:nvSpPr>
            <p:cNvPr id="14" name="Rectángulo 13"/>
            <p:cNvSpPr/>
            <p:nvPr/>
          </p:nvSpPr>
          <p:spPr>
            <a:xfrm>
              <a:off x="4535424" y="1865376"/>
              <a:ext cx="4285488" cy="2712720"/>
            </a:xfrm>
            <a:prstGeom prst="rect">
              <a:avLst/>
            </a:prstGeom>
            <a:grpFill/>
            <a:ln>
              <a:noFill/>
            </a:ln>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s-CO" sz="1200" dirty="0">
                <a:latin typeface="+mn-lt"/>
              </a:endParaRPr>
            </a:p>
          </p:txBody>
        </p:sp>
      </p:grpSp>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59465" y="2772785"/>
            <a:ext cx="2652679" cy="1573365"/>
          </a:xfrm>
          <a:prstGeom prst="rect">
            <a:avLst/>
          </a:prstGeom>
        </p:spPr>
      </p:pic>
      <p:sp>
        <p:nvSpPr>
          <p:cNvPr id="10" name="Rectángulo 9"/>
          <p:cNvSpPr/>
          <p:nvPr/>
        </p:nvSpPr>
        <p:spPr>
          <a:xfrm>
            <a:off x="761167" y="2865092"/>
            <a:ext cx="3185487" cy="1409938"/>
          </a:xfrm>
          <a:prstGeom prst="rect">
            <a:avLst/>
          </a:prstGeom>
        </p:spPr>
        <p:txBody>
          <a:bodyPr wrap="none">
            <a:spAutoFit/>
          </a:bodyPr>
          <a:lstStyle/>
          <a:p>
            <a:pPr algn="r">
              <a:lnSpc>
                <a:spcPts val="5000"/>
              </a:lnSpc>
            </a:pPr>
            <a:r>
              <a:rPr lang="es-US" sz="6600" dirty="0">
                <a:solidFill>
                  <a:schemeClr val="accent3"/>
                </a:solidFill>
                <a:latin typeface="VAGRounded BT" panose="020F0702020204020204" pitchFamily="34" charset="0"/>
              </a:rPr>
              <a:t>Muchas</a:t>
            </a:r>
            <a:r>
              <a:rPr lang="es-US" sz="6600" dirty="0">
                <a:solidFill>
                  <a:schemeClr val="tx2"/>
                </a:solidFill>
                <a:latin typeface="VAGRounded BT" panose="020F0702020204020204" pitchFamily="34" charset="0"/>
              </a:rPr>
              <a:t/>
            </a:r>
            <a:br>
              <a:rPr lang="es-US" sz="6600" dirty="0">
                <a:solidFill>
                  <a:schemeClr val="tx2"/>
                </a:solidFill>
                <a:latin typeface="VAGRounded BT" panose="020F0702020204020204" pitchFamily="34" charset="0"/>
              </a:rPr>
            </a:br>
            <a:r>
              <a:rPr lang="es-US" sz="6600" dirty="0">
                <a:solidFill>
                  <a:schemeClr val="accent1"/>
                </a:solidFill>
                <a:latin typeface="VAGRounded BT" panose="020F0702020204020204" pitchFamily="34" charset="0"/>
              </a:rPr>
              <a:t>gracias</a:t>
            </a:r>
          </a:p>
        </p:txBody>
      </p:sp>
      <p:cxnSp>
        <p:nvCxnSpPr>
          <p:cNvPr id="12" name="Conector recto 11"/>
          <p:cNvCxnSpPr>
            <a:cxnSpLocks/>
          </p:cNvCxnSpPr>
          <p:nvPr/>
        </p:nvCxnSpPr>
        <p:spPr>
          <a:xfrm>
            <a:off x="4709287" y="2545507"/>
            <a:ext cx="0" cy="1995118"/>
          </a:xfrm>
          <a:prstGeom prst="line">
            <a:avLst/>
          </a:prstGeom>
          <a:ln w="28575"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68128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10_Blank">
  <a:themeElements>
    <a:clrScheme name="Teme de Office">
      <a:dk1>
        <a:srgbClr val="000000"/>
      </a:dk1>
      <a:lt1>
        <a:srgbClr val="FFFFFF"/>
      </a:lt1>
      <a:dk2>
        <a:srgbClr val="000000"/>
      </a:dk2>
      <a:lt2>
        <a:srgbClr val="FFFFFF"/>
      </a:lt2>
      <a:accent1>
        <a:srgbClr val="92D050"/>
      </a:accent1>
      <a:accent2>
        <a:srgbClr val="9BBB59"/>
      </a:accent2>
      <a:accent3>
        <a:srgbClr val="007934"/>
      </a:accent3>
      <a:accent4>
        <a:srgbClr val="64E032"/>
      </a:accent4>
      <a:accent5>
        <a:srgbClr val="D9D9D9"/>
      </a:accent5>
      <a:accent6>
        <a:srgbClr val="7F7F7F"/>
      </a:accent6>
      <a:hlink>
        <a:srgbClr val="5DBF0C"/>
      </a:hlink>
      <a:folHlink>
        <a:srgbClr val="BFD9AA"/>
      </a:folHlink>
    </a:clrScheme>
    <a:fontScheme name="nachsehen">
      <a:majorFont>
        <a:latin typeface="Book Antiqu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solidFill>
            <a:schemeClr val="tx1"/>
          </a:solidFill>
        </a:ln>
      </a:spPr>
      <a:bodyPr rtlCol="0" anchor="ctr">
        <a:noAutofit/>
      </a:bodyPr>
      <a:lstStyle>
        <a:defPPr algn="ctr">
          <a:defRPr sz="1200" dirty="0">
            <a:latin typeface="+mn-lt"/>
          </a:defRPr>
        </a:defPPr>
      </a:lstStyle>
      <a:style>
        <a:lnRef idx="1">
          <a:schemeClr val="accent1"/>
        </a:lnRef>
        <a:fillRef idx="0">
          <a:schemeClr val="accent1"/>
        </a:fillRef>
        <a:effectRef idx="0">
          <a:schemeClr val="accent1"/>
        </a:effectRef>
        <a:fontRef idx="minor">
          <a:schemeClr val="tx1"/>
        </a:fontRef>
      </a:style>
    </a:spDef>
    <a:lnDef>
      <a:spPr>
        <a:ln>
          <a:solidFill>
            <a:srgbClr val="000000"/>
          </a:solidFill>
          <a:tailEnd type="none" w="med" len="sm"/>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90000" tIns="46800" rIns="90000" bIns="46800" rtlCol="0">
        <a:spAutoFit/>
      </a:bodyPr>
      <a:lstStyle>
        <a:defPPr>
          <a:defRPr sz="1200" dirty="0" smtClean="0">
            <a:latin typeface="Arial" pitchFamily="34" charset="0"/>
            <a:cs typeface="Arial" pitchFamily="34" charset="0"/>
          </a:defRPr>
        </a:defPPr>
      </a:lstStyle>
    </a:txDef>
  </a:objectDefaults>
  <a:extraClrSchemeLst/>
  <a:custClrLst>
    <a:custClr name="Grey 3">
      <a:srgbClr val="939393"/>
    </a:custClr>
    <a:custClr name="Grey 4">
      <a:srgbClr val="696969"/>
    </a:custClr>
    <a:custClr name="Green 1">
      <a:srgbClr val="DAF0A8"/>
    </a:custClr>
    <a:custClr name="Green 2">
      <a:srgbClr val="AFE06E"/>
    </a:custClr>
    <a:custClr name="Green 3">
      <a:srgbClr val="7DB935"/>
    </a:custClr>
    <a:custClr name="Green 4">
      <a:srgbClr val="608B2D"/>
    </a:custClr>
    <a:custClr name="Orange 1">
      <a:srgbClr val="F3CF74"/>
    </a:custClr>
    <a:custClr name="Orange 2">
      <a:srgbClr val="EFB643"/>
    </a:custClr>
    <a:custClr name="Orange 3">
      <a:srgbClr val="F18917"/>
    </a:custClr>
    <a:custClr name="Orange 4">
      <a:srgbClr val="D26308"/>
    </a:custClr>
  </a:custClrLst>
</a:theme>
</file>

<file path=ppt/theme/theme2.xml><?xml version="1.0" encoding="utf-8"?>
<a:theme xmlns:a="http://schemas.openxmlformats.org/drawingml/2006/main" name="11_Blank">
  <a:themeElements>
    <a:clrScheme name="Teme de Office">
      <a:dk1>
        <a:srgbClr val="000000"/>
      </a:dk1>
      <a:lt1>
        <a:srgbClr val="FFFFFF"/>
      </a:lt1>
      <a:dk2>
        <a:srgbClr val="000000"/>
      </a:dk2>
      <a:lt2>
        <a:srgbClr val="FFFFFF"/>
      </a:lt2>
      <a:accent1>
        <a:srgbClr val="92D050"/>
      </a:accent1>
      <a:accent2>
        <a:srgbClr val="9BBB59"/>
      </a:accent2>
      <a:accent3>
        <a:srgbClr val="007934"/>
      </a:accent3>
      <a:accent4>
        <a:srgbClr val="64E032"/>
      </a:accent4>
      <a:accent5>
        <a:srgbClr val="D9D9D9"/>
      </a:accent5>
      <a:accent6>
        <a:srgbClr val="7F7F7F"/>
      </a:accent6>
      <a:hlink>
        <a:srgbClr val="5DBF0C"/>
      </a:hlink>
      <a:folHlink>
        <a:srgbClr val="BFD9AA"/>
      </a:folHlink>
    </a:clrScheme>
    <a:fontScheme name="nachsehen">
      <a:majorFont>
        <a:latin typeface="Book Antiqu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solidFill>
            <a:schemeClr val="tx1"/>
          </a:solidFill>
        </a:ln>
      </a:spPr>
      <a:bodyPr rtlCol="0" anchor="ctr">
        <a:noAutofit/>
      </a:bodyPr>
      <a:lstStyle>
        <a:defPPr algn="ctr">
          <a:defRPr sz="1200" dirty="0">
            <a:latin typeface="+mn-lt"/>
          </a:defRPr>
        </a:defPPr>
      </a:lstStyle>
      <a:style>
        <a:lnRef idx="1">
          <a:schemeClr val="accent1"/>
        </a:lnRef>
        <a:fillRef idx="0">
          <a:schemeClr val="accent1"/>
        </a:fillRef>
        <a:effectRef idx="0">
          <a:schemeClr val="accent1"/>
        </a:effectRef>
        <a:fontRef idx="minor">
          <a:schemeClr val="tx1"/>
        </a:fontRef>
      </a:style>
    </a:spDef>
    <a:lnDef>
      <a:spPr>
        <a:ln>
          <a:solidFill>
            <a:srgbClr val="000000"/>
          </a:solidFill>
          <a:tailEnd type="none" w="med" len="sm"/>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90000" tIns="46800" rIns="90000" bIns="46800" rtlCol="0">
        <a:spAutoFit/>
      </a:bodyPr>
      <a:lstStyle>
        <a:defPPr>
          <a:defRPr sz="1200" dirty="0" smtClean="0">
            <a:latin typeface="Arial" pitchFamily="34" charset="0"/>
            <a:cs typeface="Arial" pitchFamily="34" charset="0"/>
          </a:defRPr>
        </a:defPPr>
      </a:lstStyle>
    </a:txDef>
  </a:objectDefaults>
  <a:extraClrSchemeLst/>
  <a:custClrLst>
    <a:custClr name="Grey 3">
      <a:srgbClr val="939393"/>
    </a:custClr>
    <a:custClr name="Grey 4">
      <a:srgbClr val="696969"/>
    </a:custClr>
    <a:custClr name="Green 1">
      <a:srgbClr val="DAF0A8"/>
    </a:custClr>
    <a:custClr name="Green 2">
      <a:srgbClr val="AFE06E"/>
    </a:custClr>
    <a:custClr name="Green 3">
      <a:srgbClr val="7DB935"/>
    </a:custClr>
    <a:custClr name="Green 4">
      <a:srgbClr val="608B2D"/>
    </a:custClr>
    <a:custClr name="Orange 1">
      <a:srgbClr val="F3CF74"/>
    </a:custClr>
    <a:custClr name="Orange 2">
      <a:srgbClr val="EFB643"/>
    </a:custClr>
    <a:custClr name="Orange 3">
      <a:srgbClr val="F18917"/>
    </a:custClr>
    <a:custClr name="Orange 4">
      <a:srgbClr val="D26308"/>
    </a:custClr>
  </a:custClrLst>
</a:theme>
</file>

<file path=ppt/theme/theme3.xml><?xml version="1.0" encoding="utf-8"?>
<a:theme xmlns:a="http://schemas.openxmlformats.org/drawingml/2006/main" name="29_Blank">
  <a:themeElements>
    <a:clrScheme name="Teme de Office">
      <a:dk1>
        <a:srgbClr val="000000"/>
      </a:dk1>
      <a:lt1>
        <a:srgbClr val="FFFFFF"/>
      </a:lt1>
      <a:dk2>
        <a:srgbClr val="000000"/>
      </a:dk2>
      <a:lt2>
        <a:srgbClr val="FFFFFF"/>
      </a:lt2>
      <a:accent1>
        <a:srgbClr val="92D050"/>
      </a:accent1>
      <a:accent2>
        <a:srgbClr val="9BBB59"/>
      </a:accent2>
      <a:accent3>
        <a:srgbClr val="007934"/>
      </a:accent3>
      <a:accent4>
        <a:srgbClr val="64E032"/>
      </a:accent4>
      <a:accent5>
        <a:srgbClr val="D9D9D9"/>
      </a:accent5>
      <a:accent6>
        <a:srgbClr val="7F7F7F"/>
      </a:accent6>
      <a:hlink>
        <a:srgbClr val="5DBF0C"/>
      </a:hlink>
      <a:folHlink>
        <a:srgbClr val="BFD9AA"/>
      </a:folHlink>
    </a:clrScheme>
    <a:fontScheme name="nachsehen">
      <a:majorFont>
        <a:latin typeface="Book Antiqu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solidFill>
            <a:schemeClr val="tx1"/>
          </a:solidFill>
        </a:ln>
      </a:spPr>
      <a:bodyPr rtlCol="0" anchor="ctr">
        <a:noAutofit/>
      </a:bodyPr>
      <a:lstStyle>
        <a:defPPr algn="ctr">
          <a:defRPr sz="1200" dirty="0">
            <a:latin typeface="+mn-lt"/>
          </a:defRPr>
        </a:defPPr>
      </a:lstStyle>
      <a:style>
        <a:lnRef idx="1">
          <a:schemeClr val="accent1"/>
        </a:lnRef>
        <a:fillRef idx="0">
          <a:schemeClr val="accent1"/>
        </a:fillRef>
        <a:effectRef idx="0">
          <a:schemeClr val="accent1"/>
        </a:effectRef>
        <a:fontRef idx="minor">
          <a:schemeClr val="tx1"/>
        </a:fontRef>
      </a:style>
    </a:spDef>
    <a:lnDef>
      <a:spPr>
        <a:ln>
          <a:solidFill>
            <a:srgbClr val="000000"/>
          </a:solidFill>
          <a:tailEnd type="none" w="med" len="sm"/>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90000" tIns="46800" rIns="90000" bIns="46800" rtlCol="0">
        <a:spAutoFit/>
      </a:bodyPr>
      <a:lstStyle>
        <a:defPPr>
          <a:defRPr sz="1200" dirty="0" smtClean="0">
            <a:latin typeface="Arial" pitchFamily="34" charset="0"/>
            <a:cs typeface="Arial" pitchFamily="34" charset="0"/>
          </a:defRPr>
        </a:defPPr>
      </a:lstStyle>
    </a:txDef>
  </a:objectDefaults>
  <a:extraClrSchemeLst/>
  <a:custClrLst>
    <a:custClr name="Grey 3">
      <a:srgbClr val="939393"/>
    </a:custClr>
    <a:custClr name="Grey 4">
      <a:srgbClr val="696969"/>
    </a:custClr>
    <a:custClr name="Green 1">
      <a:srgbClr val="DAF0A8"/>
    </a:custClr>
    <a:custClr name="Green 2">
      <a:srgbClr val="AFE06E"/>
    </a:custClr>
    <a:custClr name="Green 3">
      <a:srgbClr val="7DB935"/>
    </a:custClr>
    <a:custClr name="Green 4">
      <a:srgbClr val="608B2D"/>
    </a:custClr>
    <a:custClr name="Orange 1">
      <a:srgbClr val="F3CF74"/>
    </a:custClr>
    <a:custClr name="Orange 2">
      <a:srgbClr val="EFB643"/>
    </a:custClr>
    <a:custClr name="Orange 3">
      <a:srgbClr val="F18917"/>
    </a:custClr>
    <a:custClr name="Orange 4">
      <a:srgbClr val="D26308"/>
    </a:custClr>
  </a:custClrLst>
</a:theme>
</file>

<file path=ppt/theme/theme4.xml><?xml version="1.0" encoding="utf-8"?>
<a:theme xmlns:a="http://schemas.openxmlformats.org/drawingml/2006/main" name="15_Blank">
  <a:themeElements>
    <a:clrScheme name="Teme de Office">
      <a:dk1>
        <a:srgbClr val="000000"/>
      </a:dk1>
      <a:lt1>
        <a:srgbClr val="FFFFFF"/>
      </a:lt1>
      <a:dk2>
        <a:srgbClr val="000000"/>
      </a:dk2>
      <a:lt2>
        <a:srgbClr val="FFFFFF"/>
      </a:lt2>
      <a:accent1>
        <a:srgbClr val="92D050"/>
      </a:accent1>
      <a:accent2>
        <a:srgbClr val="9BBB59"/>
      </a:accent2>
      <a:accent3>
        <a:srgbClr val="007934"/>
      </a:accent3>
      <a:accent4>
        <a:srgbClr val="64E032"/>
      </a:accent4>
      <a:accent5>
        <a:srgbClr val="D9D9D9"/>
      </a:accent5>
      <a:accent6>
        <a:srgbClr val="7F7F7F"/>
      </a:accent6>
      <a:hlink>
        <a:srgbClr val="5DBF0C"/>
      </a:hlink>
      <a:folHlink>
        <a:srgbClr val="BFD9AA"/>
      </a:folHlink>
    </a:clrScheme>
    <a:fontScheme name="nachsehen">
      <a:majorFont>
        <a:latin typeface="Book Antiqu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solidFill>
            <a:schemeClr val="tx1"/>
          </a:solidFill>
        </a:ln>
      </a:spPr>
      <a:bodyPr rtlCol="0" anchor="ctr">
        <a:noAutofit/>
      </a:bodyPr>
      <a:lstStyle>
        <a:defPPr algn="ctr">
          <a:defRPr sz="1200" dirty="0">
            <a:latin typeface="+mn-lt"/>
          </a:defRPr>
        </a:defPPr>
      </a:lstStyle>
      <a:style>
        <a:lnRef idx="1">
          <a:schemeClr val="accent1"/>
        </a:lnRef>
        <a:fillRef idx="0">
          <a:schemeClr val="accent1"/>
        </a:fillRef>
        <a:effectRef idx="0">
          <a:schemeClr val="accent1"/>
        </a:effectRef>
        <a:fontRef idx="minor">
          <a:schemeClr val="tx1"/>
        </a:fontRef>
      </a:style>
    </a:spDef>
    <a:lnDef>
      <a:spPr>
        <a:ln>
          <a:solidFill>
            <a:srgbClr val="000000"/>
          </a:solidFill>
          <a:tailEnd type="none" w="med" len="sm"/>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90000" tIns="46800" rIns="90000" bIns="46800" rtlCol="0">
        <a:spAutoFit/>
      </a:bodyPr>
      <a:lstStyle>
        <a:defPPr>
          <a:defRPr sz="1200" dirty="0" smtClean="0">
            <a:latin typeface="Arial" pitchFamily="34" charset="0"/>
            <a:cs typeface="Arial" pitchFamily="34" charset="0"/>
          </a:defRPr>
        </a:defPPr>
      </a:lstStyle>
    </a:txDef>
  </a:objectDefaults>
  <a:extraClrSchemeLst/>
  <a:custClrLst>
    <a:custClr name="Grey 3">
      <a:srgbClr val="939393"/>
    </a:custClr>
    <a:custClr name="Grey 4">
      <a:srgbClr val="696969"/>
    </a:custClr>
    <a:custClr name="Green 1">
      <a:srgbClr val="DAF0A8"/>
    </a:custClr>
    <a:custClr name="Green 2">
      <a:srgbClr val="AFE06E"/>
    </a:custClr>
    <a:custClr name="Green 3">
      <a:srgbClr val="7DB935"/>
    </a:custClr>
    <a:custClr name="Green 4">
      <a:srgbClr val="608B2D"/>
    </a:custClr>
    <a:custClr name="Orange 1">
      <a:srgbClr val="F3CF74"/>
    </a:custClr>
    <a:custClr name="Orange 2">
      <a:srgbClr val="EFB643"/>
    </a:custClr>
    <a:custClr name="Orange 3">
      <a:srgbClr val="F18917"/>
    </a:custClr>
    <a:custClr name="Orange 4">
      <a:srgbClr val="D26308"/>
    </a:custClr>
  </a:custClrLst>
</a:theme>
</file>

<file path=ppt/theme/theme5.xml><?xml version="1.0" encoding="utf-8"?>
<a:theme xmlns:a="http://schemas.openxmlformats.org/drawingml/2006/main" name="38_Blank">
  <a:themeElements>
    <a:clrScheme name="Teme de Office">
      <a:dk1>
        <a:srgbClr val="000000"/>
      </a:dk1>
      <a:lt1>
        <a:srgbClr val="FFFFFF"/>
      </a:lt1>
      <a:dk2>
        <a:srgbClr val="000000"/>
      </a:dk2>
      <a:lt2>
        <a:srgbClr val="FFFFFF"/>
      </a:lt2>
      <a:accent1>
        <a:srgbClr val="92D050"/>
      </a:accent1>
      <a:accent2>
        <a:srgbClr val="9BBB59"/>
      </a:accent2>
      <a:accent3>
        <a:srgbClr val="007934"/>
      </a:accent3>
      <a:accent4>
        <a:srgbClr val="64E032"/>
      </a:accent4>
      <a:accent5>
        <a:srgbClr val="D9D9D9"/>
      </a:accent5>
      <a:accent6>
        <a:srgbClr val="7F7F7F"/>
      </a:accent6>
      <a:hlink>
        <a:srgbClr val="5DBF0C"/>
      </a:hlink>
      <a:folHlink>
        <a:srgbClr val="BFD9AA"/>
      </a:folHlink>
    </a:clrScheme>
    <a:fontScheme name="nachsehen">
      <a:majorFont>
        <a:latin typeface="Book Antiqu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solidFill>
            <a:schemeClr val="tx1"/>
          </a:solidFill>
        </a:ln>
      </a:spPr>
      <a:bodyPr rtlCol="0" anchor="ctr">
        <a:noAutofit/>
      </a:bodyPr>
      <a:lstStyle>
        <a:defPPr algn="ctr">
          <a:defRPr sz="1200" dirty="0">
            <a:latin typeface="+mn-lt"/>
          </a:defRPr>
        </a:defPPr>
      </a:lstStyle>
      <a:style>
        <a:lnRef idx="1">
          <a:schemeClr val="accent1"/>
        </a:lnRef>
        <a:fillRef idx="0">
          <a:schemeClr val="accent1"/>
        </a:fillRef>
        <a:effectRef idx="0">
          <a:schemeClr val="accent1"/>
        </a:effectRef>
        <a:fontRef idx="minor">
          <a:schemeClr val="tx1"/>
        </a:fontRef>
      </a:style>
    </a:spDef>
    <a:lnDef>
      <a:spPr>
        <a:ln>
          <a:solidFill>
            <a:srgbClr val="000000"/>
          </a:solidFill>
          <a:tailEnd type="none" w="med" len="sm"/>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90000" tIns="46800" rIns="90000" bIns="46800" rtlCol="0">
        <a:spAutoFit/>
      </a:bodyPr>
      <a:lstStyle>
        <a:defPPr>
          <a:defRPr sz="1200" dirty="0" smtClean="0">
            <a:latin typeface="Arial" pitchFamily="34" charset="0"/>
            <a:cs typeface="Arial" pitchFamily="34" charset="0"/>
          </a:defRPr>
        </a:defPPr>
      </a:lstStyle>
    </a:txDef>
  </a:objectDefaults>
  <a:extraClrSchemeLst/>
  <a:custClrLst>
    <a:custClr name="Grey 3">
      <a:srgbClr val="939393"/>
    </a:custClr>
    <a:custClr name="Grey 4">
      <a:srgbClr val="696969"/>
    </a:custClr>
    <a:custClr name="Green 1">
      <a:srgbClr val="DAF0A8"/>
    </a:custClr>
    <a:custClr name="Green 2">
      <a:srgbClr val="AFE06E"/>
    </a:custClr>
    <a:custClr name="Green 3">
      <a:srgbClr val="7DB935"/>
    </a:custClr>
    <a:custClr name="Green 4">
      <a:srgbClr val="608B2D"/>
    </a:custClr>
    <a:custClr name="Orange 1">
      <a:srgbClr val="F3CF74"/>
    </a:custClr>
    <a:custClr name="Orange 2">
      <a:srgbClr val="EFB643"/>
    </a:custClr>
    <a:custClr name="Orange 3">
      <a:srgbClr val="F18917"/>
    </a:custClr>
    <a:custClr name="Orange 4">
      <a:srgbClr val="D26308"/>
    </a:custClr>
  </a:custClr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72D3F4B242507246915C257DF14C2C8E" ma:contentTypeVersion="2" ma:contentTypeDescription="Crear nuevo documento." ma:contentTypeScope="" ma:versionID="93a0bb5d0728e44465f2c77ef989f974">
  <xsd:schema xmlns:xsd="http://www.w3.org/2001/XMLSchema" xmlns:xs="http://www.w3.org/2001/XMLSchema" xmlns:p="http://schemas.microsoft.com/office/2006/metadata/properties" xmlns:ns2="0b6e622f-9159-4a6c-b3cd-0b1adb2778db" targetNamespace="http://schemas.microsoft.com/office/2006/metadata/properties" ma:root="true" ma:fieldsID="5372938032307512412bb690b090e7d3" ns2:_="">
    <xsd:import namespace="0b6e622f-9159-4a6c-b3cd-0b1adb2778db"/>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6e622f-9159-4a6c-b3cd-0b1adb2778d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D2ACE95-DDAF-48C9-92D1-745420C13096}">
  <ds:schemaRefs>
    <ds:schemaRef ds:uri="http://schemas.microsoft.com/office/2006/documentManagement/types"/>
    <ds:schemaRef ds:uri="http://schemas.openxmlformats.org/package/2006/metadata/core-properties"/>
    <ds:schemaRef ds:uri="0b6e622f-9159-4a6c-b3cd-0b1adb2778db"/>
    <ds:schemaRef ds:uri="http://purl.org/dc/elements/1.1/"/>
    <ds:schemaRef ds:uri="http://schemas.microsoft.com/office/2006/metadata/properties"/>
    <ds:schemaRef ds:uri="http://www.w3.org/XML/1998/namespace"/>
    <ds:schemaRef ds:uri="http://purl.org/dc/dcmitype/"/>
    <ds:schemaRef ds:uri="http://schemas.microsoft.com/office/infopath/2007/PartnerControls"/>
    <ds:schemaRef ds:uri="http://purl.org/dc/terms/"/>
  </ds:schemaRefs>
</ds:datastoreItem>
</file>

<file path=customXml/itemProps2.xml><?xml version="1.0" encoding="utf-8"?>
<ds:datastoreItem xmlns:ds="http://schemas.openxmlformats.org/officeDocument/2006/customXml" ds:itemID="{349ACA76-61ED-4A92-9DBE-698F452ABDA3}">
  <ds:schemaRefs>
    <ds:schemaRef ds:uri="http://schemas.microsoft.com/sharepoint/v3/contenttype/forms"/>
  </ds:schemaRefs>
</ds:datastoreItem>
</file>

<file path=customXml/itemProps3.xml><?xml version="1.0" encoding="utf-8"?>
<ds:datastoreItem xmlns:ds="http://schemas.openxmlformats.org/officeDocument/2006/customXml" ds:itemID="{E900E687-5F02-4D38-9472-6D848CD738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6e622f-9159-4a6c-b3cd-0b1adb2778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16965</TotalTime>
  <Words>561</Words>
  <Application>Microsoft Office PowerPoint</Application>
  <PresentationFormat>Presentación en pantalla (4:3)</PresentationFormat>
  <Paragraphs>132</Paragraphs>
  <Slides>10</Slides>
  <Notes>4</Notes>
  <HiddenSlides>0</HiddenSlides>
  <MMClips>0</MMClips>
  <ScaleCrop>false</ScaleCrop>
  <HeadingPairs>
    <vt:vector size="8" baseType="variant">
      <vt:variant>
        <vt:lpstr>Fuentes usadas</vt:lpstr>
      </vt:variant>
      <vt:variant>
        <vt:i4>8</vt:i4>
      </vt:variant>
      <vt:variant>
        <vt:lpstr>Tema</vt:lpstr>
      </vt:variant>
      <vt:variant>
        <vt:i4>5</vt:i4>
      </vt:variant>
      <vt:variant>
        <vt:lpstr>Servidores OLE incrustados</vt:lpstr>
      </vt:variant>
      <vt:variant>
        <vt:i4>1</vt:i4>
      </vt:variant>
      <vt:variant>
        <vt:lpstr>Títulos de diapositiva</vt:lpstr>
      </vt:variant>
      <vt:variant>
        <vt:i4>10</vt:i4>
      </vt:variant>
    </vt:vector>
  </HeadingPairs>
  <TitlesOfParts>
    <vt:vector size="24" baseType="lpstr">
      <vt:lpstr>Arial</vt:lpstr>
      <vt:lpstr>Calibri</vt:lpstr>
      <vt:lpstr>Courier New</vt:lpstr>
      <vt:lpstr>Segoe UI Light</vt:lpstr>
      <vt:lpstr>Trebuchet MS</vt:lpstr>
      <vt:lpstr>VAGRounded BT</vt:lpstr>
      <vt:lpstr>VAGRounded LT Thin</vt:lpstr>
      <vt:lpstr>Wingdings</vt:lpstr>
      <vt:lpstr>10_Blank</vt:lpstr>
      <vt:lpstr>11_Blank</vt:lpstr>
      <vt:lpstr>29_Blank</vt:lpstr>
      <vt:lpstr>15_Blank</vt:lpstr>
      <vt:lpstr>38_Blank</vt:lpstr>
      <vt:lpstr>think-cell Slide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cagudelj</dc:creator>
  <cp:lastModifiedBy>Carlos Tapias</cp:lastModifiedBy>
  <cp:revision>648</cp:revision>
  <dcterms:created xsi:type="dcterms:W3CDTF">2012-04-26T19:52:59Z</dcterms:created>
  <dcterms:modified xsi:type="dcterms:W3CDTF">2021-04-09T18:59:36Z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0x01010072D3F4B242507246915C257DF14C2C8E</vt:lpwstr>
  </property>
</Properties>
</file>