
<file path=[Content_Types].xml><?xml version="1.0" encoding="utf-8"?>
<Types xmlns="http://schemas.openxmlformats.org/package/2006/content-types">
  <Default Extension="fntdata" ContentType="application/x-fontdata"/>
  <Default Extension="odttf" ContentType="application/vnd.openxmlformats-officedocument.obfuscatedFont"/>
  <Default Extension="png" ContentType="image/png"/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docProps/custom.xml" ContentType="application/vnd.openxmlformats-officedocument.custom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y="6858000" cx="12192000"/>
  <p:notesSz cx="6858000" cy="9144000"/>
  <p:embeddedFontLst>
    <p:embeddedFont>
      <p:font typeface="Arial Narrow"/>
      <p:regular r:id="rId19"/>
      <p:bold r:id="rId20"/>
      <p:italic r:id="rId21"/>
      <p:boldItalic r:id="rId2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3" roundtripDataSignature="AMtx7miwevd264c4SlluyGqq2gkf0CMD8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8" Type="http://schemas.openxmlformats.org/officeDocument/2006/relationships/slide" Target="slides/slide4.xml"/><Relationship Id="rId26" Type="http://schemas.openxmlformats.org/officeDocument/2006/relationships/customXml" Target="../customXml/item3.xml"/><Relationship Id="rId21" Type="http://schemas.openxmlformats.org/officeDocument/2006/relationships/font" Target="fonts/ArialNarrow-italic.fntdata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7" Type="http://schemas.openxmlformats.org/officeDocument/2006/relationships/slide" Target="slides/slide3.xml"/><Relationship Id="rId25" Type="http://schemas.openxmlformats.org/officeDocument/2006/relationships/customXml" Target="../customXml/item2.xml"/><Relationship Id="rId20" Type="http://schemas.openxmlformats.org/officeDocument/2006/relationships/font" Target="fonts/ArialNarrow-bold.fntdata"/><Relationship Id="rId2" Type="http://schemas.openxmlformats.org/officeDocument/2006/relationships/presProps" Target="presProps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1" Type="http://schemas.openxmlformats.org/officeDocument/2006/relationships/theme" Target="theme/theme2.xml"/><Relationship Id="rId6" Type="http://schemas.openxmlformats.org/officeDocument/2006/relationships/slide" Target="slides/slide2.xml"/><Relationship Id="rId24" Type="http://schemas.openxmlformats.org/officeDocument/2006/relationships/customXml" Target="../customXml/item1.xml"/><Relationship Id="rId23" Type="http://customschemas.google.com/relationships/presentationmetadata" Target="metadata"/><Relationship Id="rId15" Type="http://schemas.openxmlformats.org/officeDocument/2006/relationships/slide" Target="slides/slide1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font" Target="fonts/ArialNarrow-regular.fntdata"/><Relationship Id="rId22" Type="http://schemas.openxmlformats.org/officeDocument/2006/relationships/font" Target="fonts/ArialNarrow-boldItalic.fntdata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76" name="Google Shape;76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c5de0893e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91" name="Google Shape;91;gc5de0893ef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06" name="Google Shape;106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5" name="Google Shape;115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23" name="Google Shape;123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3" name="Google Shape;133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3" name="Google Shape;143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53" name="Google Shape;153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3" name="Google Shape;16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73" name="Google Shape;173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83" name="Google Shape;183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93" name="Google Shape;193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05" name="Google Shape;205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215" name="Google Shape;215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objetos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8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cabezado de sección" type="secHead">
  <p:cSld name="SECTION_HEADER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9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9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0" name="Google Shape;20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os objetos" type="twoObj">
  <p:cSld name="TWO_OBJECT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0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6" name="Google Shape;26;p10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7" name="Google Shape;27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ación" type="twoTxTwoObj">
  <p:cSld name="TWO_OBJECTS_WITH_TEXT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1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11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3" name="Google Shape;33;p11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11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5" name="Google Shape;35;p11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olo el título" type="titleOnly">
  <p:cSld name="TITLE_ONLY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En blanco" type="blank">
  <p:cSld name="BLANK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ido con título" type="objTx">
  <p:cSld name="OBJECT_WITH_CAPTION_TEX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1" name="Google Shape;51;p1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2" name="Google Shape;5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magen con título" type="picTx">
  <p:cSld name="PICTURE_WITH_CAPTION_TEXT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8" name="Google Shape;58;p1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9" name="Google Shape;5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y texto vertical" type="vertTx">
  <p:cSld name="VERTICAL_TEXT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ítulo vertical y texto" type="vertTitleAndTx">
  <p:cSld name="VERTICAL_TITLE_AND_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theme" Target="../theme/theme2.xml"/><Relationship Id="rId10" Type="http://schemas.openxmlformats.org/officeDocument/2006/relationships/slideLayout" Target="../slideLayouts/slideLayout10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23.png"/><Relationship Id="rId6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22.png"/><Relationship Id="rId6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8.png"/><Relationship Id="rId6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6.png"/><Relationship Id="rId6" Type="http://schemas.openxmlformats.org/officeDocument/2006/relationships/image" Target="../media/image1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21.png"/><Relationship Id="rId6" Type="http://schemas.openxmlformats.org/officeDocument/2006/relationships/image" Target="../media/image1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Relationship Id="rId4" Type="http://schemas.openxmlformats.org/officeDocument/2006/relationships/image" Target="../media/image24.png"/><Relationship Id="rId5" Type="http://schemas.openxmlformats.org/officeDocument/2006/relationships/image" Target="../media/image10.png"/><Relationship Id="rId6" Type="http://schemas.openxmlformats.org/officeDocument/2006/relationships/image" Target="../media/image6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3.png"/><Relationship Id="rId6" Type="http://schemas.openxmlformats.org/officeDocument/2006/relationships/image" Target="../media/image2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9.png"/><Relationship Id="rId6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11.png"/><Relationship Id="rId5" Type="http://schemas.openxmlformats.org/officeDocument/2006/relationships/image" Target="../media/image20.png"/><Relationship Id="rId6" Type="http://schemas.openxmlformats.org/officeDocument/2006/relationships/image" Target="../media/image6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11.png"/><Relationship Id="rId5" Type="http://schemas.openxmlformats.org/officeDocument/2006/relationships/image" Target="../media/image20.png"/><Relationship Id="rId6" Type="http://schemas.openxmlformats.org/officeDocument/2006/relationships/image" Target="../media/image6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Relationship Id="rId4" Type="http://schemas.openxmlformats.org/officeDocument/2006/relationships/image" Target="../media/image6.png"/><Relationship Id="rId5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>
            <a:alpha val="9411"/>
          </a:schemeClr>
        </a:solid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0" y="2385359"/>
            <a:ext cx="12192000" cy="455771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/>
          <p:cNvSpPr txBox="1"/>
          <p:nvPr/>
        </p:nvSpPr>
        <p:spPr>
          <a:xfrm>
            <a:off x="4750506" y="3775819"/>
            <a:ext cx="3343519" cy="64629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s-CO" sz="28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Dependencia y pedido</a:t>
            </a:r>
            <a:endParaRPr b="1" i="0" sz="28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0" name="Google Shape;80;p2"/>
          <p:cNvSpPr txBox="1"/>
          <p:nvPr/>
        </p:nvSpPr>
        <p:spPr>
          <a:xfrm>
            <a:off x="4821450" y="4301982"/>
            <a:ext cx="3080743" cy="646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INDER ENVIGADO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PDO-C-35</a:t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1" name="Google Shape;81;p2"/>
          <p:cNvSpPr txBox="1"/>
          <p:nvPr/>
        </p:nvSpPr>
        <p:spPr>
          <a:xfrm>
            <a:off x="9281047" y="3775819"/>
            <a:ext cx="1967347" cy="5033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2500"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ct val="144401"/>
              <a:buFont typeface="Arial"/>
              <a:buNone/>
            </a:pPr>
            <a:r>
              <a:rPr b="1" i="0" lang="es-CO" sz="28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Fecha y lugar</a:t>
            </a:r>
            <a:endParaRPr b="1" i="0" sz="28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2" name="Google Shape;82;p2"/>
          <p:cNvSpPr txBox="1"/>
          <p:nvPr/>
        </p:nvSpPr>
        <p:spPr>
          <a:xfrm>
            <a:off x="8018463" y="4319426"/>
            <a:ext cx="4173537" cy="646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POLIDEPORTIVO LAS PALMAS </a:t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3" name="Google Shape;83;p2"/>
          <p:cNvSpPr/>
          <p:nvPr/>
        </p:nvSpPr>
        <p:spPr>
          <a:xfrm>
            <a:off x="0" y="105977"/>
            <a:ext cx="12192000" cy="2279382"/>
          </a:xfrm>
          <a:prstGeom prst="rect">
            <a:avLst/>
          </a:prstGeom>
          <a:solidFill>
            <a:srgbClr val="0F0F33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F0F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2"/>
          <p:cNvSpPr txBox="1"/>
          <p:nvPr/>
        </p:nvSpPr>
        <p:spPr>
          <a:xfrm>
            <a:off x="1495876" y="531671"/>
            <a:ext cx="9054062" cy="144506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40"/>
              <a:buFont typeface="Arial"/>
              <a:buNone/>
            </a:pPr>
            <a:r>
              <a:rPr b="1" i="0" lang="es-CO" sz="5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INFORMACIÓN DE LA ACTIVIDAD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85" name="Google Shape;8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105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2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2"/>
          <p:cNvSpPr txBox="1"/>
          <p:nvPr/>
        </p:nvSpPr>
        <p:spPr>
          <a:xfrm>
            <a:off x="921075" y="3846931"/>
            <a:ext cx="2979300" cy="50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28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Numero  contrato </a:t>
            </a:r>
            <a:endParaRPr b="1" i="0" sz="28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88" name="Google Shape;88;p2"/>
          <p:cNvSpPr txBox="1"/>
          <p:nvPr/>
        </p:nvSpPr>
        <p:spPr>
          <a:xfrm>
            <a:off x="840940" y="4304185"/>
            <a:ext cx="3139570" cy="646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CPS-2025-13458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>
            <a:alpha val="9411"/>
          </a:schemeClr>
        </a:soli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c5de0893ef_0_0"/>
          <p:cNvSpPr/>
          <p:nvPr/>
        </p:nvSpPr>
        <p:spPr>
          <a:xfrm>
            <a:off x="-3" y="2393399"/>
            <a:ext cx="12192000" cy="4557713"/>
          </a:xfrm>
          <a:prstGeom prst="rect">
            <a:avLst/>
          </a:prstGeom>
          <a:solidFill>
            <a:schemeClr val="lt1"/>
          </a:solidFill>
          <a:ln cap="flat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gc5de0893ef_0_0"/>
          <p:cNvSpPr/>
          <p:nvPr/>
        </p:nvSpPr>
        <p:spPr>
          <a:xfrm>
            <a:off x="0" y="93118"/>
            <a:ext cx="12192000" cy="2292241"/>
          </a:xfrm>
          <a:prstGeom prst="rect">
            <a:avLst/>
          </a:prstGeom>
          <a:solidFill>
            <a:srgbClr val="0F0F33"/>
          </a:solidFill>
          <a:ln cap="flat" cmpd="sng" w="25400">
            <a:solidFill>
              <a:srgbClr val="31538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F0F3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5" name="Google Shape;95;gc5de0893ef_0_0"/>
          <p:cNvSpPr txBox="1"/>
          <p:nvPr/>
        </p:nvSpPr>
        <p:spPr>
          <a:xfrm>
            <a:off x="1845478" y="424181"/>
            <a:ext cx="9068728" cy="154237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740"/>
              <a:buFont typeface="Arial"/>
              <a:buNone/>
            </a:pPr>
            <a:r>
              <a:rPr b="1" i="0" lang="es-CO" sz="5000" u="none" cap="none" strike="noStrike">
                <a:solidFill>
                  <a:schemeClr val="lt1"/>
                </a:solidFill>
                <a:latin typeface="Arial Narrow"/>
                <a:ea typeface="Arial Narrow"/>
                <a:cs typeface="Arial Narrow"/>
                <a:sym typeface="Arial Narrow"/>
              </a:rPr>
              <a:t>INFORMACIÓN DE LA ACTIVIDAD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6" name="Google Shape;96;gc5de0893ef_0_0"/>
          <p:cNvSpPr txBox="1"/>
          <p:nvPr/>
        </p:nvSpPr>
        <p:spPr>
          <a:xfrm>
            <a:off x="4594563" y="3235456"/>
            <a:ext cx="3570557" cy="8205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CO" sz="24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</a:t>
            </a:r>
            <a:endParaRPr b="1" i="0" sz="24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7" name="Google Shape;97;gc5de0893ef_0_0"/>
          <p:cNvSpPr txBox="1"/>
          <p:nvPr/>
        </p:nvSpPr>
        <p:spPr>
          <a:xfrm>
            <a:off x="8578228" y="3235456"/>
            <a:ext cx="3092898" cy="750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1" i="0" lang="es-CO" sz="24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Valor inicial aprobado </a:t>
            </a:r>
            <a:endParaRPr b="1" i="0" sz="24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8" name="Google Shape;98;gc5de0893ef_0_0"/>
          <p:cNvSpPr txBox="1"/>
          <p:nvPr/>
        </p:nvSpPr>
        <p:spPr>
          <a:xfrm>
            <a:off x="4902360" y="4074155"/>
            <a:ext cx="3658596" cy="6462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Operación logística: Técnica, Alimentación, Mobiliaria</a:t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99" name="Google Shape;99;gc5de0893ef_0_0"/>
          <p:cNvSpPr txBox="1"/>
          <p:nvPr/>
        </p:nvSpPr>
        <p:spPr>
          <a:xfrm>
            <a:off x="8912115" y="4055980"/>
            <a:ext cx="2928726" cy="3692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$  15,887,970 IVA INCLUIDO</a:t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00" name="Google Shape;100;gc5de0893ef_0_0"/>
          <p:cNvPicPr preferRelativeResize="0"/>
          <p:nvPr/>
        </p:nvPicPr>
        <p:blipFill rotWithShape="1">
          <a:blip r:embed="rId3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gc5de0893ef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-28154"/>
            <a:ext cx="12192000" cy="121267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gc5de0893ef_0_0"/>
          <p:cNvSpPr txBox="1"/>
          <p:nvPr/>
        </p:nvSpPr>
        <p:spPr>
          <a:xfrm>
            <a:off x="608913" y="3429000"/>
            <a:ext cx="3198203" cy="503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24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Nombre del evento</a:t>
            </a:r>
            <a:endParaRPr b="1" i="0" sz="24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sp>
        <p:nvSpPr>
          <p:cNvPr id="103" name="Google Shape;103;gc5de0893ef_0_0"/>
          <p:cNvSpPr txBox="1"/>
          <p:nvPr/>
        </p:nvSpPr>
        <p:spPr>
          <a:xfrm>
            <a:off x="1" y="4055980"/>
            <a:ext cx="4601396" cy="36929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s-CO" sz="18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800" u="none" cap="none" strike="noStrike">
              <a:solidFill>
                <a:schemeClr val="dk1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8"/>
          <p:cNvSpPr txBox="1"/>
          <p:nvPr/>
        </p:nvSpPr>
        <p:spPr>
          <a:xfrm>
            <a:off x="109880" y="250587"/>
            <a:ext cx="8639153" cy="60031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SOLICITUD DEL</a:t>
            </a:r>
            <a:r>
              <a:rPr b="1" i="0" lang="es-CO" sz="4000" u="none" cap="none" strike="noStrike">
                <a:solidFill>
                  <a:srgbClr val="D34E9A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EVENTO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8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096000" y="1055767"/>
            <a:ext cx="5896798" cy="4601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08728" y="1186728"/>
            <a:ext cx="5887272" cy="3753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9"/>
          <p:cNvSpPr txBox="1"/>
          <p:nvPr/>
        </p:nvSpPr>
        <p:spPr>
          <a:xfrm>
            <a:off x="0" y="341945"/>
            <a:ext cx="6786563" cy="51530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DETALLES DEL PEDIDO</a:t>
            </a:r>
            <a:endParaRPr b="1" i="0" sz="4000" u="none" cap="none" strike="noStrike">
              <a:solidFill>
                <a:srgbClr val="7F2759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18" name="Google Shape;118;p19"/>
          <p:cNvPicPr preferRelativeResize="0"/>
          <p:nvPr/>
        </p:nvPicPr>
        <p:blipFill rotWithShape="1">
          <a:blip r:embed="rId3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1325" y="857250"/>
            <a:ext cx="11265749" cy="47384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0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26" name="Google Shape;126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20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20"/>
          <p:cNvSpPr txBox="1"/>
          <p:nvPr/>
        </p:nvSpPr>
        <p:spPr>
          <a:xfrm>
            <a:off x="9288372" y="152719"/>
            <a:ext cx="2645166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Sistema de sonido – 1 und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29" name="Google Shape;129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5659" y="1726718"/>
            <a:ext cx="4576399" cy="34045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17739" y="1726718"/>
            <a:ext cx="4470633" cy="34191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36" name="Google Shape;136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9115425" y="152719"/>
            <a:ext cx="281811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Porción De Picada Personal – 235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39" name="Google Shape;139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11646" y="845216"/>
            <a:ext cx="4429743" cy="58143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95479" y="845216"/>
            <a:ext cx="3479149" cy="58143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2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46" name="Google Shape;146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p22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2"/>
          <p:cNvSpPr txBox="1"/>
          <p:nvPr/>
        </p:nvSpPr>
        <p:spPr>
          <a:xfrm>
            <a:off x="9115425" y="152719"/>
            <a:ext cx="281811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Porción De Picada Personal – 235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49" name="Google Shape;149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5659" y="789430"/>
            <a:ext cx="4001058" cy="5915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287594" y="789429"/>
            <a:ext cx="4686954" cy="591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3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56" name="Google Shape;15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3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3"/>
          <p:cNvSpPr txBox="1"/>
          <p:nvPr/>
        </p:nvSpPr>
        <p:spPr>
          <a:xfrm>
            <a:off x="9115425" y="152719"/>
            <a:ext cx="281811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Porción De Picada Personal – 235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59" name="Google Shape;159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45659" y="789430"/>
            <a:ext cx="4439270" cy="591585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23"/>
          <p:cNvPicPr preferRelativeResize="0"/>
          <p:nvPr/>
        </p:nvPicPr>
        <p:blipFill rotWithShape="1">
          <a:blip r:embed="rId6">
            <a:alphaModFix/>
          </a:blip>
          <a:srcRect b="0" l="0" r="0" t="2019"/>
          <a:stretch/>
        </p:blipFill>
        <p:spPr>
          <a:xfrm>
            <a:off x="4663884" y="789430"/>
            <a:ext cx="4372585" cy="591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66" name="Google Shape;166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3"/>
          <p:cNvSpPr txBox="1"/>
          <p:nvPr/>
        </p:nvSpPr>
        <p:spPr>
          <a:xfrm>
            <a:off x="9115425" y="152719"/>
            <a:ext cx="281811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Silletería Plástica Sin Brazos – 235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68" name="Google Shape;168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659" y="1681673"/>
            <a:ext cx="4597791" cy="4246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9" name="Google Shape;169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824412" y="1681673"/>
            <a:ext cx="4291013" cy="4246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3"/>
          <p:cNvPicPr preferRelativeResize="0"/>
          <p:nvPr/>
        </p:nvPicPr>
        <p:blipFill rotWithShape="1">
          <a:blip r:embed="rId6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4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76" name="Google Shape;176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4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4"/>
          <p:cNvSpPr txBox="1"/>
          <p:nvPr/>
        </p:nvSpPr>
        <p:spPr>
          <a:xfrm>
            <a:off x="9115425" y="152719"/>
            <a:ext cx="2818113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Silletería Plástica Sin Brazos – 235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79" name="Google Shape;179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58462" y="1100971"/>
            <a:ext cx="4138080" cy="5521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742159" y="1100971"/>
            <a:ext cx="3487441" cy="55211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5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86" name="Google Shape;18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5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5"/>
          <p:cNvSpPr txBox="1"/>
          <p:nvPr/>
        </p:nvSpPr>
        <p:spPr>
          <a:xfrm>
            <a:off x="9158288" y="152719"/>
            <a:ext cx="2775250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Mesa Rectangular – 10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89" name="Google Shape;189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0243" y="1635187"/>
            <a:ext cx="3553321" cy="4791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191851" y="1644714"/>
            <a:ext cx="4966437" cy="47726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7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96" name="Google Shape;196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sp>
        <p:nvSpPr>
          <p:cNvPr id="197" name="Google Shape;197;p7"/>
          <p:cNvSpPr txBox="1"/>
          <p:nvPr/>
        </p:nvSpPr>
        <p:spPr>
          <a:xfrm>
            <a:off x="9158288" y="152719"/>
            <a:ext cx="2775250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Mesa Rectangular – 10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198" name="Google Shape;19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2217" y="2057562"/>
            <a:ext cx="5097189" cy="4425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332545" y="2073291"/>
            <a:ext cx="5903307" cy="44254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7"/>
          <p:cNvPicPr preferRelativeResize="0"/>
          <p:nvPr/>
        </p:nvPicPr>
        <p:blipFill rotWithShape="1">
          <a:blip r:embed="rId6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7"/>
          <p:cNvSpPr/>
          <p:nvPr/>
        </p:nvSpPr>
        <p:spPr>
          <a:xfrm rot="-819258">
            <a:off x="97897" y="4732744"/>
            <a:ext cx="4054735" cy="1143000"/>
          </a:xfrm>
          <a:prstGeom prst="rect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2" name="Google Shape;202;p7"/>
          <p:cNvSpPr/>
          <p:nvPr/>
        </p:nvSpPr>
        <p:spPr>
          <a:xfrm>
            <a:off x="6543675" y="4744892"/>
            <a:ext cx="4692177" cy="1143000"/>
          </a:xfrm>
          <a:prstGeom prst="rect">
            <a:avLst/>
          </a:prstGeom>
          <a:noFill/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7"/>
          <p:cNvSpPr txBox="1"/>
          <p:nvPr/>
        </p:nvSpPr>
        <p:spPr>
          <a:xfrm>
            <a:off x="145659" y="152719"/>
            <a:ext cx="3591952" cy="76981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EVIDENCIAS</a:t>
            </a:r>
            <a:r>
              <a:rPr b="1" i="0" lang="es-CO" sz="5000" u="none" cap="none" strike="noStrike">
                <a:solidFill>
                  <a:srgbClr val="009340"/>
                </a:solidFill>
                <a:latin typeface="Arial Narrow"/>
                <a:ea typeface="Arial Narrow"/>
                <a:cs typeface="Arial Narrow"/>
                <a:sym typeface="Arial Narrow"/>
              </a:rPr>
              <a:t> </a:t>
            </a:r>
            <a:endParaRPr b="0" i="0" sz="50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  <p:pic>
        <p:nvPicPr>
          <p:cNvPr id="208" name="Google Shape;20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5659" y="1993020"/>
            <a:ext cx="4840014" cy="4254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18355" y="1972393"/>
            <a:ext cx="4500621" cy="4274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7"/>
          <p:cNvPicPr preferRelativeResize="0"/>
          <p:nvPr/>
        </p:nvPicPr>
        <p:blipFill rotWithShape="1">
          <a:blip r:embed="rId6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27"/>
          <p:cNvSpPr txBox="1"/>
          <p:nvPr/>
        </p:nvSpPr>
        <p:spPr>
          <a:xfrm>
            <a:off x="9284714" y="152719"/>
            <a:ext cx="2775250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EVENTO: </a:t>
            </a: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Actividad deportiva y de cierre zona 12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FECHA: </a:t>
            </a:r>
            <a:r>
              <a:rPr b="0" i="0" lang="es-CO" sz="1400" u="none" cap="none" strike="noStrik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Domingo, 21 de diciembre de 2025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1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DESCRIPCIÓN DEL SERVICIO: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b="0" i="0" lang="es-CO" sz="1400" u="none" cap="none" strike="noStrike">
                <a:solidFill>
                  <a:srgbClr val="000000"/>
                </a:solidFill>
                <a:latin typeface="Arial Narrow"/>
                <a:ea typeface="Arial Narrow"/>
                <a:cs typeface="Arial Narrow"/>
                <a:sym typeface="Arial Narrow"/>
              </a:rPr>
              <a:t>Carpa 4x4 Mts – 3 unds</a:t>
            </a:r>
            <a:endParaRPr b="0" i="0" sz="1400" u="none" cap="none" strike="noStrike">
              <a:solidFill>
                <a:srgbClr val="000000"/>
              </a:solidFill>
              <a:latin typeface="Arial Narrow"/>
              <a:ea typeface="Arial Narrow"/>
              <a:cs typeface="Arial Narrow"/>
              <a:sym typeface="Arial Narrow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6"/>
          <p:cNvSpPr txBox="1"/>
          <p:nvPr/>
        </p:nvSpPr>
        <p:spPr>
          <a:xfrm>
            <a:off x="141514" y="426294"/>
            <a:ext cx="8588829" cy="8255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REMISIÓN SERVICIOS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9340"/>
              </a:buClr>
              <a:buSzPts val="3740"/>
              <a:buFont typeface="Arial"/>
              <a:buNone/>
            </a:pPr>
            <a:r>
              <a:rPr b="1" i="0" lang="es-CO" sz="4000" u="none" cap="none" strike="noStrike">
                <a:solidFill>
                  <a:srgbClr val="7F2759"/>
                </a:solidFill>
                <a:latin typeface="Arial Narrow"/>
                <a:ea typeface="Arial Narrow"/>
                <a:cs typeface="Arial Narrow"/>
                <a:sym typeface="Arial Narrow"/>
              </a:rPr>
              <a:t>RECIBIDOS 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8" name="Google Shape;218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457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26"/>
          <p:cNvPicPr preferRelativeResize="0"/>
          <p:nvPr/>
        </p:nvPicPr>
        <p:blipFill rotWithShape="1">
          <a:blip r:embed="rId4">
            <a:alphaModFix/>
          </a:blip>
          <a:srcRect b="38942" l="25726" r="27853" t="11851"/>
          <a:stretch/>
        </p:blipFill>
        <p:spPr>
          <a:xfrm>
            <a:off x="10744200" y="5486399"/>
            <a:ext cx="1638300" cy="152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469775" y="925175"/>
            <a:ext cx="5252449" cy="5862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2452474890C5FA40A3729E5210BF699D" ma:contentTypeVersion="20" ma:contentTypeDescription="Crear nuevo documento." ma:contentTypeScope="" ma:versionID="3686a971eaf10d2204d27ab66bb97bc4">
  <xsd:schema xmlns:xsd="http://www.w3.org/2001/XMLSchema" xmlns:xs="http://www.w3.org/2001/XMLSchema" xmlns:p="http://schemas.microsoft.com/office/2006/metadata/properties" xmlns:ns2="83629326-49ec-472e-b931-4e9ceafbc873" xmlns:ns3="c4b0ebd5-6feb-4ad6-a1d7-137c906252ee" targetNamespace="http://schemas.microsoft.com/office/2006/metadata/properties" ma:root="true" ma:fieldsID="96f6a3e253a5d1c86c45dfb22c046841" ns2:_="" ns3:_="">
    <xsd:import namespace="83629326-49ec-472e-b931-4e9ceafbc873"/>
    <xsd:import namespace="c4b0ebd5-6feb-4ad6-a1d7-137c906252ee"/>
    <xsd:element name="properties">
      <xsd:complexType>
        <xsd:sequence>
          <xsd:element name="documentManagement">
            <xsd:complexType>
              <xsd:all>
                <xsd:element ref="ns2:ESTADO" minOccurs="0"/>
                <xsd:element ref="ns2:FECHASINFORMES" minOccurs="0"/>
                <xsd:element ref="ns2:MediaServiceMetadata" minOccurs="0"/>
                <xsd:element ref="ns2:MediaServiceFastMetadata" minOccurs="0"/>
                <xsd:element ref="ns2:COMENTARIO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  <xsd:element ref="ns2:Modalida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629326-49ec-472e-b931-4e9ceafbc873" elementFormDefault="qualified">
    <xsd:import namespace="http://schemas.microsoft.com/office/2006/documentManagement/types"/>
    <xsd:import namespace="http://schemas.microsoft.com/office/infopath/2007/PartnerControls"/>
    <xsd:element name="ESTADO" ma:index="8" nillable="true" ma:displayName="ESTADO" ma:format="RadioButtons" ma:internalName="ESTADO">
      <xsd:simpleType>
        <xsd:restriction base="dms:Choice">
          <xsd:enumeration value="1. Precontractual"/>
          <xsd:enumeration value="2. Contractual"/>
          <xsd:enumeration value="3. Poscontractual"/>
        </xsd:restriction>
      </xsd:simpleType>
    </xsd:element>
    <xsd:element name="FECHASINFORMES" ma:index="9" nillable="true" ma:displayName="PERIODO" ma:description="Calendario de fechas para informes" ma:format="Dropdown" ma:internalName="FECHASINFORMES">
      <xsd:simpleType>
        <xsd:restriction base="dms:Choice">
          <xsd:enumeration value="2022/07"/>
          <xsd:enumeration value="2022/08"/>
          <xsd:enumeration value="2022/09"/>
          <xsd:enumeration value="2022/10"/>
          <xsd:enumeration value="2022/11"/>
          <xsd:enumeration value="2022/12"/>
          <xsd:enumeration value="2023/01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COMENTARIOS" ma:index="12" nillable="true" ma:displayName="COMENTARIOS" ma:format="Dropdown" ma:internalName="COMENTARIOS">
      <xsd:simpleType>
        <xsd:restriction base="dms:Note">
          <xsd:maxLength value="255"/>
        </xsd:restriction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Etiquetas de imagen" ma:readOnly="false" ma:fieldId="{5cf76f15-5ced-4ddc-b409-7134ff3c332f}" ma:taxonomyMulti="true" ma:sspId="5d6e9233-0220-474c-8fd6-537dcc9432b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  <xsd:element name="Modalidad" ma:index="27" nillable="true" ma:displayName="MODALIDAD" ma:default="Contratación Directa" ma:format="Dropdown" ma:internalName="Modalidad">
      <xsd:simpleType>
        <xsd:restriction base="dms:Choice">
          <xsd:enumeration value="Contratación Directa"/>
          <xsd:enumeration value="Licitación Públic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b0ebd5-6feb-4ad6-a1d7-137c906252ee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bc52f39-444d-44a3-b9f3-c2f36bc24e46}" ma:internalName="TaxCatchAll" ma:showField="CatchAllData" ma:web="c4b0ebd5-6feb-4ad6-a1d7-137c906252e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STADO xmlns="83629326-49ec-472e-b931-4e9ceafbc873" xsi:nil="true"/>
    <lcf76f155ced4ddcb4097134ff3c332f xmlns="83629326-49ec-472e-b931-4e9ceafbc873">
      <Terms xmlns="http://schemas.microsoft.com/office/infopath/2007/PartnerControls"/>
    </lcf76f155ced4ddcb4097134ff3c332f>
    <TaxCatchAll xmlns="c4b0ebd5-6feb-4ad6-a1d7-137c906252ee" xsi:nil="true"/>
    <Modalidad xmlns="83629326-49ec-472e-b931-4e9ceafbc873">Contratación Directa</Modalidad>
    <COMENTARIOS xmlns="83629326-49ec-472e-b931-4e9ceafbc873" xsi:nil="true"/>
    <FECHASINFORMES xmlns="83629326-49ec-472e-b931-4e9ceafbc873" xsi:nil="true"/>
  </documentManagement>
</p:properties>
</file>

<file path=customXml/itemProps1.xml><?xml version="1.0" encoding="utf-8"?>
<ds:datastoreItem xmlns:ds="http://schemas.openxmlformats.org/officeDocument/2006/customXml" ds:itemID="{1829ED4B-CEB0-405B-83C9-F15AA2C94A6A}"/>
</file>

<file path=customXml/itemProps2.xml><?xml version="1.0" encoding="utf-8"?>
<ds:datastoreItem xmlns:ds="http://schemas.openxmlformats.org/officeDocument/2006/customXml" ds:itemID="{C51995D9-A626-433E-A9A7-AE576FF790DD}"/>
</file>

<file path=customXml/itemProps3.xml><?xml version="1.0" encoding="utf-8"?>
<ds:datastoreItem xmlns:ds="http://schemas.openxmlformats.org/officeDocument/2006/customXml" ds:itemID="{0BC37F56-F5A7-4FDF-8CF1-2ACE09B0277F}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Nico</dc:creator>
  <dcterms:created xsi:type="dcterms:W3CDTF">2021-01-20T14:57:48Z</dcterms:creat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0x0101002452474890C5FA40A3729E5210BF699D</vt:lpwstr>
  </property>
</Properties>
</file>