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78" r:id="rId4"/>
    <p:sldId id="281" r:id="rId5"/>
    <p:sldId id="275" r:id="rId6"/>
    <p:sldId id="280" r:id="rId7"/>
    <p:sldId id="282" r:id="rId8"/>
    <p:sldId id="283" r:id="rId9"/>
    <p:sldId id="284" r:id="rId10"/>
    <p:sldId id="261" r:id="rId1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723E"/>
    <a:srgbClr val="FBE5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1FB073-CF59-4344-B8C1-A47EC91324EE}" v="4" dt="2024-03-26T15:19:39.533"/>
  </p1510:revLst>
</p1510:revInfo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illermo Antonio Perez Roser" userId="1a42dfec-011a-40ff-a000-d7454739c8e3" providerId="ADAL" clId="{431F97C5-6C7B-4279-8C32-2604939F6FC5}"/>
    <pc:docChg chg="undo custSel addSld delSld modSld">
      <pc:chgData name="Guillermo Antonio Perez Roser" userId="1a42dfec-011a-40ff-a000-d7454739c8e3" providerId="ADAL" clId="{431F97C5-6C7B-4279-8C32-2604939F6FC5}" dt="2024-03-21T22:14:00.302" v="140" actId="208"/>
      <pc:docMkLst>
        <pc:docMk/>
      </pc:docMkLst>
      <pc:sldChg chg="del">
        <pc:chgData name="Guillermo Antonio Perez Roser" userId="1a42dfec-011a-40ff-a000-d7454739c8e3" providerId="ADAL" clId="{431F97C5-6C7B-4279-8C32-2604939F6FC5}" dt="2024-03-21T22:09:02.418" v="0" actId="47"/>
        <pc:sldMkLst>
          <pc:docMk/>
          <pc:sldMk cId="853279415" sldId="262"/>
        </pc:sldMkLst>
      </pc:sldChg>
      <pc:sldChg chg="addSp delSp modSp mod">
        <pc:chgData name="Guillermo Antonio Perez Roser" userId="1a42dfec-011a-40ff-a000-d7454739c8e3" providerId="ADAL" clId="{431F97C5-6C7B-4279-8C32-2604939F6FC5}" dt="2024-03-21T22:14:00.302" v="140" actId="208"/>
        <pc:sldMkLst>
          <pc:docMk/>
          <pc:sldMk cId="668695436" sldId="275"/>
        </pc:sldMkLst>
        <pc:spChg chg="mod">
          <ac:chgData name="Guillermo Antonio Perez Roser" userId="1a42dfec-011a-40ff-a000-d7454739c8e3" providerId="ADAL" clId="{431F97C5-6C7B-4279-8C32-2604939F6FC5}" dt="2024-03-21T22:12:49.753" v="131" actId="20577"/>
          <ac:spMkLst>
            <pc:docMk/>
            <pc:sldMk cId="668695436" sldId="275"/>
            <ac:spMk id="2" creationId="{C240FE49-E693-4346-825C-0206805241E7}"/>
          </ac:spMkLst>
        </pc:spChg>
        <pc:picChg chg="del">
          <ac:chgData name="Guillermo Antonio Perez Roser" userId="1a42dfec-011a-40ff-a000-d7454739c8e3" providerId="ADAL" clId="{431F97C5-6C7B-4279-8C32-2604939F6FC5}" dt="2024-03-21T22:13:00.349" v="132" actId="478"/>
          <ac:picMkLst>
            <pc:docMk/>
            <pc:sldMk cId="668695436" sldId="275"/>
            <ac:picMk id="3" creationId="{2CE93090-60E2-E41F-563E-E799B0908F1F}"/>
          </ac:picMkLst>
        </pc:picChg>
        <pc:picChg chg="add mod">
          <ac:chgData name="Guillermo Antonio Perez Roser" userId="1a42dfec-011a-40ff-a000-d7454739c8e3" providerId="ADAL" clId="{431F97C5-6C7B-4279-8C32-2604939F6FC5}" dt="2024-03-21T22:13:27.594" v="135" actId="14100"/>
          <ac:picMkLst>
            <pc:docMk/>
            <pc:sldMk cId="668695436" sldId="275"/>
            <ac:picMk id="4" creationId="{BE554F50-5AF6-0E7C-86D0-F3BF2CFD2610}"/>
          </ac:picMkLst>
        </pc:picChg>
        <pc:picChg chg="add mod">
          <ac:chgData name="Guillermo Antonio Perez Roser" userId="1a42dfec-011a-40ff-a000-d7454739c8e3" providerId="ADAL" clId="{431F97C5-6C7B-4279-8C32-2604939F6FC5}" dt="2024-03-21T22:14:00.302" v="140" actId="208"/>
          <ac:picMkLst>
            <pc:docMk/>
            <pc:sldMk cId="668695436" sldId="275"/>
            <ac:picMk id="5" creationId="{9815145C-F2A6-807A-9B1F-9DB37907C38E}"/>
          </ac:picMkLst>
        </pc:picChg>
      </pc:sldChg>
      <pc:sldChg chg="modSp mod">
        <pc:chgData name="Guillermo Antonio Perez Roser" userId="1a42dfec-011a-40ff-a000-d7454739c8e3" providerId="ADAL" clId="{431F97C5-6C7B-4279-8C32-2604939F6FC5}" dt="2024-03-21T22:09:17.206" v="1" actId="1076"/>
        <pc:sldMkLst>
          <pc:docMk/>
          <pc:sldMk cId="1414195404" sldId="282"/>
        </pc:sldMkLst>
        <pc:picChg chg="mod">
          <ac:chgData name="Guillermo Antonio Perez Roser" userId="1a42dfec-011a-40ff-a000-d7454739c8e3" providerId="ADAL" clId="{431F97C5-6C7B-4279-8C32-2604939F6FC5}" dt="2024-03-21T22:09:17.206" v="1" actId="1076"/>
          <ac:picMkLst>
            <pc:docMk/>
            <pc:sldMk cId="1414195404" sldId="282"/>
            <ac:picMk id="11" creationId="{33279773-0444-778B-19A6-859CD9E73E4A}"/>
          </ac:picMkLst>
        </pc:picChg>
      </pc:sldChg>
      <pc:sldChg chg="addSp delSp modSp add mod">
        <pc:chgData name="Guillermo Antonio Perez Roser" userId="1a42dfec-011a-40ff-a000-d7454739c8e3" providerId="ADAL" clId="{431F97C5-6C7B-4279-8C32-2604939F6FC5}" dt="2024-03-21T22:11:45.482" v="74" actId="14100"/>
        <pc:sldMkLst>
          <pc:docMk/>
          <pc:sldMk cId="3540910487" sldId="283"/>
        </pc:sldMkLst>
        <pc:spChg chg="mod">
          <ac:chgData name="Guillermo Antonio Perez Roser" userId="1a42dfec-011a-40ff-a000-d7454739c8e3" providerId="ADAL" clId="{431F97C5-6C7B-4279-8C32-2604939F6FC5}" dt="2024-03-21T22:11:22.207" v="70" actId="20577"/>
          <ac:spMkLst>
            <pc:docMk/>
            <pc:sldMk cId="3540910487" sldId="283"/>
            <ac:spMk id="7" creationId="{044C6795-59DE-6431-9730-FDC74AD9A8B6}"/>
          </ac:spMkLst>
        </pc:spChg>
        <pc:spChg chg="mod">
          <ac:chgData name="Guillermo Antonio Perez Roser" userId="1a42dfec-011a-40ff-a000-d7454739c8e3" providerId="ADAL" clId="{431F97C5-6C7B-4279-8C32-2604939F6FC5}" dt="2024-03-21T22:09:48.229" v="31" actId="20577"/>
          <ac:spMkLst>
            <pc:docMk/>
            <pc:sldMk cId="3540910487" sldId="283"/>
            <ac:spMk id="20" creationId="{4B56FF2E-DED1-427F-98D1-474FF57D6819}"/>
          </ac:spMkLst>
        </pc:spChg>
        <pc:picChg chg="del">
          <ac:chgData name="Guillermo Antonio Perez Roser" userId="1a42dfec-011a-40ff-a000-d7454739c8e3" providerId="ADAL" clId="{431F97C5-6C7B-4279-8C32-2604939F6FC5}" dt="2024-03-21T22:09:27.697" v="3" actId="478"/>
          <ac:picMkLst>
            <pc:docMk/>
            <pc:sldMk cId="3540910487" sldId="283"/>
            <ac:picMk id="2" creationId="{8A33D3D7-B9E8-CE24-DCF8-56907EA5BDDB}"/>
          </ac:picMkLst>
        </pc:picChg>
        <pc:picChg chg="del">
          <ac:chgData name="Guillermo Antonio Perez Roser" userId="1a42dfec-011a-40ff-a000-d7454739c8e3" providerId="ADAL" clId="{431F97C5-6C7B-4279-8C32-2604939F6FC5}" dt="2024-03-21T22:09:31.880" v="5" actId="478"/>
          <ac:picMkLst>
            <pc:docMk/>
            <pc:sldMk cId="3540910487" sldId="283"/>
            <ac:picMk id="3" creationId="{66D89260-0003-3208-3BF6-0AD1E7DDF92F}"/>
          </ac:picMkLst>
        </pc:picChg>
        <pc:picChg chg="add mod">
          <ac:chgData name="Guillermo Antonio Perez Roser" userId="1a42dfec-011a-40ff-a000-d7454739c8e3" providerId="ADAL" clId="{431F97C5-6C7B-4279-8C32-2604939F6FC5}" dt="2024-03-21T22:10:34.083" v="39" actId="14100"/>
          <ac:picMkLst>
            <pc:docMk/>
            <pc:sldMk cId="3540910487" sldId="283"/>
            <ac:picMk id="4" creationId="{8AF60AC4-0009-F814-BA85-D1D897FAC63B}"/>
          </ac:picMkLst>
        </pc:picChg>
        <pc:picChg chg="add mod">
          <ac:chgData name="Guillermo Antonio Perez Roser" userId="1a42dfec-011a-40ff-a000-d7454739c8e3" providerId="ADAL" clId="{431F97C5-6C7B-4279-8C32-2604939F6FC5}" dt="2024-03-21T22:11:06.994" v="44" actId="1076"/>
          <ac:picMkLst>
            <pc:docMk/>
            <pc:sldMk cId="3540910487" sldId="283"/>
            <ac:picMk id="5" creationId="{31ED3EF0-EAE3-176E-05AF-55F2FAA47F47}"/>
          </ac:picMkLst>
        </pc:picChg>
        <pc:picChg chg="add mod">
          <ac:chgData name="Guillermo Antonio Perez Roser" userId="1a42dfec-011a-40ff-a000-d7454739c8e3" providerId="ADAL" clId="{431F97C5-6C7B-4279-8C32-2604939F6FC5}" dt="2024-03-21T22:11:45.482" v="74" actId="14100"/>
          <ac:picMkLst>
            <pc:docMk/>
            <pc:sldMk cId="3540910487" sldId="283"/>
            <ac:picMk id="6" creationId="{F24CBDD4-6825-8E87-5ED3-946C20F43309}"/>
          </ac:picMkLst>
        </pc:picChg>
        <pc:picChg chg="del">
          <ac:chgData name="Guillermo Antonio Perez Roser" userId="1a42dfec-011a-40ff-a000-d7454739c8e3" providerId="ADAL" clId="{431F97C5-6C7B-4279-8C32-2604939F6FC5}" dt="2024-03-21T22:09:35.869" v="6" actId="478"/>
          <ac:picMkLst>
            <pc:docMk/>
            <pc:sldMk cId="3540910487" sldId="283"/>
            <ac:picMk id="10" creationId="{5F98D5DD-9B10-7855-3FD3-C5DB21D28BCD}"/>
          </ac:picMkLst>
        </pc:picChg>
        <pc:picChg chg="del">
          <ac:chgData name="Guillermo Antonio Perez Roser" userId="1a42dfec-011a-40ff-a000-d7454739c8e3" providerId="ADAL" clId="{431F97C5-6C7B-4279-8C32-2604939F6FC5}" dt="2024-03-21T22:09:29.620" v="4" actId="478"/>
          <ac:picMkLst>
            <pc:docMk/>
            <pc:sldMk cId="3540910487" sldId="283"/>
            <ac:picMk id="11" creationId="{33279773-0444-778B-19A6-859CD9E73E4A}"/>
          </ac:picMkLst>
        </pc:picChg>
        <pc:picChg chg="del">
          <ac:chgData name="Guillermo Antonio Perez Roser" userId="1a42dfec-011a-40ff-a000-d7454739c8e3" providerId="ADAL" clId="{431F97C5-6C7B-4279-8C32-2604939F6FC5}" dt="2024-03-21T22:09:35.869" v="6" actId="478"/>
          <ac:picMkLst>
            <pc:docMk/>
            <pc:sldMk cId="3540910487" sldId="283"/>
            <ac:picMk id="12" creationId="{C366F54E-72E4-FF30-72F7-E5EB1A71B071}"/>
          </ac:picMkLst>
        </pc:picChg>
      </pc:sldChg>
    </pc:docChg>
  </pc:docChgLst>
  <pc:docChgLst>
    <pc:chgData name="Guillermo Antonio Perez Roser" userId="1a42dfec-011a-40ff-a000-d7454739c8e3" providerId="ADAL" clId="{411FB073-CF59-4344-B8C1-A47EC91324EE}"/>
    <pc:docChg chg="addSld modSld">
      <pc:chgData name="Guillermo Antonio Perez Roser" userId="1a42dfec-011a-40ff-a000-d7454739c8e3" providerId="ADAL" clId="{411FB073-CF59-4344-B8C1-A47EC91324EE}" dt="2024-03-26T15:19:39.533" v="77" actId="14826"/>
      <pc:docMkLst>
        <pc:docMk/>
      </pc:docMkLst>
      <pc:sldChg chg="modSp mod">
        <pc:chgData name="Guillermo Antonio Perez Roser" userId="1a42dfec-011a-40ff-a000-d7454739c8e3" providerId="ADAL" clId="{411FB073-CF59-4344-B8C1-A47EC91324EE}" dt="2024-03-26T15:17:34.137" v="64" actId="20577"/>
        <pc:sldMkLst>
          <pc:docMk/>
          <pc:sldMk cId="668695436" sldId="275"/>
        </pc:sldMkLst>
        <pc:spChg chg="mod">
          <ac:chgData name="Guillermo Antonio Perez Roser" userId="1a42dfec-011a-40ff-a000-d7454739c8e3" providerId="ADAL" clId="{411FB073-CF59-4344-B8C1-A47EC91324EE}" dt="2024-03-26T15:17:34.137" v="64" actId="20577"/>
          <ac:spMkLst>
            <pc:docMk/>
            <pc:sldMk cId="668695436" sldId="275"/>
            <ac:spMk id="2" creationId="{C240FE49-E693-4346-825C-0206805241E7}"/>
          </ac:spMkLst>
        </pc:spChg>
        <pc:spChg chg="mod">
          <ac:chgData name="Guillermo Antonio Perez Roser" userId="1a42dfec-011a-40ff-a000-d7454739c8e3" providerId="ADAL" clId="{411FB073-CF59-4344-B8C1-A47EC91324EE}" dt="2024-03-26T15:15:56.508" v="1" actId="20577"/>
          <ac:spMkLst>
            <pc:docMk/>
            <pc:sldMk cId="668695436" sldId="275"/>
            <ac:spMk id="7" creationId="{86BE915C-24CD-4BA0-BB47-4153ECB1FFB4}"/>
          </ac:spMkLst>
        </pc:spChg>
      </pc:sldChg>
      <pc:sldChg chg="modSp mod">
        <pc:chgData name="Guillermo Antonio Perez Roser" userId="1a42dfec-011a-40ff-a000-d7454739c8e3" providerId="ADAL" clId="{411FB073-CF59-4344-B8C1-A47EC91324EE}" dt="2024-03-26T15:17:53.766" v="68" actId="20577"/>
        <pc:sldMkLst>
          <pc:docMk/>
          <pc:sldMk cId="266563427" sldId="280"/>
        </pc:sldMkLst>
        <pc:spChg chg="mod">
          <ac:chgData name="Guillermo Antonio Perez Roser" userId="1a42dfec-011a-40ff-a000-d7454739c8e3" providerId="ADAL" clId="{411FB073-CF59-4344-B8C1-A47EC91324EE}" dt="2024-03-26T15:17:53.766" v="68" actId="20577"/>
          <ac:spMkLst>
            <pc:docMk/>
            <pc:sldMk cId="266563427" sldId="280"/>
            <ac:spMk id="16" creationId="{6C07E873-78AA-40AF-B7CA-114FBDC0B942}"/>
          </ac:spMkLst>
        </pc:spChg>
      </pc:sldChg>
      <pc:sldChg chg="modSp mod">
        <pc:chgData name="Guillermo Antonio Perez Roser" userId="1a42dfec-011a-40ff-a000-d7454739c8e3" providerId="ADAL" clId="{411FB073-CF59-4344-B8C1-A47EC91324EE}" dt="2024-03-26T15:17:41.617" v="66" actId="20577"/>
        <pc:sldMkLst>
          <pc:docMk/>
          <pc:sldMk cId="3786300408" sldId="281"/>
        </pc:sldMkLst>
        <pc:spChg chg="mod">
          <ac:chgData name="Guillermo Antonio Perez Roser" userId="1a42dfec-011a-40ff-a000-d7454739c8e3" providerId="ADAL" clId="{411FB073-CF59-4344-B8C1-A47EC91324EE}" dt="2024-03-26T15:17:41.617" v="66" actId="20577"/>
          <ac:spMkLst>
            <pc:docMk/>
            <pc:sldMk cId="3786300408" sldId="281"/>
            <ac:spMk id="7" creationId="{4FEC8510-7CA6-4C3B-8CD5-6C6EA0F4B2D9}"/>
          </ac:spMkLst>
        </pc:spChg>
      </pc:sldChg>
      <pc:sldChg chg="modSp mod">
        <pc:chgData name="Guillermo Antonio Perez Roser" userId="1a42dfec-011a-40ff-a000-d7454739c8e3" providerId="ADAL" clId="{411FB073-CF59-4344-B8C1-A47EC91324EE}" dt="2024-03-26T15:18:24.224" v="73" actId="20577"/>
        <pc:sldMkLst>
          <pc:docMk/>
          <pc:sldMk cId="1414195404" sldId="282"/>
        </pc:sldMkLst>
        <pc:spChg chg="mod">
          <ac:chgData name="Guillermo Antonio Perez Roser" userId="1a42dfec-011a-40ff-a000-d7454739c8e3" providerId="ADAL" clId="{411FB073-CF59-4344-B8C1-A47EC91324EE}" dt="2024-03-26T15:18:24.224" v="73" actId="20577"/>
          <ac:spMkLst>
            <pc:docMk/>
            <pc:sldMk cId="1414195404" sldId="282"/>
            <ac:spMk id="16" creationId="{6C07E873-78AA-40AF-B7CA-114FBDC0B942}"/>
          </ac:spMkLst>
        </pc:spChg>
      </pc:sldChg>
      <pc:sldChg chg="modSp mod">
        <pc:chgData name="Guillermo Antonio Perez Roser" userId="1a42dfec-011a-40ff-a000-d7454739c8e3" providerId="ADAL" clId="{411FB073-CF59-4344-B8C1-A47EC91324EE}" dt="2024-03-26T15:17:59.879" v="70" actId="20577"/>
        <pc:sldMkLst>
          <pc:docMk/>
          <pc:sldMk cId="3540910487" sldId="283"/>
        </pc:sldMkLst>
        <pc:spChg chg="mod">
          <ac:chgData name="Guillermo Antonio Perez Roser" userId="1a42dfec-011a-40ff-a000-d7454739c8e3" providerId="ADAL" clId="{411FB073-CF59-4344-B8C1-A47EC91324EE}" dt="2024-03-26T15:17:59.879" v="70" actId="20577"/>
          <ac:spMkLst>
            <pc:docMk/>
            <pc:sldMk cId="3540910487" sldId="283"/>
            <ac:spMk id="16" creationId="{6C07E873-78AA-40AF-B7CA-114FBDC0B942}"/>
          </ac:spMkLst>
        </pc:spChg>
      </pc:sldChg>
      <pc:sldChg chg="modSp add">
        <pc:chgData name="Guillermo Antonio Perez Roser" userId="1a42dfec-011a-40ff-a000-d7454739c8e3" providerId="ADAL" clId="{411FB073-CF59-4344-B8C1-A47EC91324EE}" dt="2024-03-26T15:19:39.533" v="77" actId="14826"/>
        <pc:sldMkLst>
          <pc:docMk/>
          <pc:sldMk cId="520249924" sldId="284"/>
        </pc:sldMkLst>
        <pc:picChg chg="mod">
          <ac:chgData name="Guillermo Antonio Perez Roser" userId="1a42dfec-011a-40ff-a000-d7454739c8e3" providerId="ADAL" clId="{411FB073-CF59-4344-B8C1-A47EC91324EE}" dt="2024-03-26T15:19:27.743" v="76" actId="14826"/>
          <ac:picMkLst>
            <pc:docMk/>
            <pc:sldMk cId="520249924" sldId="284"/>
            <ac:picMk id="4" creationId="{8AF60AC4-0009-F814-BA85-D1D897FAC63B}"/>
          </ac:picMkLst>
        </pc:picChg>
        <pc:picChg chg="mod">
          <ac:chgData name="Guillermo Antonio Perez Roser" userId="1a42dfec-011a-40ff-a000-d7454739c8e3" providerId="ADAL" clId="{411FB073-CF59-4344-B8C1-A47EC91324EE}" dt="2024-03-26T15:19:13.464" v="75" actId="14826"/>
          <ac:picMkLst>
            <pc:docMk/>
            <pc:sldMk cId="520249924" sldId="284"/>
            <ac:picMk id="5" creationId="{31ED3EF0-EAE3-176E-05AF-55F2FAA47F47}"/>
          </ac:picMkLst>
        </pc:picChg>
        <pc:picChg chg="mod">
          <ac:chgData name="Guillermo Antonio Perez Roser" userId="1a42dfec-011a-40ff-a000-d7454739c8e3" providerId="ADAL" clId="{411FB073-CF59-4344-B8C1-A47EC91324EE}" dt="2024-03-26T15:19:39.533" v="77" actId="14826"/>
          <ac:picMkLst>
            <pc:docMk/>
            <pc:sldMk cId="520249924" sldId="284"/>
            <ac:picMk id="6" creationId="{F24CBDD4-6825-8E87-5ED3-946C20F4330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DE8F55E-3564-59E0-6AB4-0A68F59932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2C491CA-AD82-21DA-B6AF-104C3C64927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5CE21-4FFD-43E4-9BE1-44B69E389DE4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4018EA8-D50D-6048-06A1-98CC923A5F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F885154-3EB1-CC47-4591-C970E8A909C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5897CF-0428-44F3-9C91-0685A4FB6E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900616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6805B226-F693-E23A-0AC6-0487A3BCF4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8100"/>
            <a:ext cx="12191733" cy="685814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5255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AD64394-963E-D625-32AA-BDFC76B6E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0F68054-34D7-9279-DFD5-715512BF4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916C35A-4761-CBE9-49AD-2C3A4928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F03094B-3B2A-4C1A-84F1-903486D2D0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53"/>
          <a:stretch/>
        </p:blipFill>
        <p:spPr>
          <a:xfrm>
            <a:off x="0" y="-298"/>
            <a:ext cx="8710863" cy="685829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276ACC1-43A0-0540-BC98-75F5775B01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81" y="2393132"/>
            <a:ext cx="2071437" cy="207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56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04368642-CA8F-1AFD-5E65-49E9D5ADA2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" y="-148"/>
            <a:ext cx="12191733" cy="685814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4201D2B-7635-B428-D717-5BAA3AF3AB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1564"/>
          <a:stretch/>
        </p:blipFill>
        <p:spPr>
          <a:xfrm>
            <a:off x="2176" y="-149"/>
            <a:ext cx="9562929" cy="6858298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01892EA-2EAB-5840-A4F1-C03E65DCAED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5" y="-256670"/>
            <a:ext cx="1893361" cy="1463051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6BBF013-0F8C-7745-B902-F87CAFADF984}"/>
              </a:ext>
            </a:extLst>
          </p:cNvPr>
          <p:cNvSpPr txBox="1"/>
          <p:nvPr userDrawn="1"/>
        </p:nvSpPr>
        <p:spPr>
          <a:xfrm>
            <a:off x="5302353" y="6639446"/>
            <a:ext cx="158729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050" b="1" dirty="0" err="1">
                <a:solidFill>
                  <a:schemeClr val="bg1"/>
                </a:solidFill>
                <a:latin typeface="Helvetica" pitchFamily="2" charset="0"/>
              </a:rPr>
              <a:t>www.aerocivil.gov.co</a:t>
            </a:r>
            <a:endParaRPr lang="es-CO" sz="1050" b="1" dirty="0">
              <a:solidFill>
                <a:schemeClr val="bg1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207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3D0CCB-4FFD-D76C-2516-7E388FCAB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E21056-E582-22D1-6201-8C5FC793E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EB76F7-CED7-0277-AFCB-6886CB518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C8B0CA-24C5-6F63-CBFA-9062B6F26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3FA383-2ECC-136F-2454-358FD4FC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E713BEAB-98DB-0FE0-0F72-8DEED8E597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7" y="-149"/>
            <a:ext cx="12192000" cy="685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37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A0128F-3548-EBBF-BD29-1EB1D2457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611771-8F44-52FC-9741-53E17FE37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0D0EFA-890A-CDAE-F1B6-CDA7C84A4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03C958-22C5-59D4-D584-C88407A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441F80-8960-189A-2E8E-15505E6A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B05C927-FCF5-0132-3B83-3AA55DB686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" y="-148"/>
            <a:ext cx="12191733" cy="685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970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31F210-8371-C703-B82E-47C593C7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15A348-98B3-3879-5E17-CB0127E64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8F33D3A-1132-9B1A-B962-CD60ABDB6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E0D49E-7178-69A3-8F58-4D4C48A6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5CC090-A935-39EC-1352-2703D7774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9F37035-180E-0152-1228-EECA44274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6693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CAB338-F339-66BE-83C6-7A3F6FECC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935FC1-EFEA-9E70-C955-E0F46AFA9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52A0A90-FD8F-D098-9E3C-8B3903C7EA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0F47486-611C-6371-6BFF-C8AADB90A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5A5BFE2-9B56-F9FE-1317-1698B3D8A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58251A3-C7BF-3DF9-1006-6349C94FA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44687DF-C287-0B90-0384-AC46566F9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B92D22D-0268-7F05-56E0-5963F89C2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57333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5FE461-F01D-222B-4C7C-57D2AA865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FB908D-19D2-F83C-4039-D58C06ECA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7D68EF-BFF2-A72E-07EE-5E72D7A47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38FE25A-BF2A-CF99-7E87-C956434B7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1424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B9DC9B7-1E4F-7D26-4BD7-745061F4E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5816B9-11D6-2A5A-0FD1-DB0FC94D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A788D0-F4D3-2B6C-9239-17F58235B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2749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911F9C-4982-DC10-47A7-6087D7976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2D4D84-B18F-DC4C-91BD-C2D2452F6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4A5BCA-21FB-4F80-5D90-71B92FADA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C4DC66-6DB7-E14E-1352-1E2E2ED4E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AEA652-EF40-005F-FF90-AD253E40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E9AB725-99AA-BB55-8E39-F039EB14A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096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E65C95-5503-7D88-003E-0E2E5F911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3AC4D1E-48F0-A1F3-F9C4-7B875CE88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F0E517-DE99-33E7-2751-3A45597C88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892408-C707-58E8-CE35-B1C506B77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65293AC-92C2-E7E4-0ECB-1F609042D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B57530-0A48-7CB0-27F9-91E06553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26661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5C3E2-E170-9268-25A1-AE60BCD4A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DC4665-0C8C-E09A-7C93-4DB3CB0A6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63F176-85B0-9D54-437B-996F56A1D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9FF4C6-8C08-CBB4-3CE2-59E6FA53D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7E2D5-E6C7-D872-FB2D-BAF97048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280545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BAB6635-A1FA-05FB-BAB0-2B865D5253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6005000-C67B-39FC-C963-1BE222E2F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77B06B-FF69-1B1F-5058-EED75F49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1E3432-7CD9-B690-69AF-9AB3EC20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FBBF71-D1BB-B37A-0A5C-4B7A1432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2265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842174-351A-5C35-E775-1CDC59E17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D2E68F-9A0D-D89E-ED06-73EDB9E6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A95696-420C-C45E-6F3E-ED258E8D8B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A6FAC-9192-436B-870E-80DDE60983C7}" type="datetimeFigureOut">
              <a:rPr lang="es-CO" smtClean="0"/>
              <a:t>26/03/2024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EF4216-2A8E-0656-28FD-6CAD51853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FEC2FF-6B1B-D345-F657-95FAADED47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26068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0" r:id="rId3"/>
    <p:sldLayoutId id="2147483651" r:id="rId4"/>
    <p:sldLayoutId id="2147483650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8096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3ED4369D-6414-318E-76F7-57BE0461D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270" y="1272209"/>
            <a:ext cx="8560904" cy="1999801"/>
          </a:xfrm>
        </p:spPr>
        <p:txBody>
          <a:bodyPr>
            <a:normAutofit fontScale="90000"/>
          </a:bodyPr>
          <a:lstStyle/>
          <a:p>
            <a:r>
              <a:rPr lang="es-CO" sz="4800" b="1" dirty="0">
                <a:solidFill>
                  <a:srgbClr val="E6EFFD"/>
                </a:solidFill>
                <a:latin typeface="Berlin Sans FB" panose="020E0602020502020306" pitchFamily="34" charset="0"/>
                <a:cs typeface="Arial" panose="020B0604020202020204" pitchFamily="34" charset="0"/>
              </a:rPr>
              <a:t>AEROPUERTO ALFREDO VASQUEZ COBO</a:t>
            </a:r>
            <a:br>
              <a:rPr lang="es-CO" sz="4800" b="1" dirty="0">
                <a:solidFill>
                  <a:srgbClr val="E6EFFD"/>
                </a:solidFill>
                <a:latin typeface="Berlin Sans FB" panose="020E0602020502020306" pitchFamily="34" charset="0"/>
                <a:cs typeface="Arial" panose="020B0604020202020204" pitchFamily="34" charset="0"/>
              </a:rPr>
            </a:br>
            <a:r>
              <a:rPr lang="es-CO" sz="4800" b="1" dirty="0">
                <a:solidFill>
                  <a:srgbClr val="E6EFFD"/>
                </a:solidFill>
                <a:latin typeface="Berlin Sans FB" panose="020E0602020502020306" pitchFamily="34" charset="0"/>
                <a:cs typeface="Arial" panose="020B0604020202020204" pitchFamily="34" charset="0"/>
              </a:rPr>
              <a:t>LETICIA - AMAZONAS</a:t>
            </a:r>
            <a:endParaRPr lang="es-CO" sz="4800" b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sp>
        <p:nvSpPr>
          <p:cNvPr id="3" name="Título 3">
            <a:extLst>
              <a:ext uri="{FF2B5EF4-FFF2-40B4-BE49-F238E27FC236}">
                <a16:creationId xmlns:a16="http://schemas.microsoft.com/office/drawing/2014/main" id="{212F09D2-2DDB-4435-AF9A-9917053277DF}"/>
              </a:ext>
            </a:extLst>
          </p:cNvPr>
          <p:cNvSpPr txBox="1">
            <a:spLocks/>
          </p:cNvSpPr>
          <p:nvPr/>
        </p:nvSpPr>
        <p:spPr>
          <a:xfrm>
            <a:off x="119270" y="3569425"/>
            <a:ext cx="8560904" cy="199980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4800" b="1" dirty="0">
                <a:solidFill>
                  <a:srgbClr val="E6EFFD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Unidad Administrativa Especial de Aeronáutica Civil</a:t>
            </a:r>
          </a:p>
        </p:txBody>
      </p:sp>
    </p:spTree>
    <p:extLst>
      <p:ext uri="{BB962C8B-B14F-4D97-AF65-F5344CB8AC3E}">
        <p14:creationId xmlns:p14="http://schemas.microsoft.com/office/powerpoint/2010/main" val="1482975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4FEC8510-7CA6-4C3B-8CD5-6C6EA0F4B2D9}"/>
              </a:ext>
            </a:extLst>
          </p:cNvPr>
          <p:cNvSpPr txBox="1"/>
          <p:nvPr/>
        </p:nvSpPr>
        <p:spPr>
          <a:xfrm>
            <a:off x="2096998" y="349783"/>
            <a:ext cx="79980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2. </a:t>
            </a: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Recursos del proyecto</a:t>
            </a:r>
            <a:endParaRPr lang="es-CO" sz="24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E82B86B-BF87-4C50-401B-E55B8BA70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126" y="1011891"/>
            <a:ext cx="8143875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340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4FEC8510-7CA6-4C3B-8CD5-6C6EA0F4B2D9}"/>
              </a:ext>
            </a:extLst>
          </p:cNvPr>
          <p:cNvSpPr txBox="1"/>
          <p:nvPr/>
        </p:nvSpPr>
        <p:spPr>
          <a:xfrm>
            <a:off x="2096998" y="349783"/>
            <a:ext cx="79980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3. </a:t>
            </a: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Avance del proyecto (Semana 4)</a:t>
            </a:r>
            <a:endParaRPr lang="es-CO" sz="24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F597A05-8046-5CA4-CE7E-BB8F2A637C16}"/>
              </a:ext>
            </a:extLst>
          </p:cNvPr>
          <p:cNvSpPr txBox="1"/>
          <p:nvPr/>
        </p:nvSpPr>
        <p:spPr>
          <a:xfrm>
            <a:off x="730962" y="2701984"/>
            <a:ext cx="9937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latin typeface="Franklin Gothic Book" panose="020B0503020102020204" pitchFamily="34" charset="0"/>
              </a:rPr>
              <a:t>GRAFICO DE AVANCE</a:t>
            </a:r>
            <a:endParaRPr lang="es-MX" sz="1600" dirty="0">
              <a:latin typeface="Franklin Gothic Book" panose="020B05030201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DC151B0-5949-8093-FAC1-4497113A9F59}"/>
              </a:ext>
            </a:extLst>
          </p:cNvPr>
          <p:cNvSpPr txBox="1"/>
          <p:nvPr/>
        </p:nvSpPr>
        <p:spPr>
          <a:xfrm>
            <a:off x="1769723" y="5851726"/>
            <a:ext cx="86525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b="1" dirty="0"/>
              <a:t>* Nota: El proyecto se encuentra en el período de 4 meses para apropiación de diseños por parte del Contratista</a:t>
            </a:r>
            <a:endParaRPr lang="es-CO" sz="1600" dirty="0"/>
          </a:p>
        </p:txBody>
      </p:sp>
    </p:spTree>
    <p:extLst>
      <p:ext uri="{BB962C8B-B14F-4D97-AF65-F5344CB8AC3E}">
        <p14:creationId xmlns:p14="http://schemas.microsoft.com/office/powerpoint/2010/main" val="3786300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86BE915C-24CD-4BA0-BB47-4153ECB1FFB4}"/>
              </a:ext>
            </a:extLst>
          </p:cNvPr>
          <p:cNvSpPr txBox="1"/>
          <p:nvPr/>
        </p:nvSpPr>
        <p:spPr>
          <a:xfrm>
            <a:off x="2316000" y="368013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4. Ejecución de actividades (Semana 4)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240FE49-E693-4346-825C-0206805241E7}"/>
              </a:ext>
            </a:extLst>
          </p:cNvPr>
          <p:cNvSpPr txBox="1"/>
          <p:nvPr/>
        </p:nvSpPr>
        <p:spPr>
          <a:xfrm>
            <a:off x="765175" y="1673126"/>
            <a:ext cx="1066165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dirty="0">
                <a:latin typeface="Franklin Gothic Book" panose="020B0503020102020204" pitchFamily="34" charset="0"/>
              </a:rPr>
              <a:t>A continuación, se relacionan las actividades ejecutadas durante el periodo del informe (semana 4):</a:t>
            </a:r>
          </a:p>
          <a:p>
            <a:pPr algn="just"/>
            <a:endParaRPr lang="es-CO" dirty="0">
              <a:latin typeface="Franklin Gothic Book" panose="020B05030201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Se cuenta con Notam aprobado con fecha desde el 21-3-24 hasta el 24-6-24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Se radicó por el contratista lo correspondiente a plan de trabajo, Cronograma de obra, hojas de vida de personal, indicadores de gestión e informe de visita de acuerdo a observaciones de la interventoría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El contratista hizo entrega del modelo correspondiente a la valla informativa y fue aprobada por la oficina de prensa para su aprobación e implementación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Interventoría realizó la aprobación de las hojas de vida de los profesionales.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El plan de seguridad operacional fue aprobado por interventoría y esta en proceso de revisión y aval por parte de la Aerocivil.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600" dirty="0">
              <a:latin typeface="Franklin Gothic Book" panose="020B05030201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600" dirty="0">
              <a:latin typeface="Franklin Gothic Book" panose="020B05030201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600" dirty="0">
              <a:latin typeface="Franklin Gothic Book" panose="020B05030201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600" dirty="0">
              <a:latin typeface="Franklin Gothic Book" panose="020B0503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E554F50-5AF6-0E7C-86D0-F3BF2CFD26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843" y="4505111"/>
            <a:ext cx="5246139" cy="135952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815145C-F2A6-807A-9B1F-9DB37907C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271" y="4167288"/>
            <a:ext cx="4266591" cy="215209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68695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4)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Estado actual franjas de seguridad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Estado actual Canales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ADF0CB02-67DA-EA26-EC3B-F8BD246D9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449" y="1320417"/>
            <a:ext cx="2400000" cy="1800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52D40E0-C70F-2AC0-CF19-F55CC80819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76"/>
          <a:stretch/>
        </p:blipFill>
        <p:spPr>
          <a:xfrm>
            <a:off x="4339021" y="1336261"/>
            <a:ext cx="2167785" cy="1800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EC6EA07-8BFF-311C-FBCD-4A67AC33A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200" y="3275603"/>
            <a:ext cx="3618068" cy="271355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DBFBB8C-FC0F-5555-DDDB-8F0D44EFF7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4551" y="1115220"/>
            <a:ext cx="2160000" cy="2352241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2225E58-DAB3-4998-D2D9-D0653BE068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9252" y="3652317"/>
            <a:ext cx="2910597" cy="218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3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4)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Estado actual ayudas visuales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Estado actual señalización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Imagen 1">
            <a:extLst>
              <a:ext uri="{FF2B5EF4-FFF2-40B4-BE49-F238E27FC236}">
                <a16:creationId xmlns:a16="http://schemas.microsoft.com/office/drawing/2014/main" id="{8A33D3D7-B9E8-CE24-DCF8-56907EA5B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695" y="1115220"/>
            <a:ext cx="2160000" cy="2880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6D89260-0003-3208-3BF6-0AD1E7DDF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305" y="2955265"/>
            <a:ext cx="3840000" cy="2880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F98D5DD-9B10-7855-3FD3-C5DB21D28B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85337">
            <a:off x="8926219" y="1391897"/>
            <a:ext cx="1920494" cy="2560658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3279773-0444-778B-19A6-859CD9E73E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3370" y="985115"/>
            <a:ext cx="2400000" cy="1800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366F54E-72E4-FF30-72F7-E5EB1A71B0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5412" y="3671047"/>
            <a:ext cx="24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195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4)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Levantamiento Topográfico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Levantamiento topográfico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8AF60AC4-0009-F814-BA85-D1D897FAC6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529" y="1116415"/>
            <a:ext cx="3923956" cy="29429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1ED3EF0-EAE3-176E-05AF-55F2FAA47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658" y="2750759"/>
            <a:ext cx="4317859" cy="323839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24CBDD4-6825-8E87-5ED3-946C20F433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9444" y="1731818"/>
            <a:ext cx="3663899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910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4)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Levantamiento Topográfico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Levantamiento topográfico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8AF60AC4-0009-F814-BA85-D1D897FAC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1529" y="1116415"/>
            <a:ext cx="3923956" cy="29429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1ED3EF0-EAE3-176E-05AF-55F2FAA47F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78658" y="2750759"/>
            <a:ext cx="4317858" cy="323839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24CBDD4-6825-8E87-5ED3-946C20F433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09444" y="1797856"/>
            <a:ext cx="3663899" cy="274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249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40212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OBIERNO DEL CAMBIO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4481</TotalTime>
  <Words>247</Words>
  <Application>Microsoft Office PowerPoint</Application>
  <PresentationFormat>Panorámica</PresentationFormat>
  <Paragraphs>28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7" baseType="lpstr">
      <vt:lpstr>Arial</vt:lpstr>
      <vt:lpstr>Arial Rounded MT Bold</vt:lpstr>
      <vt:lpstr>Berlin Sans FB</vt:lpstr>
      <vt:lpstr>Calibri</vt:lpstr>
      <vt:lpstr>Franklin Gothic Book</vt:lpstr>
      <vt:lpstr>Helvetica</vt:lpstr>
      <vt:lpstr>Tema de Office</vt:lpstr>
      <vt:lpstr>Presentación de PowerPoint</vt:lpstr>
      <vt:lpstr>AEROPUERTO ALFREDO VASQUEZ COBO LETICIA - AMAZONAS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William Camilo  Baracaldo Godoy</dc:creator>
  <cp:lastModifiedBy>Guillermo Antonio Perez Roser</cp:lastModifiedBy>
  <cp:revision>165</cp:revision>
  <cp:lastPrinted>2023-10-07T16:04:50Z</cp:lastPrinted>
  <dcterms:created xsi:type="dcterms:W3CDTF">2023-05-08T00:34:42Z</dcterms:created>
  <dcterms:modified xsi:type="dcterms:W3CDTF">2024-03-26T15:19:39Z</dcterms:modified>
</cp:coreProperties>
</file>