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8" r:id="rId4"/>
  </p:sldMasterIdLst>
  <p:notesMasterIdLst>
    <p:notesMasterId r:id="rId29"/>
  </p:notesMasterIdLst>
  <p:handoutMasterIdLst>
    <p:handoutMasterId r:id="rId30"/>
  </p:handoutMasterIdLst>
  <p:sldIdLst>
    <p:sldId id="410" r:id="rId5"/>
    <p:sldId id="427" r:id="rId6"/>
    <p:sldId id="428" r:id="rId7"/>
    <p:sldId id="429" r:id="rId8"/>
    <p:sldId id="430" r:id="rId9"/>
    <p:sldId id="431" r:id="rId10"/>
    <p:sldId id="383" r:id="rId11"/>
    <p:sldId id="423" r:id="rId12"/>
    <p:sldId id="424" r:id="rId13"/>
    <p:sldId id="425" r:id="rId14"/>
    <p:sldId id="426" r:id="rId15"/>
    <p:sldId id="408" r:id="rId16"/>
    <p:sldId id="411" r:id="rId17"/>
    <p:sldId id="412" r:id="rId18"/>
    <p:sldId id="413" r:id="rId19"/>
    <p:sldId id="414" r:id="rId20"/>
    <p:sldId id="415" r:id="rId21"/>
    <p:sldId id="416" r:id="rId22"/>
    <p:sldId id="417" r:id="rId23"/>
    <p:sldId id="418" r:id="rId24"/>
    <p:sldId id="419" r:id="rId25"/>
    <p:sldId id="420" r:id="rId26"/>
    <p:sldId id="421" r:id="rId27"/>
    <p:sldId id="422" r:id="rId28"/>
  </p:sldIdLst>
  <p:sldSz cx="12192000" cy="6858000"/>
  <p:notesSz cx="6858000" cy="9144000"/>
  <p:defaultTextStyle>
    <a:defPPr rtl="0">
      <a:defRPr lang="es-ES"/>
    </a:defPPr>
    <a:lvl1pPr marL="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A107856-5554-42FB-B03E-39F5DBC370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229" autoAdjust="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howGuides="1">
      <p:cViewPr varScale="1">
        <p:scale>
          <a:sx n="97" d="100"/>
          <a:sy n="97" d="100"/>
        </p:scale>
        <p:origin x="286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8F6756E-81DA-9FAC-70D8-556F658BDDA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s-ES" sz="1200"/>
            </a:lvl1pPr>
          </a:lstStyle>
          <a:p>
            <a:pPr rtl="0"/>
            <a:fld id="{E92A46E5-772B-4A8A-A167-62663A29553C}" type="datetime1">
              <a:rPr lang="es-ES" smtClean="0"/>
              <a:t>10/04/2024</a:t>
            </a:fld>
            <a:endParaRPr lang="es-E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771D415-D05A-7067-CCD3-457153D96CD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s-ES" sz="1200"/>
            </a:lvl1pPr>
          </a:lstStyle>
          <a:p>
            <a:pPr rtl="0"/>
            <a:fld id="{E2C230DF-5933-439D-898F-38E9AC9BA688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B97095E3-54D2-CFD2-4F49-7536FC8641D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  <p:sp>
        <p:nvSpPr>
          <p:cNvPr id="8" name="Marcador de encabezado 7">
            <a:extLst>
              <a:ext uri="{FF2B5EF4-FFF2-40B4-BE49-F238E27FC236}">
                <a16:creationId xmlns:a16="http://schemas.microsoft.com/office/drawing/2014/main" id="{521EE01A-C0B5-5ECF-96DD-768F86AA15C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5322844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s-ES" sz="1200"/>
            </a:lvl1pPr>
          </a:lstStyle>
          <a:p>
            <a:pPr rtl="0"/>
            <a:fld id="{16DB30B6-91B7-493F-B445-96E1D2848A7B}" type="datetime1">
              <a:rPr lang="es-ES" smtClean="0"/>
              <a:t>10/04/2024</a:t>
            </a:fld>
            <a:endParaRPr lang="es-ES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es-ES"/>
            </a:defPPr>
          </a:lstStyle>
          <a:p>
            <a:pPr lvl="0" rtl="0"/>
            <a:r>
              <a:rPr lang="es-ES"/>
              <a:t>Haga clic para modificar los estilos de texto del patrón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s-ES" sz="1200"/>
            </a:lvl1pPr>
          </a:lstStyle>
          <a:p>
            <a:pPr rtl="0"/>
            <a:fld id="{A89C7E07-3C67-C64C-8DA0-0404F6303970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3252837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92453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7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13416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8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669012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9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588283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10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816833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135206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861837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72733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09904" y="41147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" y="758752"/>
            <a:ext cx="6099248" cy="6099248"/>
            <a:chOff x="0" y="12289"/>
            <a:chExt cx="3550" cy="3551"/>
          </a:xfrm>
        </p:grpSpPr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A69706A2-3726-FE4E-B923-E75D48597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1327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>
            <a:extLst>
              <a:ext uri="{FF2B5EF4-FFF2-40B4-BE49-F238E27FC236}">
                <a16:creationId xmlns:a16="http://schemas.microsoft.com/office/drawing/2014/main" id="{806C6F65-35CD-D64B-992A-0C1C1E003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362700" y="0"/>
            <a:ext cx="5829298" cy="3235602"/>
            <a:chOff x="5612972" y="1"/>
            <a:chExt cx="6615961" cy="3672246"/>
          </a:xfrm>
        </p:grpSpPr>
        <p:sp>
          <p:nvSpPr>
            <p:cNvPr id="7" name="Autoforma 24">
              <a:extLst>
                <a:ext uri="{FF2B5EF4-FFF2-40B4-BE49-F238E27FC236}">
                  <a16:creationId xmlns:a16="http://schemas.microsoft.com/office/drawing/2014/main" id="{CFD467E2-FF13-7E4F-BEF9-EA1A17665B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8" name="Forma libre 7">
              <a:extLst>
                <a:ext uri="{FF2B5EF4-FFF2-40B4-BE49-F238E27FC236}">
                  <a16:creationId xmlns:a16="http://schemas.microsoft.com/office/drawing/2014/main" id="{CA85A327-3157-B442-993A-6900F71249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9" name="Forma libre 8">
              <a:extLst>
                <a:ext uri="{FF2B5EF4-FFF2-40B4-BE49-F238E27FC236}">
                  <a16:creationId xmlns:a16="http://schemas.microsoft.com/office/drawing/2014/main" id="{9A459CB4-74AF-0544-AB1E-7CC6D10F84EB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95A20BFD-9142-D64A-A78A-61B75FCA0D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B80736DF-C890-DB47-AEAA-D3D92505E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</p:grpSp>
      <p:sp>
        <p:nvSpPr>
          <p:cNvPr id="12" name="Título 1">
            <a:extLst>
              <a:ext uri="{FF2B5EF4-FFF2-40B4-BE49-F238E27FC236}">
                <a16:creationId xmlns:a16="http://schemas.microsoft.com/office/drawing/2014/main" id="{39F93F26-ED5C-E74E-BFBD-E3054DC1B9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89572"/>
            <a:ext cx="6787747" cy="1593507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 spc="50" baseline="0">
                <a:latin typeface="+mj-lt"/>
              </a:defRPr>
            </a:lvl1pPr>
          </a:lstStyle>
          <a:p>
            <a:pPr rtl="0"/>
            <a:r>
              <a:rPr lang="es-ES" noProof="0" dirty="0"/>
              <a:t>Haga clic para agregar un título </a:t>
            </a:r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186153BD-9D2B-47EB-3553-1D3F6663B2A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94359" y="2281918"/>
            <a:ext cx="6787747" cy="3708517"/>
          </a:xfrm>
        </p:spPr>
        <p:txBody>
          <a:bodyPr lIns="0" tIns="228600" rIns="0" bIns="0" rtlCol="0">
            <a:normAutofit/>
          </a:bodyPr>
          <a:lstStyle>
            <a:lvl1pPr marL="283464" indent="-283464">
              <a:lnSpc>
                <a:spcPct val="8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lang="es-ES" sz="2400" b="1" i="0" kern="1200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283464">
              <a:spcBef>
                <a:spcPts val="600"/>
              </a:spcBef>
              <a:defRPr lang="es-ES" sz="2000"/>
            </a:lvl2pPr>
            <a:lvl3pPr indent="-283464">
              <a:spcBef>
                <a:spcPts val="1800"/>
              </a:spcBef>
              <a:defRPr lang="es-ES" sz="2000"/>
            </a:lvl3pPr>
            <a:lvl4pPr indent="-283464">
              <a:spcBef>
                <a:spcPts val="1800"/>
              </a:spcBef>
              <a:defRPr lang="es-ES" sz="2000"/>
            </a:lvl4pPr>
            <a:lvl5pPr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 noProof="0" dirty="0"/>
              <a:t>Haga clic para agregar contenido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43" name="Marcador de número de diapositiva 42">
            <a:extLst>
              <a:ext uri="{FF2B5EF4-FFF2-40B4-BE49-F238E27FC236}">
                <a16:creationId xmlns:a16="http://schemas.microsoft.com/office/drawing/2014/main" id="{D80CCC8F-9CF1-9621-04EB-DFA68FEE42D2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sp>
        <p:nvSpPr>
          <p:cNvPr id="42" name="Marcador de fecha 41">
            <a:extLst>
              <a:ext uri="{FF2B5EF4-FFF2-40B4-BE49-F238E27FC236}">
                <a16:creationId xmlns:a16="http://schemas.microsoft.com/office/drawing/2014/main" id="{29CE2856-DB8F-5603-C085-74C70560FAC8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noProof="0" dirty="0">
              <a:latin typeface="+mn-lt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979826C1-7A52-DA25-F422-EE62DED7D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0552" cy="0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8089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de secció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ción de imagen 3">
            <a:extLst>
              <a:ext uri="{FF2B5EF4-FFF2-40B4-BE49-F238E27FC236}">
                <a16:creationId xmlns:a16="http://schemas.microsoft.com/office/drawing/2014/main" id="{B79D0555-EBDC-B53A-212D-A5921795FEC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80543"/>
          </a:xfrm>
          <a:custGeom>
            <a:avLst/>
            <a:gdLst>
              <a:gd name="connsiteX0" fmla="*/ 6309360 w 12192000"/>
              <a:gd name="connsiteY0" fmla="*/ 3951843 h 6880543"/>
              <a:gd name="connsiteX1" fmla="*/ 6309360 w 12192000"/>
              <a:gd name="connsiteY1" fmla="*/ 4052427 h 6880543"/>
              <a:gd name="connsiteX2" fmla="*/ 8442960 w 12192000"/>
              <a:gd name="connsiteY2" fmla="*/ 4052427 h 6880543"/>
              <a:gd name="connsiteX3" fmla="*/ 8442960 w 12192000"/>
              <a:gd name="connsiteY3" fmla="*/ 3951843 h 6880543"/>
              <a:gd name="connsiteX4" fmla="*/ 0 w 12192000"/>
              <a:gd name="connsiteY4" fmla="*/ 0 h 6880543"/>
              <a:gd name="connsiteX5" fmla="*/ 12192000 w 12192000"/>
              <a:gd name="connsiteY5" fmla="*/ 0 h 6880543"/>
              <a:gd name="connsiteX6" fmla="*/ 12192000 w 12192000"/>
              <a:gd name="connsiteY6" fmla="*/ 6880543 h 6880543"/>
              <a:gd name="connsiteX7" fmla="*/ 0 w 12192000"/>
              <a:gd name="connsiteY7" fmla="*/ 6880543 h 6880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80543">
                <a:moveTo>
                  <a:pt x="6309360" y="3951843"/>
                </a:moveTo>
                <a:lnTo>
                  <a:pt x="6309360" y="4052427"/>
                </a:lnTo>
                <a:lnTo>
                  <a:pt x="8442960" y="4052427"/>
                </a:lnTo>
                <a:lnTo>
                  <a:pt x="8442960" y="395184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80543"/>
                </a:lnTo>
                <a:lnTo>
                  <a:pt x="0" y="6880543"/>
                </a:lnTo>
                <a:close/>
              </a:path>
            </a:pathLst>
          </a:custGeom>
        </p:spPr>
        <p:txBody>
          <a:bodyPr wrap="square" tIns="182880" rtlCol="0">
            <a:noAutofit/>
          </a:bodyPr>
          <a:lstStyle>
            <a:lvl1pPr marL="0" indent="0" algn="ctr">
              <a:buNone/>
              <a:defRPr lang="es-ES" sz="2000">
                <a:solidFill>
                  <a:schemeClr val="tx1"/>
                </a:solidFill>
              </a:defRPr>
            </a:lvl1pPr>
          </a:lstStyle>
          <a:p>
            <a:pPr rtl="0"/>
            <a:r>
              <a:rPr lang="es-ES"/>
              <a:t>Haga clic en el icono para agregar una imagen</a:t>
            </a:r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id="{8D492973-78E3-D34E-835E-CF2D451701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09359" y="444933"/>
            <a:ext cx="5477479" cy="3291840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6000" b="1" i="0" baseline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96BA398-1ED2-1FCA-63B9-8915A8C7A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309360" y="3951843"/>
            <a:ext cx="2133600" cy="10058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</a:lstStyle>
          <a:p>
            <a:pPr algn="ctr" rtl="0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291695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04">
          <p15:clr>
            <a:srgbClr val="FBAE40"/>
          </p15:clr>
        </p15:guide>
        <p15:guide id="3" pos="4344" userDrawn="1">
          <p15:clr>
            <a:srgbClr val="FBAE40"/>
          </p15:clr>
        </p15:guide>
        <p15:guide id="4" pos="4560" userDrawn="1">
          <p15:clr>
            <a:srgbClr val="FBAE40"/>
          </p15:clr>
        </p15:guide>
        <p15:guide id="8" orient="horz" pos="1848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99835" y="43052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6" name="Marcador de posición de imagen 5">
            <a:extLst>
              <a:ext uri="{FF2B5EF4-FFF2-40B4-BE49-F238E27FC236}">
                <a16:creationId xmlns:a16="http://schemas.microsoft.com/office/drawing/2014/main" id="{A9973BC6-F6E5-0B3B-C8AB-0AC4020D4E8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-11113"/>
            <a:ext cx="5791200" cy="6880226"/>
          </a:xfrm>
        </p:spPr>
        <p:txBody>
          <a:bodyPr rtlCol="0">
            <a:normAutofit/>
          </a:bodyPr>
          <a:lstStyle>
            <a:lvl1pPr marL="0" indent="0" algn="ctr">
              <a:buNone/>
              <a:defRPr lang="es-ES" sz="2000"/>
            </a:lvl1pPr>
          </a:lstStyle>
          <a:p>
            <a:pPr rtl="0"/>
            <a:r>
              <a:rPr lang="es-ES"/>
              <a:t>Haga clic en el icono para agregar una imagen</a:t>
            </a:r>
          </a:p>
        </p:txBody>
      </p:sp>
      <p:sp>
        <p:nvSpPr>
          <p:cNvPr id="18" name="Marcador de texto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299835" y="4568602"/>
            <a:ext cx="5486400" cy="164592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es-ES"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lang="es-ES" sz="4000"/>
            </a:lvl2pPr>
            <a:lvl3pPr>
              <a:defRPr lang="es-ES" sz="4000"/>
            </a:lvl3pPr>
            <a:lvl4pPr>
              <a:defRPr lang="es-ES" sz="4000"/>
            </a:lvl4pPr>
            <a:lvl5pPr>
              <a:defRPr lang="es-ES" sz="4000"/>
            </a:lvl5pPr>
          </a:lstStyle>
          <a:p>
            <a:pPr lvl="0" rtl="0"/>
            <a:r>
              <a:rPr lang="es-ES"/>
              <a:t>Haga clic para agregar texto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29169ED6-4B82-6844-119F-AC15CDF2D3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7914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umen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57F1500-1A16-D1EF-4F0C-030852B29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0" name="Grupo 9">
            <a:extLst>
              <a:ext uri="{FF2B5EF4-FFF2-40B4-BE49-F238E27FC236}">
                <a16:creationId xmlns:a16="http://schemas.microsoft.com/office/drawing/2014/main" id="{2D07A0BE-3890-193E-9439-F294E61A7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11" name="Forma libre 19">
              <a:extLst>
                <a:ext uri="{FF2B5EF4-FFF2-40B4-BE49-F238E27FC236}">
                  <a16:creationId xmlns:a16="http://schemas.microsoft.com/office/drawing/2014/main" id="{C05217ED-C258-E6CE-BA7F-28A6EA41BCD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20">
              <a:extLst>
                <a:ext uri="{FF2B5EF4-FFF2-40B4-BE49-F238E27FC236}">
                  <a16:creationId xmlns:a16="http://schemas.microsoft.com/office/drawing/2014/main" id="{F3E11A1F-14DD-BA35-D7D7-4D4ADEAA348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21">
              <a:extLst>
                <a:ext uri="{FF2B5EF4-FFF2-40B4-BE49-F238E27FC236}">
                  <a16:creationId xmlns:a16="http://schemas.microsoft.com/office/drawing/2014/main" id="{F14541B0-973F-7E21-1019-D2FB83C8C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32" name="Título 1">
            <a:extLst>
              <a:ext uri="{FF2B5EF4-FFF2-40B4-BE49-F238E27FC236}">
                <a16:creationId xmlns:a16="http://schemas.microsoft.com/office/drawing/2014/main" id="{467E05B6-B7CB-1E4F-96BA-4B8CFE8B63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02875"/>
            <a:ext cx="10873740" cy="1680205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F6FE0DC0-B0D7-F4D6-8038-177AD7A8C21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657600" y="2282008"/>
            <a:ext cx="7810500" cy="3699328"/>
          </a:xfrm>
        </p:spPr>
        <p:txBody>
          <a:bodyPr lIns="0" tIns="228600" rIns="0" bIns="0" rtlCol="0">
            <a:normAutofit/>
          </a:bodyPr>
          <a:lstStyle>
            <a:lvl1pPr marL="283464" indent="-283464">
              <a:spcBef>
                <a:spcPts val="1800"/>
              </a:spcBef>
              <a:buFont typeface="Arial" panose="020B0604020202020204" pitchFamily="34" charset="0"/>
              <a:buChar char="•"/>
              <a:defRPr lang="es-ES" sz="2000"/>
            </a:lvl1pPr>
            <a:lvl2pPr indent="-283464">
              <a:spcBef>
                <a:spcPts val="1800"/>
              </a:spcBef>
              <a:defRPr lang="es-ES" sz="2000"/>
            </a:lvl2pPr>
            <a:lvl3pPr indent="-283464">
              <a:spcBef>
                <a:spcPts val="1800"/>
              </a:spcBef>
              <a:defRPr lang="es-ES" sz="2000"/>
            </a:lvl3pPr>
            <a:lvl4pPr indent="-283464">
              <a:spcBef>
                <a:spcPts val="1800"/>
              </a:spcBef>
              <a:defRPr lang="es-ES" sz="2000"/>
            </a:lvl4pPr>
            <a:lvl5pPr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7ED58739-4346-5104-B1AC-89ED035912AF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9272B8D-F380-9F1A-C8E6-BDD2352B1763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029641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304">
          <p15:clr>
            <a:srgbClr val="FBAE40"/>
          </p15:clr>
        </p15:guide>
        <p15:guide id="4" pos="5736">
          <p15:clr>
            <a:srgbClr val="FBAE40"/>
          </p15:clr>
        </p15:guide>
        <p15:guide id="5" pos="1944">
          <p15:clr>
            <a:srgbClr val="FBAE40"/>
          </p15:clr>
        </p15:guide>
        <p15:guide id="6" pos="4008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440">
          <p15:clr>
            <a:srgbClr val="FBAE40"/>
          </p15:clr>
        </p15:guide>
        <p15:guide id="9" orient="horz" pos="552">
          <p15:clr>
            <a:srgbClr val="FBAE40"/>
          </p15:clr>
        </p15:guide>
        <p15:guide id="10" pos="5352">
          <p15:clr>
            <a:srgbClr val="FBAE40"/>
          </p15:clr>
        </p15:guide>
        <p15:guide id="11" pos="3648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09904" y="41147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" y="758752"/>
            <a:ext cx="6099248" cy="6099248"/>
            <a:chOff x="0" y="12289"/>
            <a:chExt cx="3550" cy="3551"/>
          </a:xfrm>
        </p:grpSpPr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A69706A2-3726-FE4E-B923-E75D48597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Marcador de texto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09905" y="4549552"/>
            <a:ext cx="5486400" cy="164592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es-ES"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lang="es-ES" sz="4000"/>
            </a:lvl2pPr>
            <a:lvl3pPr>
              <a:defRPr lang="es-ES" sz="4000"/>
            </a:lvl3pPr>
            <a:lvl4pPr>
              <a:defRPr lang="es-ES" sz="4000"/>
            </a:lvl4pPr>
            <a:lvl5pPr>
              <a:defRPr lang="es-ES" sz="4000"/>
            </a:lvl5pPr>
          </a:lstStyle>
          <a:p>
            <a:pPr lvl="0" rtl="0"/>
            <a:r>
              <a:rPr lang="es-ES"/>
              <a:t>Haga clic para agregar texto</a:t>
            </a:r>
          </a:p>
        </p:txBody>
      </p:sp>
    </p:spTree>
    <p:extLst>
      <p:ext uri="{BB962C8B-B14F-4D97-AF65-F5344CB8AC3E}">
        <p14:creationId xmlns:p14="http://schemas.microsoft.com/office/powerpoint/2010/main" val="202710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dos contenidos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C97D5AF2-684A-4A8D-3D82-B57D7AC44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8870040" y="0"/>
            <a:ext cx="3325208" cy="3325208"/>
            <a:chOff x="0" y="12289"/>
            <a:chExt cx="3550" cy="3551"/>
          </a:xfrm>
        </p:grpSpPr>
        <p:sp>
          <p:nvSpPr>
            <p:cNvPr id="12" name="Forma libre 4">
              <a:extLst>
                <a:ext uri="{FF2B5EF4-FFF2-40B4-BE49-F238E27FC236}">
                  <a16:creationId xmlns:a16="http://schemas.microsoft.com/office/drawing/2014/main" id="{8CF5F650-F8F0-F4FE-44DA-1F14ADE42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5">
              <a:extLst>
                <a:ext uri="{FF2B5EF4-FFF2-40B4-BE49-F238E27FC236}">
                  <a16:creationId xmlns:a16="http://schemas.microsoft.com/office/drawing/2014/main" id="{18870924-E47D-404F-59B5-BD1C58F7B04C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4" name="Forma libre 7">
              <a:extLst>
                <a:ext uri="{FF2B5EF4-FFF2-40B4-BE49-F238E27FC236}">
                  <a16:creationId xmlns:a16="http://schemas.microsoft.com/office/drawing/2014/main" id="{80806A65-E4FC-2F52-65B3-CC181E620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278129"/>
            <a:ext cx="9778365" cy="1494596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F14DA3C5-63E4-BAFB-1D68-47F71EEEE53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94360" y="2676525"/>
            <a:ext cx="4490827" cy="3597470"/>
          </a:xfrm>
        </p:spPr>
        <p:txBody>
          <a:bodyPr lIns="0" tIns="4572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283464" indent="-283464">
              <a:spcBef>
                <a:spcPts val="1800"/>
              </a:spcBef>
              <a:defRPr lang="es-ES" sz="2000"/>
            </a:lvl2pPr>
            <a:lvl3pPr marL="594360" indent="-283464">
              <a:spcBef>
                <a:spcPts val="1800"/>
              </a:spcBef>
              <a:defRPr lang="es-ES" sz="2000"/>
            </a:lvl3pPr>
            <a:lvl4pPr marL="822960" indent="-283464">
              <a:spcBef>
                <a:spcPts val="1800"/>
              </a:spcBef>
              <a:defRPr lang="es-ES" sz="2000"/>
            </a:lvl4pPr>
            <a:lvl5pPr marL="1005840"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3" name="Marcador de contenido 5">
            <a:extLst>
              <a:ext uri="{FF2B5EF4-FFF2-40B4-BE49-F238E27FC236}">
                <a16:creationId xmlns:a16="http://schemas.microsoft.com/office/drawing/2014/main" id="{BD11386D-847E-8CF5-E56A-42E80A65A089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5881898" y="2676525"/>
            <a:ext cx="4490827" cy="3597470"/>
          </a:xfrm>
        </p:spPr>
        <p:txBody>
          <a:bodyPr lIns="0" tIns="4572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283464" indent="-283464">
              <a:spcBef>
                <a:spcPts val="1800"/>
              </a:spcBef>
              <a:defRPr lang="es-ES" sz="2000"/>
            </a:lvl2pPr>
            <a:lvl3pPr marL="548640" indent="-283464">
              <a:spcBef>
                <a:spcPts val="1800"/>
              </a:spcBef>
              <a:defRPr lang="es-ES" sz="2000"/>
            </a:lvl3pPr>
            <a:lvl4pPr marL="822960" indent="-283464">
              <a:spcBef>
                <a:spcPts val="1800"/>
              </a:spcBef>
              <a:defRPr lang="es-ES" sz="2000"/>
            </a:lvl4pPr>
            <a:lvl5pPr marL="1005840"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1056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contenido 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2E558A9-6DD6-E21D-3A8F-6707E1DD1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362700" y="0"/>
            <a:ext cx="5829298" cy="3235602"/>
            <a:chOff x="5612972" y="1"/>
            <a:chExt cx="6615961" cy="3672246"/>
          </a:xfrm>
        </p:grpSpPr>
        <p:sp>
          <p:nvSpPr>
            <p:cNvPr id="12" name="Autoforma 24">
              <a:extLst>
                <a:ext uri="{FF2B5EF4-FFF2-40B4-BE49-F238E27FC236}">
                  <a16:creationId xmlns:a16="http://schemas.microsoft.com/office/drawing/2014/main" id="{3FC994E4-318C-1E66-B4E4-8F8FD08E09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7">
              <a:extLst>
                <a:ext uri="{FF2B5EF4-FFF2-40B4-BE49-F238E27FC236}">
                  <a16:creationId xmlns:a16="http://schemas.microsoft.com/office/drawing/2014/main" id="{17C00E6B-F625-6D6C-8364-9DD9F3C3628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4" name="Forma libre 8">
              <a:extLst>
                <a:ext uri="{FF2B5EF4-FFF2-40B4-BE49-F238E27FC236}">
                  <a16:creationId xmlns:a16="http://schemas.microsoft.com/office/drawing/2014/main" id="{C6197B87-4F65-7981-9463-84830CD3687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8" name="Forma libre 9">
              <a:extLst>
                <a:ext uri="{FF2B5EF4-FFF2-40B4-BE49-F238E27FC236}">
                  <a16:creationId xmlns:a16="http://schemas.microsoft.com/office/drawing/2014/main" id="{86AA517C-7217-D864-B7E7-40984A2880D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9" name="Forma libre 10">
              <a:extLst>
                <a:ext uri="{FF2B5EF4-FFF2-40B4-BE49-F238E27FC236}">
                  <a16:creationId xmlns:a16="http://schemas.microsoft.com/office/drawing/2014/main" id="{524013C6-491C-CAA2-5BD6-7C7359671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18885" y="3499667"/>
            <a:ext cx="4939666" cy="2542810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47460" y="631317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03885" y="457201"/>
            <a:ext cx="5198269" cy="2305050"/>
          </a:xfrm>
        </p:spPr>
        <p:txBody>
          <a:bodyPr lIns="0" tIns="274320" rtlCol="0">
            <a:normAutofit/>
          </a:bodyPr>
          <a:lstStyle>
            <a:lvl1pPr marL="457200" indent="-457200">
              <a:spcBef>
                <a:spcPts val="1800"/>
              </a:spcBef>
              <a:buFont typeface="+mj-lt"/>
              <a:buAutoNum type="arabicPeriod"/>
              <a:defRPr lang="es-ES" sz="2000"/>
            </a:lvl1pPr>
            <a:lvl2pPr marL="914400" indent="-457200">
              <a:spcBef>
                <a:spcPts val="1800"/>
              </a:spcBef>
              <a:buFont typeface="+mj-lt"/>
              <a:buAutoNum type="alphaLcPeriod"/>
              <a:defRPr lang="es-ES" sz="2000"/>
            </a:lvl2pPr>
            <a:lvl3pPr marL="1371600" indent="-457200">
              <a:spcBef>
                <a:spcPts val="1800"/>
              </a:spcBef>
              <a:buFont typeface="+mj-lt"/>
              <a:buAutoNum type="arabicParenR"/>
              <a:defRPr lang="es-ES" sz="2000"/>
            </a:lvl3pPr>
            <a:lvl4pPr marL="1371600" indent="0">
              <a:spcBef>
                <a:spcPts val="1800"/>
              </a:spcBef>
              <a:buFont typeface="+mj-lt"/>
              <a:buNone/>
              <a:defRPr lang="es-ES" sz="2000"/>
            </a:lvl4pPr>
            <a:lvl5pPr marL="2286000" indent="-457200">
              <a:spcBef>
                <a:spcPts val="1800"/>
              </a:spcBef>
              <a:buFont typeface="+mj-lt"/>
              <a:buAutoNum type="arabicPeriod"/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endParaRPr lang="es-ES" dirty="0"/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3AC171DA-232D-44C1-6B93-40BACB298F4B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94360" y="2810595"/>
            <a:ext cx="5198269" cy="3319513"/>
          </a:xfrm>
        </p:spPr>
        <p:txBody>
          <a:bodyPr lIns="0" tIns="4572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283464" indent="-283464">
              <a:spcBef>
                <a:spcPts val="1800"/>
              </a:spcBef>
              <a:defRPr lang="es-ES" sz="2000"/>
            </a:lvl2pPr>
            <a:lvl3pPr marL="548640" indent="-283464">
              <a:spcBef>
                <a:spcPts val="1800"/>
              </a:spcBef>
              <a:defRPr lang="es-ES" sz="2000"/>
            </a:lvl3pPr>
            <a:lvl4pPr marL="822960" indent="-283464">
              <a:spcBef>
                <a:spcPts val="1800"/>
              </a:spcBef>
              <a:defRPr lang="es-ES" sz="2000"/>
            </a:lvl4pPr>
            <a:lvl5pPr marL="1005840"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46068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e imagen del títul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5310" y="278129"/>
            <a:ext cx="5063490" cy="2354026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3" name="Marcador de contenido 5">
            <a:extLst>
              <a:ext uri="{FF2B5EF4-FFF2-40B4-BE49-F238E27FC236}">
                <a16:creationId xmlns:a16="http://schemas.microsoft.com/office/drawing/2014/main" id="{1EF4505D-6803-3813-7738-049963427819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594360" y="3279579"/>
            <a:ext cx="5044440" cy="2994415"/>
          </a:xfrm>
        </p:spPr>
        <p:txBody>
          <a:bodyPr lIns="0" tIns="22860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indent="-283464">
              <a:spcBef>
                <a:spcPts val="1800"/>
              </a:spcBef>
              <a:defRPr lang="es-ES" sz="2000"/>
            </a:lvl2pPr>
            <a:lvl3pPr indent="-283464">
              <a:spcBef>
                <a:spcPts val="1800"/>
              </a:spcBef>
              <a:defRPr lang="es-ES" sz="2000"/>
            </a:lvl3pPr>
            <a:lvl4pPr indent="-283464">
              <a:spcBef>
                <a:spcPts val="1800"/>
              </a:spcBef>
              <a:defRPr lang="es-ES" sz="2000"/>
            </a:lvl4pPr>
            <a:lvl5pPr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997459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Marcador de posición de imagen 11">
            <a:extLst>
              <a:ext uri="{FF2B5EF4-FFF2-40B4-BE49-F238E27FC236}">
                <a16:creationId xmlns:a16="http://schemas.microsoft.com/office/drawing/2014/main" id="{4658637A-5D36-6127-19BC-C203E23FA4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6000" y="0"/>
            <a:ext cx="6118225" cy="6858000"/>
          </a:xfrm>
        </p:spPr>
        <p:txBody>
          <a:bodyPr rtlCol="0">
            <a:normAutofit/>
          </a:bodyPr>
          <a:lstStyle>
            <a:lvl1pPr marL="0" indent="0" algn="ctr">
              <a:buNone/>
              <a:defRPr lang="es-ES" sz="2000">
                <a:solidFill>
                  <a:schemeClr val="bg1"/>
                </a:solidFill>
              </a:defRPr>
            </a:lvl1pPr>
          </a:lstStyle>
          <a:p>
            <a:pPr rtl="0"/>
            <a:r>
              <a:rPr lang="es-ES"/>
              <a:t>Haga clic en el icono para agregar una imagen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93197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y tabla del títul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CF555767-B3D8-BD57-1D42-7F6E1E6689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9" name="Forma libre 13">
              <a:extLst>
                <a:ext uri="{FF2B5EF4-FFF2-40B4-BE49-F238E27FC236}">
                  <a16:creationId xmlns:a16="http://schemas.microsoft.com/office/drawing/2014/main" id="{BC972B6D-098C-52F6-E990-52623B368FB1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5" name="Forma libre 14">
              <a:extLst>
                <a:ext uri="{FF2B5EF4-FFF2-40B4-BE49-F238E27FC236}">
                  <a16:creationId xmlns:a16="http://schemas.microsoft.com/office/drawing/2014/main" id="{3F0D3EE3-9A8C-531D-1EEE-1AFAB9F3BCA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7" name="Forma libre 15">
              <a:extLst>
                <a:ext uri="{FF2B5EF4-FFF2-40B4-BE49-F238E27FC236}">
                  <a16:creationId xmlns:a16="http://schemas.microsoft.com/office/drawing/2014/main" id="{A2BE192C-1768-890B-EC1B-5ED6E1F82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61409" y="4661717"/>
            <a:ext cx="7936230" cy="1380760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670935" y="631317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03885" y="584005"/>
            <a:ext cx="2825115" cy="3999060"/>
          </a:xfrm>
        </p:spPr>
        <p:txBody>
          <a:bodyPr lIns="0" tIns="27432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457200" indent="0">
              <a:spcBef>
                <a:spcPts val="1800"/>
              </a:spcBef>
              <a:buNone/>
              <a:defRPr lang="es-ES" sz="2000"/>
            </a:lvl2pPr>
            <a:lvl3pPr marL="914400" indent="0">
              <a:spcBef>
                <a:spcPts val="1800"/>
              </a:spcBef>
              <a:buNone/>
              <a:defRPr lang="es-ES" sz="2000"/>
            </a:lvl3pPr>
            <a:lvl4pPr marL="1371600" indent="0">
              <a:spcBef>
                <a:spcPts val="1800"/>
              </a:spcBef>
              <a:buNone/>
              <a:defRPr lang="es-ES" sz="2000"/>
            </a:lvl4pPr>
            <a:lvl5pPr marL="1828800" indent="0">
              <a:spcBef>
                <a:spcPts val="1800"/>
              </a:spcBef>
              <a:buNone/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BCAAA28-C292-C527-AD35-90836B8BB97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670934" y="584005"/>
            <a:ext cx="7926705" cy="3999060"/>
          </a:xfrm>
        </p:spPr>
        <p:txBody>
          <a:bodyPr lIns="0" rtlCol="0">
            <a:normAutofit/>
          </a:bodyPr>
          <a:lstStyle>
            <a:lvl1pPr marL="0" indent="0">
              <a:spcBef>
                <a:spcPts val="1800"/>
              </a:spcBef>
              <a:buNone/>
              <a:defRPr lang="es-ES" sz="2000"/>
            </a:lvl1pPr>
            <a:lvl2pPr>
              <a:spcBef>
                <a:spcPts val="600"/>
              </a:spcBef>
              <a:defRPr lang="es-ES" sz="2000"/>
            </a:lvl2pPr>
            <a:lvl3pPr>
              <a:spcBef>
                <a:spcPts val="1800"/>
              </a:spcBef>
              <a:defRPr lang="es-ES" sz="2000"/>
            </a:lvl3pPr>
            <a:lvl4pPr>
              <a:spcBef>
                <a:spcPts val="1800"/>
              </a:spcBef>
              <a:defRPr lang="es-ES" sz="2000"/>
            </a:lvl4pPr>
            <a:lvl5pPr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43291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dos contenido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C97D5AF2-684A-4A8D-3D82-B57D7AC44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8870040" y="0"/>
            <a:ext cx="3325208" cy="3325208"/>
            <a:chOff x="0" y="12289"/>
            <a:chExt cx="3550" cy="3551"/>
          </a:xfrm>
        </p:grpSpPr>
        <p:sp>
          <p:nvSpPr>
            <p:cNvPr id="12" name="Forma libre 4">
              <a:extLst>
                <a:ext uri="{FF2B5EF4-FFF2-40B4-BE49-F238E27FC236}">
                  <a16:creationId xmlns:a16="http://schemas.microsoft.com/office/drawing/2014/main" id="{8CF5F650-F8F0-F4FE-44DA-1F14ADE42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5">
              <a:extLst>
                <a:ext uri="{FF2B5EF4-FFF2-40B4-BE49-F238E27FC236}">
                  <a16:creationId xmlns:a16="http://schemas.microsoft.com/office/drawing/2014/main" id="{18870924-E47D-404F-59B5-BD1C58F7B04C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4" name="Forma libre 7">
              <a:extLst>
                <a:ext uri="{FF2B5EF4-FFF2-40B4-BE49-F238E27FC236}">
                  <a16:creationId xmlns:a16="http://schemas.microsoft.com/office/drawing/2014/main" id="{80806A65-E4FC-2F52-65B3-CC181E620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98408"/>
            <a:ext cx="10972800" cy="1574317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BCAAA28-C292-C527-AD35-90836B8BB97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95523" y="2676525"/>
            <a:ext cx="5746750" cy="3597470"/>
          </a:xfrm>
        </p:spPr>
        <p:txBody>
          <a:bodyPr lIns="0" rtlCol="0">
            <a:normAutofit/>
          </a:bodyPr>
          <a:lstStyle>
            <a:lvl1pPr marL="0" indent="0">
              <a:spcBef>
                <a:spcPts val="1800"/>
              </a:spcBef>
              <a:buNone/>
              <a:defRPr lang="es-ES" sz="2000"/>
            </a:lvl1pPr>
            <a:lvl2pPr>
              <a:spcBef>
                <a:spcPts val="600"/>
              </a:spcBef>
              <a:defRPr lang="es-ES" sz="2000"/>
            </a:lvl2pPr>
            <a:lvl3pPr>
              <a:spcBef>
                <a:spcPts val="1800"/>
              </a:spcBef>
              <a:defRPr lang="es-ES" sz="2000"/>
            </a:lvl3pPr>
            <a:lvl4pPr>
              <a:spcBef>
                <a:spcPts val="1800"/>
              </a:spcBef>
              <a:defRPr lang="es-ES" sz="2000"/>
            </a:lvl4pPr>
            <a:lvl5pPr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620000" y="2676525"/>
            <a:ext cx="3947160" cy="3597470"/>
          </a:xfrm>
        </p:spPr>
        <p:txBody>
          <a:bodyPr lIns="0" rtlCol="0">
            <a:normAutofit/>
          </a:bodyPr>
          <a:lstStyle>
            <a:lvl1pPr marL="342900" indent="-342900">
              <a:spcBef>
                <a:spcPts val="1800"/>
              </a:spcBef>
              <a:buFont typeface="Arial" panose="020B0604020202020204" pitchFamily="34" charset="0"/>
              <a:buChar char="•"/>
              <a:defRPr lang="es-ES" sz="2000"/>
            </a:lvl1pPr>
            <a:lvl2pPr>
              <a:spcBef>
                <a:spcPts val="1800"/>
              </a:spcBef>
              <a:defRPr lang="es-ES" sz="2000"/>
            </a:lvl2pPr>
            <a:lvl3pPr>
              <a:spcBef>
                <a:spcPts val="1800"/>
              </a:spcBef>
              <a:defRPr lang="es-ES" sz="2000"/>
            </a:lvl3pPr>
            <a:lvl4pPr>
              <a:spcBef>
                <a:spcPts val="1800"/>
              </a:spcBef>
              <a:defRPr lang="es-ES" sz="2000"/>
            </a:lvl4pPr>
            <a:lvl5pPr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97447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a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202400"/>
            <a:ext cx="10972800" cy="1570325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9" name="Marcador de posición de la tabla 2">
            <a:extLst>
              <a:ext uri="{FF2B5EF4-FFF2-40B4-BE49-F238E27FC236}">
                <a16:creationId xmlns:a16="http://schemas.microsoft.com/office/drawing/2014/main" id="{1506B022-475A-6647-98FF-D5C319A0C7C4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594360" y="2628629"/>
            <a:ext cx="10972800" cy="3636740"/>
          </a:xfrm>
        </p:spPr>
        <p:txBody>
          <a:bodyPr rtlCol="0">
            <a:noAutofit/>
          </a:bodyPr>
          <a:lstStyle>
            <a:lvl1pPr>
              <a:defRPr lang="es-ES"/>
            </a:lvl1pPr>
          </a:lstStyle>
          <a:p>
            <a:pPr rtl="0"/>
            <a:r>
              <a:rPr lang="es-ES"/>
              <a:t>Haga clic en el icono para agregar una tabla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4109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4360" y="41147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flipH="1" flipV="1">
            <a:off x="6092752" y="0"/>
            <a:ext cx="6099248" cy="6099248"/>
            <a:chOff x="0" y="12289"/>
            <a:chExt cx="3550" cy="3551"/>
          </a:xfrm>
        </p:grpSpPr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8" name="Marcador de texto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4360" y="4549552"/>
            <a:ext cx="5486400" cy="164592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es-ES"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lang="es-ES" sz="4000"/>
            </a:lvl2pPr>
            <a:lvl3pPr>
              <a:defRPr lang="es-ES" sz="4000"/>
            </a:lvl3pPr>
            <a:lvl4pPr>
              <a:defRPr lang="es-ES" sz="4000"/>
            </a:lvl4pPr>
            <a:lvl5pPr>
              <a:defRPr lang="es-ES" sz="4000"/>
            </a:lvl5pPr>
          </a:lstStyle>
          <a:p>
            <a:pPr lvl="0" rtl="0"/>
            <a:r>
              <a:rPr lang="es-ES"/>
              <a:t>Haga clic para agregar texto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58B149C6-5AAC-B8E5-5411-EA38821F67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9273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EED84C6-50E6-6C43-8031-AFF6268E0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4360" y="1825625"/>
            <a:ext cx="103822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s-ES"/>
            </a:defPPr>
          </a:lstStyle>
          <a:p>
            <a:pPr lvl="0" rtl="0"/>
            <a:r>
              <a:rPr lang="es-ES"/>
              <a:t>Haga clic para modificar los estilos de texto del patrón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2" name="Marcador de título 11">
            <a:extLst>
              <a:ext uri="{FF2B5EF4-FFF2-40B4-BE49-F238E27FC236}">
                <a16:creationId xmlns:a16="http://schemas.microsoft.com/office/drawing/2014/main" id="{D41FC0AE-253D-D242-9C88-017078F8A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365125"/>
            <a:ext cx="104013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s-ES"/>
            </a:defPPr>
          </a:lstStyle>
          <a:p>
            <a:pPr rtl="0"/>
            <a:r>
              <a:rPr lang="es-ES"/>
              <a:t>Haga clic para modificar el estilo de título del patrón</a:t>
            </a:r>
          </a:p>
        </p:txBody>
      </p:sp>
      <p:sp>
        <p:nvSpPr>
          <p:cNvPr id="30" name="Marcador de fecha 3">
            <a:extLst>
              <a:ext uri="{FF2B5EF4-FFF2-40B4-BE49-F238E27FC236}">
                <a16:creationId xmlns:a16="http://schemas.microsoft.com/office/drawing/2014/main" id="{EF47083A-6D76-4B4D-87CA-E08E212F78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133648" y="6332220"/>
            <a:ext cx="1313180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lang="es-ES" sz="1100" b="0" i="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endParaRPr lang="es-ES" dirty="0">
              <a:latin typeface="+mn-lt"/>
            </a:endParaRPr>
          </a:p>
        </p:txBody>
      </p:sp>
      <p:sp>
        <p:nvSpPr>
          <p:cNvPr id="32" name="Marcador de número de diapositiva 5">
            <a:extLst>
              <a:ext uri="{FF2B5EF4-FFF2-40B4-BE49-F238E27FC236}">
                <a16:creationId xmlns:a16="http://schemas.microsoft.com/office/drawing/2014/main" id="{C8ADA0DF-3751-9A48-8A21-59F01C782D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4360" y="6332220"/>
            <a:ext cx="523240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lang="es-ES" sz="1100" b="1" i="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158922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1" r:id="rId1"/>
    <p:sldLayoutId id="2147483698" r:id="rId2"/>
    <p:sldLayoutId id="2147483710" r:id="rId3"/>
    <p:sldLayoutId id="2147483700" r:id="rId4"/>
    <p:sldLayoutId id="2147483701" r:id="rId5"/>
    <p:sldLayoutId id="2147483659" r:id="rId6"/>
    <p:sldLayoutId id="2147483709" r:id="rId7"/>
    <p:sldLayoutId id="2147483708" r:id="rId8"/>
    <p:sldLayoutId id="2147483707" r:id="rId9"/>
    <p:sldLayoutId id="2147483706" r:id="rId10"/>
    <p:sldLayoutId id="2147483705" r:id="rId11"/>
    <p:sldLayoutId id="2147483704" r:id="rId12"/>
    <p:sldLayoutId id="2147483703" r:id="rId13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lang="es-ES" sz="4400" b="1" i="0" kern="1200" spc="100" baseline="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 lang="es-ES">
          <a:solidFill>
            <a:schemeClr val="tx2"/>
          </a:solidFill>
        </a:defRPr>
      </a:lvl2pPr>
      <a:lvl3pPr eaLnBrk="1" hangingPunct="1">
        <a:defRPr lang="es-ES">
          <a:solidFill>
            <a:schemeClr val="tx2"/>
          </a:solidFill>
        </a:defRPr>
      </a:lvl3pPr>
      <a:lvl4pPr eaLnBrk="1" hangingPunct="1">
        <a:defRPr lang="es-ES">
          <a:solidFill>
            <a:schemeClr val="tx2"/>
          </a:solidFill>
        </a:defRPr>
      </a:lvl4pPr>
      <a:lvl5pPr eaLnBrk="1" hangingPunct="1">
        <a:defRPr lang="es-ES">
          <a:solidFill>
            <a:schemeClr val="tx2"/>
          </a:solidFill>
        </a:defRPr>
      </a:lvl5pPr>
      <a:lvl6pPr eaLnBrk="1" hangingPunct="1">
        <a:defRPr lang="es-ES">
          <a:solidFill>
            <a:schemeClr val="tx2"/>
          </a:solidFill>
        </a:defRPr>
      </a:lvl6pPr>
      <a:lvl7pPr eaLnBrk="1" hangingPunct="1">
        <a:defRPr lang="es-ES">
          <a:solidFill>
            <a:schemeClr val="tx2"/>
          </a:solidFill>
        </a:defRPr>
      </a:lvl7pPr>
      <a:lvl8pPr eaLnBrk="1" hangingPunct="1">
        <a:defRPr lang="es-ES">
          <a:solidFill>
            <a:schemeClr val="tx2"/>
          </a:solidFill>
        </a:defRPr>
      </a:lvl8pPr>
      <a:lvl9pPr eaLnBrk="1" hangingPunct="1">
        <a:defRPr lang="es-ES">
          <a:solidFill>
            <a:schemeClr val="tx2"/>
          </a:solidFill>
        </a:defRPr>
      </a:lvl9pPr>
    </p:titleStyle>
    <p:bodyStyle>
      <a:lvl1pPr marL="228600" indent="-283464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s-ES" sz="2800" b="0" i="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2400" b="0" i="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2000" b="0" i="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b="0" i="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b="0" i="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40">
          <p15:clr>
            <a:srgbClr val="547EBF"/>
          </p15:clr>
        </p15:guide>
        <p15:guide id="4" orient="horz" pos="240">
          <p15:clr>
            <a:srgbClr val="547EBF"/>
          </p15:clr>
        </p15:guide>
        <p15:guide id="5" pos="7440">
          <p15:clr>
            <a:srgbClr val="547EBF"/>
          </p15:clr>
        </p15:guide>
        <p15:guide id="6" orient="horz" pos="4080">
          <p15:clr>
            <a:srgbClr val="547EBF"/>
          </p15:clr>
        </p15:guide>
        <p15:guide id="7" pos="600" userDrawn="1">
          <p15:clr>
            <a:srgbClr val="547EBF"/>
          </p15:clr>
        </p15:guide>
        <p15:guide id="8" pos="3720">
          <p15:clr>
            <a:srgbClr val="547EBF"/>
          </p15:clr>
        </p15:guide>
        <p15:guide id="9" pos="2112">
          <p15:clr>
            <a:srgbClr val="547EBF"/>
          </p15:clr>
        </p15:guide>
        <p15:guide id="10" pos="1848">
          <p15:clr>
            <a:srgbClr val="547EBF"/>
          </p15:clr>
        </p15:guide>
        <p15:guide id="11" pos="5568">
          <p15:clr>
            <a:srgbClr val="547EBF"/>
          </p15:clr>
        </p15:guide>
        <p15:guide id="12" pos="5832">
          <p15:clr>
            <a:srgbClr val="547EBF"/>
          </p15:clr>
        </p15:guide>
        <p15:guide id="13" pos="4968">
          <p15:clr>
            <a:srgbClr val="9FCC3B"/>
          </p15:clr>
        </p15:guide>
        <p15:guide id="14" pos="5208">
          <p15:clr>
            <a:srgbClr val="9FCC3B"/>
          </p15:clr>
        </p15:guide>
        <p15:guide id="15" pos="2712">
          <p15:clr>
            <a:srgbClr val="9FCC3B"/>
          </p15:clr>
        </p15:guide>
        <p15:guide id="16" pos="2472">
          <p15:clr>
            <a:srgbClr val="9FCC3B"/>
          </p15:clr>
        </p15:guide>
        <p15:guide id="17" pos="39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B1D9D6-2977-ABCD-FDF8-51AFA5064E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09904" y="411479"/>
            <a:ext cx="5486400" cy="3291840"/>
          </a:xfrm>
        </p:spPr>
        <p:txBody>
          <a:bodyPr rtlCol="0"/>
          <a:lstStyle>
            <a:defPPr>
              <a:defRPr lang="es-ES"/>
            </a:defPPr>
          </a:lstStyle>
          <a:p>
            <a:pPr algn="just" rtl="0"/>
            <a:r>
              <a:rPr lang="es-MX" sz="2400" dirty="0"/>
              <a:t>OBJETO DEL PROYECTO: REALIZAR CONSTRUCCIÓN CALLE DE RODAJE, MEJORAMIENTO DE FRANJAS DE SEGURIDAD INCLUYE CANALES Y EL SUMINISTRO E INSTALACIÓN Y PUESTA EN FUNCIONAMIENTO DEL SIS AYUDAS VISUALES DEL AEROPUERTO ALFREDO VÁSQUEZ COBO DE LETICIA, AMAZONAS (VF).</a:t>
            </a:r>
            <a:endParaRPr lang="es-ES" sz="2400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50256FE-C99F-46D6-B6DE-CA992D0D42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1229" y="4617721"/>
            <a:ext cx="2505075" cy="1828800"/>
          </a:xfrm>
          <a:prstGeom prst="rect">
            <a:avLst/>
          </a:prstGeom>
        </p:spPr>
      </p:pic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5AA61ECA-D59F-4338-A117-3D2DD362F0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4828736"/>
            <a:ext cx="3037938" cy="1617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30422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3EF9379-610C-4F55-B41C-C827B3E4EC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18" y="1915841"/>
            <a:ext cx="10938727" cy="3884324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2DB72F3-2E9B-44B6-8ED1-8B955CD179E9}"/>
              </a:ext>
            </a:extLst>
          </p:cNvPr>
          <p:cNvSpPr txBox="1"/>
          <p:nvPr/>
        </p:nvSpPr>
        <p:spPr>
          <a:xfrm>
            <a:off x="807571" y="486344"/>
            <a:ext cx="68303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54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DATOS GENERALES</a:t>
            </a:r>
          </a:p>
        </p:txBody>
      </p:sp>
    </p:spTree>
    <p:extLst>
      <p:ext uri="{BB962C8B-B14F-4D97-AF65-F5344CB8AC3E}">
        <p14:creationId xmlns:p14="http://schemas.microsoft.com/office/powerpoint/2010/main" val="3640188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8ADFC81E-6113-4B32-9893-345918B3F4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894" y="1165411"/>
            <a:ext cx="8594976" cy="5586195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978F0D6F-F506-4648-9B94-CAB897EAE8F6}"/>
              </a:ext>
            </a:extLst>
          </p:cNvPr>
          <p:cNvSpPr txBox="1"/>
          <p:nvPr/>
        </p:nvSpPr>
        <p:spPr>
          <a:xfrm>
            <a:off x="568673" y="106393"/>
            <a:ext cx="10719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54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CUADRO CONTROL DE POLIZAS</a:t>
            </a:r>
          </a:p>
        </p:txBody>
      </p:sp>
    </p:spTree>
    <p:extLst>
      <p:ext uri="{BB962C8B-B14F-4D97-AF65-F5344CB8AC3E}">
        <p14:creationId xmlns:p14="http://schemas.microsoft.com/office/powerpoint/2010/main" val="2411228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978F0D6F-F506-4648-9B94-CAB897EAE8F6}"/>
              </a:ext>
            </a:extLst>
          </p:cNvPr>
          <p:cNvSpPr txBox="1"/>
          <p:nvPr/>
        </p:nvSpPr>
        <p:spPr>
          <a:xfrm>
            <a:off x="568673" y="106393"/>
            <a:ext cx="10719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54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CUADRO CONTROL DE POLIZAS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D882EB3-C1C4-44A4-B7EF-8E7820315E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457" y="1973922"/>
            <a:ext cx="10163022" cy="2167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969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27E01A1-43AF-4F9C-8E00-6BF6CD293B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602" y="2103268"/>
            <a:ext cx="11162949" cy="4136166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D07D100-4833-45E3-B999-4C66B453ADF1}"/>
              </a:ext>
            </a:extLst>
          </p:cNvPr>
          <p:cNvSpPr txBox="1"/>
          <p:nvPr/>
        </p:nvSpPr>
        <p:spPr>
          <a:xfrm>
            <a:off x="586602" y="213970"/>
            <a:ext cx="111629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54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CRONOGRAMA GENERAL DEL PROYECTO</a:t>
            </a:r>
          </a:p>
        </p:txBody>
      </p:sp>
    </p:spTree>
    <p:extLst>
      <p:ext uri="{BB962C8B-B14F-4D97-AF65-F5344CB8AC3E}">
        <p14:creationId xmlns:p14="http://schemas.microsoft.com/office/powerpoint/2010/main" val="2997287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9C56C69C-F91C-490C-9F5A-13A14C1D1F6F}"/>
              </a:ext>
            </a:extLst>
          </p:cNvPr>
          <p:cNvSpPr txBox="1"/>
          <p:nvPr/>
        </p:nvSpPr>
        <p:spPr>
          <a:xfrm>
            <a:off x="586602" y="213970"/>
            <a:ext cx="119101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40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RESUMEN DE AVANCES-CRONOGRAMA GENERAL DEL PROYECTO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093AFB0B-CA6F-49C0-9DFB-B7D7C665C0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016" y="1537409"/>
            <a:ext cx="9333819" cy="2251273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6A6489A-8B25-4A88-BC69-8483A35DBF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1683" y="3921741"/>
            <a:ext cx="5105016" cy="279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020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30BF65-C84B-45C3-72CA-AFDA68851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189572"/>
            <a:ext cx="6787747" cy="1593507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ES" dirty="0"/>
              <a:t>ACTIVIDADES DE ESTUDIOS Y DISEÑOS 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B8EBC2C-6DD7-5003-38EB-40753046FE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0" y="2929934"/>
            <a:ext cx="6788150" cy="2887770"/>
          </a:xfrm>
        </p:spPr>
        <p:txBody>
          <a:bodyPr tIns="457200" rtlCol="0">
            <a:noAutofit/>
          </a:bodyPr>
          <a:lstStyle>
            <a:defPPr>
              <a:defRPr lang="es-ES"/>
            </a:defPPr>
          </a:lstStyle>
          <a:p>
            <a:pPr algn="ctr" rtl="0"/>
            <a:r>
              <a:rPr lang="es-ES" sz="4800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TOPÓGRAFIA</a:t>
            </a:r>
          </a:p>
          <a:p>
            <a:pPr algn="ctr" rtl="0"/>
            <a:r>
              <a:rPr lang="es-ES" sz="4800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LABORATORIO DE SUELOS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51694B1-4B4D-471E-9D30-CCDC855926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2291" y="4617721"/>
            <a:ext cx="2505075" cy="1828800"/>
          </a:xfrm>
          <a:prstGeom prst="rect">
            <a:avLst/>
          </a:prstGeom>
        </p:spPr>
      </p:pic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7699F4CB-5EF5-44D4-8A37-8167DCE86D2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7062" y="4828736"/>
            <a:ext cx="3037938" cy="1617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685798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30BF65-C84B-45C3-72CA-AFDA68851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603" y="667992"/>
            <a:ext cx="4680006" cy="916304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ES" sz="5400" dirty="0"/>
              <a:t>TOPÓGRAFIA</a:t>
            </a:r>
          </a:p>
        </p:txBody>
      </p:sp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7699F4CB-5EF5-44D4-8A37-8167DCE86D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7062" y="4828736"/>
            <a:ext cx="3037938" cy="1617785"/>
          </a:xfrm>
          <a:prstGeom prst="rect">
            <a:avLst/>
          </a:prstGeom>
        </p:spPr>
      </p:pic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B8EBC2C-6DD7-5003-38EB-40753046FE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4948" y="1989508"/>
            <a:ext cx="7498547" cy="4828736"/>
          </a:xfrm>
        </p:spPr>
        <p:txBody>
          <a:bodyPr tIns="457200" rtlCol="0">
            <a:normAutofit/>
          </a:bodyPr>
          <a:lstStyle>
            <a:defPPr>
              <a:defRPr lang="es-ES"/>
            </a:defPPr>
          </a:lstStyle>
          <a:p>
            <a:pPr rtl="0"/>
            <a:r>
              <a:rPr lang="es-ES" sz="3000" dirty="0"/>
              <a:t>LOCALIZACIÓN E IDENTIFICACION DE GPS </a:t>
            </a:r>
          </a:p>
          <a:p>
            <a:pPr rtl="0"/>
            <a:r>
              <a:rPr lang="es-ES" sz="3000" dirty="0"/>
              <a:t>LOCALIZACION BORDE DE PISTA Y EJE DE PISTA DESDE K0+000 HASTA K0+750 INCLUYE LEVANTAMIENTO DE DETALLES:</a:t>
            </a:r>
          </a:p>
          <a:p>
            <a:pPr marL="0" indent="0" rtl="0">
              <a:buNone/>
            </a:pPr>
            <a:r>
              <a:rPr lang="es-ES" sz="3000" dirty="0"/>
              <a:t>  	- LUCES DE BORDE DE PISTA </a:t>
            </a:r>
          </a:p>
          <a:p>
            <a:pPr marL="0" indent="0" rtl="0">
              <a:buNone/>
            </a:pPr>
            <a:r>
              <a:rPr lang="es-ES" sz="3000" dirty="0"/>
              <a:t>	– CAJAS DE INSPECCION </a:t>
            </a:r>
          </a:p>
          <a:p>
            <a:pPr marL="0" indent="0" rtl="0">
              <a:buNone/>
            </a:pPr>
            <a:r>
              <a:rPr lang="es-ES" sz="3000" dirty="0"/>
              <a:t>	– SEÑALIZACIÓN VERTICAL)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51694B1-4B4D-471E-9D30-CCDC855926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2291" y="4617721"/>
            <a:ext cx="25050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734719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7699F4CB-5EF5-44D4-8A37-8167DCE86D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7062" y="4828736"/>
            <a:ext cx="3037938" cy="1617785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530BF65-C84B-45C3-72CA-AFDA68851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603" y="667992"/>
            <a:ext cx="4680006" cy="916304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ES" sz="5400" dirty="0"/>
              <a:t>TOPÓGRAFIA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B8EBC2C-6DD7-5003-38EB-40753046FE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-50824" y="1989508"/>
            <a:ext cx="7498547" cy="4828736"/>
          </a:xfrm>
        </p:spPr>
        <p:txBody>
          <a:bodyPr tIns="457200" rtlCol="0">
            <a:normAutofit/>
          </a:bodyPr>
          <a:lstStyle>
            <a:defPPr>
              <a:defRPr lang="es-ES"/>
            </a:defPPr>
          </a:lstStyle>
          <a:p>
            <a:pPr algn="ctr" rtl="0"/>
            <a:r>
              <a:rPr lang="es-ES" sz="3000" dirty="0"/>
              <a:t>LOCALIZACIÓN DE PLATAFORMA Y CANALES TRANSVERSALES EN PLATAFORMA.</a:t>
            </a:r>
          </a:p>
          <a:p>
            <a:pPr algn="ctr" rtl="0"/>
            <a:r>
              <a:rPr lang="es-ES" sz="3000" dirty="0"/>
              <a:t>REPLANTEO DE CALLE DE RODAJE CHARLIE</a:t>
            </a:r>
          </a:p>
          <a:p>
            <a:pPr algn="ctr" rtl="0"/>
            <a:r>
              <a:rPr lang="es-ES" sz="3000" dirty="0"/>
              <a:t>NIVELACION DE ZONA DE SEGURIDAD EN CUADRICULA 5 X 5 LADO DERECHO DESDE K0+000 AL K0+045 Y K0+300 AL K0+480</a:t>
            </a:r>
          </a:p>
          <a:p>
            <a:pPr algn="ctr" rtl="0"/>
            <a:r>
              <a:rPr lang="es-ES" sz="3000" dirty="0"/>
              <a:t>LOCALIZACION DE CANALES EN ZONA DE SEGURIDAD K0+000 AL K0+750                     LADO DERECHO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51694B1-4B4D-471E-9D30-CCDC855926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2291" y="4617721"/>
            <a:ext cx="25050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79050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30BF65-C84B-45C3-72CA-AFDA68851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603" y="667992"/>
            <a:ext cx="5740180" cy="1321516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ES" sz="5400" dirty="0"/>
              <a:t>LABORATORIO DE SUELOS</a:t>
            </a:r>
          </a:p>
        </p:txBody>
      </p:sp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7699F4CB-5EF5-44D4-8A37-8167DCE86D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7062" y="4828736"/>
            <a:ext cx="3037938" cy="1617785"/>
          </a:xfrm>
          <a:prstGeom prst="rect">
            <a:avLst/>
          </a:prstGeom>
        </p:spPr>
      </p:pic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B8EBC2C-6DD7-5003-38EB-40753046FE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-64076" y="1989508"/>
            <a:ext cx="7498547" cy="4828736"/>
          </a:xfrm>
        </p:spPr>
        <p:txBody>
          <a:bodyPr tIns="457200" rtlCol="0">
            <a:normAutofit/>
          </a:bodyPr>
          <a:lstStyle>
            <a:defPPr>
              <a:defRPr lang="es-ES"/>
            </a:defPPr>
          </a:lstStyle>
          <a:p>
            <a:pPr algn="ctr" rtl="0"/>
            <a:r>
              <a:rPr lang="es-ES" sz="3000" dirty="0"/>
              <a:t>NUMERO DE SONDEOS REALIZADOS A FECHA 06 DE ABRIL 24 DE 36</a:t>
            </a:r>
          </a:p>
          <a:p>
            <a:pPr algn="ctr" rtl="0"/>
            <a:r>
              <a:rPr lang="es-ES" sz="3000" dirty="0"/>
              <a:t>SONDEOS CADA 60 METROS A 8 Y 30 METROS DEL BORDE DE PISTA CON PROFUNDIDAD MINIMA DE 2 METROS.</a:t>
            </a:r>
          </a:p>
          <a:p>
            <a:pPr algn="ctr" rtl="0"/>
            <a:r>
              <a:rPr lang="es-ES" sz="3000" dirty="0"/>
              <a:t>CARACTERIZACION VISUAL DEL MATERIAL EXTRAIDO EN SONDEOS.</a:t>
            </a:r>
          </a:p>
          <a:p>
            <a:pPr algn="ctr" rtl="0"/>
            <a:r>
              <a:rPr lang="es-ES" sz="3000" dirty="0"/>
              <a:t>ESTRATIGRAFIA DE SONDEOS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51694B1-4B4D-471E-9D30-CCDC855926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2291" y="4617721"/>
            <a:ext cx="25050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233004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30BF65-C84B-45C3-72CA-AFDA68851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602" y="667992"/>
            <a:ext cx="6012459" cy="1321516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ES" sz="5400" dirty="0"/>
              <a:t>LABORATORIO DE SUELOS</a:t>
            </a:r>
          </a:p>
        </p:txBody>
      </p:sp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7699F4CB-5EF5-44D4-8A37-8167DCE86D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7062" y="4828736"/>
            <a:ext cx="3037938" cy="1617785"/>
          </a:xfrm>
          <a:prstGeom prst="rect">
            <a:avLst/>
          </a:prstGeom>
        </p:spPr>
      </p:pic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B8EBC2C-6DD7-5003-38EB-40753046FE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-103833" y="2413573"/>
            <a:ext cx="7498547" cy="4147492"/>
          </a:xfrm>
        </p:spPr>
        <p:txBody>
          <a:bodyPr tIns="457200" rtlCol="0">
            <a:normAutofit/>
          </a:bodyPr>
          <a:lstStyle>
            <a:defPPr>
              <a:defRPr lang="es-ES"/>
            </a:defPPr>
          </a:lstStyle>
          <a:p>
            <a:pPr algn="ctr" rtl="0"/>
            <a:r>
              <a:rPr lang="es-ES" sz="3000" dirty="0"/>
              <a:t>TOMA DE CBR INALTERADOS EN EL COSTADO DERECHO (3 ENSAYOS EN ZONA DE MEJORAMIENTO A 8 METROS DEL BORDE DE PISTA Y 3 ENSAYOS EN TERRENO NATURAL A 30 METROS DEL BORDE DE PISTA)</a:t>
            </a:r>
          </a:p>
          <a:p>
            <a:pPr algn="ctr" rtl="0"/>
            <a:r>
              <a:rPr lang="es-ES" sz="3000" dirty="0"/>
              <a:t>ENSAYOS DE GRANULOMETRIA </a:t>
            </a:r>
          </a:p>
          <a:p>
            <a:pPr algn="ctr" rtl="0"/>
            <a:r>
              <a:rPr lang="es-ES" sz="3000" dirty="0"/>
              <a:t>ENSAYOS DE LIMITES</a:t>
            </a:r>
          </a:p>
          <a:p>
            <a:pPr algn="ctr" rtl="0"/>
            <a:endParaRPr lang="es-ES" sz="300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51694B1-4B4D-471E-9D30-CCDC855926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2291" y="4617721"/>
            <a:ext cx="25050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544314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5346ED-721D-85EE-2F1B-A31D0912D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278129"/>
            <a:ext cx="9778365" cy="1494596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ES" dirty="0"/>
              <a:t>23 DE MARZO </a:t>
            </a:r>
          </a:p>
        </p:txBody>
      </p:sp>
      <p:pic>
        <p:nvPicPr>
          <p:cNvPr id="6" name="Marcador de contenido 5" descr="Un hombre caminando en la calle&#10;&#10;Descripción generada automáticamente con confianza baja">
            <a:extLst>
              <a:ext uri="{FF2B5EF4-FFF2-40B4-BE49-F238E27FC236}">
                <a16:creationId xmlns:a16="http://schemas.microsoft.com/office/drawing/2014/main" id="{4B847205-AF8B-4DA6-95DA-8F579A517639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25" y="2730301"/>
            <a:ext cx="4652963" cy="3489722"/>
          </a:xfrm>
        </p:spPr>
      </p:pic>
      <p:pic>
        <p:nvPicPr>
          <p:cNvPr id="8" name="Marcador de contenido 7" descr="Un hombre sentado en una carretera&#10;&#10;Descripción generada automáticamente con confianza media">
            <a:extLst>
              <a:ext uri="{FF2B5EF4-FFF2-40B4-BE49-F238E27FC236}">
                <a16:creationId xmlns:a16="http://schemas.microsoft.com/office/drawing/2014/main" id="{9BE246AB-9410-44C2-9D36-E9E6CA8CDCEB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1688" y="2791024"/>
            <a:ext cx="4491037" cy="3368277"/>
          </a:xfr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371C661-8B2B-4F81-9178-C7F7C70CBBB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972417A4-D84F-02DA-E481-17E82767EC5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484295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5346ED-721D-85EE-2F1B-A31D0912D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ES" dirty="0"/>
              <a:t>24 DE MARZO </a:t>
            </a:r>
          </a:p>
        </p:txBody>
      </p:sp>
      <p:pic>
        <p:nvPicPr>
          <p:cNvPr id="10" name="Marcador de contenido 9" descr="Un camino de tierra&#10;&#10;Descripción generada automáticamente">
            <a:extLst>
              <a:ext uri="{FF2B5EF4-FFF2-40B4-BE49-F238E27FC236}">
                <a16:creationId xmlns:a16="http://schemas.microsoft.com/office/drawing/2014/main" id="{F28E2196-9142-4597-8632-B690D9D8B339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25" y="2791023"/>
            <a:ext cx="4491038" cy="3368278"/>
          </a:xfrm>
        </p:spPr>
      </p:pic>
      <p:pic>
        <p:nvPicPr>
          <p:cNvPr id="12" name="Marcador de contenido 11" descr="Un hombre caminando en la calle&#10;&#10;Descripción generada automáticamente">
            <a:extLst>
              <a:ext uri="{FF2B5EF4-FFF2-40B4-BE49-F238E27FC236}">
                <a16:creationId xmlns:a16="http://schemas.microsoft.com/office/drawing/2014/main" id="{5A0D4F98-0BD2-4F9D-B5C4-88585876BE54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1688" y="2791024"/>
            <a:ext cx="4491037" cy="3368277"/>
          </a:xfr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F78934F4-2351-4D0D-8903-EA25E0912F5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50B92A96-F3B4-301E-A126-DC6A2CE45FF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366505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FA8C97-6253-49F1-84BF-ED7B93BDB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25 DE MARZO</a:t>
            </a:r>
            <a:endParaRPr lang="es-CO" dirty="0"/>
          </a:p>
        </p:txBody>
      </p:sp>
      <p:pic>
        <p:nvPicPr>
          <p:cNvPr id="8" name="Marcador de contenido 7" descr="Imagen que contiene exterior, pasto, edificio, puente&#10;&#10;Descripción generada automáticamente">
            <a:extLst>
              <a:ext uri="{FF2B5EF4-FFF2-40B4-BE49-F238E27FC236}">
                <a16:creationId xmlns:a16="http://schemas.microsoft.com/office/drawing/2014/main" id="{E569C413-8A97-4B00-9952-B5DDF3F1888E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25" y="2791023"/>
            <a:ext cx="4491038" cy="3368278"/>
          </a:xfrm>
        </p:spPr>
      </p:pic>
      <p:pic>
        <p:nvPicPr>
          <p:cNvPr id="10" name="Marcador de contenido 9" descr="Imagen que contiene pasto, exterior, persona, camino&#10;&#10;Descripción generada automáticamente">
            <a:extLst>
              <a:ext uri="{FF2B5EF4-FFF2-40B4-BE49-F238E27FC236}">
                <a16:creationId xmlns:a16="http://schemas.microsoft.com/office/drawing/2014/main" id="{201A848D-6306-494B-8254-010244C01D8E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1688" y="2791024"/>
            <a:ext cx="4491037" cy="3368277"/>
          </a:xfr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A01CC80-5CA5-4DB6-BF5F-D758781BD7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A6D9588F-10AC-1AB2-1E6B-383A4149DAD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011304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FA8C97-6253-49F1-84BF-ED7B93BDB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26 DE MARZO</a:t>
            </a:r>
            <a:endParaRPr lang="es-CO" dirty="0"/>
          </a:p>
        </p:txBody>
      </p:sp>
      <p:pic>
        <p:nvPicPr>
          <p:cNvPr id="6" name="Marcador de contenido 5" descr="Un par de personas de pie sobre pasto&#10;&#10;Descripción generada automáticamente con confianza media">
            <a:extLst>
              <a:ext uri="{FF2B5EF4-FFF2-40B4-BE49-F238E27FC236}">
                <a16:creationId xmlns:a16="http://schemas.microsoft.com/office/drawing/2014/main" id="{B5B5F4A3-DA9F-4B48-88EB-350E94E6E5BC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25" y="2791023"/>
            <a:ext cx="4491038" cy="3368278"/>
          </a:xfrm>
        </p:spPr>
      </p:pic>
      <p:pic>
        <p:nvPicPr>
          <p:cNvPr id="8" name="Marcador de contenido 7" descr="Un niño sentado en una carretera&#10;&#10;Descripción generada automáticamente con confianza baja">
            <a:extLst>
              <a:ext uri="{FF2B5EF4-FFF2-40B4-BE49-F238E27FC236}">
                <a16:creationId xmlns:a16="http://schemas.microsoft.com/office/drawing/2014/main" id="{FFC12E2F-63D8-4FD0-8298-8C4B7CECDD6A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1688" y="2791024"/>
            <a:ext cx="4491037" cy="3368277"/>
          </a:xfr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D8EA868-13FD-4BB8-81FB-740D8EA93FF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17DB97D7-3852-F247-265A-732DB3759B7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02018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D79CBA-6DAB-4642-9FD1-6C2774BA0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27 DE MARZO</a:t>
            </a:r>
            <a:endParaRPr lang="es-CO" dirty="0"/>
          </a:p>
        </p:txBody>
      </p:sp>
      <p:pic>
        <p:nvPicPr>
          <p:cNvPr id="16" name="Marcador de contenido 15" descr="Un hombre en una carretera&#10;&#10;Descripción generada automáticamente con confianza media">
            <a:extLst>
              <a:ext uri="{FF2B5EF4-FFF2-40B4-BE49-F238E27FC236}">
                <a16:creationId xmlns:a16="http://schemas.microsoft.com/office/drawing/2014/main" id="{25E9D207-8BDB-4F43-8FA3-B31AA42F8D79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1688" y="2791024"/>
            <a:ext cx="4491037" cy="3368277"/>
          </a:xfrm>
        </p:spPr>
      </p:pic>
      <p:pic>
        <p:nvPicPr>
          <p:cNvPr id="14" name="Marcador de contenido 13" descr="Imagen que contiene pasto, exterior, persona, joven&#10;&#10;Descripción generada automáticamente">
            <a:extLst>
              <a:ext uri="{FF2B5EF4-FFF2-40B4-BE49-F238E27FC236}">
                <a16:creationId xmlns:a16="http://schemas.microsoft.com/office/drawing/2014/main" id="{7E2D0DC7-0066-441F-B4A9-E85B71167E21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25" y="2791023"/>
            <a:ext cx="4491038" cy="3368278"/>
          </a:xfr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3313D789-1267-4F36-B1C1-0F42D162A12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CF591178-B7FA-B868-B2F3-0545A224756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442014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FEADA4-2013-48CB-9103-97866DCE7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30 DE MARZO </a:t>
            </a:r>
            <a:endParaRPr lang="es-CO" dirty="0"/>
          </a:p>
        </p:txBody>
      </p:sp>
      <p:pic>
        <p:nvPicPr>
          <p:cNvPr id="6" name="Marcador de contenido 5" descr="Un hombre en una carretera&#10;&#10;Descripción generada automáticamente con confianza media">
            <a:extLst>
              <a:ext uri="{FF2B5EF4-FFF2-40B4-BE49-F238E27FC236}">
                <a16:creationId xmlns:a16="http://schemas.microsoft.com/office/drawing/2014/main" id="{C49BED80-28F8-4D8A-8663-903B70E13919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25" y="2791023"/>
            <a:ext cx="4491038" cy="3368278"/>
          </a:xfrm>
        </p:spPr>
      </p:pic>
      <p:pic>
        <p:nvPicPr>
          <p:cNvPr id="8" name="Marcador de contenido 7" descr="Imagen que contiene pasto, exterior&#10;&#10;Descripción generada automáticamente">
            <a:extLst>
              <a:ext uri="{FF2B5EF4-FFF2-40B4-BE49-F238E27FC236}">
                <a16:creationId xmlns:a16="http://schemas.microsoft.com/office/drawing/2014/main" id="{34D44202-445F-40E6-B330-06EE94735174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1688" y="2791024"/>
            <a:ext cx="4491037" cy="3368277"/>
          </a:xfr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D4DAB97B-6771-4374-8B1F-E75608E4C21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EA8F5AFD-54E2-D7C1-8210-9D95AA82953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387182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2AC9A6-19EE-4E02-AEFA-45BDF712B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31 DE MARZO </a:t>
            </a:r>
            <a:endParaRPr lang="es-CO" dirty="0"/>
          </a:p>
        </p:txBody>
      </p:sp>
      <p:pic>
        <p:nvPicPr>
          <p:cNvPr id="6" name="Marcador de contenido 5" descr="Un par de personas de pie sobre superficie terrosa&#10;&#10;Descripción generada automáticamente con confianza baja">
            <a:extLst>
              <a:ext uri="{FF2B5EF4-FFF2-40B4-BE49-F238E27FC236}">
                <a16:creationId xmlns:a16="http://schemas.microsoft.com/office/drawing/2014/main" id="{C98D8E5D-2CE1-4731-BC34-D0E1C7BAB38D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25" y="2791023"/>
            <a:ext cx="4491038" cy="3368278"/>
          </a:xfrm>
        </p:spPr>
      </p:pic>
      <p:pic>
        <p:nvPicPr>
          <p:cNvPr id="8" name="Marcador de contenido 7" descr="Una persona caminando con un papalote&#10;&#10;Descripción generada automáticamente con confianza baja">
            <a:extLst>
              <a:ext uri="{FF2B5EF4-FFF2-40B4-BE49-F238E27FC236}">
                <a16:creationId xmlns:a16="http://schemas.microsoft.com/office/drawing/2014/main" id="{D59581E5-FFD9-43B1-AC3F-94CA0B8FCBFA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1688" y="2791024"/>
            <a:ext cx="4491037" cy="3368277"/>
          </a:xfr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C484912E-C0A0-409D-8336-A8CD14F4FE5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DD2C066A-ECC1-3FF8-512A-6650C1535C7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935123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34839F-057D-438A-9C2A-91E5074B7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1 DE ABRIL</a:t>
            </a:r>
            <a:endParaRPr lang="es-CO" dirty="0"/>
          </a:p>
        </p:txBody>
      </p:sp>
      <p:pic>
        <p:nvPicPr>
          <p:cNvPr id="6" name="Marcador de contenido 5" descr="Imagen que contiene exterior, pasto, persona, hombre&#10;&#10;Descripción generada automáticamente">
            <a:extLst>
              <a:ext uri="{FF2B5EF4-FFF2-40B4-BE49-F238E27FC236}">
                <a16:creationId xmlns:a16="http://schemas.microsoft.com/office/drawing/2014/main" id="{C648B344-FA1D-4364-95D6-DCD7862D4A6C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0266" y="2676525"/>
            <a:ext cx="2697956" cy="3597275"/>
          </a:xfrm>
        </p:spPr>
      </p:pic>
      <p:pic>
        <p:nvPicPr>
          <p:cNvPr id="8" name="Marcador de contenido 7" descr="Imagen que contiene exterior, pasto, pequeño, hombre&#10;&#10;Descripción generada automáticamente">
            <a:extLst>
              <a:ext uri="{FF2B5EF4-FFF2-40B4-BE49-F238E27FC236}">
                <a16:creationId xmlns:a16="http://schemas.microsoft.com/office/drawing/2014/main" id="{D723C297-8694-4E9D-812A-37BCB2D76645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1688" y="2791024"/>
            <a:ext cx="4491037" cy="3368277"/>
          </a:xfr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49768DA2-B50E-43DC-BACC-071E1663035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6815B786-0AF9-261B-B49D-B5C40063D2C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18103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A913E2-A89A-4B91-8AFE-17D0CDA51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2 DE ABRIL </a:t>
            </a:r>
            <a:endParaRPr lang="es-CO" dirty="0"/>
          </a:p>
        </p:txBody>
      </p:sp>
      <p:pic>
        <p:nvPicPr>
          <p:cNvPr id="6" name="Marcador de contenido 5" descr="Un hombre parado en una carretera&#10;&#10;Descripción generada automáticamente">
            <a:extLst>
              <a:ext uri="{FF2B5EF4-FFF2-40B4-BE49-F238E27FC236}">
                <a16:creationId xmlns:a16="http://schemas.microsoft.com/office/drawing/2014/main" id="{21468E18-10CC-4749-8118-CCA7145053B7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25" y="2791023"/>
            <a:ext cx="4491038" cy="3368278"/>
          </a:xfrm>
        </p:spPr>
      </p:pic>
      <p:pic>
        <p:nvPicPr>
          <p:cNvPr id="8" name="Marcador de contenido 7" descr="Un grupo de folletos sobre una mesa de madera&#10;&#10;Descripción generada automáticamente con confianza baja">
            <a:extLst>
              <a:ext uri="{FF2B5EF4-FFF2-40B4-BE49-F238E27FC236}">
                <a16:creationId xmlns:a16="http://schemas.microsoft.com/office/drawing/2014/main" id="{B21E8CEC-2932-4AFF-937E-748C25F477B1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1688" y="2791024"/>
            <a:ext cx="4491037" cy="3368277"/>
          </a:xfr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AE10EE6-FB75-438D-94D8-87D9F0A5B26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8EF64E93-E245-EE54-C283-B20C14DC665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039579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956443-F38C-4DB2-A71D-1B928626E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3 DE ABRIL </a:t>
            </a:r>
            <a:endParaRPr lang="es-CO" dirty="0"/>
          </a:p>
        </p:txBody>
      </p:sp>
      <p:pic>
        <p:nvPicPr>
          <p:cNvPr id="6" name="Marcador de contenido 5" descr="Imagen que contiene exterior, pasto&#10;&#10;Descripción generada automáticamente">
            <a:extLst>
              <a:ext uri="{FF2B5EF4-FFF2-40B4-BE49-F238E27FC236}">
                <a16:creationId xmlns:a16="http://schemas.microsoft.com/office/drawing/2014/main" id="{0C8A936D-B780-4C7D-BE89-38A949E6A8A5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0266" y="2676525"/>
            <a:ext cx="2697956" cy="3597275"/>
          </a:xfrm>
        </p:spPr>
      </p:pic>
      <p:pic>
        <p:nvPicPr>
          <p:cNvPr id="8" name="Marcador de contenido 7" descr="Un par de personas de pie sobre pasto&#10;&#10;Descripción generada automáticamente con confianza media">
            <a:extLst>
              <a:ext uri="{FF2B5EF4-FFF2-40B4-BE49-F238E27FC236}">
                <a16:creationId xmlns:a16="http://schemas.microsoft.com/office/drawing/2014/main" id="{5C207FDA-151B-4EB9-B731-777BC6D54724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7385" y="2676525"/>
            <a:ext cx="2699643" cy="3597275"/>
          </a:xfr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44FE4A23-7EAD-4491-BBFE-C1321FB4BF2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CDE76CFF-176D-8E48-8791-54EBC1FDF54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934743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6379B7-B3BE-45C3-BDC0-2DB178EF0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4 DE ABRIL</a:t>
            </a:r>
            <a:endParaRPr lang="es-CO" dirty="0"/>
          </a:p>
        </p:txBody>
      </p:sp>
      <p:pic>
        <p:nvPicPr>
          <p:cNvPr id="12" name="Marcador de contenido 11" descr="Un hombre en un campo abierto&#10;&#10;Descripción generada automáticamente con confianza media">
            <a:extLst>
              <a:ext uri="{FF2B5EF4-FFF2-40B4-BE49-F238E27FC236}">
                <a16:creationId xmlns:a16="http://schemas.microsoft.com/office/drawing/2014/main" id="{6367A8DB-E617-4E35-95D8-A0341D2FF993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1688" y="2791024"/>
            <a:ext cx="4491037" cy="3368277"/>
          </a:xfrm>
        </p:spPr>
      </p:pic>
      <p:pic>
        <p:nvPicPr>
          <p:cNvPr id="10" name="Marcador de contenido 9">
            <a:extLst>
              <a:ext uri="{FF2B5EF4-FFF2-40B4-BE49-F238E27FC236}">
                <a16:creationId xmlns:a16="http://schemas.microsoft.com/office/drawing/2014/main" id="{5B6BA6FE-75C1-4C6D-A923-CFB3BE043F45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25" y="2791023"/>
            <a:ext cx="4491038" cy="3368278"/>
          </a:xfr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6ADD59B8-7567-4A4C-B298-5CA6A7CCAD7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AB5B39E5-EED7-890F-A25E-E8CC10B69F3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688623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9E5F57-77FB-4FCB-BC8A-97F994A1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5 DE ABRIL</a:t>
            </a:r>
            <a:endParaRPr lang="es-CO" dirty="0"/>
          </a:p>
        </p:txBody>
      </p:sp>
      <p:pic>
        <p:nvPicPr>
          <p:cNvPr id="6" name="Marcador de contenido 5" descr="Imagen que contiene pasto, exterior, pequeño, joven&#10;&#10;Descripción generada automáticamente">
            <a:extLst>
              <a:ext uri="{FF2B5EF4-FFF2-40B4-BE49-F238E27FC236}">
                <a16:creationId xmlns:a16="http://schemas.microsoft.com/office/drawing/2014/main" id="{2A47B801-BA02-4237-8589-6A6F6C5AAADD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25" y="2791023"/>
            <a:ext cx="4491038" cy="3368278"/>
          </a:xfr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B56D30C-E0B3-4802-BE7D-DCFE71A0CA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13" name="Marcador de contenido 12">
            <a:extLst>
              <a:ext uri="{FF2B5EF4-FFF2-40B4-BE49-F238E27FC236}">
                <a16:creationId xmlns:a16="http://schemas.microsoft.com/office/drawing/2014/main" id="{D9254144-581A-45E8-8273-CA9F86CF64A5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7971" y="2676525"/>
            <a:ext cx="2018470" cy="3597275"/>
          </a:xfr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4F5BF5BA-E040-4B20-4B2C-433F2B31BF1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356144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160EB2-D424-4487-9677-E07841A0F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6 DE ABRIL </a:t>
            </a:r>
            <a:endParaRPr lang="es-CO" dirty="0"/>
          </a:p>
        </p:txBody>
      </p:sp>
      <p:pic>
        <p:nvPicPr>
          <p:cNvPr id="7" name="Marcador de contenido 6" descr="Un hombre en un campo&#10;&#10;Descripción generada automáticamente con confianza baja">
            <a:extLst>
              <a:ext uri="{FF2B5EF4-FFF2-40B4-BE49-F238E27FC236}">
                <a16:creationId xmlns:a16="http://schemas.microsoft.com/office/drawing/2014/main" id="{064CAD25-E8AC-4AD3-B0F8-50E5BD506BAE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25" y="2791023"/>
            <a:ext cx="4491038" cy="3368278"/>
          </a:xfrm>
        </p:spPr>
      </p:pic>
      <p:pic>
        <p:nvPicPr>
          <p:cNvPr id="9" name="Marcador de contenido 8" descr="Imagen que contiene exterior, pasto, firmar, camioneta&#10;&#10;Descripción generada automáticamente">
            <a:extLst>
              <a:ext uri="{FF2B5EF4-FFF2-40B4-BE49-F238E27FC236}">
                <a16:creationId xmlns:a16="http://schemas.microsoft.com/office/drawing/2014/main" id="{FA94E80D-F664-4661-ADF3-DF7B9EC5C735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1688" y="2791024"/>
            <a:ext cx="4491037" cy="3368277"/>
          </a:xfr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24EADBE0-AA94-403E-91B4-BF4AF0C0854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CCA5CFC9-DC30-80E4-FED6-E40A8EF0798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544419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Personalizar">
  <a:themeElements>
    <a:clrScheme name="Swiss">
      <a:dk1>
        <a:srgbClr val="000000"/>
      </a:dk1>
      <a:lt1>
        <a:srgbClr val="FFFFFF"/>
      </a:lt1>
      <a:dk2>
        <a:srgbClr val="E4E4E4"/>
      </a:dk2>
      <a:lt2>
        <a:srgbClr val="7CA655"/>
      </a:lt2>
      <a:accent1>
        <a:srgbClr val="A9D4DB"/>
      </a:accent1>
      <a:accent2>
        <a:srgbClr val="FBE284"/>
      </a:accent2>
      <a:accent3>
        <a:srgbClr val="4495A2"/>
      </a:accent3>
      <a:accent4>
        <a:srgbClr val="AA5881"/>
      </a:accent4>
      <a:accent5>
        <a:srgbClr val="E06742"/>
      </a:accent5>
      <a:accent6>
        <a:srgbClr val="F9D448"/>
      </a:accent6>
      <a:hlink>
        <a:srgbClr val="4495A2"/>
      </a:hlink>
      <a:folHlink>
        <a:srgbClr val="AA5881"/>
      </a:folHlink>
    </a:clrScheme>
    <a:fontScheme name="Custom 175">
      <a:majorFont>
        <a:latin typeface="Franklin Gothic Demi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72332797_TF78853419_Win32" id="{89881BBC-4720-4DBD-B653-230ED84EDDDD}" vid="{D5D0700E-9D65-401B-B37B-B3D39C01EE22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ackground xmlns="71af3243-3dd4-4a8d-8c0d-dd76da1f02a5">false</Background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4B194E-8B30-4377-8C59-ECFB902D2A26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92DB9E12-8AC3-4138-BF4D-720A5525AB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21FFAC0-05A2-416A-B06C-C248395482CF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{F7D94991-106E-4DA5-BF8D-C6D396A51C4E}tf78853419_win32</Template>
  <TotalTime>381</TotalTime>
  <Words>298</Words>
  <Application>Microsoft Office PowerPoint</Application>
  <PresentationFormat>Panorámica</PresentationFormat>
  <Paragraphs>50</Paragraphs>
  <Slides>24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9" baseType="lpstr">
      <vt:lpstr>Arial</vt:lpstr>
      <vt:lpstr>Calibri</vt:lpstr>
      <vt:lpstr>Franklin Gothic Book</vt:lpstr>
      <vt:lpstr>Franklin Gothic Demi</vt:lpstr>
      <vt:lpstr>Personalizar</vt:lpstr>
      <vt:lpstr>OBJETO DEL PROYECTO: REALIZAR CONSTRUCCIÓN CALLE DE RODAJE, MEJORAMIENTO DE FRANJAS DE SEGURIDAD INCLUYE CANALES Y EL SUMINISTRO E INSTALACIÓN Y PUESTA EN FUNCIONAMIENTO DEL SIS AYUDAS VISUALES DEL AEROPUERTO ALFREDO VÁSQUEZ COBO DE LETICIA, AMAZONAS (VF).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ACTIVIDADES DE ESTUDIOS Y DISEÑOS </vt:lpstr>
      <vt:lpstr>TOPÓGRAFIA</vt:lpstr>
      <vt:lpstr>TOPÓGRAFIA</vt:lpstr>
      <vt:lpstr>LABORATORIO DE SUELOS</vt:lpstr>
      <vt:lpstr>LABORATORIO DE SUELOS</vt:lpstr>
      <vt:lpstr>23 DE MARZO </vt:lpstr>
      <vt:lpstr>24 DE MARZO </vt:lpstr>
      <vt:lpstr>25 DE MARZO</vt:lpstr>
      <vt:lpstr>26 DE MARZO</vt:lpstr>
      <vt:lpstr>27 DE MARZO</vt:lpstr>
      <vt:lpstr>30 DE MARZO </vt:lpstr>
      <vt:lpstr>31 DE MARZO </vt:lpstr>
      <vt:lpstr>1 DE ABRIL</vt:lpstr>
      <vt:lpstr>2 DE ABRIL </vt:lpstr>
      <vt:lpstr>3 DE ABRIL </vt:lpstr>
      <vt:lpstr>4 DE ABRIL</vt:lpstr>
      <vt:lpstr>5 DE ABRIL</vt:lpstr>
      <vt:lpstr>6 DE ABRIL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OBJETO DEL PROYECTO: REALIZAR CONSTRUCCIÓN CALLE DE RODAJE, MEJORAMIENTO DE FRANJAS DE SEGURIDAD INCLUYE CANALES Y EL SUMINISTRO E INSTALACIÓN Y PUESTA EN FUNCIONAMIENTO DEL SIS AYUDAS VISUALES DEL AEROPUERTO ALFREDO VÁSQUEZ COBO DE LETICIA, AMAZONAS (VF).</dc:title>
  <dc:creator>JESUS ORTEGA</dc:creator>
  <cp:lastModifiedBy>alvaro julian hernandez contreras</cp:lastModifiedBy>
  <cp:revision>13</cp:revision>
  <dcterms:created xsi:type="dcterms:W3CDTF">2024-04-09T03:51:04Z</dcterms:created>
  <dcterms:modified xsi:type="dcterms:W3CDTF">2024-04-10T21:10:15Z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