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7102475" cy="9388475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73" autoAdjust="0"/>
  </p:normalViewPr>
  <p:slideViewPr>
    <p:cSldViewPr snapToGrid="0">
      <p:cViewPr varScale="1">
        <p:scale>
          <a:sx n="64" d="100"/>
          <a:sy n="64" d="100"/>
        </p:scale>
        <p:origin x="8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2422DD7C-9EB7-4118-B867-32A2077EC578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AE9C6C4A-0232-4BF8-AAFE-47F292A2E8B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97322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C6C4A-0232-4BF8-AAFE-47F292A2E8B6}" type="slidenum">
              <a:rPr lang="es-MX" smtClean="0"/>
              <a:t>28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767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1063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65724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61367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5309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6450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3957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93517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4034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26434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1453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086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6C067-94F8-404B-9B6F-93D903888527}" type="datetimeFigureOut">
              <a:rPr lang="es-MX" smtClean="0"/>
              <a:t>23/11/2023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76038-9BF5-4769-9B2A-BFE649A4BC5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02793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f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fif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fif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fif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fif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fif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f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fif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fif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80698" y="2148188"/>
            <a:ext cx="107220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FASE 2 IMPRESIONES Y RODETES PROTESIS COTA 2023</a:t>
            </a:r>
            <a:endParaRPr lang="es-MX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03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Pedro Pablo Segura C.C 215963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87" b="30266"/>
          <a:stretch/>
        </p:blipFill>
        <p:spPr>
          <a:xfrm>
            <a:off x="289996" y="1629334"/>
            <a:ext cx="3137952" cy="438172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28" t="11666" r="17586"/>
          <a:stretch/>
        </p:blipFill>
        <p:spPr>
          <a:xfrm rot="10800000">
            <a:off x="3559120" y="2220661"/>
            <a:ext cx="4160346" cy="295862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4" r="28316" b="19106"/>
          <a:stretch/>
        </p:blipFill>
        <p:spPr>
          <a:xfrm>
            <a:off x="7888601" y="2220661"/>
            <a:ext cx="4131071" cy="2958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86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Mario Toro Torres C.C 209127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9" b="29599"/>
          <a:stretch/>
        </p:blipFill>
        <p:spPr>
          <a:xfrm>
            <a:off x="1178097" y="1303826"/>
            <a:ext cx="3682181" cy="510019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1" t="11997" r="10134"/>
          <a:stretch/>
        </p:blipFill>
        <p:spPr>
          <a:xfrm rot="10800000">
            <a:off x="5646610" y="2023671"/>
            <a:ext cx="5446111" cy="337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915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Nina Mery Riaño C.C 24099025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1" b="38204"/>
          <a:stretch/>
        </p:blipFill>
        <p:spPr>
          <a:xfrm>
            <a:off x="299660" y="1645605"/>
            <a:ext cx="3593161" cy="441042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9" r="13413"/>
          <a:stretch/>
        </p:blipFill>
        <p:spPr>
          <a:xfrm rot="10800000">
            <a:off x="4093741" y="2351396"/>
            <a:ext cx="4450651" cy="28228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35" r="30253"/>
          <a:stretch/>
        </p:blipFill>
        <p:spPr>
          <a:xfrm>
            <a:off x="8745312" y="1645605"/>
            <a:ext cx="3261853" cy="401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041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9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Blanca </a:t>
            </a:r>
            <a:r>
              <a:rPr lang="es-MX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Marleny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Marin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C.C 20455129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7" b="20888"/>
          <a:stretch/>
        </p:blipFill>
        <p:spPr>
          <a:xfrm>
            <a:off x="1143846" y="1297132"/>
            <a:ext cx="3622266" cy="471948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9" r="15649" b="12481"/>
          <a:stretch/>
        </p:blipFill>
        <p:spPr>
          <a:xfrm>
            <a:off x="5497617" y="1931356"/>
            <a:ext cx="5759996" cy="345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734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Ana Cecilia </a:t>
            </a:r>
            <a:r>
              <a:rPr lang="es-MX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Nivia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C.C 41458051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2" b="39135"/>
          <a:stretch/>
        </p:blipFill>
        <p:spPr>
          <a:xfrm>
            <a:off x="1465036" y="1221193"/>
            <a:ext cx="3917771" cy="511769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71" b="19799"/>
          <a:stretch/>
        </p:blipFill>
        <p:spPr>
          <a:xfrm rot="5400000">
            <a:off x="6592835" y="1337755"/>
            <a:ext cx="3794214" cy="510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969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8200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De Jesús Romero C.C 24211632 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45"/>
          <a:stretch/>
        </p:blipFill>
        <p:spPr>
          <a:xfrm>
            <a:off x="1818404" y="1326629"/>
            <a:ext cx="3703625" cy="517160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03" b="25724"/>
          <a:stretch/>
        </p:blipFill>
        <p:spPr>
          <a:xfrm rot="16200000">
            <a:off x="6635426" y="384523"/>
            <a:ext cx="2898629" cy="415718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95" b="27784"/>
          <a:stretch/>
        </p:blipFill>
        <p:spPr>
          <a:xfrm rot="16200000">
            <a:off x="6775052" y="3353076"/>
            <a:ext cx="2619375" cy="41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01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Emeterio Carrión C.C 7275716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22" b="29587"/>
          <a:stretch/>
        </p:blipFill>
        <p:spPr>
          <a:xfrm>
            <a:off x="334233" y="1625686"/>
            <a:ext cx="3289065" cy="448206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41" r="22951"/>
          <a:stretch/>
        </p:blipFill>
        <p:spPr>
          <a:xfrm rot="10800000">
            <a:off x="3867462" y="2236907"/>
            <a:ext cx="3811337" cy="325961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80" r="8235" b="21178"/>
          <a:stretch/>
        </p:blipFill>
        <p:spPr>
          <a:xfrm rot="5400000">
            <a:off x="8293928" y="1746019"/>
            <a:ext cx="3259617" cy="424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618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8052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Teresa Rodríguez C.C 20454472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1" b="40383"/>
          <a:stretch/>
        </p:blipFill>
        <p:spPr>
          <a:xfrm>
            <a:off x="184477" y="1804957"/>
            <a:ext cx="3362060" cy="437713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12" t="5373" r="13562"/>
          <a:stretch/>
        </p:blipFill>
        <p:spPr>
          <a:xfrm rot="10800000">
            <a:off x="3637622" y="2209690"/>
            <a:ext cx="3941258" cy="291694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03" b="21088"/>
          <a:stretch/>
        </p:blipFill>
        <p:spPr>
          <a:xfrm rot="5400000">
            <a:off x="8419755" y="1564832"/>
            <a:ext cx="2916946" cy="420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352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7049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Carmen Bermúdez C.C 41771623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20" b="21345"/>
          <a:stretch/>
        </p:blipFill>
        <p:spPr>
          <a:xfrm>
            <a:off x="1454046" y="1229195"/>
            <a:ext cx="3961947" cy="529077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6" r="12220"/>
          <a:stretch/>
        </p:blipFill>
        <p:spPr>
          <a:xfrm rot="10800000">
            <a:off x="5705350" y="1675600"/>
            <a:ext cx="5234573" cy="396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612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0" y="427703"/>
            <a:ext cx="8878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Del Carmen Tocanchon C.C 21058029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5" b="18255"/>
          <a:stretch/>
        </p:blipFill>
        <p:spPr>
          <a:xfrm>
            <a:off x="334234" y="1564499"/>
            <a:ext cx="3519758" cy="483630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65" b="17482"/>
          <a:stretch/>
        </p:blipFill>
        <p:spPr>
          <a:xfrm rot="16200000">
            <a:off x="4672084" y="1647623"/>
            <a:ext cx="2919312" cy="431031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12" t="9679" r="32787"/>
          <a:stretch/>
        </p:blipFill>
        <p:spPr>
          <a:xfrm rot="10800000">
            <a:off x="8409488" y="1930402"/>
            <a:ext cx="3529415" cy="374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202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Adolfo Pedraza C.C 3290821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9" b="11395"/>
          <a:stretch/>
        </p:blipFill>
        <p:spPr>
          <a:xfrm>
            <a:off x="235611" y="1696769"/>
            <a:ext cx="3308232" cy="440283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3" r="20417"/>
          <a:stretch/>
        </p:blipFill>
        <p:spPr>
          <a:xfrm>
            <a:off x="3677062" y="2361003"/>
            <a:ext cx="4181836" cy="307437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38" r="5744" b="16708"/>
          <a:stretch/>
        </p:blipFill>
        <p:spPr>
          <a:xfrm rot="5400000">
            <a:off x="8554872" y="1798248"/>
            <a:ext cx="3074373" cy="419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917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Leonor Cao C.C 41542902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8" b="13536"/>
          <a:stretch/>
        </p:blipFill>
        <p:spPr>
          <a:xfrm>
            <a:off x="1825009" y="1222340"/>
            <a:ext cx="3827413" cy="539450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71" r="16730" b="18770"/>
          <a:stretch/>
        </p:blipFill>
        <p:spPr>
          <a:xfrm rot="5400000">
            <a:off x="7034127" y="-426936"/>
            <a:ext cx="2660115" cy="43693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6" t="9679" r="22503"/>
          <a:stretch/>
        </p:blipFill>
        <p:spPr>
          <a:xfrm rot="10800000">
            <a:off x="6179486" y="3383760"/>
            <a:ext cx="4369395" cy="309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30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7595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Campo Elías Ocampo C.C 2259696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3" b="22223"/>
          <a:stretch/>
        </p:blipFill>
        <p:spPr>
          <a:xfrm>
            <a:off x="331332" y="1663277"/>
            <a:ext cx="3495971" cy="453705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8" r="32488"/>
          <a:stretch/>
        </p:blipFill>
        <p:spPr>
          <a:xfrm>
            <a:off x="4122296" y="2287713"/>
            <a:ext cx="3972109" cy="325864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35" b="32678"/>
          <a:stretch/>
        </p:blipFill>
        <p:spPr>
          <a:xfrm rot="5400000">
            <a:off x="7912333" y="2140342"/>
            <a:ext cx="4417762" cy="346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014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Virgelina Gómez C.C 41793844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62" b="16709"/>
          <a:stretch/>
        </p:blipFill>
        <p:spPr>
          <a:xfrm rot="16200000">
            <a:off x="4886690" y="1711025"/>
            <a:ext cx="3207345" cy="431342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14" r="26229"/>
          <a:stretch/>
        </p:blipFill>
        <p:spPr>
          <a:xfrm>
            <a:off x="8813458" y="2204105"/>
            <a:ext cx="3279206" cy="326730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19"/>
          <a:stretch/>
        </p:blipFill>
        <p:spPr>
          <a:xfrm>
            <a:off x="219007" y="1177451"/>
            <a:ext cx="3948260" cy="538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52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Mercedes Suarez C.C 23491890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13" y="1960940"/>
            <a:ext cx="2997361" cy="395746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99" b="17996"/>
          <a:stretch/>
        </p:blipFill>
        <p:spPr>
          <a:xfrm rot="16200000">
            <a:off x="4131189" y="1650971"/>
            <a:ext cx="2996050" cy="420072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25" b="16193"/>
          <a:stretch/>
        </p:blipFill>
        <p:spPr>
          <a:xfrm rot="5400000">
            <a:off x="8421249" y="1728911"/>
            <a:ext cx="2996052" cy="404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257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Rosa Caro C.C 27891207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7" b="26769"/>
          <a:stretch/>
        </p:blipFill>
        <p:spPr>
          <a:xfrm>
            <a:off x="250461" y="1706356"/>
            <a:ext cx="2986068" cy="428970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6" t="15310" r="21908" b="6188"/>
          <a:stretch/>
        </p:blipFill>
        <p:spPr>
          <a:xfrm>
            <a:off x="3404872" y="2453672"/>
            <a:ext cx="4296620" cy="244196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43" b="22891"/>
          <a:stretch/>
        </p:blipFill>
        <p:spPr>
          <a:xfrm rot="16200000">
            <a:off x="8297649" y="1595152"/>
            <a:ext cx="3303376" cy="415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5666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7433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Luz Dora Sánchez C.C 20947999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4" b="22117"/>
          <a:stretch/>
        </p:blipFill>
        <p:spPr>
          <a:xfrm>
            <a:off x="568812" y="1396743"/>
            <a:ext cx="3203301" cy="48241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3" r="15350"/>
          <a:stretch/>
        </p:blipFill>
        <p:spPr>
          <a:xfrm>
            <a:off x="3919356" y="2377395"/>
            <a:ext cx="4148012" cy="273425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06" b="28814"/>
          <a:stretch/>
        </p:blipFill>
        <p:spPr>
          <a:xfrm rot="16200000">
            <a:off x="7950577" y="1660778"/>
            <a:ext cx="4378769" cy="385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1269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7197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Ana Felicia Aparicio C.C 25988445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20" b="32678"/>
          <a:stretch/>
        </p:blipFill>
        <p:spPr>
          <a:xfrm>
            <a:off x="1758297" y="1167743"/>
            <a:ext cx="3773072" cy="513902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46" r="28763"/>
          <a:stretch/>
        </p:blipFill>
        <p:spPr>
          <a:xfrm rot="10800000">
            <a:off x="6340840" y="1474486"/>
            <a:ext cx="4002374" cy="452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597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666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Rosa Elvira Cortes C.C 35495153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79"/>
          <a:stretch/>
        </p:blipFill>
        <p:spPr>
          <a:xfrm>
            <a:off x="409327" y="1410963"/>
            <a:ext cx="3368193" cy="49538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03" r="17586" b="11740"/>
          <a:stretch/>
        </p:blipFill>
        <p:spPr>
          <a:xfrm>
            <a:off x="3872418" y="2381104"/>
            <a:ext cx="4609494" cy="271133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12" r="31148" b="10162"/>
          <a:stretch/>
        </p:blipFill>
        <p:spPr>
          <a:xfrm>
            <a:off x="8576810" y="2002130"/>
            <a:ext cx="3428091" cy="346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7880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681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Pablo Emilio Neuque C.C 3055267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2" b="14881"/>
          <a:stretch/>
        </p:blipFill>
        <p:spPr>
          <a:xfrm>
            <a:off x="1413523" y="1132401"/>
            <a:ext cx="3593191" cy="5235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49" b="19542"/>
          <a:stretch/>
        </p:blipFill>
        <p:spPr>
          <a:xfrm rot="16200000">
            <a:off x="6251908" y="743503"/>
            <a:ext cx="3959928" cy="571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6180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Nelson Mahecha C.C 19315343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69" b="22223"/>
          <a:stretch/>
        </p:blipFill>
        <p:spPr>
          <a:xfrm>
            <a:off x="1788279" y="1139251"/>
            <a:ext cx="3608180" cy="520352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58" b="36374"/>
          <a:stretch/>
        </p:blipFill>
        <p:spPr>
          <a:xfrm>
            <a:off x="5812122" y="1633927"/>
            <a:ext cx="4666001" cy="3920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623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Fanny Vera C.C 24706710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7" b="13103"/>
          <a:stretch/>
        </p:blipFill>
        <p:spPr>
          <a:xfrm>
            <a:off x="1934626" y="1012477"/>
            <a:ext cx="3608180" cy="553226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91" b="37923"/>
          <a:stretch/>
        </p:blipFill>
        <p:spPr>
          <a:xfrm>
            <a:off x="5872085" y="1767166"/>
            <a:ext cx="4291246" cy="4022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59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Dora Elsy </a:t>
            </a:r>
            <a:r>
              <a:rPr lang="es-MX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Atuesta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C.C 20952920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69"/>
          <a:stretch/>
        </p:blipFill>
        <p:spPr>
          <a:xfrm>
            <a:off x="1927131" y="1207350"/>
            <a:ext cx="3623169" cy="52970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8" b="48634"/>
          <a:stretch/>
        </p:blipFill>
        <p:spPr>
          <a:xfrm>
            <a:off x="6081945" y="1907165"/>
            <a:ext cx="4200973" cy="389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011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José Ricaurte C.C 5943255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7" b="10116"/>
          <a:stretch/>
        </p:blipFill>
        <p:spPr>
          <a:xfrm>
            <a:off x="2017073" y="1302188"/>
            <a:ext cx="3713107" cy="503669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55" b="45574"/>
          <a:stretch/>
        </p:blipFill>
        <p:spPr>
          <a:xfrm>
            <a:off x="5992005" y="1661951"/>
            <a:ext cx="4378310" cy="431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4697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José Mahecha C.C 19072936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9" b="6769"/>
          <a:stretch/>
        </p:blipFill>
        <p:spPr>
          <a:xfrm>
            <a:off x="2032062" y="1197261"/>
            <a:ext cx="3863012" cy="517160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21" b="36393"/>
          <a:stretch/>
        </p:blipFill>
        <p:spPr>
          <a:xfrm>
            <a:off x="6366760" y="1631975"/>
            <a:ext cx="3753012" cy="430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6369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Bertha Mora C.C 20179008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56" b="13876"/>
          <a:stretch/>
        </p:blipFill>
        <p:spPr>
          <a:xfrm>
            <a:off x="1923191" y="1319410"/>
            <a:ext cx="3863012" cy="501834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b="38142"/>
          <a:stretch/>
        </p:blipFill>
        <p:spPr>
          <a:xfrm>
            <a:off x="6291808" y="1692712"/>
            <a:ext cx="3961463" cy="427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6558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Patrocinio </a:t>
            </a:r>
            <a:r>
              <a:rPr lang="es-MX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Tauta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C.C 209273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74"/>
          <a:stretch/>
        </p:blipFill>
        <p:spPr>
          <a:xfrm>
            <a:off x="1925217" y="1213029"/>
            <a:ext cx="3836860" cy="526764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6" b="39235"/>
          <a:stretch/>
        </p:blipFill>
        <p:spPr>
          <a:xfrm>
            <a:off x="6231847" y="1463412"/>
            <a:ext cx="3729037" cy="434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9151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8362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Dolores Romero C.C 51591520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16"/>
          <a:stretch/>
        </p:blipFill>
        <p:spPr>
          <a:xfrm>
            <a:off x="2013118" y="1295420"/>
            <a:ext cx="3602254" cy="474561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7" b="48634"/>
          <a:stretch/>
        </p:blipFill>
        <p:spPr>
          <a:xfrm>
            <a:off x="6066955" y="1719506"/>
            <a:ext cx="4200973" cy="3897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617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4181" y="427703"/>
            <a:ext cx="6209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Flor Alba Ramírez C.C 35466469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172" y="1320802"/>
            <a:ext cx="3790898" cy="491510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18" b="43170"/>
          <a:stretch/>
        </p:blipFill>
        <p:spPr>
          <a:xfrm>
            <a:off x="5842103" y="1963711"/>
            <a:ext cx="4710971" cy="334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3530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143</Words>
  <Application>Microsoft Office PowerPoint</Application>
  <PresentationFormat>Panorámica</PresentationFormat>
  <Paragraphs>31</Paragraphs>
  <Slides>30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Cesar Colorado</dc:creator>
  <cp:lastModifiedBy>Cesar Colorado</cp:lastModifiedBy>
  <cp:revision>22</cp:revision>
  <cp:lastPrinted>2023-11-23T19:17:59Z</cp:lastPrinted>
  <dcterms:created xsi:type="dcterms:W3CDTF">2023-10-30T19:35:03Z</dcterms:created>
  <dcterms:modified xsi:type="dcterms:W3CDTF">2023-11-23T19:22:35Z</dcterms:modified>
</cp:coreProperties>
</file>