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ppt/slides/_rels/slide12.xml.rels" ContentType="application/vnd.openxmlformats-package.relationships+xml"/>
  <Override PartName="/ppt/slides/_rels/slide11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1.xml.rels" ContentType="application/vnd.openxmlformats-package.relationships+xml"/>
  <Override PartName="/ppt/slides/_rels/slide8.xml.rels" ContentType="application/vnd.openxmlformats-package.relationships+xml"/>
  <Override PartName="/ppt/slides/_rels/slide2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Layouts/_rels/slideLayout12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entation.xml" ContentType="application/vnd.openxmlformats-officedocument.presentationml.presentation.main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_rels/presentation.xml.rels" ContentType="application/vnd.openxmlformats-package.relationships+xml"/>
  <Override PartName="/ppt/media/image8.png" ContentType="image/png"/>
  <Override PartName="/ppt/media/image7.png" ContentType="image/png"/>
  <Override PartName="/ppt/media/image6.png" ContentType="image/png"/>
  <Override PartName="/ppt/media/image5.png" ContentType="image/png"/>
  <Override PartName="/ppt/media/image1.png" ContentType="image/png"/>
  <Override PartName="/ppt/media/image2.png" ContentType="image/png"/>
  <Override PartName="/ppt/media/image3.png" ContentType="image/png"/>
  <Override PartName="/ppt/media/image4.png" ContentType="image/png"/>
  <Override PartName="/docProps/custom.xml" ContentType="application/vnd.openxmlformats-officedocument.custom-properties+xml"/>
  <Override PartName="/docProps/app.xml" ContentType="application/vnd.openxmlformats-officedocument.extended-properties+xml"/>
  <Override PartName="/docProps/core.xml" ContentType="application/vnd.openxmlformats-package.core-propertie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10058400" cy="7772400"/>
  <p:notesSz cx="7772400" cy="100584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502920" y="309960"/>
            <a:ext cx="9052200" cy="12974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CO" sz="4400" spc="-1" strike="noStrike">
              <a:latin typeface="Arial"/>
            </a:endParaRPr>
          </a:p>
        </p:txBody>
      </p:sp>
      <p:sp>
        <p:nvSpPr>
          <p:cNvPr id="4" name="PlaceHolder 2"/>
          <p:cNvSpPr>
            <a:spLocks noGrp="1"/>
          </p:cNvSpPr>
          <p:nvPr>
            <p:ph type="subTitle"/>
          </p:nvPr>
        </p:nvSpPr>
        <p:spPr>
          <a:xfrm>
            <a:off x="502920" y="1818720"/>
            <a:ext cx="9052200" cy="45075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CO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502920" y="309960"/>
            <a:ext cx="9052200" cy="12974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CO" sz="4400" spc="-1" strike="noStrike"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502920" y="1818720"/>
            <a:ext cx="9052200" cy="4507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CO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502920" y="309960"/>
            <a:ext cx="9052200" cy="12974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CO" sz="4400" spc="-1" strike="noStrike"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502920" y="1818720"/>
            <a:ext cx="4417200" cy="4507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CO" sz="3200" spc="-1" strike="noStrike">
              <a:latin typeface="Arial"/>
            </a:endParaRPr>
          </a:p>
        </p:txBody>
      </p:sp>
      <p:sp>
        <p:nvSpPr>
          <p:cNvPr id="9" name="PlaceHolder 3"/>
          <p:cNvSpPr>
            <a:spLocks noGrp="1"/>
          </p:cNvSpPr>
          <p:nvPr>
            <p:ph type="body"/>
          </p:nvPr>
        </p:nvSpPr>
        <p:spPr>
          <a:xfrm>
            <a:off x="5141520" y="1818720"/>
            <a:ext cx="4417200" cy="4507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CO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502920" y="309960"/>
            <a:ext cx="9052200" cy="12974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CO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subTitle"/>
          </p:nvPr>
        </p:nvSpPr>
        <p:spPr>
          <a:xfrm>
            <a:off x="502920" y="309960"/>
            <a:ext cx="9052200" cy="60156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CO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502920" y="309960"/>
            <a:ext cx="9052200" cy="12974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CO" sz="4400" spc="-1" strike="noStrike">
              <a:latin typeface="Arial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 type="body"/>
          </p:nvPr>
        </p:nvSpPr>
        <p:spPr>
          <a:xfrm>
            <a:off x="502920" y="1818720"/>
            <a:ext cx="4417200" cy="2149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CO" sz="3200" spc="-1" strike="noStrike">
              <a:latin typeface="Arial"/>
            </a:endParaRPr>
          </a:p>
        </p:txBody>
      </p:sp>
      <p:sp>
        <p:nvSpPr>
          <p:cNvPr id="14" name="PlaceHolder 3"/>
          <p:cNvSpPr>
            <a:spLocks noGrp="1"/>
          </p:cNvSpPr>
          <p:nvPr>
            <p:ph type="body"/>
          </p:nvPr>
        </p:nvSpPr>
        <p:spPr>
          <a:xfrm>
            <a:off x="5141520" y="1818720"/>
            <a:ext cx="4417200" cy="4507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CO" sz="3200" spc="-1" strike="noStrike">
              <a:latin typeface="Arial"/>
            </a:endParaRPr>
          </a:p>
        </p:txBody>
      </p:sp>
      <p:sp>
        <p:nvSpPr>
          <p:cNvPr id="15" name="PlaceHolder 4"/>
          <p:cNvSpPr>
            <a:spLocks noGrp="1"/>
          </p:cNvSpPr>
          <p:nvPr>
            <p:ph type="body"/>
          </p:nvPr>
        </p:nvSpPr>
        <p:spPr>
          <a:xfrm>
            <a:off x="502920" y="4173120"/>
            <a:ext cx="4417200" cy="2149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CO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502920" y="309960"/>
            <a:ext cx="9052200" cy="12974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CO" sz="4400" spc="-1" strike="noStrike">
              <a:latin typeface="Arial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502920" y="1818720"/>
            <a:ext cx="4417200" cy="4507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CO" sz="3200" spc="-1" strike="noStrike">
              <a:latin typeface="Arial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5141520" y="1818720"/>
            <a:ext cx="4417200" cy="2149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CO" sz="3200" spc="-1" strike="noStrike">
              <a:latin typeface="Arial"/>
            </a:endParaRPr>
          </a:p>
        </p:txBody>
      </p:sp>
      <p:sp>
        <p:nvSpPr>
          <p:cNvPr id="19" name="PlaceHolder 4"/>
          <p:cNvSpPr>
            <a:spLocks noGrp="1"/>
          </p:cNvSpPr>
          <p:nvPr>
            <p:ph type="body"/>
          </p:nvPr>
        </p:nvSpPr>
        <p:spPr>
          <a:xfrm>
            <a:off x="5141520" y="4173120"/>
            <a:ext cx="4417200" cy="2149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CO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502920" y="309960"/>
            <a:ext cx="9052200" cy="12974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CO" sz="4400" spc="-1" strike="noStrike">
              <a:latin typeface="Arial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502920" y="1818720"/>
            <a:ext cx="4417200" cy="2149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CO" sz="3200" spc="-1" strike="noStrike">
              <a:latin typeface="Arial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5141520" y="1818720"/>
            <a:ext cx="4417200" cy="2149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CO" sz="3200" spc="-1" strike="noStrike">
              <a:latin typeface="Arial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 type="body"/>
          </p:nvPr>
        </p:nvSpPr>
        <p:spPr>
          <a:xfrm>
            <a:off x="502920" y="4173120"/>
            <a:ext cx="9052200" cy="2149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CO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502920" y="309960"/>
            <a:ext cx="9052200" cy="12974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CO" sz="4400" spc="-1" strike="noStrike">
              <a:latin typeface="Arial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502920" y="1818720"/>
            <a:ext cx="9052200" cy="2149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CO" sz="3200" spc="-1" strike="noStrike">
              <a:latin typeface="Arial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502920" y="4173120"/>
            <a:ext cx="9052200" cy="2149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CO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502920" y="309960"/>
            <a:ext cx="9052200" cy="12974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CO" sz="4400" spc="-1" strike="noStrike"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502920" y="1818720"/>
            <a:ext cx="4417200" cy="2149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CO" sz="3200" spc="-1" strike="noStrike">
              <a:latin typeface="Arial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5141520" y="1818720"/>
            <a:ext cx="4417200" cy="2149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CO" sz="3200" spc="-1" strike="noStrike">
              <a:latin typeface="Arial"/>
            </a:endParaRPr>
          </a:p>
        </p:txBody>
      </p:sp>
      <p:sp>
        <p:nvSpPr>
          <p:cNvPr id="30" name="PlaceHolder 4"/>
          <p:cNvSpPr>
            <a:spLocks noGrp="1"/>
          </p:cNvSpPr>
          <p:nvPr>
            <p:ph type="body"/>
          </p:nvPr>
        </p:nvSpPr>
        <p:spPr>
          <a:xfrm>
            <a:off x="502920" y="4173120"/>
            <a:ext cx="4417200" cy="2149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CO" sz="3200" spc="-1" strike="noStrike">
              <a:latin typeface="Arial"/>
            </a:endParaRPr>
          </a:p>
        </p:txBody>
      </p:sp>
      <p:sp>
        <p:nvSpPr>
          <p:cNvPr id="31" name="PlaceHolder 5"/>
          <p:cNvSpPr>
            <a:spLocks noGrp="1"/>
          </p:cNvSpPr>
          <p:nvPr>
            <p:ph type="body"/>
          </p:nvPr>
        </p:nvSpPr>
        <p:spPr>
          <a:xfrm>
            <a:off x="5141520" y="4173120"/>
            <a:ext cx="4417200" cy="2149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CO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502920" y="309960"/>
            <a:ext cx="9052200" cy="12974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CO" sz="4400" spc="-1" strike="noStrike">
              <a:latin typeface="Arial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 type="body"/>
          </p:nvPr>
        </p:nvSpPr>
        <p:spPr>
          <a:xfrm>
            <a:off x="502920" y="1818720"/>
            <a:ext cx="2914560" cy="2149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CO" sz="3200" spc="-1" strike="noStrike">
              <a:latin typeface="Arial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 type="body"/>
          </p:nvPr>
        </p:nvSpPr>
        <p:spPr>
          <a:xfrm>
            <a:off x="3563640" y="1818720"/>
            <a:ext cx="2914560" cy="2149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CO" sz="3200" spc="-1" strike="noStrike">
              <a:latin typeface="Arial"/>
            </a:endParaRPr>
          </a:p>
        </p:txBody>
      </p:sp>
      <p:sp>
        <p:nvSpPr>
          <p:cNvPr id="35" name="PlaceHolder 4"/>
          <p:cNvSpPr>
            <a:spLocks noGrp="1"/>
          </p:cNvSpPr>
          <p:nvPr>
            <p:ph type="body"/>
          </p:nvPr>
        </p:nvSpPr>
        <p:spPr>
          <a:xfrm>
            <a:off x="6624360" y="1818720"/>
            <a:ext cx="2914560" cy="2149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CO" sz="3200" spc="-1" strike="noStrike">
              <a:latin typeface="Arial"/>
            </a:endParaRPr>
          </a:p>
        </p:txBody>
      </p:sp>
      <p:sp>
        <p:nvSpPr>
          <p:cNvPr id="36" name="PlaceHolder 5"/>
          <p:cNvSpPr>
            <a:spLocks noGrp="1"/>
          </p:cNvSpPr>
          <p:nvPr>
            <p:ph type="body"/>
          </p:nvPr>
        </p:nvSpPr>
        <p:spPr>
          <a:xfrm>
            <a:off x="502920" y="4173120"/>
            <a:ext cx="2914560" cy="2149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CO" sz="3200" spc="-1" strike="noStrike">
              <a:latin typeface="Arial"/>
            </a:endParaRPr>
          </a:p>
        </p:txBody>
      </p:sp>
      <p:sp>
        <p:nvSpPr>
          <p:cNvPr id="37" name="PlaceHolder 6"/>
          <p:cNvSpPr>
            <a:spLocks noGrp="1"/>
          </p:cNvSpPr>
          <p:nvPr>
            <p:ph type="body"/>
          </p:nvPr>
        </p:nvSpPr>
        <p:spPr>
          <a:xfrm>
            <a:off x="3563640" y="4173120"/>
            <a:ext cx="2914560" cy="2149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CO" sz="3200" spc="-1" strike="noStrike">
              <a:latin typeface="Arial"/>
            </a:endParaRPr>
          </a:p>
        </p:txBody>
      </p:sp>
      <p:sp>
        <p:nvSpPr>
          <p:cNvPr id="38" name="PlaceHolder 7"/>
          <p:cNvSpPr>
            <a:spLocks noGrp="1"/>
          </p:cNvSpPr>
          <p:nvPr>
            <p:ph type="body"/>
          </p:nvPr>
        </p:nvSpPr>
        <p:spPr>
          <a:xfrm>
            <a:off x="6624360" y="4173120"/>
            <a:ext cx="2914560" cy="2149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CO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0" name="Imagen 11" descr=""/>
          <p:cNvPicPr/>
          <p:nvPr/>
        </p:nvPicPr>
        <p:blipFill>
          <a:blip r:embed="rId2"/>
          <a:stretch/>
        </p:blipFill>
        <p:spPr>
          <a:xfrm>
            <a:off x="0" y="0"/>
            <a:ext cx="10055520" cy="7768800"/>
          </a:xfrm>
          <a:prstGeom prst="rect">
            <a:avLst/>
          </a:prstGeom>
          <a:ln>
            <a:noFill/>
          </a:ln>
        </p:spPr>
      </p:pic>
      <p:sp>
        <p:nvSpPr>
          <p:cNvPr id="1" name="PlaceHolder 1"/>
          <p:cNvSpPr>
            <a:spLocks noGrp="1"/>
          </p:cNvSpPr>
          <p:nvPr>
            <p:ph type="title"/>
          </p:nvPr>
        </p:nvSpPr>
        <p:spPr>
          <a:xfrm>
            <a:off x="502920" y="309960"/>
            <a:ext cx="9052200" cy="1297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es-CO" sz="4400" spc="-1" strike="noStrike">
                <a:latin typeface="Arial"/>
              </a:rPr>
              <a:t>Pulse para editar el formato del texto de título</a:t>
            </a:r>
            <a:endParaRPr b="0" lang="es-CO" sz="4400" spc="-1" strike="noStrike">
              <a:latin typeface="Arial"/>
            </a:endParaRPr>
          </a:p>
        </p:txBody>
      </p:sp>
      <p:sp>
        <p:nvSpPr>
          <p:cNvPr id="2" name="PlaceHolder 2"/>
          <p:cNvSpPr>
            <a:spLocks noGrp="1"/>
          </p:cNvSpPr>
          <p:nvPr>
            <p:ph type="body"/>
          </p:nvPr>
        </p:nvSpPr>
        <p:spPr>
          <a:xfrm>
            <a:off x="502920" y="1818720"/>
            <a:ext cx="9052200" cy="4507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CO" sz="3200" spc="-1" strike="noStrike">
                <a:latin typeface="Arial"/>
              </a:rPr>
              <a:t>Pulse para editar el formato de esquema del texto</a:t>
            </a:r>
            <a:endParaRPr b="0" lang="es-CO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s-CO" sz="2800" spc="-1" strike="noStrike">
                <a:latin typeface="Arial"/>
              </a:rPr>
              <a:t>Segundo nivel del esquema</a:t>
            </a:r>
            <a:endParaRPr b="0" lang="es-CO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CO" sz="2400" spc="-1" strike="noStrike">
                <a:latin typeface="Arial"/>
              </a:rPr>
              <a:t>Tercer nivel del esquema</a:t>
            </a:r>
            <a:endParaRPr b="0" lang="es-CO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s-CO" sz="2000" spc="-1" strike="noStrike">
                <a:latin typeface="Arial"/>
              </a:rPr>
              <a:t>Cuarto nivel del esquema</a:t>
            </a:r>
            <a:endParaRPr b="0" lang="es-CO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CO" sz="2000" spc="-1" strike="noStrike">
                <a:latin typeface="Arial"/>
              </a:rPr>
              <a:t>Quinto nivel del esquema</a:t>
            </a:r>
            <a:endParaRPr b="0" lang="es-CO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CO" sz="2000" spc="-1" strike="noStrike">
                <a:latin typeface="Arial"/>
              </a:rPr>
              <a:t>Sexto nivel del esquema</a:t>
            </a:r>
            <a:endParaRPr b="0" lang="es-CO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CO" sz="2000" spc="-1" strike="noStrike">
                <a:latin typeface="Arial"/>
              </a:rPr>
              <a:t>Séptimo nivel del esquema</a:t>
            </a:r>
            <a:endParaRPr b="0" lang="es-CO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slideLayout" Target="../slideLayouts/slideLayout1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slideLayout" Target="../slideLayouts/slideLayout1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1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1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slideLayout" Target="../slideLayouts/slideLayout1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Imagen 10" descr=""/>
          <p:cNvPicPr/>
          <p:nvPr/>
        </p:nvPicPr>
        <p:blipFill>
          <a:blip r:embed="rId1"/>
          <a:stretch/>
        </p:blipFill>
        <p:spPr>
          <a:xfrm>
            <a:off x="1440" y="-99720"/>
            <a:ext cx="10055520" cy="7768800"/>
          </a:xfrm>
          <a:prstGeom prst="rect">
            <a:avLst/>
          </a:prstGeom>
          <a:ln>
            <a:noFill/>
          </a:ln>
        </p:spPr>
      </p:pic>
      <p:sp>
        <p:nvSpPr>
          <p:cNvPr id="40" name="CustomShape 1"/>
          <p:cNvSpPr/>
          <p:nvPr/>
        </p:nvSpPr>
        <p:spPr>
          <a:xfrm>
            <a:off x="5108040" y="635760"/>
            <a:ext cx="4631400" cy="5576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es-CO" sz="3600" spc="-1" strike="noStrike">
                <a:solidFill>
                  <a:srgbClr val="000000"/>
                </a:solidFill>
                <a:latin typeface="Calibri"/>
                <a:ea typeface="DejaVu Sans"/>
              </a:rPr>
              <a:t>CIUDAD BOLÍVAR, UN NUEVO CONTRATO SOCIAL</a:t>
            </a:r>
            <a:endParaRPr b="0" lang="es-CO" sz="36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es-CO" sz="3600" spc="-1" strike="noStrike">
                <a:solidFill>
                  <a:srgbClr val="000000"/>
                </a:solidFill>
                <a:latin typeface="Calibri"/>
                <a:ea typeface="DejaVu Sans"/>
              </a:rPr>
              <a:t>Y AMBIENTAL EN LA PROMOCIÓN Y PREVENCIÓN</a:t>
            </a:r>
            <a:endParaRPr b="0" lang="es-CO" sz="36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es-CO" sz="3600" spc="-1" strike="noStrike">
                <a:solidFill>
                  <a:srgbClr val="000000"/>
                </a:solidFill>
                <a:latin typeface="Calibri"/>
                <a:ea typeface="DejaVu Sans"/>
              </a:rPr>
              <a:t>DE LA MATERNIDAD TEMPRANA</a:t>
            </a:r>
            <a:endParaRPr b="0" lang="es-CO" sz="36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es-CO" sz="36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es-CO" sz="3600" spc="-1" strike="noStrike">
                <a:solidFill>
                  <a:srgbClr val="000000"/>
                </a:solidFill>
                <a:latin typeface="Calibri"/>
                <a:ea typeface="DejaVu Sans"/>
              </a:rPr>
              <a:t>CPS 718 de 2022</a:t>
            </a:r>
            <a:endParaRPr b="0" lang="es-CO" sz="3600" spc="-1" strike="noStrike">
              <a:latin typeface="Arial"/>
            </a:endParaRPr>
          </a:p>
        </p:txBody>
      </p:sp>
      <p:sp>
        <p:nvSpPr>
          <p:cNvPr id="41" name="CustomShape 2"/>
          <p:cNvSpPr/>
          <p:nvPr/>
        </p:nvSpPr>
        <p:spPr>
          <a:xfrm>
            <a:off x="6266880" y="5635440"/>
            <a:ext cx="2819160" cy="1003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es-CO" sz="3000" spc="-1" strike="noStrike">
                <a:solidFill>
                  <a:srgbClr val="262626"/>
                </a:solidFill>
                <a:latin typeface="Calibri"/>
                <a:ea typeface="DejaVu Sans"/>
              </a:rPr>
              <a:t>Alcaldía Local de Ciudad Bolivar</a:t>
            </a:r>
            <a:endParaRPr b="0" lang="es-CO" sz="3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Imagen 41" descr=""/>
          <p:cNvPicPr/>
          <p:nvPr/>
        </p:nvPicPr>
        <p:blipFill>
          <a:blip r:embed="rId1"/>
          <a:stretch/>
        </p:blipFill>
        <p:spPr>
          <a:xfrm>
            <a:off x="577440" y="511560"/>
            <a:ext cx="8551800" cy="62812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CustomShape 1"/>
          <p:cNvSpPr/>
          <p:nvPr/>
        </p:nvSpPr>
        <p:spPr>
          <a:xfrm>
            <a:off x="1009440" y="978840"/>
            <a:ext cx="8314200" cy="6821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s-CO" sz="2600" spc="-1" strike="noStrike">
                <a:solidFill>
                  <a:srgbClr val="000000"/>
                </a:solidFill>
                <a:latin typeface="Arial"/>
                <a:ea typeface="DejaVu Sans"/>
              </a:rPr>
              <a:t>                                                                </a:t>
            </a:r>
            <a:r>
              <a:rPr b="0" lang="es-CO" sz="2600" spc="-1" strike="noStrike">
                <a:solidFill>
                  <a:srgbClr val="000000"/>
                </a:solidFill>
                <a:latin typeface="Arial"/>
                <a:ea typeface="DejaVu Sans"/>
              </a:rPr>
              <a:t>AGENDA 25 DE MARZO</a:t>
            </a:r>
            <a:endParaRPr b="0" lang="es-CO" sz="2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CO" sz="2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2600" spc="-1" strike="noStrike">
                <a:solidFill>
                  <a:srgbClr val="000000"/>
                </a:solidFill>
                <a:latin typeface="Arial"/>
                <a:ea typeface="DejaVu Sans"/>
              </a:rPr>
              <a:t>1. Saludo Alcaldesa o su Delegado</a:t>
            </a:r>
            <a:endParaRPr b="0" lang="es-CO" sz="2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2600" spc="-1" strike="noStrike">
                <a:solidFill>
                  <a:srgbClr val="000000"/>
                </a:solidFill>
                <a:latin typeface="Arial"/>
                <a:ea typeface="DejaVu Sans"/>
              </a:rPr>
              <a:t>2. Contextualización de la Actividad</a:t>
            </a:r>
            <a:endParaRPr b="0" lang="es-CO" sz="2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2600" spc="-1" strike="noStrike">
                <a:solidFill>
                  <a:srgbClr val="000000"/>
                </a:solidFill>
                <a:latin typeface="Arial"/>
                <a:ea typeface="DejaVu Sans"/>
              </a:rPr>
              <a:t>3. Descripción de la Actividad</a:t>
            </a:r>
            <a:endParaRPr b="0" lang="es-CO" sz="2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2600" spc="-1" strike="noStrike">
                <a:solidFill>
                  <a:srgbClr val="000000"/>
                </a:solidFill>
                <a:latin typeface="Arial"/>
                <a:ea typeface="DejaVu Sans"/>
              </a:rPr>
              <a:t>4. Presentaciones</a:t>
            </a:r>
            <a:endParaRPr b="0" lang="es-CO" sz="2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2600" spc="-1" strike="noStrike">
                <a:solidFill>
                  <a:srgbClr val="000000"/>
                </a:solidFill>
                <a:latin typeface="Arial"/>
                <a:ea typeface="DejaVu Sans"/>
              </a:rPr>
              <a:t>4.1.  Delirio Teatro</a:t>
            </a:r>
            <a:endParaRPr b="0" lang="es-CO" sz="2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2600" spc="-1" strike="noStrike">
                <a:solidFill>
                  <a:srgbClr val="000000"/>
                </a:solidFill>
                <a:latin typeface="Arial"/>
                <a:ea typeface="DejaVu Sans"/>
              </a:rPr>
              <a:t>4.2. Misión Jojojó</a:t>
            </a:r>
            <a:endParaRPr b="0" lang="es-CO" sz="2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2600" spc="-1" strike="noStrike">
                <a:solidFill>
                  <a:srgbClr val="000000"/>
                </a:solidFill>
                <a:latin typeface="Arial"/>
                <a:ea typeface="DejaVu Sans"/>
              </a:rPr>
              <a:t>4.3. Caminos Fatigados</a:t>
            </a:r>
            <a:endParaRPr b="0" lang="es-CO" sz="2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2600" spc="-1" strike="noStrike">
                <a:solidFill>
                  <a:srgbClr val="000000"/>
                </a:solidFill>
                <a:latin typeface="Arial"/>
                <a:ea typeface="DejaVu Sans"/>
              </a:rPr>
              <a:t>4.4. Afromix</a:t>
            </a:r>
            <a:endParaRPr b="0" lang="es-CO" sz="2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2600" spc="-1" strike="noStrike">
                <a:solidFill>
                  <a:srgbClr val="000000"/>
                </a:solidFill>
                <a:latin typeface="Arial"/>
                <a:ea typeface="DejaVu Sans"/>
              </a:rPr>
              <a:t>5. Votaciones</a:t>
            </a:r>
            <a:endParaRPr b="0" lang="es-CO" sz="2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2600" spc="-1" strike="noStrike">
                <a:solidFill>
                  <a:srgbClr val="000000"/>
                </a:solidFill>
                <a:latin typeface="Arial"/>
                <a:ea typeface="DejaVu Sans"/>
              </a:rPr>
              <a:t>6. Cierre</a:t>
            </a:r>
            <a:endParaRPr b="0" lang="es-CO" sz="2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CO" sz="2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CO" sz="2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CO" sz="2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CO" sz="2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CustomShape 1"/>
          <p:cNvSpPr/>
          <p:nvPr/>
        </p:nvSpPr>
        <p:spPr>
          <a:xfrm>
            <a:off x="1009440" y="720000"/>
            <a:ext cx="8314200" cy="2954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es-CO" sz="2200" spc="-1" strike="noStrike">
                <a:solidFill>
                  <a:srgbClr val="000000"/>
                </a:solidFill>
                <a:latin typeface="Arial"/>
                <a:ea typeface="Noto Sans CJK SC Regular"/>
              </a:rPr>
              <a:t>Agenda para el 1 y 2 de Abril de 2023</a:t>
            </a:r>
            <a:endParaRPr b="0" lang="es-CO" sz="22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es-CO" sz="22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0" lang="es-CO" sz="1800" spc="-1" strike="noStrike">
                <a:solidFill>
                  <a:srgbClr val="000000"/>
                </a:solidFill>
                <a:latin typeface="Arial"/>
                <a:ea typeface="Noto Sans CJK SC Regular"/>
              </a:rPr>
              <a:t>1. Saludo </a:t>
            </a:r>
            <a:endParaRPr b="0" lang="es-CO" sz="18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0" lang="es-CO" sz="1800" spc="-1" strike="noStrike">
                <a:solidFill>
                  <a:srgbClr val="000000"/>
                </a:solidFill>
                <a:latin typeface="Arial"/>
                <a:ea typeface="Noto Sans CJK SC Regular"/>
              </a:rPr>
              <a:t>2. Contextualización y descripción  de la Actividad – Luz Helena Rey </a:t>
            </a:r>
            <a:endParaRPr b="0" lang="es-CO" sz="18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0" lang="es-CO" sz="1800" spc="-1" strike="noStrike">
                <a:solidFill>
                  <a:srgbClr val="000000"/>
                </a:solidFill>
                <a:latin typeface="Arial"/>
                <a:ea typeface="Noto Sans CJK SC Regular"/>
              </a:rPr>
              <a:t>3 Presentaciones (en cada grupo habrá una persona que hace la presentación)</a:t>
            </a:r>
            <a:endParaRPr b="0" lang="es-CO" sz="18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0" lang="es-CO" sz="1800" spc="-1" strike="noStrike">
                <a:solidFill>
                  <a:srgbClr val="000000"/>
                </a:solidFill>
                <a:latin typeface="Arial"/>
                <a:ea typeface="Noto Sans CJK SC Regular"/>
              </a:rPr>
              <a:t>3.1. Fundiscapfis </a:t>
            </a:r>
            <a:endParaRPr b="0" lang="es-CO" sz="18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0" lang="es-CO" sz="1800" spc="-1" strike="noStrike">
                <a:solidFill>
                  <a:srgbClr val="000000"/>
                </a:solidFill>
                <a:latin typeface="Arial"/>
                <a:ea typeface="Noto Sans CJK SC Regular"/>
              </a:rPr>
              <a:t>3.2.Fundación Cristiana Joshua </a:t>
            </a:r>
            <a:endParaRPr b="0" lang="es-CO" sz="18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0" lang="es-CO" sz="1800" spc="-1" strike="noStrike">
                <a:solidFill>
                  <a:srgbClr val="000000"/>
                </a:solidFill>
                <a:latin typeface="Arial"/>
                <a:ea typeface="Noto Sans CJK SC Regular"/>
              </a:rPr>
              <a:t>3.3. Jóvenes en Resistencia</a:t>
            </a:r>
            <a:endParaRPr b="0" lang="es-CO" sz="18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0" lang="es-CO" sz="1800" spc="-1" strike="noStrike">
                <a:solidFill>
                  <a:srgbClr val="000000"/>
                </a:solidFill>
                <a:latin typeface="Arial"/>
                <a:ea typeface="Noto Sans CJK SC Regular"/>
              </a:rPr>
              <a:t>4. Votaciones</a:t>
            </a:r>
            <a:endParaRPr b="0" lang="es-CO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1800" spc="-1" strike="noStrike">
                <a:solidFill>
                  <a:srgbClr val="000000"/>
                </a:solidFill>
                <a:latin typeface="Arial"/>
                <a:ea typeface="Noto Sans CJK SC Regular"/>
              </a:rPr>
              <a:t>5. Cierre</a:t>
            </a:r>
            <a:endParaRPr b="0" lang="es-CO" sz="1800" spc="-1" strike="noStrike">
              <a:latin typeface="Arial"/>
            </a:endParaRPr>
          </a:p>
        </p:txBody>
      </p:sp>
      <p:pic>
        <p:nvPicPr>
          <p:cNvPr id="45" name="" descr=""/>
          <p:cNvPicPr/>
          <p:nvPr/>
        </p:nvPicPr>
        <p:blipFill>
          <a:blip r:embed="rId1"/>
          <a:stretch/>
        </p:blipFill>
        <p:spPr>
          <a:xfrm>
            <a:off x="864000" y="4536000"/>
            <a:ext cx="8831160" cy="1439280"/>
          </a:xfrm>
          <a:prstGeom prst="rect">
            <a:avLst/>
          </a:prstGeom>
          <a:ln>
            <a:noFill/>
          </a:ln>
        </p:spPr>
      </p:pic>
      <p:sp>
        <p:nvSpPr>
          <p:cNvPr id="46" name="CustomShape 2"/>
          <p:cNvSpPr/>
          <p:nvPr/>
        </p:nvSpPr>
        <p:spPr>
          <a:xfrm>
            <a:off x="1440000" y="4176000"/>
            <a:ext cx="7631280" cy="363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s-CO" sz="1800" spc="-1" strike="noStrike">
                <a:solidFill>
                  <a:srgbClr val="000000"/>
                </a:solidFill>
                <a:latin typeface="Arial"/>
                <a:ea typeface="DejaVu Sans"/>
              </a:rPr>
              <a:t>Delegados por cada organización para presentar el Video</a:t>
            </a:r>
            <a:endParaRPr b="0" lang="es-CO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CustomShape 1"/>
          <p:cNvSpPr/>
          <p:nvPr/>
        </p:nvSpPr>
        <p:spPr>
          <a:xfrm>
            <a:off x="1009440" y="978840"/>
            <a:ext cx="8314200" cy="6821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s-CO" sz="2600" spc="-1" strike="noStrike">
                <a:solidFill>
                  <a:srgbClr val="000000"/>
                </a:solidFill>
                <a:latin typeface="Arial"/>
                <a:ea typeface="DejaVu Sans"/>
              </a:rPr>
              <a:t>                                                                </a:t>
            </a:r>
            <a:r>
              <a:rPr b="0" lang="es-CO" sz="2600" spc="-1" strike="noStrike">
                <a:solidFill>
                  <a:srgbClr val="000000"/>
                </a:solidFill>
                <a:latin typeface="Arial"/>
                <a:ea typeface="DejaVu Sans"/>
              </a:rPr>
              <a:t>AGENDA 26 DE MARZO</a:t>
            </a:r>
            <a:endParaRPr b="0" lang="es-CO" sz="2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CO" sz="2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2600" spc="-1" strike="noStrike">
                <a:solidFill>
                  <a:srgbClr val="000000"/>
                </a:solidFill>
                <a:latin typeface="Arial"/>
                <a:ea typeface="DejaVu Sans"/>
              </a:rPr>
              <a:t>1. Saludo Alcaldesa o su Delegado</a:t>
            </a:r>
            <a:endParaRPr b="0" lang="es-CO" sz="2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2600" spc="-1" strike="noStrike">
                <a:solidFill>
                  <a:srgbClr val="000000"/>
                </a:solidFill>
                <a:latin typeface="Arial"/>
                <a:ea typeface="DejaVu Sans"/>
              </a:rPr>
              <a:t>2. Contextualización de la Actividad</a:t>
            </a:r>
            <a:endParaRPr b="0" lang="es-CO" sz="2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2600" spc="-1" strike="noStrike">
                <a:solidFill>
                  <a:srgbClr val="000000"/>
                </a:solidFill>
                <a:latin typeface="Arial"/>
                <a:ea typeface="DejaVu Sans"/>
              </a:rPr>
              <a:t>3. Descripción de la Actividad</a:t>
            </a:r>
            <a:endParaRPr b="0" lang="es-CO" sz="2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2600" spc="-1" strike="noStrike">
                <a:solidFill>
                  <a:srgbClr val="000000"/>
                </a:solidFill>
                <a:latin typeface="Arial"/>
                <a:ea typeface="DejaVu Sans"/>
              </a:rPr>
              <a:t>4. Presentaciones</a:t>
            </a:r>
            <a:endParaRPr b="0" lang="es-CO" sz="2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2600" spc="-1" strike="noStrike">
                <a:solidFill>
                  <a:srgbClr val="000000"/>
                </a:solidFill>
                <a:latin typeface="Arial"/>
                <a:ea typeface="DejaVu Sans"/>
              </a:rPr>
              <a:t>4.1. Rap Melodía </a:t>
            </a:r>
            <a:endParaRPr b="0" lang="es-CO" sz="2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2600" spc="-1" strike="noStrike">
                <a:solidFill>
                  <a:srgbClr val="000000"/>
                </a:solidFill>
                <a:latin typeface="Arial"/>
                <a:ea typeface="DejaVu Sans"/>
              </a:rPr>
              <a:t>4.2.  Paquiva</a:t>
            </a:r>
            <a:endParaRPr b="0" lang="es-CO" sz="2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2600" spc="-1" strike="noStrike">
                <a:solidFill>
                  <a:srgbClr val="000000"/>
                </a:solidFill>
                <a:latin typeface="Arial"/>
                <a:ea typeface="DejaVu Sans"/>
              </a:rPr>
              <a:t>4.3.  Armonizarte</a:t>
            </a:r>
            <a:endParaRPr b="0" lang="es-CO" sz="2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2600" spc="-1" strike="noStrike">
                <a:solidFill>
                  <a:srgbClr val="000000"/>
                </a:solidFill>
                <a:latin typeface="Arial"/>
                <a:ea typeface="DejaVu Sans"/>
              </a:rPr>
              <a:t>4.4.  Sembrando con la Música</a:t>
            </a:r>
            <a:endParaRPr b="0" lang="es-CO" sz="2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2600" spc="-1" strike="noStrike">
                <a:solidFill>
                  <a:srgbClr val="000000"/>
                </a:solidFill>
                <a:latin typeface="Arial"/>
                <a:ea typeface="DejaVu Sans"/>
              </a:rPr>
              <a:t>5. Votaciones</a:t>
            </a:r>
            <a:endParaRPr b="0" lang="es-CO" sz="2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2600" spc="-1" strike="noStrike">
                <a:solidFill>
                  <a:srgbClr val="000000"/>
                </a:solidFill>
                <a:latin typeface="Arial"/>
                <a:ea typeface="DejaVu Sans"/>
              </a:rPr>
              <a:t>6. Cierre</a:t>
            </a:r>
            <a:endParaRPr b="0" lang="es-CO" sz="2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CO" sz="2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CO" sz="2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CO" sz="2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CO" sz="2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CustomShape 1"/>
          <p:cNvSpPr/>
          <p:nvPr/>
        </p:nvSpPr>
        <p:spPr>
          <a:xfrm>
            <a:off x="771840" y="570960"/>
            <a:ext cx="8908200" cy="942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s-CO" sz="2800" spc="-1" strike="noStrike">
                <a:solidFill>
                  <a:srgbClr val="000000"/>
                </a:solidFill>
                <a:latin typeface="Liberation Sans1"/>
                <a:ea typeface="Liberation Sans1"/>
              </a:rPr>
              <a:t>Especificaciones de Tarima</a:t>
            </a:r>
            <a:endParaRPr b="0" lang="es-CO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CO" sz="2800" spc="-1" strike="noStrike">
              <a:latin typeface="Arial"/>
            </a:endParaRPr>
          </a:p>
        </p:txBody>
      </p:sp>
      <p:pic>
        <p:nvPicPr>
          <p:cNvPr id="49" name="Imagen 45" descr=""/>
          <p:cNvPicPr/>
          <p:nvPr/>
        </p:nvPicPr>
        <p:blipFill>
          <a:blip r:embed="rId1"/>
          <a:stretch/>
        </p:blipFill>
        <p:spPr>
          <a:xfrm>
            <a:off x="1128240" y="1224000"/>
            <a:ext cx="2422080" cy="5918040"/>
          </a:xfrm>
          <a:prstGeom prst="rect">
            <a:avLst/>
          </a:prstGeom>
          <a:ln>
            <a:noFill/>
          </a:ln>
        </p:spPr>
      </p:pic>
      <p:sp>
        <p:nvSpPr>
          <p:cNvPr id="50" name="CustomShape 2"/>
          <p:cNvSpPr/>
          <p:nvPr/>
        </p:nvSpPr>
        <p:spPr>
          <a:xfrm>
            <a:off x="3861000" y="1210320"/>
            <a:ext cx="5997600" cy="5362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100000"/>
              </a:lnSpc>
            </a:pPr>
            <a:r>
              <a:rPr b="0" lang="es-CO" sz="2200" spc="-1" strike="noStrike">
                <a:solidFill>
                  <a:srgbClr val="000000"/>
                </a:solidFill>
                <a:latin typeface="Liberation Sans1"/>
                <a:ea typeface="DejaVu Sans"/>
              </a:rPr>
              <a:t>Techo - Truss con las siguientes características:</a:t>
            </a:r>
            <a:endParaRPr b="0" lang="es-CO" sz="2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CO" sz="2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2200" spc="-1" strike="noStrike">
                <a:solidFill>
                  <a:srgbClr val="000000"/>
                </a:solidFill>
                <a:latin typeface="Liberation Sans1"/>
                <a:ea typeface="DejaVu Sans"/>
              </a:rPr>
              <a:t>Techo tipo Hangar de 6 mts por 4 mts en</a:t>
            </a:r>
            <a:endParaRPr b="0" lang="es-CO" sz="2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2200" spc="-1" strike="noStrike">
                <a:solidFill>
                  <a:srgbClr val="000000"/>
                </a:solidFill>
                <a:latin typeface="Liberation Sans1"/>
                <a:ea typeface="DejaVu Sans"/>
              </a:rPr>
              <a:t>estructura metálica</a:t>
            </a:r>
            <a:endParaRPr b="0" lang="es-CO" sz="2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2200" spc="-1" strike="noStrike">
                <a:solidFill>
                  <a:srgbClr val="000000"/>
                </a:solidFill>
                <a:latin typeface="Liberation Sans1"/>
                <a:ea typeface="DejaVu Sans"/>
              </a:rPr>
              <a:t>01 Lona blanca el techo</a:t>
            </a:r>
            <a:endParaRPr b="0" lang="es-CO" sz="2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2200" spc="-1" strike="noStrike">
                <a:solidFill>
                  <a:srgbClr val="000000"/>
                </a:solidFill>
                <a:latin typeface="Liberation Sans1"/>
                <a:ea typeface="DejaVu Sans"/>
              </a:rPr>
              <a:t>01 Lona media luna en el fondo del techo.</a:t>
            </a:r>
            <a:endParaRPr b="0" lang="es-CO" sz="2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2200" spc="-1" strike="noStrike">
                <a:solidFill>
                  <a:srgbClr val="000000"/>
                </a:solidFill>
                <a:latin typeface="Liberation Sans1"/>
                <a:ea typeface="DejaVu Sans"/>
              </a:rPr>
              <a:t>04 Contrapesos y cortaviento de anclaje</a:t>
            </a:r>
            <a:endParaRPr b="0" lang="es-CO" sz="2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2200" spc="-1" strike="noStrike">
                <a:solidFill>
                  <a:srgbClr val="000000"/>
                </a:solidFill>
                <a:latin typeface="Liberation Sans1"/>
                <a:ea typeface="DejaVu Sans"/>
              </a:rPr>
              <a:t>04 slingas de ancle</a:t>
            </a:r>
            <a:endParaRPr b="0" lang="es-CO" sz="2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2200" spc="-1" strike="noStrike">
                <a:solidFill>
                  <a:srgbClr val="000000"/>
                </a:solidFill>
                <a:latin typeface="Liberation Sans1"/>
                <a:ea typeface="DejaVu Sans"/>
              </a:rPr>
              <a:t>02 Elevadores truss</a:t>
            </a:r>
            <a:endParaRPr b="0" lang="es-CO" sz="2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2200" spc="-1" strike="noStrike">
                <a:solidFill>
                  <a:srgbClr val="000000"/>
                </a:solidFill>
                <a:latin typeface="Liberation Sans1"/>
                <a:ea typeface="DejaVu Sans"/>
              </a:rPr>
              <a:t>01 Tramos de truss de 6 mts</a:t>
            </a:r>
            <a:endParaRPr b="0" lang="es-CO" sz="2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CO" sz="2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2200" spc="-1" strike="noStrike">
                <a:solidFill>
                  <a:srgbClr val="000000"/>
                </a:solidFill>
                <a:latin typeface="Liberation Sans1"/>
                <a:ea typeface="Liberation Sans1"/>
              </a:rPr>
              <a:t>Carpa – camerino de 4.0 mts por 4.0 mts, de 2.0</a:t>
            </a:r>
            <a:endParaRPr b="0" lang="es-CO" sz="2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2200" spc="-1" strike="noStrike">
                <a:solidFill>
                  <a:srgbClr val="000000"/>
                </a:solidFill>
                <a:latin typeface="Liberation Sans1"/>
                <a:ea typeface="Liberation Sans1"/>
              </a:rPr>
              <a:t>mts de alto con laterales en lona blanca.</a:t>
            </a:r>
            <a:endParaRPr b="0" lang="es-CO" sz="2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2200" spc="-1" strike="noStrike">
                <a:solidFill>
                  <a:srgbClr val="000000"/>
                </a:solidFill>
                <a:latin typeface="Liberation Sans1"/>
                <a:ea typeface="Liberation Sans1"/>
              </a:rPr>
              <a:t>Cantidad: Una (1) unidad</a:t>
            </a:r>
            <a:endParaRPr b="0" lang="es-CO" sz="2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CustomShape 1"/>
          <p:cNvSpPr/>
          <p:nvPr/>
        </p:nvSpPr>
        <p:spPr>
          <a:xfrm>
            <a:off x="729000" y="467280"/>
            <a:ext cx="8908200" cy="7127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100000"/>
              </a:lnSpc>
            </a:pPr>
            <a:r>
              <a:rPr b="1" lang="es-CO" sz="2600" spc="-1" strike="noStrike">
                <a:solidFill>
                  <a:srgbClr val="000000"/>
                </a:solidFill>
                <a:latin typeface="Liberation Sans1"/>
                <a:ea typeface="DejaVu Sans"/>
              </a:rPr>
              <a:t>ESPECIFICACIONES SONIDO</a:t>
            </a:r>
            <a:endParaRPr b="0" lang="es-CO" sz="2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2600" spc="-1" strike="noStrike">
                <a:solidFill>
                  <a:srgbClr val="000000"/>
                </a:solidFill>
                <a:latin typeface="Liberation Sans1"/>
                <a:ea typeface="DejaVu Sans"/>
              </a:rPr>
              <a:t>Sonido  de (5700 Wts)</a:t>
            </a:r>
            <a:endParaRPr b="0" lang="es-CO" sz="2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2600" spc="-1" strike="noStrike">
                <a:solidFill>
                  <a:srgbClr val="000000"/>
                </a:solidFill>
                <a:latin typeface="Liberation Sans1"/>
                <a:ea typeface="DejaVu Sans"/>
              </a:rPr>
              <a:t>01 Consola digital MACKIE DL1608 de 16 canales</a:t>
            </a:r>
            <a:endParaRPr b="0" lang="es-CO" sz="2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2600" spc="-1" strike="noStrike">
                <a:solidFill>
                  <a:srgbClr val="000000"/>
                </a:solidFill>
                <a:latin typeface="Liberation Sans1"/>
                <a:ea typeface="DejaVu Sans"/>
              </a:rPr>
              <a:t>01 Procesos digitales de consola 16/16</a:t>
            </a:r>
            <a:endParaRPr b="0" lang="es-CO" sz="2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2600" spc="-1" strike="noStrike">
                <a:solidFill>
                  <a:srgbClr val="000000"/>
                </a:solidFill>
                <a:latin typeface="Liberation Sans1"/>
                <a:ea typeface="DejaVu Sans"/>
              </a:rPr>
              <a:t>06 Cabinas activas line Array (420 W Auto potenciadas) C/U</a:t>
            </a:r>
            <a:endParaRPr b="0" lang="es-CO" sz="2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2600" spc="-1" strike="noStrike">
                <a:solidFill>
                  <a:srgbClr val="000000"/>
                </a:solidFill>
                <a:latin typeface="Liberation Sans1"/>
                <a:ea typeface="DejaVu Sans"/>
              </a:rPr>
              <a:t>2 Monitores side-fill RCF- ART 725- 750 W driver de 2 ̈ C/U</a:t>
            </a:r>
            <a:endParaRPr b="0" lang="es-CO" sz="2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2600" spc="-1" strike="noStrike">
                <a:solidFill>
                  <a:srgbClr val="000000"/>
                </a:solidFill>
                <a:latin typeface="Liberation Sans1"/>
                <a:ea typeface="DejaVu Sans"/>
              </a:rPr>
              <a:t>2 Sub-bajos YORKVILLE LS 800P 1.500 W C/U</a:t>
            </a:r>
            <a:endParaRPr b="0" lang="es-CO" sz="2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2600" spc="-1" strike="noStrike">
                <a:solidFill>
                  <a:srgbClr val="000000"/>
                </a:solidFill>
                <a:latin typeface="Liberation Sans1"/>
                <a:ea typeface="DejaVu Sans"/>
              </a:rPr>
              <a:t>12 Micrófonos alámbricos para voces</a:t>
            </a:r>
            <a:endParaRPr b="0" lang="es-CO" sz="2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2600" spc="-1" strike="noStrike">
                <a:solidFill>
                  <a:srgbClr val="000000"/>
                </a:solidFill>
                <a:latin typeface="Liberation Sans1"/>
                <a:ea typeface="DejaVu Sans"/>
              </a:rPr>
              <a:t>12 Bases para micrófonos</a:t>
            </a:r>
            <a:endParaRPr b="0" lang="es-CO" sz="2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2600" spc="-1" strike="noStrike">
                <a:solidFill>
                  <a:srgbClr val="000000"/>
                </a:solidFill>
                <a:latin typeface="Liberation Sans1"/>
                <a:ea typeface="DejaVu Sans"/>
              </a:rPr>
              <a:t>04 Bases para cabina</a:t>
            </a:r>
            <a:endParaRPr b="0" lang="es-CO" sz="2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2600" spc="-1" strike="noStrike">
                <a:solidFill>
                  <a:srgbClr val="000000"/>
                </a:solidFill>
                <a:latin typeface="Liberation Sans1"/>
                <a:ea typeface="DejaVu Sans"/>
              </a:rPr>
              <a:t>04 Cajas de paso</a:t>
            </a:r>
            <a:endParaRPr b="0" lang="es-CO" sz="2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2600" spc="-1" strike="noStrike">
                <a:solidFill>
                  <a:srgbClr val="000000"/>
                </a:solidFill>
                <a:latin typeface="Liberation Sans1"/>
                <a:ea typeface="DejaVu Sans"/>
              </a:rPr>
              <a:t>01 Cableado de señal XLR para conexión de audio</a:t>
            </a:r>
            <a:endParaRPr b="0" lang="es-CO" sz="2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2600" spc="-1" strike="noStrike">
                <a:solidFill>
                  <a:srgbClr val="000000"/>
                </a:solidFill>
                <a:latin typeface="Liberation Sans1"/>
                <a:ea typeface="DejaVu Sans"/>
              </a:rPr>
              <a:t>01 Cableado eléctrico necesario</a:t>
            </a:r>
            <a:endParaRPr b="0" lang="es-CO" sz="2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2600" spc="-1" strike="noStrike">
                <a:solidFill>
                  <a:srgbClr val="000000"/>
                </a:solidFill>
                <a:latin typeface="Liberation Sans1"/>
                <a:ea typeface="DejaVu Sans"/>
              </a:rPr>
              <a:t>02 Personal técnico montaje Audio-Sonidistas</a:t>
            </a:r>
            <a:endParaRPr b="0" lang="es-CO" sz="2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2600" spc="-1" strike="noStrike">
                <a:solidFill>
                  <a:srgbClr val="000000"/>
                </a:solidFill>
                <a:latin typeface="Liberation Sans1"/>
                <a:ea typeface="DejaVu Sans"/>
              </a:rPr>
              <a:t>04 luces par led</a:t>
            </a:r>
            <a:endParaRPr b="0" lang="es-CO" sz="2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2600" spc="-1" strike="noStrike">
                <a:solidFill>
                  <a:srgbClr val="000000"/>
                </a:solidFill>
                <a:latin typeface="Liberation Sans1"/>
                <a:ea typeface="DejaVu Sans"/>
              </a:rPr>
              <a:t>01 House mix</a:t>
            </a:r>
            <a:endParaRPr b="0" lang="es-CO" sz="2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Imagen 48" descr=""/>
          <p:cNvPicPr/>
          <p:nvPr/>
        </p:nvPicPr>
        <p:blipFill>
          <a:blip r:embed="rId1"/>
          <a:srcRect l="29653" t="34911" r="12853" b="23115"/>
          <a:stretch/>
        </p:blipFill>
        <p:spPr>
          <a:xfrm>
            <a:off x="474840" y="734400"/>
            <a:ext cx="9506160" cy="53838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Imagen 49" descr=""/>
          <p:cNvPicPr/>
          <p:nvPr/>
        </p:nvPicPr>
        <p:blipFill>
          <a:blip r:embed="rId1"/>
          <a:srcRect l="27644" t="40472" r="23753" b="20694"/>
          <a:stretch/>
        </p:blipFill>
        <p:spPr>
          <a:xfrm>
            <a:off x="1308960" y="1305360"/>
            <a:ext cx="7896240" cy="48942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CustomShape 1"/>
          <p:cNvSpPr/>
          <p:nvPr/>
        </p:nvSpPr>
        <p:spPr>
          <a:xfrm>
            <a:off x="714240" y="688680"/>
            <a:ext cx="7590240" cy="5795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es-CO" sz="1500" spc="-1" strike="noStrike">
                <a:solidFill>
                  <a:srgbClr val="000000"/>
                </a:solidFill>
                <a:latin typeface="Arial"/>
                <a:ea typeface="DejaVu Sans"/>
              </a:rPr>
              <a:t>ACUERDOS PARA EL PROCESO DE VOTACIÓN</a:t>
            </a:r>
            <a:endParaRPr b="0" lang="es-CO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CO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1500" spc="-1" strike="noStrike">
                <a:solidFill>
                  <a:srgbClr val="000000"/>
                </a:solidFill>
                <a:latin typeface="Arial"/>
                <a:ea typeface="DejaVu Sans"/>
              </a:rPr>
              <a:t>1. Quienes pueden votar? </a:t>
            </a:r>
            <a:r>
              <a:rPr b="1" lang="es-CO" sz="1500" spc="-1" strike="noStrike">
                <a:solidFill>
                  <a:srgbClr val="000000"/>
                </a:solidFill>
                <a:latin typeface="Arial"/>
                <a:ea typeface="DejaVu Sans"/>
              </a:rPr>
              <a:t>MAYORES DE 13 AÑOS</a:t>
            </a:r>
            <a:endParaRPr b="0" lang="es-CO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1500" spc="-1" strike="noStrike">
                <a:solidFill>
                  <a:srgbClr val="000000"/>
                </a:solidFill>
                <a:latin typeface="Arial"/>
                <a:ea typeface="DejaVu Sans"/>
              </a:rPr>
              <a:t>2. A que hora se inicia el proceso de votación? </a:t>
            </a:r>
            <a:r>
              <a:rPr b="1" lang="es-CO" sz="1500" spc="-1" strike="noStrike">
                <a:solidFill>
                  <a:srgbClr val="000000"/>
                </a:solidFill>
                <a:latin typeface="Arial"/>
                <a:ea typeface="DejaVu Sans"/>
              </a:rPr>
              <a:t>CUANDO HAYA SUFICIENTE AFLUENCIA DE PÚBLICO EN 3 URNAS</a:t>
            </a:r>
            <a:endParaRPr b="0" lang="es-CO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1500" spc="-1" strike="noStrike">
                <a:solidFill>
                  <a:srgbClr val="000000"/>
                </a:solidFill>
                <a:latin typeface="Arial"/>
                <a:ea typeface="DejaVu Sans"/>
              </a:rPr>
              <a:t>3. A qué hora se cierra el proceso de votación? </a:t>
            </a:r>
            <a:r>
              <a:rPr b="1" lang="es-CO" sz="1500" spc="-1" strike="noStrike">
                <a:solidFill>
                  <a:srgbClr val="000000"/>
                </a:solidFill>
                <a:latin typeface="Arial"/>
                <a:ea typeface="DejaVu Sans"/>
              </a:rPr>
              <a:t>UNA HORA DESPUES DE LAS 4</a:t>
            </a:r>
            <a:endParaRPr b="0" lang="es-CO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1500" spc="-1" strike="noStrike">
                <a:solidFill>
                  <a:srgbClr val="000000"/>
                </a:solidFill>
                <a:latin typeface="Arial"/>
                <a:ea typeface="DejaVu Sans"/>
              </a:rPr>
              <a:t>4. Se hace escrutinio terminado cada día o al terminar el ciclo de presentaciones? </a:t>
            </a:r>
            <a:r>
              <a:rPr b="1" lang="es-CO" sz="1500" spc="-1" strike="noStrike">
                <a:solidFill>
                  <a:srgbClr val="000000"/>
                </a:solidFill>
                <a:latin typeface="Arial"/>
                <a:ea typeface="DejaVu Sans"/>
              </a:rPr>
              <a:t>AL FINAL DE TODAS LAS PRESENTACIONES</a:t>
            </a:r>
            <a:endParaRPr b="0" lang="es-CO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1500" spc="-1" strike="noStrike">
                <a:solidFill>
                  <a:srgbClr val="000000"/>
                </a:solidFill>
                <a:latin typeface="Arial"/>
                <a:ea typeface="DejaVu Sans"/>
              </a:rPr>
              <a:t>5. Cuántas salidas hace cada grupo? </a:t>
            </a:r>
            <a:endParaRPr b="0" lang="es-CO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es-CO" sz="1500" spc="-1" strike="noStrike">
                <a:solidFill>
                  <a:srgbClr val="000000"/>
                </a:solidFill>
                <a:latin typeface="Arial"/>
                <a:ea typeface="DejaVu Sans"/>
              </a:rPr>
              <a:t>DANZA TEATRO UNA SOLA SALIDA</a:t>
            </a:r>
            <a:endParaRPr b="0" lang="es-CO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es-CO" sz="1500" spc="-1" strike="noStrike">
                <a:solidFill>
                  <a:srgbClr val="000000"/>
                </a:solidFill>
                <a:latin typeface="Arial"/>
                <a:ea typeface="DejaVu Sans"/>
              </a:rPr>
              <a:t>CANCION INEDITA DOS SALIDAS</a:t>
            </a:r>
            <a:endParaRPr b="0" lang="es-CO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es-CO" sz="1500" spc="-1" strike="noStrike">
                <a:solidFill>
                  <a:srgbClr val="000000"/>
                </a:solidFill>
                <a:latin typeface="Arial"/>
                <a:ea typeface="DejaVu Sans"/>
              </a:rPr>
              <a:t>VIDEO COLEGIOS 1 PROYECCION POR GRUPO</a:t>
            </a:r>
            <a:endParaRPr b="0" lang="es-CO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es-CO" sz="1500" spc="-1" strike="noStrike">
                <a:solidFill>
                  <a:srgbClr val="000000"/>
                </a:solidFill>
                <a:latin typeface="Arial"/>
                <a:ea typeface="DejaVu Sans"/>
              </a:rPr>
              <a:t>VIDEO MUSEO 1 PROYECCION</a:t>
            </a:r>
            <a:endParaRPr b="0" lang="es-CO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1500" spc="-1" strike="noStrike">
                <a:solidFill>
                  <a:srgbClr val="000000"/>
                </a:solidFill>
                <a:latin typeface="Arial"/>
                <a:ea typeface="DejaVu Sans"/>
              </a:rPr>
              <a:t>6. Ubicación de la urna</a:t>
            </a:r>
            <a:endParaRPr b="0" lang="es-CO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1500" spc="-1" strike="noStrike">
                <a:solidFill>
                  <a:srgbClr val="000000"/>
                </a:solidFill>
                <a:latin typeface="Arial"/>
                <a:ea typeface="Noto Sans CJK SC Regular"/>
              </a:rPr>
              <a:t>7. </a:t>
            </a:r>
            <a:r>
              <a:rPr b="0" lang="es-CO" sz="1500" spc="-1" strike="noStrike">
                <a:solidFill>
                  <a:srgbClr val="000000"/>
                </a:solidFill>
                <a:latin typeface="Arial"/>
                <a:ea typeface="DejaVu Sans"/>
              </a:rPr>
              <a:t>Testigos de votación por grupo participante </a:t>
            </a:r>
            <a:r>
              <a:rPr b="1" lang="es-CO" sz="1500" spc="-1" strike="noStrike">
                <a:solidFill>
                  <a:srgbClr val="000000"/>
                </a:solidFill>
                <a:latin typeface="Arial"/>
                <a:ea typeface="DejaVu Sans"/>
              </a:rPr>
              <a:t>CADA GRUPO DESIGNA UN TESTIGO ELECTORAL</a:t>
            </a:r>
            <a:endParaRPr b="0" lang="es-CO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1500" spc="-1" strike="noStrike">
                <a:solidFill>
                  <a:srgbClr val="000000"/>
                </a:solidFill>
                <a:latin typeface="Arial"/>
                <a:ea typeface="DejaVu Sans"/>
              </a:rPr>
              <a:t>8. Procedimiento para votar:</a:t>
            </a:r>
            <a:endParaRPr b="0" lang="es-CO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1500" spc="-1" strike="noStrike">
                <a:solidFill>
                  <a:srgbClr val="000000"/>
                </a:solidFill>
                <a:latin typeface="Arial"/>
                <a:ea typeface="DejaVu Sans"/>
              </a:rPr>
              <a:t>8.1. Pasar al lugar de la urna y presentar documento de identidad</a:t>
            </a:r>
            <a:endParaRPr b="0" lang="es-CO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1500" spc="-1" strike="noStrike">
                <a:solidFill>
                  <a:srgbClr val="000000"/>
                </a:solidFill>
                <a:latin typeface="Arial"/>
                <a:ea typeface="DejaVu Sans"/>
              </a:rPr>
              <a:t>8.2. Registrar los datos de la persona en planilla de registro</a:t>
            </a:r>
            <a:endParaRPr b="0" lang="es-CO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1500" spc="-1" strike="noStrike">
                <a:solidFill>
                  <a:srgbClr val="000000"/>
                </a:solidFill>
                <a:latin typeface="Arial"/>
                <a:ea typeface="DejaVu Sans"/>
              </a:rPr>
              <a:t>8.3. Recibir el tarjetón</a:t>
            </a:r>
            <a:endParaRPr b="0" lang="es-CO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1500" spc="-1" strike="noStrike">
                <a:solidFill>
                  <a:srgbClr val="000000"/>
                </a:solidFill>
                <a:latin typeface="Arial"/>
                <a:ea typeface="DejaVu Sans"/>
              </a:rPr>
              <a:t>8.4. Realizar el voto e introducirlo en la urna</a:t>
            </a:r>
            <a:endParaRPr b="0" lang="es-CO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CO" sz="1500" spc="-1" strike="noStrike">
                <a:solidFill>
                  <a:srgbClr val="000000"/>
                </a:solidFill>
                <a:latin typeface="Arial"/>
                <a:ea typeface="DejaVu Sans"/>
              </a:rPr>
              <a:t>8.5. Recibir el suvenir </a:t>
            </a:r>
            <a:r>
              <a:rPr b="1" lang="es-CO" sz="1500" spc="-1" strike="noStrike">
                <a:solidFill>
                  <a:srgbClr val="000000"/>
                </a:solidFill>
                <a:latin typeface="Arial"/>
                <a:ea typeface="DejaVu Sans"/>
              </a:rPr>
              <a:t>SE ENTREGA A CADA VOTANTE</a:t>
            </a:r>
            <a:r>
              <a:rPr b="0" lang="es-CO" sz="1500" spc="-1" strike="noStrike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endParaRPr b="0" lang="es-CO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CO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es-CO" sz="1500" spc="-1" strike="noStrike">
                <a:solidFill>
                  <a:srgbClr val="000000"/>
                </a:solidFill>
                <a:latin typeface="Arial"/>
                <a:ea typeface="DejaVu Sans"/>
              </a:rPr>
              <a:t>PARA LAS SEGUNDAS PRESENTACIONES, SE VERIFICA QUE </a:t>
            </a:r>
            <a:r>
              <a:rPr b="1" lang="es-CO" sz="1500" spc="-1" strike="noStrike" u="sng">
                <a:solidFill>
                  <a:srgbClr val="000000"/>
                </a:solidFill>
                <a:uFillTx/>
                <a:latin typeface="Arial"/>
                <a:ea typeface="DejaVu Sans"/>
              </a:rPr>
              <a:t>NO</a:t>
            </a:r>
            <a:r>
              <a:rPr b="1" lang="es-CO" sz="1500" spc="-1" strike="noStrike">
                <a:solidFill>
                  <a:srgbClr val="000000"/>
                </a:solidFill>
                <a:latin typeface="Arial"/>
                <a:ea typeface="DejaVu Sans"/>
              </a:rPr>
              <a:t> HAYA VOTANTES REPITENTES</a:t>
            </a:r>
            <a:r>
              <a:rPr b="0" lang="es-CO" sz="1500" spc="-1" strike="noStrike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endParaRPr b="0" lang="es-CO" sz="15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CustomShape 1"/>
          <p:cNvSpPr/>
          <p:nvPr/>
        </p:nvSpPr>
        <p:spPr>
          <a:xfrm>
            <a:off x="1048680" y="2520000"/>
            <a:ext cx="7590240" cy="43254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endParaRPr b="0" lang="es-CO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CO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es-CO" sz="2200" spc="-1" strike="noStrike">
                <a:solidFill>
                  <a:srgbClr val="000000"/>
                </a:solidFill>
                <a:latin typeface="Arial"/>
                <a:ea typeface="DejaVu Sans"/>
              </a:rPr>
              <a:t>1.PUEDEN VOTAR MAYORES DE 13 AÑOS</a:t>
            </a:r>
            <a:endParaRPr b="0" lang="es-CO" sz="2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es-CO" sz="2200" spc="-1" strike="noStrike">
                <a:solidFill>
                  <a:srgbClr val="000000"/>
                </a:solidFill>
                <a:latin typeface="Arial"/>
                <a:ea typeface="DejaVu Sans"/>
              </a:rPr>
              <a:t>2.SE CIERRAN LAS VOTACIONES UNA HORA DESPUÉS DE ABIERTAS </a:t>
            </a:r>
            <a:endParaRPr b="0" lang="es-CO" sz="2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es-CO" sz="2200" spc="-1" strike="noStrike">
                <a:solidFill>
                  <a:srgbClr val="000000"/>
                </a:solidFill>
                <a:latin typeface="Arial"/>
                <a:ea typeface="DejaVu Sans"/>
              </a:rPr>
              <a:t>3. DEBEN ELEGIR SOLO UNA DE LAS OBRAS</a:t>
            </a:r>
            <a:endParaRPr b="0" lang="es-CO" sz="2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es-CO" sz="2200" spc="-1" strike="noStrike">
                <a:solidFill>
                  <a:srgbClr val="000000"/>
                </a:solidFill>
                <a:latin typeface="Arial"/>
                <a:ea typeface="DejaVu Sans"/>
              </a:rPr>
              <a:t>4. DEBE INSCRIBIRSE PREVIAMENTE A EJERCER SU VOTO</a:t>
            </a:r>
            <a:endParaRPr b="0" lang="es-CO" sz="2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es-CO" sz="2200" spc="-1" strike="noStrike">
                <a:solidFill>
                  <a:srgbClr val="000000"/>
                </a:solidFill>
                <a:latin typeface="Arial"/>
                <a:ea typeface="DejaVu Sans"/>
              </a:rPr>
              <a:t>5. CADA PERSONA SOLO VOTA UNA VEZ, POR ESA RAZÓN SE USA LA TINTA INDELEBLE</a:t>
            </a:r>
            <a:endParaRPr b="0" lang="es-CO" sz="2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es-CO" sz="2200" spc="-1" strike="noStrike">
                <a:solidFill>
                  <a:srgbClr val="000000"/>
                </a:solidFill>
                <a:latin typeface="Arial"/>
                <a:ea typeface="DejaVu Sans"/>
              </a:rPr>
              <a:t>6. DEBE PRESENTAR EL DOCUMENTO DE IDENTIDAD PARA PODER VOTAR</a:t>
            </a:r>
            <a:endParaRPr b="0" lang="es-CO" sz="2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CO" sz="2200" spc="-1" strike="noStrike">
              <a:latin typeface="Arial"/>
            </a:endParaRPr>
          </a:p>
        </p:txBody>
      </p:sp>
      <p:sp>
        <p:nvSpPr>
          <p:cNvPr id="56" name="CustomShape 2"/>
          <p:cNvSpPr/>
          <p:nvPr/>
        </p:nvSpPr>
        <p:spPr>
          <a:xfrm>
            <a:off x="1512000" y="1152000"/>
            <a:ext cx="7270920" cy="881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es-CO" sz="2600" spc="-1" strike="noStrike">
                <a:solidFill>
                  <a:srgbClr val="000000"/>
                </a:solidFill>
                <a:latin typeface="Arial"/>
                <a:ea typeface="DejaVu Sans"/>
              </a:rPr>
              <a:t>REGLAS A TENER EN CUENTA PARA LAS VOTACIONES</a:t>
            </a:r>
            <a:endParaRPr b="0" lang="es-CO" sz="2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Group 1"/>
          <p:cNvGrpSpPr/>
          <p:nvPr/>
        </p:nvGrpSpPr>
        <p:grpSpPr>
          <a:xfrm>
            <a:off x="356040" y="0"/>
            <a:ext cx="9417960" cy="7768800"/>
            <a:chOff x="356040" y="0"/>
            <a:chExt cx="9417960" cy="7768800"/>
          </a:xfrm>
        </p:grpSpPr>
        <p:sp>
          <p:nvSpPr>
            <p:cNvPr id="58" name="CustomShape 2"/>
            <p:cNvSpPr/>
            <p:nvPr/>
          </p:nvSpPr>
          <p:spPr>
            <a:xfrm>
              <a:off x="356040" y="0"/>
              <a:ext cx="9417960" cy="77688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59" name="CustomShape 3"/>
            <p:cNvSpPr/>
            <p:nvPr/>
          </p:nvSpPr>
          <p:spPr>
            <a:xfrm>
              <a:off x="3007800" y="3152880"/>
              <a:ext cx="3810600" cy="1095120"/>
            </a:xfrm>
            <a:prstGeom prst="rect">
              <a:avLst/>
            </a:prstGeom>
            <a:noFill/>
            <a:ln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90000" rIns="90000" tIns="45000" bIns="45000">
              <a:spAutoFit/>
            </a:bodyPr>
            <a:p>
              <a:pPr algn="ctr">
                <a:lnSpc>
                  <a:spcPct val="100000"/>
                </a:lnSpc>
              </a:pPr>
              <a:r>
                <a:rPr b="1" lang="es-CO" sz="6600" spc="-1" strike="noStrike">
                  <a:solidFill>
                    <a:srgbClr val="ffc000"/>
                  </a:solidFill>
                  <a:latin typeface="Calibri"/>
                  <a:ea typeface="DejaVu Sans"/>
                </a:rPr>
                <a:t>GRACIAS</a:t>
              </a:r>
              <a:endParaRPr b="0" lang="es-CO" sz="6600" spc="-1" strike="noStrike">
                <a:latin typeface="Arial"/>
              </a:endParaRPr>
            </a:p>
          </p:txBody>
        </p:sp>
        <p:pic>
          <p:nvPicPr>
            <p:cNvPr id="60" name="Imagen 3" descr=""/>
            <p:cNvPicPr/>
            <p:nvPr/>
          </p:nvPicPr>
          <p:blipFill>
            <a:blip r:embed="rId1"/>
            <a:stretch/>
          </p:blipFill>
          <p:spPr>
            <a:xfrm>
              <a:off x="4038840" y="5806800"/>
              <a:ext cx="1748520" cy="1227240"/>
            </a:xfrm>
            <a:prstGeom prst="rect">
              <a:avLst/>
            </a:prstGeom>
            <a:ln>
              <a:noFill/>
            </a:ln>
          </p:spPr>
        </p:pic>
      </p:grp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939</TotalTime>
  <Application>LibreOffice/6.2.8.2$Linux_X86_64 LibreOffice_project/f82ddfca21ebc1e222a662a32b25c0c9d20169ee</Application>
  <Words>500</Words>
  <Paragraphs>87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2020-01-14T13:48:49Z</dcterms:created>
  <dc:creator>Microsoft Office User</dc:creator>
  <dc:description/>
  <dc:language>es-CO</dc:language>
  <cp:lastModifiedBy/>
  <cp:lastPrinted>2023-03-24T19:24:57Z</cp:lastPrinted>
  <dcterms:modified xsi:type="dcterms:W3CDTF">2023-03-31T15:48:05Z</dcterms:modified>
  <cp:revision>70</cp:revision>
  <dc:subject/>
  <dc:title>Presentación de PowerPoint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16.0000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Panorámica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10</vt:i4>
  </property>
</Properties>
</file>