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4"/>
  </p:notesMasterIdLst>
  <p:handoutMasterIdLst>
    <p:handoutMasterId r:id="rId25"/>
  </p:handoutMasterIdLst>
  <p:sldIdLst>
    <p:sldId id="291" r:id="rId5"/>
    <p:sldId id="265" r:id="rId6"/>
    <p:sldId id="615" r:id="rId7"/>
    <p:sldId id="308" r:id="rId8"/>
    <p:sldId id="293" r:id="rId9"/>
    <p:sldId id="620" r:id="rId10"/>
    <p:sldId id="268" r:id="rId11"/>
    <p:sldId id="292" r:id="rId12"/>
    <p:sldId id="621" r:id="rId13"/>
    <p:sldId id="626" r:id="rId14"/>
    <p:sldId id="307" r:id="rId15"/>
    <p:sldId id="298" r:id="rId16"/>
    <p:sldId id="618" r:id="rId17"/>
    <p:sldId id="619" r:id="rId18"/>
    <p:sldId id="309" r:id="rId19"/>
    <p:sldId id="616" r:id="rId20"/>
    <p:sldId id="300" r:id="rId21"/>
    <p:sldId id="297" r:id="rId22"/>
    <p:sldId id="296" r:id="rId23"/>
  </p:sldIdLst>
  <p:sldSz cx="12188825" cy="6858000"/>
  <p:notesSz cx="6858000" cy="9144000"/>
  <p:defaultTextStyle>
    <a:defPPr rtl="0"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39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A900"/>
    <a:srgbClr val="6EA92D"/>
    <a:srgbClr val="75BD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12C8C85-51F0-491E-9774-3900AFEF0FD7}" styleName="Estilo claro 2 - Acento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0505E3EF-67EA-436B-97B2-0124C06EBD24}" styleName="Estilo medio 4 - Énfasis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009" autoAdjust="0"/>
    <p:restoredTop sz="94629" autoAdjust="0"/>
  </p:normalViewPr>
  <p:slideViewPr>
    <p:cSldViewPr showGuides="1">
      <p:cViewPr varScale="1">
        <p:scale>
          <a:sx n="74" d="100"/>
          <a:sy n="74" d="100"/>
        </p:scale>
        <p:origin x="452" y="56"/>
      </p:cViewPr>
      <p:guideLst>
        <p:guide pos="3839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7" d="100"/>
          <a:sy n="87" d="100"/>
        </p:scale>
        <p:origin x="3822" y="6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Lenovo\Downloads\METAS%20Y%20PRESUPUESTO%20ASIGNADO%20POR%20CENTRO%20DE%20FORMACI&#211;N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Lenovo\Documents\PMM2026\Presentaciones%20Mensuales%20PMM\METAS%20MES%20A%20ME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Lenovo\Documents\PMM2026\Presentaciones%20Mensuales%20PMM\METAS%20MES%20A%20MES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Hoja4!$C$2</c:f>
              <c:strCache>
                <c:ptCount val="1"/>
                <c:pt idx="0">
                  <c:v>Suma de N° Panaderias Nueva Transferencia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5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Work Sans" pitchFamily="2" charset="0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Hoja4!$B$3:$B$34</c:f>
              <c:strCache>
                <c:ptCount val="32"/>
                <c:pt idx="0">
                  <c:v>Amazonas</c:v>
                </c:pt>
                <c:pt idx="1">
                  <c:v>Antioquia</c:v>
                </c:pt>
                <c:pt idx="2">
                  <c:v>Arauca</c:v>
                </c:pt>
                <c:pt idx="3">
                  <c:v>Atlántico</c:v>
                </c:pt>
                <c:pt idx="4">
                  <c:v>Bogotá D.C.</c:v>
                </c:pt>
                <c:pt idx="5">
                  <c:v>Bolivar</c:v>
                </c:pt>
                <c:pt idx="6">
                  <c:v>Boyacá </c:v>
                </c:pt>
                <c:pt idx="7">
                  <c:v>Caldas</c:v>
                </c:pt>
                <c:pt idx="8">
                  <c:v>Caquetá</c:v>
                </c:pt>
                <c:pt idx="9">
                  <c:v>Casanare</c:v>
                </c:pt>
                <c:pt idx="10">
                  <c:v>Cauca</c:v>
                </c:pt>
                <c:pt idx="11">
                  <c:v>Cesar</c:v>
                </c:pt>
                <c:pt idx="12">
                  <c:v>Choco</c:v>
                </c:pt>
                <c:pt idx="13">
                  <c:v>Córdoba</c:v>
                </c:pt>
                <c:pt idx="14">
                  <c:v>Cundinamarca</c:v>
                </c:pt>
                <c:pt idx="15">
                  <c:v>Guainía</c:v>
                </c:pt>
                <c:pt idx="16">
                  <c:v>Guaviare</c:v>
                </c:pt>
                <c:pt idx="17">
                  <c:v>Huila</c:v>
                </c:pt>
                <c:pt idx="18">
                  <c:v>La Guajira</c:v>
                </c:pt>
                <c:pt idx="19">
                  <c:v>Magdalena</c:v>
                </c:pt>
                <c:pt idx="20">
                  <c:v>Meta</c:v>
                </c:pt>
                <c:pt idx="21">
                  <c:v>Nariño</c:v>
                </c:pt>
                <c:pt idx="22">
                  <c:v>Norte de Santander</c:v>
                </c:pt>
                <c:pt idx="23">
                  <c:v>Putumayo</c:v>
                </c:pt>
                <c:pt idx="24">
                  <c:v>Quindio</c:v>
                </c:pt>
                <c:pt idx="25">
                  <c:v>Risaralda</c:v>
                </c:pt>
                <c:pt idx="26">
                  <c:v>San Andres</c:v>
                </c:pt>
                <c:pt idx="27">
                  <c:v>Santander</c:v>
                </c:pt>
                <c:pt idx="28">
                  <c:v>Tolima</c:v>
                </c:pt>
                <c:pt idx="29">
                  <c:v>Valle del Cauca</c:v>
                </c:pt>
                <c:pt idx="30">
                  <c:v>Vaupés</c:v>
                </c:pt>
                <c:pt idx="31">
                  <c:v>Vichada</c:v>
                </c:pt>
              </c:strCache>
            </c:strRef>
          </c:cat>
          <c:val>
            <c:numRef>
              <c:f>Hoja4!$C$3:$C$34</c:f>
              <c:numCache>
                <c:formatCode>General</c:formatCode>
                <c:ptCount val="32"/>
                <c:pt idx="0">
                  <c:v>10</c:v>
                </c:pt>
                <c:pt idx="1">
                  <c:v>225</c:v>
                </c:pt>
                <c:pt idx="2">
                  <c:v>36</c:v>
                </c:pt>
                <c:pt idx="3">
                  <c:v>108</c:v>
                </c:pt>
                <c:pt idx="4">
                  <c:v>840</c:v>
                </c:pt>
                <c:pt idx="5">
                  <c:v>52</c:v>
                </c:pt>
                <c:pt idx="6">
                  <c:v>47.5</c:v>
                </c:pt>
                <c:pt idx="7">
                  <c:v>106</c:v>
                </c:pt>
                <c:pt idx="8">
                  <c:v>10</c:v>
                </c:pt>
                <c:pt idx="9">
                  <c:v>8</c:v>
                </c:pt>
                <c:pt idx="10">
                  <c:v>214</c:v>
                </c:pt>
                <c:pt idx="11">
                  <c:v>30</c:v>
                </c:pt>
                <c:pt idx="12">
                  <c:v>25</c:v>
                </c:pt>
                <c:pt idx="13">
                  <c:v>70</c:v>
                </c:pt>
                <c:pt idx="14">
                  <c:v>502.5</c:v>
                </c:pt>
                <c:pt idx="15">
                  <c:v>11</c:v>
                </c:pt>
                <c:pt idx="16">
                  <c:v>25</c:v>
                </c:pt>
                <c:pt idx="17">
                  <c:v>131</c:v>
                </c:pt>
                <c:pt idx="18">
                  <c:v>72</c:v>
                </c:pt>
                <c:pt idx="19">
                  <c:v>15</c:v>
                </c:pt>
                <c:pt idx="20">
                  <c:v>7.5</c:v>
                </c:pt>
                <c:pt idx="21">
                  <c:v>95</c:v>
                </c:pt>
                <c:pt idx="22">
                  <c:v>80</c:v>
                </c:pt>
                <c:pt idx="23">
                  <c:v>10</c:v>
                </c:pt>
                <c:pt idx="24">
                  <c:v>292</c:v>
                </c:pt>
                <c:pt idx="25">
                  <c:v>30</c:v>
                </c:pt>
                <c:pt idx="26">
                  <c:v>6.5</c:v>
                </c:pt>
                <c:pt idx="27">
                  <c:v>179.5</c:v>
                </c:pt>
                <c:pt idx="28">
                  <c:v>120</c:v>
                </c:pt>
                <c:pt idx="29">
                  <c:v>284</c:v>
                </c:pt>
                <c:pt idx="30">
                  <c:v>5</c:v>
                </c:pt>
                <c:pt idx="31">
                  <c:v>26.5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A2F-45B3-B023-5725F7E49084}"/>
            </c:ext>
          </c:extLst>
        </c:ser>
        <c:ser>
          <c:idx val="1"/>
          <c:order val="1"/>
          <c:tx>
            <c:strRef>
              <c:f>Hoja4!$D$2</c:f>
              <c:strCache>
                <c:ptCount val="1"/>
                <c:pt idx="0">
                  <c:v>Suma de N° Panaderias Transferencia Tecnica Especializada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5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Work Sans" pitchFamily="2" charset="0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Hoja4!$B$3:$B$34</c:f>
              <c:strCache>
                <c:ptCount val="32"/>
                <c:pt idx="0">
                  <c:v>Amazonas</c:v>
                </c:pt>
                <c:pt idx="1">
                  <c:v>Antioquia</c:v>
                </c:pt>
                <c:pt idx="2">
                  <c:v>Arauca</c:v>
                </c:pt>
                <c:pt idx="3">
                  <c:v>Atlántico</c:v>
                </c:pt>
                <c:pt idx="4">
                  <c:v>Bogotá D.C.</c:v>
                </c:pt>
                <c:pt idx="5">
                  <c:v>Bolivar</c:v>
                </c:pt>
                <c:pt idx="6">
                  <c:v>Boyacá </c:v>
                </c:pt>
                <c:pt idx="7">
                  <c:v>Caldas</c:v>
                </c:pt>
                <c:pt idx="8">
                  <c:v>Caquetá</c:v>
                </c:pt>
                <c:pt idx="9">
                  <c:v>Casanare</c:v>
                </c:pt>
                <c:pt idx="10">
                  <c:v>Cauca</c:v>
                </c:pt>
                <c:pt idx="11">
                  <c:v>Cesar</c:v>
                </c:pt>
                <c:pt idx="12">
                  <c:v>Choco</c:v>
                </c:pt>
                <c:pt idx="13">
                  <c:v>Córdoba</c:v>
                </c:pt>
                <c:pt idx="14">
                  <c:v>Cundinamarca</c:v>
                </c:pt>
                <c:pt idx="15">
                  <c:v>Guainía</c:v>
                </c:pt>
                <c:pt idx="16">
                  <c:v>Guaviare</c:v>
                </c:pt>
                <c:pt idx="17">
                  <c:v>Huila</c:v>
                </c:pt>
                <c:pt idx="18">
                  <c:v>La Guajira</c:v>
                </c:pt>
                <c:pt idx="19">
                  <c:v>Magdalena</c:v>
                </c:pt>
                <c:pt idx="20">
                  <c:v>Meta</c:v>
                </c:pt>
                <c:pt idx="21">
                  <c:v>Nariño</c:v>
                </c:pt>
                <c:pt idx="22">
                  <c:v>Norte de Santander</c:v>
                </c:pt>
                <c:pt idx="23">
                  <c:v>Putumayo</c:v>
                </c:pt>
                <c:pt idx="24">
                  <c:v>Quindio</c:v>
                </c:pt>
                <c:pt idx="25">
                  <c:v>Risaralda</c:v>
                </c:pt>
                <c:pt idx="26">
                  <c:v>San Andres</c:v>
                </c:pt>
                <c:pt idx="27">
                  <c:v>Santander</c:v>
                </c:pt>
                <c:pt idx="28">
                  <c:v>Tolima</c:v>
                </c:pt>
                <c:pt idx="29">
                  <c:v>Valle del Cauca</c:v>
                </c:pt>
                <c:pt idx="30">
                  <c:v>Vaupés</c:v>
                </c:pt>
                <c:pt idx="31">
                  <c:v>Vichada</c:v>
                </c:pt>
              </c:strCache>
            </c:strRef>
          </c:cat>
          <c:val>
            <c:numRef>
              <c:f>Hoja4!$D$3:$D$34</c:f>
              <c:numCache>
                <c:formatCode>General</c:formatCode>
                <c:ptCount val="32"/>
                <c:pt idx="0">
                  <c:v>10</c:v>
                </c:pt>
                <c:pt idx="1">
                  <c:v>225</c:v>
                </c:pt>
                <c:pt idx="2">
                  <c:v>36</c:v>
                </c:pt>
                <c:pt idx="3">
                  <c:v>108</c:v>
                </c:pt>
                <c:pt idx="4">
                  <c:v>840</c:v>
                </c:pt>
                <c:pt idx="5">
                  <c:v>52</c:v>
                </c:pt>
                <c:pt idx="6">
                  <c:v>47.5</c:v>
                </c:pt>
                <c:pt idx="7">
                  <c:v>106</c:v>
                </c:pt>
                <c:pt idx="8">
                  <c:v>10</c:v>
                </c:pt>
                <c:pt idx="9">
                  <c:v>8</c:v>
                </c:pt>
                <c:pt idx="10">
                  <c:v>214</c:v>
                </c:pt>
                <c:pt idx="11">
                  <c:v>30</c:v>
                </c:pt>
                <c:pt idx="12">
                  <c:v>25</c:v>
                </c:pt>
                <c:pt idx="13">
                  <c:v>70</c:v>
                </c:pt>
                <c:pt idx="14">
                  <c:v>502.5</c:v>
                </c:pt>
                <c:pt idx="15">
                  <c:v>11</c:v>
                </c:pt>
                <c:pt idx="16">
                  <c:v>25</c:v>
                </c:pt>
                <c:pt idx="17">
                  <c:v>131</c:v>
                </c:pt>
                <c:pt idx="18">
                  <c:v>72</c:v>
                </c:pt>
                <c:pt idx="19">
                  <c:v>15</c:v>
                </c:pt>
                <c:pt idx="20">
                  <c:v>7.5</c:v>
                </c:pt>
                <c:pt idx="21">
                  <c:v>95</c:v>
                </c:pt>
                <c:pt idx="22">
                  <c:v>80</c:v>
                </c:pt>
                <c:pt idx="23">
                  <c:v>10</c:v>
                </c:pt>
                <c:pt idx="24">
                  <c:v>292</c:v>
                </c:pt>
                <c:pt idx="25">
                  <c:v>30</c:v>
                </c:pt>
                <c:pt idx="26">
                  <c:v>6.5</c:v>
                </c:pt>
                <c:pt idx="27">
                  <c:v>179.5</c:v>
                </c:pt>
                <c:pt idx="28">
                  <c:v>120</c:v>
                </c:pt>
                <c:pt idx="29">
                  <c:v>284</c:v>
                </c:pt>
                <c:pt idx="30">
                  <c:v>5</c:v>
                </c:pt>
                <c:pt idx="31">
                  <c:v>26.5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A2F-45B3-B023-5725F7E4908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571280527"/>
        <c:axId val="571278127"/>
      </c:barChart>
      <c:catAx>
        <c:axId val="5712805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Work Sans" pitchFamily="2" charset="0"/>
                <a:ea typeface="+mn-ea"/>
                <a:cs typeface="+mn-cs"/>
              </a:defRPr>
            </a:pPr>
            <a:endParaRPr lang="es-CO"/>
          </a:p>
        </c:txPr>
        <c:crossAx val="571278127"/>
        <c:crosses val="autoZero"/>
        <c:auto val="1"/>
        <c:lblAlgn val="ctr"/>
        <c:lblOffset val="100"/>
        <c:noMultiLvlLbl val="0"/>
      </c:catAx>
      <c:valAx>
        <c:axId val="571278127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Work Sans" pitchFamily="2" charset="0"/>
                <a:ea typeface="+mn-ea"/>
                <a:cs typeface="+mn-cs"/>
              </a:defRPr>
            </a:pPr>
            <a:endParaRPr lang="es-CO"/>
          </a:p>
        </c:txPr>
        <c:crossAx val="57128052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Work Sans" pitchFamily="2" charset="0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800">
          <a:latin typeface="Work Sans" pitchFamily="2" charset="0"/>
        </a:defRPr>
      </a:pPr>
      <a:endParaRPr lang="es-CO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6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Work Sans" pitchFamily="2" charset="0"/>
              <a:ea typeface="+mn-ea"/>
              <a:cs typeface="+mn-cs"/>
            </a:defRPr>
          </a:pPr>
          <a:endParaRPr lang="es-CO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Transf!$C$2</c:f>
              <c:strCache>
                <c:ptCount val="1"/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4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CD4-4389-8AE3-2C6A6A95A6B0}"/>
              </c:ext>
            </c:extLst>
          </c:dPt>
          <c:dPt>
            <c:idx val="5"/>
            <c:invertIfNegative val="0"/>
            <c:bubble3D val="0"/>
            <c:spPr>
              <a:solidFill>
                <a:srgbClr val="7030A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FCD4-4389-8AE3-2C6A6A95A6B0}"/>
              </c:ext>
            </c:extLst>
          </c:dPt>
          <c:dPt>
            <c:idx val="6"/>
            <c:invertIfNegative val="0"/>
            <c:bubble3D val="0"/>
            <c:spPr>
              <a:solidFill>
                <a:srgbClr val="92D05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CD4-4389-8AE3-2C6A6A95A6B0}"/>
              </c:ext>
            </c:extLst>
          </c:dPt>
          <c:cat>
            <c:strRef>
              <c:f>Transf!$B$3:$B$9</c:f>
              <c:strCache>
                <c:ptCount val="7"/>
                <c:pt idx="0">
                  <c:v>Del 23 al 27 de Febrero</c:v>
                </c:pt>
                <c:pt idx="1">
                  <c:v>Del 02 al 06 de Marzo </c:v>
                </c:pt>
                <c:pt idx="2">
                  <c:v>Del 9 al 13 de Marzo</c:v>
                </c:pt>
                <c:pt idx="3">
                  <c:v>Del 16 al 20 de Marzo</c:v>
                </c:pt>
                <c:pt idx="4">
                  <c:v>Del 23 al 27 de Marzo</c:v>
                </c:pt>
                <c:pt idx="5">
                  <c:v>Del 6 al 10 de Abril</c:v>
                </c:pt>
                <c:pt idx="6">
                  <c:v>Del 13 al 17 de Abril</c:v>
                </c:pt>
              </c:strCache>
            </c:strRef>
          </c:cat>
          <c:val>
            <c:numRef>
              <c:f>Transf!$C$3:$C$9</c:f>
              <c:numCache>
                <c:formatCode>General</c:formatCode>
                <c:ptCount val="7"/>
                <c:pt idx="0">
                  <c:v>10</c:v>
                </c:pt>
                <c:pt idx="1">
                  <c:v>8</c:v>
                </c:pt>
                <c:pt idx="2">
                  <c:v>28</c:v>
                </c:pt>
                <c:pt idx="3">
                  <c:v>8</c:v>
                </c:pt>
                <c:pt idx="4">
                  <c:v>22</c:v>
                </c:pt>
                <c:pt idx="5">
                  <c:v>12</c:v>
                </c:pt>
                <c:pt idx="6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CD4-4389-8AE3-2C6A6A95A6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57847184"/>
        <c:axId val="857853424"/>
      </c:barChart>
      <c:catAx>
        <c:axId val="8578471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Work Sans" pitchFamily="2" charset="0"/>
                <a:ea typeface="+mn-ea"/>
                <a:cs typeface="+mn-cs"/>
              </a:defRPr>
            </a:pPr>
            <a:endParaRPr lang="es-CO"/>
          </a:p>
        </c:txPr>
        <c:crossAx val="857853424"/>
        <c:crosses val="autoZero"/>
        <c:auto val="1"/>
        <c:lblAlgn val="ctr"/>
        <c:lblOffset val="100"/>
        <c:noMultiLvlLbl val="0"/>
      </c:catAx>
      <c:valAx>
        <c:axId val="8578534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Work Sans" pitchFamily="2" charset="0"/>
                <a:ea typeface="+mn-ea"/>
                <a:cs typeface="+mn-cs"/>
              </a:defRPr>
            </a:pPr>
            <a:endParaRPr lang="es-CO"/>
          </a:p>
        </c:txPr>
        <c:crossAx val="8578471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>
          <a:latin typeface="Work Sans" pitchFamily="2" charset="0"/>
        </a:defRPr>
      </a:pPr>
      <a:endParaRPr lang="es-CO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TOT!$A$9</c:f>
              <c:strCache>
                <c:ptCount val="1"/>
                <c:pt idx="0">
                  <c:v>Proyección</c:v>
                </c:pt>
              </c:strCache>
            </c:strRef>
          </c:tx>
          <c:spPr>
            <a:ln w="34925" cap="rnd">
              <a:solidFill>
                <a:schemeClr val="accent1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none"/>
          </c:marker>
          <c:cat>
            <c:strRef>
              <c:f>TOT!$B$8:$L$8</c:f>
              <c:strCache>
                <c:ptCount val="11"/>
                <c:pt idx="0">
                  <c:v>ENE</c:v>
                </c:pt>
                <c:pt idx="1">
                  <c:v>FEB</c:v>
                </c:pt>
                <c:pt idx="2">
                  <c:v>MAR</c:v>
                </c:pt>
                <c:pt idx="3">
                  <c:v>ABR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AGO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</c:strCache>
            </c:strRef>
          </c:cat>
          <c:val>
            <c:numRef>
              <c:f>TOT!$B$9:$L$9</c:f>
              <c:numCache>
                <c:formatCode>General</c:formatCode>
                <c:ptCount val="11"/>
                <c:pt idx="0">
                  <c:v>0</c:v>
                </c:pt>
                <c:pt idx="1">
                  <c:v>300</c:v>
                </c:pt>
                <c:pt idx="2">
                  <c:v>1450</c:v>
                </c:pt>
                <c:pt idx="3">
                  <c:v>2600</c:v>
                </c:pt>
                <c:pt idx="4">
                  <c:v>3750</c:v>
                </c:pt>
                <c:pt idx="5">
                  <c:v>4900</c:v>
                </c:pt>
                <c:pt idx="6">
                  <c:v>6000</c:v>
                </c:pt>
                <c:pt idx="7">
                  <c:v>6600</c:v>
                </c:pt>
                <c:pt idx="8">
                  <c:v>7000</c:v>
                </c:pt>
                <c:pt idx="9">
                  <c:v>7200</c:v>
                </c:pt>
                <c:pt idx="10">
                  <c:v>7348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A7C-449A-8F8C-521DCCBD1F4D}"/>
            </c:ext>
          </c:extLst>
        </c:ser>
        <c:ser>
          <c:idx val="1"/>
          <c:order val="1"/>
          <c:tx>
            <c:strRef>
              <c:f>TOT!$A$10</c:f>
              <c:strCache>
                <c:ptCount val="1"/>
                <c:pt idx="0">
                  <c:v>Progreso</c:v>
                </c:pt>
              </c:strCache>
            </c:strRef>
          </c:tx>
          <c:spPr>
            <a:ln w="34925" cap="rnd">
              <a:solidFill>
                <a:srgbClr val="FF0000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none"/>
          </c:marker>
          <c:cat>
            <c:strRef>
              <c:f>TOT!$B$8:$L$8</c:f>
              <c:strCache>
                <c:ptCount val="11"/>
                <c:pt idx="0">
                  <c:v>ENE</c:v>
                </c:pt>
                <c:pt idx="1">
                  <c:v>FEB</c:v>
                </c:pt>
                <c:pt idx="2">
                  <c:v>MAR</c:v>
                </c:pt>
                <c:pt idx="3">
                  <c:v>ABR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AGO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</c:strCache>
            </c:strRef>
          </c:cat>
          <c:val>
            <c:numRef>
              <c:f>TOT!$B$10:$L$10</c:f>
              <c:numCache>
                <c:formatCode>General</c:formatCode>
                <c:ptCount val="11"/>
                <c:pt idx="0">
                  <c:v>0</c:v>
                </c:pt>
                <c:pt idx="1">
                  <c:v>281</c:v>
                </c:pt>
                <c:pt idx="2">
                  <c:v>738</c:v>
                </c:pt>
                <c:pt idx="3">
                  <c:v>1621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A7C-449A-8F8C-521DCCBD1F4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803811471"/>
        <c:axId val="1803812911"/>
      </c:lineChart>
      <c:catAx>
        <c:axId val="180381147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lt1">
                <a:lumMod val="95000"/>
                <a:alpha val="1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Work Sans" pitchFamily="2" charset="0"/>
                <a:ea typeface="+mn-ea"/>
                <a:cs typeface="+mn-cs"/>
              </a:defRPr>
            </a:pPr>
            <a:endParaRPr lang="es-CO"/>
          </a:p>
        </c:txPr>
        <c:crossAx val="1803812911"/>
        <c:crosses val="autoZero"/>
        <c:auto val="1"/>
        <c:lblAlgn val="ctr"/>
        <c:lblOffset val="100"/>
        <c:noMultiLvlLbl val="0"/>
      </c:catAx>
      <c:valAx>
        <c:axId val="180381291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Work Sans" pitchFamily="2" charset="0"/>
                <a:ea typeface="+mn-ea"/>
                <a:cs typeface="+mn-cs"/>
              </a:defRPr>
            </a:pPr>
            <a:endParaRPr lang="es-CO"/>
          </a:p>
        </c:txPr>
        <c:crossAx val="18038114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lt1">
                  <a:lumMod val="85000"/>
                </a:schemeClr>
              </a:solidFill>
              <a:latin typeface="Work Sans" pitchFamily="2" charset="0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>
          <a:latin typeface="Work Sans" pitchFamily="2" charset="0"/>
        </a:defRPr>
      </a:pPr>
      <a:endParaRPr lang="es-CO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33">
  <cs:axisTitle>
    <cs:lnRef idx="0"/>
    <cs:fillRef idx="0"/>
    <cs:effectRef idx="0"/>
    <cs:fontRef idx="minor">
      <a:schemeClr val="lt1">
        <a:lumMod val="85000"/>
      </a:schemeClr>
    </cs:fontRef>
    <cs:defRPr sz="900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  <cs:defRPr sz="900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000" kern="1200"/>
  </cs:chartArea>
  <cs:dataLabel>
    <cs:lnRef idx="0"/>
    <cs:fillRef idx="0"/>
    <cs:effectRef idx="0"/>
    <cs:fontRef idx="minor">
      <a:schemeClr val="lt1">
        <a:lumMod val="8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900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1600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900" kern="1200"/>
  </cs:valueAxis>
  <cs:wall>
    <cs:lnRef idx="0"/>
    <cs:fillRef idx="0"/>
    <cs:effectRef idx="0"/>
    <cs:fontRef idx="minor">
      <a:schemeClr val="tx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509F852E-2A67-48BA-BF50-D2736D3D5FE4}" type="datetime1">
              <a:rPr lang="es-ES" smtClean="0"/>
              <a:t>10/05/2026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s-ES"/>
          </a:p>
        </p:txBody>
      </p:sp>
      <p:sp>
        <p:nvSpPr>
          <p:cNvPr id="5" name="Marcador de posición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84C80E09-57D3-4C62-80B2-B8F7C9127D18}" type="slidenum">
              <a:rPr lang="es-ES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3340954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s-ES" noProof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A655E05E-3994-4FCD-B621-F5CC1A4016AC}" type="datetime1">
              <a:rPr lang="es-ES" noProof="0" smtClean="0"/>
              <a:t>10/05/2026</a:t>
            </a:fld>
            <a:endParaRPr lang="es-ES" noProof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s-ES" noProof="0"/>
          </a:p>
        </p:txBody>
      </p:sp>
      <p:sp>
        <p:nvSpPr>
          <p:cNvPr id="5" name="Marcador de posición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es-ES" noProof="0"/>
              <a:t>Haga clic para modificar los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6" name="Marcador de posición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s-ES" noProof="0"/>
          </a:p>
        </p:txBody>
      </p:sp>
      <p:sp>
        <p:nvSpPr>
          <p:cNvPr id="7" name="Marcador de posición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F93199CD-3E1B-4AE6-990F-76F925F5EA9F}" type="slidenum">
              <a:rPr lang="es-ES" noProof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427657982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2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ción de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/>
          </a:p>
        </p:txBody>
      </p:sp>
      <p:sp>
        <p:nvSpPr>
          <p:cNvPr id="4" name="Marcador de posición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F93199CD-3E1B-4AE6-990F-76F925F5EA9F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902719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546C71-FC96-CC15-EB6A-5F2735D891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imagen de diapositiva 1">
            <a:extLst>
              <a:ext uri="{FF2B5EF4-FFF2-40B4-BE49-F238E27FC236}">
                <a16:creationId xmlns:a16="http://schemas.microsoft.com/office/drawing/2014/main" id="{390DC5B0-14A3-7D41-5B87-DAC77C58CB0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ción de notas 2">
            <a:extLst>
              <a:ext uri="{FF2B5EF4-FFF2-40B4-BE49-F238E27FC236}">
                <a16:creationId xmlns:a16="http://schemas.microsoft.com/office/drawing/2014/main" id="{E107140B-E301-39CB-4355-5AE5DB3326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/>
          </a:p>
        </p:txBody>
      </p:sp>
      <p:sp>
        <p:nvSpPr>
          <p:cNvPr id="4" name="Marcador de posición de número de diapositiva 3">
            <a:extLst>
              <a:ext uri="{FF2B5EF4-FFF2-40B4-BE49-F238E27FC236}">
                <a16:creationId xmlns:a16="http://schemas.microsoft.com/office/drawing/2014/main" id="{8EAEA97A-5ABB-C496-2369-D07434D7FED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F93199CD-3E1B-4AE6-990F-76F925F5EA9F}" type="slidenum">
              <a:rPr lang="es-ES" smtClean="0"/>
              <a:t>17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520083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ción de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/>
          </a:p>
        </p:txBody>
      </p:sp>
      <p:sp>
        <p:nvSpPr>
          <p:cNvPr id="4" name="Marcador de posición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F93199CD-3E1B-4AE6-990F-76F925F5EA9F}" type="slidenum">
              <a:rPr lang="es-ES" smtClean="0"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899261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61855F-5F5D-34A4-6AEF-9CF8DE3A14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imagen de diapositiva 1">
            <a:extLst>
              <a:ext uri="{FF2B5EF4-FFF2-40B4-BE49-F238E27FC236}">
                <a16:creationId xmlns:a16="http://schemas.microsoft.com/office/drawing/2014/main" id="{DEFF7137-CCD0-849F-B16A-5DE796E0A90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ción de notas 2">
            <a:extLst>
              <a:ext uri="{FF2B5EF4-FFF2-40B4-BE49-F238E27FC236}">
                <a16:creationId xmlns:a16="http://schemas.microsoft.com/office/drawing/2014/main" id="{4ED8B7C2-F7EA-1326-D78E-9996A3BC89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/>
          </a:p>
        </p:txBody>
      </p:sp>
      <p:sp>
        <p:nvSpPr>
          <p:cNvPr id="4" name="Marcador de posición de número de diapositiva 3">
            <a:extLst>
              <a:ext uri="{FF2B5EF4-FFF2-40B4-BE49-F238E27FC236}">
                <a16:creationId xmlns:a16="http://schemas.microsoft.com/office/drawing/2014/main" id="{F121F342-9CF0-63DD-1700-0311BA794EF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F93199CD-3E1B-4AE6-990F-76F925F5EA9F}" type="slidenum">
              <a:rPr lang="es-ES" smtClean="0"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696070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F71A27-F2F7-3E7A-46E6-0693E5F2B4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imagen de diapositiva 1">
            <a:extLst>
              <a:ext uri="{FF2B5EF4-FFF2-40B4-BE49-F238E27FC236}">
                <a16:creationId xmlns:a16="http://schemas.microsoft.com/office/drawing/2014/main" id="{6E2A2BFA-CE17-FFFA-EF86-AB0C75DF80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ción de notas 2">
            <a:extLst>
              <a:ext uri="{FF2B5EF4-FFF2-40B4-BE49-F238E27FC236}">
                <a16:creationId xmlns:a16="http://schemas.microsoft.com/office/drawing/2014/main" id="{E06D1415-0496-BC40-A563-2AF991B670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/>
          </a:p>
        </p:txBody>
      </p:sp>
      <p:sp>
        <p:nvSpPr>
          <p:cNvPr id="4" name="Marcador de posición de número de diapositiva 3">
            <a:extLst>
              <a:ext uri="{FF2B5EF4-FFF2-40B4-BE49-F238E27FC236}">
                <a16:creationId xmlns:a16="http://schemas.microsoft.com/office/drawing/2014/main" id="{B3251E10-5BE6-C092-5C97-64E9DFAA187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F93199CD-3E1B-4AE6-990F-76F925F5EA9F}" type="slidenum">
              <a:rPr lang="es-ES" smtClean="0"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763716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ción de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/>
          </a:p>
        </p:txBody>
      </p:sp>
      <p:sp>
        <p:nvSpPr>
          <p:cNvPr id="4" name="Marcador de posición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F93199CD-3E1B-4AE6-990F-76F925F5EA9F}" type="slidenum">
              <a:rPr lang="es-ES" smtClean="0"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510555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7F8BD9-0DD4-2CFF-7A7E-AC234FD8D9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imagen de diapositiva 1">
            <a:extLst>
              <a:ext uri="{FF2B5EF4-FFF2-40B4-BE49-F238E27FC236}">
                <a16:creationId xmlns:a16="http://schemas.microsoft.com/office/drawing/2014/main" id="{2AE5B629-61C7-E7D9-A514-FADA3190BF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ción de notas 2">
            <a:extLst>
              <a:ext uri="{FF2B5EF4-FFF2-40B4-BE49-F238E27FC236}">
                <a16:creationId xmlns:a16="http://schemas.microsoft.com/office/drawing/2014/main" id="{FED47567-851E-52D5-CCA7-BE1F4A03661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/>
          </a:p>
        </p:txBody>
      </p:sp>
      <p:sp>
        <p:nvSpPr>
          <p:cNvPr id="4" name="Marcador de posición de número de diapositiva 3">
            <a:extLst>
              <a:ext uri="{FF2B5EF4-FFF2-40B4-BE49-F238E27FC236}">
                <a16:creationId xmlns:a16="http://schemas.microsoft.com/office/drawing/2014/main" id="{5D73EE5A-9F71-F19E-1E1F-79B6CEB7A4E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F93199CD-3E1B-4AE6-990F-76F925F5EA9F}" type="slidenum">
              <a:rPr lang="es-ES" smtClean="0"/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154595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ción de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/>
          </a:p>
        </p:txBody>
      </p:sp>
      <p:sp>
        <p:nvSpPr>
          <p:cNvPr id="4" name="Marcador de posición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F93199CD-3E1B-4AE6-990F-76F925F5EA9F}" type="slidenum">
              <a:rPr lang="es-ES" smtClean="0"/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040479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ción de notas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/>
          </a:p>
        </p:txBody>
      </p:sp>
      <p:sp>
        <p:nvSpPr>
          <p:cNvPr id="4" name="Marcador de posición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F93199CD-3E1B-4AE6-990F-76F925F5EA9F}" type="slidenum">
              <a:rPr lang="es-ES" smtClean="0"/>
              <a:t>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564928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8F7849-7497-C340-F7DD-A15CEDFF4D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imagen de diapositiva 1">
            <a:extLst>
              <a:ext uri="{FF2B5EF4-FFF2-40B4-BE49-F238E27FC236}">
                <a16:creationId xmlns:a16="http://schemas.microsoft.com/office/drawing/2014/main" id="{40440852-19CF-3B22-0BCC-4B3A98875C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ción de notas 2">
            <a:extLst>
              <a:ext uri="{FF2B5EF4-FFF2-40B4-BE49-F238E27FC236}">
                <a16:creationId xmlns:a16="http://schemas.microsoft.com/office/drawing/2014/main" id="{1CBB2BA7-81E1-723D-2398-1D8222326F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s-ES"/>
          </a:p>
        </p:txBody>
      </p:sp>
      <p:sp>
        <p:nvSpPr>
          <p:cNvPr id="4" name="Marcador de posición de número de diapositiva 3">
            <a:extLst>
              <a:ext uri="{FF2B5EF4-FFF2-40B4-BE49-F238E27FC236}">
                <a16:creationId xmlns:a16="http://schemas.microsoft.com/office/drawing/2014/main" id="{0008703B-6A8B-D5CF-19F7-F03AAF66964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F93199CD-3E1B-4AE6-990F-76F925F5EA9F}" type="slidenum">
              <a:rPr lang="es-ES" smtClean="0"/>
              <a:t>16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427692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2414" y="1600201"/>
            <a:ext cx="9144000" cy="2971799"/>
          </a:xfrm>
        </p:spPr>
        <p:txBody>
          <a:bodyPr rtlCol="0" anchor="b">
            <a:normAutofit/>
          </a:bodyPr>
          <a:lstStyle>
            <a:lvl1pPr>
              <a:lnSpc>
                <a:spcPct val="85000"/>
              </a:lnSpc>
              <a:defRPr sz="6600">
                <a:solidFill>
                  <a:schemeClr val="accent3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2412" y="4724400"/>
            <a:ext cx="9144001" cy="990600"/>
          </a:xfrm>
        </p:spPr>
        <p:txBody>
          <a:bodyPr rtlCol="0">
            <a:normAutofit/>
          </a:bodyPr>
          <a:lstStyle>
            <a:lvl1pPr marL="0" indent="0" algn="l">
              <a:lnSpc>
                <a:spcPct val="85000"/>
              </a:lnSpc>
              <a:spcBef>
                <a:spcPts val="0"/>
              </a:spcBef>
              <a:buNone/>
              <a:defRPr sz="2400" cap="none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es-ES" noProof="0"/>
              <a:t>Haga clic para modificar el estilo de subtítulo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4EF6594-127E-4C81-813C-84B6D68DA5D4}" type="datetime1">
              <a:rPr lang="es-ES" noProof="0" smtClean="0"/>
              <a:t>10/05/2026</a:t>
            </a:fld>
            <a:endParaRPr lang="es-ES" noProof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6" name="Marcador de posición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es-ES" noProof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94999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is imáge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arcador de posición de imagen 2"/>
          <p:cNvSpPr>
            <a:spLocks noGrp="1"/>
          </p:cNvSpPr>
          <p:nvPr>
            <p:ph type="pic" idx="13"/>
          </p:nvPr>
        </p:nvSpPr>
        <p:spPr>
          <a:xfrm>
            <a:off x="531812" y="609600"/>
            <a:ext cx="3445827" cy="2743200"/>
          </a:xfrm>
          <a:solidFill>
            <a:schemeClr val="accent3">
              <a:lumMod val="60000"/>
              <a:lumOff val="40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9" name="Marcador de posición de imagen 2"/>
          <p:cNvSpPr>
            <a:spLocks noGrp="1"/>
          </p:cNvSpPr>
          <p:nvPr>
            <p:ph type="pic" idx="14"/>
          </p:nvPr>
        </p:nvSpPr>
        <p:spPr>
          <a:xfrm>
            <a:off x="531812" y="3494088"/>
            <a:ext cx="3445827" cy="2743200"/>
          </a:xfrm>
          <a:solidFill>
            <a:schemeClr val="accent3">
              <a:lumMod val="60000"/>
              <a:lumOff val="40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4105592" y="609600"/>
            <a:ext cx="3977640" cy="2743200"/>
          </a:xfrm>
          <a:solidFill>
            <a:schemeClr val="accent3">
              <a:lumMod val="60000"/>
              <a:lumOff val="40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5" name="Marcador de posición de imagen 2"/>
          <p:cNvSpPr>
            <a:spLocks noGrp="1"/>
          </p:cNvSpPr>
          <p:nvPr>
            <p:ph type="pic" idx="10"/>
          </p:nvPr>
        </p:nvSpPr>
        <p:spPr>
          <a:xfrm>
            <a:off x="8211185" y="609600"/>
            <a:ext cx="3445827" cy="2743200"/>
          </a:xfrm>
          <a:solidFill>
            <a:schemeClr val="accent3">
              <a:lumMod val="60000"/>
              <a:lumOff val="40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6" name="Marcador de posición de imagen 2"/>
          <p:cNvSpPr>
            <a:spLocks noGrp="1"/>
          </p:cNvSpPr>
          <p:nvPr>
            <p:ph type="pic" idx="11"/>
          </p:nvPr>
        </p:nvSpPr>
        <p:spPr>
          <a:xfrm>
            <a:off x="4105592" y="3494088"/>
            <a:ext cx="3977640" cy="2743200"/>
          </a:xfrm>
          <a:solidFill>
            <a:schemeClr val="accent3">
              <a:lumMod val="60000"/>
              <a:lumOff val="40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7" name="Marcador de posición de imagen 2"/>
          <p:cNvSpPr>
            <a:spLocks noGrp="1"/>
          </p:cNvSpPr>
          <p:nvPr>
            <p:ph type="pic" idx="12"/>
          </p:nvPr>
        </p:nvSpPr>
        <p:spPr>
          <a:xfrm>
            <a:off x="8211185" y="3494088"/>
            <a:ext cx="3445827" cy="2743200"/>
          </a:xfrm>
          <a:solidFill>
            <a:schemeClr val="accent3">
              <a:lumMod val="60000"/>
              <a:lumOff val="40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2" name="Marcador de fecha 1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pPr rtl="0"/>
            <a:fld id="{21E2229E-49E2-4D97-8A01-20647A685910}" type="datetime1">
              <a:rPr lang="es-ES" noProof="0" smtClean="0"/>
              <a:t>10/05/2026</a:t>
            </a:fld>
            <a:endParaRPr lang="es-ES" noProof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10" name="Marcador de número de diapositiva 9"/>
          <p:cNvSpPr>
            <a:spLocks noGrp="1"/>
          </p:cNvSpPr>
          <p:nvPr>
            <p:ph type="sldNum" sz="quarter" idx="17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es-ES" noProof="0"/>
              <a:pPr rtl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415873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a la izquierda con ci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608011" y="608076"/>
            <a:ext cx="5427027" cy="5641848"/>
          </a:xfrm>
          <a:solidFill>
            <a:schemeClr val="accent3">
              <a:lumMod val="60000"/>
              <a:lumOff val="40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4" name="Marcador de posición de texto 3"/>
          <p:cNvSpPr>
            <a:spLocks noGrp="1"/>
          </p:cNvSpPr>
          <p:nvPr>
            <p:ph type="body" sz="half" idx="2" hasCustomPrompt="1"/>
          </p:nvPr>
        </p:nvSpPr>
        <p:spPr>
          <a:xfrm>
            <a:off x="6551613" y="1828800"/>
            <a:ext cx="5029200" cy="4038600"/>
          </a:xfrm>
        </p:spPr>
        <p:txBody>
          <a:bodyPr rtlCol="0" anchor="ctr">
            <a:normAutofit/>
          </a:bodyPr>
          <a:lstStyle>
            <a:lvl1pPr marL="179388" indent="-179388">
              <a:lnSpc>
                <a:spcPct val="110000"/>
              </a:lnSpc>
              <a:spcBef>
                <a:spcPts val="600"/>
              </a:spcBef>
              <a:buNone/>
              <a:defRPr sz="2800" i="1">
                <a:solidFill>
                  <a:schemeClr val="accent3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6" name="Marcador de fecha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17E3C4F-78EF-407D-B8FB-8C29EA325D8C}" type="datetime1">
              <a:rPr lang="es-ES" noProof="0" smtClean="0"/>
              <a:t>10/05/2026</a:t>
            </a:fld>
            <a:endParaRPr lang="es-ES" noProof="0"/>
          </a:p>
        </p:txBody>
      </p:sp>
      <p:sp>
        <p:nvSpPr>
          <p:cNvPr id="7" name="Marcador de pie de página 6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8" name="Marcador de número de diapositiva 7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es-ES" noProof="0"/>
              <a:pPr rtl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113877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a la derecha con ci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6153785" y="609600"/>
            <a:ext cx="5427027" cy="5638800"/>
          </a:xfrm>
          <a:solidFill>
            <a:schemeClr val="accent3">
              <a:lumMod val="60000"/>
              <a:lumOff val="40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4" name="Marcador de posición de texto 3"/>
          <p:cNvSpPr>
            <a:spLocks noGrp="1"/>
          </p:cNvSpPr>
          <p:nvPr>
            <p:ph type="body" sz="half" idx="2" hasCustomPrompt="1"/>
          </p:nvPr>
        </p:nvSpPr>
        <p:spPr>
          <a:xfrm>
            <a:off x="608013" y="1828800"/>
            <a:ext cx="5029200" cy="4038600"/>
          </a:xfrm>
        </p:spPr>
        <p:txBody>
          <a:bodyPr rtlCol="0" anchor="ctr">
            <a:normAutofit/>
          </a:bodyPr>
          <a:lstStyle>
            <a:lvl1pPr marL="182880" indent="-182880">
              <a:lnSpc>
                <a:spcPct val="110000"/>
              </a:lnSpc>
              <a:spcBef>
                <a:spcPts val="600"/>
              </a:spcBef>
              <a:buNone/>
              <a:defRPr sz="2800" i="1">
                <a:solidFill>
                  <a:schemeClr val="accent3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0E36CCD-C13A-4F8C-830A-D3D735EBA1C7}" type="datetime1">
              <a:rPr lang="es-ES" noProof="0" smtClean="0"/>
              <a:t>10/05/2026</a:t>
            </a:fld>
            <a:endParaRPr lang="es-ES" noProof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6" name="Marcador de posición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es-ES" noProof="0"/>
              <a:pPr rtl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262099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s imágenes igua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608012" y="609600"/>
            <a:ext cx="5427027" cy="5638800"/>
          </a:xfrm>
          <a:solidFill>
            <a:schemeClr val="accent3">
              <a:lumMod val="60000"/>
              <a:lumOff val="40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5" name="Marcador de posición de imagen 2"/>
          <p:cNvSpPr>
            <a:spLocks noGrp="1"/>
          </p:cNvSpPr>
          <p:nvPr>
            <p:ph type="pic" idx="10"/>
          </p:nvPr>
        </p:nvSpPr>
        <p:spPr>
          <a:xfrm>
            <a:off x="6153785" y="609600"/>
            <a:ext cx="5427027" cy="5638800"/>
          </a:xfrm>
          <a:solidFill>
            <a:schemeClr val="accent3">
              <a:lumMod val="60000"/>
              <a:lumOff val="40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2" name="Marcador de fecha 1"/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fld id="{0CC7E315-32E4-49C1-A60F-3921B28D2C7D}" type="datetime1">
              <a:rPr lang="es-ES" noProof="0" smtClean="0"/>
              <a:t>10/05/2026</a:t>
            </a:fld>
            <a:endParaRPr lang="es-ES" noProof="0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3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es-ES" noProof="0"/>
              <a:pPr rtl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67066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es imágenes vertica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arcador de posición de imagen 2"/>
          <p:cNvSpPr>
            <a:spLocks noGrp="1"/>
          </p:cNvSpPr>
          <p:nvPr>
            <p:ph type="pic" idx="13"/>
          </p:nvPr>
        </p:nvSpPr>
        <p:spPr>
          <a:xfrm>
            <a:off x="608012" y="609600"/>
            <a:ext cx="3369628" cy="5638800"/>
          </a:xfrm>
          <a:solidFill>
            <a:schemeClr val="accent3">
              <a:lumMod val="60000"/>
              <a:lumOff val="40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4105592" y="609600"/>
            <a:ext cx="3977640" cy="5638800"/>
          </a:xfrm>
          <a:solidFill>
            <a:schemeClr val="accent3">
              <a:lumMod val="60000"/>
              <a:lumOff val="40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5" name="Marcador de posición de imagen 2"/>
          <p:cNvSpPr>
            <a:spLocks noGrp="1"/>
          </p:cNvSpPr>
          <p:nvPr>
            <p:ph type="pic" idx="10"/>
          </p:nvPr>
        </p:nvSpPr>
        <p:spPr>
          <a:xfrm>
            <a:off x="8211185" y="609600"/>
            <a:ext cx="3369628" cy="5638800"/>
          </a:xfrm>
          <a:solidFill>
            <a:schemeClr val="accent3">
              <a:lumMod val="60000"/>
              <a:lumOff val="40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2" name="Marcador de fecha 1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 rtl="0"/>
            <a:fld id="{40A33C36-B1B5-4693-87C1-D125A242C475}" type="datetime1">
              <a:rPr lang="es-ES" noProof="0" smtClean="0"/>
              <a:t>10/05/2026</a:t>
            </a:fld>
            <a:endParaRPr lang="es-ES" noProof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5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10" name="Marcador de número de diapositiva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es-ES" noProof="0"/>
              <a:pPr rtl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3093542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res imágenes vertica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arcador de posición de imagen 2"/>
          <p:cNvSpPr>
            <a:spLocks noGrp="1"/>
          </p:cNvSpPr>
          <p:nvPr>
            <p:ph type="pic" idx="13"/>
          </p:nvPr>
        </p:nvSpPr>
        <p:spPr>
          <a:xfrm>
            <a:off x="608012" y="609600"/>
            <a:ext cx="3325359" cy="2728686"/>
          </a:xfrm>
          <a:solidFill>
            <a:schemeClr val="accent3">
              <a:lumMod val="60000"/>
              <a:lumOff val="40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4105592" y="609600"/>
            <a:ext cx="3665220" cy="5638800"/>
          </a:xfrm>
          <a:solidFill>
            <a:schemeClr val="accent3">
              <a:lumMod val="60000"/>
              <a:lumOff val="40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2" name="Marcador de fecha 1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 rtl="0"/>
            <a:fld id="{56123C5F-8F31-4EAA-9C96-3573F7133BF1}" type="datetime1">
              <a:rPr lang="es-ES" noProof="0" smtClean="0"/>
              <a:t>10/05/2026</a:t>
            </a:fld>
            <a:endParaRPr lang="es-ES" noProof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5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10" name="Marcador de número de diapositiva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es-ES" noProof="0"/>
              <a:pPr rtl="0"/>
              <a:t>‹Nº›</a:t>
            </a:fld>
            <a:endParaRPr lang="es-ES" noProof="0"/>
          </a:p>
        </p:txBody>
      </p:sp>
      <p:sp>
        <p:nvSpPr>
          <p:cNvPr id="11" name="Marcador de posición de imagen 2">
            <a:extLst>
              <a:ext uri="{FF2B5EF4-FFF2-40B4-BE49-F238E27FC236}">
                <a16:creationId xmlns:a16="http://schemas.microsoft.com/office/drawing/2014/main" id="{E3526A37-28FE-4A7D-B911-86A1E8B6D9A9}"/>
              </a:ext>
            </a:extLst>
          </p:cNvPr>
          <p:cNvSpPr>
            <a:spLocks noGrp="1"/>
          </p:cNvSpPr>
          <p:nvPr>
            <p:ph type="pic" idx="17"/>
          </p:nvPr>
        </p:nvSpPr>
        <p:spPr>
          <a:xfrm>
            <a:off x="608012" y="3497943"/>
            <a:ext cx="3325359" cy="2750458"/>
          </a:xfrm>
          <a:solidFill>
            <a:schemeClr val="accent3">
              <a:lumMod val="60000"/>
              <a:lumOff val="40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14" name="Marcador de posición de imagen 2">
            <a:extLst>
              <a:ext uri="{FF2B5EF4-FFF2-40B4-BE49-F238E27FC236}">
                <a16:creationId xmlns:a16="http://schemas.microsoft.com/office/drawing/2014/main" id="{6478034D-4C59-44B5-B614-D8DE3CA84E7B}"/>
              </a:ext>
            </a:extLst>
          </p:cNvPr>
          <p:cNvSpPr>
            <a:spLocks noGrp="1"/>
          </p:cNvSpPr>
          <p:nvPr>
            <p:ph type="pic" idx="18"/>
          </p:nvPr>
        </p:nvSpPr>
        <p:spPr>
          <a:xfrm>
            <a:off x="7943033" y="609600"/>
            <a:ext cx="3637780" cy="5638800"/>
          </a:xfrm>
          <a:solidFill>
            <a:schemeClr val="accent3">
              <a:lumMod val="60000"/>
              <a:lumOff val="40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</p:spTree>
    <p:extLst>
      <p:ext uri="{BB962C8B-B14F-4D97-AF65-F5344CB8AC3E}">
        <p14:creationId xmlns:p14="http://schemas.microsoft.com/office/powerpoint/2010/main" val="971035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s imágenes a la izquierda con ley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606425" y="609600"/>
            <a:ext cx="3375378" cy="5638800"/>
          </a:xfrm>
          <a:solidFill>
            <a:schemeClr val="accent3">
              <a:lumMod val="60000"/>
              <a:lumOff val="40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458200" y="1600200"/>
            <a:ext cx="3124200" cy="2438400"/>
          </a:xfrm>
        </p:spPr>
        <p:txBody>
          <a:bodyPr rtlCol="0" anchor="b">
            <a:normAutofit/>
          </a:bodyPr>
          <a:lstStyle>
            <a:lvl1pPr algn="l">
              <a:lnSpc>
                <a:spcPct val="85000"/>
              </a:lnSpc>
              <a:defRPr sz="3600" b="0" i="0" baseline="0">
                <a:solidFill>
                  <a:schemeClr val="accent3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4" name="Marcador de posición de texto 3"/>
          <p:cNvSpPr>
            <a:spLocks noGrp="1"/>
          </p:cNvSpPr>
          <p:nvPr>
            <p:ph type="body" sz="half" idx="2" hasCustomPrompt="1"/>
          </p:nvPr>
        </p:nvSpPr>
        <p:spPr>
          <a:xfrm>
            <a:off x="8458200" y="4114800"/>
            <a:ext cx="3124200" cy="1828800"/>
          </a:xfrm>
        </p:spPr>
        <p:txBody>
          <a:bodyPr rtlCol="0">
            <a:normAutofit/>
          </a:bodyPr>
          <a:lstStyle>
            <a:lvl1pPr marL="0" indent="0">
              <a:lnSpc>
                <a:spcPct val="110000"/>
              </a:lnSpc>
              <a:spcBef>
                <a:spcPts val="10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5" name="Marcador de posición de imagen 2"/>
          <p:cNvSpPr>
            <a:spLocks noGrp="1"/>
          </p:cNvSpPr>
          <p:nvPr>
            <p:ph type="pic" idx="10"/>
          </p:nvPr>
        </p:nvSpPr>
        <p:spPr>
          <a:xfrm>
            <a:off x="4109756" y="609600"/>
            <a:ext cx="3977640" cy="5638800"/>
          </a:xfrm>
          <a:solidFill>
            <a:schemeClr val="accent3">
              <a:lumMod val="60000"/>
              <a:lumOff val="40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8" name="Marcador de fecha 7"/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fld id="{ABFA95B8-9F24-421B-9E40-79E01029FCC8}" type="datetime1">
              <a:rPr lang="es-ES" noProof="0" smtClean="0"/>
              <a:t>10/05/2026</a:t>
            </a:fld>
            <a:endParaRPr lang="es-ES" noProof="0"/>
          </a:p>
        </p:txBody>
      </p:sp>
      <p:sp>
        <p:nvSpPr>
          <p:cNvPr id="9" name="Marcador de pie de página 8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10" name="Marcador de posición de número de diapositiva 9"/>
          <p:cNvSpPr>
            <a:spLocks noGrp="1"/>
          </p:cNvSpPr>
          <p:nvPr>
            <p:ph type="sldNum" sz="quarter" idx="13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es-ES" noProof="0"/>
              <a:pPr rtl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714154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s imágenes a la derecha con ley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4105592" y="609600"/>
            <a:ext cx="3977640" cy="5638800"/>
          </a:xfrm>
          <a:solidFill>
            <a:schemeClr val="accent3">
              <a:lumMod val="60000"/>
              <a:lumOff val="40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3550" y="1600200"/>
            <a:ext cx="3124200" cy="2438400"/>
          </a:xfrm>
        </p:spPr>
        <p:txBody>
          <a:bodyPr rtlCol="0" anchor="b">
            <a:normAutofit/>
          </a:bodyPr>
          <a:lstStyle>
            <a:lvl1pPr algn="l">
              <a:lnSpc>
                <a:spcPct val="85000"/>
              </a:lnSpc>
              <a:defRPr sz="3600" b="0" i="0" baseline="0">
                <a:solidFill>
                  <a:schemeClr val="accent3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4" name="Marcador de posición de texto 3"/>
          <p:cNvSpPr>
            <a:spLocks noGrp="1"/>
          </p:cNvSpPr>
          <p:nvPr>
            <p:ph type="body" sz="half" idx="2" hasCustomPrompt="1"/>
          </p:nvPr>
        </p:nvSpPr>
        <p:spPr>
          <a:xfrm>
            <a:off x="603550" y="4114800"/>
            <a:ext cx="3124200" cy="1828800"/>
          </a:xfrm>
        </p:spPr>
        <p:txBody>
          <a:bodyPr rtlCol="0">
            <a:normAutofit/>
          </a:bodyPr>
          <a:lstStyle>
            <a:lvl1pPr marL="0" indent="0">
              <a:lnSpc>
                <a:spcPct val="110000"/>
              </a:lnSpc>
              <a:spcBef>
                <a:spcPts val="10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5" name="Marcador de posición de imagen 2"/>
          <p:cNvSpPr>
            <a:spLocks noGrp="1"/>
          </p:cNvSpPr>
          <p:nvPr>
            <p:ph type="pic" idx="10"/>
          </p:nvPr>
        </p:nvSpPr>
        <p:spPr>
          <a:xfrm>
            <a:off x="8211185" y="609600"/>
            <a:ext cx="3374090" cy="5638800"/>
          </a:xfrm>
          <a:solidFill>
            <a:schemeClr val="accent3">
              <a:lumMod val="60000"/>
              <a:lumOff val="40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8" name="Marcador de fecha 7"/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fld id="{186E8BA2-7550-43D5-BC4F-C11E0C483FF9}" type="datetime1">
              <a:rPr lang="es-ES" noProof="0" smtClean="0"/>
              <a:t>10/05/2026</a:t>
            </a:fld>
            <a:endParaRPr lang="es-ES" noProof="0"/>
          </a:p>
        </p:txBody>
      </p:sp>
      <p:sp>
        <p:nvSpPr>
          <p:cNvPr id="9" name="Marcador de pie de página 8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10" name="Marcador de posición de número de diapositiva 9"/>
          <p:cNvSpPr>
            <a:spLocks noGrp="1"/>
          </p:cNvSpPr>
          <p:nvPr>
            <p:ph type="sldNum" sz="quarter" idx="13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es-ES" noProof="0"/>
              <a:pPr rtl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3376885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s imáge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o 6" hidden="1"/>
          <p:cNvGrpSpPr/>
          <p:nvPr/>
        </p:nvGrpSpPr>
        <p:grpSpPr bwMode="black">
          <a:xfrm flipH="1" flipV="1">
            <a:off x="1588" y="3111500"/>
            <a:ext cx="12187237" cy="3746500"/>
            <a:chOff x="1588" y="1588"/>
            <a:chExt cx="12187237" cy="3746500"/>
          </a:xfrm>
        </p:grpSpPr>
        <p:sp>
          <p:nvSpPr>
            <p:cNvPr id="8" name="Forma libre 15"/>
            <p:cNvSpPr>
              <a:spLocks noEditPoints="1"/>
            </p:cNvSpPr>
            <p:nvPr/>
          </p:nvSpPr>
          <p:spPr bwMode="black">
            <a:xfrm>
              <a:off x="8066088" y="1588"/>
              <a:ext cx="4122737" cy="3746500"/>
            </a:xfrm>
            <a:custGeom>
              <a:avLst/>
              <a:gdLst>
                <a:gd name="T0" fmla="*/ 803 w 2597"/>
                <a:gd name="T1" fmla="*/ 0 h 2360"/>
                <a:gd name="T2" fmla="*/ 824 w 2597"/>
                <a:gd name="T3" fmla="*/ 52 h 2360"/>
                <a:gd name="T4" fmla="*/ 2556 w 2597"/>
                <a:gd name="T5" fmla="*/ 20 h 2360"/>
                <a:gd name="T6" fmla="*/ 2539 w 2597"/>
                <a:gd name="T7" fmla="*/ 205 h 2360"/>
                <a:gd name="T8" fmla="*/ 2436 w 2597"/>
                <a:gd name="T9" fmla="*/ 248 h 2360"/>
                <a:gd name="T10" fmla="*/ 2597 w 2597"/>
                <a:gd name="T11" fmla="*/ 280 h 2360"/>
                <a:gd name="T12" fmla="*/ 2484 w 2597"/>
                <a:gd name="T13" fmla="*/ 344 h 2360"/>
                <a:gd name="T14" fmla="*/ 448 w 2597"/>
                <a:gd name="T15" fmla="*/ 346 h 2360"/>
                <a:gd name="T16" fmla="*/ 2356 w 2597"/>
                <a:gd name="T17" fmla="*/ 347 h 2360"/>
                <a:gd name="T18" fmla="*/ 1342 w 2597"/>
                <a:gd name="T19" fmla="*/ 367 h 2360"/>
                <a:gd name="T20" fmla="*/ 1387 w 2597"/>
                <a:gd name="T21" fmla="*/ 396 h 2360"/>
                <a:gd name="T22" fmla="*/ 1359 w 2597"/>
                <a:gd name="T23" fmla="*/ 313 h 2360"/>
                <a:gd name="T24" fmla="*/ 1309 w 2597"/>
                <a:gd name="T25" fmla="*/ 175 h 2360"/>
                <a:gd name="T26" fmla="*/ 1382 w 2597"/>
                <a:gd name="T27" fmla="*/ 296 h 2360"/>
                <a:gd name="T28" fmla="*/ 1326 w 2597"/>
                <a:gd name="T29" fmla="*/ 598 h 2360"/>
                <a:gd name="T30" fmla="*/ 722 w 2597"/>
                <a:gd name="T31" fmla="*/ 450 h 2360"/>
                <a:gd name="T32" fmla="*/ 993 w 2597"/>
                <a:gd name="T33" fmla="*/ 51 h 2360"/>
                <a:gd name="T34" fmla="*/ 951 w 2597"/>
                <a:gd name="T35" fmla="*/ 26 h 2360"/>
                <a:gd name="T36" fmla="*/ 879 w 2597"/>
                <a:gd name="T37" fmla="*/ 144 h 2360"/>
                <a:gd name="T38" fmla="*/ 399 w 2597"/>
                <a:gd name="T39" fmla="*/ 44 h 2360"/>
                <a:gd name="T40" fmla="*/ 671 w 2597"/>
                <a:gd name="T41" fmla="*/ 84 h 2360"/>
                <a:gd name="T42" fmla="*/ 157 w 2597"/>
                <a:gd name="T43" fmla="*/ 487 h 2360"/>
                <a:gd name="T44" fmla="*/ 226 w 2597"/>
                <a:gd name="T45" fmla="*/ 556 h 2360"/>
                <a:gd name="T46" fmla="*/ 2304 w 2597"/>
                <a:gd name="T47" fmla="*/ 296 h 2360"/>
                <a:gd name="T48" fmla="*/ 2183 w 2597"/>
                <a:gd name="T49" fmla="*/ 781 h 2360"/>
                <a:gd name="T50" fmla="*/ 2533 w 2597"/>
                <a:gd name="T51" fmla="*/ 739 h 2360"/>
                <a:gd name="T52" fmla="*/ 1654 w 2597"/>
                <a:gd name="T53" fmla="*/ 438 h 2360"/>
                <a:gd name="T54" fmla="*/ 1799 w 2597"/>
                <a:gd name="T55" fmla="*/ 517 h 2360"/>
                <a:gd name="T56" fmla="*/ 2033 w 2597"/>
                <a:gd name="T57" fmla="*/ 567 h 2360"/>
                <a:gd name="T58" fmla="*/ 2123 w 2597"/>
                <a:gd name="T59" fmla="*/ 899 h 2360"/>
                <a:gd name="T60" fmla="*/ 2082 w 2597"/>
                <a:gd name="T61" fmla="*/ 911 h 2360"/>
                <a:gd name="T62" fmla="*/ 1924 w 2597"/>
                <a:gd name="T63" fmla="*/ 949 h 2360"/>
                <a:gd name="T64" fmla="*/ 2437 w 2597"/>
                <a:gd name="T65" fmla="*/ 1068 h 2360"/>
                <a:gd name="T66" fmla="*/ 840 w 2597"/>
                <a:gd name="T67" fmla="*/ 1143 h 2360"/>
                <a:gd name="T68" fmla="*/ 776 w 2597"/>
                <a:gd name="T69" fmla="*/ 1217 h 2360"/>
                <a:gd name="T70" fmla="*/ 2506 w 2597"/>
                <a:gd name="T71" fmla="*/ 1414 h 2360"/>
                <a:gd name="T72" fmla="*/ 2597 w 2597"/>
                <a:gd name="T73" fmla="*/ 2327 h 2360"/>
                <a:gd name="T74" fmla="*/ 1764 w 2597"/>
                <a:gd name="T75" fmla="*/ 1010 h 2360"/>
                <a:gd name="T76" fmla="*/ 2457 w 2597"/>
                <a:gd name="T77" fmla="*/ 1702 h 2360"/>
                <a:gd name="T78" fmla="*/ 2565 w 2597"/>
                <a:gd name="T79" fmla="*/ 1694 h 2360"/>
                <a:gd name="T80" fmla="*/ 2381 w 2597"/>
                <a:gd name="T81" fmla="*/ 1189 h 2360"/>
                <a:gd name="T82" fmla="*/ 2115 w 2597"/>
                <a:gd name="T83" fmla="*/ 918 h 2360"/>
                <a:gd name="T84" fmla="*/ 2247 w 2597"/>
                <a:gd name="T85" fmla="*/ 859 h 2360"/>
                <a:gd name="T86" fmla="*/ 2286 w 2597"/>
                <a:gd name="T87" fmla="*/ 625 h 2360"/>
                <a:gd name="T88" fmla="*/ 2356 w 2597"/>
                <a:gd name="T89" fmla="*/ 584 h 2360"/>
                <a:gd name="T90" fmla="*/ 2420 w 2597"/>
                <a:gd name="T91" fmla="*/ 643 h 2360"/>
                <a:gd name="T92" fmla="*/ 2510 w 2597"/>
                <a:gd name="T93" fmla="*/ 642 h 2360"/>
                <a:gd name="T94" fmla="*/ 2597 w 2597"/>
                <a:gd name="T95" fmla="*/ 520 h 2360"/>
                <a:gd name="T96" fmla="*/ 2350 w 2597"/>
                <a:gd name="T97" fmla="*/ 377 h 2360"/>
                <a:gd name="T98" fmla="*/ 2234 w 2597"/>
                <a:gd name="T99" fmla="*/ 176 h 2360"/>
                <a:gd name="T100" fmla="*/ 1574 w 2597"/>
                <a:gd name="T101" fmla="*/ 425 h 2360"/>
                <a:gd name="T102" fmla="*/ 1765 w 2597"/>
                <a:gd name="T103" fmla="*/ 116 h 2360"/>
                <a:gd name="T104" fmla="*/ 1521 w 2597"/>
                <a:gd name="T105" fmla="*/ 38 h 2360"/>
                <a:gd name="T106" fmla="*/ 1182 w 2597"/>
                <a:gd name="T107" fmla="*/ 542 h 2360"/>
                <a:gd name="T108" fmla="*/ 1114 w 2597"/>
                <a:gd name="T109" fmla="*/ 198 h 2360"/>
                <a:gd name="T110" fmla="*/ 1002 w 2597"/>
                <a:gd name="T111" fmla="*/ 189 h 2360"/>
                <a:gd name="T112" fmla="*/ 641 w 2597"/>
                <a:gd name="T113" fmla="*/ 1138 h 2360"/>
                <a:gd name="T114" fmla="*/ 798 w 2597"/>
                <a:gd name="T115" fmla="*/ 1259 h 2360"/>
                <a:gd name="T116" fmla="*/ 1103 w 2597"/>
                <a:gd name="T117" fmla="*/ 686 h 2360"/>
                <a:gd name="T118" fmla="*/ 1547 w 2597"/>
                <a:gd name="T119" fmla="*/ 527 h 2360"/>
                <a:gd name="T120" fmla="*/ 1465 w 2597"/>
                <a:gd name="T121" fmla="*/ 975 h 2360"/>
                <a:gd name="T122" fmla="*/ 1474 w 2597"/>
                <a:gd name="T123" fmla="*/ 942 h 2360"/>
                <a:gd name="T124" fmla="*/ 1735 w 2597"/>
                <a:gd name="T125" fmla="*/ 1768 h 2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97" h="2360">
                  <a:moveTo>
                    <a:pt x="1029" y="5"/>
                  </a:moveTo>
                  <a:lnTo>
                    <a:pt x="1026" y="0"/>
                  </a:lnTo>
                  <a:lnTo>
                    <a:pt x="1026" y="0"/>
                  </a:lnTo>
                  <a:lnTo>
                    <a:pt x="1026" y="0"/>
                  </a:lnTo>
                  <a:lnTo>
                    <a:pt x="1026" y="2"/>
                  </a:lnTo>
                  <a:lnTo>
                    <a:pt x="1029" y="5"/>
                  </a:lnTo>
                  <a:close/>
                  <a:moveTo>
                    <a:pt x="769" y="6"/>
                  </a:moveTo>
                  <a:lnTo>
                    <a:pt x="769" y="0"/>
                  </a:lnTo>
                  <a:lnTo>
                    <a:pt x="767" y="0"/>
                  </a:lnTo>
                  <a:lnTo>
                    <a:pt x="769" y="6"/>
                  </a:lnTo>
                  <a:close/>
                  <a:moveTo>
                    <a:pt x="769" y="7"/>
                  </a:moveTo>
                  <a:lnTo>
                    <a:pt x="769" y="6"/>
                  </a:lnTo>
                  <a:lnTo>
                    <a:pt x="769" y="6"/>
                  </a:lnTo>
                  <a:lnTo>
                    <a:pt x="769" y="7"/>
                  </a:lnTo>
                  <a:close/>
                  <a:moveTo>
                    <a:pt x="1049" y="18"/>
                  </a:moveTo>
                  <a:lnTo>
                    <a:pt x="1036" y="11"/>
                  </a:lnTo>
                  <a:lnTo>
                    <a:pt x="1029" y="5"/>
                  </a:lnTo>
                  <a:lnTo>
                    <a:pt x="1033" y="11"/>
                  </a:lnTo>
                  <a:lnTo>
                    <a:pt x="1049" y="18"/>
                  </a:lnTo>
                  <a:close/>
                  <a:moveTo>
                    <a:pt x="806" y="34"/>
                  </a:moveTo>
                  <a:lnTo>
                    <a:pt x="801" y="7"/>
                  </a:lnTo>
                  <a:lnTo>
                    <a:pt x="803" y="0"/>
                  </a:lnTo>
                  <a:lnTo>
                    <a:pt x="802" y="0"/>
                  </a:lnTo>
                  <a:lnTo>
                    <a:pt x="800" y="11"/>
                  </a:lnTo>
                  <a:lnTo>
                    <a:pt x="806" y="34"/>
                  </a:lnTo>
                  <a:close/>
                  <a:moveTo>
                    <a:pt x="794" y="40"/>
                  </a:moveTo>
                  <a:lnTo>
                    <a:pt x="782" y="27"/>
                  </a:lnTo>
                  <a:lnTo>
                    <a:pt x="769" y="7"/>
                  </a:lnTo>
                  <a:lnTo>
                    <a:pt x="774" y="19"/>
                  </a:lnTo>
                  <a:lnTo>
                    <a:pt x="788" y="36"/>
                  </a:lnTo>
                  <a:lnTo>
                    <a:pt x="794" y="40"/>
                  </a:lnTo>
                  <a:close/>
                  <a:moveTo>
                    <a:pt x="803" y="46"/>
                  </a:moveTo>
                  <a:lnTo>
                    <a:pt x="794" y="40"/>
                  </a:lnTo>
                  <a:lnTo>
                    <a:pt x="798" y="44"/>
                  </a:lnTo>
                  <a:lnTo>
                    <a:pt x="803" y="46"/>
                  </a:lnTo>
                  <a:close/>
                  <a:moveTo>
                    <a:pt x="820" y="51"/>
                  </a:moveTo>
                  <a:lnTo>
                    <a:pt x="803" y="46"/>
                  </a:lnTo>
                  <a:lnTo>
                    <a:pt x="805" y="47"/>
                  </a:lnTo>
                  <a:lnTo>
                    <a:pt x="820" y="51"/>
                  </a:lnTo>
                  <a:close/>
                  <a:moveTo>
                    <a:pt x="822" y="52"/>
                  </a:moveTo>
                  <a:lnTo>
                    <a:pt x="823" y="52"/>
                  </a:lnTo>
                  <a:lnTo>
                    <a:pt x="820" y="51"/>
                  </a:lnTo>
                  <a:lnTo>
                    <a:pt x="822" y="52"/>
                  </a:lnTo>
                  <a:close/>
                  <a:moveTo>
                    <a:pt x="824" y="52"/>
                  </a:moveTo>
                  <a:lnTo>
                    <a:pt x="845" y="51"/>
                  </a:lnTo>
                  <a:lnTo>
                    <a:pt x="823" y="52"/>
                  </a:lnTo>
                  <a:lnTo>
                    <a:pt x="824" y="52"/>
                  </a:lnTo>
                  <a:close/>
                  <a:moveTo>
                    <a:pt x="2597" y="96"/>
                  </a:moveTo>
                  <a:lnTo>
                    <a:pt x="2597" y="48"/>
                  </a:lnTo>
                  <a:lnTo>
                    <a:pt x="2594" y="23"/>
                  </a:lnTo>
                  <a:lnTo>
                    <a:pt x="2596" y="0"/>
                  </a:lnTo>
                  <a:lnTo>
                    <a:pt x="2581" y="0"/>
                  </a:lnTo>
                  <a:lnTo>
                    <a:pt x="2579" y="15"/>
                  </a:lnTo>
                  <a:lnTo>
                    <a:pt x="2579" y="35"/>
                  </a:lnTo>
                  <a:lnTo>
                    <a:pt x="2579" y="49"/>
                  </a:lnTo>
                  <a:lnTo>
                    <a:pt x="2582" y="57"/>
                  </a:lnTo>
                  <a:lnTo>
                    <a:pt x="2581" y="62"/>
                  </a:lnTo>
                  <a:lnTo>
                    <a:pt x="2593" y="90"/>
                  </a:lnTo>
                  <a:lnTo>
                    <a:pt x="2597" y="96"/>
                  </a:lnTo>
                  <a:close/>
                  <a:moveTo>
                    <a:pt x="2597" y="150"/>
                  </a:moveTo>
                  <a:lnTo>
                    <a:pt x="2597" y="141"/>
                  </a:lnTo>
                  <a:lnTo>
                    <a:pt x="2591" y="135"/>
                  </a:lnTo>
                  <a:lnTo>
                    <a:pt x="2576" y="114"/>
                  </a:lnTo>
                  <a:lnTo>
                    <a:pt x="2564" y="86"/>
                  </a:lnTo>
                  <a:lnTo>
                    <a:pt x="2559" y="54"/>
                  </a:lnTo>
                  <a:lnTo>
                    <a:pt x="2556" y="20"/>
                  </a:lnTo>
                  <a:lnTo>
                    <a:pt x="2559" y="0"/>
                  </a:lnTo>
                  <a:lnTo>
                    <a:pt x="2549" y="0"/>
                  </a:lnTo>
                  <a:lnTo>
                    <a:pt x="2546" y="35"/>
                  </a:lnTo>
                  <a:lnTo>
                    <a:pt x="2549" y="66"/>
                  </a:lnTo>
                  <a:lnTo>
                    <a:pt x="2559" y="95"/>
                  </a:lnTo>
                  <a:lnTo>
                    <a:pt x="2570" y="119"/>
                  </a:lnTo>
                  <a:lnTo>
                    <a:pt x="2585" y="140"/>
                  </a:lnTo>
                  <a:lnTo>
                    <a:pt x="2597" y="150"/>
                  </a:lnTo>
                  <a:close/>
                  <a:moveTo>
                    <a:pt x="2597" y="280"/>
                  </a:moveTo>
                  <a:lnTo>
                    <a:pt x="2597" y="269"/>
                  </a:lnTo>
                  <a:lnTo>
                    <a:pt x="2574" y="249"/>
                  </a:lnTo>
                  <a:lnTo>
                    <a:pt x="2550" y="219"/>
                  </a:lnTo>
                  <a:lnTo>
                    <a:pt x="2554" y="220"/>
                  </a:lnTo>
                  <a:lnTo>
                    <a:pt x="2573" y="230"/>
                  </a:lnTo>
                  <a:lnTo>
                    <a:pt x="2588" y="246"/>
                  </a:lnTo>
                  <a:lnTo>
                    <a:pt x="2597" y="261"/>
                  </a:lnTo>
                  <a:lnTo>
                    <a:pt x="2597" y="250"/>
                  </a:lnTo>
                  <a:lnTo>
                    <a:pt x="2595" y="245"/>
                  </a:lnTo>
                  <a:lnTo>
                    <a:pt x="2576" y="225"/>
                  </a:lnTo>
                  <a:lnTo>
                    <a:pt x="2556" y="212"/>
                  </a:lnTo>
                  <a:lnTo>
                    <a:pt x="2542" y="209"/>
                  </a:lnTo>
                  <a:lnTo>
                    <a:pt x="2539" y="205"/>
                  </a:lnTo>
                  <a:lnTo>
                    <a:pt x="2525" y="183"/>
                  </a:lnTo>
                  <a:lnTo>
                    <a:pt x="2539" y="182"/>
                  </a:lnTo>
                  <a:lnTo>
                    <a:pt x="2567" y="185"/>
                  </a:lnTo>
                  <a:lnTo>
                    <a:pt x="2593" y="195"/>
                  </a:lnTo>
                  <a:lnTo>
                    <a:pt x="2597" y="198"/>
                  </a:lnTo>
                  <a:lnTo>
                    <a:pt x="2597" y="195"/>
                  </a:lnTo>
                  <a:lnTo>
                    <a:pt x="2578" y="186"/>
                  </a:lnTo>
                  <a:lnTo>
                    <a:pt x="2550" y="180"/>
                  </a:lnTo>
                  <a:lnTo>
                    <a:pt x="2524" y="180"/>
                  </a:lnTo>
                  <a:lnTo>
                    <a:pt x="2510" y="158"/>
                  </a:lnTo>
                  <a:lnTo>
                    <a:pt x="2490" y="101"/>
                  </a:lnTo>
                  <a:lnTo>
                    <a:pt x="2480" y="43"/>
                  </a:lnTo>
                  <a:lnTo>
                    <a:pt x="2478" y="0"/>
                  </a:lnTo>
                  <a:lnTo>
                    <a:pt x="2475" y="0"/>
                  </a:lnTo>
                  <a:lnTo>
                    <a:pt x="2473" y="34"/>
                  </a:lnTo>
                  <a:lnTo>
                    <a:pt x="2482" y="93"/>
                  </a:lnTo>
                  <a:lnTo>
                    <a:pt x="2500" y="149"/>
                  </a:lnTo>
                  <a:lnTo>
                    <a:pt x="2517" y="181"/>
                  </a:lnTo>
                  <a:lnTo>
                    <a:pt x="2492" y="187"/>
                  </a:lnTo>
                  <a:lnTo>
                    <a:pt x="2468" y="202"/>
                  </a:lnTo>
                  <a:lnTo>
                    <a:pt x="2447" y="222"/>
                  </a:lnTo>
                  <a:lnTo>
                    <a:pt x="2436" y="248"/>
                  </a:lnTo>
                  <a:lnTo>
                    <a:pt x="2434" y="254"/>
                  </a:lnTo>
                  <a:lnTo>
                    <a:pt x="2446" y="229"/>
                  </a:lnTo>
                  <a:lnTo>
                    <a:pt x="2462" y="208"/>
                  </a:lnTo>
                  <a:lnTo>
                    <a:pt x="2485" y="193"/>
                  </a:lnTo>
                  <a:lnTo>
                    <a:pt x="2511" y="184"/>
                  </a:lnTo>
                  <a:lnTo>
                    <a:pt x="2518" y="184"/>
                  </a:lnTo>
                  <a:lnTo>
                    <a:pt x="2526" y="200"/>
                  </a:lnTo>
                  <a:lnTo>
                    <a:pt x="2532" y="207"/>
                  </a:lnTo>
                  <a:lnTo>
                    <a:pt x="2531" y="207"/>
                  </a:lnTo>
                  <a:lnTo>
                    <a:pt x="2510" y="210"/>
                  </a:lnTo>
                  <a:lnTo>
                    <a:pt x="2490" y="220"/>
                  </a:lnTo>
                  <a:lnTo>
                    <a:pt x="2477" y="234"/>
                  </a:lnTo>
                  <a:lnTo>
                    <a:pt x="2467" y="253"/>
                  </a:lnTo>
                  <a:lnTo>
                    <a:pt x="2466" y="255"/>
                  </a:lnTo>
                  <a:lnTo>
                    <a:pt x="2466" y="257"/>
                  </a:lnTo>
                  <a:lnTo>
                    <a:pt x="2479" y="236"/>
                  </a:lnTo>
                  <a:lnTo>
                    <a:pt x="2493" y="222"/>
                  </a:lnTo>
                  <a:lnTo>
                    <a:pt x="2512" y="215"/>
                  </a:lnTo>
                  <a:lnTo>
                    <a:pt x="2532" y="214"/>
                  </a:lnTo>
                  <a:lnTo>
                    <a:pt x="2540" y="217"/>
                  </a:lnTo>
                  <a:lnTo>
                    <a:pt x="2563" y="245"/>
                  </a:lnTo>
                  <a:lnTo>
                    <a:pt x="2597" y="280"/>
                  </a:lnTo>
                  <a:close/>
                  <a:moveTo>
                    <a:pt x="361" y="302"/>
                  </a:moveTo>
                  <a:lnTo>
                    <a:pt x="349" y="291"/>
                  </a:lnTo>
                  <a:lnTo>
                    <a:pt x="351" y="295"/>
                  </a:lnTo>
                  <a:lnTo>
                    <a:pt x="361" y="302"/>
                  </a:lnTo>
                  <a:close/>
                  <a:moveTo>
                    <a:pt x="2556" y="306"/>
                  </a:moveTo>
                  <a:lnTo>
                    <a:pt x="2557" y="305"/>
                  </a:lnTo>
                  <a:lnTo>
                    <a:pt x="2556" y="283"/>
                  </a:lnTo>
                  <a:lnTo>
                    <a:pt x="2556" y="306"/>
                  </a:lnTo>
                  <a:close/>
                  <a:moveTo>
                    <a:pt x="2484" y="344"/>
                  </a:moveTo>
                  <a:lnTo>
                    <a:pt x="2462" y="330"/>
                  </a:lnTo>
                  <a:lnTo>
                    <a:pt x="2443" y="308"/>
                  </a:lnTo>
                  <a:lnTo>
                    <a:pt x="2435" y="283"/>
                  </a:lnTo>
                  <a:lnTo>
                    <a:pt x="2434" y="254"/>
                  </a:lnTo>
                  <a:lnTo>
                    <a:pt x="2431" y="272"/>
                  </a:lnTo>
                  <a:lnTo>
                    <a:pt x="2435" y="294"/>
                  </a:lnTo>
                  <a:lnTo>
                    <a:pt x="2445" y="314"/>
                  </a:lnTo>
                  <a:lnTo>
                    <a:pt x="2461" y="331"/>
                  </a:lnTo>
                  <a:lnTo>
                    <a:pt x="2480" y="344"/>
                  </a:lnTo>
                  <a:lnTo>
                    <a:pt x="2484" y="344"/>
                  </a:lnTo>
                  <a:close/>
                  <a:moveTo>
                    <a:pt x="2485" y="345"/>
                  </a:moveTo>
                  <a:lnTo>
                    <a:pt x="2491" y="345"/>
                  </a:lnTo>
                  <a:lnTo>
                    <a:pt x="2484" y="344"/>
                  </a:lnTo>
                  <a:lnTo>
                    <a:pt x="2485" y="345"/>
                  </a:lnTo>
                  <a:close/>
                  <a:moveTo>
                    <a:pt x="2504" y="346"/>
                  </a:moveTo>
                  <a:lnTo>
                    <a:pt x="2525" y="341"/>
                  </a:lnTo>
                  <a:lnTo>
                    <a:pt x="2545" y="327"/>
                  </a:lnTo>
                  <a:lnTo>
                    <a:pt x="2556" y="308"/>
                  </a:lnTo>
                  <a:lnTo>
                    <a:pt x="2556" y="306"/>
                  </a:lnTo>
                  <a:lnTo>
                    <a:pt x="2545" y="325"/>
                  </a:lnTo>
                  <a:lnTo>
                    <a:pt x="2527" y="338"/>
                  </a:lnTo>
                  <a:lnTo>
                    <a:pt x="2506" y="345"/>
                  </a:lnTo>
                  <a:lnTo>
                    <a:pt x="2491" y="345"/>
                  </a:lnTo>
                  <a:lnTo>
                    <a:pt x="2504" y="346"/>
                  </a:lnTo>
                  <a:close/>
                  <a:moveTo>
                    <a:pt x="448" y="346"/>
                  </a:moveTo>
                  <a:lnTo>
                    <a:pt x="448" y="346"/>
                  </a:lnTo>
                  <a:lnTo>
                    <a:pt x="413" y="336"/>
                  </a:lnTo>
                  <a:lnTo>
                    <a:pt x="382" y="318"/>
                  </a:lnTo>
                  <a:lnTo>
                    <a:pt x="361" y="302"/>
                  </a:lnTo>
                  <a:lnTo>
                    <a:pt x="377" y="317"/>
                  </a:lnTo>
                  <a:lnTo>
                    <a:pt x="410" y="336"/>
                  </a:lnTo>
                  <a:lnTo>
                    <a:pt x="448" y="346"/>
                  </a:lnTo>
                  <a:close/>
                  <a:moveTo>
                    <a:pt x="449" y="347"/>
                  </a:moveTo>
                  <a:lnTo>
                    <a:pt x="487" y="345"/>
                  </a:lnTo>
                  <a:lnTo>
                    <a:pt x="448" y="346"/>
                  </a:lnTo>
                  <a:lnTo>
                    <a:pt x="449" y="347"/>
                  </a:lnTo>
                  <a:close/>
                  <a:moveTo>
                    <a:pt x="2073" y="349"/>
                  </a:moveTo>
                  <a:lnTo>
                    <a:pt x="2065" y="347"/>
                  </a:lnTo>
                  <a:lnTo>
                    <a:pt x="2065" y="346"/>
                  </a:lnTo>
                  <a:lnTo>
                    <a:pt x="2097" y="303"/>
                  </a:lnTo>
                  <a:lnTo>
                    <a:pt x="2073" y="349"/>
                  </a:lnTo>
                  <a:close/>
                  <a:moveTo>
                    <a:pt x="2472" y="417"/>
                  </a:moveTo>
                  <a:lnTo>
                    <a:pt x="2505" y="416"/>
                  </a:lnTo>
                  <a:lnTo>
                    <a:pt x="2540" y="405"/>
                  </a:lnTo>
                  <a:lnTo>
                    <a:pt x="2562" y="390"/>
                  </a:lnTo>
                  <a:lnTo>
                    <a:pt x="2581" y="371"/>
                  </a:lnTo>
                  <a:lnTo>
                    <a:pt x="2597" y="350"/>
                  </a:lnTo>
                  <a:lnTo>
                    <a:pt x="2597" y="343"/>
                  </a:lnTo>
                  <a:lnTo>
                    <a:pt x="2595" y="348"/>
                  </a:lnTo>
                  <a:lnTo>
                    <a:pt x="2579" y="370"/>
                  </a:lnTo>
                  <a:lnTo>
                    <a:pt x="2558" y="389"/>
                  </a:lnTo>
                  <a:lnTo>
                    <a:pt x="2532" y="402"/>
                  </a:lnTo>
                  <a:lnTo>
                    <a:pt x="2505" y="410"/>
                  </a:lnTo>
                  <a:lnTo>
                    <a:pt x="2460" y="412"/>
                  </a:lnTo>
                  <a:lnTo>
                    <a:pt x="2422" y="399"/>
                  </a:lnTo>
                  <a:lnTo>
                    <a:pt x="2387" y="377"/>
                  </a:lnTo>
                  <a:lnTo>
                    <a:pt x="2356" y="347"/>
                  </a:lnTo>
                  <a:lnTo>
                    <a:pt x="2333" y="310"/>
                  </a:lnTo>
                  <a:lnTo>
                    <a:pt x="2320" y="269"/>
                  </a:lnTo>
                  <a:lnTo>
                    <a:pt x="2316" y="233"/>
                  </a:lnTo>
                  <a:lnTo>
                    <a:pt x="2316" y="253"/>
                  </a:lnTo>
                  <a:lnTo>
                    <a:pt x="2321" y="288"/>
                  </a:lnTo>
                  <a:lnTo>
                    <a:pt x="2334" y="322"/>
                  </a:lnTo>
                  <a:lnTo>
                    <a:pt x="2354" y="352"/>
                  </a:lnTo>
                  <a:lnTo>
                    <a:pt x="2376" y="376"/>
                  </a:lnTo>
                  <a:lnTo>
                    <a:pt x="2406" y="396"/>
                  </a:lnTo>
                  <a:lnTo>
                    <a:pt x="2439" y="411"/>
                  </a:lnTo>
                  <a:lnTo>
                    <a:pt x="2472" y="417"/>
                  </a:lnTo>
                  <a:close/>
                  <a:moveTo>
                    <a:pt x="1355" y="452"/>
                  </a:moveTo>
                  <a:lnTo>
                    <a:pt x="1378" y="446"/>
                  </a:lnTo>
                  <a:lnTo>
                    <a:pt x="1391" y="435"/>
                  </a:lnTo>
                  <a:lnTo>
                    <a:pt x="1400" y="418"/>
                  </a:lnTo>
                  <a:lnTo>
                    <a:pt x="1403" y="404"/>
                  </a:lnTo>
                  <a:lnTo>
                    <a:pt x="1401" y="385"/>
                  </a:lnTo>
                  <a:lnTo>
                    <a:pt x="1390" y="371"/>
                  </a:lnTo>
                  <a:lnTo>
                    <a:pt x="1375" y="362"/>
                  </a:lnTo>
                  <a:lnTo>
                    <a:pt x="1356" y="359"/>
                  </a:lnTo>
                  <a:lnTo>
                    <a:pt x="1349" y="362"/>
                  </a:lnTo>
                  <a:lnTo>
                    <a:pt x="1342" y="367"/>
                  </a:lnTo>
                  <a:lnTo>
                    <a:pt x="1338" y="372"/>
                  </a:lnTo>
                  <a:lnTo>
                    <a:pt x="1334" y="378"/>
                  </a:lnTo>
                  <a:lnTo>
                    <a:pt x="1331" y="385"/>
                  </a:lnTo>
                  <a:lnTo>
                    <a:pt x="1330" y="390"/>
                  </a:lnTo>
                  <a:lnTo>
                    <a:pt x="1333" y="399"/>
                  </a:lnTo>
                  <a:lnTo>
                    <a:pt x="1334" y="405"/>
                  </a:lnTo>
                  <a:lnTo>
                    <a:pt x="1339" y="411"/>
                  </a:lnTo>
                  <a:lnTo>
                    <a:pt x="1344" y="412"/>
                  </a:lnTo>
                  <a:lnTo>
                    <a:pt x="1349" y="414"/>
                  </a:lnTo>
                  <a:lnTo>
                    <a:pt x="1356" y="414"/>
                  </a:lnTo>
                  <a:lnTo>
                    <a:pt x="1359" y="412"/>
                  </a:lnTo>
                  <a:lnTo>
                    <a:pt x="1364" y="410"/>
                  </a:lnTo>
                  <a:lnTo>
                    <a:pt x="1369" y="406"/>
                  </a:lnTo>
                  <a:lnTo>
                    <a:pt x="1372" y="401"/>
                  </a:lnTo>
                  <a:lnTo>
                    <a:pt x="1373" y="398"/>
                  </a:lnTo>
                  <a:lnTo>
                    <a:pt x="1372" y="391"/>
                  </a:lnTo>
                  <a:lnTo>
                    <a:pt x="1370" y="388"/>
                  </a:lnTo>
                  <a:lnTo>
                    <a:pt x="1370" y="387"/>
                  </a:lnTo>
                  <a:lnTo>
                    <a:pt x="1373" y="386"/>
                  </a:lnTo>
                  <a:lnTo>
                    <a:pt x="1375" y="386"/>
                  </a:lnTo>
                  <a:lnTo>
                    <a:pt x="1376" y="386"/>
                  </a:lnTo>
                  <a:lnTo>
                    <a:pt x="1387" y="396"/>
                  </a:lnTo>
                  <a:lnTo>
                    <a:pt x="1389" y="408"/>
                  </a:lnTo>
                  <a:lnTo>
                    <a:pt x="1386" y="422"/>
                  </a:lnTo>
                  <a:lnTo>
                    <a:pt x="1376" y="432"/>
                  </a:lnTo>
                  <a:lnTo>
                    <a:pt x="1369" y="437"/>
                  </a:lnTo>
                  <a:lnTo>
                    <a:pt x="1359" y="441"/>
                  </a:lnTo>
                  <a:lnTo>
                    <a:pt x="1352" y="441"/>
                  </a:lnTo>
                  <a:lnTo>
                    <a:pt x="1344" y="441"/>
                  </a:lnTo>
                  <a:lnTo>
                    <a:pt x="1323" y="433"/>
                  </a:lnTo>
                  <a:lnTo>
                    <a:pt x="1309" y="420"/>
                  </a:lnTo>
                  <a:lnTo>
                    <a:pt x="1300" y="403"/>
                  </a:lnTo>
                  <a:lnTo>
                    <a:pt x="1299" y="380"/>
                  </a:lnTo>
                  <a:lnTo>
                    <a:pt x="1303" y="359"/>
                  </a:lnTo>
                  <a:lnTo>
                    <a:pt x="1303" y="358"/>
                  </a:lnTo>
                  <a:lnTo>
                    <a:pt x="1306" y="352"/>
                  </a:lnTo>
                  <a:lnTo>
                    <a:pt x="1314" y="343"/>
                  </a:lnTo>
                  <a:lnTo>
                    <a:pt x="1323" y="333"/>
                  </a:lnTo>
                  <a:lnTo>
                    <a:pt x="1337" y="324"/>
                  </a:lnTo>
                  <a:lnTo>
                    <a:pt x="1355" y="318"/>
                  </a:lnTo>
                  <a:lnTo>
                    <a:pt x="1379" y="315"/>
                  </a:lnTo>
                  <a:lnTo>
                    <a:pt x="1407" y="316"/>
                  </a:lnTo>
                  <a:lnTo>
                    <a:pt x="1384" y="313"/>
                  </a:lnTo>
                  <a:lnTo>
                    <a:pt x="1359" y="313"/>
                  </a:lnTo>
                  <a:lnTo>
                    <a:pt x="1336" y="317"/>
                  </a:lnTo>
                  <a:lnTo>
                    <a:pt x="1314" y="331"/>
                  </a:lnTo>
                  <a:lnTo>
                    <a:pt x="1298" y="351"/>
                  </a:lnTo>
                  <a:lnTo>
                    <a:pt x="1289" y="372"/>
                  </a:lnTo>
                  <a:lnTo>
                    <a:pt x="1289" y="396"/>
                  </a:lnTo>
                  <a:lnTo>
                    <a:pt x="1297" y="419"/>
                  </a:lnTo>
                  <a:lnTo>
                    <a:pt x="1313" y="437"/>
                  </a:lnTo>
                  <a:lnTo>
                    <a:pt x="1332" y="449"/>
                  </a:lnTo>
                  <a:lnTo>
                    <a:pt x="1355" y="452"/>
                  </a:lnTo>
                  <a:close/>
                  <a:moveTo>
                    <a:pt x="1221" y="559"/>
                  </a:moveTo>
                  <a:lnTo>
                    <a:pt x="1210" y="552"/>
                  </a:lnTo>
                  <a:lnTo>
                    <a:pt x="1180" y="520"/>
                  </a:lnTo>
                  <a:lnTo>
                    <a:pt x="1160" y="486"/>
                  </a:lnTo>
                  <a:lnTo>
                    <a:pt x="1144" y="444"/>
                  </a:lnTo>
                  <a:lnTo>
                    <a:pt x="1138" y="404"/>
                  </a:lnTo>
                  <a:lnTo>
                    <a:pt x="1141" y="361"/>
                  </a:lnTo>
                  <a:lnTo>
                    <a:pt x="1149" y="321"/>
                  </a:lnTo>
                  <a:lnTo>
                    <a:pt x="1169" y="282"/>
                  </a:lnTo>
                  <a:lnTo>
                    <a:pt x="1197" y="248"/>
                  </a:lnTo>
                  <a:lnTo>
                    <a:pt x="1231" y="217"/>
                  </a:lnTo>
                  <a:lnTo>
                    <a:pt x="1271" y="193"/>
                  </a:lnTo>
                  <a:lnTo>
                    <a:pt x="1309" y="175"/>
                  </a:lnTo>
                  <a:lnTo>
                    <a:pt x="1362" y="158"/>
                  </a:lnTo>
                  <a:lnTo>
                    <a:pt x="1417" y="146"/>
                  </a:lnTo>
                  <a:lnTo>
                    <a:pt x="1474" y="142"/>
                  </a:lnTo>
                  <a:lnTo>
                    <a:pt x="1534" y="142"/>
                  </a:lnTo>
                  <a:lnTo>
                    <a:pt x="1596" y="143"/>
                  </a:lnTo>
                  <a:lnTo>
                    <a:pt x="1658" y="146"/>
                  </a:lnTo>
                  <a:lnTo>
                    <a:pt x="1690" y="147"/>
                  </a:lnTo>
                  <a:lnTo>
                    <a:pt x="1666" y="181"/>
                  </a:lnTo>
                  <a:lnTo>
                    <a:pt x="1631" y="241"/>
                  </a:lnTo>
                  <a:lnTo>
                    <a:pt x="1602" y="309"/>
                  </a:lnTo>
                  <a:lnTo>
                    <a:pt x="1580" y="357"/>
                  </a:lnTo>
                  <a:lnTo>
                    <a:pt x="1563" y="412"/>
                  </a:lnTo>
                  <a:lnTo>
                    <a:pt x="1559" y="432"/>
                  </a:lnTo>
                  <a:lnTo>
                    <a:pt x="1522" y="446"/>
                  </a:lnTo>
                  <a:lnTo>
                    <a:pt x="1523" y="428"/>
                  </a:lnTo>
                  <a:lnTo>
                    <a:pt x="1519" y="397"/>
                  </a:lnTo>
                  <a:lnTo>
                    <a:pt x="1504" y="366"/>
                  </a:lnTo>
                  <a:lnTo>
                    <a:pt x="1486" y="340"/>
                  </a:lnTo>
                  <a:lnTo>
                    <a:pt x="1461" y="320"/>
                  </a:lnTo>
                  <a:lnTo>
                    <a:pt x="1437" y="304"/>
                  </a:lnTo>
                  <a:lnTo>
                    <a:pt x="1411" y="297"/>
                  </a:lnTo>
                  <a:lnTo>
                    <a:pt x="1382" y="296"/>
                  </a:lnTo>
                  <a:lnTo>
                    <a:pt x="1356" y="300"/>
                  </a:lnTo>
                  <a:lnTo>
                    <a:pt x="1331" y="309"/>
                  </a:lnTo>
                  <a:lnTo>
                    <a:pt x="1308" y="324"/>
                  </a:lnTo>
                  <a:lnTo>
                    <a:pt x="1292" y="346"/>
                  </a:lnTo>
                  <a:lnTo>
                    <a:pt x="1285" y="357"/>
                  </a:lnTo>
                  <a:lnTo>
                    <a:pt x="1303" y="333"/>
                  </a:lnTo>
                  <a:lnTo>
                    <a:pt x="1327" y="314"/>
                  </a:lnTo>
                  <a:lnTo>
                    <a:pt x="1353" y="304"/>
                  </a:lnTo>
                  <a:lnTo>
                    <a:pt x="1385" y="300"/>
                  </a:lnTo>
                  <a:lnTo>
                    <a:pt x="1416" y="303"/>
                  </a:lnTo>
                  <a:lnTo>
                    <a:pt x="1443" y="313"/>
                  </a:lnTo>
                  <a:lnTo>
                    <a:pt x="1474" y="334"/>
                  </a:lnTo>
                  <a:lnTo>
                    <a:pt x="1497" y="362"/>
                  </a:lnTo>
                  <a:lnTo>
                    <a:pt x="1510" y="395"/>
                  </a:lnTo>
                  <a:lnTo>
                    <a:pt x="1517" y="430"/>
                  </a:lnTo>
                  <a:lnTo>
                    <a:pt x="1515" y="449"/>
                  </a:lnTo>
                  <a:lnTo>
                    <a:pt x="1485" y="461"/>
                  </a:lnTo>
                  <a:lnTo>
                    <a:pt x="1407" y="491"/>
                  </a:lnTo>
                  <a:lnTo>
                    <a:pt x="1330" y="518"/>
                  </a:lnTo>
                  <a:lnTo>
                    <a:pt x="1254" y="546"/>
                  </a:lnTo>
                  <a:lnTo>
                    <a:pt x="1221" y="559"/>
                  </a:lnTo>
                  <a:close/>
                  <a:moveTo>
                    <a:pt x="1326" y="598"/>
                  </a:moveTo>
                  <a:lnTo>
                    <a:pt x="1283" y="590"/>
                  </a:lnTo>
                  <a:lnTo>
                    <a:pt x="1258" y="579"/>
                  </a:lnTo>
                  <a:lnTo>
                    <a:pt x="1265" y="577"/>
                  </a:lnTo>
                  <a:lnTo>
                    <a:pt x="1341" y="553"/>
                  </a:lnTo>
                  <a:lnTo>
                    <a:pt x="1420" y="526"/>
                  </a:lnTo>
                  <a:lnTo>
                    <a:pt x="1499" y="498"/>
                  </a:lnTo>
                  <a:lnTo>
                    <a:pt x="1507" y="495"/>
                  </a:lnTo>
                  <a:lnTo>
                    <a:pt x="1506" y="499"/>
                  </a:lnTo>
                  <a:lnTo>
                    <a:pt x="1487" y="530"/>
                  </a:lnTo>
                  <a:lnTo>
                    <a:pt x="1463" y="554"/>
                  </a:lnTo>
                  <a:lnTo>
                    <a:pt x="1434" y="575"/>
                  </a:lnTo>
                  <a:lnTo>
                    <a:pt x="1401" y="588"/>
                  </a:lnTo>
                  <a:lnTo>
                    <a:pt x="1369" y="598"/>
                  </a:lnTo>
                  <a:lnTo>
                    <a:pt x="1326" y="598"/>
                  </a:lnTo>
                  <a:close/>
                  <a:moveTo>
                    <a:pt x="423" y="610"/>
                  </a:moveTo>
                  <a:lnTo>
                    <a:pt x="475" y="608"/>
                  </a:lnTo>
                  <a:lnTo>
                    <a:pt x="526" y="598"/>
                  </a:lnTo>
                  <a:lnTo>
                    <a:pt x="575" y="582"/>
                  </a:lnTo>
                  <a:lnTo>
                    <a:pt x="620" y="558"/>
                  </a:lnTo>
                  <a:lnTo>
                    <a:pt x="663" y="525"/>
                  </a:lnTo>
                  <a:lnTo>
                    <a:pt x="696" y="489"/>
                  </a:lnTo>
                  <a:lnTo>
                    <a:pt x="722" y="450"/>
                  </a:lnTo>
                  <a:lnTo>
                    <a:pt x="741" y="407"/>
                  </a:lnTo>
                  <a:lnTo>
                    <a:pt x="754" y="360"/>
                  </a:lnTo>
                  <a:lnTo>
                    <a:pt x="760" y="310"/>
                  </a:lnTo>
                  <a:lnTo>
                    <a:pt x="760" y="263"/>
                  </a:lnTo>
                  <a:lnTo>
                    <a:pt x="753" y="216"/>
                  </a:lnTo>
                  <a:lnTo>
                    <a:pt x="737" y="170"/>
                  </a:lnTo>
                  <a:lnTo>
                    <a:pt x="719" y="131"/>
                  </a:lnTo>
                  <a:lnTo>
                    <a:pt x="719" y="132"/>
                  </a:lnTo>
                  <a:lnTo>
                    <a:pt x="748" y="147"/>
                  </a:lnTo>
                  <a:lnTo>
                    <a:pt x="778" y="157"/>
                  </a:lnTo>
                  <a:lnTo>
                    <a:pt x="809" y="162"/>
                  </a:lnTo>
                  <a:lnTo>
                    <a:pt x="842" y="160"/>
                  </a:lnTo>
                  <a:lnTo>
                    <a:pt x="871" y="152"/>
                  </a:lnTo>
                  <a:lnTo>
                    <a:pt x="901" y="138"/>
                  </a:lnTo>
                  <a:lnTo>
                    <a:pt x="907" y="133"/>
                  </a:lnTo>
                  <a:lnTo>
                    <a:pt x="925" y="123"/>
                  </a:lnTo>
                  <a:lnTo>
                    <a:pt x="945" y="103"/>
                  </a:lnTo>
                  <a:lnTo>
                    <a:pt x="960" y="78"/>
                  </a:lnTo>
                  <a:lnTo>
                    <a:pt x="971" y="50"/>
                  </a:lnTo>
                  <a:lnTo>
                    <a:pt x="970" y="21"/>
                  </a:lnTo>
                  <a:lnTo>
                    <a:pt x="977" y="34"/>
                  </a:lnTo>
                  <a:lnTo>
                    <a:pt x="993" y="51"/>
                  </a:lnTo>
                  <a:lnTo>
                    <a:pt x="1013" y="65"/>
                  </a:lnTo>
                  <a:lnTo>
                    <a:pt x="1038" y="70"/>
                  </a:lnTo>
                  <a:lnTo>
                    <a:pt x="1061" y="71"/>
                  </a:lnTo>
                  <a:lnTo>
                    <a:pt x="1084" y="62"/>
                  </a:lnTo>
                  <a:lnTo>
                    <a:pt x="1102" y="46"/>
                  </a:lnTo>
                  <a:lnTo>
                    <a:pt x="1112" y="30"/>
                  </a:lnTo>
                  <a:lnTo>
                    <a:pt x="1115" y="8"/>
                  </a:lnTo>
                  <a:lnTo>
                    <a:pt x="1112" y="0"/>
                  </a:lnTo>
                  <a:lnTo>
                    <a:pt x="1111" y="0"/>
                  </a:lnTo>
                  <a:lnTo>
                    <a:pt x="1112" y="1"/>
                  </a:lnTo>
                  <a:lnTo>
                    <a:pt x="1112" y="22"/>
                  </a:lnTo>
                  <a:lnTo>
                    <a:pt x="1104" y="40"/>
                  </a:lnTo>
                  <a:lnTo>
                    <a:pt x="1088" y="57"/>
                  </a:lnTo>
                  <a:lnTo>
                    <a:pt x="1068" y="67"/>
                  </a:lnTo>
                  <a:lnTo>
                    <a:pt x="1047" y="70"/>
                  </a:lnTo>
                  <a:lnTo>
                    <a:pt x="1025" y="66"/>
                  </a:lnTo>
                  <a:lnTo>
                    <a:pt x="1005" y="55"/>
                  </a:lnTo>
                  <a:lnTo>
                    <a:pt x="982" y="37"/>
                  </a:lnTo>
                  <a:lnTo>
                    <a:pt x="969" y="13"/>
                  </a:lnTo>
                  <a:lnTo>
                    <a:pt x="967" y="0"/>
                  </a:lnTo>
                  <a:lnTo>
                    <a:pt x="946" y="0"/>
                  </a:lnTo>
                  <a:lnTo>
                    <a:pt x="951" y="26"/>
                  </a:lnTo>
                  <a:lnTo>
                    <a:pt x="948" y="58"/>
                  </a:lnTo>
                  <a:lnTo>
                    <a:pt x="935" y="85"/>
                  </a:lnTo>
                  <a:lnTo>
                    <a:pt x="915" y="109"/>
                  </a:lnTo>
                  <a:lnTo>
                    <a:pt x="887" y="126"/>
                  </a:lnTo>
                  <a:lnTo>
                    <a:pt x="855" y="133"/>
                  </a:lnTo>
                  <a:lnTo>
                    <a:pt x="822" y="130"/>
                  </a:lnTo>
                  <a:lnTo>
                    <a:pt x="791" y="122"/>
                  </a:lnTo>
                  <a:lnTo>
                    <a:pt x="766" y="105"/>
                  </a:lnTo>
                  <a:lnTo>
                    <a:pt x="742" y="83"/>
                  </a:lnTo>
                  <a:lnTo>
                    <a:pt x="726" y="54"/>
                  </a:lnTo>
                  <a:lnTo>
                    <a:pt x="717" y="17"/>
                  </a:lnTo>
                  <a:lnTo>
                    <a:pt x="716" y="0"/>
                  </a:lnTo>
                  <a:lnTo>
                    <a:pt x="705" y="0"/>
                  </a:lnTo>
                  <a:lnTo>
                    <a:pt x="705" y="15"/>
                  </a:lnTo>
                  <a:lnTo>
                    <a:pt x="715" y="55"/>
                  </a:lnTo>
                  <a:lnTo>
                    <a:pt x="734" y="89"/>
                  </a:lnTo>
                  <a:lnTo>
                    <a:pt x="759" y="115"/>
                  </a:lnTo>
                  <a:lnTo>
                    <a:pt x="789" y="134"/>
                  </a:lnTo>
                  <a:lnTo>
                    <a:pt x="825" y="145"/>
                  </a:lnTo>
                  <a:lnTo>
                    <a:pt x="861" y="147"/>
                  </a:lnTo>
                  <a:lnTo>
                    <a:pt x="884" y="141"/>
                  </a:lnTo>
                  <a:lnTo>
                    <a:pt x="879" y="144"/>
                  </a:lnTo>
                  <a:lnTo>
                    <a:pt x="847" y="156"/>
                  </a:lnTo>
                  <a:lnTo>
                    <a:pt x="813" y="157"/>
                  </a:lnTo>
                  <a:lnTo>
                    <a:pt x="778" y="151"/>
                  </a:lnTo>
                  <a:lnTo>
                    <a:pt x="747" y="140"/>
                  </a:lnTo>
                  <a:lnTo>
                    <a:pt x="718" y="124"/>
                  </a:lnTo>
                  <a:lnTo>
                    <a:pt x="702" y="109"/>
                  </a:lnTo>
                  <a:lnTo>
                    <a:pt x="689" y="92"/>
                  </a:lnTo>
                  <a:lnTo>
                    <a:pt x="678" y="81"/>
                  </a:lnTo>
                  <a:lnTo>
                    <a:pt x="666" y="63"/>
                  </a:lnTo>
                  <a:lnTo>
                    <a:pt x="651" y="24"/>
                  </a:lnTo>
                  <a:lnTo>
                    <a:pt x="650" y="0"/>
                  </a:lnTo>
                  <a:lnTo>
                    <a:pt x="641" y="0"/>
                  </a:lnTo>
                  <a:lnTo>
                    <a:pt x="644" y="16"/>
                  </a:lnTo>
                  <a:lnTo>
                    <a:pt x="655" y="53"/>
                  </a:lnTo>
                  <a:lnTo>
                    <a:pt x="660" y="63"/>
                  </a:lnTo>
                  <a:lnTo>
                    <a:pt x="656" y="60"/>
                  </a:lnTo>
                  <a:lnTo>
                    <a:pt x="616" y="33"/>
                  </a:lnTo>
                  <a:lnTo>
                    <a:pt x="569" y="16"/>
                  </a:lnTo>
                  <a:lnTo>
                    <a:pt x="525" y="9"/>
                  </a:lnTo>
                  <a:lnTo>
                    <a:pt x="480" y="12"/>
                  </a:lnTo>
                  <a:lnTo>
                    <a:pt x="438" y="25"/>
                  </a:lnTo>
                  <a:lnTo>
                    <a:pt x="399" y="44"/>
                  </a:lnTo>
                  <a:lnTo>
                    <a:pt x="363" y="72"/>
                  </a:lnTo>
                  <a:lnTo>
                    <a:pt x="336" y="106"/>
                  </a:lnTo>
                  <a:lnTo>
                    <a:pt x="316" y="146"/>
                  </a:lnTo>
                  <a:lnTo>
                    <a:pt x="310" y="184"/>
                  </a:lnTo>
                  <a:lnTo>
                    <a:pt x="314" y="223"/>
                  </a:lnTo>
                  <a:lnTo>
                    <a:pt x="327" y="259"/>
                  </a:lnTo>
                  <a:lnTo>
                    <a:pt x="349" y="291"/>
                  </a:lnTo>
                  <a:lnTo>
                    <a:pt x="331" y="265"/>
                  </a:lnTo>
                  <a:lnTo>
                    <a:pt x="317" y="230"/>
                  </a:lnTo>
                  <a:lnTo>
                    <a:pt x="313" y="193"/>
                  </a:lnTo>
                  <a:lnTo>
                    <a:pt x="316" y="155"/>
                  </a:lnTo>
                  <a:lnTo>
                    <a:pt x="334" y="118"/>
                  </a:lnTo>
                  <a:lnTo>
                    <a:pt x="359" y="85"/>
                  </a:lnTo>
                  <a:lnTo>
                    <a:pt x="388" y="54"/>
                  </a:lnTo>
                  <a:lnTo>
                    <a:pt x="424" y="34"/>
                  </a:lnTo>
                  <a:lnTo>
                    <a:pt x="465" y="18"/>
                  </a:lnTo>
                  <a:lnTo>
                    <a:pt x="506" y="12"/>
                  </a:lnTo>
                  <a:lnTo>
                    <a:pt x="548" y="15"/>
                  </a:lnTo>
                  <a:lnTo>
                    <a:pt x="596" y="29"/>
                  </a:lnTo>
                  <a:lnTo>
                    <a:pt x="635" y="51"/>
                  </a:lnTo>
                  <a:lnTo>
                    <a:pt x="666" y="75"/>
                  </a:lnTo>
                  <a:lnTo>
                    <a:pt x="671" y="84"/>
                  </a:lnTo>
                  <a:lnTo>
                    <a:pt x="696" y="110"/>
                  </a:lnTo>
                  <a:lnTo>
                    <a:pt x="699" y="113"/>
                  </a:lnTo>
                  <a:lnTo>
                    <a:pt x="720" y="150"/>
                  </a:lnTo>
                  <a:lnTo>
                    <a:pt x="738" y="192"/>
                  </a:lnTo>
                  <a:lnTo>
                    <a:pt x="749" y="235"/>
                  </a:lnTo>
                  <a:lnTo>
                    <a:pt x="753" y="280"/>
                  </a:lnTo>
                  <a:lnTo>
                    <a:pt x="752" y="326"/>
                  </a:lnTo>
                  <a:lnTo>
                    <a:pt x="743" y="371"/>
                  </a:lnTo>
                  <a:lnTo>
                    <a:pt x="731" y="414"/>
                  </a:lnTo>
                  <a:lnTo>
                    <a:pt x="711" y="454"/>
                  </a:lnTo>
                  <a:lnTo>
                    <a:pt x="683" y="491"/>
                  </a:lnTo>
                  <a:lnTo>
                    <a:pt x="644" y="528"/>
                  </a:lnTo>
                  <a:lnTo>
                    <a:pt x="600" y="558"/>
                  </a:lnTo>
                  <a:lnTo>
                    <a:pt x="552" y="578"/>
                  </a:lnTo>
                  <a:lnTo>
                    <a:pt x="502" y="592"/>
                  </a:lnTo>
                  <a:lnTo>
                    <a:pt x="449" y="598"/>
                  </a:lnTo>
                  <a:lnTo>
                    <a:pt x="394" y="596"/>
                  </a:lnTo>
                  <a:lnTo>
                    <a:pt x="343" y="587"/>
                  </a:lnTo>
                  <a:lnTo>
                    <a:pt x="292" y="574"/>
                  </a:lnTo>
                  <a:lnTo>
                    <a:pt x="242" y="550"/>
                  </a:lnTo>
                  <a:lnTo>
                    <a:pt x="199" y="523"/>
                  </a:lnTo>
                  <a:lnTo>
                    <a:pt x="157" y="487"/>
                  </a:lnTo>
                  <a:lnTo>
                    <a:pt x="116" y="444"/>
                  </a:lnTo>
                  <a:lnTo>
                    <a:pt x="82" y="397"/>
                  </a:lnTo>
                  <a:lnTo>
                    <a:pt x="56" y="346"/>
                  </a:lnTo>
                  <a:lnTo>
                    <a:pt x="35" y="292"/>
                  </a:lnTo>
                  <a:lnTo>
                    <a:pt x="22" y="235"/>
                  </a:lnTo>
                  <a:lnTo>
                    <a:pt x="19" y="178"/>
                  </a:lnTo>
                  <a:lnTo>
                    <a:pt x="20" y="118"/>
                  </a:lnTo>
                  <a:lnTo>
                    <a:pt x="30" y="62"/>
                  </a:lnTo>
                  <a:lnTo>
                    <a:pt x="47" y="5"/>
                  </a:lnTo>
                  <a:lnTo>
                    <a:pt x="50" y="0"/>
                  </a:lnTo>
                  <a:lnTo>
                    <a:pt x="29" y="0"/>
                  </a:lnTo>
                  <a:lnTo>
                    <a:pt x="15" y="46"/>
                  </a:lnTo>
                  <a:lnTo>
                    <a:pt x="3" y="106"/>
                  </a:lnTo>
                  <a:lnTo>
                    <a:pt x="0" y="169"/>
                  </a:lnTo>
                  <a:lnTo>
                    <a:pt x="6" y="231"/>
                  </a:lnTo>
                  <a:lnTo>
                    <a:pt x="17" y="291"/>
                  </a:lnTo>
                  <a:lnTo>
                    <a:pt x="40" y="351"/>
                  </a:lnTo>
                  <a:lnTo>
                    <a:pt x="69" y="405"/>
                  </a:lnTo>
                  <a:lnTo>
                    <a:pt x="106" y="456"/>
                  </a:lnTo>
                  <a:lnTo>
                    <a:pt x="142" y="493"/>
                  </a:lnTo>
                  <a:lnTo>
                    <a:pt x="181" y="527"/>
                  </a:lnTo>
                  <a:lnTo>
                    <a:pt x="226" y="556"/>
                  </a:lnTo>
                  <a:lnTo>
                    <a:pt x="273" y="579"/>
                  </a:lnTo>
                  <a:lnTo>
                    <a:pt x="321" y="595"/>
                  </a:lnTo>
                  <a:lnTo>
                    <a:pt x="372" y="605"/>
                  </a:lnTo>
                  <a:lnTo>
                    <a:pt x="423" y="610"/>
                  </a:lnTo>
                  <a:close/>
                  <a:moveTo>
                    <a:pt x="2285" y="612"/>
                  </a:moveTo>
                  <a:lnTo>
                    <a:pt x="2281" y="570"/>
                  </a:lnTo>
                  <a:lnTo>
                    <a:pt x="2264" y="517"/>
                  </a:lnTo>
                  <a:lnTo>
                    <a:pt x="2239" y="472"/>
                  </a:lnTo>
                  <a:lnTo>
                    <a:pt x="2209" y="433"/>
                  </a:lnTo>
                  <a:lnTo>
                    <a:pt x="2172" y="398"/>
                  </a:lnTo>
                  <a:lnTo>
                    <a:pt x="2169" y="395"/>
                  </a:lnTo>
                  <a:lnTo>
                    <a:pt x="2194" y="327"/>
                  </a:lnTo>
                  <a:lnTo>
                    <a:pt x="2228" y="257"/>
                  </a:lnTo>
                  <a:lnTo>
                    <a:pt x="2273" y="184"/>
                  </a:lnTo>
                  <a:lnTo>
                    <a:pt x="2325" y="110"/>
                  </a:lnTo>
                  <a:lnTo>
                    <a:pt x="2362" y="61"/>
                  </a:lnTo>
                  <a:lnTo>
                    <a:pt x="2353" y="75"/>
                  </a:lnTo>
                  <a:lnTo>
                    <a:pt x="2329" y="126"/>
                  </a:lnTo>
                  <a:lnTo>
                    <a:pt x="2312" y="172"/>
                  </a:lnTo>
                  <a:lnTo>
                    <a:pt x="2305" y="216"/>
                  </a:lnTo>
                  <a:lnTo>
                    <a:pt x="2303" y="258"/>
                  </a:lnTo>
                  <a:lnTo>
                    <a:pt x="2304" y="296"/>
                  </a:lnTo>
                  <a:lnTo>
                    <a:pt x="2314" y="330"/>
                  </a:lnTo>
                  <a:lnTo>
                    <a:pt x="2326" y="360"/>
                  </a:lnTo>
                  <a:lnTo>
                    <a:pt x="2341" y="385"/>
                  </a:lnTo>
                  <a:lnTo>
                    <a:pt x="2358" y="406"/>
                  </a:lnTo>
                  <a:lnTo>
                    <a:pt x="2377" y="422"/>
                  </a:lnTo>
                  <a:lnTo>
                    <a:pt x="2411" y="446"/>
                  </a:lnTo>
                  <a:lnTo>
                    <a:pt x="2448" y="456"/>
                  </a:lnTo>
                  <a:lnTo>
                    <a:pt x="2467" y="460"/>
                  </a:lnTo>
                  <a:lnTo>
                    <a:pt x="2429" y="469"/>
                  </a:lnTo>
                  <a:lnTo>
                    <a:pt x="2396" y="489"/>
                  </a:lnTo>
                  <a:lnTo>
                    <a:pt x="2367" y="512"/>
                  </a:lnTo>
                  <a:lnTo>
                    <a:pt x="2363" y="517"/>
                  </a:lnTo>
                  <a:lnTo>
                    <a:pt x="2359" y="519"/>
                  </a:lnTo>
                  <a:lnTo>
                    <a:pt x="2329" y="542"/>
                  </a:lnTo>
                  <a:lnTo>
                    <a:pt x="2303" y="575"/>
                  </a:lnTo>
                  <a:lnTo>
                    <a:pt x="2285" y="612"/>
                  </a:lnTo>
                  <a:close/>
                  <a:moveTo>
                    <a:pt x="2450" y="774"/>
                  </a:moveTo>
                  <a:lnTo>
                    <a:pt x="2483" y="773"/>
                  </a:lnTo>
                  <a:lnTo>
                    <a:pt x="2446" y="773"/>
                  </a:lnTo>
                  <a:lnTo>
                    <a:pt x="2450" y="774"/>
                  </a:lnTo>
                  <a:close/>
                  <a:moveTo>
                    <a:pt x="2210" y="820"/>
                  </a:moveTo>
                  <a:lnTo>
                    <a:pt x="2183" y="781"/>
                  </a:lnTo>
                  <a:lnTo>
                    <a:pt x="2161" y="732"/>
                  </a:lnTo>
                  <a:lnTo>
                    <a:pt x="2147" y="679"/>
                  </a:lnTo>
                  <a:lnTo>
                    <a:pt x="2141" y="608"/>
                  </a:lnTo>
                  <a:lnTo>
                    <a:pt x="2140" y="536"/>
                  </a:lnTo>
                  <a:lnTo>
                    <a:pt x="2151" y="466"/>
                  </a:lnTo>
                  <a:lnTo>
                    <a:pt x="2165" y="407"/>
                  </a:lnTo>
                  <a:lnTo>
                    <a:pt x="2171" y="411"/>
                  </a:lnTo>
                  <a:lnTo>
                    <a:pt x="2207" y="444"/>
                  </a:lnTo>
                  <a:lnTo>
                    <a:pt x="2233" y="483"/>
                  </a:lnTo>
                  <a:lnTo>
                    <a:pt x="2256" y="526"/>
                  </a:lnTo>
                  <a:lnTo>
                    <a:pt x="2270" y="570"/>
                  </a:lnTo>
                  <a:lnTo>
                    <a:pt x="2276" y="617"/>
                  </a:lnTo>
                  <a:lnTo>
                    <a:pt x="2274" y="665"/>
                  </a:lnTo>
                  <a:lnTo>
                    <a:pt x="2265" y="710"/>
                  </a:lnTo>
                  <a:lnTo>
                    <a:pt x="2250" y="753"/>
                  </a:lnTo>
                  <a:lnTo>
                    <a:pt x="2227" y="796"/>
                  </a:lnTo>
                  <a:lnTo>
                    <a:pt x="2210" y="820"/>
                  </a:lnTo>
                  <a:close/>
                  <a:moveTo>
                    <a:pt x="2444" y="824"/>
                  </a:moveTo>
                  <a:lnTo>
                    <a:pt x="2467" y="817"/>
                  </a:lnTo>
                  <a:lnTo>
                    <a:pt x="2495" y="796"/>
                  </a:lnTo>
                  <a:lnTo>
                    <a:pt x="2517" y="770"/>
                  </a:lnTo>
                  <a:lnTo>
                    <a:pt x="2533" y="739"/>
                  </a:lnTo>
                  <a:lnTo>
                    <a:pt x="2535" y="704"/>
                  </a:lnTo>
                  <a:lnTo>
                    <a:pt x="2530" y="738"/>
                  </a:lnTo>
                  <a:lnTo>
                    <a:pt x="2518" y="767"/>
                  </a:lnTo>
                  <a:lnTo>
                    <a:pt x="2497" y="794"/>
                  </a:lnTo>
                  <a:lnTo>
                    <a:pt x="2469" y="814"/>
                  </a:lnTo>
                  <a:lnTo>
                    <a:pt x="2444" y="824"/>
                  </a:lnTo>
                  <a:close/>
                  <a:moveTo>
                    <a:pt x="2438" y="826"/>
                  </a:moveTo>
                  <a:lnTo>
                    <a:pt x="2439" y="826"/>
                  </a:lnTo>
                  <a:lnTo>
                    <a:pt x="2444" y="824"/>
                  </a:lnTo>
                  <a:lnTo>
                    <a:pt x="2438" y="826"/>
                  </a:lnTo>
                  <a:close/>
                  <a:moveTo>
                    <a:pt x="1740" y="883"/>
                  </a:moveTo>
                  <a:lnTo>
                    <a:pt x="1700" y="855"/>
                  </a:lnTo>
                  <a:lnTo>
                    <a:pt x="1655" y="811"/>
                  </a:lnTo>
                  <a:lnTo>
                    <a:pt x="1615" y="759"/>
                  </a:lnTo>
                  <a:lnTo>
                    <a:pt x="1584" y="702"/>
                  </a:lnTo>
                  <a:lnTo>
                    <a:pt x="1567" y="650"/>
                  </a:lnTo>
                  <a:lnTo>
                    <a:pt x="1560" y="594"/>
                  </a:lnTo>
                  <a:lnTo>
                    <a:pt x="1558" y="536"/>
                  </a:lnTo>
                  <a:lnTo>
                    <a:pt x="1564" y="477"/>
                  </a:lnTo>
                  <a:lnTo>
                    <a:pt x="1564" y="475"/>
                  </a:lnTo>
                  <a:lnTo>
                    <a:pt x="1577" y="471"/>
                  </a:lnTo>
                  <a:lnTo>
                    <a:pt x="1654" y="438"/>
                  </a:lnTo>
                  <a:lnTo>
                    <a:pt x="1728" y="402"/>
                  </a:lnTo>
                  <a:lnTo>
                    <a:pt x="1821" y="357"/>
                  </a:lnTo>
                  <a:lnTo>
                    <a:pt x="1918" y="308"/>
                  </a:lnTo>
                  <a:lnTo>
                    <a:pt x="2010" y="252"/>
                  </a:lnTo>
                  <a:lnTo>
                    <a:pt x="2104" y="193"/>
                  </a:lnTo>
                  <a:lnTo>
                    <a:pt x="2194" y="131"/>
                  </a:lnTo>
                  <a:lnTo>
                    <a:pt x="2225" y="108"/>
                  </a:lnTo>
                  <a:lnTo>
                    <a:pt x="2202" y="133"/>
                  </a:lnTo>
                  <a:lnTo>
                    <a:pt x="2106" y="246"/>
                  </a:lnTo>
                  <a:lnTo>
                    <a:pt x="2033" y="341"/>
                  </a:lnTo>
                  <a:lnTo>
                    <a:pt x="1984" y="343"/>
                  </a:lnTo>
                  <a:lnTo>
                    <a:pt x="1943" y="351"/>
                  </a:lnTo>
                  <a:lnTo>
                    <a:pt x="1903" y="365"/>
                  </a:lnTo>
                  <a:lnTo>
                    <a:pt x="1869" y="388"/>
                  </a:lnTo>
                  <a:lnTo>
                    <a:pt x="1839" y="417"/>
                  </a:lnTo>
                  <a:lnTo>
                    <a:pt x="1817" y="451"/>
                  </a:lnTo>
                  <a:lnTo>
                    <a:pt x="1800" y="490"/>
                  </a:lnTo>
                  <a:lnTo>
                    <a:pt x="1795" y="532"/>
                  </a:lnTo>
                  <a:lnTo>
                    <a:pt x="1796" y="576"/>
                  </a:lnTo>
                  <a:lnTo>
                    <a:pt x="1804" y="598"/>
                  </a:lnTo>
                  <a:lnTo>
                    <a:pt x="1797" y="557"/>
                  </a:lnTo>
                  <a:lnTo>
                    <a:pt x="1799" y="517"/>
                  </a:lnTo>
                  <a:lnTo>
                    <a:pt x="1812" y="477"/>
                  </a:lnTo>
                  <a:lnTo>
                    <a:pt x="1828" y="442"/>
                  </a:lnTo>
                  <a:lnTo>
                    <a:pt x="1853" y="412"/>
                  </a:lnTo>
                  <a:lnTo>
                    <a:pt x="1884" y="387"/>
                  </a:lnTo>
                  <a:lnTo>
                    <a:pt x="1918" y="368"/>
                  </a:lnTo>
                  <a:lnTo>
                    <a:pt x="1955" y="355"/>
                  </a:lnTo>
                  <a:lnTo>
                    <a:pt x="2001" y="348"/>
                  </a:lnTo>
                  <a:lnTo>
                    <a:pt x="2027" y="350"/>
                  </a:lnTo>
                  <a:lnTo>
                    <a:pt x="2018" y="360"/>
                  </a:lnTo>
                  <a:lnTo>
                    <a:pt x="1943" y="470"/>
                  </a:lnTo>
                  <a:lnTo>
                    <a:pt x="1876" y="580"/>
                  </a:lnTo>
                  <a:lnTo>
                    <a:pt x="1818" y="689"/>
                  </a:lnTo>
                  <a:lnTo>
                    <a:pt x="1774" y="795"/>
                  </a:lnTo>
                  <a:lnTo>
                    <a:pt x="1740" y="883"/>
                  </a:lnTo>
                  <a:close/>
                  <a:moveTo>
                    <a:pt x="2108" y="907"/>
                  </a:moveTo>
                  <a:lnTo>
                    <a:pt x="2091" y="882"/>
                  </a:lnTo>
                  <a:lnTo>
                    <a:pt x="2070" y="842"/>
                  </a:lnTo>
                  <a:lnTo>
                    <a:pt x="2054" y="794"/>
                  </a:lnTo>
                  <a:lnTo>
                    <a:pt x="2042" y="743"/>
                  </a:lnTo>
                  <a:lnTo>
                    <a:pt x="2031" y="688"/>
                  </a:lnTo>
                  <a:lnTo>
                    <a:pt x="2030" y="629"/>
                  </a:lnTo>
                  <a:lnTo>
                    <a:pt x="2033" y="567"/>
                  </a:lnTo>
                  <a:lnTo>
                    <a:pt x="2041" y="502"/>
                  </a:lnTo>
                  <a:lnTo>
                    <a:pt x="2059" y="436"/>
                  </a:lnTo>
                  <a:lnTo>
                    <a:pt x="2083" y="364"/>
                  </a:lnTo>
                  <a:lnTo>
                    <a:pt x="2084" y="362"/>
                  </a:lnTo>
                  <a:lnTo>
                    <a:pt x="2091" y="364"/>
                  </a:lnTo>
                  <a:lnTo>
                    <a:pt x="2132" y="383"/>
                  </a:lnTo>
                  <a:lnTo>
                    <a:pt x="2122" y="415"/>
                  </a:lnTo>
                  <a:lnTo>
                    <a:pt x="2107" y="465"/>
                  </a:lnTo>
                  <a:lnTo>
                    <a:pt x="2099" y="509"/>
                  </a:lnTo>
                  <a:lnTo>
                    <a:pt x="2096" y="551"/>
                  </a:lnTo>
                  <a:lnTo>
                    <a:pt x="2093" y="584"/>
                  </a:lnTo>
                  <a:lnTo>
                    <a:pt x="2095" y="615"/>
                  </a:lnTo>
                  <a:lnTo>
                    <a:pt x="2097" y="637"/>
                  </a:lnTo>
                  <a:lnTo>
                    <a:pt x="2099" y="654"/>
                  </a:lnTo>
                  <a:lnTo>
                    <a:pt x="2100" y="663"/>
                  </a:lnTo>
                  <a:lnTo>
                    <a:pt x="2102" y="668"/>
                  </a:lnTo>
                  <a:lnTo>
                    <a:pt x="2114" y="723"/>
                  </a:lnTo>
                  <a:lnTo>
                    <a:pt x="2135" y="771"/>
                  </a:lnTo>
                  <a:lnTo>
                    <a:pt x="2164" y="816"/>
                  </a:lnTo>
                  <a:lnTo>
                    <a:pt x="2189" y="845"/>
                  </a:lnTo>
                  <a:lnTo>
                    <a:pt x="2166" y="868"/>
                  </a:lnTo>
                  <a:lnTo>
                    <a:pt x="2123" y="899"/>
                  </a:lnTo>
                  <a:lnTo>
                    <a:pt x="2108" y="907"/>
                  </a:lnTo>
                  <a:close/>
                  <a:moveTo>
                    <a:pt x="2032" y="938"/>
                  </a:moveTo>
                  <a:lnTo>
                    <a:pt x="2016" y="908"/>
                  </a:lnTo>
                  <a:lnTo>
                    <a:pt x="1986" y="829"/>
                  </a:lnTo>
                  <a:lnTo>
                    <a:pt x="1967" y="752"/>
                  </a:lnTo>
                  <a:lnTo>
                    <a:pt x="1960" y="673"/>
                  </a:lnTo>
                  <a:lnTo>
                    <a:pt x="1960" y="594"/>
                  </a:lnTo>
                  <a:lnTo>
                    <a:pt x="1973" y="516"/>
                  </a:lnTo>
                  <a:lnTo>
                    <a:pt x="1988" y="465"/>
                  </a:lnTo>
                  <a:lnTo>
                    <a:pt x="1991" y="460"/>
                  </a:lnTo>
                  <a:lnTo>
                    <a:pt x="2059" y="355"/>
                  </a:lnTo>
                  <a:lnTo>
                    <a:pt x="2069" y="358"/>
                  </a:lnTo>
                  <a:lnTo>
                    <a:pt x="2041" y="429"/>
                  </a:lnTo>
                  <a:lnTo>
                    <a:pt x="2021" y="497"/>
                  </a:lnTo>
                  <a:lnTo>
                    <a:pt x="2008" y="561"/>
                  </a:lnTo>
                  <a:lnTo>
                    <a:pt x="2003" y="624"/>
                  </a:lnTo>
                  <a:lnTo>
                    <a:pt x="2004" y="682"/>
                  </a:lnTo>
                  <a:lnTo>
                    <a:pt x="2011" y="737"/>
                  </a:lnTo>
                  <a:lnTo>
                    <a:pt x="2022" y="788"/>
                  </a:lnTo>
                  <a:lnTo>
                    <a:pt x="2039" y="832"/>
                  </a:lnTo>
                  <a:lnTo>
                    <a:pt x="2061" y="875"/>
                  </a:lnTo>
                  <a:lnTo>
                    <a:pt x="2082" y="911"/>
                  </a:lnTo>
                  <a:lnTo>
                    <a:pt x="2088" y="918"/>
                  </a:lnTo>
                  <a:lnTo>
                    <a:pt x="2078" y="922"/>
                  </a:lnTo>
                  <a:lnTo>
                    <a:pt x="2032" y="938"/>
                  </a:lnTo>
                  <a:close/>
                  <a:moveTo>
                    <a:pt x="1924" y="949"/>
                  </a:moveTo>
                  <a:lnTo>
                    <a:pt x="1869" y="940"/>
                  </a:lnTo>
                  <a:lnTo>
                    <a:pt x="1809" y="921"/>
                  </a:lnTo>
                  <a:lnTo>
                    <a:pt x="1789" y="911"/>
                  </a:lnTo>
                  <a:lnTo>
                    <a:pt x="1791" y="904"/>
                  </a:lnTo>
                  <a:lnTo>
                    <a:pt x="1827" y="795"/>
                  </a:lnTo>
                  <a:lnTo>
                    <a:pt x="1870" y="685"/>
                  </a:lnTo>
                  <a:lnTo>
                    <a:pt x="1925" y="572"/>
                  </a:lnTo>
                  <a:lnTo>
                    <a:pt x="1975" y="486"/>
                  </a:lnTo>
                  <a:lnTo>
                    <a:pt x="1974" y="490"/>
                  </a:lnTo>
                  <a:lnTo>
                    <a:pt x="1957" y="564"/>
                  </a:lnTo>
                  <a:lnTo>
                    <a:pt x="1950" y="641"/>
                  </a:lnTo>
                  <a:lnTo>
                    <a:pt x="1952" y="717"/>
                  </a:lnTo>
                  <a:lnTo>
                    <a:pt x="1967" y="795"/>
                  </a:lnTo>
                  <a:lnTo>
                    <a:pt x="1987" y="864"/>
                  </a:lnTo>
                  <a:lnTo>
                    <a:pt x="2017" y="931"/>
                  </a:lnTo>
                  <a:lnTo>
                    <a:pt x="2022" y="940"/>
                  </a:lnTo>
                  <a:lnTo>
                    <a:pt x="1976" y="947"/>
                  </a:lnTo>
                  <a:lnTo>
                    <a:pt x="1924" y="949"/>
                  </a:lnTo>
                  <a:close/>
                  <a:moveTo>
                    <a:pt x="1553" y="1067"/>
                  </a:moveTo>
                  <a:lnTo>
                    <a:pt x="1574" y="1064"/>
                  </a:lnTo>
                  <a:lnTo>
                    <a:pt x="1577" y="1063"/>
                  </a:lnTo>
                  <a:lnTo>
                    <a:pt x="1553" y="1067"/>
                  </a:lnTo>
                  <a:close/>
                  <a:moveTo>
                    <a:pt x="2365" y="1202"/>
                  </a:moveTo>
                  <a:lnTo>
                    <a:pt x="2334" y="1195"/>
                  </a:lnTo>
                  <a:lnTo>
                    <a:pt x="2268" y="1168"/>
                  </a:lnTo>
                  <a:lnTo>
                    <a:pt x="2204" y="1130"/>
                  </a:lnTo>
                  <a:lnTo>
                    <a:pt x="2147" y="1087"/>
                  </a:lnTo>
                  <a:lnTo>
                    <a:pt x="2096" y="1034"/>
                  </a:lnTo>
                  <a:lnTo>
                    <a:pt x="2051" y="973"/>
                  </a:lnTo>
                  <a:lnTo>
                    <a:pt x="2040" y="952"/>
                  </a:lnTo>
                  <a:lnTo>
                    <a:pt x="2082" y="937"/>
                  </a:lnTo>
                  <a:lnTo>
                    <a:pt x="2096" y="928"/>
                  </a:lnTo>
                  <a:lnTo>
                    <a:pt x="2108" y="944"/>
                  </a:lnTo>
                  <a:lnTo>
                    <a:pt x="2137" y="972"/>
                  </a:lnTo>
                  <a:lnTo>
                    <a:pt x="2177" y="1006"/>
                  </a:lnTo>
                  <a:lnTo>
                    <a:pt x="2225" y="1034"/>
                  </a:lnTo>
                  <a:lnTo>
                    <a:pt x="2276" y="1054"/>
                  </a:lnTo>
                  <a:lnTo>
                    <a:pt x="2328" y="1066"/>
                  </a:lnTo>
                  <a:lnTo>
                    <a:pt x="2383" y="1072"/>
                  </a:lnTo>
                  <a:lnTo>
                    <a:pt x="2437" y="1068"/>
                  </a:lnTo>
                  <a:lnTo>
                    <a:pt x="2478" y="1060"/>
                  </a:lnTo>
                  <a:lnTo>
                    <a:pt x="2477" y="1061"/>
                  </a:lnTo>
                  <a:lnTo>
                    <a:pt x="2433" y="1104"/>
                  </a:lnTo>
                  <a:lnTo>
                    <a:pt x="2393" y="1153"/>
                  </a:lnTo>
                  <a:lnTo>
                    <a:pt x="2365" y="1202"/>
                  </a:lnTo>
                  <a:close/>
                  <a:moveTo>
                    <a:pt x="795" y="1242"/>
                  </a:moveTo>
                  <a:lnTo>
                    <a:pt x="803" y="1241"/>
                  </a:lnTo>
                  <a:lnTo>
                    <a:pt x="812" y="1236"/>
                  </a:lnTo>
                  <a:lnTo>
                    <a:pt x="822" y="1232"/>
                  </a:lnTo>
                  <a:lnTo>
                    <a:pt x="830" y="1226"/>
                  </a:lnTo>
                  <a:lnTo>
                    <a:pt x="838" y="1220"/>
                  </a:lnTo>
                  <a:lnTo>
                    <a:pt x="847" y="1205"/>
                  </a:lnTo>
                  <a:lnTo>
                    <a:pt x="851" y="1191"/>
                  </a:lnTo>
                  <a:lnTo>
                    <a:pt x="854" y="1179"/>
                  </a:lnTo>
                  <a:lnTo>
                    <a:pt x="854" y="1170"/>
                  </a:lnTo>
                  <a:lnTo>
                    <a:pt x="848" y="1148"/>
                  </a:lnTo>
                  <a:lnTo>
                    <a:pt x="838" y="1135"/>
                  </a:lnTo>
                  <a:lnTo>
                    <a:pt x="833" y="1129"/>
                  </a:lnTo>
                  <a:lnTo>
                    <a:pt x="828" y="1127"/>
                  </a:lnTo>
                  <a:lnTo>
                    <a:pt x="831" y="1130"/>
                  </a:lnTo>
                  <a:lnTo>
                    <a:pt x="836" y="1136"/>
                  </a:lnTo>
                  <a:lnTo>
                    <a:pt x="840" y="1143"/>
                  </a:lnTo>
                  <a:lnTo>
                    <a:pt x="841" y="1151"/>
                  </a:lnTo>
                  <a:lnTo>
                    <a:pt x="841" y="1158"/>
                  </a:lnTo>
                  <a:lnTo>
                    <a:pt x="842" y="1168"/>
                  </a:lnTo>
                  <a:lnTo>
                    <a:pt x="840" y="1178"/>
                  </a:lnTo>
                  <a:lnTo>
                    <a:pt x="833" y="1189"/>
                  </a:lnTo>
                  <a:lnTo>
                    <a:pt x="829" y="1197"/>
                  </a:lnTo>
                  <a:lnTo>
                    <a:pt x="823" y="1200"/>
                  </a:lnTo>
                  <a:lnTo>
                    <a:pt x="818" y="1202"/>
                  </a:lnTo>
                  <a:lnTo>
                    <a:pt x="817" y="1204"/>
                  </a:lnTo>
                  <a:lnTo>
                    <a:pt x="815" y="1205"/>
                  </a:lnTo>
                  <a:lnTo>
                    <a:pt x="811" y="1207"/>
                  </a:lnTo>
                  <a:lnTo>
                    <a:pt x="809" y="1210"/>
                  </a:lnTo>
                  <a:lnTo>
                    <a:pt x="807" y="1214"/>
                  </a:lnTo>
                  <a:lnTo>
                    <a:pt x="806" y="1218"/>
                  </a:lnTo>
                  <a:lnTo>
                    <a:pt x="807" y="1220"/>
                  </a:lnTo>
                  <a:lnTo>
                    <a:pt x="799" y="1221"/>
                  </a:lnTo>
                  <a:lnTo>
                    <a:pt x="794" y="1220"/>
                  </a:lnTo>
                  <a:lnTo>
                    <a:pt x="789" y="1219"/>
                  </a:lnTo>
                  <a:lnTo>
                    <a:pt x="786" y="1219"/>
                  </a:lnTo>
                  <a:lnTo>
                    <a:pt x="783" y="1218"/>
                  </a:lnTo>
                  <a:lnTo>
                    <a:pt x="781" y="1216"/>
                  </a:lnTo>
                  <a:lnTo>
                    <a:pt x="776" y="1217"/>
                  </a:lnTo>
                  <a:lnTo>
                    <a:pt x="771" y="1219"/>
                  </a:lnTo>
                  <a:lnTo>
                    <a:pt x="769" y="1220"/>
                  </a:lnTo>
                  <a:lnTo>
                    <a:pt x="768" y="1226"/>
                  </a:lnTo>
                  <a:lnTo>
                    <a:pt x="769" y="1230"/>
                  </a:lnTo>
                  <a:lnTo>
                    <a:pt x="771" y="1234"/>
                  </a:lnTo>
                  <a:lnTo>
                    <a:pt x="773" y="1238"/>
                  </a:lnTo>
                  <a:lnTo>
                    <a:pt x="779" y="1239"/>
                  </a:lnTo>
                  <a:lnTo>
                    <a:pt x="783" y="1241"/>
                  </a:lnTo>
                  <a:lnTo>
                    <a:pt x="788" y="1242"/>
                  </a:lnTo>
                  <a:lnTo>
                    <a:pt x="795" y="1242"/>
                  </a:lnTo>
                  <a:close/>
                  <a:moveTo>
                    <a:pt x="2588" y="1614"/>
                  </a:moveTo>
                  <a:lnTo>
                    <a:pt x="2597" y="1612"/>
                  </a:lnTo>
                  <a:lnTo>
                    <a:pt x="2597" y="1570"/>
                  </a:lnTo>
                  <a:lnTo>
                    <a:pt x="2588" y="1566"/>
                  </a:lnTo>
                  <a:lnTo>
                    <a:pt x="2573" y="1558"/>
                  </a:lnTo>
                  <a:lnTo>
                    <a:pt x="2557" y="1549"/>
                  </a:lnTo>
                  <a:lnTo>
                    <a:pt x="2540" y="1539"/>
                  </a:lnTo>
                  <a:lnTo>
                    <a:pt x="2525" y="1524"/>
                  </a:lnTo>
                  <a:lnTo>
                    <a:pt x="2513" y="1507"/>
                  </a:lnTo>
                  <a:lnTo>
                    <a:pt x="2505" y="1482"/>
                  </a:lnTo>
                  <a:lnTo>
                    <a:pt x="2501" y="1454"/>
                  </a:lnTo>
                  <a:lnTo>
                    <a:pt x="2506" y="1414"/>
                  </a:lnTo>
                  <a:lnTo>
                    <a:pt x="2520" y="1374"/>
                  </a:lnTo>
                  <a:lnTo>
                    <a:pt x="2541" y="1340"/>
                  </a:lnTo>
                  <a:lnTo>
                    <a:pt x="2571" y="1313"/>
                  </a:lnTo>
                  <a:lnTo>
                    <a:pt x="2597" y="1297"/>
                  </a:lnTo>
                  <a:lnTo>
                    <a:pt x="2597" y="1288"/>
                  </a:lnTo>
                  <a:lnTo>
                    <a:pt x="2582" y="1294"/>
                  </a:lnTo>
                  <a:lnTo>
                    <a:pt x="2546" y="1315"/>
                  </a:lnTo>
                  <a:lnTo>
                    <a:pt x="2517" y="1345"/>
                  </a:lnTo>
                  <a:lnTo>
                    <a:pt x="2495" y="1377"/>
                  </a:lnTo>
                  <a:lnTo>
                    <a:pt x="2481" y="1416"/>
                  </a:lnTo>
                  <a:lnTo>
                    <a:pt x="2474" y="1454"/>
                  </a:lnTo>
                  <a:lnTo>
                    <a:pt x="2476" y="1495"/>
                  </a:lnTo>
                  <a:lnTo>
                    <a:pt x="2488" y="1535"/>
                  </a:lnTo>
                  <a:lnTo>
                    <a:pt x="2497" y="1555"/>
                  </a:lnTo>
                  <a:lnTo>
                    <a:pt x="2512" y="1573"/>
                  </a:lnTo>
                  <a:lnTo>
                    <a:pt x="2530" y="1592"/>
                  </a:lnTo>
                  <a:lnTo>
                    <a:pt x="2549" y="1604"/>
                  </a:lnTo>
                  <a:lnTo>
                    <a:pt x="2570" y="1611"/>
                  </a:lnTo>
                  <a:lnTo>
                    <a:pt x="2588" y="1614"/>
                  </a:lnTo>
                  <a:close/>
                  <a:moveTo>
                    <a:pt x="2594" y="2360"/>
                  </a:moveTo>
                  <a:lnTo>
                    <a:pt x="2597" y="2360"/>
                  </a:lnTo>
                  <a:lnTo>
                    <a:pt x="2597" y="2327"/>
                  </a:lnTo>
                  <a:lnTo>
                    <a:pt x="2513" y="2321"/>
                  </a:lnTo>
                  <a:lnTo>
                    <a:pt x="2429" y="2309"/>
                  </a:lnTo>
                  <a:lnTo>
                    <a:pt x="2345" y="2287"/>
                  </a:lnTo>
                  <a:lnTo>
                    <a:pt x="2266" y="2258"/>
                  </a:lnTo>
                  <a:lnTo>
                    <a:pt x="2188" y="2221"/>
                  </a:lnTo>
                  <a:lnTo>
                    <a:pt x="2115" y="2175"/>
                  </a:lnTo>
                  <a:lnTo>
                    <a:pt x="2045" y="2123"/>
                  </a:lnTo>
                  <a:lnTo>
                    <a:pt x="2003" y="2087"/>
                  </a:lnTo>
                  <a:lnTo>
                    <a:pt x="1961" y="2045"/>
                  </a:lnTo>
                  <a:lnTo>
                    <a:pt x="1924" y="1995"/>
                  </a:lnTo>
                  <a:lnTo>
                    <a:pt x="1887" y="1940"/>
                  </a:lnTo>
                  <a:lnTo>
                    <a:pt x="1852" y="1879"/>
                  </a:lnTo>
                  <a:lnTo>
                    <a:pt x="1821" y="1813"/>
                  </a:lnTo>
                  <a:lnTo>
                    <a:pt x="1793" y="1740"/>
                  </a:lnTo>
                  <a:lnTo>
                    <a:pt x="1769" y="1662"/>
                  </a:lnTo>
                  <a:lnTo>
                    <a:pt x="1752" y="1581"/>
                  </a:lnTo>
                  <a:lnTo>
                    <a:pt x="1737" y="1495"/>
                  </a:lnTo>
                  <a:lnTo>
                    <a:pt x="1729" y="1406"/>
                  </a:lnTo>
                  <a:lnTo>
                    <a:pt x="1729" y="1312"/>
                  </a:lnTo>
                  <a:lnTo>
                    <a:pt x="1732" y="1213"/>
                  </a:lnTo>
                  <a:lnTo>
                    <a:pt x="1744" y="1114"/>
                  </a:lnTo>
                  <a:lnTo>
                    <a:pt x="1764" y="1010"/>
                  </a:lnTo>
                  <a:lnTo>
                    <a:pt x="1783" y="936"/>
                  </a:lnTo>
                  <a:lnTo>
                    <a:pt x="1834" y="957"/>
                  </a:lnTo>
                  <a:lnTo>
                    <a:pt x="1895" y="969"/>
                  </a:lnTo>
                  <a:lnTo>
                    <a:pt x="1959" y="970"/>
                  </a:lnTo>
                  <a:lnTo>
                    <a:pt x="2024" y="959"/>
                  </a:lnTo>
                  <a:lnTo>
                    <a:pt x="2031" y="956"/>
                  </a:lnTo>
                  <a:lnTo>
                    <a:pt x="2053" y="993"/>
                  </a:lnTo>
                  <a:lnTo>
                    <a:pt x="2098" y="1050"/>
                  </a:lnTo>
                  <a:lnTo>
                    <a:pt x="2147" y="1102"/>
                  </a:lnTo>
                  <a:lnTo>
                    <a:pt x="2205" y="1146"/>
                  </a:lnTo>
                  <a:lnTo>
                    <a:pt x="2265" y="1181"/>
                  </a:lnTo>
                  <a:lnTo>
                    <a:pt x="2332" y="1208"/>
                  </a:lnTo>
                  <a:lnTo>
                    <a:pt x="2358" y="1215"/>
                  </a:lnTo>
                  <a:lnTo>
                    <a:pt x="2336" y="1267"/>
                  </a:lnTo>
                  <a:lnTo>
                    <a:pt x="2322" y="1325"/>
                  </a:lnTo>
                  <a:lnTo>
                    <a:pt x="2319" y="1384"/>
                  </a:lnTo>
                  <a:lnTo>
                    <a:pt x="2320" y="1443"/>
                  </a:lnTo>
                  <a:lnTo>
                    <a:pt x="2333" y="1502"/>
                  </a:lnTo>
                  <a:lnTo>
                    <a:pt x="2353" y="1560"/>
                  </a:lnTo>
                  <a:lnTo>
                    <a:pt x="2380" y="1611"/>
                  </a:lnTo>
                  <a:lnTo>
                    <a:pt x="2414" y="1660"/>
                  </a:lnTo>
                  <a:lnTo>
                    <a:pt x="2457" y="1702"/>
                  </a:lnTo>
                  <a:lnTo>
                    <a:pt x="2506" y="1738"/>
                  </a:lnTo>
                  <a:lnTo>
                    <a:pt x="2558" y="1761"/>
                  </a:lnTo>
                  <a:lnTo>
                    <a:pt x="2597" y="1769"/>
                  </a:lnTo>
                  <a:lnTo>
                    <a:pt x="2597" y="1763"/>
                  </a:lnTo>
                  <a:lnTo>
                    <a:pt x="2575" y="1760"/>
                  </a:lnTo>
                  <a:lnTo>
                    <a:pt x="2525" y="1742"/>
                  </a:lnTo>
                  <a:lnTo>
                    <a:pt x="2478" y="1711"/>
                  </a:lnTo>
                  <a:lnTo>
                    <a:pt x="2436" y="1672"/>
                  </a:lnTo>
                  <a:lnTo>
                    <a:pt x="2399" y="1628"/>
                  </a:lnTo>
                  <a:lnTo>
                    <a:pt x="2371" y="1580"/>
                  </a:lnTo>
                  <a:lnTo>
                    <a:pt x="2348" y="1527"/>
                  </a:lnTo>
                  <a:lnTo>
                    <a:pt x="2342" y="1504"/>
                  </a:lnTo>
                  <a:lnTo>
                    <a:pt x="2356" y="1534"/>
                  </a:lnTo>
                  <a:lnTo>
                    <a:pt x="2384" y="1580"/>
                  </a:lnTo>
                  <a:lnTo>
                    <a:pt x="2421" y="1624"/>
                  </a:lnTo>
                  <a:lnTo>
                    <a:pt x="2459" y="1655"/>
                  </a:lnTo>
                  <a:lnTo>
                    <a:pt x="2500" y="1679"/>
                  </a:lnTo>
                  <a:lnTo>
                    <a:pt x="2545" y="1699"/>
                  </a:lnTo>
                  <a:lnTo>
                    <a:pt x="2591" y="1710"/>
                  </a:lnTo>
                  <a:lnTo>
                    <a:pt x="2597" y="1710"/>
                  </a:lnTo>
                  <a:lnTo>
                    <a:pt x="2597" y="1699"/>
                  </a:lnTo>
                  <a:lnTo>
                    <a:pt x="2565" y="1694"/>
                  </a:lnTo>
                  <a:lnTo>
                    <a:pt x="2526" y="1680"/>
                  </a:lnTo>
                  <a:lnTo>
                    <a:pt x="2488" y="1661"/>
                  </a:lnTo>
                  <a:lnTo>
                    <a:pt x="2452" y="1637"/>
                  </a:lnTo>
                  <a:lnTo>
                    <a:pt x="2413" y="1598"/>
                  </a:lnTo>
                  <a:lnTo>
                    <a:pt x="2378" y="1551"/>
                  </a:lnTo>
                  <a:lnTo>
                    <a:pt x="2351" y="1495"/>
                  </a:lnTo>
                  <a:lnTo>
                    <a:pt x="2333" y="1440"/>
                  </a:lnTo>
                  <a:lnTo>
                    <a:pt x="2327" y="1381"/>
                  </a:lnTo>
                  <a:lnTo>
                    <a:pt x="2331" y="1329"/>
                  </a:lnTo>
                  <a:lnTo>
                    <a:pt x="2335" y="1303"/>
                  </a:lnTo>
                  <a:lnTo>
                    <a:pt x="2352" y="1249"/>
                  </a:lnTo>
                  <a:lnTo>
                    <a:pt x="2368" y="1217"/>
                  </a:lnTo>
                  <a:lnTo>
                    <a:pt x="2400" y="1225"/>
                  </a:lnTo>
                  <a:lnTo>
                    <a:pt x="2473" y="1229"/>
                  </a:lnTo>
                  <a:lnTo>
                    <a:pt x="2548" y="1223"/>
                  </a:lnTo>
                  <a:lnTo>
                    <a:pt x="2597" y="1211"/>
                  </a:lnTo>
                  <a:lnTo>
                    <a:pt x="2597" y="1204"/>
                  </a:lnTo>
                  <a:lnTo>
                    <a:pt x="2556" y="1212"/>
                  </a:lnTo>
                  <a:lnTo>
                    <a:pt x="2479" y="1218"/>
                  </a:lnTo>
                  <a:lnTo>
                    <a:pt x="2407" y="1213"/>
                  </a:lnTo>
                  <a:lnTo>
                    <a:pt x="2374" y="1204"/>
                  </a:lnTo>
                  <a:lnTo>
                    <a:pt x="2381" y="1189"/>
                  </a:lnTo>
                  <a:lnTo>
                    <a:pt x="2418" y="1136"/>
                  </a:lnTo>
                  <a:lnTo>
                    <a:pt x="2462" y="1090"/>
                  </a:lnTo>
                  <a:lnTo>
                    <a:pt x="2509" y="1051"/>
                  </a:lnTo>
                  <a:lnTo>
                    <a:pt x="2510" y="1050"/>
                  </a:lnTo>
                  <a:lnTo>
                    <a:pt x="2543" y="1037"/>
                  </a:lnTo>
                  <a:lnTo>
                    <a:pt x="2590" y="1009"/>
                  </a:lnTo>
                  <a:lnTo>
                    <a:pt x="2597" y="1004"/>
                  </a:lnTo>
                  <a:lnTo>
                    <a:pt x="2597" y="988"/>
                  </a:lnTo>
                  <a:lnTo>
                    <a:pt x="2582" y="994"/>
                  </a:lnTo>
                  <a:lnTo>
                    <a:pt x="2529" y="1023"/>
                  </a:lnTo>
                  <a:lnTo>
                    <a:pt x="2509" y="1038"/>
                  </a:lnTo>
                  <a:lnTo>
                    <a:pt x="2486" y="1046"/>
                  </a:lnTo>
                  <a:lnTo>
                    <a:pt x="2434" y="1054"/>
                  </a:lnTo>
                  <a:lnTo>
                    <a:pt x="2385" y="1057"/>
                  </a:lnTo>
                  <a:lnTo>
                    <a:pt x="2334" y="1052"/>
                  </a:lnTo>
                  <a:lnTo>
                    <a:pt x="2285" y="1040"/>
                  </a:lnTo>
                  <a:lnTo>
                    <a:pt x="2238" y="1022"/>
                  </a:lnTo>
                  <a:lnTo>
                    <a:pt x="2193" y="996"/>
                  </a:lnTo>
                  <a:lnTo>
                    <a:pt x="2167" y="975"/>
                  </a:lnTo>
                  <a:lnTo>
                    <a:pt x="2141" y="950"/>
                  </a:lnTo>
                  <a:lnTo>
                    <a:pt x="2116" y="919"/>
                  </a:lnTo>
                  <a:lnTo>
                    <a:pt x="2115" y="918"/>
                  </a:lnTo>
                  <a:lnTo>
                    <a:pt x="2139" y="904"/>
                  </a:lnTo>
                  <a:lnTo>
                    <a:pt x="2186" y="866"/>
                  </a:lnTo>
                  <a:lnTo>
                    <a:pt x="2197" y="854"/>
                  </a:lnTo>
                  <a:lnTo>
                    <a:pt x="2197" y="855"/>
                  </a:lnTo>
                  <a:lnTo>
                    <a:pt x="2239" y="889"/>
                  </a:lnTo>
                  <a:lnTo>
                    <a:pt x="2283" y="918"/>
                  </a:lnTo>
                  <a:lnTo>
                    <a:pt x="2331" y="937"/>
                  </a:lnTo>
                  <a:lnTo>
                    <a:pt x="2382" y="950"/>
                  </a:lnTo>
                  <a:lnTo>
                    <a:pt x="2437" y="955"/>
                  </a:lnTo>
                  <a:lnTo>
                    <a:pt x="2492" y="950"/>
                  </a:lnTo>
                  <a:lnTo>
                    <a:pt x="2540" y="938"/>
                  </a:lnTo>
                  <a:lnTo>
                    <a:pt x="2583" y="919"/>
                  </a:lnTo>
                  <a:lnTo>
                    <a:pt x="2597" y="909"/>
                  </a:lnTo>
                  <a:lnTo>
                    <a:pt x="2597" y="883"/>
                  </a:lnTo>
                  <a:lnTo>
                    <a:pt x="2580" y="896"/>
                  </a:lnTo>
                  <a:lnTo>
                    <a:pt x="2538" y="918"/>
                  </a:lnTo>
                  <a:lnTo>
                    <a:pt x="2490" y="929"/>
                  </a:lnTo>
                  <a:lnTo>
                    <a:pt x="2437" y="932"/>
                  </a:lnTo>
                  <a:lnTo>
                    <a:pt x="2385" y="927"/>
                  </a:lnTo>
                  <a:lnTo>
                    <a:pt x="2334" y="911"/>
                  </a:lnTo>
                  <a:lnTo>
                    <a:pt x="2289" y="889"/>
                  </a:lnTo>
                  <a:lnTo>
                    <a:pt x="2247" y="859"/>
                  </a:lnTo>
                  <a:lnTo>
                    <a:pt x="2219" y="830"/>
                  </a:lnTo>
                  <a:lnTo>
                    <a:pt x="2221" y="828"/>
                  </a:lnTo>
                  <a:lnTo>
                    <a:pt x="2249" y="782"/>
                  </a:lnTo>
                  <a:lnTo>
                    <a:pt x="2271" y="731"/>
                  </a:lnTo>
                  <a:lnTo>
                    <a:pt x="2278" y="703"/>
                  </a:lnTo>
                  <a:lnTo>
                    <a:pt x="2280" y="716"/>
                  </a:lnTo>
                  <a:lnTo>
                    <a:pt x="2292" y="748"/>
                  </a:lnTo>
                  <a:lnTo>
                    <a:pt x="2312" y="778"/>
                  </a:lnTo>
                  <a:lnTo>
                    <a:pt x="2336" y="802"/>
                  </a:lnTo>
                  <a:lnTo>
                    <a:pt x="2364" y="820"/>
                  </a:lnTo>
                  <a:lnTo>
                    <a:pt x="2399" y="830"/>
                  </a:lnTo>
                  <a:lnTo>
                    <a:pt x="2433" y="828"/>
                  </a:lnTo>
                  <a:lnTo>
                    <a:pt x="2438" y="826"/>
                  </a:lnTo>
                  <a:lnTo>
                    <a:pt x="2407" y="829"/>
                  </a:lnTo>
                  <a:lnTo>
                    <a:pt x="2375" y="821"/>
                  </a:lnTo>
                  <a:lnTo>
                    <a:pt x="2341" y="802"/>
                  </a:lnTo>
                  <a:lnTo>
                    <a:pt x="2312" y="775"/>
                  </a:lnTo>
                  <a:lnTo>
                    <a:pt x="2293" y="742"/>
                  </a:lnTo>
                  <a:lnTo>
                    <a:pt x="2279" y="704"/>
                  </a:lnTo>
                  <a:lnTo>
                    <a:pt x="2279" y="697"/>
                  </a:lnTo>
                  <a:lnTo>
                    <a:pt x="2283" y="680"/>
                  </a:lnTo>
                  <a:lnTo>
                    <a:pt x="2286" y="625"/>
                  </a:lnTo>
                  <a:lnTo>
                    <a:pt x="2286" y="618"/>
                  </a:lnTo>
                  <a:lnTo>
                    <a:pt x="2300" y="588"/>
                  </a:lnTo>
                  <a:lnTo>
                    <a:pt x="2325" y="553"/>
                  </a:lnTo>
                  <a:lnTo>
                    <a:pt x="2354" y="529"/>
                  </a:lnTo>
                  <a:lnTo>
                    <a:pt x="2344" y="543"/>
                  </a:lnTo>
                  <a:lnTo>
                    <a:pt x="2329" y="579"/>
                  </a:lnTo>
                  <a:lnTo>
                    <a:pt x="2322" y="617"/>
                  </a:lnTo>
                  <a:lnTo>
                    <a:pt x="2324" y="657"/>
                  </a:lnTo>
                  <a:lnTo>
                    <a:pt x="2334" y="692"/>
                  </a:lnTo>
                  <a:lnTo>
                    <a:pt x="2355" y="722"/>
                  </a:lnTo>
                  <a:lnTo>
                    <a:pt x="2379" y="747"/>
                  </a:lnTo>
                  <a:lnTo>
                    <a:pt x="2412" y="764"/>
                  </a:lnTo>
                  <a:lnTo>
                    <a:pt x="2445" y="773"/>
                  </a:lnTo>
                  <a:lnTo>
                    <a:pt x="2446" y="773"/>
                  </a:lnTo>
                  <a:lnTo>
                    <a:pt x="2419" y="766"/>
                  </a:lnTo>
                  <a:lnTo>
                    <a:pt x="2392" y="750"/>
                  </a:lnTo>
                  <a:lnTo>
                    <a:pt x="2369" y="730"/>
                  </a:lnTo>
                  <a:lnTo>
                    <a:pt x="2353" y="702"/>
                  </a:lnTo>
                  <a:lnTo>
                    <a:pt x="2342" y="671"/>
                  </a:lnTo>
                  <a:lnTo>
                    <a:pt x="2342" y="635"/>
                  </a:lnTo>
                  <a:lnTo>
                    <a:pt x="2347" y="602"/>
                  </a:lnTo>
                  <a:lnTo>
                    <a:pt x="2356" y="584"/>
                  </a:lnTo>
                  <a:lnTo>
                    <a:pt x="2351" y="604"/>
                  </a:lnTo>
                  <a:lnTo>
                    <a:pt x="2352" y="630"/>
                  </a:lnTo>
                  <a:lnTo>
                    <a:pt x="2359" y="656"/>
                  </a:lnTo>
                  <a:lnTo>
                    <a:pt x="2373" y="679"/>
                  </a:lnTo>
                  <a:lnTo>
                    <a:pt x="2394" y="697"/>
                  </a:lnTo>
                  <a:lnTo>
                    <a:pt x="2417" y="709"/>
                  </a:lnTo>
                  <a:lnTo>
                    <a:pt x="2444" y="713"/>
                  </a:lnTo>
                  <a:lnTo>
                    <a:pt x="2471" y="708"/>
                  </a:lnTo>
                  <a:lnTo>
                    <a:pt x="2496" y="697"/>
                  </a:lnTo>
                  <a:lnTo>
                    <a:pt x="2513" y="680"/>
                  </a:lnTo>
                  <a:lnTo>
                    <a:pt x="2526" y="653"/>
                  </a:lnTo>
                  <a:lnTo>
                    <a:pt x="2526" y="631"/>
                  </a:lnTo>
                  <a:lnTo>
                    <a:pt x="2519" y="606"/>
                  </a:lnTo>
                  <a:lnTo>
                    <a:pt x="2505" y="588"/>
                  </a:lnTo>
                  <a:lnTo>
                    <a:pt x="2485" y="575"/>
                  </a:lnTo>
                  <a:lnTo>
                    <a:pt x="2467" y="570"/>
                  </a:lnTo>
                  <a:lnTo>
                    <a:pt x="2448" y="572"/>
                  </a:lnTo>
                  <a:lnTo>
                    <a:pt x="2432" y="581"/>
                  </a:lnTo>
                  <a:lnTo>
                    <a:pt x="2420" y="597"/>
                  </a:lnTo>
                  <a:lnTo>
                    <a:pt x="2413" y="611"/>
                  </a:lnTo>
                  <a:lnTo>
                    <a:pt x="2414" y="628"/>
                  </a:lnTo>
                  <a:lnTo>
                    <a:pt x="2420" y="643"/>
                  </a:lnTo>
                  <a:lnTo>
                    <a:pt x="2429" y="652"/>
                  </a:lnTo>
                  <a:lnTo>
                    <a:pt x="2441" y="659"/>
                  </a:lnTo>
                  <a:lnTo>
                    <a:pt x="2455" y="657"/>
                  </a:lnTo>
                  <a:lnTo>
                    <a:pt x="2460" y="657"/>
                  </a:lnTo>
                  <a:lnTo>
                    <a:pt x="2463" y="653"/>
                  </a:lnTo>
                  <a:lnTo>
                    <a:pt x="2468" y="651"/>
                  </a:lnTo>
                  <a:lnTo>
                    <a:pt x="2474" y="646"/>
                  </a:lnTo>
                  <a:lnTo>
                    <a:pt x="2477" y="640"/>
                  </a:lnTo>
                  <a:lnTo>
                    <a:pt x="2478" y="635"/>
                  </a:lnTo>
                  <a:lnTo>
                    <a:pt x="2475" y="626"/>
                  </a:lnTo>
                  <a:lnTo>
                    <a:pt x="2473" y="620"/>
                  </a:lnTo>
                  <a:lnTo>
                    <a:pt x="2470" y="613"/>
                  </a:lnTo>
                  <a:lnTo>
                    <a:pt x="2465" y="609"/>
                  </a:lnTo>
                  <a:lnTo>
                    <a:pt x="2462" y="607"/>
                  </a:lnTo>
                  <a:lnTo>
                    <a:pt x="2459" y="605"/>
                  </a:lnTo>
                  <a:lnTo>
                    <a:pt x="2460" y="602"/>
                  </a:lnTo>
                  <a:lnTo>
                    <a:pt x="2460" y="601"/>
                  </a:lnTo>
                  <a:lnTo>
                    <a:pt x="2466" y="597"/>
                  </a:lnTo>
                  <a:lnTo>
                    <a:pt x="2483" y="599"/>
                  </a:lnTo>
                  <a:lnTo>
                    <a:pt x="2498" y="608"/>
                  </a:lnTo>
                  <a:lnTo>
                    <a:pt x="2507" y="624"/>
                  </a:lnTo>
                  <a:lnTo>
                    <a:pt x="2510" y="642"/>
                  </a:lnTo>
                  <a:lnTo>
                    <a:pt x="2503" y="666"/>
                  </a:lnTo>
                  <a:lnTo>
                    <a:pt x="2488" y="682"/>
                  </a:lnTo>
                  <a:lnTo>
                    <a:pt x="2467" y="696"/>
                  </a:lnTo>
                  <a:lnTo>
                    <a:pt x="2445" y="699"/>
                  </a:lnTo>
                  <a:lnTo>
                    <a:pt x="2421" y="696"/>
                  </a:lnTo>
                  <a:lnTo>
                    <a:pt x="2399" y="686"/>
                  </a:lnTo>
                  <a:lnTo>
                    <a:pt x="2381" y="670"/>
                  </a:lnTo>
                  <a:lnTo>
                    <a:pt x="2369" y="651"/>
                  </a:lnTo>
                  <a:lnTo>
                    <a:pt x="2367" y="646"/>
                  </a:lnTo>
                  <a:lnTo>
                    <a:pt x="2363" y="637"/>
                  </a:lnTo>
                  <a:lnTo>
                    <a:pt x="2363" y="623"/>
                  </a:lnTo>
                  <a:lnTo>
                    <a:pt x="2362" y="605"/>
                  </a:lnTo>
                  <a:lnTo>
                    <a:pt x="2365" y="581"/>
                  </a:lnTo>
                  <a:lnTo>
                    <a:pt x="2376" y="558"/>
                  </a:lnTo>
                  <a:lnTo>
                    <a:pt x="2395" y="531"/>
                  </a:lnTo>
                  <a:lnTo>
                    <a:pt x="2413" y="516"/>
                  </a:lnTo>
                  <a:lnTo>
                    <a:pt x="2436" y="504"/>
                  </a:lnTo>
                  <a:lnTo>
                    <a:pt x="2470" y="494"/>
                  </a:lnTo>
                  <a:lnTo>
                    <a:pt x="2514" y="493"/>
                  </a:lnTo>
                  <a:lnTo>
                    <a:pt x="2557" y="501"/>
                  </a:lnTo>
                  <a:lnTo>
                    <a:pt x="2594" y="518"/>
                  </a:lnTo>
                  <a:lnTo>
                    <a:pt x="2597" y="520"/>
                  </a:lnTo>
                  <a:lnTo>
                    <a:pt x="2597" y="478"/>
                  </a:lnTo>
                  <a:lnTo>
                    <a:pt x="2595" y="477"/>
                  </a:lnTo>
                  <a:lnTo>
                    <a:pt x="2557" y="463"/>
                  </a:lnTo>
                  <a:lnTo>
                    <a:pt x="2525" y="458"/>
                  </a:lnTo>
                  <a:lnTo>
                    <a:pt x="2556" y="452"/>
                  </a:lnTo>
                  <a:lnTo>
                    <a:pt x="2597" y="451"/>
                  </a:lnTo>
                  <a:lnTo>
                    <a:pt x="2597" y="440"/>
                  </a:lnTo>
                  <a:lnTo>
                    <a:pt x="2575" y="441"/>
                  </a:lnTo>
                  <a:lnTo>
                    <a:pt x="2570" y="442"/>
                  </a:lnTo>
                  <a:lnTo>
                    <a:pt x="2593" y="426"/>
                  </a:lnTo>
                  <a:lnTo>
                    <a:pt x="2597" y="423"/>
                  </a:lnTo>
                  <a:lnTo>
                    <a:pt x="2597" y="415"/>
                  </a:lnTo>
                  <a:lnTo>
                    <a:pt x="2578" y="431"/>
                  </a:lnTo>
                  <a:lnTo>
                    <a:pt x="2551" y="445"/>
                  </a:lnTo>
                  <a:lnTo>
                    <a:pt x="2521" y="450"/>
                  </a:lnTo>
                  <a:lnTo>
                    <a:pt x="2506" y="455"/>
                  </a:lnTo>
                  <a:lnTo>
                    <a:pt x="2474" y="456"/>
                  </a:lnTo>
                  <a:lnTo>
                    <a:pt x="2439" y="449"/>
                  </a:lnTo>
                  <a:lnTo>
                    <a:pt x="2404" y="432"/>
                  </a:lnTo>
                  <a:lnTo>
                    <a:pt x="2386" y="420"/>
                  </a:lnTo>
                  <a:lnTo>
                    <a:pt x="2366" y="402"/>
                  </a:lnTo>
                  <a:lnTo>
                    <a:pt x="2350" y="377"/>
                  </a:lnTo>
                  <a:lnTo>
                    <a:pt x="2336" y="350"/>
                  </a:lnTo>
                  <a:lnTo>
                    <a:pt x="2324" y="316"/>
                  </a:lnTo>
                  <a:lnTo>
                    <a:pt x="2317" y="279"/>
                  </a:lnTo>
                  <a:lnTo>
                    <a:pt x="2314" y="238"/>
                  </a:lnTo>
                  <a:lnTo>
                    <a:pt x="2315" y="228"/>
                  </a:lnTo>
                  <a:lnTo>
                    <a:pt x="2316" y="233"/>
                  </a:lnTo>
                  <a:lnTo>
                    <a:pt x="2316" y="223"/>
                  </a:lnTo>
                  <a:lnTo>
                    <a:pt x="2315" y="226"/>
                  </a:lnTo>
                  <a:lnTo>
                    <a:pt x="2316" y="219"/>
                  </a:lnTo>
                  <a:lnTo>
                    <a:pt x="2316" y="223"/>
                  </a:lnTo>
                  <a:lnTo>
                    <a:pt x="2322" y="184"/>
                  </a:lnTo>
                  <a:lnTo>
                    <a:pt x="2316" y="215"/>
                  </a:lnTo>
                  <a:lnTo>
                    <a:pt x="2317" y="192"/>
                  </a:lnTo>
                  <a:lnTo>
                    <a:pt x="2330" y="146"/>
                  </a:lnTo>
                  <a:lnTo>
                    <a:pt x="2347" y="98"/>
                  </a:lnTo>
                  <a:lnTo>
                    <a:pt x="2376" y="46"/>
                  </a:lnTo>
                  <a:lnTo>
                    <a:pt x="2396" y="18"/>
                  </a:lnTo>
                  <a:lnTo>
                    <a:pt x="2411" y="0"/>
                  </a:lnTo>
                  <a:lnTo>
                    <a:pt x="2371" y="0"/>
                  </a:lnTo>
                  <a:lnTo>
                    <a:pt x="2340" y="34"/>
                  </a:lnTo>
                  <a:lnTo>
                    <a:pt x="2281" y="106"/>
                  </a:lnTo>
                  <a:lnTo>
                    <a:pt x="2234" y="176"/>
                  </a:lnTo>
                  <a:lnTo>
                    <a:pt x="2195" y="241"/>
                  </a:lnTo>
                  <a:lnTo>
                    <a:pt x="2164" y="303"/>
                  </a:lnTo>
                  <a:lnTo>
                    <a:pt x="2139" y="360"/>
                  </a:lnTo>
                  <a:lnTo>
                    <a:pt x="2135" y="374"/>
                  </a:lnTo>
                  <a:lnTo>
                    <a:pt x="2130" y="371"/>
                  </a:lnTo>
                  <a:lnTo>
                    <a:pt x="2088" y="353"/>
                  </a:lnTo>
                  <a:lnTo>
                    <a:pt x="2117" y="294"/>
                  </a:lnTo>
                  <a:lnTo>
                    <a:pt x="2161" y="219"/>
                  </a:lnTo>
                  <a:lnTo>
                    <a:pt x="2167" y="211"/>
                  </a:lnTo>
                  <a:lnTo>
                    <a:pt x="2248" y="114"/>
                  </a:lnTo>
                  <a:lnTo>
                    <a:pt x="2343" y="13"/>
                  </a:lnTo>
                  <a:lnTo>
                    <a:pt x="2359" y="0"/>
                  </a:lnTo>
                  <a:lnTo>
                    <a:pt x="2328" y="0"/>
                  </a:lnTo>
                  <a:lnTo>
                    <a:pt x="2322" y="5"/>
                  </a:lnTo>
                  <a:lnTo>
                    <a:pt x="2231" y="71"/>
                  </a:lnTo>
                  <a:lnTo>
                    <a:pt x="2132" y="135"/>
                  </a:lnTo>
                  <a:lnTo>
                    <a:pt x="2030" y="195"/>
                  </a:lnTo>
                  <a:lnTo>
                    <a:pt x="1924" y="253"/>
                  </a:lnTo>
                  <a:lnTo>
                    <a:pt x="1817" y="309"/>
                  </a:lnTo>
                  <a:lnTo>
                    <a:pt x="1709" y="363"/>
                  </a:lnTo>
                  <a:lnTo>
                    <a:pt x="1636" y="399"/>
                  </a:lnTo>
                  <a:lnTo>
                    <a:pt x="1574" y="425"/>
                  </a:lnTo>
                  <a:lnTo>
                    <a:pt x="1575" y="422"/>
                  </a:lnTo>
                  <a:lnTo>
                    <a:pt x="1592" y="367"/>
                  </a:lnTo>
                  <a:lnTo>
                    <a:pt x="1614" y="318"/>
                  </a:lnTo>
                  <a:lnTo>
                    <a:pt x="1640" y="266"/>
                  </a:lnTo>
                  <a:lnTo>
                    <a:pt x="1675" y="215"/>
                  </a:lnTo>
                  <a:lnTo>
                    <a:pt x="1711" y="169"/>
                  </a:lnTo>
                  <a:lnTo>
                    <a:pt x="1731" y="148"/>
                  </a:lnTo>
                  <a:lnTo>
                    <a:pt x="1795" y="145"/>
                  </a:lnTo>
                  <a:lnTo>
                    <a:pt x="1868" y="138"/>
                  </a:lnTo>
                  <a:lnTo>
                    <a:pt x="1942" y="127"/>
                  </a:lnTo>
                  <a:lnTo>
                    <a:pt x="2017" y="109"/>
                  </a:lnTo>
                  <a:lnTo>
                    <a:pt x="2096" y="79"/>
                  </a:lnTo>
                  <a:lnTo>
                    <a:pt x="2177" y="41"/>
                  </a:lnTo>
                  <a:lnTo>
                    <a:pt x="2242" y="0"/>
                  </a:lnTo>
                  <a:lnTo>
                    <a:pt x="2232" y="0"/>
                  </a:lnTo>
                  <a:lnTo>
                    <a:pt x="2202" y="16"/>
                  </a:lnTo>
                  <a:lnTo>
                    <a:pt x="2153" y="41"/>
                  </a:lnTo>
                  <a:lnTo>
                    <a:pt x="2071" y="71"/>
                  </a:lnTo>
                  <a:lnTo>
                    <a:pt x="1990" y="93"/>
                  </a:lnTo>
                  <a:lnTo>
                    <a:pt x="1915" y="105"/>
                  </a:lnTo>
                  <a:lnTo>
                    <a:pt x="1838" y="112"/>
                  </a:lnTo>
                  <a:lnTo>
                    <a:pt x="1765" y="116"/>
                  </a:lnTo>
                  <a:lnTo>
                    <a:pt x="1761" y="116"/>
                  </a:lnTo>
                  <a:lnTo>
                    <a:pt x="1797" y="81"/>
                  </a:lnTo>
                  <a:lnTo>
                    <a:pt x="1826" y="58"/>
                  </a:lnTo>
                  <a:lnTo>
                    <a:pt x="1902" y="49"/>
                  </a:lnTo>
                  <a:lnTo>
                    <a:pt x="1995" y="30"/>
                  </a:lnTo>
                  <a:lnTo>
                    <a:pt x="2086" y="3"/>
                  </a:lnTo>
                  <a:lnTo>
                    <a:pt x="2093" y="0"/>
                  </a:lnTo>
                  <a:lnTo>
                    <a:pt x="1950" y="0"/>
                  </a:lnTo>
                  <a:lnTo>
                    <a:pt x="1924" y="6"/>
                  </a:lnTo>
                  <a:lnTo>
                    <a:pt x="1884" y="11"/>
                  </a:lnTo>
                  <a:lnTo>
                    <a:pt x="1896" y="2"/>
                  </a:lnTo>
                  <a:lnTo>
                    <a:pt x="1899" y="0"/>
                  </a:lnTo>
                  <a:lnTo>
                    <a:pt x="1816" y="0"/>
                  </a:lnTo>
                  <a:lnTo>
                    <a:pt x="1804" y="11"/>
                  </a:lnTo>
                  <a:lnTo>
                    <a:pt x="1795" y="20"/>
                  </a:lnTo>
                  <a:lnTo>
                    <a:pt x="1747" y="24"/>
                  </a:lnTo>
                  <a:lnTo>
                    <a:pt x="1657" y="23"/>
                  </a:lnTo>
                  <a:lnTo>
                    <a:pt x="1571" y="10"/>
                  </a:lnTo>
                  <a:lnTo>
                    <a:pt x="1525" y="0"/>
                  </a:lnTo>
                  <a:lnTo>
                    <a:pt x="1392" y="0"/>
                  </a:lnTo>
                  <a:lnTo>
                    <a:pt x="1430" y="13"/>
                  </a:lnTo>
                  <a:lnTo>
                    <a:pt x="1521" y="38"/>
                  </a:lnTo>
                  <a:lnTo>
                    <a:pt x="1615" y="55"/>
                  </a:lnTo>
                  <a:lnTo>
                    <a:pt x="1711" y="62"/>
                  </a:lnTo>
                  <a:lnTo>
                    <a:pt x="1757" y="62"/>
                  </a:lnTo>
                  <a:lnTo>
                    <a:pt x="1754" y="65"/>
                  </a:lnTo>
                  <a:lnTo>
                    <a:pt x="1712" y="115"/>
                  </a:lnTo>
                  <a:lnTo>
                    <a:pt x="1695" y="115"/>
                  </a:lnTo>
                  <a:lnTo>
                    <a:pt x="1625" y="114"/>
                  </a:lnTo>
                  <a:lnTo>
                    <a:pt x="1559" y="114"/>
                  </a:lnTo>
                  <a:lnTo>
                    <a:pt x="1495" y="116"/>
                  </a:lnTo>
                  <a:lnTo>
                    <a:pt x="1432" y="126"/>
                  </a:lnTo>
                  <a:lnTo>
                    <a:pt x="1368" y="141"/>
                  </a:lnTo>
                  <a:lnTo>
                    <a:pt x="1308" y="165"/>
                  </a:lnTo>
                  <a:lnTo>
                    <a:pt x="1259" y="189"/>
                  </a:lnTo>
                  <a:lnTo>
                    <a:pt x="1213" y="224"/>
                  </a:lnTo>
                  <a:lnTo>
                    <a:pt x="1172" y="267"/>
                  </a:lnTo>
                  <a:lnTo>
                    <a:pt x="1143" y="315"/>
                  </a:lnTo>
                  <a:lnTo>
                    <a:pt x="1130" y="355"/>
                  </a:lnTo>
                  <a:lnTo>
                    <a:pt x="1126" y="395"/>
                  </a:lnTo>
                  <a:lnTo>
                    <a:pt x="1129" y="435"/>
                  </a:lnTo>
                  <a:lnTo>
                    <a:pt x="1142" y="476"/>
                  </a:lnTo>
                  <a:lnTo>
                    <a:pt x="1160" y="513"/>
                  </a:lnTo>
                  <a:lnTo>
                    <a:pt x="1182" y="542"/>
                  </a:lnTo>
                  <a:lnTo>
                    <a:pt x="1207" y="564"/>
                  </a:lnTo>
                  <a:lnTo>
                    <a:pt x="1178" y="575"/>
                  </a:lnTo>
                  <a:lnTo>
                    <a:pt x="1164" y="580"/>
                  </a:lnTo>
                  <a:lnTo>
                    <a:pt x="1153" y="573"/>
                  </a:lnTo>
                  <a:lnTo>
                    <a:pt x="1143" y="566"/>
                  </a:lnTo>
                  <a:lnTo>
                    <a:pt x="1127" y="557"/>
                  </a:lnTo>
                  <a:lnTo>
                    <a:pt x="1105" y="539"/>
                  </a:lnTo>
                  <a:lnTo>
                    <a:pt x="1079" y="510"/>
                  </a:lnTo>
                  <a:lnTo>
                    <a:pt x="1053" y="472"/>
                  </a:lnTo>
                  <a:lnTo>
                    <a:pt x="1062" y="471"/>
                  </a:lnTo>
                  <a:lnTo>
                    <a:pt x="1074" y="467"/>
                  </a:lnTo>
                  <a:lnTo>
                    <a:pt x="1085" y="455"/>
                  </a:lnTo>
                  <a:lnTo>
                    <a:pt x="1094" y="442"/>
                  </a:lnTo>
                  <a:lnTo>
                    <a:pt x="1098" y="428"/>
                  </a:lnTo>
                  <a:lnTo>
                    <a:pt x="1102" y="402"/>
                  </a:lnTo>
                  <a:lnTo>
                    <a:pt x="1099" y="379"/>
                  </a:lnTo>
                  <a:lnTo>
                    <a:pt x="1096" y="369"/>
                  </a:lnTo>
                  <a:lnTo>
                    <a:pt x="1092" y="348"/>
                  </a:lnTo>
                  <a:lnTo>
                    <a:pt x="1087" y="319"/>
                  </a:lnTo>
                  <a:lnTo>
                    <a:pt x="1088" y="284"/>
                  </a:lnTo>
                  <a:lnTo>
                    <a:pt x="1096" y="241"/>
                  </a:lnTo>
                  <a:lnTo>
                    <a:pt x="1114" y="198"/>
                  </a:lnTo>
                  <a:lnTo>
                    <a:pt x="1139" y="152"/>
                  </a:lnTo>
                  <a:lnTo>
                    <a:pt x="1171" y="112"/>
                  </a:lnTo>
                  <a:lnTo>
                    <a:pt x="1211" y="76"/>
                  </a:lnTo>
                  <a:lnTo>
                    <a:pt x="1255" y="46"/>
                  </a:lnTo>
                  <a:lnTo>
                    <a:pt x="1299" y="25"/>
                  </a:lnTo>
                  <a:lnTo>
                    <a:pt x="1345" y="14"/>
                  </a:lnTo>
                  <a:lnTo>
                    <a:pt x="1376" y="13"/>
                  </a:lnTo>
                  <a:lnTo>
                    <a:pt x="1404" y="14"/>
                  </a:lnTo>
                  <a:lnTo>
                    <a:pt x="1425" y="17"/>
                  </a:lnTo>
                  <a:lnTo>
                    <a:pt x="1438" y="20"/>
                  </a:lnTo>
                  <a:lnTo>
                    <a:pt x="1426" y="12"/>
                  </a:lnTo>
                  <a:lnTo>
                    <a:pt x="1404" y="7"/>
                  </a:lnTo>
                  <a:lnTo>
                    <a:pt x="1377" y="0"/>
                  </a:lnTo>
                  <a:lnTo>
                    <a:pt x="1273" y="0"/>
                  </a:lnTo>
                  <a:lnTo>
                    <a:pt x="1254" y="2"/>
                  </a:lnTo>
                  <a:lnTo>
                    <a:pt x="1211" y="15"/>
                  </a:lnTo>
                  <a:lnTo>
                    <a:pt x="1167" y="36"/>
                  </a:lnTo>
                  <a:lnTo>
                    <a:pt x="1124" y="61"/>
                  </a:lnTo>
                  <a:lnTo>
                    <a:pt x="1088" y="89"/>
                  </a:lnTo>
                  <a:lnTo>
                    <a:pt x="1057" y="121"/>
                  </a:lnTo>
                  <a:lnTo>
                    <a:pt x="1029" y="152"/>
                  </a:lnTo>
                  <a:lnTo>
                    <a:pt x="1002" y="189"/>
                  </a:lnTo>
                  <a:lnTo>
                    <a:pt x="977" y="231"/>
                  </a:lnTo>
                  <a:lnTo>
                    <a:pt x="958" y="279"/>
                  </a:lnTo>
                  <a:lnTo>
                    <a:pt x="946" y="331"/>
                  </a:lnTo>
                  <a:lnTo>
                    <a:pt x="939" y="379"/>
                  </a:lnTo>
                  <a:lnTo>
                    <a:pt x="941" y="429"/>
                  </a:lnTo>
                  <a:lnTo>
                    <a:pt x="946" y="479"/>
                  </a:lnTo>
                  <a:lnTo>
                    <a:pt x="959" y="523"/>
                  </a:lnTo>
                  <a:lnTo>
                    <a:pt x="976" y="564"/>
                  </a:lnTo>
                  <a:lnTo>
                    <a:pt x="993" y="595"/>
                  </a:lnTo>
                  <a:lnTo>
                    <a:pt x="1012" y="622"/>
                  </a:lnTo>
                  <a:lnTo>
                    <a:pt x="1028" y="637"/>
                  </a:lnTo>
                  <a:lnTo>
                    <a:pt x="966" y="666"/>
                  </a:lnTo>
                  <a:lnTo>
                    <a:pt x="905" y="701"/>
                  </a:lnTo>
                  <a:lnTo>
                    <a:pt x="845" y="739"/>
                  </a:lnTo>
                  <a:lnTo>
                    <a:pt x="792" y="781"/>
                  </a:lnTo>
                  <a:lnTo>
                    <a:pt x="744" y="830"/>
                  </a:lnTo>
                  <a:lnTo>
                    <a:pt x="706" y="883"/>
                  </a:lnTo>
                  <a:lnTo>
                    <a:pt x="672" y="941"/>
                  </a:lnTo>
                  <a:lnTo>
                    <a:pt x="649" y="993"/>
                  </a:lnTo>
                  <a:lnTo>
                    <a:pt x="638" y="1043"/>
                  </a:lnTo>
                  <a:lnTo>
                    <a:pt x="635" y="1091"/>
                  </a:lnTo>
                  <a:lnTo>
                    <a:pt x="641" y="1138"/>
                  </a:lnTo>
                  <a:lnTo>
                    <a:pt x="654" y="1181"/>
                  </a:lnTo>
                  <a:lnTo>
                    <a:pt x="674" y="1217"/>
                  </a:lnTo>
                  <a:lnTo>
                    <a:pt x="700" y="1244"/>
                  </a:lnTo>
                  <a:lnTo>
                    <a:pt x="730" y="1262"/>
                  </a:lnTo>
                  <a:lnTo>
                    <a:pt x="767" y="1268"/>
                  </a:lnTo>
                  <a:lnTo>
                    <a:pt x="799" y="1262"/>
                  </a:lnTo>
                  <a:lnTo>
                    <a:pt x="822" y="1252"/>
                  </a:lnTo>
                  <a:lnTo>
                    <a:pt x="840" y="1239"/>
                  </a:lnTo>
                  <a:lnTo>
                    <a:pt x="851" y="1221"/>
                  </a:lnTo>
                  <a:lnTo>
                    <a:pt x="858" y="1204"/>
                  </a:lnTo>
                  <a:lnTo>
                    <a:pt x="861" y="1187"/>
                  </a:lnTo>
                  <a:lnTo>
                    <a:pt x="862" y="1173"/>
                  </a:lnTo>
                  <a:lnTo>
                    <a:pt x="863" y="1163"/>
                  </a:lnTo>
                  <a:lnTo>
                    <a:pt x="863" y="1157"/>
                  </a:lnTo>
                  <a:lnTo>
                    <a:pt x="862" y="1162"/>
                  </a:lnTo>
                  <a:lnTo>
                    <a:pt x="861" y="1173"/>
                  </a:lnTo>
                  <a:lnTo>
                    <a:pt x="860" y="1186"/>
                  </a:lnTo>
                  <a:lnTo>
                    <a:pt x="856" y="1204"/>
                  </a:lnTo>
                  <a:lnTo>
                    <a:pt x="850" y="1221"/>
                  </a:lnTo>
                  <a:lnTo>
                    <a:pt x="838" y="1235"/>
                  </a:lnTo>
                  <a:lnTo>
                    <a:pt x="821" y="1250"/>
                  </a:lnTo>
                  <a:lnTo>
                    <a:pt x="798" y="1259"/>
                  </a:lnTo>
                  <a:lnTo>
                    <a:pt x="767" y="1264"/>
                  </a:lnTo>
                  <a:lnTo>
                    <a:pt x="731" y="1256"/>
                  </a:lnTo>
                  <a:lnTo>
                    <a:pt x="704" y="1239"/>
                  </a:lnTo>
                  <a:lnTo>
                    <a:pt x="679" y="1212"/>
                  </a:lnTo>
                  <a:lnTo>
                    <a:pt x="660" y="1178"/>
                  </a:lnTo>
                  <a:lnTo>
                    <a:pt x="649" y="1136"/>
                  </a:lnTo>
                  <a:lnTo>
                    <a:pt x="646" y="1091"/>
                  </a:lnTo>
                  <a:lnTo>
                    <a:pt x="649" y="1045"/>
                  </a:lnTo>
                  <a:lnTo>
                    <a:pt x="664" y="996"/>
                  </a:lnTo>
                  <a:lnTo>
                    <a:pt x="684" y="948"/>
                  </a:lnTo>
                  <a:lnTo>
                    <a:pt x="718" y="891"/>
                  </a:lnTo>
                  <a:lnTo>
                    <a:pt x="759" y="842"/>
                  </a:lnTo>
                  <a:lnTo>
                    <a:pt x="803" y="796"/>
                  </a:lnTo>
                  <a:lnTo>
                    <a:pt x="857" y="755"/>
                  </a:lnTo>
                  <a:lnTo>
                    <a:pt x="915" y="719"/>
                  </a:lnTo>
                  <a:lnTo>
                    <a:pt x="979" y="688"/>
                  </a:lnTo>
                  <a:lnTo>
                    <a:pt x="1044" y="657"/>
                  </a:lnTo>
                  <a:lnTo>
                    <a:pt x="1049" y="656"/>
                  </a:lnTo>
                  <a:lnTo>
                    <a:pt x="1050" y="657"/>
                  </a:lnTo>
                  <a:lnTo>
                    <a:pt x="1065" y="668"/>
                  </a:lnTo>
                  <a:lnTo>
                    <a:pt x="1074" y="674"/>
                  </a:lnTo>
                  <a:lnTo>
                    <a:pt x="1103" y="686"/>
                  </a:lnTo>
                  <a:lnTo>
                    <a:pt x="1129" y="691"/>
                  </a:lnTo>
                  <a:lnTo>
                    <a:pt x="1154" y="688"/>
                  </a:lnTo>
                  <a:lnTo>
                    <a:pt x="1175" y="681"/>
                  </a:lnTo>
                  <a:lnTo>
                    <a:pt x="1189" y="667"/>
                  </a:lnTo>
                  <a:lnTo>
                    <a:pt x="1198" y="653"/>
                  </a:lnTo>
                  <a:lnTo>
                    <a:pt x="1198" y="636"/>
                  </a:lnTo>
                  <a:lnTo>
                    <a:pt x="1194" y="620"/>
                  </a:lnTo>
                  <a:lnTo>
                    <a:pt x="1187" y="607"/>
                  </a:lnTo>
                  <a:lnTo>
                    <a:pt x="1185" y="604"/>
                  </a:lnTo>
                  <a:lnTo>
                    <a:pt x="1189" y="603"/>
                  </a:lnTo>
                  <a:lnTo>
                    <a:pt x="1242" y="585"/>
                  </a:lnTo>
                  <a:lnTo>
                    <a:pt x="1274" y="597"/>
                  </a:lnTo>
                  <a:lnTo>
                    <a:pt x="1311" y="605"/>
                  </a:lnTo>
                  <a:lnTo>
                    <a:pt x="1346" y="605"/>
                  </a:lnTo>
                  <a:lnTo>
                    <a:pt x="1382" y="601"/>
                  </a:lnTo>
                  <a:lnTo>
                    <a:pt x="1416" y="589"/>
                  </a:lnTo>
                  <a:lnTo>
                    <a:pt x="1448" y="574"/>
                  </a:lnTo>
                  <a:lnTo>
                    <a:pt x="1476" y="551"/>
                  </a:lnTo>
                  <a:lnTo>
                    <a:pt x="1498" y="523"/>
                  </a:lnTo>
                  <a:lnTo>
                    <a:pt x="1515" y="492"/>
                  </a:lnTo>
                  <a:lnTo>
                    <a:pt x="1551" y="480"/>
                  </a:lnTo>
                  <a:lnTo>
                    <a:pt x="1547" y="527"/>
                  </a:lnTo>
                  <a:lnTo>
                    <a:pt x="1547" y="588"/>
                  </a:lnTo>
                  <a:lnTo>
                    <a:pt x="1555" y="648"/>
                  </a:lnTo>
                  <a:lnTo>
                    <a:pt x="1568" y="702"/>
                  </a:lnTo>
                  <a:lnTo>
                    <a:pt x="1595" y="761"/>
                  </a:lnTo>
                  <a:lnTo>
                    <a:pt x="1630" y="814"/>
                  </a:lnTo>
                  <a:lnTo>
                    <a:pt x="1672" y="860"/>
                  </a:lnTo>
                  <a:lnTo>
                    <a:pt x="1720" y="900"/>
                  </a:lnTo>
                  <a:lnTo>
                    <a:pt x="1732" y="907"/>
                  </a:lnTo>
                  <a:lnTo>
                    <a:pt x="1704" y="997"/>
                  </a:lnTo>
                  <a:lnTo>
                    <a:pt x="1688" y="1070"/>
                  </a:lnTo>
                  <a:lnTo>
                    <a:pt x="1665" y="1098"/>
                  </a:lnTo>
                  <a:lnTo>
                    <a:pt x="1635" y="1119"/>
                  </a:lnTo>
                  <a:lnTo>
                    <a:pt x="1600" y="1135"/>
                  </a:lnTo>
                  <a:lnTo>
                    <a:pt x="1562" y="1141"/>
                  </a:lnTo>
                  <a:lnTo>
                    <a:pt x="1532" y="1136"/>
                  </a:lnTo>
                  <a:lnTo>
                    <a:pt x="1504" y="1128"/>
                  </a:lnTo>
                  <a:lnTo>
                    <a:pt x="1482" y="1109"/>
                  </a:lnTo>
                  <a:lnTo>
                    <a:pt x="1465" y="1088"/>
                  </a:lnTo>
                  <a:lnTo>
                    <a:pt x="1452" y="1061"/>
                  </a:lnTo>
                  <a:lnTo>
                    <a:pt x="1449" y="1030"/>
                  </a:lnTo>
                  <a:lnTo>
                    <a:pt x="1452" y="1001"/>
                  </a:lnTo>
                  <a:lnTo>
                    <a:pt x="1465" y="975"/>
                  </a:lnTo>
                  <a:lnTo>
                    <a:pt x="1484" y="956"/>
                  </a:lnTo>
                  <a:lnTo>
                    <a:pt x="1508" y="943"/>
                  </a:lnTo>
                  <a:lnTo>
                    <a:pt x="1536" y="938"/>
                  </a:lnTo>
                  <a:lnTo>
                    <a:pt x="1560" y="941"/>
                  </a:lnTo>
                  <a:lnTo>
                    <a:pt x="1579" y="951"/>
                  </a:lnTo>
                  <a:lnTo>
                    <a:pt x="1594" y="966"/>
                  </a:lnTo>
                  <a:lnTo>
                    <a:pt x="1607" y="987"/>
                  </a:lnTo>
                  <a:lnTo>
                    <a:pt x="1610" y="1009"/>
                  </a:lnTo>
                  <a:lnTo>
                    <a:pt x="1605" y="1032"/>
                  </a:lnTo>
                  <a:lnTo>
                    <a:pt x="1594" y="1050"/>
                  </a:lnTo>
                  <a:lnTo>
                    <a:pt x="1577" y="1063"/>
                  </a:lnTo>
                  <a:lnTo>
                    <a:pt x="1580" y="1062"/>
                  </a:lnTo>
                  <a:lnTo>
                    <a:pt x="1600" y="1050"/>
                  </a:lnTo>
                  <a:lnTo>
                    <a:pt x="1612" y="1028"/>
                  </a:lnTo>
                  <a:lnTo>
                    <a:pt x="1618" y="1001"/>
                  </a:lnTo>
                  <a:lnTo>
                    <a:pt x="1612" y="976"/>
                  </a:lnTo>
                  <a:lnTo>
                    <a:pt x="1601" y="954"/>
                  </a:lnTo>
                  <a:lnTo>
                    <a:pt x="1582" y="936"/>
                  </a:lnTo>
                  <a:lnTo>
                    <a:pt x="1561" y="926"/>
                  </a:lnTo>
                  <a:lnTo>
                    <a:pt x="1534" y="920"/>
                  </a:lnTo>
                  <a:lnTo>
                    <a:pt x="1500" y="927"/>
                  </a:lnTo>
                  <a:lnTo>
                    <a:pt x="1474" y="942"/>
                  </a:lnTo>
                  <a:lnTo>
                    <a:pt x="1452" y="963"/>
                  </a:lnTo>
                  <a:lnTo>
                    <a:pt x="1438" y="993"/>
                  </a:lnTo>
                  <a:lnTo>
                    <a:pt x="1433" y="1025"/>
                  </a:lnTo>
                  <a:lnTo>
                    <a:pt x="1439" y="1058"/>
                  </a:lnTo>
                  <a:lnTo>
                    <a:pt x="1452" y="1088"/>
                  </a:lnTo>
                  <a:lnTo>
                    <a:pt x="1473" y="1115"/>
                  </a:lnTo>
                  <a:lnTo>
                    <a:pt x="1499" y="1134"/>
                  </a:lnTo>
                  <a:lnTo>
                    <a:pt x="1529" y="1146"/>
                  </a:lnTo>
                  <a:lnTo>
                    <a:pt x="1563" y="1152"/>
                  </a:lnTo>
                  <a:lnTo>
                    <a:pt x="1600" y="1147"/>
                  </a:lnTo>
                  <a:lnTo>
                    <a:pt x="1635" y="1134"/>
                  </a:lnTo>
                  <a:lnTo>
                    <a:pt x="1662" y="1114"/>
                  </a:lnTo>
                  <a:lnTo>
                    <a:pt x="1683" y="1094"/>
                  </a:lnTo>
                  <a:lnTo>
                    <a:pt x="1682" y="1097"/>
                  </a:lnTo>
                  <a:lnTo>
                    <a:pt x="1669" y="1194"/>
                  </a:lnTo>
                  <a:lnTo>
                    <a:pt x="1659" y="1285"/>
                  </a:lnTo>
                  <a:lnTo>
                    <a:pt x="1659" y="1375"/>
                  </a:lnTo>
                  <a:lnTo>
                    <a:pt x="1664" y="1463"/>
                  </a:lnTo>
                  <a:lnTo>
                    <a:pt x="1676" y="1545"/>
                  </a:lnTo>
                  <a:lnTo>
                    <a:pt x="1691" y="1624"/>
                  </a:lnTo>
                  <a:lnTo>
                    <a:pt x="1712" y="1698"/>
                  </a:lnTo>
                  <a:lnTo>
                    <a:pt x="1735" y="1768"/>
                  </a:lnTo>
                  <a:lnTo>
                    <a:pt x="1766" y="1834"/>
                  </a:lnTo>
                  <a:lnTo>
                    <a:pt x="1798" y="1894"/>
                  </a:lnTo>
                  <a:lnTo>
                    <a:pt x="1832" y="1951"/>
                  </a:lnTo>
                  <a:lnTo>
                    <a:pt x="1871" y="2003"/>
                  </a:lnTo>
                  <a:lnTo>
                    <a:pt x="1909" y="2049"/>
                  </a:lnTo>
                  <a:lnTo>
                    <a:pt x="1969" y="2111"/>
                  </a:lnTo>
                  <a:lnTo>
                    <a:pt x="2034" y="2165"/>
                  </a:lnTo>
                  <a:lnTo>
                    <a:pt x="2106" y="2216"/>
                  </a:lnTo>
                  <a:lnTo>
                    <a:pt x="2182" y="2259"/>
                  </a:lnTo>
                  <a:lnTo>
                    <a:pt x="2258" y="2294"/>
                  </a:lnTo>
                  <a:lnTo>
                    <a:pt x="2341" y="2322"/>
                  </a:lnTo>
                  <a:lnTo>
                    <a:pt x="2424" y="2341"/>
                  </a:lnTo>
                  <a:lnTo>
                    <a:pt x="2509" y="2356"/>
                  </a:lnTo>
                  <a:lnTo>
                    <a:pt x="2594" y="23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>
                <a:latin typeface="Times New Roman" panose="02020603050405020304" pitchFamily="18" charset="0"/>
              </a:endParaRPr>
            </a:p>
          </p:txBody>
        </p:sp>
        <p:sp>
          <p:nvSpPr>
            <p:cNvPr id="9" name="Forma libre 6"/>
            <p:cNvSpPr>
              <a:spLocks noEditPoints="1"/>
            </p:cNvSpPr>
            <p:nvPr/>
          </p:nvSpPr>
          <p:spPr bwMode="black">
            <a:xfrm>
              <a:off x="1588" y="1588"/>
              <a:ext cx="8237538" cy="3016250"/>
            </a:xfrm>
            <a:custGeom>
              <a:avLst/>
              <a:gdLst>
                <a:gd name="T0" fmla="*/ 955 w 5189"/>
                <a:gd name="T1" fmla="*/ 1101 h 1900"/>
                <a:gd name="T2" fmla="*/ 1055 w 5189"/>
                <a:gd name="T3" fmla="*/ 1035 h 1900"/>
                <a:gd name="T4" fmla="*/ 1015 w 5189"/>
                <a:gd name="T5" fmla="*/ 1351 h 1900"/>
                <a:gd name="T6" fmla="*/ 755 w 5189"/>
                <a:gd name="T7" fmla="*/ 1168 h 1900"/>
                <a:gd name="T8" fmla="*/ 1230 w 5189"/>
                <a:gd name="T9" fmla="*/ 1701 h 1900"/>
                <a:gd name="T10" fmla="*/ 963 w 5189"/>
                <a:gd name="T11" fmla="*/ 917 h 1900"/>
                <a:gd name="T12" fmla="*/ 928 w 5189"/>
                <a:gd name="T13" fmla="*/ 934 h 1900"/>
                <a:gd name="T14" fmla="*/ 1138 w 5189"/>
                <a:gd name="T15" fmla="*/ 892 h 1900"/>
                <a:gd name="T16" fmla="*/ 938 w 5189"/>
                <a:gd name="T17" fmla="*/ 1221 h 1900"/>
                <a:gd name="T18" fmla="*/ 531 w 5189"/>
                <a:gd name="T19" fmla="*/ 657 h 1900"/>
                <a:gd name="T20" fmla="*/ 492 w 5189"/>
                <a:gd name="T21" fmla="*/ 579 h 1900"/>
                <a:gd name="T22" fmla="*/ 342 w 5189"/>
                <a:gd name="T23" fmla="*/ 488 h 1900"/>
                <a:gd name="T24" fmla="*/ 3635 w 5189"/>
                <a:gd name="T25" fmla="*/ 377 h 1900"/>
                <a:gd name="T26" fmla="*/ 586 w 5189"/>
                <a:gd name="T27" fmla="*/ 551 h 1900"/>
                <a:gd name="T28" fmla="*/ 693 w 5189"/>
                <a:gd name="T29" fmla="*/ 256 h 1900"/>
                <a:gd name="T30" fmla="*/ 4760 w 5189"/>
                <a:gd name="T31" fmla="*/ 281 h 1900"/>
                <a:gd name="T32" fmla="*/ 4609 w 5189"/>
                <a:gd name="T33" fmla="*/ 336 h 1900"/>
                <a:gd name="T34" fmla="*/ 4791 w 5189"/>
                <a:gd name="T35" fmla="*/ 335 h 1900"/>
                <a:gd name="T36" fmla="*/ 5057 w 5189"/>
                <a:gd name="T37" fmla="*/ 329 h 1900"/>
                <a:gd name="T38" fmla="*/ 5171 w 5189"/>
                <a:gd name="T39" fmla="*/ 348 h 1900"/>
                <a:gd name="T40" fmla="*/ 4254 w 5189"/>
                <a:gd name="T41" fmla="*/ 454 h 1900"/>
                <a:gd name="T42" fmla="*/ 4332 w 5189"/>
                <a:gd name="T43" fmla="*/ 490 h 1900"/>
                <a:gd name="T44" fmla="*/ 4260 w 5189"/>
                <a:gd name="T45" fmla="*/ 379 h 1900"/>
                <a:gd name="T46" fmla="*/ 4044 w 5189"/>
                <a:gd name="T47" fmla="*/ 457 h 1900"/>
                <a:gd name="T48" fmla="*/ 4228 w 5189"/>
                <a:gd name="T49" fmla="*/ 376 h 1900"/>
                <a:gd name="T50" fmla="*/ 3641 w 5189"/>
                <a:gd name="T51" fmla="*/ 414 h 1900"/>
                <a:gd name="T52" fmla="*/ 3656 w 5189"/>
                <a:gd name="T53" fmla="*/ 393 h 1900"/>
                <a:gd name="T54" fmla="*/ 4190 w 5189"/>
                <a:gd name="T55" fmla="*/ 365 h 1900"/>
                <a:gd name="T56" fmla="*/ 1583 w 5189"/>
                <a:gd name="T57" fmla="*/ 0 h 1900"/>
                <a:gd name="T58" fmla="*/ 4859 w 5189"/>
                <a:gd name="T59" fmla="*/ 141 h 1900"/>
                <a:gd name="T60" fmla="*/ 4847 w 5189"/>
                <a:gd name="T61" fmla="*/ 144 h 1900"/>
                <a:gd name="T62" fmla="*/ 4516 w 5189"/>
                <a:gd name="T63" fmla="*/ 63 h 1900"/>
                <a:gd name="T64" fmla="*/ 4588 w 5189"/>
                <a:gd name="T65" fmla="*/ 112 h 1900"/>
                <a:gd name="T66" fmla="*/ 4202 w 5189"/>
                <a:gd name="T67" fmla="*/ 24 h 1900"/>
                <a:gd name="T68" fmla="*/ 2101 w 5189"/>
                <a:gd name="T69" fmla="*/ 135 h 1900"/>
                <a:gd name="T70" fmla="*/ 1783 w 5189"/>
                <a:gd name="T71" fmla="*/ 107 h 1900"/>
                <a:gd name="T72" fmla="*/ 228 w 5189"/>
                <a:gd name="T73" fmla="*/ 113 h 1900"/>
                <a:gd name="T74" fmla="*/ 4237 w 5189"/>
                <a:gd name="T75" fmla="*/ 265 h 1900"/>
                <a:gd name="T76" fmla="*/ 3234 w 5189"/>
                <a:gd name="T77" fmla="*/ 92 h 1900"/>
                <a:gd name="T78" fmla="*/ 3469 w 5189"/>
                <a:gd name="T79" fmla="*/ 0 h 1900"/>
                <a:gd name="T80" fmla="*/ 3831 w 5189"/>
                <a:gd name="T81" fmla="*/ 107 h 1900"/>
                <a:gd name="T82" fmla="*/ 3327 w 5189"/>
                <a:gd name="T83" fmla="*/ 304 h 1900"/>
                <a:gd name="T84" fmla="*/ 2247 w 5189"/>
                <a:gd name="T85" fmla="*/ 751 h 1900"/>
                <a:gd name="T86" fmla="*/ 1272 w 5189"/>
                <a:gd name="T87" fmla="*/ 1686 h 1900"/>
                <a:gd name="T88" fmla="*/ 725 w 5189"/>
                <a:gd name="T89" fmla="*/ 1161 h 1900"/>
                <a:gd name="T90" fmla="*/ 983 w 5189"/>
                <a:gd name="T91" fmla="*/ 827 h 1900"/>
                <a:gd name="T92" fmla="*/ 1014 w 5189"/>
                <a:gd name="T93" fmla="*/ 698 h 1900"/>
                <a:gd name="T94" fmla="*/ 355 w 5189"/>
                <a:gd name="T95" fmla="*/ 770 h 1900"/>
                <a:gd name="T96" fmla="*/ 858 w 5189"/>
                <a:gd name="T97" fmla="*/ 465 h 1900"/>
                <a:gd name="T98" fmla="*/ 169 w 5189"/>
                <a:gd name="T99" fmla="*/ 1270 h 1900"/>
                <a:gd name="T100" fmla="*/ 329 w 5189"/>
                <a:gd name="T101" fmla="*/ 739 h 1900"/>
                <a:gd name="T102" fmla="*/ 458 w 5189"/>
                <a:gd name="T103" fmla="*/ 131 h 1900"/>
                <a:gd name="T104" fmla="*/ 863 w 5189"/>
                <a:gd name="T105" fmla="*/ 0 h 1900"/>
                <a:gd name="T106" fmla="*/ 2363 w 5189"/>
                <a:gd name="T107" fmla="*/ 545 h 1900"/>
                <a:gd name="T108" fmla="*/ 1013 w 5189"/>
                <a:gd name="T109" fmla="*/ 0 h 1900"/>
                <a:gd name="T110" fmla="*/ 2092 w 5189"/>
                <a:gd name="T111" fmla="*/ 650 h 1900"/>
                <a:gd name="T112" fmla="*/ 1469 w 5189"/>
                <a:gd name="T113" fmla="*/ 443 h 1900"/>
                <a:gd name="T114" fmla="*/ 2271 w 5189"/>
                <a:gd name="T115" fmla="*/ 0 h 1900"/>
                <a:gd name="T116" fmla="*/ 2521 w 5189"/>
                <a:gd name="T117" fmla="*/ 45 h 1900"/>
                <a:gd name="T118" fmla="*/ 3022 w 5189"/>
                <a:gd name="T119" fmla="*/ 133 h 1900"/>
                <a:gd name="T120" fmla="*/ 3149 w 5189"/>
                <a:gd name="T121" fmla="*/ 75 h 1900"/>
                <a:gd name="T122" fmla="*/ 1642 w 5189"/>
                <a:gd name="T123" fmla="*/ 370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189" h="1900">
                  <a:moveTo>
                    <a:pt x="753" y="1561"/>
                  </a:moveTo>
                  <a:lnTo>
                    <a:pt x="765" y="1571"/>
                  </a:lnTo>
                  <a:lnTo>
                    <a:pt x="761" y="1570"/>
                  </a:lnTo>
                  <a:lnTo>
                    <a:pt x="753" y="1561"/>
                  </a:lnTo>
                  <a:close/>
                  <a:moveTo>
                    <a:pt x="695" y="1483"/>
                  </a:moveTo>
                  <a:lnTo>
                    <a:pt x="710" y="1515"/>
                  </a:lnTo>
                  <a:lnTo>
                    <a:pt x="734" y="1543"/>
                  </a:lnTo>
                  <a:lnTo>
                    <a:pt x="753" y="1561"/>
                  </a:lnTo>
                  <a:lnTo>
                    <a:pt x="735" y="1548"/>
                  </a:lnTo>
                  <a:lnTo>
                    <a:pt x="711" y="1518"/>
                  </a:lnTo>
                  <a:lnTo>
                    <a:pt x="695" y="1483"/>
                  </a:lnTo>
                  <a:lnTo>
                    <a:pt x="695" y="1483"/>
                  </a:lnTo>
                  <a:close/>
                  <a:moveTo>
                    <a:pt x="689" y="1444"/>
                  </a:moveTo>
                  <a:lnTo>
                    <a:pt x="695" y="1483"/>
                  </a:lnTo>
                  <a:lnTo>
                    <a:pt x="694" y="1482"/>
                  </a:lnTo>
                  <a:lnTo>
                    <a:pt x="689" y="1444"/>
                  </a:lnTo>
                  <a:close/>
                  <a:moveTo>
                    <a:pt x="977" y="1110"/>
                  </a:moveTo>
                  <a:lnTo>
                    <a:pt x="978" y="1110"/>
                  </a:lnTo>
                  <a:lnTo>
                    <a:pt x="977" y="1110"/>
                  </a:lnTo>
                  <a:lnTo>
                    <a:pt x="977" y="1110"/>
                  </a:lnTo>
                  <a:close/>
                  <a:moveTo>
                    <a:pt x="1000" y="1107"/>
                  </a:moveTo>
                  <a:lnTo>
                    <a:pt x="986" y="1111"/>
                  </a:lnTo>
                  <a:lnTo>
                    <a:pt x="978" y="1110"/>
                  </a:lnTo>
                  <a:lnTo>
                    <a:pt x="1000" y="1107"/>
                  </a:lnTo>
                  <a:close/>
                  <a:moveTo>
                    <a:pt x="1002" y="1106"/>
                  </a:moveTo>
                  <a:lnTo>
                    <a:pt x="1002" y="1107"/>
                  </a:lnTo>
                  <a:lnTo>
                    <a:pt x="1000" y="1107"/>
                  </a:lnTo>
                  <a:lnTo>
                    <a:pt x="1002" y="1106"/>
                  </a:lnTo>
                  <a:close/>
                  <a:moveTo>
                    <a:pt x="940" y="1091"/>
                  </a:moveTo>
                  <a:lnTo>
                    <a:pt x="955" y="1101"/>
                  </a:lnTo>
                  <a:lnTo>
                    <a:pt x="977" y="1110"/>
                  </a:lnTo>
                  <a:lnTo>
                    <a:pt x="963" y="1107"/>
                  </a:lnTo>
                  <a:lnTo>
                    <a:pt x="945" y="1097"/>
                  </a:lnTo>
                  <a:lnTo>
                    <a:pt x="940" y="1091"/>
                  </a:lnTo>
                  <a:close/>
                  <a:moveTo>
                    <a:pt x="933" y="1083"/>
                  </a:moveTo>
                  <a:lnTo>
                    <a:pt x="940" y="1091"/>
                  </a:lnTo>
                  <a:lnTo>
                    <a:pt x="935" y="1088"/>
                  </a:lnTo>
                  <a:lnTo>
                    <a:pt x="933" y="1083"/>
                  </a:lnTo>
                  <a:close/>
                  <a:moveTo>
                    <a:pt x="925" y="1067"/>
                  </a:moveTo>
                  <a:lnTo>
                    <a:pt x="933" y="1083"/>
                  </a:lnTo>
                  <a:lnTo>
                    <a:pt x="931" y="1081"/>
                  </a:lnTo>
                  <a:lnTo>
                    <a:pt x="925" y="1067"/>
                  </a:lnTo>
                  <a:close/>
                  <a:moveTo>
                    <a:pt x="923" y="1064"/>
                  </a:moveTo>
                  <a:lnTo>
                    <a:pt x="925" y="1067"/>
                  </a:lnTo>
                  <a:lnTo>
                    <a:pt x="923" y="1065"/>
                  </a:lnTo>
                  <a:lnTo>
                    <a:pt x="923" y="1064"/>
                  </a:lnTo>
                  <a:close/>
                  <a:moveTo>
                    <a:pt x="1054" y="1042"/>
                  </a:moveTo>
                  <a:lnTo>
                    <a:pt x="1053" y="1049"/>
                  </a:lnTo>
                  <a:lnTo>
                    <a:pt x="1043" y="1073"/>
                  </a:lnTo>
                  <a:lnTo>
                    <a:pt x="1027" y="1093"/>
                  </a:lnTo>
                  <a:lnTo>
                    <a:pt x="1004" y="1106"/>
                  </a:lnTo>
                  <a:lnTo>
                    <a:pt x="1002" y="1106"/>
                  </a:lnTo>
                  <a:lnTo>
                    <a:pt x="1026" y="1091"/>
                  </a:lnTo>
                  <a:lnTo>
                    <a:pt x="1045" y="1066"/>
                  </a:lnTo>
                  <a:lnTo>
                    <a:pt x="1054" y="1042"/>
                  </a:lnTo>
                  <a:close/>
                  <a:moveTo>
                    <a:pt x="921" y="1042"/>
                  </a:moveTo>
                  <a:lnTo>
                    <a:pt x="923" y="1064"/>
                  </a:lnTo>
                  <a:lnTo>
                    <a:pt x="923" y="1064"/>
                  </a:lnTo>
                  <a:lnTo>
                    <a:pt x="921" y="1042"/>
                  </a:lnTo>
                  <a:close/>
                  <a:moveTo>
                    <a:pt x="1055" y="1035"/>
                  </a:moveTo>
                  <a:lnTo>
                    <a:pt x="1056" y="1038"/>
                  </a:lnTo>
                  <a:lnTo>
                    <a:pt x="1054" y="1042"/>
                  </a:lnTo>
                  <a:lnTo>
                    <a:pt x="1055" y="1035"/>
                  </a:lnTo>
                  <a:close/>
                  <a:moveTo>
                    <a:pt x="936" y="853"/>
                  </a:moveTo>
                  <a:lnTo>
                    <a:pt x="941" y="855"/>
                  </a:lnTo>
                  <a:lnTo>
                    <a:pt x="955" y="856"/>
                  </a:lnTo>
                  <a:lnTo>
                    <a:pt x="954" y="857"/>
                  </a:lnTo>
                  <a:lnTo>
                    <a:pt x="939" y="856"/>
                  </a:lnTo>
                  <a:lnTo>
                    <a:pt x="936" y="853"/>
                  </a:lnTo>
                  <a:close/>
                  <a:moveTo>
                    <a:pt x="1158" y="847"/>
                  </a:moveTo>
                  <a:lnTo>
                    <a:pt x="1165" y="861"/>
                  </a:lnTo>
                  <a:lnTo>
                    <a:pt x="1183" y="911"/>
                  </a:lnTo>
                  <a:lnTo>
                    <a:pt x="1195" y="960"/>
                  </a:lnTo>
                  <a:lnTo>
                    <a:pt x="1200" y="1006"/>
                  </a:lnTo>
                  <a:lnTo>
                    <a:pt x="1196" y="1047"/>
                  </a:lnTo>
                  <a:lnTo>
                    <a:pt x="1188" y="1084"/>
                  </a:lnTo>
                  <a:lnTo>
                    <a:pt x="1175" y="1117"/>
                  </a:lnTo>
                  <a:lnTo>
                    <a:pt x="1161" y="1147"/>
                  </a:lnTo>
                  <a:lnTo>
                    <a:pt x="1142" y="1170"/>
                  </a:lnTo>
                  <a:lnTo>
                    <a:pt x="1122" y="1189"/>
                  </a:lnTo>
                  <a:lnTo>
                    <a:pt x="1091" y="1210"/>
                  </a:lnTo>
                  <a:lnTo>
                    <a:pt x="1060" y="1225"/>
                  </a:lnTo>
                  <a:lnTo>
                    <a:pt x="1023" y="1234"/>
                  </a:lnTo>
                  <a:lnTo>
                    <a:pt x="988" y="1235"/>
                  </a:lnTo>
                  <a:lnTo>
                    <a:pt x="950" y="1231"/>
                  </a:lnTo>
                  <a:lnTo>
                    <a:pt x="939" y="1227"/>
                  </a:lnTo>
                  <a:lnTo>
                    <a:pt x="943" y="1230"/>
                  </a:lnTo>
                  <a:lnTo>
                    <a:pt x="976" y="1265"/>
                  </a:lnTo>
                  <a:lnTo>
                    <a:pt x="1001" y="1309"/>
                  </a:lnTo>
                  <a:lnTo>
                    <a:pt x="1015" y="1351"/>
                  </a:lnTo>
                  <a:lnTo>
                    <a:pt x="1020" y="1396"/>
                  </a:lnTo>
                  <a:lnTo>
                    <a:pt x="1014" y="1440"/>
                  </a:lnTo>
                  <a:lnTo>
                    <a:pt x="1001" y="1481"/>
                  </a:lnTo>
                  <a:lnTo>
                    <a:pt x="979" y="1521"/>
                  </a:lnTo>
                  <a:lnTo>
                    <a:pt x="950" y="1553"/>
                  </a:lnTo>
                  <a:lnTo>
                    <a:pt x="914" y="1580"/>
                  </a:lnTo>
                  <a:lnTo>
                    <a:pt x="877" y="1593"/>
                  </a:lnTo>
                  <a:lnTo>
                    <a:pt x="838" y="1595"/>
                  </a:lnTo>
                  <a:lnTo>
                    <a:pt x="800" y="1588"/>
                  </a:lnTo>
                  <a:lnTo>
                    <a:pt x="765" y="1571"/>
                  </a:lnTo>
                  <a:lnTo>
                    <a:pt x="794" y="1584"/>
                  </a:lnTo>
                  <a:lnTo>
                    <a:pt x="831" y="1593"/>
                  </a:lnTo>
                  <a:lnTo>
                    <a:pt x="869" y="1591"/>
                  </a:lnTo>
                  <a:lnTo>
                    <a:pt x="905" y="1582"/>
                  </a:lnTo>
                  <a:lnTo>
                    <a:pt x="939" y="1558"/>
                  </a:lnTo>
                  <a:lnTo>
                    <a:pt x="967" y="1527"/>
                  </a:lnTo>
                  <a:lnTo>
                    <a:pt x="993" y="1494"/>
                  </a:lnTo>
                  <a:lnTo>
                    <a:pt x="1007" y="1455"/>
                  </a:lnTo>
                  <a:lnTo>
                    <a:pt x="1016" y="1412"/>
                  </a:lnTo>
                  <a:lnTo>
                    <a:pt x="1014" y="1371"/>
                  </a:lnTo>
                  <a:lnTo>
                    <a:pt x="1005" y="1329"/>
                  </a:lnTo>
                  <a:lnTo>
                    <a:pt x="984" y="1285"/>
                  </a:lnTo>
                  <a:lnTo>
                    <a:pt x="955" y="1249"/>
                  </a:lnTo>
                  <a:lnTo>
                    <a:pt x="926" y="1222"/>
                  </a:lnTo>
                  <a:lnTo>
                    <a:pt x="917" y="1219"/>
                  </a:lnTo>
                  <a:lnTo>
                    <a:pt x="887" y="1199"/>
                  </a:lnTo>
                  <a:lnTo>
                    <a:pt x="884" y="1196"/>
                  </a:lnTo>
                  <a:lnTo>
                    <a:pt x="843" y="1182"/>
                  </a:lnTo>
                  <a:lnTo>
                    <a:pt x="799" y="1172"/>
                  </a:lnTo>
                  <a:lnTo>
                    <a:pt x="755" y="1168"/>
                  </a:lnTo>
                  <a:lnTo>
                    <a:pt x="710" y="1171"/>
                  </a:lnTo>
                  <a:lnTo>
                    <a:pt x="665" y="1180"/>
                  </a:lnTo>
                  <a:lnTo>
                    <a:pt x="622" y="1196"/>
                  </a:lnTo>
                  <a:lnTo>
                    <a:pt x="581" y="1215"/>
                  </a:lnTo>
                  <a:lnTo>
                    <a:pt x="545" y="1242"/>
                  </a:lnTo>
                  <a:lnTo>
                    <a:pt x="513" y="1274"/>
                  </a:lnTo>
                  <a:lnTo>
                    <a:pt x="484" y="1319"/>
                  </a:lnTo>
                  <a:lnTo>
                    <a:pt x="461" y="1368"/>
                  </a:lnTo>
                  <a:lnTo>
                    <a:pt x="450" y="1419"/>
                  </a:lnTo>
                  <a:lnTo>
                    <a:pt x="444" y="1470"/>
                  </a:lnTo>
                  <a:lnTo>
                    <a:pt x="447" y="1524"/>
                  </a:lnTo>
                  <a:lnTo>
                    <a:pt x="457" y="1577"/>
                  </a:lnTo>
                  <a:lnTo>
                    <a:pt x="475" y="1626"/>
                  </a:lnTo>
                  <a:lnTo>
                    <a:pt x="496" y="1674"/>
                  </a:lnTo>
                  <a:lnTo>
                    <a:pt x="528" y="1720"/>
                  </a:lnTo>
                  <a:lnTo>
                    <a:pt x="562" y="1758"/>
                  </a:lnTo>
                  <a:lnTo>
                    <a:pt x="604" y="1793"/>
                  </a:lnTo>
                  <a:lnTo>
                    <a:pt x="654" y="1827"/>
                  </a:lnTo>
                  <a:lnTo>
                    <a:pt x="705" y="1852"/>
                  </a:lnTo>
                  <a:lnTo>
                    <a:pt x="759" y="1869"/>
                  </a:lnTo>
                  <a:lnTo>
                    <a:pt x="816" y="1881"/>
                  </a:lnTo>
                  <a:lnTo>
                    <a:pt x="875" y="1884"/>
                  </a:lnTo>
                  <a:lnTo>
                    <a:pt x="932" y="1878"/>
                  </a:lnTo>
                  <a:lnTo>
                    <a:pt x="990" y="1867"/>
                  </a:lnTo>
                  <a:lnTo>
                    <a:pt x="1044" y="1848"/>
                  </a:lnTo>
                  <a:lnTo>
                    <a:pt x="1098" y="1822"/>
                  </a:lnTo>
                  <a:lnTo>
                    <a:pt x="1146" y="1789"/>
                  </a:lnTo>
                  <a:lnTo>
                    <a:pt x="1173" y="1765"/>
                  </a:lnTo>
                  <a:lnTo>
                    <a:pt x="1203" y="1735"/>
                  </a:lnTo>
                  <a:lnTo>
                    <a:pt x="1230" y="1701"/>
                  </a:lnTo>
                  <a:lnTo>
                    <a:pt x="1256" y="1659"/>
                  </a:lnTo>
                  <a:lnTo>
                    <a:pt x="1278" y="1612"/>
                  </a:lnTo>
                  <a:lnTo>
                    <a:pt x="1297" y="1562"/>
                  </a:lnTo>
                  <a:lnTo>
                    <a:pt x="1311" y="1505"/>
                  </a:lnTo>
                  <a:lnTo>
                    <a:pt x="1321" y="1445"/>
                  </a:lnTo>
                  <a:lnTo>
                    <a:pt x="1326" y="1383"/>
                  </a:lnTo>
                  <a:lnTo>
                    <a:pt x="1326" y="1316"/>
                  </a:lnTo>
                  <a:lnTo>
                    <a:pt x="1318" y="1245"/>
                  </a:lnTo>
                  <a:lnTo>
                    <a:pt x="1305" y="1173"/>
                  </a:lnTo>
                  <a:lnTo>
                    <a:pt x="1284" y="1100"/>
                  </a:lnTo>
                  <a:lnTo>
                    <a:pt x="1254" y="1020"/>
                  </a:lnTo>
                  <a:lnTo>
                    <a:pt x="1217" y="943"/>
                  </a:lnTo>
                  <a:lnTo>
                    <a:pt x="1169" y="862"/>
                  </a:lnTo>
                  <a:lnTo>
                    <a:pt x="1158" y="847"/>
                  </a:lnTo>
                  <a:close/>
                  <a:moveTo>
                    <a:pt x="919" y="836"/>
                  </a:moveTo>
                  <a:lnTo>
                    <a:pt x="928" y="847"/>
                  </a:lnTo>
                  <a:lnTo>
                    <a:pt x="936" y="853"/>
                  </a:lnTo>
                  <a:lnTo>
                    <a:pt x="929" y="850"/>
                  </a:lnTo>
                  <a:lnTo>
                    <a:pt x="919" y="836"/>
                  </a:lnTo>
                  <a:close/>
                  <a:moveTo>
                    <a:pt x="1023" y="710"/>
                  </a:moveTo>
                  <a:lnTo>
                    <a:pt x="1033" y="729"/>
                  </a:lnTo>
                  <a:lnTo>
                    <a:pt x="1045" y="766"/>
                  </a:lnTo>
                  <a:lnTo>
                    <a:pt x="1051" y="797"/>
                  </a:lnTo>
                  <a:lnTo>
                    <a:pt x="1049" y="825"/>
                  </a:lnTo>
                  <a:lnTo>
                    <a:pt x="1044" y="849"/>
                  </a:lnTo>
                  <a:lnTo>
                    <a:pt x="1034" y="871"/>
                  </a:lnTo>
                  <a:lnTo>
                    <a:pt x="1022" y="888"/>
                  </a:lnTo>
                  <a:lnTo>
                    <a:pt x="1009" y="900"/>
                  </a:lnTo>
                  <a:lnTo>
                    <a:pt x="988" y="911"/>
                  </a:lnTo>
                  <a:lnTo>
                    <a:pt x="963" y="917"/>
                  </a:lnTo>
                  <a:lnTo>
                    <a:pt x="987" y="925"/>
                  </a:lnTo>
                  <a:lnTo>
                    <a:pt x="1008" y="943"/>
                  </a:lnTo>
                  <a:lnTo>
                    <a:pt x="1011" y="947"/>
                  </a:lnTo>
                  <a:lnTo>
                    <a:pt x="1015" y="949"/>
                  </a:lnTo>
                  <a:lnTo>
                    <a:pt x="1038" y="972"/>
                  </a:lnTo>
                  <a:lnTo>
                    <a:pt x="1052" y="1000"/>
                  </a:lnTo>
                  <a:lnTo>
                    <a:pt x="1057" y="1025"/>
                  </a:lnTo>
                  <a:lnTo>
                    <a:pt x="1055" y="1035"/>
                  </a:lnTo>
                  <a:lnTo>
                    <a:pt x="1053" y="1007"/>
                  </a:lnTo>
                  <a:lnTo>
                    <a:pt x="1041" y="979"/>
                  </a:lnTo>
                  <a:lnTo>
                    <a:pt x="1021" y="957"/>
                  </a:lnTo>
                  <a:lnTo>
                    <a:pt x="1016" y="954"/>
                  </a:lnTo>
                  <a:lnTo>
                    <a:pt x="1024" y="966"/>
                  </a:lnTo>
                  <a:lnTo>
                    <a:pt x="1032" y="993"/>
                  </a:lnTo>
                  <a:lnTo>
                    <a:pt x="1032" y="1022"/>
                  </a:lnTo>
                  <a:lnTo>
                    <a:pt x="1024" y="1044"/>
                  </a:lnTo>
                  <a:lnTo>
                    <a:pt x="1010" y="1062"/>
                  </a:lnTo>
                  <a:lnTo>
                    <a:pt x="990" y="1073"/>
                  </a:lnTo>
                  <a:lnTo>
                    <a:pt x="967" y="1080"/>
                  </a:lnTo>
                  <a:lnTo>
                    <a:pt x="944" y="1078"/>
                  </a:lnTo>
                  <a:lnTo>
                    <a:pt x="972" y="1078"/>
                  </a:lnTo>
                  <a:lnTo>
                    <a:pt x="994" y="1070"/>
                  </a:lnTo>
                  <a:lnTo>
                    <a:pt x="1011" y="1052"/>
                  </a:lnTo>
                  <a:lnTo>
                    <a:pt x="1020" y="1028"/>
                  </a:lnTo>
                  <a:lnTo>
                    <a:pt x="1023" y="1003"/>
                  </a:lnTo>
                  <a:lnTo>
                    <a:pt x="1016" y="980"/>
                  </a:lnTo>
                  <a:lnTo>
                    <a:pt x="1001" y="959"/>
                  </a:lnTo>
                  <a:lnTo>
                    <a:pt x="982" y="945"/>
                  </a:lnTo>
                  <a:lnTo>
                    <a:pt x="958" y="935"/>
                  </a:lnTo>
                  <a:lnTo>
                    <a:pt x="928" y="934"/>
                  </a:lnTo>
                  <a:lnTo>
                    <a:pt x="897" y="942"/>
                  </a:lnTo>
                  <a:lnTo>
                    <a:pt x="872" y="960"/>
                  </a:lnTo>
                  <a:lnTo>
                    <a:pt x="852" y="983"/>
                  </a:lnTo>
                  <a:lnTo>
                    <a:pt x="840" y="1014"/>
                  </a:lnTo>
                  <a:lnTo>
                    <a:pt x="838" y="1046"/>
                  </a:lnTo>
                  <a:lnTo>
                    <a:pt x="847" y="1078"/>
                  </a:lnTo>
                  <a:lnTo>
                    <a:pt x="859" y="1107"/>
                  </a:lnTo>
                  <a:lnTo>
                    <a:pt x="881" y="1129"/>
                  </a:lnTo>
                  <a:lnTo>
                    <a:pt x="906" y="1150"/>
                  </a:lnTo>
                  <a:lnTo>
                    <a:pt x="937" y="1160"/>
                  </a:lnTo>
                  <a:lnTo>
                    <a:pt x="975" y="1163"/>
                  </a:lnTo>
                  <a:lnTo>
                    <a:pt x="1009" y="1159"/>
                  </a:lnTo>
                  <a:lnTo>
                    <a:pt x="1042" y="1146"/>
                  </a:lnTo>
                  <a:lnTo>
                    <a:pt x="1070" y="1127"/>
                  </a:lnTo>
                  <a:lnTo>
                    <a:pt x="1094" y="1100"/>
                  </a:lnTo>
                  <a:lnTo>
                    <a:pt x="1111" y="1071"/>
                  </a:lnTo>
                  <a:lnTo>
                    <a:pt x="1121" y="1038"/>
                  </a:lnTo>
                  <a:lnTo>
                    <a:pt x="1129" y="985"/>
                  </a:lnTo>
                  <a:lnTo>
                    <a:pt x="1125" y="932"/>
                  </a:lnTo>
                  <a:lnTo>
                    <a:pt x="1113" y="880"/>
                  </a:lnTo>
                  <a:lnTo>
                    <a:pt x="1093" y="827"/>
                  </a:lnTo>
                  <a:lnTo>
                    <a:pt x="1064" y="773"/>
                  </a:lnTo>
                  <a:lnTo>
                    <a:pt x="1026" y="714"/>
                  </a:lnTo>
                  <a:lnTo>
                    <a:pt x="1023" y="710"/>
                  </a:lnTo>
                  <a:close/>
                  <a:moveTo>
                    <a:pt x="1029" y="691"/>
                  </a:moveTo>
                  <a:lnTo>
                    <a:pt x="1045" y="711"/>
                  </a:lnTo>
                  <a:lnTo>
                    <a:pt x="1081" y="762"/>
                  </a:lnTo>
                  <a:lnTo>
                    <a:pt x="1107" y="809"/>
                  </a:lnTo>
                  <a:lnTo>
                    <a:pt x="1126" y="852"/>
                  </a:lnTo>
                  <a:lnTo>
                    <a:pt x="1138" y="892"/>
                  </a:lnTo>
                  <a:lnTo>
                    <a:pt x="1146" y="929"/>
                  </a:lnTo>
                  <a:lnTo>
                    <a:pt x="1151" y="957"/>
                  </a:lnTo>
                  <a:lnTo>
                    <a:pt x="1152" y="984"/>
                  </a:lnTo>
                  <a:lnTo>
                    <a:pt x="1151" y="1004"/>
                  </a:lnTo>
                  <a:lnTo>
                    <a:pt x="1147" y="1019"/>
                  </a:lnTo>
                  <a:lnTo>
                    <a:pt x="1147" y="1027"/>
                  </a:lnTo>
                  <a:lnTo>
                    <a:pt x="1147" y="1032"/>
                  </a:lnTo>
                  <a:lnTo>
                    <a:pt x="1134" y="1071"/>
                  </a:lnTo>
                  <a:lnTo>
                    <a:pt x="1114" y="1104"/>
                  </a:lnTo>
                  <a:lnTo>
                    <a:pt x="1087" y="1133"/>
                  </a:lnTo>
                  <a:lnTo>
                    <a:pt x="1053" y="1154"/>
                  </a:lnTo>
                  <a:lnTo>
                    <a:pt x="1017" y="1168"/>
                  </a:lnTo>
                  <a:lnTo>
                    <a:pt x="980" y="1174"/>
                  </a:lnTo>
                  <a:lnTo>
                    <a:pt x="938" y="1171"/>
                  </a:lnTo>
                  <a:lnTo>
                    <a:pt x="901" y="1158"/>
                  </a:lnTo>
                  <a:lnTo>
                    <a:pt x="871" y="1138"/>
                  </a:lnTo>
                  <a:lnTo>
                    <a:pt x="848" y="1111"/>
                  </a:lnTo>
                  <a:lnTo>
                    <a:pt x="831" y="1078"/>
                  </a:lnTo>
                  <a:lnTo>
                    <a:pt x="824" y="1042"/>
                  </a:lnTo>
                  <a:lnTo>
                    <a:pt x="826" y="1019"/>
                  </a:lnTo>
                  <a:lnTo>
                    <a:pt x="823" y="1025"/>
                  </a:lnTo>
                  <a:lnTo>
                    <a:pt x="817" y="1058"/>
                  </a:lnTo>
                  <a:lnTo>
                    <a:pt x="822" y="1091"/>
                  </a:lnTo>
                  <a:lnTo>
                    <a:pt x="833" y="1125"/>
                  </a:lnTo>
                  <a:lnTo>
                    <a:pt x="849" y="1154"/>
                  </a:lnTo>
                  <a:lnTo>
                    <a:pt x="870" y="1180"/>
                  </a:lnTo>
                  <a:lnTo>
                    <a:pt x="887" y="1193"/>
                  </a:lnTo>
                  <a:lnTo>
                    <a:pt x="906" y="1203"/>
                  </a:lnTo>
                  <a:lnTo>
                    <a:pt x="918" y="1212"/>
                  </a:lnTo>
                  <a:lnTo>
                    <a:pt x="938" y="1221"/>
                  </a:lnTo>
                  <a:lnTo>
                    <a:pt x="980" y="1229"/>
                  </a:lnTo>
                  <a:lnTo>
                    <a:pt x="1018" y="1225"/>
                  </a:lnTo>
                  <a:lnTo>
                    <a:pt x="1056" y="1217"/>
                  </a:lnTo>
                  <a:lnTo>
                    <a:pt x="1092" y="1200"/>
                  </a:lnTo>
                  <a:lnTo>
                    <a:pt x="1109" y="1187"/>
                  </a:lnTo>
                  <a:lnTo>
                    <a:pt x="1128" y="1169"/>
                  </a:lnTo>
                  <a:lnTo>
                    <a:pt x="1146" y="1146"/>
                  </a:lnTo>
                  <a:lnTo>
                    <a:pt x="1160" y="1117"/>
                  </a:lnTo>
                  <a:lnTo>
                    <a:pt x="1172" y="1085"/>
                  </a:lnTo>
                  <a:lnTo>
                    <a:pt x="1181" y="1048"/>
                  </a:lnTo>
                  <a:lnTo>
                    <a:pt x="1184" y="1010"/>
                  </a:lnTo>
                  <a:lnTo>
                    <a:pt x="1181" y="966"/>
                  </a:lnTo>
                  <a:lnTo>
                    <a:pt x="1175" y="921"/>
                  </a:lnTo>
                  <a:lnTo>
                    <a:pt x="1161" y="872"/>
                  </a:lnTo>
                  <a:lnTo>
                    <a:pt x="1138" y="823"/>
                  </a:lnTo>
                  <a:lnTo>
                    <a:pt x="1125" y="802"/>
                  </a:lnTo>
                  <a:lnTo>
                    <a:pt x="1111" y="782"/>
                  </a:lnTo>
                  <a:lnTo>
                    <a:pt x="1055" y="713"/>
                  </a:lnTo>
                  <a:lnTo>
                    <a:pt x="1029" y="691"/>
                  </a:lnTo>
                  <a:close/>
                  <a:moveTo>
                    <a:pt x="4306" y="573"/>
                  </a:moveTo>
                  <a:lnTo>
                    <a:pt x="4320" y="592"/>
                  </a:lnTo>
                  <a:lnTo>
                    <a:pt x="4307" y="574"/>
                  </a:lnTo>
                  <a:lnTo>
                    <a:pt x="4306" y="573"/>
                  </a:lnTo>
                  <a:close/>
                  <a:moveTo>
                    <a:pt x="566" y="532"/>
                  </a:moveTo>
                  <a:lnTo>
                    <a:pt x="573" y="555"/>
                  </a:lnTo>
                  <a:lnTo>
                    <a:pt x="578" y="578"/>
                  </a:lnTo>
                  <a:lnTo>
                    <a:pt x="577" y="603"/>
                  </a:lnTo>
                  <a:lnTo>
                    <a:pt x="567" y="626"/>
                  </a:lnTo>
                  <a:lnTo>
                    <a:pt x="550" y="645"/>
                  </a:lnTo>
                  <a:lnTo>
                    <a:pt x="531" y="657"/>
                  </a:lnTo>
                  <a:lnTo>
                    <a:pt x="507" y="661"/>
                  </a:lnTo>
                  <a:lnTo>
                    <a:pt x="483" y="658"/>
                  </a:lnTo>
                  <a:lnTo>
                    <a:pt x="462" y="645"/>
                  </a:lnTo>
                  <a:lnTo>
                    <a:pt x="448" y="628"/>
                  </a:lnTo>
                  <a:lnTo>
                    <a:pt x="441" y="605"/>
                  </a:lnTo>
                  <a:lnTo>
                    <a:pt x="443" y="582"/>
                  </a:lnTo>
                  <a:lnTo>
                    <a:pt x="452" y="567"/>
                  </a:lnTo>
                  <a:lnTo>
                    <a:pt x="467" y="555"/>
                  </a:lnTo>
                  <a:lnTo>
                    <a:pt x="480" y="550"/>
                  </a:lnTo>
                  <a:lnTo>
                    <a:pt x="499" y="549"/>
                  </a:lnTo>
                  <a:lnTo>
                    <a:pt x="515" y="558"/>
                  </a:lnTo>
                  <a:lnTo>
                    <a:pt x="527" y="571"/>
                  </a:lnTo>
                  <a:lnTo>
                    <a:pt x="532" y="589"/>
                  </a:lnTo>
                  <a:lnTo>
                    <a:pt x="530" y="597"/>
                  </a:lnTo>
                  <a:lnTo>
                    <a:pt x="527" y="604"/>
                  </a:lnTo>
                  <a:lnTo>
                    <a:pt x="522" y="609"/>
                  </a:lnTo>
                  <a:lnTo>
                    <a:pt x="518" y="614"/>
                  </a:lnTo>
                  <a:lnTo>
                    <a:pt x="511" y="618"/>
                  </a:lnTo>
                  <a:lnTo>
                    <a:pt x="506" y="620"/>
                  </a:lnTo>
                  <a:lnTo>
                    <a:pt x="497" y="619"/>
                  </a:lnTo>
                  <a:lnTo>
                    <a:pt x="491" y="618"/>
                  </a:lnTo>
                  <a:lnTo>
                    <a:pt x="484" y="614"/>
                  </a:lnTo>
                  <a:lnTo>
                    <a:pt x="483" y="610"/>
                  </a:lnTo>
                  <a:lnTo>
                    <a:pt x="479" y="605"/>
                  </a:lnTo>
                  <a:lnTo>
                    <a:pt x="478" y="599"/>
                  </a:lnTo>
                  <a:lnTo>
                    <a:pt x="480" y="595"/>
                  </a:lnTo>
                  <a:lnTo>
                    <a:pt x="481" y="590"/>
                  </a:lnTo>
                  <a:lnTo>
                    <a:pt x="484" y="584"/>
                  </a:lnTo>
                  <a:lnTo>
                    <a:pt x="489" y="580"/>
                  </a:lnTo>
                  <a:lnTo>
                    <a:pt x="492" y="579"/>
                  </a:lnTo>
                  <a:lnTo>
                    <a:pt x="498" y="579"/>
                  </a:lnTo>
                  <a:lnTo>
                    <a:pt x="502" y="580"/>
                  </a:lnTo>
                  <a:lnTo>
                    <a:pt x="503" y="580"/>
                  </a:lnTo>
                  <a:lnTo>
                    <a:pt x="503" y="577"/>
                  </a:lnTo>
                  <a:lnTo>
                    <a:pt x="503" y="575"/>
                  </a:lnTo>
                  <a:lnTo>
                    <a:pt x="502" y="574"/>
                  </a:lnTo>
                  <a:lnTo>
                    <a:pt x="491" y="565"/>
                  </a:lnTo>
                  <a:lnTo>
                    <a:pt x="478" y="565"/>
                  </a:lnTo>
                  <a:lnTo>
                    <a:pt x="466" y="570"/>
                  </a:lnTo>
                  <a:lnTo>
                    <a:pt x="457" y="581"/>
                  </a:lnTo>
                  <a:lnTo>
                    <a:pt x="454" y="589"/>
                  </a:lnTo>
                  <a:lnTo>
                    <a:pt x="451" y="600"/>
                  </a:lnTo>
                  <a:lnTo>
                    <a:pt x="453" y="607"/>
                  </a:lnTo>
                  <a:lnTo>
                    <a:pt x="454" y="614"/>
                  </a:lnTo>
                  <a:lnTo>
                    <a:pt x="465" y="634"/>
                  </a:lnTo>
                  <a:lnTo>
                    <a:pt x="480" y="646"/>
                  </a:lnTo>
                  <a:lnTo>
                    <a:pt x="498" y="652"/>
                  </a:lnTo>
                  <a:lnTo>
                    <a:pt x="522" y="649"/>
                  </a:lnTo>
                  <a:lnTo>
                    <a:pt x="541" y="642"/>
                  </a:lnTo>
                  <a:lnTo>
                    <a:pt x="543" y="641"/>
                  </a:lnTo>
                  <a:lnTo>
                    <a:pt x="548" y="638"/>
                  </a:lnTo>
                  <a:lnTo>
                    <a:pt x="555" y="629"/>
                  </a:lnTo>
                  <a:lnTo>
                    <a:pt x="564" y="617"/>
                  </a:lnTo>
                  <a:lnTo>
                    <a:pt x="571" y="602"/>
                  </a:lnTo>
                  <a:lnTo>
                    <a:pt x="573" y="583"/>
                  </a:lnTo>
                  <a:lnTo>
                    <a:pt x="572" y="560"/>
                  </a:lnTo>
                  <a:lnTo>
                    <a:pt x="566" y="532"/>
                  </a:lnTo>
                  <a:close/>
                  <a:moveTo>
                    <a:pt x="374" y="463"/>
                  </a:moveTo>
                  <a:lnTo>
                    <a:pt x="370" y="465"/>
                  </a:lnTo>
                  <a:lnTo>
                    <a:pt x="342" y="488"/>
                  </a:lnTo>
                  <a:lnTo>
                    <a:pt x="322" y="516"/>
                  </a:lnTo>
                  <a:lnTo>
                    <a:pt x="307" y="548"/>
                  </a:lnTo>
                  <a:lnTo>
                    <a:pt x="299" y="583"/>
                  </a:lnTo>
                  <a:lnTo>
                    <a:pt x="295" y="616"/>
                  </a:lnTo>
                  <a:lnTo>
                    <a:pt x="301" y="659"/>
                  </a:lnTo>
                  <a:lnTo>
                    <a:pt x="317" y="699"/>
                  </a:lnTo>
                  <a:lnTo>
                    <a:pt x="331" y="723"/>
                  </a:lnTo>
                  <a:lnTo>
                    <a:pt x="333" y="715"/>
                  </a:lnTo>
                  <a:lnTo>
                    <a:pt x="344" y="636"/>
                  </a:lnTo>
                  <a:lnTo>
                    <a:pt x="357" y="554"/>
                  </a:lnTo>
                  <a:lnTo>
                    <a:pt x="372" y="472"/>
                  </a:lnTo>
                  <a:lnTo>
                    <a:pt x="374" y="463"/>
                  </a:lnTo>
                  <a:close/>
                  <a:moveTo>
                    <a:pt x="4015" y="422"/>
                  </a:moveTo>
                  <a:lnTo>
                    <a:pt x="4018" y="436"/>
                  </a:lnTo>
                  <a:lnTo>
                    <a:pt x="4017" y="436"/>
                  </a:lnTo>
                  <a:lnTo>
                    <a:pt x="4015" y="422"/>
                  </a:lnTo>
                  <a:close/>
                  <a:moveTo>
                    <a:pt x="1698" y="385"/>
                  </a:moveTo>
                  <a:lnTo>
                    <a:pt x="1750" y="391"/>
                  </a:lnTo>
                  <a:lnTo>
                    <a:pt x="1795" y="390"/>
                  </a:lnTo>
                  <a:lnTo>
                    <a:pt x="1753" y="393"/>
                  </a:lnTo>
                  <a:lnTo>
                    <a:pt x="1701" y="386"/>
                  </a:lnTo>
                  <a:lnTo>
                    <a:pt x="1698" y="385"/>
                  </a:lnTo>
                  <a:close/>
                  <a:moveTo>
                    <a:pt x="3635" y="377"/>
                  </a:moveTo>
                  <a:lnTo>
                    <a:pt x="3636" y="383"/>
                  </a:lnTo>
                  <a:lnTo>
                    <a:pt x="3633" y="388"/>
                  </a:lnTo>
                  <a:lnTo>
                    <a:pt x="3632" y="393"/>
                  </a:lnTo>
                  <a:lnTo>
                    <a:pt x="3627" y="394"/>
                  </a:lnTo>
                  <a:lnTo>
                    <a:pt x="3631" y="388"/>
                  </a:lnTo>
                  <a:lnTo>
                    <a:pt x="3633" y="384"/>
                  </a:lnTo>
                  <a:lnTo>
                    <a:pt x="3635" y="377"/>
                  </a:lnTo>
                  <a:close/>
                  <a:moveTo>
                    <a:pt x="1859" y="375"/>
                  </a:moveTo>
                  <a:lnTo>
                    <a:pt x="1805" y="389"/>
                  </a:lnTo>
                  <a:lnTo>
                    <a:pt x="1795" y="390"/>
                  </a:lnTo>
                  <a:lnTo>
                    <a:pt x="1806" y="389"/>
                  </a:lnTo>
                  <a:lnTo>
                    <a:pt x="1859" y="375"/>
                  </a:lnTo>
                  <a:close/>
                  <a:moveTo>
                    <a:pt x="687" y="225"/>
                  </a:moveTo>
                  <a:lnTo>
                    <a:pt x="657" y="254"/>
                  </a:lnTo>
                  <a:lnTo>
                    <a:pt x="603" y="299"/>
                  </a:lnTo>
                  <a:lnTo>
                    <a:pt x="542" y="338"/>
                  </a:lnTo>
                  <a:lnTo>
                    <a:pt x="497" y="368"/>
                  </a:lnTo>
                  <a:lnTo>
                    <a:pt x="446" y="394"/>
                  </a:lnTo>
                  <a:lnTo>
                    <a:pt x="427" y="401"/>
                  </a:lnTo>
                  <a:lnTo>
                    <a:pt x="419" y="440"/>
                  </a:lnTo>
                  <a:lnTo>
                    <a:pt x="437" y="436"/>
                  </a:lnTo>
                  <a:lnTo>
                    <a:pt x="468" y="435"/>
                  </a:lnTo>
                  <a:lnTo>
                    <a:pt x="501" y="445"/>
                  </a:lnTo>
                  <a:lnTo>
                    <a:pt x="530" y="458"/>
                  </a:lnTo>
                  <a:lnTo>
                    <a:pt x="554" y="479"/>
                  </a:lnTo>
                  <a:lnTo>
                    <a:pt x="573" y="500"/>
                  </a:lnTo>
                  <a:lnTo>
                    <a:pt x="584" y="525"/>
                  </a:lnTo>
                  <a:lnTo>
                    <a:pt x="590" y="553"/>
                  </a:lnTo>
                  <a:lnTo>
                    <a:pt x="591" y="580"/>
                  </a:lnTo>
                  <a:lnTo>
                    <a:pt x="586" y="606"/>
                  </a:lnTo>
                  <a:lnTo>
                    <a:pt x="575" y="631"/>
                  </a:lnTo>
                  <a:lnTo>
                    <a:pt x="556" y="651"/>
                  </a:lnTo>
                  <a:lnTo>
                    <a:pt x="546" y="659"/>
                  </a:lnTo>
                  <a:lnTo>
                    <a:pt x="566" y="637"/>
                  </a:lnTo>
                  <a:lnTo>
                    <a:pt x="582" y="610"/>
                  </a:lnTo>
                  <a:lnTo>
                    <a:pt x="587" y="583"/>
                  </a:lnTo>
                  <a:lnTo>
                    <a:pt x="586" y="551"/>
                  </a:lnTo>
                  <a:lnTo>
                    <a:pt x="578" y="521"/>
                  </a:lnTo>
                  <a:lnTo>
                    <a:pt x="564" y="496"/>
                  </a:lnTo>
                  <a:lnTo>
                    <a:pt x="537" y="469"/>
                  </a:lnTo>
                  <a:lnTo>
                    <a:pt x="506" y="451"/>
                  </a:lnTo>
                  <a:lnTo>
                    <a:pt x="472" y="443"/>
                  </a:lnTo>
                  <a:lnTo>
                    <a:pt x="436" y="442"/>
                  </a:lnTo>
                  <a:lnTo>
                    <a:pt x="417" y="447"/>
                  </a:lnTo>
                  <a:lnTo>
                    <a:pt x="410" y="479"/>
                  </a:lnTo>
                  <a:lnTo>
                    <a:pt x="394" y="561"/>
                  </a:lnTo>
                  <a:lnTo>
                    <a:pt x="379" y="641"/>
                  </a:lnTo>
                  <a:lnTo>
                    <a:pt x="365" y="721"/>
                  </a:lnTo>
                  <a:lnTo>
                    <a:pt x="358" y="756"/>
                  </a:lnTo>
                  <a:lnTo>
                    <a:pt x="366" y="765"/>
                  </a:lnTo>
                  <a:lnTo>
                    <a:pt x="402" y="789"/>
                  </a:lnTo>
                  <a:lnTo>
                    <a:pt x="440" y="804"/>
                  </a:lnTo>
                  <a:lnTo>
                    <a:pt x="483" y="813"/>
                  </a:lnTo>
                  <a:lnTo>
                    <a:pt x="524" y="811"/>
                  </a:lnTo>
                  <a:lnTo>
                    <a:pt x="566" y="802"/>
                  </a:lnTo>
                  <a:lnTo>
                    <a:pt x="605" y="787"/>
                  </a:lnTo>
                  <a:lnTo>
                    <a:pt x="639" y="761"/>
                  </a:lnTo>
                  <a:lnTo>
                    <a:pt x="668" y="728"/>
                  </a:lnTo>
                  <a:lnTo>
                    <a:pt x="693" y="689"/>
                  </a:lnTo>
                  <a:lnTo>
                    <a:pt x="710" y="646"/>
                  </a:lnTo>
                  <a:lnTo>
                    <a:pt x="722" y="605"/>
                  </a:lnTo>
                  <a:lnTo>
                    <a:pt x="730" y="551"/>
                  </a:lnTo>
                  <a:lnTo>
                    <a:pt x="732" y="494"/>
                  </a:lnTo>
                  <a:lnTo>
                    <a:pt x="726" y="437"/>
                  </a:lnTo>
                  <a:lnTo>
                    <a:pt x="717" y="378"/>
                  </a:lnTo>
                  <a:lnTo>
                    <a:pt x="706" y="317"/>
                  </a:lnTo>
                  <a:lnTo>
                    <a:pt x="693" y="256"/>
                  </a:lnTo>
                  <a:lnTo>
                    <a:pt x="687" y="225"/>
                  </a:lnTo>
                  <a:close/>
                  <a:moveTo>
                    <a:pt x="4523" y="65"/>
                  </a:moveTo>
                  <a:lnTo>
                    <a:pt x="4527" y="71"/>
                  </a:lnTo>
                  <a:lnTo>
                    <a:pt x="4543" y="88"/>
                  </a:lnTo>
                  <a:lnTo>
                    <a:pt x="4542" y="82"/>
                  </a:lnTo>
                  <a:lnTo>
                    <a:pt x="4533" y="71"/>
                  </a:lnTo>
                  <a:lnTo>
                    <a:pt x="4523" y="65"/>
                  </a:lnTo>
                  <a:close/>
                  <a:moveTo>
                    <a:pt x="2493" y="12"/>
                  </a:moveTo>
                  <a:lnTo>
                    <a:pt x="2489" y="13"/>
                  </a:lnTo>
                  <a:lnTo>
                    <a:pt x="2496" y="22"/>
                  </a:lnTo>
                  <a:lnTo>
                    <a:pt x="2493" y="12"/>
                  </a:lnTo>
                  <a:close/>
                  <a:moveTo>
                    <a:pt x="4717" y="9"/>
                  </a:moveTo>
                  <a:lnTo>
                    <a:pt x="4719" y="14"/>
                  </a:lnTo>
                  <a:lnTo>
                    <a:pt x="4719" y="30"/>
                  </a:lnTo>
                  <a:lnTo>
                    <a:pt x="4717" y="9"/>
                  </a:lnTo>
                  <a:close/>
                  <a:moveTo>
                    <a:pt x="4913" y="0"/>
                  </a:moveTo>
                  <a:lnTo>
                    <a:pt x="4998" y="0"/>
                  </a:lnTo>
                  <a:lnTo>
                    <a:pt x="4993" y="34"/>
                  </a:lnTo>
                  <a:lnTo>
                    <a:pt x="4982" y="84"/>
                  </a:lnTo>
                  <a:lnTo>
                    <a:pt x="4963" y="133"/>
                  </a:lnTo>
                  <a:lnTo>
                    <a:pt x="4939" y="176"/>
                  </a:lnTo>
                  <a:lnTo>
                    <a:pt x="4906" y="211"/>
                  </a:lnTo>
                  <a:lnTo>
                    <a:pt x="4874" y="241"/>
                  </a:lnTo>
                  <a:lnTo>
                    <a:pt x="4838" y="263"/>
                  </a:lnTo>
                  <a:lnTo>
                    <a:pt x="4813" y="272"/>
                  </a:lnTo>
                  <a:lnTo>
                    <a:pt x="4790" y="279"/>
                  </a:lnTo>
                  <a:lnTo>
                    <a:pt x="4773" y="281"/>
                  </a:lnTo>
                  <a:lnTo>
                    <a:pt x="4762" y="284"/>
                  </a:lnTo>
                  <a:lnTo>
                    <a:pt x="4757" y="282"/>
                  </a:lnTo>
                  <a:lnTo>
                    <a:pt x="4760" y="281"/>
                  </a:lnTo>
                  <a:lnTo>
                    <a:pt x="4773" y="280"/>
                  </a:lnTo>
                  <a:lnTo>
                    <a:pt x="4788" y="274"/>
                  </a:lnTo>
                  <a:lnTo>
                    <a:pt x="4808" y="263"/>
                  </a:lnTo>
                  <a:lnTo>
                    <a:pt x="4829" y="248"/>
                  </a:lnTo>
                  <a:lnTo>
                    <a:pt x="4855" y="224"/>
                  </a:lnTo>
                  <a:lnTo>
                    <a:pt x="4879" y="194"/>
                  </a:lnTo>
                  <a:lnTo>
                    <a:pt x="4899" y="158"/>
                  </a:lnTo>
                  <a:lnTo>
                    <a:pt x="4912" y="116"/>
                  </a:lnTo>
                  <a:lnTo>
                    <a:pt x="4918" y="75"/>
                  </a:lnTo>
                  <a:lnTo>
                    <a:pt x="4919" y="35"/>
                  </a:lnTo>
                  <a:lnTo>
                    <a:pt x="4913" y="0"/>
                  </a:lnTo>
                  <a:close/>
                  <a:moveTo>
                    <a:pt x="4031" y="0"/>
                  </a:moveTo>
                  <a:lnTo>
                    <a:pt x="4082" y="0"/>
                  </a:lnTo>
                  <a:lnTo>
                    <a:pt x="4109" y="39"/>
                  </a:lnTo>
                  <a:lnTo>
                    <a:pt x="4110" y="42"/>
                  </a:lnTo>
                  <a:lnTo>
                    <a:pt x="4120" y="56"/>
                  </a:lnTo>
                  <a:lnTo>
                    <a:pt x="4133" y="75"/>
                  </a:lnTo>
                  <a:lnTo>
                    <a:pt x="4152" y="99"/>
                  </a:lnTo>
                  <a:lnTo>
                    <a:pt x="4178" y="128"/>
                  </a:lnTo>
                  <a:lnTo>
                    <a:pt x="4209" y="159"/>
                  </a:lnTo>
                  <a:lnTo>
                    <a:pt x="4246" y="191"/>
                  </a:lnTo>
                  <a:lnTo>
                    <a:pt x="4288" y="225"/>
                  </a:lnTo>
                  <a:lnTo>
                    <a:pt x="4338" y="254"/>
                  </a:lnTo>
                  <a:lnTo>
                    <a:pt x="4392" y="284"/>
                  </a:lnTo>
                  <a:lnTo>
                    <a:pt x="4453" y="309"/>
                  </a:lnTo>
                  <a:lnTo>
                    <a:pt x="4517" y="327"/>
                  </a:lnTo>
                  <a:lnTo>
                    <a:pt x="4566" y="335"/>
                  </a:lnTo>
                  <a:lnTo>
                    <a:pt x="4571" y="334"/>
                  </a:lnTo>
                  <a:lnTo>
                    <a:pt x="4586" y="335"/>
                  </a:lnTo>
                  <a:lnTo>
                    <a:pt x="4609" y="336"/>
                  </a:lnTo>
                  <a:lnTo>
                    <a:pt x="4638" y="333"/>
                  </a:lnTo>
                  <a:lnTo>
                    <a:pt x="4670" y="330"/>
                  </a:lnTo>
                  <a:lnTo>
                    <a:pt x="4706" y="327"/>
                  </a:lnTo>
                  <a:lnTo>
                    <a:pt x="4742" y="320"/>
                  </a:lnTo>
                  <a:lnTo>
                    <a:pt x="4776" y="313"/>
                  </a:lnTo>
                  <a:lnTo>
                    <a:pt x="4809" y="303"/>
                  </a:lnTo>
                  <a:lnTo>
                    <a:pt x="4836" y="291"/>
                  </a:lnTo>
                  <a:lnTo>
                    <a:pt x="4832" y="294"/>
                  </a:lnTo>
                  <a:lnTo>
                    <a:pt x="4819" y="300"/>
                  </a:lnTo>
                  <a:lnTo>
                    <a:pt x="4798" y="308"/>
                  </a:lnTo>
                  <a:lnTo>
                    <a:pt x="4769" y="319"/>
                  </a:lnTo>
                  <a:lnTo>
                    <a:pt x="4733" y="330"/>
                  </a:lnTo>
                  <a:lnTo>
                    <a:pt x="4688" y="339"/>
                  </a:lnTo>
                  <a:lnTo>
                    <a:pt x="4638" y="345"/>
                  </a:lnTo>
                  <a:lnTo>
                    <a:pt x="4583" y="347"/>
                  </a:lnTo>
                  <a:lnTo>
                    <a:pt x="4517" y="350"/>
                  </a:lnTo>
                  <a:lnTo>
                    <a:pt x="4459" y="354"/>
                  </a:lnTo>
                  <a:lnTo>
                    <a:pt x="4408" y="364"/>
                  </a:lnTo>
                  <a:lnTo>
                    <a:pt x="4364" y="377"/>
                  </a:lnTo>
                  <a:lnTo>
                    <a:pt x="4354" y="382"/>
                  </a:lnTo>
                  <a:lnTo>
                    <a:pt x="4366" y="382"/>
                  </a:lnTo>
                  <a:lnTo>
                    <a:pt x="4408" y="382"/>
                  </a:lnTo>
                  <a:lnTo>
                    <a:pt x="4454" y="382"/>
                  </a:lnTo>
                  <a:lnTo>
                    <a:pt x="4514" y="380"/>
                  </a:lnTo>
                  <a:lnTo>
                    <a:pt x="4573" y="373"/>
                  </a:lnTo>
                  <a:lnTo>
                    <a:pt x="4630" y="367"/>
                  </a:lnTo>
                  <a:lnTo>
                    <a:pt x="4681" y="358"/>
                  </a:lnTo>
                  <a:lnTo>
                    <a:pt x="4727" y="348"/>
                  </a:lnTo>
                  <a:lnTo>
                    <a:pt x="4764" y="340"/>
                  </a:lnTo>
                  <a:lnTo>
                    <a:pt x="4791" y="335"/>
                  </a:lnTo>
                  <a:lnTo>
                    <a:pt x="4840" y="321"/>
                  </a:lnTo>
                  <a:lnTo>
                    <a:pt x="4882" y="306"/>
                  </a:lnTo>
                  <a:lnTo>
                    <a:pt x="4922" y="293"/>
                  </a:lnTo>
                  <a:lnTo>
                    <a:pt x="4961" y="276"/>
                  </a:lnTo>
                  <a:lnTo>
                    <a:pt x="4967" y="274"/>
                  </a:lnTo>
                  <a:lnTo>
                    <a:pt x="4979" y="268"/>
                  </a:lnTo>
                  <a:lnTo>
                    <a:pt x="5007" y="254"/>
                  </a:lnTo>
                  <a:lnTo>
                    <a:pt x="5038" y="247"/>
                  </a:lnTo>
                  <a:lnTo>
                    <a:pt x="5072" y="247"/>
                  </a:lnTo>
                  <a:lnTo>
                    <a:pt x="5105" y="255"/>
                  </a:lnTo>
                  <a:lnTo>
                    <a:pt x="5136" y="272"/>
                  </a:lnTo>
                  <a:lnTo>
                    <a:pt x="5161" y="296"/>
                  </a:lnTo>
                  <a:lnTo>
                    <a:pt x="5177" y="323"/>
                  </a:lnTo>
                  <a:lnTo>
                    <a:pt x="5189" y="357"/>
                  </a:lnTo>
                  <a:lnTo>
                    <a:pt x="5189" y="386"/>
                  </a:lnTo>
                  <a:lnTo>
                    <a:pt x="5181" y="414"/>
                  </a:lnTo>
                  <a:lnTo>
                    <a:pt x="5167" y="441"/>
                  </a:lnTo>
                  <a:lnTo>
                    <a:pt x="5147" y="461"/>
                  </a:lnTo>
                  <a:lnTo>
                    <a:pt x="5121" y="477"/>
                  </a:lnTo>
                  <a:lnTo>
                    <a:pt x="5095" y="484"/>
                  </a:lnTo>
                  <a:lnTo>
                    <a:pt x="5063" y="482"/>
                  </a:lnTo>
                  <a:lnTo>
                    <a:pt x="5040" y="474"/>
                  </a:lnTo>
                  <a:lnTo>
                    <a:pt x="5020" y="458"/>
                  </a:lnTo>
                  <a:lnTo>
                    <a:pt x="5006" y="438"/>
                  </a:lnTo>
                  <a:lnTo>
                    <a:pt x="4998" y="417"/>
                  </a:lnTo>
                  <a:lnTo>
                    <a:pt x="4996" y="392"/>
                  </a:lnTo>
                  <a:lnTo>
                    <a:pt x="5003" y="367"/>
                  </a:lnTo>
                  <a:lnTo>
                    <a:pt x="5014" y="350"/>
                  </a:lnTo>
                  <a:lnTo>
                    <a:pt x="5034" y="336"/>
                  </a:lnTo>
                  <a:lnTo>
                    <a:pt x="5057" y="329"/>
                  </a:lnTo>
                  <a:lnTo>
                    <a:pt x="5079" y="332"/>
                  </a:lnTo>
                  <a:lnTo>
                    <a:pt x="5096" y="340"/>
                  </a:lnTo>
                  <a:lnTo>
                    <a:pt x="5111" y="357"/>
                  </a:lnTo>
                  <a:lnTo>
                    <a:pt x="5116" y="372"/>
                  </a:lnTo>
                  <a:lnTo>
                    <a:pt x="5116" y="388"/>
                  </a:lnTo>
                  <a:lnTo>
                    <a:pt x="5108" y="404"/>
                  </a:lnTo>
                  <a:lnTo>
                    <a:pt x="5098" y="412"/>
                  </a:lnTo>
                  <a:lnTo>
                    <a:pt x="5084" y="418"/>
                  </a:lnTo>
                  <a:lnTo>
                    <a:pt x="5066" y="415"/>
                  </a:lnTo>
                  <a:lnTo>
                    <a:pt x="5054" y="405"/>
                  </a:lnTo>
                  <a:lnTo>
                    <a:pt x="5048" y="393"/>
                  </a:lnTo>
                  <a:lnTo>
                    <a:pt x="5046" y="381"/>
                  </a:lnTo>
                  <a:lnTo>
                    <a:pt x="5045" y="380"/>
                  </a:lnTo>
                  <a:lnTo>
                    <a:pt x="5044" y="379"/>
                  </a:lnTo>
                  <a:lnTo>
                    <a:pt x="5040" y="377"/>
                  </a:lnTo>
                  <a:lnTo>
                    <a:pt x="5037" y="378"/>
                  </a:lnTo>
                  <a:lnTo>
                    <a:pt x="5033" y="383"/>
                  </a:lnTo>
                  <a:lnTo>
                    <a:pt x="5024" y="398"/>
                  </a:lnTo>
                  <a:lnTo>
                    <a:pt x="5025" y="417"/>
                  </a:lnTo>
                  <a:lnTo>
                    <a:pt x="5032" y="435"/>
                  </a:lnTo>
                  <a:lnTo>
                    <a:pt x="5044" y="449"/>
                  </a:lnTo>
                  <a:lnTo>
                    <a:pt x="5060" y="458"/>
                  </a:lnTo>
                  <a:lnTo>
                    <a:pt x="5078" y="465"/>
                  </a:lnTo>
                  <a:lnTo>
                    <a:pt x="5100" y="463"/>
                  </a:lnTo>
                  <a:lnTo>
                    <a:pt x="5118" y="456"/>
                  </a:lnTo>
                  <a:lnTo>
                    <a:pt x="5142" y="444"/>
                  </a:lnTo>
                  <a:lnTo>
                    <a:pt x="5157" y="424"/>
                  </a:lnTo>
                  <a:lnTo>
                    <a:pt x="5167" y="401"/>
                  </a:lnTo>
                  <a:lnTo>
                    <a:pt x="5172" y="375"/>
                  </a:lnTo>
                  <a:lnTo>
                    <a:pt x="5171" y="348"/>
                  </a:lnTo>
                  <a:lnTo>
                    <a:pt x="5161" y="323"/>
                  </a:lnTo>
                  <a:lnTo>
                    <a:pt x="5147" y="301"/>
                  </a:lnTo>
                  <a:lnTo>
                    <a:pt x="5145" y="297"/>
                  </a:lnTo>
                  <a:lnTo>
                    <a:pt x="5140" y="294"/>
                  </a:lnTo>
                  <a:lnTo>
                    <a:pt x="5130" y="285"/>
                  </a:lnTo>
                  <a:lnTo>
                    <a:pt x="5117" y="274"/>
                  </a:lnTo>
                  <a:lnTo>
                    <a:pt x="5100" y="266"/>
                  </a:lnTo>
                  <a:lnTo>
                    <a:pt x="5078" y="260"/>
                  </a:lnTo>
                  <a:lnTo>
                    <a:pt x="5052" y="258"/>
                  </a:lnTo>
                  <a:lnTo>
                    <a:pt x="5024" y="259"/>
                  </a:lnTo>
                  <a:lnTo>
                    <a:pt x="4988" y="266"/>
                  </a:lnTo>
                  <a:lnTo>
                    <a:pt x="4974" y="272"/>
                  </a:lnTo>
                  <a:lnTo>
                    <a:pt x="4962" y="277"/>
                  </a:lnTo>
                  <a:lnTo>
                    <a:pt x="4922" y="294"/>
                  </a:lnTo>
                  <a:lnTo>
                    <a:pt x="4883" y="309"/>
                  </a:lnTo>
                  <a:lnTo>
                    <a:pt x="4841" y="324"/>
                  </a:lnTo>
                  <a:lnTo>
                    <a:pt x="4792" y="339"/>
                  </a:lnTo>
                  <a:lnTo>
                    <a:pt x="4766" y="346"/>
                  </a:lnTo>
                  <a:lnTo>
                    <a:pt x="4728" y="354"/>
                  </a:lnTo>
                  <a:lnTo>
                    <a:pt x="4683" y="363"/>
                  </a:lnTo>
                  <a:lnTo>
                    <a:pt x="4629" y="371"/>
                  </a:lnTo>
                  <a:lnTo>
                    <a:pt x="4574" y="378"/>
                  </a:lnTo>
                  <a:lnTo>
                    <a:pt x="4515" y="384"/>
                  </a:lnTo>
                  <a:lnTo>
                    <a:pt x="4452" y="386"/>
                  </a:lnTo>
                  <a:lnTo>
                    <a:pt x="4408" y="387"/>
                  </a:lnTo>
                  <a:lnTo>
                    <a:pt x="4364" y="386"/>
                  </a:lnTo>
                  <a:lnTo>
                    <a:pt x="4346" y="385"/>
                  </a:lnTo>
                  <a:lnTo>
                    <a:pt x="4324" y="397"/>
                  </a:lnTo>
                  <a:lnTo>
                    <a:pt x="4287" y="422"/>
                  </a:lnTo>
                  <a:lnTo>
                    <a:pt x="4254" y="454"/>
                  </a:lnTo>
                  <a:lnTo>
                    <a:pt x="4237" y="484"/>
                  </a:lnTo>
                  <a:lnTo>
                    <a:pt x="4227" y="517"/>
                  </a:lnTo>
                  <a:lnTo>
                    <a:pt x="4227" y="549"/>
                  </a:lnTo>
                  <a:lnTo>
                    <a:pt x="4233" y="582"/>
                  </a:lnTo>
                  <a:lnTo>
                    <a:pt x="4247" y="611"/>
                  </a:lnTo>
                  <a:lnTo>
                    <a:pt x="4270" y="638"/>
                  </a:lnTo>
                  <a:lnTo>
                    <a:pt x="4295" y="652"/>
                  </a:lnTo>
                  <a:lnTo>
                    <a:pt x="4321" y="662"/>
                  </a:lnTo>
                  <a:lnTo>
                    <a:pt x="4346" y="661"/>
                  </a:lnTo>
                  <a:lnTo>
                    <a:pt x="4373" y="656"/>
                  </a:lnTo>
                  <a:lnTo>
                    <a:pt x="4396" y="644"/>
                  </a:lnTo>
                  <a:lnTo>
                    <a:pt x="4419" y="626"/>
                  </a:lnTo>
                  <a:lnTo>
                    <a:pt x="4432" y="601"/>
                  </a:lnTo>
                  <a:lnTo>
                    <a:pt x="4437" y="577"/>
                  </a:lnTo>
                  <a:lnTo>
                    <a:pt x="4434" y="553"/>
                  </a:lnTo>
                  <a:lnTo>
                    <a:pt x="4425" y="529"/>
                  </a:lnTo>
                  <a:lnTo>
                    <a:pt x="4408" y="509"/>
                  </a:lnTo>
                  <a:lnTo>
                    <a:pt x="4390" y="496"/>
                  </a:lnTo>
                  <a:lnTo>
                    <a:pt x="4369" y="491"/>
                  </a:lnTo>
                  <a:lnTo>
                    <a:pt x="4349" y="493"/>
                  </a:lnTo>
                  <a:lnTo>
                    <a:pt x="4330" y="503"/>
                  </a:lnTo>
                  <a:lnTo>
                    <a:pt x="4314" y="515"/>
                  </a:lnTo>
                  <a:lnTo>
                    <a:pt x="4305" y="535"/>
                  </a:lnTo>
                  <a:lnTo>
                    <a:pt x="4302" y="555"/>
                  </a:lnTo>
                  <a:lnTo>
                    <a:pt x="4306" y="573"/>
                  </a:lnTo>
                  <a:lnTo>
                    <a:pt x="4306" y="573"/>
                  </a:lnTo>
                  <a:lnTo>
                    <a:pt x="4300" y="550"/>
                  </a:lnTo>
                  <a:lnTo>
                    <a:pt x="4301" y="527"/>
                  </a:lnTo>
                  <a:lnTo>
                    <a:pt x="4312" y="505"/>
                  </a:lnTo>
                  <a:lnTo>
                    <a:pt x="4332" y="490"/>
                  </a:lnTo>
                  <a:lnTo>
                    <a:pt x="4353" y="482"/>
                  </a:lnTo>
                  <a:lnTo>
                    <a:pt x="4376" y="479"/>
                  </a:lnTo>
                  <a:lnTo>
                    <a:pt x="4399" y="485"/>
                  </a:lnTo>
                  <a:lnTo>
                    <a:pt x="4420" y="498"/>
                  </a:lnTo>
                  <a:lnTo>
                    <a:pt x="4439" y="519"/>
                  </a:lnTo>
                  <a:lnTo>
                    <a:pt x="4451" y="546"/>
                  </a:lnTo>
                  <a:lnTo>
                    <a:pt x="4454" y="574"/>
                  </a:lnTo>
                  <a:lnTo>
                    <a:pt x="4446" y="604"/>
                  </a:lnTo>
                  <a:lnTo>
                    <a:pt x="4430" y="630"/>
                  </a:lnTo>
                  <a:lnTo>
                    <a:pt x="4408" y="651"/>
                  </a:lnTo>
                  <a:lnTo>
                    <a:pt x="4381" y="666"/>
                  </a:lnTo>
                  <a:lnTo>
                    <a:pt x="4351" y="673"/>
                  </a:lnTo>
                  <a:lnTo>
                    <a:pt x="4321" y="670"/>
                  </a:lnTo>
                  <a:lnTo>
                    <a:pt x="4292" y="661"/>
                  </a:lnTo>
                  <a:lnTo>
                    <a:pt x="4265" y="645"/>
                  </a:lnTo>
                  <a:lnTo>
                    <a:pt x="4241" y="620"/>
                  </a:lnTo>
                  <a:lnTo>
                    <a:pt x="4225" y="591"/>
                  </a:lnTo>
                  <a:lnTo>
                    <a:pt x="4216" y="559"/>
                  </a:lnTo>
                  <a:lnTo>
                    <a:pt x="4212" y="527"/>
                  </a:lnTo>
                  <a:lnTo>
                    <a:pt x="4216" y="496"/>
                  </a:lnTo>
                  <a:lnTo>
                    <a:pt x="4228" y="464"/>
                  </a:lnTo>
                  <a:lnTo>
                    <a:pt x="4246" y="436"/>
                  </a:lnTo>
                  <a:lnTo>
                    <a:pt x="4249" y="433"/>
                  </a:lnTo>
                  <a:lnTo>
                    <a:pt x="4255" y="426"/>
                  </a:lnTo>
                  <a:lnTo>
                    <a:pt x="4265" y="416"/>
                  </a:lnTo>
                  <a:lnTo>
                    <a:pt x="4281" y="402"/>
                  </a:lnTo>
                  <a:lnTo>
                    <a:pt x="4302" y="387"/>
                  </a:lnTo>
                  <a:lnTo>
                    <a:pt x="4309" y="383"/>
                  </a:lnTo>
                  <a:lnTo>
                    <a:pt x="4286" y="381"/>
                  </a:lnTo>
                  <a:lnTo>
                    <a:pt x="4260" y="379"/>
                  </a:lnTo>
                  <a:lnTo>
                    <a:pt x="4245" y="393"/>
                  </a:lnTo>
                  <a:lnTo>
                    <a:pt x="4228" y="406"/>
                  </a:lnTo>
                  <a:lnTo>
                    <a:pt x="4217" y="419"/>
                  </a:lnTo>
                  <a:lnTo>
                    <a:pt x="4207" y="426"/>
                  </a:lnTo>
                  <a:lnTo>
                    <a:pt x="4204" y="430"/>
                  </a:lnTo>
                  <a:lnTo>
                    <a:pt x="4172" y="460"/>
                  </a:lnTo>
                  <a:lnTo>
                    <a:pt x="4142" y="482"/>
                  </a:lnTo>
                  <a:lnTo>
                    <a:pt x="4114" y="498"/>
                  </a:lnTo>
                  <a:lnTo>
                    <a:pt x="4090" y="504"/>
                  </a:lnTo>
                  <a:lnTo>
                    <a:pt x="4071" y="509"/>
                  </a:lnTo>
                  <a:lnTo>
                    <a:pt x="4056" y="509"/>
                  </a:lnTo>
                  <a:lnTo>
                    <a:pt x="4048" y="507"/>
                  </a:lnTo>
                  <a:lnTo>
                    <a:pt x="4045" y="508"/>
                  </a:lnTo>
                  <a:lnTo>
                    <a:pt x="4020" y="502"/>
                  </a:lnTo>
                  <a:lnTo>
                    <a:pt x="4000" y="488"/>
                  </a:lnTo>
                  <a:lnTo>
                    <a:pt x="3983" y="469"/>
                  </a:lnTo>
                  <a:lnTo>
                    <a:pt x="3975" y="447"/>
                  </a:lnTo>
                  <a:lnTo>
                    <a:pt x="3976" y="423"/>
                  </a:lnTo>
                  <a:lnTo>
                    <a:pt x="3982" y="399"/>
                  </a:lnTo>
                  <a:lnTo>
                    <a:pt x="3996" y="381"/>
                  </a:lnTo>
                  <a:lnTo>
                    <a:pt x="4018" y="368"/>
                  </a:lnTo>
                  <a:lnTo>
                    <a:pt x="4043" y="365"/>
                  </a:lnTo>
                  <a:lnTo>
                    <a:pt x="4062" y="372"/>
                  </a:lnTo>
                  <a:lnTo>
                    <a:pt x="4077" y="384"/>
                  </a:lnTo>
                  <a:lnTo>
                    <a:pt x="4085" y="402"/>
                  </a:lnTo>
                  <a:lnTo>
                    <a:pt x="4087" y="422"/>
                  </a:lnTo>
                  <a:lnTo>
                    <a:pt x="4083" y="436"/>
                  </a:lnTo>
                  <a:lnTo>
                    <a:pt x="4073" y="448"/>
                  </a:lnTo>
                  <a:lnTo>
                    <a:pt x="4061" y="454"/>
                  </a:lnTo>
                  <a:lnTo>
                    <a:pt x="4044" y="457"/>
                  </a:lnTo>
                  <a:lnTo>
                    <a:pt x="4028" y="451"/>
                  </a:lnTo>
                  <a:lnTo>
                    <a:pt x="4018" y="437"/>
                  </a:lnTo>
                  <a:lnTo>
                    <a:pt x="4018" y="436"/>
                  </a:lnTo>
                  <a:lnTo>
                    <a:pt x="4026" y="447"/>
                  </a:lnTo>
                  <a:lnTo>
                    <a:pt x="4041" y="452"/>
                  </a:lnTo>
                  <a:lnTo>
                    <a:pt x="4059" y="449"/>
                  </a:lnTo>
                  <a:lnTo>
                    <a:pt x="4073" y="440"/>
                  </a:lnTo>
                  <a:lnTo>
                    <a:pt x="4078" y="420"/>
                  </a:lnTo>
                  <a:lnTo>
                    <a:pt x="4078" y="404"/>
                  </a:lnTo>
                  <a:lnTo>
                    <a:pt x="4068" y="389"/>
                  </a:lnTo>
                  <a:lnTo>
                    <a:pt x="4056" y="379"/>
                  </a:lnTo>
                  <a:lnTo>
                    <a:pt x="4039" y="373"/>
                  </a:lnTo>
                  <a:lnTo>
                    <a:pt x="4018" y="375"/>
                  </a:lnTo>
                  <a:lnTo>
                    <a:pt x="4000" y="383"/>
                  </a:lnTo>
                  <a:lnTo>
                    <a:pt x="3985" y="402"/>
                  </a:lnTo>
                  <a:lnTo>
                    <a:pt x="3979" y="423"/>
                  </a:lnTo>
                  <a:lnTo>
                    <a:pt x="3980" y="443"/>
                  </a:lnTo>
                  <a:lnTo>
                    <a:pt x="3988" y="464"/>
                  </a:lnTo>
                  <a:lnTo>
                    <a:pt x="4001" y="482"/>
                  </a:lnTo>
                  <a:lnTo>
                    <a:pt x="4019" y="491"/>
                  </a:lnTo>
                  <a:lnTo>
                    <a:pt x="4041" y="498"/>
                  </a:lnTo>
                  <a:lnTo>
                    <a:pt x="4074" y="497"/>
                  </a:lnTo>
                  <a:lnTo>
                    <a:pt x="4105" y="490"/>
                  </a:lnTo>
                  <a:lnTo>
                    <a:pt x="4137" y="473"/>
                  </a:lnTo>
                  <a:lnTo>
                    <a:pt x="4170" y="451"/>
                  </a:lnTo>
                  <a:lnTo>
                    <a:pt x="4205" y="418"/>
                  </a:lnTo>
                  <a:lnTo>
                    <a:pt x="4235" y="392"/>
                  </a:lnTo>
                  <a:lnTo>
                    <a:pt x="4254" y="379"/>
                  </a:lnTo>
                  <a:lnTo>
                    <a:pt x="4253" y="379"/>
                  </a:lnTo>
                  <a:lnTo>
                    <a:pt x="4228" y="376"/>
                  </a:lnTo>
                  <a:lnTo>
                    <a:pt x="4205" y="375"/>
                  </a:lnTo>
                  <a:lnTo>
                    <a:pt x="4193" y="370"/>
                  </a:lnTo>
                  <a:lnTo>
                    <a:pt x="4189" y="370"/>
                  </a:lnTo>
                  <a:lnTo>
                    <a:pt x="4185" y="370"/>
                  </a:lnTo>
                  <a:lnTo>
                    <a:pt x="4172" y="368"/>
                  </a:lnTo>
                  <a:lnTo>
                    <a:pt x="4151" y="365"/>
                  </a:lnTo>
                  <a:lnTo>
                    <a:pt x="4124" y="360"/>
                  </a:lnTo>
                  <a:lnTo>
                    <a:pt x="4093" y="354"/>
                  </a:lnTo>
                  <a:lnTo>
                    <a:pt x="4056" y="346"/>
                  </a:lnTo>
                  <a:lnTo>
                    <a:pt x="4016" y="336"/>
                  </a:lnTo>
                  <a:lnTo>
                    <a:pt x="3973" y="324"/>
                  </a:lnTo>
                  <a:lnTo>
                    <a:pt x="3928" y="313"/>
                  </a:lnTo>
                  <a:lnTo>
                    <a:pt x="3861" y="292"/>
                  </a:lnTo>
                  <a:lnTo>
                    <a:pt x="3795" y="277"/>
                  </a:lnTo>
                  <a:lnTo>
                    <a:pt x="3732" y="268"/>
                  </a:lnTo>
                  <a:lnTo>
                    <a:pt x="3687" y="266"/>
                  </a:lnTo>
                  <a:lnTo>
                    <a:pt x="3649" y="271"/>
                  </a:lnTo>
                  <a:lnTo>
                    <a:pt x="3618" y="278"/>
                  </a:lnTo>
                  <a:lnTo>
                    <a:pt x="3600" y="288"/>
                  </a:lnTo>
                  <a:lnTo>
                    <a:pt x="3579" y="304"/>
                  </a:lnTo>
                  <a:lnTo>
                    <a:pt x="3565" y="324"/>
                  </a:lnTo>
                  <a:lnTo>
                    <a:pt x="3556" y="346"/>
                  </a:lnTo>
                  <a:lnTo>
                    <a:pt x="3556" y="367"/>
                  </a:lnTo>
                  <a:lnTo>
                    <a:pt x="3562" y="386"/>
                  </a:lnTo>
                  <a:lnTo>
                    <a:pt x="3570" y="403"/>
                  </a:lnTo>
                  <a:lnTo>
                    <a:pt x="3586" y="416"/>
                  </a:lnTo>
                  <a:lnTo>
                    <a:pt x="3603" y="424"/>
                  </a:lnTo>
                  <a:lnTo>
                    <a:pt x="3621" y="424"/>
                  </a:lnTo>
                  <a:lnTo>
                    <a:pt x="3623" y="421"/>
                  </a:lnTo>
                  <a:lnTo>
                    <a:pt x="3641" y="414"/>
                  </a:lnTo>
                  <a:lnTo>
                    <a:pt x="3651" y="398"/>
                  </a:lnTo>
                  <a:lnTo>
                    <a:pt x="3654" y="378"/>
                  </a:lnTo>
                  <a:lnTo>
                    <a:pt x="3649" y="364"/>
                  </a:lnTo>
                  <a:lnTo>
                    <a:pt x="3637" y="352"/>
                  </a:lnTo>
                  <a:lnTo>
                    <a:pt x="3620" y="351"/>
                  </a:lnTo>
                  <a:lnTo>
                    <a:pt x="3613" y="354"/>
                  </a:lnTo>
                  <a:lnTo>
                    <a:pt x="3607" y="357"/>
                  </a:lnTo>
                  <a:lnTo>
                    <a:pt x="3603" y="364"/>
                  </a:lnTo>
                  <a:lnTo>
                    <a:pt x="3599" y="372"/>
                  </a:lnTo>
                  <a:lnTo>
                    <a:pt x="3601" y="379"/>
                  </a:lnTo>
                  <a:lnTo>
                    <a:pt x="3603" y="384"/>
                  </a:lnTo>
                  <a:lnTo>
                    <a:pt x="3605" y="390"/>
                  </a:lnTo>
                  <a:lnTo>
                    <a:pt x="3609" y="393"/>
                  </a:lnTo>
                  <a:lnTo>
                    <a:pt x="3615" y="395"/>
                  </a:lnTo>
                  <a:lnTo>
                    <a:pt x="3621" y="395"/>
                  </a:lnTo>
                  <a:lnTo>
                    <a:pt x="3627" y="394"/>
                  </a:lnTo>
                  <a:lnTo>
                    <a:pt x="3626" y="395"/>
                  </a:lnTo>
                  <a:lnTo>
                    <a:pt x="3620" y="397"/>
                  </a:lnTo>
                  <a:lnTo>
                    <a:pt x="3614" y="398"/>
                  </a:lnTo>
                  <a:lnTo>
                    <a:pt x="3607" y="396"/>
                  </a:lnTo>
                  <a:lnTo>
                    <a:pt x="3601" y="392"/>
                  </a:lnTo>
                  <a:lnTo>
                    <a:pt x="3597" y="385"/>
                  </a:lnTo>
                  <a:lnTo>
                    <a:pt x="3596" y="379"/>
                  </a:lnTo>
                  <a:lnTo>
                    <a:pt x="3597" y="365"/>
                  </a:lnTo>
                  <a:lnTo>
                    <a:pt x="3606" y="355"/>
                  </a:lnTo>
                  <a:lnTo>
                    <a:pt x="3617" y="347"/>
                  </a:lnTo>
                  <a:lnTo>
                    <a:pt x="3636" y="351"/>
                  </a:lnTo>
                  <a:lnTo>
                    <a:pt x="3649" y="360"/>
                  </a:lnTo>
                  <a:lnTo>
                    <a:pt x="3656" y="377"/>
                  </a:lnTo>
                  <a:lnTo>
                    <a:pt x="3656" y="393"/>
                  </a:lnTo>
                  <a:lnTo>
                    <a:pt x="3649" y="408"/>
                  </a:lnTo>
                  <a:lnTo>
                    <a:pt x="3637" y="420"/>
                  </a:lnTo>
                  <a:lnTo>
                    <a:pt x="3624" y="424"/>
                  </a:lnTo>
                  <a:lnTo>
                    <a:pt x="3620" y="426"/>
                  </a:lnTo>
                  <a:lnTo>
                    <a:pt x="3621" y="425"/>
                  </a:lnTo>
                  <a:lnTo>
                    <a:pt x="3604" y="426"/>
                  </a:lnTo>
                  <a:lnTo>
                    <a:pt x="3584" y="419"/>
                  </a:lnTo>
                  <a:lnTo>
                    <a:pt x="3569" y="405"/>
                  </a:lnTo>
                  <a:lnTo>
                    <a:pt x="3557" y="387"/>
                  </a:lnTo>
                  <a:lnTo>
                    <a:pt x="3551" y="367"/>
                  </a:lnTo>
                  <a:lnTo>
                    <a:pt x="3553" y="343"/>
                  </a:lnTo>
                  <a:lnTo>
                    <a:pt x="3559" y="321"/>
                  </a:lnTo>
                  <a:lnTo>
                    <a:pt x="3574" y="301"/>
                  </a:lnTo>
                  <a:lnTo>
                    <a:pt x="3595" y="285"/>
                  </a:lnTo>
                  <a:lnTo>
                    <a:pt x="3620" y="274"/>
                  </a:lnTo>
                  <a:lnTo>
                    <a:pt x="3649" y="266"/>
                  </a:lnTo>
                  <a:lnTo>
                    <a:pt x="3687" y="263"/>
                  </a:lnTo>
                  <a:lnTo>
                    <a:pt x="3733" y="264"/>
                  </a:lnTo>
                  <a:lnTo>
                    <a:pt x="3797" y="274"/>
                  </a:lnTo>
                  <a:lnTo>
                    <a:pt x="3863" y="287"/>
                  </a:lnTo>
                  <a:lnTo>
                    <a:pt x="3931" y="307"/>
                  </a:lnTo>
                  <a:lnTo>
                    <a:pt x="3973" y="321"/>
                  </a:lnTo>
                  <a:lnTo>
                    <a:pt x="4017" y="332"/>
                  </a:lnTo>
                  <a:lnTo>
                    <a:pt x="4056" y="341"/>
                  </a:lnTo>
                  <a:lnTo>
                    <a:pt x="4093" y="351"/>
                  </a:lnTo>
                  <a:lnTo>
                    <a:pt x="4125" y="354"/>
                  </a:lnTo>
                  <a:lnTo>
                    <a:pt x="4152" y="362"/>
                  </a:lnTo>
                  <a:lnTo>
                    <a:pt x="4172" y="364"/>
                  </a:lnTo>
                  <a:lnTo>
                    <a:pt x="4185" y="365"/>
                  </a:lnTo>
                  <a:lnTo>
                    <a:pt x="4190" y="365"/>
                  </a:lnTo>
                  <a:lnTo>
                    <a:pt x="4194" y="366"/>
                  </a:lnTo>
                  <a:lnTo>
                    <a:pt x="4207" y="368"/>
                  </a:lnTo>
                  <a:lnTo>
                    <a:pt x="4227" y="370"/>
                  </a:lnTo>
                  <a:lnTo>
                    <a:pt x="4254" y="374"/>
                  </a:lnTo>
                  <a:lnTo>
                    <a:pt x="4261" y="375"/>
                  </a:lnTo>
                  <a:lnTo>
                    <a:pt x="4262" y="374"/>
                  </a:lnTo>
                  <a:lnTo>
                    <a:pt x="4286" y="360"/>
                  </a:lnTo>
                  <a:lnTo>
                    <a:pt x="4304" y="353"/>
                  </a:lnTo>
                  <a:lnTo>
                    <a:pt x="4284" y="366"/>
                  </a:lnTo>
                  <a:lnTo>
                    <a:pt x="4266" y="375"/>
                  </a:lnTo>
                  <a:lnTo>
                    <a:pt x="4286" y="378"/>
                  </a:lnTo>
                  <a:lnTo>
                    <a:pt x="4316" y="379"/>
                  </a:lnTo>
                  <a:lnTo>
                    <a:pt x="4329" y="372"/>
                  </a:lnTo>
                  <a:lnTo>
                    <a:pt x="4363" y="359"/>
                  </a:lnTo>
                  <a:lnTo>
                    <a:pt x="4402" y="348"/>
                  </a:lnTo>
                  <a:lnTo>
                    <a:pt x="4450" y="339"/>
                  </a:lnTo>
                  <a:lnTo>
                    <a:pt x="4495" y="334"/>
                  </a:lnTo>
                  <a:lnTo>
                    <a:pt x="4489" y="333"/>
                  </a:lnTo>
                  <a:lnTo>
                    <a:pt x="4449" y="323"/>
                  </a:lnTo>
                  <a:lnTo>
                    <a:pt x="4406" y="312"/>
                  </a:lnTo>
                  <a:lnTo>
                    <a:pt x="4360" y="295"/>
                  </a:lnTo>
                  <a:lnTo>
                    <a:pt x="4311" y="271"/>
                  </a:lnTo>
                  <a:lnTo>
                    <a:pt x="4260" y="242"/>
                  </a:lnTo>
                  <a:lnTo>
                    <a:pt x="4208" y="208"/>
                  </a:lnTo>
                  <a:lnTo>
                    <a:pt x="4160" y="162"/>
                  </a:lnTo>
                  <a:lnTo>
                    <a:pt x="4110" y="109"/>
                  </a:lnTo>
                  <a:lnTo>
                    <a:pt x="4065" y="47"/>
                  </a:lnTo>
                  <a:lnTo>
                    <a:pt x="4031" y="0"/>
                  </a:lnTo>
                  <a:close/>
                  <a:moveTo>
                    <a:pt x="1577" y="0"/>
                  </a:moveTo>
                  <a:lnTo>
                    <a:pt x="1583" y="0"/>
                  </a:lnTo>
                  <a:lnTo>
                    <a:pt x="1576" y="42"/>
                  </a:lnTo>
                  <a:lnTo>
                    <a:pt x="1577" y="98"/>
                  </a:lnTo>
                  <a:lnTo>
                    <a:pt x="1590" y="149"/>
                  </a:lnTo>
                  <a:lnTo>
                    <a:pt x="1611" y="196"/>
                  </a:lnTo>
                  <a:lnTo>
                    <a:pt x="1644" y="235"/>
                  </a:lnTo>
                  <a:lnTo>
                    <a:pt x="1682" y="268"/>
                  </a:lnTo>
                  <a:lnTo>
                    <a:pt x="1726" y="296"/>
                  </a:lnTo>
                  <a:lnTo>
                    <a:pt x="1774" y="313"/>
                  </a:lnTo>
                  <a:lnTo>
                    <a:pt x="1825" y="324"/>
                  </a:lnTo>
                  <a:lnTo>
                    <a:pt x="1875" y="322"/>
                  </a:lnTo>
                  <a:lnTo>
                    <a:pt x="1926" y="312"/>
                  </a:lnTo>
                  <a:lnTo>
                    <a:pt x="1974" y="289"/>
                  </a:lnTo>
                  <a:lnTo>
                    <a:pt x="1925" y="315"/>
                  </a:lnTo>
                  <a:lnTo>
                    <a:pt x="1872" y="324"/>
                  </a:lnTo>
                  <a:lnTo>
                    <a:pt x="1819" y="326"/>
                  </a:lnTo>
                  <a:lnTo>
                    <a:pt x="1765" y="315"/>
                  </a:lnTo>
                  <a:lnTo>
                    <a:pt x="1716" y="294"/>
                  </a:lnTo>
                  <a:lnTo>
                    <a:pt x="1671" y="264"/>
                  </a:lnTo>
                  <a:lnTo>
                    <a:pt x="1633" y="229"/>
                  </a:lnTo>
                  <a:lnTo>
                    <a:pt x="1600" y="185"/>
                  </a:lnTo>
                  <a:lnTo>
                    <a:pt x="1580" y="136"/>
                  </a:lnTo>
                  <a:lnTo>
                    <a:pt x="1570" y="81"/>
                  </a:lnTo>
                  <a:lnTo>
                    <a:pt x="1573" y="29"/>
                  </a:lnTo>
                  <a:lnTo>
                    <a:pt x="1577" y="0"/>
                  </a:lnTo>
                  <a:close/>
                  <a:moveTo>
                    <a:pt x="4867" y="0"/>
                  </a:moveTo>
                  <a:lnTo>
                    <a:pt x="4877" y="0"/>
                  </a:lnTo>
                  <a:lnTo>
                    <a:pt x="4878" y="4"/>
                  </a:lnTo>
                  <a:lnTo>
                    <a:pt x="4882" y="51"/>
                  </a:lnTo>
                  <a:lnTo>
                    <a:pt x="4873" y="95"/>
                  </a:lnTo>
                  <a:lnTo>
                    <a:pt x="4859" y="141"/>
                  </a:lnTo>
                  <a:lnTo>
                    <a:pt x="4837" y="181"/>
                  </a:lnTo>
                  <a:lnTo>
                    <a:pt x="4806" y="217"/>
                  </a:lnTo>
                  <a:lnTo>
                    <a:pt x="4781" y="240"/>
                  </a:lnTo>
                  <a:lnTo>
                    <a:pt x="4754" y="260"/>
                  </a:lnTo>
                  <a:lnTo>
                    <a:pt x="4720" y="276"/>
                  </a:lnTo>
                  <a:lnTo>
                    <a:pt x="4682" y="289"/>
                  </a:lnTo>
                  <a:lnTo>
                    <a:pt x="4638" y="294"/>
                  </a:lnTo>
                  <a:lnTo>
                    <a:pt x="4591" y="298"/>
                  </a:lnTo>
                  <a:lnTo>
                    <a:pt x="4542" y="294"/>
                  </a:lnTo>
                  <a:lnTo>
                    <a:pt x="4487" y="282"/>
                  </a:lnTo>
                  <a:lnTo>
                    <a:pt x="4430" y="262"/>
                  </a:lnTo>
                  <a:lnTo>
                    <a:pt x="4372" y="231"/>
                  </a:lnTo>
                  <a:lnTo>
                    <a:pt x="4311" y="192"/>
                  </a:lnTo>
                  <a:lnTo>
                    <a:pt x="4248" y="140"/>
                  </a:lnTo>
                  <a:lnTo>
                    <a:pt x="4209" y="97"/>
                  </a:lnTo>
                  <a:lnTo>
                    <a:pt x="4268" y="151"/>
                  </a:lnTo>
                  <a:lnTo>
                    <a:pt x="4327" y="194"/>
                  </a:lnTo>
                  <a:lnTo>
                    <a:pt x="4385" y="228"/>
                  </a:lnTo>
                  <a:lnTo>
                    <a:pt x="4441" y="252"/>
                  </a:lnTo>
                  <a:lnTo>
                    <a:pt x="4495" y="268"/>
                  </a:lnTo>
                  <a:lnTo>
                    <a:pt x="4547" y="278"/>
                  </a:lnTo>
                  <a:lnTo>
                    <a:pt x="4597" y="280"/>
                  </a:lnTo>
                  <a:lnTo>
                    <a:pt x="4641" y="277"/>
                  </a:lnTo>
                  <a:lnTo>
                    <a:pt x="4684" y="269"/>
                  </a:lnTo>
                  <a:lnTo>
                    <a:pt x="4720" y="256"/>
                  </a:lnTo>
                  <a:lnTo>
                    <a:pt x="4754" y="240"/>
                  </a:lnTo>
                  <a:lnTo>
                    <a:pt x="4783" y="223"/>
                  </a:lnTo>
                  <a:lnTo>
                    <a:pt x="4806" y="201"/>
                  </a:lnTo>
                  <a:lnTo>
                    <a:pt x="4824" y="180"/>
                  </a:lnTo>
                  <a:lnTo>
                    <a:pt x="4847" y="144"/>
                  </a:lnTo>
                  <a:lnTo>
                    <a:pt x="4863" y="103"/>
                  </a:lnTo>
                  <a:lnTo>
                    <a:pt x="4872" y="59"/>
                  </a:lnTo>
                  <a:lnTo>
                    <a:pt x="4870" y="15"/>
                  </a:lnTo>
                  <a:lnTo>
                    <a:pt x="4867" y="0"/>
                  </a:lnTo>
                  <a:close/>
                  <a:moveTo>
                    <a:pt x="4715" y="0"/>
                  </a:moveTo>
                  <a:lnTo>
                    <a:pt x="4715" y="0"/>
                  </a:lnTo>
                  <a:lnTo>
                    <a:pt x="4717" y="5"/>
                  </a:lnTo>
                  <a:lnTo>
                    <a:pt x="4717" y="9"/>
                  </a:lnTo>
                  <a:lnTo>
                    <a:pt x="4715" y="0"/>
                  </a:lnTo>
                  <a:close/>
                  <a:moveTo>
                    <a:pt x="4186" y="0"/>
                  </a:moveTo>
                  <a:lnTo>
                    <a:pt x="4211" y="0"/>
                  </a:lnTo>
                  <a:lnTo>
                    <a:pt x="4229" y="25"/>
                  </a:lnTo>
                  <a:lnTo>
                    <a:pt x="4242" y="41"/>
                  </a:lnTo>
                  <a:lnTo>
                    <a:pt x="4253" y="53"/>
                  </a:lnTo>
                  <a:lnTo>
                    <a:pt x="4290" y="88"/>
                  </a:lnTo>
                  <a:lnTo>
                    <a:pt x="4333" y="117"/>
                  </a:lnTo>
                  <a:lnTo>
                    <a:pt x="4376" y="140"/>
                  </a:lnTo>
                  <a:lnTo>
                    <a:pt x="4412" y="155"/>
                  </a:lnTo>
                  <a:lnTo>
                    <a:pt x="4447" y="163"/>
                  </a:lnTo>
                  <a:lnTo>
                    <a:pt x="4475" y="163"/>
                  </a:lnTo>
                  <a:lnTo>
                    <a:pt x="4499" y="157"/>
                  </a:lnTo>
                  <a:lnTo>
                    <a:pt x="4516" y="148"/>
                  </a:lnTo>
                  <a:lnTo>
                    <a:pt x="4527" y="138"/>
                  </a:lnTo>
                  <a:lnTo>
                    <a:pt x="4535" y="131"/>
                  </a:lnTo>
                  <a:lnTo>
                    <a:pt x="4543" y="115"/>
                  </a:lnTo>
                  <a:lnTo>
                    <a:pt x="4545" y="98"/>
                  </a:lnTo>
                  <a:lnTo>
                    <a:pt x="4544" y="93"/>
                  </a:lnTo>
                  <a:lnTo>
                    <a:pt x="4543" y="92"/>
                  </a:lnTo>
                  <a:lnTo>
                    <a:pt x="4520" y="69"/>
                  </a:lnTo>
                  <a:lnTo>
                    <a:pt x="4516" y="63"/>
                  </a:lnTo>
                  <a:lnTo>
                    <a:pt x="4502" y="62"/>
                  </a:lnTo>
                  <a:lnTo>
                    <a:pt x="4485" y="67"/>
                  </a:lnTo>
                  <a:lnTo>
                    <a:pt x="4474" y="76"/>
                  </a:lnTo>
                  <a:lnTo>
                    <a:pt x="4470" y="87"/>
                  </a:lnTo>
                  <a:lnTo>
                    <a:pt x="4469" y="100"/>
                  </a:lnTo>
                  <a:lnTo>
                    <a:pt x="4468" y="110"/>
                  </a:lnTo>
                  <a:lnTo>
                    <a:pt x="4471" y="118"/>
                  </a:lnTo>
                  <a:lnTo>
                    <a:pt x="4472" y="121"/>
                  </a:lnTo>
                  <a:lnTo>
                    <a:pt x="4470" y="120"/>
                  </a:lnTo>
                  <a:lnTo>
                    <a:pt x="4463" y="115"/>
                  </a:lnTo>
                  <a:lnTo>
                    <a:pt x="4456" y="105"/>
                  </a:lnTo>
                  <a:lnTo>
                    <a:pt x="4452" y="92"/>
                  </a:lnTo>
                  <a:lnTo>
                    <a:pt x="4449" y="76"/>
                  </a:lnTo>
                  <a:lnTo>
                    <a:pt x="4453" y="58"/>
                  </a:lnTo>
                  <a:lnTo>
                    <a:pt x="4465" y="39"/>
                  </a:lnTo>
                  <a:lnTo>
                    <a:pt x="4481" y="27"/>
                  </a:lnTo>
                  <a:lnTo>
                    <a:pt x="4499" y="23"/>
                  </a:lnTo>
                  <a:lnTo>
                    <a:pt x="4500" y="23"/>
                  </a:lnTo>
                  <a:lnTo>
                    <a:pt x="4495" y="10"/>
                  </a:lnTo>
                  <a:lnTo>
                    <a:pt x="4494" y="0"/>
                  </a:lnTo>
                  <a:lnTo>
                    <a:pt x="4498" y="0"/>
                  </a:lnTo>
                  <a:lnTo>
                    <a:pt x="4499" y="10"/>
                  </a:lnTo>
                  <a:lnTo>
                    <a:pt x="4503" y="23"/>
                  </a:lnTo>
                  <a:lnTo>
                    <a:pt x="4520" y="24"/>
                  </a:lnTo>
                  <a:lnTo>
                    <a:pt x="4540" y="31"/>
                  </a:lnTo>
                  <a:lnTo>
                    <a:pt x="4558" y="44"/>
                  </a:lnTo>
                  <a:lnTo>
                    <a:pt x="4575" y="59"/>
                  </a:lnTo>
                  <a:lnTo>
                    <a:pt x="4584" y="78"/>
                  </a:lnTo>
                  <a:lnTo>
                    <a:pt x="4589" y="102"/>
                  </a:lnTo>
                  <a:lnTo>
                    <a:pt x="4588" y="112"/>
                  </a:lnTo>
                  <a:lnTo>
                    <a:pt x="4612" y="115"/>
                  </a:lnTo>
                  <a:lnTo>
                    <a:pt x="4643" y="113"/>
                  </a:lnTo>
                  <a:lnTo>
                    <a:pt x="4672" y="99"/>
                  </a:lnTo>
                  <a:lnTo>
                    <a:pt x="4697" y="82"/>
                  </a:lnTo>
                  <a:lnTo>
                    <a:pt x="4714" y="54"/>
                  </a:lnTo>
                  <a:lnTo>
                    <a:pt x="4719" y="30"/>
                  </a:lnTo>
                  <a:lnTo>
                    <a:pt x="4719" y="38"/>
                  </a:lnTo>
                  <a:lnTo>
                    <a:pt x="4713" y="61"/>
                  </a:lnTo>
                  <a:lnTo>
                    <a:pt x="4697" y="83"/>
                  </a:lnTo>
                  <a:lnTo>
                    <a:pt x="4676" y="101"/>
                  </a:lnTo>
                  <a:lnTo>
                    <a:pt x="4651" y="112"/>
                  </a:lnTo>
                  <a:lnTo>
                    <a:pt x="4624" y="117"/>
                  </a:lnTo>
                  <a:lnTo>
                    <a:pt x="4599" y="117"/>
                  </a:lnTo>
                  <a:lnTo>
                    <a:pt x="4587" y="113"/>
                  </a:lnTo>
                  <a:lnTo>
                    <a:pt x="4584" y="129"/>
                  </a:lnTo>
                  <a:lnTo>
                    <a:pt x="4571" y="157"/>
                  </a:lnTo>
                  <a:lnTo>
                    <a:pt x="4558" y="170"/>
                  </a:lnTo>
                  <a:lnTo>
                    <a:pt x="4540" y="183"/>
                  </a:lnTo>
                  <a:lnTo>
                    <a:pt x="4515" y="196"/>
                  </a:lnTo>
                  <a:lnTo>
                    <a:pt x="4482" y="202"/>
                  </a:lnTo>
                  <a:lnTo>
                    <a:pt x="4442" y="200"/>
                  </a:lnTo>
                  <a:lnTo>
                    <a:pt x="4403" y="191"/>
                  </a:lnTo>
                  <a:lnTo>
                    <a:pt x="4361" y="170"/>
                  </a:lnTo>
                  <a:lnTo>
                    <a:pt x="4358" y="167"/>
                  </a:lnTo>
                  <a:lnTo>
                    <a:pt x="4362" y="173"/>
                  </a:lnTo>
                  <a:lnTo>
                    <a:pt x="4341" y="155"/>
                  </a:lnTo>
                  <a:lnTo>
                    <a:pt x="4322" y="143"/>
                  </a:lnTo>
                  <a:lnTo>
                    <a:pt x="4283" y="110"/>
                  </a:lnTo>
                  <a:lnTo>
                    <a:pt x="4244" y="72"/>
                  </a:lnTo>
                  <a:lnTo>
                    <a:pt x="4202" y="24"/>
                  </a:lnTo>
                  <a:lnTo>
                    <a:pt x="4186" y="0"/>
                  </a:lnTo>
                  <a:close/>
                  <a:moveTo>
                    <a:pt x="1783" y="0"/>
                  </a:moveTo>
                  <a:lnTo>
                    <a:pt x="1801" y="0"/>
                  </a:lnTo>
                  <a:lnTo>
                    <a:pt x="1798" y="11"/>
                  </a:lnTo>
                  <a:lnTo>
                    <a:pt x="1794" y="43"/>
                  </a:lnTo>
                  <a:lnTo>
                    <a:pt x="1796" y="79"/>
                  </a:lnTo>
                  <a:lnTo>
                    <a:pt x="1797" y="83"/>
                  </a:lnTo>
                  <a:lnTo>
                    <a:pt x="1814" y="112"/>
                  </a:lnTo>
                  <a:lnTo>
                    <a:pt x="1840" y="142"/>
                  </a:lnTo>
                  <a:lnTo>
                    <a:pt x="1873" y="162"/>
                  </a:lnTo>
                  <a:lnTo>
                    <a:pt x="1906" y="176"/>
                  </a:lnTo>
                  <a:lnTo>
                    <a:pt x="1937" y="184"/>
                  </a:lnTo>
                  <a:lnTo>
                    <a:pt x="1963" y="183"/>
                  </a:lnTo>
                  <a:lnTo>
                    <a:pt x="1982" y="179"/>
                  </a:lnTo>
                  <a:lnTo>
                    <a:pt x="1989" y="177"/>
                  </a:lnTo>
                  <a:lnTo>
                    <a:pt x="1999" y="174"/>
                  </a:lnTo>
                  <a:lnTo>
                    <a:pt x="2007" y="174"/>
                  </a:lnTo>
                  <a:lnTo>
                    <a:pt x="2015" y="174"/>
                  </a:lnTo>
                  <a:lnTo>
                    <a:pt x="2022" y="177"/>
                  </a:lnTo>
                  <a:lnTo>
                    <a:pt x="2029" y="180"/>
                  </a:lnTo>
                  <a:lnTo>
                    <a:pt x="2034" y="185"/>
                  </a:lnTo>
                  <a:lnTo>
                    <a:pt x="2039" y="190"/>
                  </a:lnTo>
                  <a:lnTo>
                    <a:pt x="2041" y="195"/>
                  </a:lnTo>
                  <a:lnTo>
                    <a:pt x="2043" y="201"/>
                  </a:lnTo>
                  <a:lnTo>
                    <a:pt x="2054" y="193"/>
                  </a:lnTo>
                  <a:lnTo>
                    <a:pt x="2064" y="186"/>
                  </a:lnTo>
                  <a:lnTo>
                    <a:pt x="2083" y="166"/>
                  </a:lnTo>
                  <a:lnTo>
                    <a:pt x="2091" y="152"/>
                  </a:lnTo>
                  <a:lnTo>
                    <a:pt x="2095" y="142"/>
                  </a:lnTo>
                  <a:lnTo>
                    <a:pt x="2101" y="135"/>
                  </a:lnTo>
                  <a:lnTo>
                    <a:pt x="2107" y="130"/>
                  </a:lnTo>
                  <a:lnTo>
                    <a:pt x="2115" y="125"/>
                  </a:lnTo>
                  <a:lnTo>
                    <a:pt x="2121" y="120"/>
                  </a:lnTo>
                  <a:lnTo>
                    <a:pt x="2126" y="118"/>
                  </a:lnTo>
                  <a:lnTo>
                    <a:pt x="2133" y="118"/>
                  </a:lnTo>
                  <a:lnTo>
                    <a:pt x="2139" y="118"/>
                  </a:lnTo>
                  <a:lnTo>
                    <a:pt x="2147" y="121"/>
                  </a:lnTo>
                  <a:lnTo>
                    <a:pt x="2152" y="125"/>
                  </a:lnTo>
                  <a:lnTo>
                    <a:pt x="2156" y="132"/>
                  </a:lnTo>
                  <a:lnTo>
                    <a:pt x="2159" y="140"/>
                  </a:lnTo>
                  <a:lnTo>
                    <a:pt x="2162" y="161"/>
                  </a:lnTo>
                  <a:lnTo>
                    <a:pt x="2154" y="185"/>
                  </a:lnTo>
                  <a:lnTo>
                    <a:pt x="2149" y="195"/>
                  </a:lnTo>
                  <a:lnTo>
                    <a:pt x="2135" y="209"/>
                  </a:lnTo>
                  <a:lnTo>
                    <a:pt x="2119" y="226"/>
                  </a:lnTo>
                  <a:lnTo>
                    <a:pt x="2094" y="242"/>
                  </a:lnTo>
                  <a:lnTo>
                    <a:pt x="2056" y="256"/>
                  </a:lnTo>
                  <a:lnTo>
                    <a:pt x="2012" y="264"/>
                  </a:lnTo>
                  <a:lnTo>
                    <a:pt x="1965" y="261"/>
                  </a:lnTo>
                  <a:lnTo>
                    <a:pt x="1928" y="252"/>
                  </a:lnTo>
                  <a:lnTo>
                    <a:pt x="1896" y="238"/>
                  </a:lnTo>
                  <a:lnTo>
                    <a:pt x="1867" y="217"/>
                  </a:lnTo>
                  <a:lnTo>
                    <a:pt x="1837" y="194"/>
                  </a:lnTo>
                  <a:lnTo>
                    <a:pt x="1814" y="168"/>
                  </a:lnTo>
                  <a:lnTo>
                    <a:pt x="1806" y="154"/>
                  </a:lnTo>
                  <a:lnTo>
                    <a:pt x="1796" y="140"/>
                  </a:lnTo>
                  <a:lnTo>
                    <a:pt x="1784" y="108"/>
                  </a:lnTo>
                  <a:lnTo>
                    <a:pt x="1783" y="108"/>
                  </a:lnTo>
                  <a:lnTo>
                    <a:pt x="1783" y="108"/>
                  </a:lnTo>
                  <a:lnTo>
                    <a:pt x="1783" y="107"/>
                  </a:lnTo>
                  <a:lnTo>
                    <a:pt x="1783" y="104"/>
                  </a:lnTo>
                  <a:lnTo>
                    <a:pt x="1775" y="77"/>
                  </a:lnTo>
                  <a:lnTo>
                    <a:pt x="1774" y="49"/>
                  </a:lnTo>
                  <a:lnTo>
                    <a:pt x="1775" y="35"/>
                  </a:lnTo>
                  <a:lnTo>
                    <a:pt x="1775" y="28"/>
                  </a:lnTo>
                  <a:lnTo>
                    <a:pt x="1777" y="23"/>
                  </a:lnTo>
                  <a:lnTo>
                    <a:pt x="1780" y="7"/>
                  </a:lnTo>
                  <a:lnTo>
                    <a:pt x="1783" y="0"/>
                  </a:lnTo>
                  <a:close/>
                  <a:moveTo>
                    <a:pt x="444" y="0"/>
                  </a:moveTo>
                  <a:lnTo>
                    <a:pt x="443" y="10"/>
                  </a:lnTo>
                  <a:lnTo>
                    <a:pt x="437" y="51"/>
                  </a:lnTo>
                  <a:lnTo>
                    <a:pt x="419" y="88"/>
                  </a:lnTo>
                  <a:lnTo>
                    <a:pt x="395" y="122"/>
                  </a:lnTo>
                  <a:lnTo>
                    <a:pt x="366" y="149"/>
                  </a:lnTo>
                  <a:lnTo>
                    <a:pt x="330" y="173"/>
                  </a:lnTo>
                  <a:lnTo>
                    <a:pt x="290" y="185"/>
                  </a:lnTo>
                  <a:lnTo>
                    <a:pt x="245" y="191"/>
                  </a:lnTo>
                  <a:lnTo>
                    <a:pt x="223" y="186"/>
                  </a:lnTo>
                  <a:lnTo>
                    <a:pt x="265" y="186"/>
                  </a:lnTo>
                  <a:lnTo>
                    <a:pt x="303" y="178"/>
                  </a:lnTo>
                  <a:lnTo>
                    <a:pt x="341" y="159"/>
                  </a:lnTo>
                  <a:lnTo>
                    <a:pt x="372" y="137"/>
                  </a:lnTo>
                  <a:lnTo>
                    <a:pt x="398" y="108"/>
                  </a:lnTo>
                  <a:lnTo>
                    <a:pt x="418" y="73"/>
                  </a:lnTo>
                  <a:lnTo>
                    <a:pt x="431" y="36"/>
                  </a:lnTo>
                  <a:lnTo>
                    <a:pt x="437" y="0"/>
                  </a:lnTo>
                  <a:lnTo>
                    <a:pt x="444" y="0"/>
                  </a:lnTo>
                  <a:close/>
                  <a:moveTo>
                    <a:pt x="356" y="0"/>
                  </a:moveTo>
                  <a:lnTo>
                    <a:pt x="326" y="29"/>
                  </a:lnTo>
                  <a:lnTo>
                    <a:pt x="228" y="113"/>
                  </a:lnTo>
                  <a:lnTo>
                    <a:pt x="131" y="188"/>
                  </a:lnTo>
                  <a:lnTo>
                    <a:pt x="33" y="250"/>
                  </a:lnTo>
                  <a:lnTo>
                    <a:pt x="0" y="269"/>
                  </a:lnTo>
                  <a:lnTo>
                    <a:pt x="0" y="210"/>
                  </a:lnTo>
                  <a:lnTo>
                    <a:pt x="24" y="197"/>
                  </a:lnTo>
                  <a:lnTo>
                    <a:pt x="125" y="136"/>
                  </a:lnTo>
                  <a:lnTo>
                    <a:pt x="229" y="63"/>
                  </a:lnTo>
                  <a:lnTo>
                    <a:pt x="304" y="0"/>
                  </a:lnTo>
                  <a:lnTo>
                    <a:pt x="356" y="0"/>
                  </a:lnTo>
                  <a:close/>
                  <a:moveTo>
                    <a:pt x="132" y="0"/>
                  </a:moveTo>
                  <a:lnTo>
                    <a:pt x="107" y="4"/>
                  </a:lnTo>
                  <a:lnTo>
                    <a:pt x="52" y="6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132" y="0"/>
                  </a:lnTo>
                  <a:close/>
                  <a:moveTo>
                    <a:pt x="4154" y="0"/>
                  </a:moveTo>
                  <a:lnTo>
                    <a:pt x="4178" y="48"/>
                  </a:lnTo>
                  <a:lnTo>
                    <a:pt x="4148" y="0"/>
                  </a:lnTo>
                  <a:lnTo>
                    <a:pt x="4154" y="0"/>
                  </a:lnTo>
                  <a:close/>
                  <a:moveTo>
                    <a:pt x="3797" y="0"/>
                  </a:moveTo>
                  <a:lnTo>
                    <a:pt x="3987" y="0"/>
                  </a:lnTo>
                  <a:lnTo>
                    <a:pt x="3994" y="11"/>
                  </a:lnTo>
                  <a:lnTo>
                    <a:pt x="4034" y="71"/>
                  </a:lnTo>
                  <a:lnTo>
                    <a:pt x="4076" y="122"/>
                  </a:lnTo>
                  <a:lnTo>
                    <a:pt x="4114" y="163"/>
                  </a:lnTo>
                  <a:lnTo>
                    <a:pt x="4150" y="201"/>
                  </a:lnTo>
                  <a:lnTo>
                    <a:pt x="4182" y="228"/>
                  </a:lnTo>
                  <a:lnTo>
                    <a:pt x="4212" y="248"/>
                  </a:lnTo>
                  <a:lnTo>
                    <a:pt x="4237" y="265"/>
                  </a:lnTo>
                  <a:lnTo>
                    <a:pt x="4260" y="276"/>
                  </a:lnTo>
                  <a:lnTo>
                    <a:pt x="4277" y="283"/>
                  </a:lnTo>
                  <a:lnTo>
                    <a:pt x="4290" y="290"/>
                  </a:lnTo>
                  <a:lnTo>
                    <a:pt x="4299" y="291"/>
                  </a:lnTo>
                  <a:lnTo>
                    <a:pt x="4301" y="292"/>
                  </a:lnTo>
                  <a:lnTo>
                    <a:pt x="4219" y="277"/>
                  </a:lnTo>
                  <a:lnTo>
                    <a:pt x="4145" y="257"/>
                  </a:lnTo>
                  <a:lnTo>
                    <a:pt x="4082" y="233"/>
                  </a:lnTo>
                  <a:lnTo>
                    <a:pt x="4027" y="203"/>
                  </a:lnTo>
                  <a:lnTo>
                    <a:pt x="3978" y="174"/>
                  </a:lnTo>
                  <a:lnTo>
                    <a:pt x="3937" y="142"/>
                  </a:lnTo>
                  <a:lnTo>
                    <a:pt x="3900" y="113"/>
                  </a:lnTo>
                  <a:lnTo>
                    <a:pt x="3868" y="80"/>
                  </a:lnTo>
                  <a:lnTo>
                    <a:pt x="3841" y="49"/>
                  </a:lnTo>
                  <a:lnTo>
                    <a:pt x="3815" y="20"/>
                  </a:lnTo>
                  <a:lnTo>
                    <a:pt x="3797" y="0"/>
                  </a:lnTo>
                  <a:close/>
                  <a:moveTo>
                    <a:pt x="3239" y="0"/>
                  </a:moveTo>
                  <a:lnTo>
                    <a:pt x="3242" y="1"/>
                  </a:lnTo>
                  <a:lnTo>
                    <a:pt x="3247" y="6"/>
                  </a:lnTo>
                  <a:lnTo>
                    <a:pt x="3251" y="12"/>
                  </a:lnTo>
                  <a:lnTo>
                    <a:pt x="3256" y="22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42"/>
                  </a:lnTo>
                  <a:lnTo>
                    <a:pt x="3249" y="66"/>
                  </a:lnTo>
                  <a:lnTo>
                    <a:pt x="3243" y="75"/>
                  </a:lnTo>
                  <a:lnTo>
                    <a:pt x="3232" y="88"/>
                  </a:lnTo>
                  <a:lnTo>
                    <a:pt x="3231" y="89"/>
                  </a:lnTo>
                  <a:lnTo>
                    <a:pt x="3234" y="92"/>
                  </a:lnTo>
                  <a:lnTo>
                    <a:pt x="3276" y="124"/>
                  </a:lnTo>
                  <a:lnTo>
                    <a:pt x="3325" y="147"/>
                  </a:lnTo>
                  <a:lnTo>
                    <a:pt x="3377" y="161"/>
                  </a:lnTo>
                  <a:lnTo>
                    <a:pt x="3392" y="162"/>
                  </a:lnTo>
                  <a:lnTo>
                    <a:pt x="3393" y="159"/>
                  </a:lnTo>
                  <a:lnTo>
                    <a:pt x="3407" y="106"/>
                  </a:lnTo>
                  <a:lnTo>
                    <a:pt x="3408" y="90"/>
                  </a:lnTo>
                  <a:lnTo>
                    <a:pt x="3379" y="91"/>
                  </a:lnTo>
                  <a:lnTo>
                    <a:pt x="3346" y="85"/>
                  </a:lnTo>
                  <a:lnTo>
                    <a:pt x="3313" y="73"/>
                  </a:lnTo>
                  <a:lnTo>
                    <a:pt x="3281" y="53"/>
                  </a:lnTo>
                  <a:lnTo>
                    <a:pt x="3256" y="31"/>
                  </a:lnTo>
                  <a:lnTo>
                    <a:pt x="3283" y="54"/>
                  </a:lnTo>
                  <a:lnTo>
                    <a:pt x="3321" y="73"/>
                  </a:lnTo>
                  <a:lnTo>
                    <a:pt x="3362" y="85"/>
                  </a:lnTo>
                  <a:lnTo>
                    <a:pt x="3401" y="88"/>
                  </a:lnTo>
                  <a:lnTo>
                    <a:pt x="3409" y="85"/>
                  </a:lnTo>
                  <a:lnTo>
                    <a:pt x="3412" y="50"/>
                  </a:lnTo>
                  <a:lnTo>
                    <a:pt x="3412" y="9"/>
                  </a:lnTo>
                  <a:lnTo>
                    <a:pt x="3400" y="8"/>
                  </a:lnTo>
                  <a:lnTo>
                    <a:pt x="3379" y="0"/>
                  </a:lnTo>
                  <a:lnTo>
                    <a:pt x="3387" y="0"/>
                  </a:lnTo>
                  <a:lnTo>
                    <a:pt x="3407" y="7"/>
                  </a:lnTo>
                  <a:lnTo>
                    <a:pt x="3412" y="7"/>
                  </a:lnTo>
                  <a:lnTo>
                    <a:pt x="3412" y="0"/>
                  </a:lnTo>
                  <a:lnTo>
                    <a:pt x="3420" y="0"/>
                  </a:lnTo>
                  <a:lnTo>
                    <a:pt x="3421" y="8"/>
                  </a:lnTo>
                  <a:lnTo>
                    <a:pt x="3435" y="9"/>
                  </a:lnTo>
                  <a:lnTo>
                    <a:pt x="3465" y="3"/>
                  </a:lnTo>
                  <a:lnTo>
                    <a:pt x="3469" y="0"/>
                  </a:lnTo>
                  <a:lnTo>
                    <a:pt x="3471" y="0"/>
                  </a:lnTo>
                  <a:lnTo>
                    <a:pt x="3460" y="6"/>
                  </a:lnTo>
                  <a:lnTo>
                    <a:pt x="3431" y="11"/>
                  </a:lnTo>
                  <a:lnTo>
                    <a:pt x="3421" y="10"/>
                  </a:lnTo>
                  <a:lnTo>
                    <a:pt x="3422" y="29"/>
                  </a:lnTo>
                  <a:lnTo>
                    <a:pt x="3418" y="83"/>
                  </a:lnTo>
                  <a:lnTo>
                    <a:pt x="3439" y="77"/>
                  </a:lnTo>
                  <a:lnTo>
                    <a:pt x="3473" y="62"/>
                  </a:lnTo>
                  <a:lnTo>
                    <a:pt x="3504" y="37"/>
                  </a:lnTo>
                  <a:lnTo>
                    <a:pt x="3528" y="9"/>
                  </a:lnTo>
                  <a:lnTo>
                    <a:pt x="3532" y="0"/>
                  </a:lnTo>
                  <a:lnTo>
                    <a:pt x="3540" y="0"/>
                  </a:lnTo>
                  <a:lnTo>
                    <a:pt x="3534" y="13"/>
                  </a:lnTo>
                  <a:lnTo>
                    <a:pt x="3515" y="34"/>
                  </a:lnTo>
                  <a:lnTo>
                    <a:pt x="3493" y="54"/>
                  </a:lnTo>
                  <a:lnTo>
                    <a:pt x="3470" y="69"/>
                  </a:lnTo>
                  <a:lnTo>
                    <a:pt x="3442" y="82"/>
                  </a:lnTo>
                  <a:lnTo>
                    <a:pt x="3417" y="89"/>
                  </a:lnTo>
                  <a:lnTo>
                    <a:pt x="3406" y="146"/>
                  </a:lnTo>
                  <a:lnTo>
                    <a:pt x="3401" y="162"/>
                  </a:lnTo>
                  <a:lnTo>
                    <a:pt x="3431" y="164"/>
                  </a:lnTo>
                  <a:lnTo>
                    <a:pt x="3483" y="154"/>
                  </a:lnTo>
                  <a:lnTo>
                    <a:pt x="3532" y="133"/>
                  </a:lnTo>
                  <a:lnTo>
                    <a:pt x="3570" y="106"/>
                  </a:lnTo>
                  <a:lnTo>
                    <a:pt x="3602" y="73"/>
                  </a:lnTo>
                  <a:lnTo>
                    <a:pt x="3625" y="32"/>
                  </a:lnTo>
                  <a:lnTo>
                    <a:pt x="3637" y="0"/>
                  </a:lnTo>
                  <a:lnTo>
                    <a:pt x="3693" y="0"/>
                  </a:lnTo>
                  <a:lnTo>
                    <a:pt x="3761" y="54"/>
                  </a:lnTo>
                  <a:lnTo>
                    <a:pt x="3831" y="107"/>
                  </a:lnTo>
                  <a:lnTo>
                    <a:pt x="3903" y="156"/>
                  </a:lnTo>
                  <a:lnTo>
                    <a:pt x="3974" y="203"/>
                  </a:lnTo>
                  <a:lnTo>
                    <a:pt x="4046" y="243"/>
                  </a:lnTo>
                  <a:lnTo>
                    <a:pt x="4118" y="274"/>
                  </a:lnTo>
                  <a:lnTo>
                    <a:pt x="4189" y="301"/>
                  </a:lnTo>
                  <a:lnTo>
                    <a:pt x="4262" y="315"/>
                  </a:lnTo>
                  <a:lnTo>
                    <a:pt x="4332" y="322"/>
                  </a:lnTo>
                  <a:lnTo>
                    <a:pt x="4395" y="330"/>
                  </a:lnTo>
                  <a:lnTo>
                    <a:pt x="4320" y="328"/>
                  </a:lnTo>
                  <a:lnTo>
                    <a:pt x="4241" y="318"/>
                  </a:lnTo>
                  <a:lnTo>
                    <a:pt x="4160" y="298"/>
                  </a:lnTo>
                  <a:lnTo>
                    <a:pt x="4077" y="266"/>
                  </a:lnTo>
                  <a:lnTo>
                    <a:pt x="3991" y="230"/>
                  </a:lnTo>
                  <a:lnTo>
                    <a:pt x="3908" y="185"/>
                  </a:lnTo>
                  <a:lnTo>
                    <a:pt x="3827" y="134"/>
                  </a:lnTo>
                  <a:lnTo>
                    <a:pt x="3747" y="80"/>
                  </a:lnTo>
                  <a:lnTo>
                    <a:pt x="3675" y="25"/>
                  </a:lnTo>
                  <a:lnTo>
                    <a:pt x="3646" y="1"/>
                  </a:lnTo>
                  <a:lnTo>
                    <a:pt x="3645" y="9"/>
                  </a:lnTo>
                  <a:lnTo>
                    <a:pt x="3629" y="48"/>
                  </a:lnTo>
                  <a:lnTo>
                    <a:pt x="3604" y="83"/>
                  </a:lnTo>
                  <a:lnTo>
                    <a:pt x="3576" y="115"/>
                  </a:lnTo>
                  <a:lnTo>
                    <a:pt x="3540" y="140"/>
                  </a:lnTo>
                  <a:lnTo>
                    <a:pt x="3503" y="157"/>
                  </a:lnTo>
                  <a:lnTo>
                    <a:pt x="3458" y="170"/>
                  </a:lnTo>
                  <a:lnTo>
                    <a:pt x="3410" y="174"/>
                  </a:lnTo>
                  <a:lnTo>
                    <a:pt x="3398" y="172"/>
                  </a:lnTo>
                  <a:lnTo>
                    <a:pt x="3389" y="201"/>
                  </a:lnTo>
                  <a:lnTo>
                    <a:pt x="3360" y="255"/>
                  </a:lnTo>
                  <a:lnTo>
                    <a:pt x="3327" y="304"/>
                  </a:lnTo>
                  <a:lnTo>
                    <a:pt x="3287" y="349"/>
                  </a:lnTo>
                  <a:lnTo>
                    <a:pt x="3244" y="386"/>
                  </a:lnTo>
                  <a:lnTo>
                    <a:pt x="3192" y="418"/>
                  </a:lnTo>
                  <a:lnTo>
                    <a:pt x="3138" y="441"/>
                  </a:lnTo>
                  <a:lnTo>
                    <a:pt x="3069" y="457"/>
                  </a:lnTo>
                  <a:lnTo>
                    <a:pt x="3002" y="459"/>
                  </a:lnTo>
                  <a:lnTo>
                    <a:pt x="2933" y="455"/>
                  </a:lnTo>
                  <a:lnTo>
                    <a:pt x="2865" y="438"/>
                  </a:lnTo>
                  <a:lnTo>
                    <a:pt x="2804" y="414"/>
                  </a:lnTo>
                  <a:lnTo>
                    <a:pt x="2743" y="381"/>
                  </a:lnTo>
                  <a:lnTo>
                    <a:pt x="2687" y="340"/>
                  </a:lnTo>
                  <a:lnTo>
                    <a:pt x="2636" y="292"/>
                  </a:lnTo>
                  <a:lnTo>
                    <a:pt x="2593" y="238"/>
                  </a:lnTo>
                  <a:lnTo>
                    <a:pt x="2553" y="181"/>
                  </a:lnTo>
                  <a:lnTo>
                    <a:pt x="2525" y="119"/>
                  </a:lnTo>
                  <a:lnTo>
                    <a:pt x="2525" y="133"/>
                  </a:lnTo>
                  <a:lnTo>
                    <a:pt x="2524" y="162"/>
                  </a:lnTo>
                  <a:lnTo>
                    <a:pt x="2519" y="201"/>
                  </a:lnTo>
                  <a:lnTo>
                    <a:pt x="2512" y="240"/>
                  </a:lnTo>
                  <a:lnTo>
                    <a:pt x="2500" y="283"/>
                  </a:lnTo>
                  <a:lnTo>
                    <a:pt x="2480" y="328"/>
                  </a:lnTo>
                  <a:lnTo>
                    <a:pt x="2452" y="380"/>
                  </a:lnTo>
                  <a:lnTo>
                    <a:pt x="2417" y="432"/>
                  </a:lnTo>
                  <a:lnTo>
                    <a:pt x="2416" y="432"/>
                  </a:lnTo>
                  <a:lnTo>
                    <a:pt x="2414" y="445"/>
                  </a:lnTo>
                  <a:lnTo>
                    <a:pt x="2394" y="509"/>
                  </a:lnTo>
                  <a:lnTo>
                    <a:pt x="2370" y="571"/>
                  </a:lnTo>
                  <a:lnTo>
                    <a:pt x="2341" y="630"/>
                  </a:lnTo>
                  <a:lnTo>
                    <a:pt x="2303" y="685"/>
                  </a:lnTo>
                  <a:lnTo>
                    <a:pt x="2247" y="751"/>
                  </a:lnTo>
                  <a:lnTo>
                    <a:pt x="2181" y="806"/>
                  </a:lnTo>
                  <a:lnTo>
                    <a:pt x="2114" y="853"/>
                  </a:lnTo>
                  <a:lnTo>
                    <a:pt x="2042" y="893"/>
                  </a:lnTo>
                  <a:lnTo>
                    <a:pt x="1966" y="924"/>
                  </a:lnTo>
                  <a:lnTo>
                    <a:pt x="1886" y="946"/>
                  </a:lnTo>
                  <a:lnTo>
                    <a:pt x="1805" y="962"/>
                  </a:lnTo>
                  <a:lnTo>
                    <a:pt x="1721" y="968"/>
                  </a:lnTo>
                  <a:lnTo>
                    <a:pt x="1639" y="967"/>
                  </a:lnTo>
                  <a:lnTo>
                    <a:pt x="1554" y="958"/>
                  </a:lnTo>
                  <a:lnTo>
                    <a:pt x="1472" y="941"/>
                  </a:lnTo>
                  <a:lnTo>
                    <a:pt x="1390" y="919"/>
                  </a:lnTo>
                  <a:lnTo>
                    <a:pt x="1313" y="887"/>
                  </a:lnTo>
                  <a:lnTo>
                    <a:pt x="1238" y="850"/>
                  </a:lnTo>
                  <a:lnTo>
                    <a:pt x="1166" y="806"/>
                  </a:lnTo>
                  <a:lnTo>
                    <a:pt x="1114" y="762"/>
                  </a:lnTo>
                  <a:lnTo>
                    <a:pt x="1123" y="773"/>
                  </a:lnTo>
                  <a:lnTo>
                    <a:pt x="1184" y="857"/>
                  </a:lnTo>
                  <a:lnTo>
                    <a:pt x="1235" y="936"/>
                  </a:lnTo>
                  <a:lnTo>
                    <a:pt x="1277" y="1016"/>
                  </a:lnTo>
                  <a:lnTo>
                    <a:pt x="1309" y="1092"/>
                  </a:lnTo>
                  <a:lnTo>
                    <a:pt x="1334" y="1165"/>
                  </a:lnTo>
                  <a:lnTo>
                    <a:pt x="1351" y="1237"/>
                  </a:lnTo>
                  <a:lnTo>
                    <a:pt x="1360" y="1304"/>
                  </a:lnTo>
                  <a:lnTo>
                    <a:pt x="1362" y="1371"/>
                  </a:lnTo>
                  <a:lnTo>
                    <a:pt x="1358" y="1433"/>
                  </a:lnTo>
                  <a:lnTo>
                    <a:pt x="1351" y="1493"/>
                  </a:lnTo>
                  <a:lnTo>
                    <a:pt x="1337" y="1546"/>
                  </a:lnTo>
                  <a:lnTo>
                    <a:pt x="1318" y="1597"/>
                  </a:lnTo>
                  <a:lnTo>
                    <a:pt x="1296" y="1643"/>
                  </a:lnTo>
                  <a:lnTo>
                    <a:pt x="1272" y="1686"/>
                  </a:lnTo>
                  <a:lnTo>
                    <a:pt x="1245" y="1722"/>
                  </a:lnTo>
                  <a:lnTo>
                    <a:pt x="1217" y="1754"/>
                  </a:lnTo>
                  <a:lnTo>
                    <a:pt x="1170" y="1795"/>
                  </a:lnTo>
                  <a:lnTo>
                    <a:pt x="1119" y="1833"/>
                  </a:lnTo>
                  <a:lnTo>
                    <a:pt x="1063" y="1860"/>
                  </a:lnTo>
                  <a:lnTo>
                    <a:pt x="1006" y="1882"/>
                  </a:lnTo>
                  <a:lnTo>
                    <a:pt x="943" y="1895"/>
                  </a:lnTo>
                  <a:lnTo>
                    <a:pt x="881" y="1900"/>
                  </a:lnTo>
                  <a:lnTo>
                    <a:pt x="820" y="1899"/>
                  </a:lnTo>
                  <a:lnTo>
                    <a:pt x="758" y="1886"/>
                  </a:lnTo>
                  <a:lnTo>
                    <a:pt x="699" y="1867"/>
                  </a:lnTo>
                  <a:lnTo>
                    <a:pt x="643" y="1838"/>
                  </a:lnTo>
                  <a:lnTo>
                    <a:pt x="600" y="1809"/>
                  </a:lnTo>
                  <a:lnTo>
                    <a:pt x="560" y="1776"/>
                  </a:lnTo>
                  <a:lnTo>
                    <a:pt x="525" y="1737"/>
                  </a:lnTo>
                  <a:lnTo>
                    <a:pt x="494" y="1694"/>
                  </a:lnTo>
                  <a:lnTo>
                    <a:pt x="470" y="1649"/>
                  </a:lnTo>
                  <a:lnTo>
                    <a:pt x="452" y="1600"/>
                  </a:lnTo>
                  <a:lnTo>
                    <a:pt x="439" y="1551"/>
                  </a:lnTo>
                  <a:lnTo>
                    <a:pt x="432" y="1499"/>
                  </a:lnTo>
                  <a:lnTo>
                    <a:pt x="433" y="1447"/>
                  </a:lnTo>
                  <a:lnTo>
                    <a:pt x="441" y="1396"/>
                  </a:lnTo>
                  <a:lnTo>
                    <a:pt x="458" y="1348"/>
                  </a:lnTo>
                  <a:lnTo>
                    <a:pt x="483" y="1300"/>
                  </a:lnTo>
                  <a:lnTo>
                    <a:pt x="513" y="1262"/>
                  </a:lnTo>
                  <a:lnTo>
                    <a:pt x="547" y="1230"/>
                  </a:lnTo>
                  <a:lnTo>
                    <a:pt x="586" y="1203"/>
                  </a:lnTo>
                  <a:lnTo>
                    <a:pt x="631" y="1183"/>
                  </a:lnTo>
                  <a:lnTo>
                    <a:pt x="679" y="1170"/>
                  </a:lnTo>
                  <a:lnTo>
                    <a:pt x="725" y="1161"/>
                  </a:lnTo>
                  <a:lnTo>
                    <a:pt x="773" y="1161"/>
                  </a:lnTo>
                  <a:lnTo>
                    <a:pt x="821" y="1168"/>
                  </a:lnTo>
                  <a:lnTo>
                    <a:pt x="862" y="1180"/>
                  </a:lnTo>
                  <a:lnTo>
                    <a:pt x="862" y="1180"/>
                  </a:lnTo>
                  <a:lnTo>
                    <a:pt x="842" y="1154"/>
                  </a:lnTo>
                  <a:lnTo>
                    <a:pt x="827" y="1126"/>
                  </a:lnTo>
                  <a:lnTo>
                    <a:pt x="817" y="1096"/>
                  </a:lnTo>
                  <a:lnTo>
                    <a:pt x="814" y="1064"/>
                  </a:lnTo>
                  <a:lnTo>
                    <a:pt x="817" y="1034"/>
                  </a:lnTo>
                  <a:lnTo>
                    <a:pt x="826" y="1002"/>
                  </a:lnTo>
                  <a:lnTo>
                    <a:pt x="830" y="995"/>
                  </a:lnTo>
                  <a:lnTo>
                    <a:pt x="836" y="975"/>
                  </a:lnTo>
                  <a:lnTo>
                    <a:pt x="853" y="953"/>
                  </a:lnTo>
                  <a:lnTo>
                    <a:pt x="875" y="933"/>
                  </a:lnTo>
                  <a:lnTo>
                    <a:pt x="901" y="919"/>
                  </a:lnTo>
                  <a:lnTo>
                    <a:pt x="929" y="914"/>
                  </a:lnTo>
                  <a:lnTo>
                    <a:pt x="915" y="910"/>
                  </a:lnTo>
                  <a:lnTo>
                    <a:pt x="896" y="896"/>
                  </a:lnTo>
                  <a:lnTo>
                    <a:pt x="879" y="879"/>
                  </a:lnTo>
                  <a:lnTo>
                    <a:pt x="870" y="855"/>
                  </a:lnTo>
                  <a:lnTo>
                    <a:pt x="865" y="833"/>
                  </a:lnTo>
                  <a:lnTo>
                    <a:pt x="870" y="809"/>
                  </a:lnTo>
                  <a:lnTo>
                    <a:pt x="883" y="788"/>
                  </a:lnTo>
                  <a:lnTo>
                    <a:pt x="898" y="776"/>
                  </a:lnTo>
                  <a:lnTo>
                    <a:pt x="919" y="769"/>
                  </a:lnTo>
                  <a:lnTo>
                    <a:pt x="938" y="772"/>
                  </a:lnTo>
                  <a:lnTo>
                    <a:pt x="957" y="776"/>
                  </a:lnTo>
                  <a:lnTo>
                    <a:pt x="972" y="789"/>
                  </a:lnTo>
                  <a:lnTo>
                    <a:pt x="981" y="806"/>
                  </a:lnTo>
                  <a:lnTo>
                    <a:pt x="983" y="827"/>
                  </a:lnTo>
                  <a:lnTo>
                    <a:pt x="972" y="846"/>
                  </a:lnTo>
                  <a:lnTo>
                    <a:pt x="955" y="856"/>
                  </a:lnTo>
                  <a:lnTo>
                    <a:pt x="955" y="856"/>
                  </a:lnTo>
                  <a:lnTo>
                    <a:pt x="971" y="847"/>
                  </a:lnTo>
                  <a:lnTo>
                    <a:pt x="979" y="831"/>
                  </a:lnTo>
                  <a:lnTo>
                    <a:pt x="980" y="811"/>
                  </a:lnTo>
                  <a:lnTo>
                    <a:pt x="973" y="793"/>
                  </a:lnTo>
                  <a:lnTo>
                    <a:pt x="960" y="781"/>
                  </a:lnTo>
                  <a:lnTo>
                    <a:pt x="943" y="773"/>
                  </a:lnTo>
                  <a:lnTo>
                    <a:pt x="926" y="771"/>
                  </a:lnTo>
                  <a:lnTo>
                    <a:pt x="905" y="775"/>
                  </a:lnTo>
                  <a:lnTo>
                    <a:pt x="888" y="786"/>
                  </a:lnTo>
                  <a:lnTo>
                    <a:pt x="875" y="804"/>
                  </a:lnTo>
                  <a:lnTo>
                    <a:pt x="869" y="825"/>
                  </a:lnTo>
                  <a:lnTo>
                    <a:pt x="869" y="846"/>
                  </a:lnTo>
                  <a:lnTo>
                    <a:pt x="876" y="867"/>
                  </a:lnTo>
                  <a:lnTo>
                    <a:pt x="890" y="886"/>
                  </a:lnTo>
                  <a:lnTo>
                    <a:pt x="912" y="905"/>
                  </a:lnTo>
                  <a:lnTo>
                    <a:pt x="938" y="914"/>
                  </a:lnTo>
                  <a:lnTo>
                    <a:pt x="967" y="912"/>
                  </a:lnTo>
                  <a:lnTo>
                    <a:pt x="993" y="905"/>
                  </a:lnTo>
                  <a:lnTo>
                    <a:pt x="1007" y="895"/>
                  </a:lnTo>
                  <a:lnTo>
                    <a:pt x="1019" y="880"/>
                  </a:lnTo>
                  <a:lnTo>
                    <a:pt x="1032" y="864"/>
                  </a:lnTo>
                  <a:lnTo>
                    <a:pt x="1040" y="838"/>
                  </a:lnTo>
                  <a:lnTo>
                    <a:pt x="1044" y="812"/>
                  </a:lnTo>
                  <a:lnTo>
                    <a:pt x="1042" y="781"/>
                  </a:lnTo>
                  <a:lnTo>
                    <a:pt x="1036" y="749"/>
                  </a:lnTo>
                  <a:lnTo>
                    <a:pt x="1022" y="712"/>
                  </a:lnTo>
                  <a:lnTo>
                    <a:pt x="1014" y="698"/>
                  </a:lnTo>
                  <a:lnTo>
                    <a:pt x="978" y="652"/>
                  </a:lnTo>
                  <a:lnTo>
                    <a:pt x="939" y="599"/>
                  </a:lnTo>
                  <a:lnTo>
                    <a:pt x="906" y="547"/>
                  </a:lnTo>
                  <a:lnTo>
                    <a:pt x="883" y="498"/>
                  </a:lnTo>
                  <a:lnTo>
                    <a:pt x="882" y="496"/>
                  </a:lnTo>
                  <a:lnTo>
                    <a:pt x="861" y="459"/>
                  </a:lnTo>
                  <a:lnTo>
                    <a:pt x="822" y="373"/>
                  </a:lnTo>
                  <a:lnTo>
                    <a:pt x="789" y="283"/>
                  </a:lnTo>
                  <a:lnTo>
                    <a:pt x="766" y="190"/>
                  </a:lnTo>
                  <a:lnTo>
                    <a:pt x="760" y="145"/>
                  </a:lnTo>
                  <a:lnTo>
                    <a:pt x="757" y="149"/>
                  </a:lnTo>
                  <a:lnTo>
                    <a:pt x="714" y="198"/>
                  </a:lnTo>
                  <a:lnTo>
                    <a:pt x="717" y="215"/>
                  </a:lnTo>
                  <a:lnTo>
                    <a:pt x="730" y="284"/>
                  </a:lnTo>
                  <a:lnTo>
                    <a:pt x="741" y="348"/>
                  </a:lnTo>
                  <a:lnTo>
                    <a:pt x="749" y="412"/>
                  </a:lnTo>
                  <a:lnTo>
                    <a:pt x="750" y="476"/>
                  </a:lnTo>
                  <a:lnTo>
                    <a:pt x="746" y="541"/>
                  </a:lnTo>
                  <a:lnTo>
                    <a:pt x="731" y="604"/>
                  </a:lnTo>
                  <a:lnTo>
                    <a:pt x="716" y="657"/>
                  </a:lnTo>
                  <a:lnTo>
                    <a:pt x="690" y="708"/>
                  </a:lnTo>
                  <a:lnTo>
                    <a:pt x="653" y="756"/>
                  </a:lnTo>
                  <a:lnTo>
                    <a:pt x="612" y="793"/>
                  </a:lnTo>
                  <a:lnTo>
                    <a:pt x="574" y="812"/>
                  </a:lnTo>
                  <a:lnTo>
                    <a:pt x="535" y="822"/>
                  </a:lnTo>
                  <a:lnTo>
                    <a:pt x="495" y="826"/>
                  </a:lnTo>
                  <a:lnTo>
                    <a:pt x="452" y="820"/>
                  </a:lnTo>
                  <a:lnTo>
                    <a:pt x="413" y="808"/>
                  </a:lnTo>
                  <a:lnTo>
                    <a:pt x="381" y="791"/>
                  </a:lnTo>
                  <a:lnTo>
                    <a:pt x="355" y="770"/>
                  </a:lnTo>
                  <a:lnTo>
                    <a:pt x="349" y="800"/>
                  </a:lnTo>
                  <a:lnTo>
                    <a:pt x="346" y="815"/>
                  </a:lnTo>
                  <a:lnTo>
                    <a:pt x="355" y="825"/>
                  </a:lnTo>
                  <a:lnTo>
                    <a:pt x="363" y="833"/>
                  </a:lnTo>
                  <a:lnTo>
                    <a:pt x="375" y="848"/>
                  </a:lnTo>
                  <a:lnTo>
                    <a:pt x="397" y="866"/>
                  </a:lnTo>
                  <a:lnTo>
                    <a:pt x="429" y="888"/>
                  </a:lnTo>
                  <a:lnTo>
                    <a:pt x="471" y="907"/>
                  </a:lnTo>
                  <a:lnTo>
                    <a:pt x="471" y="897"/>
                  </a:lnTo>
                  <a:lnTo>
                    <a:pt x="473" y="885"/>
                  </a:lnTo>
                  <a:lnTo>
                    <a:pt x="482" y="872"/>
                  </a:lnTo>
                  <a:lnTo>
                    <a:pt x="494" y="861"/>
                  </a:lnTo>
                  <a:lnTo>
                    <a:pt x="507" y="855"/>
                  </a:lnTo>
                  <a:lnTo>
                    <a:pt x="532" y="847"/>
                  </a:lnTo>
                  <a:lnTo>
                    <a:pt x="555" y="846"/>
                  </a:lnTo>
                  <a:lnTo>
                    <a:pt x="565" y="847"/>
                  </a:lnTo>
                  <a:lnTo>
                    <a:pt x="587" y="848"/>
                  </a:lnTo>
                  <a:lnTo>
                    <a:pt x="617" y="848"/>
                  </a:lnTo>
                  <a:lnTo>
                    <a:pt x="651" y="841"/>
                  </a:lnTo>
                  <a:lnTo>
                    <a:pt x="691" y="826"/>
                  </a:lnTo>
                  <a:lnTo>
                    <a:pt x="731" y="801"/>
                  </a:lnTo>
                  <a:lnTo>
                    <a:pt x="772" y="769"/>
                  </a:lnTo>
                  <a:lnTo>
                    <a:pt x="807" y="731"/>
                  </a:lnTo>
                  <a:lnTo>
                    <a:pt x="836" y="686"/>
                  </a:lnTo>
                  <a:lnTo>
                    <a:pt x="858" y="638"/>
                  </a:lnTo>
                  <a:lnTo>
                    <a:pt x="872" y="591"/>
                  </a:lnTo>
                  <a:lnTo>
                    <a:pt x="874" y="543"/>
                  </a:lnTo>
                  <a:lnTo>
                    <a:pt x="871" y="513"/>
                  </a:lnTo>
                  <a:lnTo>
                    <a:pt x="865" y="485"/>
                  </a:lnTo>
                  <a:lnTo>
                    <a:pt x="858" y="465"/>
                  </a:lnTo>
                  <a:lnTo>
                    <a:pt x="854" y="452"/>
                  </a:lnTo>
                  <a:lnTo>
                    <a:pt x="863" y="463"/>
                  </a:lnTo>
                  <a:lnTo>
                    <a:pt x="872" y="483"/>
                  </a:lnTo>
                  <a:lnTo>
                    <a:pt x="884" y="511"/>
                  </a:lnTo>
                  <a:lnTo>
                    <a:pt x="894" y="545"/>
                  </a:lnTo>
                  <a:lnTo>
                    <a:pt x="900" y="585"/>
                  </a:lnTo>
                  <a:lnTo>
                    <a:pt x="901" y="631"/>
                  </a:lnTo>
                  <a:lnTo>
                    <a:pt x="896" y="676"/>
                  </a:lnTo>
                  <a:lnTo>
                    <a:pt x="882" y="723"/>
                  </a:lnTo>
                  <a:lnTo>
                    <a:pt x="865" y="769"/>
                  </a:lnTo>
                  <a:lnTo>
                    <a:pt x="843" y="809"/>
                  </a:lnTo>
                  <a:lnTo>
                    <a:pt x="817" y="845"/>
                  </a:lnTo>
                  <a:lnTo>
                    <a:pt x="791" y="877"/>
                  </a:lnTo>
                  <a:lnTo>
                    <a:pt x="759" y="910"/>
                  </a:lnTo>
                  <a:lnTo>
                    <a:pt x="721" y="942"/>
                  </a:lnTo>
                  <a:lnTo>
                    <a:pt x="677" y="969"/>
                  </a:lnTo>
                  <a:lnTo>
                    <a:pt x="628" y="989"/>
                  </a:lnTo>
                  <a:lnTo>
                    <a:pt x="582" y="1004"/>
                  </a:lnTo>
                  <a:lnTo>
                    <a:pt x="532" y="1010"/>
                  </a:lnTo>
                  <a:lnTo>
                    <a:pt x="482" y="1013"/>
                  </a:lnTo>
                  <a:lnTo>
                    <a:pt x="437" y="1008"/>
                  </a:lnTo>
                  <a:lnTo>
                    <a:pt x="393" y="998"/>
                  </a:lnTo>
                  <a:lnTo>
                    <a:pt x="359" y="986"/>
                  </a:lnTo>
                  <a:lnTo>
                    <a:pt x="330" y="972"/>
                  </a:lnTo>
                  <a:lnTo>
                    <a:pt x="313" y="959"/>
                  </a:lnTo>
                  <a:lnTo>
                    <a:pt x="294" y="1024"/>
                  </a:lnTo>
                  <a:lnTo>
                    <a:pt x="270" y="1091"/>
                  </a:lnTo>
                  <a:lnTo>
                    <a:pt x="242" y="1156"/>
                  </a:lnTo>
                  <a:lnTo>
                    <a:pt x="209" y="1215"/>
                  </a:lnTo>
                  <a:lnTo>
                    <a:pt x="169" y="1270"/>
                  </a:lnTo>
                  <a:lnTo>
                    <a:pt x="123" y="1316"/>
                  </a:lnTo>
                  <a:lnTo>
                    <a:pt x="71" y="1360"/>
                  </a:lnTo>
                  <a:lnTo>
                    <a:pt x="23" y="1391"/>
                  </a:lnTo>
                  <a:lnTo>
                    <a:pt x="0" y="1401"/>
                  </a:lnTo>
                  <a:lnTo>
                    <a:pt x="0" y="1386"/>
                  </a:lnTo>
                  <a:lnTo>
                    <a:pt x="18" y="1377"/>
                  </a:lnTo>
                  <a:lnTo>
                    <a:pt x="62" y="1349"/>
                  </a:lnTo>
                  <a:lnTo>
                    <a:pt x="113" y="1306"/>
                  </a:lnTo>
                  <a:lnTo>
                    <a:pt x="155" y="1258"/>
                  </a:lnTo>
                  <a:lnTo>
                    <a:pt x="193" y="1207"/>
                  </a:lnTo>
                  <a:lnTo>
                    <a:pt x="224" y="1147"/>
                  </a:lnTo>
                  <a:lnTo>
                    <a:pt x="250" y="1084"/>
                  </a:lnTo>
                  <a:lnTo>
                    <a:pt x="270" y="1016"/>
                  </a:lnTo>
                  <a:lnTo>
                    <a:pt x="290" y="946"/>
                  </a:lnTo>
                  <a:lnTo>
                    <a:pt x="291" y="941"/>
                  </a:lnTo>
                  <a:lnTo>
                    <a:pt x="289" y="940"/>
                  </a:lnTo>
                  <a:lnTo>
                    <a:pt x="276" y="927"/>
                  </a:lnTo>
                  <a:lnTo>
                    <a:pt x="268" y="919"/>
                  </a:lnTo>
                  <a:lnTo>
                    <a:pt x="252" y="893"/>
                  </a:lnTo>
                  <a:lnTo>
                    <a:pt x="242" y="868"/>
                  </a:lnTo>
                  <a:lnTo>
                    <a:pt x="241" y="843"/>
                  </a:lnTo>
                  <a:lnTo>
                    <a:pt x="245" y="821"/>
                  </a:lnTo>
                  <a:lnTo>
                    <a:pt x="257" y="805"/>
                  </a:lnTo>
                  <a:lnTo>
                    <a:pt x="269" y="794"/>
                  </a:lnTo>
                  <a:lnTo>
                    <a:pt x="285" y="791"/>
                  </a:lnTo>
                  <a:lnTo>
                    <a:pt x="301" y="793"/>
                  </a:lnTo>
                  <a:lnTo>
                    <a:pt x="316" y="797"/>
                  </a:lnTo>
                  <a:lnTo>
                    <a:pt x="319" y="798"/>
                  </a:lnTo>
                  <a:lnTo>
                    <a:pt x="319" y="794"/>
                  </a:lnTo>
                  <a:lnTo>
                    <a:pt x="329" y="739"/>
                  </a:lnTo>
                  <a:lnTo>
                    <a:pt x="311" y="709"/>
                  </a:lnTo>
                  <a:lnTo>
                    <a:pt x="298" y="674"/>
                  </a:lnTo>
                  <a:lnTo>
                    <a:pt x="291" y="640"/>
                  </a:lnTo>
                  <a:lnTo>
                    <a:pt x="290" y="604"/>
                  </a:lnTo>
                  <a:lnTo>
                    <a:pt x="295" y="568"/>
                  </a:lnTo>
                  <a:lnTo>
                    <a:pt x="305" y="534"/>
                  </a:lnTo>
                  <a:lnTo>
                    <a:pt x="323" y="503"/>
                  </a:lnTo>
                  <a:lnTo>
                    <a:pt x="347" y="476"/>
                  </a:lnTo>
                  <a:lnTo>
                    <a:pt x="375" y="455"/>
                  </a:lnTo>
                  <a:lnTo>
                    <a:pt x="381" y="417"/>
                  </a:lnTo>
                  <a:lnTo>
                    <a:pt x="335" y="428"/>
                  </a:lnTo>
                  <a:lnTo>
                    <a:pt x="275" y="438"/>
                  </a:lnTo>
                  <a:lnTo>
                    <a:pt x="215" y="441"/>
                  </a:lnTo>
                  <a:lnTo>
                    <a:pt x="159" y="436"/>
                  </a:lnTo>
                  <a:lnTo>
                    <a:pt x="97" y="420"/>
                  </a:lnTo>
                  <a:lnTo>
                    <a:pt x="39" y="394"/>
                  </a:lnTo>
                  <a:lnTo>
                    <a:pt x="0" y="369"/>
                  </a:lnTo>
                  <a:lnTo>
                    <a:pt x="0" y="342"/>
                  </a:lnTo>
                  <a:lnTo>
                    <a:pt x="37" y="369"/>
                  </a:lnTo>
                  <a:lnTo>
                    <a:pt x="95" y="400"/>
                  </a:lnTo>
                  <a:lnTo>
                    <a:pt x="156" y="421"/>
                  </a:lnTo>
                  <a:lnTo>
                    <a:pt x="211" y="429"/>
                  </a:lnTo>
                  <a:lnTo>
                    <a:pt x="267" y="427"/>
                  </a:lnTo>
                  <a:lnTo>
                    <a:pt x="325" y="419"/>
                  </a:lnTo>
                  <a:lnTo>
                    <a:pt x="382" y="404"/>
                  </a:lnTo>
                  <a:lnTo>
                    <a:pt x="383" y="403"/>
                  </a:lnTo>
                  <a:lnTo>
                    <a:pt x="386" y="390"/>
                  </a:lnTo>
                  <a:lnTo>
                    <a:pt x="406" y="308"/>
                  </a:lnTo>
                  <a:lnTo>
                    <a:pt x="428" y="229"/>
                  </a:lnTo>
                  <a:lnTo>
                    <a:pt x="458" y="131"/>
                  </a:lnTo>
                  <a:lnTo>
                    <a:pt x="490" y="27"/>
                  </a:lnTo>
                  <a:lnTo>
                    <a:pt x="501" y="0"/>
                  </a:lnTo>
                  <a:lnTo>
                    <a:pt x="547" y="0"/>
                  </a:lnTo>
                  <a:lnTo>
                    <a:pt x="543" y="11"/>
                  </a:lnTo>
                  <a:lnTo>
                    <a:pt x="506" y="126"/>
                  </a:lnTo>
                  <a:lnTo>
                    <a:pt x="470" y="242"/>
                  </a:lnTo>
                  <a:lnTo>
                    <a:pt x="447" y="320"/>
                  </a:lnTo>
                  <a:lnTo>
                    <a:pt x="431" y="385"/>
                  </a:lnTo>
                  <a:lnTo>
                    <a:pt x="434" y="384"/>
                  </a:lnTo>
                  <a:lnTo>
                    <a:pt x="485" y="358"/>
                  </a:lnTo>
                  <a:lnTo>
                    <a:pt x="530" y="328"/>
                  </a:lnTo>
                  <a:lnTo>
                    <a:pt x="578" y="294"/>
                  </a:lnTo>
                  <a:lnTo>
                    <a:pt x="622" y="251"/>
                  </a:lnTo>
                  <a:lnTo>
                    <a:pt x="661" y="208"/>
                  </a:lnTo>
                  <a:lnTo>
                    <a:pt x="679" y="185"/>
                  </a:lnTo>
                  <a:lnTo>
                    <a:pt x="671" y="121"/>
                  </a:lnTo>
                  <a:lnTo>
                    <a:pt x="666" y="48"/>
                  </a:lnTo>
                  <a:lnTo>
                    <a:pt x="665" y="0"/>
                  </a:lnTo>
                  <a:lnTo>
                    <a:pt x="691" y="0"/>
                  </a:lnTo>
                  <a:lnTo>
                    <a:pt x="696" y="73"/>
                  </a:lnTo>
                  <a:lnTo>
                    <a:pt x="705" y="146"/>
                  </a:lnTo>
                  <a:lnTo>
                    <a:pt x="706" y="150"/>
                  </a:lnTo>
                  <a:lnTo>
                    <a:pt x="733" y="108"/>
                  </a:lnTo>
                  <a:lnTo>
                    <a:pt x="752" y="76"/>
                  </a:lnTo>
                  <a:lnTo>
                    <a:pt x="748" y="0"/>
                  </a:lnTo>
                  <a:lnTo>
                    <a:pt x="748" y="0"/>
                  </a:lnTo>
                  <a:lnTo>
                    <a:pt x="788" y="0"/>
                  </a:lnTo>
                  <a:lnTo>
                    <a:pt x="788" y="11"/>
                  </a:lnTo>
                  <a:lnTo>
                    <a:pt x="794" y="0"/>
                  </a:lnTo>
                  <a:lnTo>
                    <a:pt x="863" y="0"/>
                  </a:lnTo>
                  <a:lnTo>
                    <a:pt x="845" y="27"/>
                  </a:lnTo>
                  <a:lnTo>
                    <a:pt x="802" y="90"/>
                  </a:lnTo>
                  <a:lnTo>
                    <a:pt x="794" y="100"/>
                  </a:lnTo>
                  <a:lnTo>
                    <a:pt x="799" y="149"/>
                  </a:lnTo>
                  <a:lnTo>
                    <a:pt x="815" y="237"/>
                  </a:lnTo>
                  <a:lnTo>
                    <a:pt x="841" y="319"/>
                  </a:lnTo>
                  <a:lnTo>
                    <a:pt x="875" y="404"/>
                  </a:lnTo>
                  <a:lnTo>
                    <a:pt x="914" y="484"/>
                  </a:lnTo>
                  <a:lnTo>
                    <a:pt x="962" y="559"/>
                  </a:lnTo>
                  <a:lnTo>
                    <a:pt x="1017" y="628"/>
                  </a:lnTo>
                  <a:lnTo>
                    <a:pt x="1080" y="692"/>
                  </a:lnTo>
                  <a:lnTo>
                    <a:pt x="1148" y="749"/>
                  </a:lnTo>
                  <a:lnTo>
                    <a:pt x="1222" y="800"/>
                  </a:lnTo>
                  <a:lnTo>
                    <a:pt x="1289" y="842"/>
                  </a:lnTo>
                  <a:lnTo>
                    <a:pt x="1359" y="876"/>
                  </a:lnTo>
                  <a:lnTo>
                    <a:pt x="1434" y="903"/>
                  </a:lnTo>
                  <a:lnTo>
                    <a:pt x="1508" y="923"/>
                  </a:lnTo>
                  <a:lnTo>
                    <a:pt x="1587" y="936"/>
                  </a:lnTo>
                  <a:lnTo>
                    <a:pt x="1666" y="943"/>
                  </a:lnTo>
                  <a:lnTo>
                    <a:pt x="1745" y="940"/>
                  </a:lnTo>
                  <a:lnTo>
                    <a:pt x="1822" y="931"/>
                  </a:lnTo>
                  <a:lnTo>
                    <a:pt x="1899" y="916"/>
                  </a:lnTo>
                  <a:lnTo>
                    <a:pt x="1972" y="893"/>
                  </a:lnTo>
                  <a:lnTo>
                    <a:pt x="2045" y="863"/>
                  </a:lnTo>
                  <a:lnTo>
                    <a:pt x="2113" y="826"/>
                  </a:lnTo>
                  <a:lnTo>
                    <a:pt x="2177" y="781"/>
                  </a:lnTo>
                  <a:lnTo>
                    <a:pt x="2234" y="730"/>
                  </a:lnTo>
                  <a:lnTo>
                    <a:pt x="2286" y="670"/>
                  </a:lnTo>
                  <a:lnTo>
                    <a:pt x="2333" y="605"/>
                  </a:lnTo>
                  <a:lnTo>
                    <a:pt x="2363" y="545"/>
                  </a:lnTo>
                  <a:lnTo>
                    <a:pt x="2384" y="484"/>
                  </a:lnTo>
                  <a:lnTo>
                    <a:pt x="2390" y="463"/>
                  </a:lnTo>
                  <a:lnTo>
                    <a:pt x="2374" y="482"/>
                  </a:lnTo>
                  <a:lnTo>
                    <a:pt x="2354" y="500"/>
                  </a:lnTo>
                  <a:lnTo>
                    <a:pt x="2339" y="527"/>
                  </a:lnTo>
                  <a:lnTo>
                    <a:pt x="2294" y="586"/>
                  </a:lnTo>
                  <a:lnTo>
                    <a:pt x="2244" y="635"/>
                  </a:lnTo>
                  <a:lnTo>
                    <a:pt x="2191" y="680"/>
                  </a:lnTo>
                  <a:lnTo>
                    <a:pt x="2129" y="718"/>
                  </a:lnTo>
                  <a:lnTo>
                    <a:pt x="2064" y="750"/>
                  </a:lnTo>
                  <a:lnTo>
                    <a:pt x="1998" y="774"/>
                  </a:lnTo>
                  <a:lnTo>
                    <a:pt x="1926" y="790"/>
                  </a:lnTo>
                  <a:lnTo>
                    <a:pt x="1855" y="801"/>
                  </a:lnTo>
                  <a:lnTo>
                    <a:pt x="1783" y="804"/>
                  </a:lnTo>
                  <a:lnTo>
                    <a:pt x="1711" y="802"/>
                  </a:lnTo>
                  <a:lnTo>
                    <a:pt x="1638" y="790"/>
                  </a:lnTo>
                  <a:lnTo>
                    <a:pt x="1568" y="774"/>
                  </a:lnTo>
                  <a:lnTo>
                    <a:pt x="1501" y="748"/>
                  </a:lnTo>
                  <a:lnTo>
                    <a:pt x="1436" y="717"/>
                  </a:lnTo>
                  <a:lnTo>
                    <a:pt x="1364" y="676"/>
                  </a:lnTo>
                  <a:lnTo>
                    <a:pt x="1297" y="625"/>
                  </a:lnTo>
                  <a:lnTo>
                    <a:pt x="1236" y="570"/>
                  </a:lnTo>
                  <a:lnTo>
                    <a:pt x="1181" y="506"/>
                  </a:lnTo>
                  <a:lnTo>
                    <a:pt x="1134" y="436"/>
                  </a:lnTo>
                  <a:lnTo>
                    <a:pt x="1093" y="364"/>
                  </a:lnTo>
                  <a:lnTo>
                    <a:pt x="1063" y="288"/>
                  </a:lnTo>
                  <a:lnTo>
                    <a:pt x="1038" y="207"/>
                  </a:lnTo>
                  <a:lnTo>
                    <a:pt x="1022" y="126"/>
                  </a:lnTo>
                  <a:lnTo>
                    <a:pt x="1014" y="42"/>
                  </a:lnTo>
                  <a:lnTo>
                    <a:pt x="1013" y="0"/>
                  </a:lnTo>
                  <a:lnTo>
                    <a:pt x="1045" y="0"/>
                  </a:lnTo>
                  <a:lnTo>
                    <a:pt x="1044" y="10"/>
                  </a:lnTo>
                  <a:lnTo>
                    <a:pt x="1049" y="88"/>
                  </a:lnTo>
                  <a:lnTo>
                    <a:pt x="1061" y="165"/>
                  </a:lnTo>
                  <a:lnTo>
                    <a:pt x="1080" y="240"/>
                  </a:lnTo>
                  <a:lnTo>
                    <a:pt x="1106" y="313"/>
                  </a:lnTo>
                  <a:lnTo>
                    <a:pt x="1140" y="384"/>
                  </a:lnTo>
                  <a:lnTo>
                    <a:pt x="1179" y="451"/>
                  </a:lnTo>
                  <a:lnTo>
                    <a:pt x="1224" y="514"/>
                  </a:lnTo>
                  <a:lnTo>
                    <a:pt x="1278" y="570"/>
                  </a:lnTo>
                  <a:lnTo>
                    <a:pt x="1336" y="621"/>
                  </a:lnTo>
                  <a:lnTo>
                    <a:pt x="1398" y="666"/>
                  </a:lnTo>
                  <a:lnTo>
                    <a:pt x="1466" y="703"/>
                  </a:lnTo>
                  <a:lnTo>
                    <a:pt x="1538" y="734"/>
                  </a:lnTo>
                  <a:lnTo>
                    <a:pt x="1609" y="758"/>
                  </a:lnTo>
                  <a:lnTo>
                    <a:pt x="1680" y="774"/>
                  </a:lnTo>
                  <a:lnTo>
                    <a:pt x="1752" y="782"/>
                  </a:lnTo>
                  <a:lnTo>
                    <a:pt x="1824" y="781"/>
                  </a:lnTo>
                  <a:lnTo>
                    <a:pt x="1896" y="775"/>
                  </a:lnTo>
                  <a:lnTo>
                    <a:pt x="1967" y="760"/>
                  </a:lnTo>
                  <a:lnTo>
                    <a:pt x="2037" y="738"/>
                  </a:lnTo>
                  <a:lnTo>
                    <a:pt x="2103" y="709"/>
                  </a:lnTo>
                  <a:lnTo>
                    <a:pt x="2164" y="672"/>
                  </a:lnTo>
                  <a:lnTo>
                    <a:pt x="2221" y="630"/>
                  </a:lnTo>
                  <a:lnTo>
                    <a:pt x="2272" y="580"/>
                  </a:lnTo>
                  <a:lnTo>
                    <a:pt x="2301" y="545"/>
                  </a:lnTo>
                  <a:lnTo>
                    <a:pt x="2272" y="567"/>
                  </a:lnTo>
                  <a:lnTo>
                    <a:pt x="2215" y="601"/>
                  </a:lnTo>
                  <a:lnTo>
                    <a:pt x="2154" y="628"/>
                  </a:lnTo>
                  <a:lnTo>
                    <a:pt x="2092" y="650"/>
                  </a:lnTo>
                  <a:lnTo>
                    <a:pt x="2026" y="664"/>
                  </a:lnTo>
                  <a:lnTo>
                    <a:pt x="1965" y="672"/>
                  </a:lnTo>
                  <a:lnTo>
                    <a:pt x="1906" y="672"/>
                  </a:lnTo>
                  <a:lnTo>
                    <a:pt x="1837" y="671"/>
                  </a:lnTo>
                  <a:lnTo>
                    <a:pt x="1766" y="660"/>
                  </a:lnTo>
                  <a:lnTo>
                    <a:pt x="1698" y="644"/>
                  </a:lnTo>
                  <a:lnTo>
                    <a:pt x="1634" y="621"/>
                  </a:lnTo>
                  <a:lnTo>
                    <a:pt x="1575" y="591"/>
                  </a:lnTo>
                  <a:lnTo>
                    <a:pt x="1522" y="557"/>
                  </a:lnTo>
                  <a:lnTo>
                    <a:pt x="1471" y="518"/>
                  </a:lnTo>
                  <a:lnTo>
                    <a:pt x="1430" y="476"/>
                  </a:lnTo>
                  <a:lnTo>
                    <a:pt x="1397" y="435"/>
                  </a:lnTo>
                  <a:lnTo>
                    <a:pt x="1371" y="392"/>
                  </a:lnTo>
                  <a:lnTo>
                    <a:pt x="1352" y="356"/>
                  </a:lnTo>
                  <a:lnTo>
                    <a:pt x="1340" y="324"/>
                  </a:lnTo>
                  <a:lnTo>
                    <a:pt x="1339" y="319"/>
                  </a:lnTo>
                  <a:lnTo>
                    <a:pt x="1323" y="297"/>
                  </a:lnTo>
                  <a:lnTo>
                    <a:pt x="1292" y="230"/>
                  </a:lnTo>
                  <a:lnTo>
                    <a:pt x="1268" y="160"/>
                  </a:lnTo>
                  <a:lnTo>
                    <a:pt x="1250" y="87"/>
                  </a:lnTo>
                  <a:lnTo>
                    <a:pt x="1241" y="13"/>
                  </a:lnTo>
                  <a:lnTo>
                    <a:pt x="1240" y="0"/>
                  </a:lnTo>
                  <a:lnTo>
                    <a:pt x="1256" y="0"/>
                  </a:lnTo>
                  <a:lnTo>
                    <a:pt x="1259" y="35"/>
                  </a:lnTo>
                  <a:lnTo>
                    <a:pt x="1274" y="113"/>
                  </a:lnTo>
                  <a:lnTo>
                    <a:pt x="1297" y="189"/>
                  </a:lnTo>
                  <a:lnTo>
                    <a:pt x="1328" y="258"/>
                  </a:lnTo>
                  <a:lnTo>
                    <a:pt x="1366" y="325"/>
                  </a:lnTo>
                  <a:lnTo>
                    <a:pt x="1415" y="386"/>
                  </a:lnTo>
                  <a:lnTo>
                    <a:pt x="1469" y="443"/>
                  </a:lnTo>
                  <a:lnTo>
                    <a:pt x="1518" y="481"/>
                  </a:lnTo>
                  <a:lnTo>
                    <a:pt x="1578" y="506"/>
                  </a:lnTo>
                  <a:lnTo>
                    <a:pt x="1644" y="524"/>
                  </a:lnTo>
                  <a:lnTo>
                    <a:pt x="1711" y="534"/>
                  </a:lnTo>
                  <a:lnTo>
                    <a:pt x="1780" y="534"/>
                  </a:lnTo>
                  <a:lnTo>
                    <a:pt x="1846" y="527"/>
                  </a:lnTo>
                  <a:lnTo>
                    <a:pt x="1908" y="513"/>
                  </a:lnTo>
                  <a:lnTo>
                    <a:pt x="1965" y="491"/>
                  </a:lnTo>
                  <a:lnTo>
                    <a:pt x="2014" y="464"/>
                  </a:lnTo>
                  <a:lnTo>
                    <a:pt x="2047" y="442"/>
                  </a:lnTo>
                  <a:lnTo>
                    <a:pt x="2072" y="420"/>
                  </a:lnTo>
                  <a:lnTo>
                    <a:pt x="2093" y="399"/>
                  </a:lnTo>
                  <a:lnTo>
                    <a:pt x="2107" y="381"/>
                  </a:lnTo>
                  <a:lnTo>
                    <a:pt x="2119" y="365"/>
                  </a:lnTo>
                  <a:lnTo>
                    <a:pt x="2123" y="357"/>
                  </a:lnTo>
                  <a:lnTo>
                    <a:pt x="2150" y="331"/>
                  </a:lnTo>
                  <a:lnTo>
                    <a:pt x="2185" y="309"/>
                  </a:lnTo>
                  <a:lnTo>
                    <a:pt x="2209" y="302"/>
                  </a:lnTo>
                  <a:lnTo>
                    <a:pt x="2235" y="298"/>
                  </a:lnTo>
                  <a:lnTo>
                    <a:pt x="2259" y="303"/>
                  </a:lnTo>
                  <a:lnTo>
                    <a:pt x="2265" y="307"/>
                  </a:lnTo>
                  <a:lnTo>
                    <a:pt x="2276" y="276"/>
                  </a:lnTo>
                  <a:lnTo>
                    <a:pt x="2287" y="219"/>
                  </a:lnTo>
                  <a:lnTo>
                    <a:pt x="2291" y="160"/>
                  </a:lnTo>
                  <a:lnTo>
                    <a:pt x="2288" y="102"/>
                  </a:lnTo>
                  <a:lnTo>
                    <a:pt x="2274" y="52"/>
                  </a:lnTo>
                  <a:lnTo>
                    <a:pt x="2254" y="5"/>
                  </a:lnTo>
                  <a:lnTo>
                    <a:pt x="2251" y="0"/>
                  </a:lnTo>
                  <a:lnTo>
                    <a:pt x="2271" y="0"/>
                  </a:lnTo>
                  <a:lnTo>
                    <a:pt x="2271" y="0"/>
                  </a:lnTo>
                  <a:lnTo>
                    <a:pt x="2290" y="45"/>
                  </a:lnTo>
                  <a:lnTo>
                    <a:pt x="2303" y="95"/>
                  </a:lnTo>
                  <a:lnTo>
                    <a:pt x="2309" y="144"/>
                  </a:lnTo>
                  <a:lnTo>
                    <a:pt x="2306" y="196"/>
                  </a:lnTo>
                  <a:lnTo>
                    <a:pt x="2299" y="247"/>
                  </a:lnTo>
                  <a:lnTo>
                    <a:pt x="2285" y="299"/>
                  </a:lnTo>
                  <a:lnTo>
                    <a:pt x="2278" y="316"/>
                  </a:lnTo>
                  <a:lnTo>
                    <a:pt x="2279" y="317"/>
                  </a:lnTo>
                  <a:lnTo>
                    <a:pt x="2288" y="324"/>
                  </a:lnTo>
                  <a:lnTo>
                    <a:pt x="2301" y="287"/>
                  </a:lnTo>
                  <a:lnTo>
                    <a:pt x="2313" y="252"/>
                  </a:lnTo>
                  <a:lnTo>
                    <a:pt x="2321" y="205"/>
                  </a:lnTo>
                  <a:lnTo>
                    <a:pt x="2322" y="165"/>
                  </a:lnTo>
                  <a:lnTo>
                    <a:pt x="2320" y="131"/>
                  </a:lnTo>
                  <a:lnTo>
                    <a:pt x="2318" y="110"/>
                  </a:lnTo>
                  <a:lnTo>
                    <a:pt x="2315" y="97"/>
                  </a:lnTo>
                  <a:lnTo>
                    <a:pt x="2313" y="70"/>
                  </a:lnTo>
                  <a:lnTo>
                    <a:pt x="2316" y="45"/>
                  </a:lnTo>
                  <a:lnTo>
                    <a:pt x="2322" y="20"/>
                  </a:lnTo>
                  <a:lnTo>
                    <a:pt x="2329" y="8"/>
                  </a:lnTo>
                  <a:lnTo>
                    <a:pt x="2304" y="0"/>
                  </a:lnTo>
                  <a:lnTo>
                    <a:pt x="2480" y="0"/>
                  </a:lnTo>
                  <a:lnTo>
                    <a:pt x="2481" y="1"/>
                  </a:lnTo>
                  <a:lnTo>
                    <a:pt x="2482" y="2"/>
                  </a:lnTo>
                  <a:lnTo>
                    <a:pt x="2491" y="1"/>
                  </a:lnTo>
                  <a:lnTo>
                    <a:pt x="2490" y="0"/>
                  </a:lnTo>
                  <a:lnTo>
                    <a:pt x="2543" y="0"/>
                  </a:lnTo>
                  <a:lnTo>
                    <a:pt x="2538" y="2"/>
                  </a:lnTo>
                  <a:lnTo>
                    <a:pt x="2512" y="8"/>
                  </a:lnTo>
                  <a:lnTo>
                    <a:pt x="2521" y="45"/>
                  </a:lnTo>
                  <a:lnTo>
                    <a:pt x="2547" y="120"/>
                  </a:lnTo>
                  <a:lnTo>
                    <a:pt x="2575" y="179"/>
                  </a:lnTo>
                  <a:lnTo>
                    <a:pt x="2609" y="232"/>
                  </a:lnTo>
                  <a:lnTo>
                    <a:pt x="2651" y="283"/>
                  </a:lnTo>
                  <a:lnTo>
                    <a:pt x="2697" y="326"/>
                  </a:lnTo>
                  <a:lnTo>
                    <a:pt x="2750" y="365"/>
                  </a:lnTo>
                  <a:lnTo>
                    <a:pt x="2808" y="397"/>
                  </a:lnTo>
                  <a:lnTo>
                    <a:pt x="2867" y="421"/>
                  </a:lnTo>
                  <a:lnTo>
                    <a:pt x="2928" y="438"/>
                  </a:lnTo>
                  <a:lnTo>
                    <a:pt x="2991" y="444"/>
                  </a:lnTo>
                  <a:lnTo>
                    <a:pt x="3056" y="443"/>
                  </a:lnTo>
                  <a:lnTo>
                    <a:pt x="3120" y="432"/>
                  </a:lnTo>
                  <a:lnTo>
                    <a:pt x="3182" y="409"/>
                  </a:lnTo>
                  <a:lnTo>
                    <a:pt x="3231" y="383"/>
                  </a:lnTo>
                  <a:lnTo>
                    <a:pt x="3274" y="347"/>
                  </a:lnTo>
                  <a:lnTo>
                    <a:pt x="3314" y="306"/>
                  </a:lnTo>
                  <a:lnTo>
                    <a:pt x="3346" y="261"/>
                  </a:lnTo>
                  <a:lnTo>
                    <a:pt x="3370" y="211"/>
                  </a:lnTo>
                  <a:lnTo>
                    <a:pt x="3388" y="171"/>
                  </a:lnTo>
                  <a:lnTo>
                    <a:pt x="3364" y="169"/>
                  </a:lnTo>
                  <a:lnTo>
                    <a:pt x="3318" y="155"/>
                  </a:lnTo>
                  <a:lnTo>
                    <a:pt x="3277" y="135"/>
                  </a:lnTo>
                  <a:lnTo>
                    <a:pt x="3238" y="108"/>
                  </a:lnTo>
                  <a:lnTo>
                    <a:pt x="3225" y="96"/>
                  </a:lnTo>
                  <a:lnTo>
                    <a:pt x="3213" y="107"/>
                  </a:lnTo>
                  <a:lnTo>
                    <a:pt x="3191" y="122"/>
                  </a:lnTo>
                  <a:lnTo>
                    <a:pt x="3150" y="137"/>
                  </a:lnTo>
                  <a:lnTo>
                    <a:pt x="3107" y="146"/>
                  </a:lnTo>
                  <a:lnTo>
                    <a:pt x="3063" y="142"/>
                  </a:lnTo>
                  <a:lnTo>
                    <a:pt x="3022" y="133"/>
                  </a:lnTo>
                  <a:lnTo>
                    <a:pt x="2990" y="119"/>
                  </a:lnTo>
                  <a:lnTo>
                    <a:pt x="2961" y="98"/>
                  </a:lnTo>
                  <a:lnTo>
                    <a:pt x="2953" y="91"/>
                  </a:lnTo>
                  <a:lnTo>
                    <a:pt x="2952" y="90"/>
                  </a:lnTo>
                  <a:lnTo>
                    <a:pt x="2950" y="89"/>
                  </a:lnTo>
                  <a:lnTo>
                    <a:pt x="2949" y="88"/>
                  </a:lnTo>
                  <a:lnTo>
                    <a:pt x="2949" y="88"/>
                  </a:lnTo>
                  <a:lnTo>
                    <a:pt x="2949" y="87"/>
                  </a:lnTo>
                  <a:lnTo>
                    <a:pt x="2935" y="76"/>
                  </a:lnTo>
                  <a:lnTo>
                    <a:pt x="2909" y="49"/>
                  </a:lnTo>
                  <a:lnTo>
                    <a:pt x="2891" y="19"/>
                  </a:lnTo>
                  <a:lnTo>
                    <a:pt x="2882" y="0"/>
                  </a:lnTo>
                  <a:lnTo>
                    <a:pt x="2915" y="0"/>
                  </a:lnTo>
                  <a:lnTo>
                    <a:pt x="2937" y="22"/>
                  </a:lnTo>
                  <a:lnTo>
                    <a:pt x="2967" y="44"/>
                  </a:lnTo>
                  <a:lnTo>
                    <a:pt x="3003" y="58"/>
                  </a:lnTo>
                  <a:lnTo>
                    <a:pt x="3033" y="65"/>
                  </a:lnTo>
                  <a:lnTo>
                    <a:pt x="3060" y="63"/>
                  </a:lnTo>
                  <a:lnTo>
                    <a:pt x="3077" y="59"/>
                  </a:lnTo>
                  <a:lnTo>
                    <a:pt x="3086" y="56"/>
                  </a:lnTo>
                  <a:lnTo>
                    <a:pt x="3094" y="56"/>
                  </a:lnTo>
                  <a:lnTo>
                    <a:pt x="3104" y="54"/>
                  </a:lnTo>
                  <a:lnTo>
                    <a:pt x="3113" y="56"/>
                  </a:lnTo>
                  <a:lnTo>
                    <a:pt x="3118" y="57"/>
                  </a:lnTo>
                  <a:lnTo>
                    <a:pt x="3126" y="60"/>
                  </a:lnTo>
                  <a:lnTo>
                    <a:pt x="3130" y="65"/>
                  </a:lnTo>
                  <a:lnTo>
                    <a:pt x="3135" y="69"/>
                  </a:lnTo>
                  <a:lnTo>
                    <a:pt x="3138" y="75"/>
                  </a:lnTo>
                  <a:lnTo>
                    <a:pt x="3137" y="82"/>
                  </a:lnTo>
                  <a:lnTo>
                    <a:pt x="3149" y="75"/>
                  </a:lnTo>
                  <a:lnTo>
                    <a:pt x="3159" y="67"/>
                  </a:lnTo>
                  <a:lnTo>
                    <a:pt x="3177" y="47"/>
                  </a:lnTo>
                  <a:lnTo>
                    <a:pt x="3178" y="45"/>
                  </a:lnTo>
                  <a:lnTo>
                    <a:pt x="3174" y="40"/>
                  </a:lnTo>
                  <a:lnTo>
                    <a:pt x="3151" y="0"/>
                  </a:lnTo>
                  <a:lnTo>
                    <a:pt x="3163" y="0"/>
                  </a:lnTo>
                  <a:lnTo>
                    <a:pt x="3166" y="8"/>
                  </a:lnTo>
                  <a:lnTo>
                    <a:pt x="3185" y="37"/>
                  </a:lnTo>
                  <a:lnTo>
                    <a:pt x="3187" y="34"/>
                  </a:lnTo>
                  <a:lnTo>
                    <a:pt x="3190" y="23"/>
                  </a:lnTo>
                  <a:lnTo>
                    <a:pt x="3197" y="17"/>
                  </a:lnTo>
                  <a:lnTo>
                    <a:pt x="3202" y="10"/>
                  </a:lnTo>
                  <a:lnTo>
                    <a:pt x="3210" y="5"/>
                  </a:lnTo>
                  <a:lnTo>
                    <a:pt x="3215" y="1"/>
                  </a:lnTo>
                  <a:lnTo>
                    <a:pt x="3217" y="0"/>
                  </a:lnTo>
                  <a:lnTo>
                    <a:pt x="3239" y="0"/>
                  </a:lnTo>
                  <a:close/>
                  <a:moveTo>
                    <a:pt x="1429" y="0"/>
                  </a:moveTo>
                  <a:lnTo>
                    <a:pt x="1437" y="0"/>
                  </a:lnTo>
                  <a:lnTo>
                    <a:pt x="1430" y="43"/>
                  </a:lnTo>
                  <a:lnTo>
                    <a:pt x="1429" y="95"/>
                  </a:lnTo>
                  <a:lnTo>
                    <a:pt x="1441" y="148"/>
                  </a:lnTo>
                  <a:lnTo>
                    <a:pt x="1459" y="197"/>
                  </a:lnTo>
                  <a:lnTo>
                    <a:pt x="1485" y="241"/>
                  </a:lnTo>
                  <a:lnTo>
                    <a:pt x="1519" y="282"/>
                  </a:lnTo>
                  <a:lnTo>
                    <a:pt x="1559" y="318"/>
                  </a:lnTo>
                  <a:lnTo>
                    <a:pt x="1603" y="348"/>
                  </a:lnTo>
                  <a:lnTo>
                    <a:pt x="1651" y="371"/>
                  </a:lnTo>
                  <a:lnTo>
                    <a:pt x="1698" y="385"/>
                  </a:lnTo>
                  <a:lnTo>
                    <a:pt x="1696" y="384"/>
                  </a:lnTo>
                  <a:lnTo>
                    <a:pt x="1642" y="370"/>
                  </a:lnTo>
                  <a:lnTo>
                    <a:pt x="1593" y="345"/>
                  </a:lnTo>
                  <a:lnTo>
                    <a:pt x="1547" y="313"/>
                  </a:lnTo>
                  <a:lnTo>
                    <a:pt x="1508" y="274"/>
                  </a:lnTo>
                  <a:lnTo>
                    <a:pt x="1474" y="231"/>
                  </a:lnTo>
                  <a:lnTo>
                    <a:pt x="1449" y="185"/>
                  </a:lnTo>
                  <a:lnTo>
                    <a:pt x="1430" y="133"/>
                  </a:lnTo>
                  <a:lnTo>
                    <a:pt x="1422" y="77"/>
                  </a:lnTo>
                  <a:lnTo>
                    <a:pt x="1425" y="19"/>
                  </a:lnTo>
                  <a:lnTo>
                    <a:pt x="1429" y="0"/>
                  </a:lnTo>
                  <a:close/>
                  <a:moveTo>
                    <a:pt x="290" y="0"/>
                  </a:moveTo>
                  <a:lnTo>
                    <a:pt x="304" y="0"/>
                  </a:lnTo>
                  <a:lnTo>
                    <a:pt x="301" y="2"/>
                  </a:lnTo>
                  <a:lnTo>
                    <a:pt x="231" y="30"/>
                  </a:lnTo>
                  <a:lnTo>
                    <a:pt x="157" y="50"/>
                  </a:lnTo>
                  <a:lnTo>
                    <a:pt x="81" y="60"/>
                  </a:lnTo>
                  <a:lnTo>
                    <a:pt x="2" y="59"/>
                  </a:lnTo>
                  <a:lnTo>
                    <a:pt x="0" y="58"/>
                  </a:lnTo>
                  <a:lnTo>
                    <a:pt x="0" y="48"/>
                  </a:lnTo>
                  <a:lnTo>
                    <a:pt x="44" y="52"/>
                  </a:lnTo>
                  <a:lnTo>
                    <a:pt x="123" y="46"/>
                  </a:lnTo>
                  <a:lnTo>
                    <a:pt x="201" y="32"/>
                  </a:lnTo>
                  <a:lnTo>
                    <a:pt x="276" y="6"/>
                  </a:lnTo>
                  <a:lnTo>
                    <a:pt x="29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4113212" y="609600"/>
            <a:ext cx="7467601" cy="5638800"/>
          </a:xfrm>
          <a:solidFill>
            <a:schemeClr val="accent3">
              <a:lumMod val="60000"/>
              <a:lumOff val="40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5" name="Marcador de posición de imagen 2"/>
          <p:cNvSpPr>
            <a:spLocks noGrp="1"/>
          </p:cNvSpPr>
          <p:nvPr>
            <p:ph type="pic" idx="10"/>
          </p:nvPr>
        </p:nvSpPr>
        <p:spPr>
          <a:xfrm>
            <a:off x="608012" y="609600"/>
            <a:ext cx="3369628" cy="5638800"/>
          </a:xfrm>
          <a:solidFill>
            <a:schemeClr val="accent3">
              <a:lumMod val="60000"/>
              <a:lumOff val="40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2" name="Marcador de fecha 1"/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fld id="{8C4C7827-2116-4CB3-840C-75234ECCB87D}" type="datetime1">
              <a:rPr lang="es-ES" noProof="0" smtClean="0"/>
              <a:t>10/05/2026</a:t>
            </a:fld>
            <a:endParaRPr lang="es-ES" noProof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3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es-ES" noProof="0"/>
              <a:pPr rtl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379211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s imágenes alternati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o 6" hidden="1"/>
          <p:cNvGrpSpPr/>
          <p:nvPr/>
        </p:nvGrpSpPr>
        <p:grpSpPr bwMode="black">
          <a:xfrm flipV="1">
            <a:off x="1588" y="3111500"/>
            <a:ext cx="12187237" cy="3746500"/>
            <a:chOff x="1588" y="1588"/>
            <a:chExt cx="12187237" cy="3746500"/>
          </a:xfrm>
        </p:grpSpPr>
        <p:sp>
          <p:nvSpPr>
            <p:cNvPr id="8" name="Forma libre 15"/>
            <p:cNvSpPr>
              <a:spLocks noEditPoints="1"/>
            </p:cNvSpPr>
            <p:nvPr/>
          </p:nvSpPr>
          <p:spPr bwMode="black">
            <a:xfrm>
              <a:off x="8066088" y="1588"/>
              <a:ext cx="4122737" cy="3746500"/>
            </a:xfrm>
            <a:custGeom>
              <a:avLst/>
              <a:gdLst>
                <a:gd name="T0" fmla="*/ 803 w 2597"/>
                <a:gd name="T1" fmla="*/ 0 h 2360"/>
                <a:gd name="T2" fmla="*/ 824 w 2597"/>
                <a:gd name="T3" fmla="*/ 52 h 2360"/>
                <a:gd name="T4" fmla="*/ 2556 w 2597"/>
                <a:gd name="T5" fmla="*/ 20 h 2360"/>
                <a:gd name="T6" fmla="*/ 2539 w 2597"/>
                <a:gd name="T7" fmla="*/ 205 h 2360"/>
                <a:gd name="T8" fmla="*/ 2436 w 2597"/>
                <a:gd name="T9" fmla="*/ 248 h 2360"/>
                <a:gd name="T10" fmla="*/ 2597 w 2597"/>
                <a:gd name="T11" fmla="*/ 280 h 2360"/>
                <a:gd name="T12" fmla="*/ 2484 w 2597"/>
                <a:gd name="T13" fmla="*/ 344 h 2360"/>
                <a:gd name="T14" fmla="*/ 448 w 2597"/>
                <a:gd name="T15" fmla="*/ 346 h 2360"/>
                <a:gd name="T16" fmla="*/ 2356 w 2597"/>
                <a:gd name="T17" fmla="*/ 347 h 2360"/>
                <a:gd name="T18" fmla="*/ 1342 w 2597"/>
                <a:gd name="T19" fmla="*/ 367 h 2360"/>
                <a:gd name="T20" fmla="*/ 1387 w 2597"/>
                <a:gd name="T21" fmla="*/ 396 h 2360"/>
                <a:gd name="T22" fmla="*/ 1359 w 2597"/>
                <a:gd name="T23" fmla="*/ 313 h 2360"/>
                <a:gd name="T24" fmla="*/ 1309 w 2597"/>
                <a:gd name="T25" fmla="*/ 175 h 2360"/>
                <a:gd name="T26" fmla="*/ 1382 w 2597"/>
                <a:gd name="T27" fmla="*/ 296 h 2360"/>
                <a:gd name="T28" fmla="*/ 1326 w 2597"/>
                <a:gd name="T29" fmla="*/ 598 h 2360"/>
                <a:gd name="T30" fmla="*/ 722 w 2597"/>
                <a:gd name="T31" fmla="*/ 450 h 2360"/>
                <a:gd name="T32" fmla="*/ 993 w 2597"/>
                <a:gd name="T33" fmla="*/ 51 h 2360"/>
                <a:gd name="T34" fmla="*/ 951 w 2597"/>
                <a:gd name="T35" fmla="*/ 26 h 2360"/>
                <a:gd name="T36" fmla="*/ 879 w 2597"/>
                <a:gd name="T37" fmla="*/ 144 h 2360"/>
                <a:gd name="T38" fmla="*/ 399 w 2597"/>
                <a:gd name="T39" fmla="*/ 44 h 2360"/>
                <a:gd name="T40" fmla="*/ 671 w 2597"/>
                <a:gd name="T41" fmla="*/ 84 h 2360"/>
                <a:gd name="T42" fmla="*/ 157 w 2597"/>
                <a:gd name="T43" fmla="*/ 487 h 2360"/>
                <a:gd name="T44" fmla="*/ 226 w 2597"/>
                <a:gd name="T45" fmla="*/ 556 h 2360"/>
                <a:gd name="T46" fmla="*/ 2304 w 2597"/>
                <a:gd name="T47" fmla="*/ 296 h 2360"/>
                <a:gd name="T48" fmla="*/ 2183 w 2597"/>
                <a:gd name="T49" fmla="*/ 781 h 2360"/>
                <a:gd name="T50" fmla="*/ 2533 w 2597"/>
                <a:gd name="T51" fmla="*/ 739 h 2360"/>
                <a:gd name="T52" fmla="*/ 1654 w 2597"/>
                <a:gd name="T53" fmla="*/ 438 h 2360"/>
                <a:gd name="T54" fmla="*/ 1799 w 2597"/>
                <a:gd name="T55" fmla="*/ 517 h 2360"/>
                <a:gd name="T56" fmla="*/ 2033 w 2597"/>
                <a:gd name="T57" fmla="*/ 567 h 2360"/>
                <a:gd name="T58" fmla="*/ 2123 w 2597"/>
                <a:gd name="T59" fmla="*/ 899 h 2360"/>
                <a:gd name="T60" fmla="*/ 2082 w 2597"/>
                <a:gd name="T61" fmla="*/ 911 h 2360"/>
                <a:gd name="T62" fmla="*/ 1924 w 2597"/>
                <a:gd name="T63" fmla="*/ 949 h 2360"/>
                <a:gd name="T64" fmla="*/ 2437 w 2597"/>
                <a:gd name="T65" fmla="*/ 1068 h 2360"/>
                <a:gd name="T66" fmla="*/ 840 w 2597"/>
                <a:gd name="T67" fmla="*/ 1143 h 2360"/>
                <a:gd name="T68" fmla="*/ 776 w 2597"/>
                <a:gd name="T69" fmla="*/ 1217 h 2360"/>
                <a:gd name="T70" fmla="*/ 2506 w 2597"/>
                <a:gd name="T71" fmla="*/ 1414 h 2360"/>
                <a:gd name="T72" fmla="*/ 2597 w 2597"/>
                <a:gd name="T73" fmla="*/ 2327 h 2360"/>
                <a:gd name="T74" fmla="*/ 1764 w 2597"/>
                <a:gd name="T75" fmla="*/ 1010 h 2360"/>
                <a:gd name="T76" fmla="*/ 2457 w 2597"/>
                <a:gd name="T77" fmla="*/ 1702 h 2360"/>
                <a:gd name="T78" fmla="*/ 2565 w 2597"/>
                <a:gd name="T79" fmla="*/ 1694 h 2360"/>
                <a:gd name="T80" fmla="*/ 2381 w 2597"/>
                <a:gd name="T81" fmla="*/ 1189 h 2360"/>
                <a:gd name="T82" fmla="*/ 2115 w 2597"/>
                <a:gd name="T83" fmla="*/ 918 h 2360"/>
                <a:gd name="T84" fmla="*/ 2247 w 2597"/>
                <a:gd name="T85" fmla="*/ 859 h 2360"/>
                <a:gd name="T86" fmla="*/ 2286 w 2597"/>
                <a:gd name="T87" fmla="*/ 625 h 2360"/>
                <a:gd name="T88" fmla="*/ 2356 w 2597"/>
                <a:gd name="T89" fmla="*/ 584 h 2360"/>
                <a:gd name="T90" fmla="*/ 2420 w 2597"/>
                <a:gd name="T91" fmla="*/ 643 h 2360"/>
                <a:gd name="T92" fmla="*/ 2510 w 2597"/>
                <a:gd name="T93" fmla="*/ 642 h 2360"/>
                <a:gd name="T94" fmla="*/ 2597 w 2597"/>
                <a:gd name="T95" fmla="*/ 520 h 2360"/>
                <a:gd name="T96" fmla="*/ 2350 w 2597"/>
                <a:gd name="T97" fmla="*/ 377 h 2360"/>
                <a:gd name="T98" fmla="*/ 2234 w 2597"/>
                <a:gd name="T99" fmla="*/ 176 h 2360"/>
                <a:gd name="T100" fmla="*/ 1574 w 2597"/>
                <a:gd name="T101" fmla="*/ 425 h 2360"/>
                <a:gd name="T102" fmla="*/ 1765 w 2597"/>
                <a:gd name="T103" fmla="*/ 116 h 2360"/>
                <a:gd name="T104" fmla="*/ 1521 w 2597"/>
                <a:gd name="T105" fmla="*/ 38 h 2360"/>
                <a:gd name="T106" fmla="*/ 1182 w 2597"/>
                <a:gd name="T107" fmla="*/ 542 h 2360"/>
                <a:gd name="T108" fmla="*/ 1114 w 2597"/>
                <a:gd name="T109" fmla="*/ 198 h 2360"/>
                <a:gd name="T110" fmla="*/ 1002 w 2597"/>
                <a:gd name="T111" fmla="*/ 189 h 2360"/>
                <a:gd name="T112" fmla="*/ 641 w 2597"/>
                <a:gd name="T113" fmla="*/ 1138 h 2360"/>
                <a:gd name="T114" fmla="*/ 798 w 2597"/>
                <a:gd name="T115" fmla="*/ 1259 h 2360"/>
                <a:gd name="T116" fmla="*/ 1103 w 2597"/>
                <a:gd name="T117" fmla="*/ 686 h 2360"/>
                <a:gd name="T118" fmla="*/ 1547 w 2597"/>
                <a:gd name="T119" fmla="*/ 527 h 2360"/>
                <a:gd name="T120" fmla="*/ 1465 w 2597"/>
                <a:gd name="T121" fmla="*/ 975 h 2360"/>
                <a:gd name="T122" fmla="*/ 1474 w 2597"/>
                <a:gd name="T123" fmla="*/ 942 h 2360"/>
                <a:gd name="T124" fmla="*/ 1735 w 2597"/>
                <a:gd name="T125" fmla="*/ 1768 h 2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97" h="2360">
                  <a:moveTo>
                    <a:pt x="1029" y="5"/>
                  </a:moveTo>
                  <a:lnTo>
                    <a:pt x="1026" y="0"/>
                  </a:lnTo>
                  <a:lnTo>
                    <a:pt x="1026" y="0"/>
                  </a:lnTo>
                  <a:lnTo>
                    <a:pt x="1026" y="0"/>
                  </a:lnTo>
                  <a:lnTo>
                    <a:pt x="1026" y="2"/>
                  </a:lnTo>
                  <a:lnTo>
                    <a:pt x="1029" y="5"/>
                  </a:lnTo>
                  <a:close/>
                  <a:moveTo>
                    <a:pt x="769" y="6"/>
                  </a:moveTo>
                  <a:lnTo>
                    <a:pt x="769" y="0"/>
                  </a:lnTo>
                  <a:lnTo>
                    <a:pt x="767" y="0"/>
                  </a:lnTo>
                  <a:lnTo>
                    <a:pt x="769" y="6"/>
                  </a:lnTo>
                  <a:close/>
                  <a:moveTo>
                    <a:pt x="769" y="7"/>
                  </a:moveTo>
                  <a:lnTo>
                    <a:pt x="769" y="6"/>
                  </a:lnTo>
                  <a:lnTo>
                    <a:pt x="769" y="6"/>
                  </a:lnTo>
                  <a:lnTo>
                    <a:pt x="769" y="7"/>
                  </a:lnTo>
                  <a:close/>
                  <a:moveTo>
                    <a:pt x="1049" y="18"/>
                  </a:moveTo>
                  <a:lnTo>
                    <a:pt x="1036" y="11"/>
                  </a:lnTo>
                  <a:lnTo>
                    <a:pt x="1029" y="5"/>
                  </a:lnTo>
                  <a:lnTo>
                    <a:pt x="1033" y="11"/>
                  </a:lnTo>
                  <a:lnTo>
                    <a:pt x="1049" y="18"/>
                  </a:lnTo>
                  <a:close/>
                  <a:moveTo>
                    <a:pt x="806" y="34"/>
                  </a:moveTo>
                  <a:lnTo>
                    <a:pt x="801" y="7"/>
                  </a:lnTo>
                  <a:lnTo>
                    <a:pt x="803" y="0"/>
                  </a:lnTo>
                  <a:lnTo>
                    <a:pt x="802" y="0"/>
                  </a:lnTo>
                  <a:lnTo>
                    <a:pt x="800" y="11"/>
                  </a:lnTo>
                  <a:lnTo>
                    <a:pt x="806" y="34"/>
                  </a:lnTo>
                  <a:close/>
                  <a:moveTo>
                    <a:pt x="794" y="40"/>
                  </a:moveTo>
                  <a:lnTo>
                    <a:pt x="782" y="27"/>
                  </a:lnTo>
                  <a:lnTo>
                    <a:pt x="769" y="7"/>
                  </a:lnTo>
                  <a:lnTo>
                    <a:pt x="774" y="19"/>
                  </a:lnTo>
                  <a:lnTo>
                    <a:pt x="788" y="36"/>
                  </a:lnTo>
                  <a:lnTo>
                    <a:pt x="794" y="40"/>
                  </a:lnTo>
                  <a:close/>
                  <a:moveTo>
                    <a:pt x="803" y="46"/>
                  </a:moveTo>
                  <a:lnTo>
                    <a:pt x="794" y="40"/>
                  </a:lnTo>
                  <a:lnTo>
                    <a:pt x="798" y="44"/>
                  </a:lnTo>
                  <a:lnTo>
                    <a:pt x="803" y="46"/>
                  </a:lnTo>
                  <a:close/>
                  <a:moveTo>
                    <a:pt x="820" y="51"/>
                  </a:moveTo>
                  <a:lnTo>
                    <a:pt x="803" y="46"/>
                  </a:lnTo>
                  <a:lnTo>
                    <a:pt x="805" y="47"/>
                  </a:lnTo>
                  <a:lnTo>
                    <a:pt x="820" y="51"/>
                  </a:lnTo>
                  <a:close/>
                  <a:moveTo>
                    <a:pt x="822" y="52"/>
                  </a:moveTo>
                  <a:lnTo>
                    <a:pt x="823" y="52"/>
                  </a:lnTo>
                  <a:lnTo>
                    <a:pt x="820" y="51"/>
                  </a:lnTo>
                  <a:lnTo>
                    <a:pt x="822" y="52"/>
                  </a:lnTo>
                  <a:close/>
                  <a:moveTo>
                    <a:pt x="824" y="52"/>
                  </a:moveTo>
                  <a:lnTo>
                    <a:pt x="845" y="51"/>
                  </a:lnTo>
                  <a:lnTo>
                    <a:pt x="823" y="52"/>
                  </a:lnTo>
                  <a:lnTo>
                    <a:pt x="824" y="52"/>
                  </a:lnTo>
                  <a:close/>
                  <a:moveTo>
                    <a:pt x="2597" y="96"/>
                  </a:moveTo>
                  <a:lnTo>
                    <a:pt x="2597" y="48"/>
                  </a:lnTo>
                  <a:lnTo>
                    <a:pt x="2594" y="23"/>
                  </a:lnTo>
                  <a:lnTo>
                    <a:pt x="2596" y="0"/>
                  </a:lnTo>
                  <a:lnTo>
                    <a:pt x="2581" y="0"/>
                  </a:lnTo>
                  <a:lnTo>
                    <a:pt x="2579" y="15"/>
                  </a:lnTo>
                  <a:lnTo>
                    <a:pt x="2579" y="35"/>
                  </a:lnTo>
                  <a:lnTo>
                    <a:pt x="2579" y="49"/>
                  </a:lnTo>
                  <a:lnTo>
                    <a:pt x="2582" y="57"/>
                  </a:lnTo>
                  <a:lnTo>
                    <a:pt x="2581" y="62"/>
                  </a:lnTo>
                  <a:lnTo>
                    <a:pt x="2593" y="90"/>
                  </a:lnTo>
                  <a:lnTo>
                    <a:pt x="2597" y="96"/>
                  </a:lnTo>
                  <a:close/>
                  <a:moveTo>
                    <a:pt x="2597" y="150"/>
                  </a:moveTo>
                  <a:lnTo>
                    <a:pt x="2597" y="141"/>
                  </a:lnTo>
                  <a:lnTo>
                    <a:pt x="2591" y="135"/>
                  </a:lnTo>
                  <a:lnTo>
                    <a:pt x="2576" y="114"/>
                  </a:lnTo>
                  <a:lnTo>
                    <a:pt x="2564" y="86"/>
                  </a:lnTo>
                  <a:lnTo>
                    <a:pt x="2559" y="54"/>
                  </a:lnTo>
                  <a:lnTo>
                    <a:pt x="2556" y="20"/>
                  </a:lnTo>
                  <a:lnTo>
                    <a:pt x="2559" y="0"/>
                  </a:lnTo>
                  <a:lnTo>
                    <a:pt x="2549" y="0"/>
                  </a:lnTo>
                  <a:lnTo>
                    <a:pt x="2546" y="35"/>
                  </a:lnTo>
                  <a:lnTo>
                    <a:pt x="2549" y="66"/>
                  </a:lnTo>
                  <a:lnTo>
                    <a:pt x="2559" y="95"/>
                  </a:lnTo>
                  <a:lnTo>
                    <a:pt x="2570" y="119"/>
                  </a:lnTo>
                  <a:lnTo>
                    <a:pt x="2585" y="140"/>
                  </a:lnTo>
                  <a:lnTo>
                    <a:pt x="2597" y="150"/>
                  </a:lnTo>
                  <a:close/>
                  <a:moveTo>
                    <a:pt x="2597" y="280"/>
                  </a:moveTo>
                  <a:lnTo>
                    <a:pt x="2597" y="269"/>
                  </a:lnTo>
                  <a:lnTo>
                    <a:pt x="2574" y="249"/>
                  </a:lnTo>
                  <a:lnTo>
                    <a:pt x="2550" y="219"/>
                  </a:lnTo>
                  <a:lnTo>
                    <a:pt x="2554" y="220"/>
                  </a:lnTo>
                  <a:lnTo>
                    <a:pt x="2573" y="230"/>
                  </a:lnTo>
                  <a:lnTo>
                    <a:pt x="2588" y="246"/>
                  </a:lnTo>
                  <a:lnTo>
                    <a:pt x="2597" y="261"/>
                  </a:lnTo>
                  <a:lnTo>
                    <a:pt x="2597" y="250"/>
                  </a:lnTo>
                  <a:lnTo>
                    <a:pt x="2595" y="245"/>
                  </a:lnTo>
                  <a:lnTo>
                    <a:pt x="2576" y="225"/>
                  </a:lnTo>
                  <a:lnTo>
                    <a:pt x="2556" y="212"/>
                  </a:lnTo>
                  <a:lnTo>
                    <a:pt x="2542" y="209"/>
                  </a:lnTo>
                  <a:lnTo>
                    <a:pt x="2539" y="205"/>
                  </a:lnTo>
                  <a:lnTo>
                    <a:pt x="2525" y="183"/>
                  </a:lnTo>
                  <a:lnTo>
                    <a:pt x="2539" y="182"/>
                  </a:lnTo>
                  <a:lnTo>
                    <a:pt x="2567" y="185"/>
                  </a:lnTo>
                  <a:lnTo>
                    <a:pt x="2593" y="195"/>
                  </a:lnTo>
                  <a:lnTo>
                    <a:pt x="2597" y="198"/>
                  </a:lnTo>
                  <a:lnTo>
                    <a:pt x="2597" y="195"/>
                  </a:lnTo>
                  <a:lnTo>
                    <a:pt x="2578" y="186"/>
                  </a:lnTo>
                  <a:lnTo>
                    <a:pt x="2550" y="180"/>
                  </a:lnTo>
                  <a:lnTo>
                    <a:pt x="2524" y="180"/>
                  </a:lnTo>
                  <a:lnTo>
                    <a:pt x="2510" y="158"/>
                  </a:lnTo>
                  <a:lnTo>
                    <a:pt x="2490" y="101"/>
                  </a:lnTo>
                  <a:lnTo>
                    <a:pt x="2480" y="43"/>
                  </a:lnTo>
                  <a:lnTo>
                    <a:pt x="2478" y="0"/>
                  </a:lnTo>
                  <a:lnTo>
                    <a:pt x="2475" y="0"/>
                  </a:lnTo>
                  <a:lnTo>
                    <a:pt x="2473" y="34"/>
                  </a:lnTo>
                  <a:lnTo>
                    <a:pt x="2482" y="93"/>
                  </a:lnTo>
                  <a:lnTo>
                    <a:pt x="2500" y="149"/>
                  </a:lnTo>
                  <a:lnTo>
                    <a:pt x="2517" y="181"/>
                  </a:lnTo>
                  <a:lnTo>
                    <a:pt x="2492" y="187"/>
                  </a:lnTo>
                  <a:lnTo>
                    <a:pt x="2468" y="202"/>
                  </a:lnTo>
                  <a:lnTo>
                    <a:pt x="2447" y="222"/>
                  </a:lnTo>
                  <a:lnTo>
                    <a:pt x="2436" y="248"/>
                  </a:lnTo>
                  <a:lnTo>
                    <a:pt x="2434" y="254"/>
                  </a:lnTo>
                  <a:lnTo>
                    <a:pt x="2446" y="229"/>
                  </a:lnTo>
                  <a:lnTo>
                    <a:pt x="2462" y="208"/>
                  </a:lnTo>
                  <a:lnTo>
                    <a:pt x="2485" y="193"/>
                  </a:lnTo>
                  <a:lnTo>
                    <a:pt x="2511" y="184"/>
                  </a:lnTo>
                  <a:lnTo>
                    <a:pt x="2518" y="184"/>
                  </a:lnTo>
                  <a:lnTo>
                    <a:pt x="2526" y="200"/>
                  </a:lnTo>
                  <a:lnTo>
                    <a:pt x="2532" y="207"/>
                  </a:lnTo>
                  <a:lnTo>
                    <a:pt x="2531" y="207"/>
                  </a:lnTo>
                  <a:lnTo>
                    <a:pt x="2510" y="210"/>
                  </a:lnTo>
                  <a:lnTo>
                    <a:pt x="2490" y="220"/>
                  </a:lnTo>
                  <a:lnTo>
                    <a:pt x="2477" y="234"/>
                  </a:lnTo>
                  <a:lnTo>
                    <a:pt x="2467" y="253"/>
                  </a:lnTo>
                  <a:lnTo>
                    <a:pt x="2466" y="255"/>
                  </a:lnTo>
                  <a:lnTo>
                    <a:pt x="2466" y="257"/>
                  </a:lnTo>
                  <a:lnTo>
                    <a:pt x="2479" y="236"/>
                  </a:lnTo>
                  <a:lnTo>
                    <a:pt x="2493" y="222"/>
                  </a:lnTo>
                  <a:lnTo>
                    <a:pt x="2512" y="215"/>
                  </a:lnTo>
                  <a:lnTo>
                    <a:pt x="2532" y="214"/>
                  </a:lnTo>
                  <a:lnTo>
                    <a:pt x="2540" y="217"/>
                  </a:lnTo>
                  <a:lnTo>
                    <a:pt x="2563" y="245"/>
                  </a:lnTo>
                  <a:lnTo>
                    <a:pt x="2597" y="280"/>
                  </a:lnTo>
                  <a:close/>
                  <a:moveTo>
                    <a:pt x="361" y="302"/>
                  </a:moveTo>
                  <a:lnTo>
                    <a:pt x="349" y="291"/>
                  </a:lnTo>
                  <a:lnTo>
                    <a:pt x="351" y="295"/>
                  </a:lnTo>
                  <a:lnTo>
                    <a:pt x="361" y="302"/>
                  </a:lnTo>
                  <a:close/>
                  <a:moveTo>
                    <a:pt x="2556" y="306"/>
                  </a:moveTo>
                  <a:lnTo>
                    <a:pt x="2557" y="305"/>
                  </a:lnTo>
                  <a:lnTo>
                    <a:pt x="2556" y="283"/>
                  </a:lnTo>
                  <a:lnTo>
                    <a:pt x="2556" y="306"/>
                  </a:lnTo>
                  <a:close/>
                  <a:moveTo>
                    <a:pt x="2484" y="344"/>
                  </a:moveTo>
                  <a:lnTo>
                    <a:pt x="2462" y="330"/>
                  </a:lnTo>
                  <a:lnTo>
                    <a:pt x="2443" y="308"/>
                  </a:lnTo>
                  <a:lnTo>
                    <a:pt x="2435" y="283"/>
                  </a:lnTo>
                  <a:lnTo>
                    <a:pt x="2434" y="254"/>
                  </a:lnTo>
                  <a:lnTo>
                    <a:pt x="2431" y="272"/>
                  </a:lnTo>
                  <a:lnTo>
                    <a:pt x="2435" y="294"/>
                  </a:lnTo>
                  <a:lnTo>
                    <a:pt x="2445" y="314"/>
                  </a:lnTo>
                  <a:lnTo>
                    <a:pt x="2461" y="331"/>
                  </a:lnTo>
                  <a:lnTo>
                    <a:pt x="2480" y="344"/>
                  </a:lnTo>
                  <a:lnTo>
                    <a:pt x="2484" y="344"/>
                  </a:lnTo>
                  <a:close/>
                  <a:moveTo>
                    <a:pt x="2485" y="345"/>
                  </a:moveTo>
                  <a:lnTo>
                    <a:pt x="2491" y="345"/>
                  </a:lnTo>
                  <a:lnTo>
                    <a:pt x="2484" y="344"/>
                  </a:lnTo>
                  <a:lnTo>
                    <a:pt x="2485" y="345"/>
                  </a:lnTo>
                  <a:close/>
                  <a:moveTo>
                    <a:pt x="2504" y="346"/>
                  </a:moveTo>
                  <a:lnTo>
                    <a:pt x="2525" y="341"/>
                  </a:lnTo>
                  <a:lnTo>
                    <a:pt x="2545" y="327"/>
                  </a:lnTo>
                  <a:lnTo>
                    <a:pt x="2556" y="308"/>
                  </a:lnTo>
                  <a:lnTo>
                    <a:pt x="2556" y="306"/>
                  </a:lnTo>
                  <a:lnTo>
                    <a:pt x="2545" y="325"/>
                  </a:lnTo>
                  <a:lnTo>
                    <a:pt x="2527" y="338"/>
                  </a:lnTo>
                  <a:lnTo>
                    <a:pt x="2506" y="345"/>
                  </a:lnTo>
                  <a:lnTo>
                    <a:pt x="2491" y="345"/>
                  </a:lnTo>
                  <a:lnTo>
                    <a:pt x="2504" y="346"/>
                  </a:lnTo>
                  <a:close/>
                  <a:moveTo>
                    <a:pt x="448" y="346"/>
                  </a:moveTo>
                  <a:lnTo>
                    <a:pt x="448" y="346"/>
                  </a:lnTo>
                  <a:lnTo>
                    <a:pt x="413" y="336"/>
                  </a:lnTo>
                  <a:lnTo>
                    <a:pt x="382" y="318"/>
                  </a:lnTo>
                  <a:lnTo>
                    <a:pt x="361" y="302"/>
                  </a:lnTo>
                  <a:lnTo>
                    <a:pt x="377" y="317"/>
                  </a:lnTo>
                  <a:lnTo>
                    <a:pt x="410" y="336"/>
                  </a:lnTo>
                  <a:lnTo>
                    <a:pt x="448" y="346"/>
                  </a:lnTo>
                  <a:close/>
                  <a:moveTo>
                    <a:pt x="449" y="347"/>
                  </a:moveTo>
                  <a:lnTo>
                    <a:pt x="487" y="345"/>
                  </a:lnTo>
                  <a:lnTo>
                    <a:pt x="448" y="346"/>
                  </a:lnTo>
                  <a:lnTo>
                    <a:pt x="449" y="347"/>
                  </a:lnTo>
                  <a:close/>
                  <a:moveTo>
                    <a:pt x="2073" y="349"/>
                  </a:moveTo>
                  <a:lnTo>
                    <a:pt x="2065" y="347"/>
                  </a:lnTo>
                  <a:lnTo>
                    <a:pt x="2065" y="346"/>
                  </a:lnTo>
                  <a:lnTo>
                    <a:pt x="2097" y="303"/>
                  </a:lnTo>
                  <a:lnTo>
                    <a:pt x="2073" y="349"/>
                  </a:lnTo>
                  <a:close/>
                  <a:moveTo>
                    <a:pt x="2472" y="417"/>
                  </a:moveTo>
                  <a:lnTo>
                    <a:pt x="2505" y="416"/>
                  </a:lnTo>
                  <a:lnTo>
                    <a:pt x="2540" y="405"/>
                  </a:lnTo>
                  <a:lnTo>
                    <a:pt x="2562" y="390"/>
                  </a:lnTo>
                  <a:lnTo>
                    <a:pt x="2581" y="371"/>
                  </a:lnTo>
                  <a:lnTo>
                    <a:pt x="2597" y="350"/>
                  </a:lnTo>
                  <a:lnTo>
                    <a:pt x="2597" y="343"/>
                  </a:lnTo>
                  <a:lnTo>
                    <a:pt x="2595" y="348"/>
                  </a:lnTo>
                  <a:lnTo>
                    <a:pt x="2579" y="370"/>
                  </a:lnTo>
                  <a:lnTo>
                    <a:pt x="2558" y="389"/>
                  </a:lnTo>
                  <a:lnTo>
                    <a:pt x="2532" y="402"/>
                  </a:lnTo>
                  <a:lnTo>
                    <a:pt x="2505" y="410"/>
                  </a:lnTo>
                  <a:lnTo>
                    <a:pt x="2460" y="412"/>
                  </a:lnTo>
                  <a:lnTo>
                    <a:pt x="2422" y="399"/>
                  </a:lnTo>
                  <a:lnTo>
                    <a:pt x="2387" y="377"/>
                  </a:lnTo>
                  <a:lnTo>
                    <a:pt x="2356" y="347"/>
                  </a:lnTo>
                  <a:lnTo>
                    <a:pt x="2333" y="310"/>
                  </a:lnTo>
                  <a:lnTo>
                    <a:pt x="2320" y="269"/>
                  </a:lnTo>
                  <a:lnTo>
                    <a:pt x="2316" y="233"/>
                  </a:lnTo>
                  <a:lnTo>
                    <a:pt x="2316" y="253"/>
                  </a:lnTo>
                  <a:lnTo>
                    <a:pt x="2321" y="288"/>
                  </a:lnTo>
                  <a:lnTo>
                    <a:pt x="2334" y="322"/>
                  </a:lnTo>
                  <a:lnTo>
                    <a:pt x="2354" y="352"/>
                  </a:lnTo>
                  <a:lnTo>
                    <a:pt x="2376" y="376"/>
                  </a:lnTo>
                  <a:lnTo>
                    <a:pt x="2406" y="396"/>
                  </a:lnTo>
                  <a:lnTo>
                    <a:pt x="2439" y="411"/>
                  </a:lnTo>
                  <a:lnTo>
                    <a:pt x="2472" y="417"/>
                  </a:lnTo>
                  <a:close/>
                  <a:moveTo>
                    <a:pt x="1355" y="452"/>
                  </a:moveTo>
                  <a:lnTo>
                    <a:pt x="1378" y="446"/>
                  </a:lnTo>
                  <a:lnTo>
                    <a:pt x="1391" y="435"/>
                  </a:lnTo>
                  <a:lnTo>
                    <a:pt x="1400" y="418"/>
                  </a:lnTo>
                  <a:lnTo>
                    <a:pt x="1403" y="404"/>
                  </a:lnTo>
                  <a:lnTo>
                    <a:pt x="1401" y="385"/>
                  </a:lnTo>
                  <a:lnTo>
                    <a:pt x="1390" y="371"/>
                  </a:lnTo>
                  <a:lnTo>
                    <a:pt x="1375" y="362"/>
                  </a:lnTo>
                  <a:lnTo>
                    <a:pt x="1356" y="359"/>
                  </a:lnTo>
                  <a:lnTo>
                    <a:pt x="1349" y="362"/>
                  </a:lnTo>
                  <a:lnTo>
                    <a:pt x="1342" y="367"/>
                  </a:lnTo>
                  <a:lnTo>
                    <a:pt x="1338" y="372"/>
                  </a:lnTo>
                  <a:lnTo>
                    <a:pt x="1334" y="378"/>
                  </a:lnTo>
                  <a:lnTo>
                    <a:pt x="1331" y="385"/>
                  </a:lnTo>
                  <a:lnTo>
                    <a:pt x="1330" y="390"/>
                  </a:lnTo>
                  <a:lnTo>
                    <a:pt x="1333" y="399"/>
                  </a:lnTo>
                  <a:lnTo>
                    <a:pt x="1334" y="405"/>
                  </a:lnTo>
                  <a:lnTo>
                    <a:pt x="1339" y="411"/>
                  </a:lnTo>
                  <a:lnTo>
                    <a:pt x="1344" y="412"/>
                  </a:lnTo>
                  <a:lnTo>
                    <a:pt x="1349" y="414"/>
                  </a:lnTo>
                  <a:lnTo>
                    <a:pt x="1356" y="414"/>
                  </a:lnTo>
                  <a:lnTo>
                    <a:pt x="1359" y="412"/>
                  </a:lnTo>
                  <a:lnTo>
                    <a:pt x="1364" y="410"/>
                  </a:lnTo>
                  <a:lnTo>
                    <a:pt x="1369" y="406"/>
                  </a:lnTo>
                  <a:lnTo>
                    <a:pt x="1372" y="401"/>
                  </a:lnTo>
                  <a:lnTo>
                    <a:pt x="1373" y="398"/>
                  </a:lnTo>
                  <a:lnTo>
                    <a:pt x="1372" y="391"/>
                  </a:lnTo>
                  <a:lnTo>
                    <a:pt x="1370" y="388"/>
                  </a:lnTo>
                  <a:lnTo>
                    <a:pt x="1370" y="387"/>
                  </a:lnTo>
                  <a:lnTo>
                    <a:pt x="1373" y="386"/>
                  </a:lnTo>
                  <a:lnTo>
                    <a:pt x="1375" y="386"/>
                  </a:lnTo>
                  <a:lnTo>
                    <a:pt x="1376" y="386"/>
                  </a:lnTo>
                  <a:lnTo>
                    <a:pt x="1387" y="396"/>
                  </a:lnTo>
                  <a:lnTo>
                    <a:pt x="1389" y="408"/>
                  </a:lnTo>
                  <a:lnTo>
                    <a:pt x="1386" y="422"/>
                  </a:lnTo>
                  <a:lnTo>
                    <a:pt x="1376" y="432"/>
                  </a:lnTo>
                  <a:lnTo>
                    <a:pt x="1369" y="437"/>
                  </a:lnTo>
                  <a:lnTo>
                    <a:pt x="1359" y="441"/>
                  </a:lnTo>
                  <a:lnTo>
                    <a:pt x="1352" y="441"/>
                  </a:lnTo>
                  <a:lnTo>
                    <a:pt x="1344" y="441"/>
                  </a:lnTo>
                  <a:lnTo>
                    <a:pt x="1323" y="433"/>
                  </a:lnTo>
                  <a:lnTo>
                    <a:pt x="1309" y="420"/>
                  </a:lnTo>
                  <a:lnTo>
                    <a:pt x="1300" y="403"/>
                  </a:lnTo>
                  <a:lnTo>
                    <a:pt x="1299" y="380"/>
                  </a:lnTo>
                  <a:lnTo>
                    <a:pt x="1303" y="359"/>
                  </a:lnTo>
                  <a:lnTo>
                    <a:pt x="1303" y="358"/>
                  </a:lnTo>
                  <a:lnTo>
                    <a:pt x="1306" y="352"/>
                  </a:lnTo>
                  <a:lnTo>
                    <a:pt x="1314" y="343"/>
                  </a:lnTo>
                  <a:lnTo>
                    <a:pt x="1323" y="333"/>
                  </a:lnTo>
                  <a:lnTo>
                    <a:pt x="1337" y="324"/>
                  </a:lnTo>
                  <a:lnTo>
                    <a:pt x="1355" y="318"/>
                  </a:lnTo>
                  <a:lnTo>
                    <a:pt x="1379" y="315"/>
                  </a:lnTo>
                  <a:lnTo>
                    <a:pt x="1407" y="316"/>
                  </a:lnTo>
                  <a:lnTo>
                    <a:pt x="1384" y="313"/>
                  </a:lnTo>
                  <a:lnTo>
                    <a:pt x="1359" y="313"/>
                  </a:lnTo>
                  <a:lnTo>
                    <a:pt x="1336" y="317"/>
                  </a:lnTo>
                  <a:lnTo>
                    <a:pt x="1314" y="331"/>
                  </a:lnTo>
                  <a:lnTo>
                    <a:pt x="1298" y="351"/>
                  </a:lnTo>
                  <a:lnTo>
                    <a:pt x="1289" y="372"/>
                  </a:lnTo>
                  <a:lnTo>
                    <a:pt x="1289" y="396"/>
                  </a:lnTo>
                  <a:lnTo>
                    <a:pt x="1297" y="419"/>
                  </a:lnTo>
                  <a:lnTo>
                    <a:pt x="1313" y="437"/>
                  </a:lnTo>
                  <a:lnTo>
                    <a:pt x="1332" y="449"/>
                  </a:lnTo>
                  <a:lnTo>
                    <a:pt x="1355" y="452"/>
                  </a:lnTo>
                  <a:close/>
                  <a:moveTo>
                    <a:pt x="1221" y="559"/>
                  </a:moveTo>
                  <a:lnTo>
                    <a:pt x="1210" y="552"/>
                  </a:lnTo>
                  <a:lnTo>
                    <a:pt x="1180" y="520"/>
                  </a:lnTo>
                  <a:lnTo>
                    <a:pt x="1160" y="486"/>
                  </a:lnTo>
                  <a:lnTo>
                    <a:pt x="1144" y="444"/>
                  </a:lnTo>
                  <a:lnTo>
                    <a:pt x="1138" y="404"/>
                  </a:lnTo>
                  <a:lnTo>
                    <a:pt x="1141" y="361"/>
                  </a:lnTo>
                  <a:lnTo>
                    <a:pt x="1149" y="321"/>
                  </a:lnTo>
                  <a:lnTo>
                    <a:pt x="1169" y="282"/>
                  </a:lnTo>
                  <a:lnTo>
                    <a:pt x="1197" y="248"/>
                  </a:lnTo>
                  <a:lnTo>
                    <a:pt x="1231" y="217"/>
                  </a:lnTo>
                  <a:lnTo>
                    <a:pt x="1271" y="193"/>
                  </a:lnTo>
                  <a:lnTo>
                    <a:pt x="1309" y="175"/>
                  </a:lnTo>
                  <a:lnTo>
                    <a:pt x="1362" y="158"/>
                  </a:lnTo>
                  <a:lnTo>
                    <a:pt x="1417" y="146"/>
                  </a:lnTo>
                  <a:lnTo>
                    <a:pt x="1474" y="142"/>
                  </a:lnTo>
                  <a:lnTo>
                    <a:pt x="1534" y="142"/>
                  </a:lnTo>
                  <a:lnTo>
                    <a:pt x="1596" y="143"/>
                  </a:lnTo>
                  <a:lnTo>
                    <a:pt x="1658" y="146"/>
                  </a:lnTo>
                  <a:lnTo>
                    <a:pt x="1690" y="147"/>
                  </a:lnTo>
                  <a:lnTo>
                    <a:pt x="1666" y="181"/>
                  </a:lnTo>
                  <a:lnTo>
                    <a:pt x="1631" y="241"/>
                  </a:lnTo>
                  <a:lnTo>
                    <a:pt x="1602" y="309"/>
                  </a:lnTo>
                  <a:lnTo>
                    <a:pt x="1580" y="357"/>
                  </a:lnTo>
                  <a:lnTo>
                    <a:pt x="1563" y="412"/>
                  </a:lnTo>
                  <a:lnTo>
                    <a:pt x="1559" y="432"/>
                  </a:lnTo>
                  <a:lnTo>
                    <a:pt x="1522" y="446"/>
                  </a:lnTo>
                  <a:lnTo>
                    <a:pt x="1523" y="428"/>
                  </a:lnTo>
                  <a:lnTo>
                    <a:pt x="1519" y="397"/>
                  </a:lnTo>
                  <a:lnTo>
                    <a:pt x="1504" y="366"/>
                  </a:lnTo>
                  <a:lnTo>
                    <a:pt x="1486" y="340"/>
                  </a:lnTo>
                  <a:lnTo>
                    <a:pt x="1461" y="320"/>
                  </a:lnTo>
                  <a:lnTo>
                    <a:pt x="1437" y="304"/>
                  </a:lnTo>
                  <a:lnTo>
                    <a:pt x="1411" y="297"/>
                  </a:lnTo>
                  <a:lnTo>
                    <a:pt x="1382" y="296"/>
                  </a:lnTo>
                  <a:lnTo>
                    <a:pt x="1356" y="300"/>
                  </a:lnTo>
                  <a:lnTo>
                    <a:pt x="1331" y="309"/>
                  </a:lnTo>
                  <a:lnTo>
                    <a:pt x="1308" y="324"/>
                  </a:lnTo>
                  <a:lnTo>
                    <a:pt x="1292" y="346"/>
                  </a:lnTo>
                  <a:lnTo>
                    <a:pt x="1285" y="357"/>
                  </a:lnTo>
                  <a:lnTo>
                    <a:pt x="1303" y="333"/>
                  </a:lnTo>
                  <a:lnTo>
                    <a:pt x="1327" y="314"/>
                  </a:lnTo>
                  <a:lnTo>
                    <a:pt x="1353" y="304"/>
                  </a:lnTo>
                  <a:lnTo>
                    <a:pt x="1385" y="300"/>
                  </a:lnTo>
                  <a:lnTo>
                    <a:pt x="1416" y="303"/>
                  </a:lnTo>
                  <a:lnTo>
                    <a:pt x="1443" y="313"/>
                  </a:lnTo>
                  <a:lnTo>
                    <a:pt x="1474" y="334"/>
                  </a:lnTo>
                  <a:lnTo>
                    <a:pt x="1497" y="362"/>
                  </a:lnTo>
                  <a:lnTo>
                    <a:pt x="1510" y="395"/>
                  </a:lnTo>
                  <a:lnTo>
                    <a:pt x="1517" y="430"/>
                  </a:lnTo>
                  <a:lnTo>
                    <a:pt x="1515" y="449"/>
                  </a:lnTo>
                  <a:lnTo>
                    <a:pt x="1485" y="461"/>
                  </a:lnTo>
                  <a:lnTo>
                    <a:pt x="1407" y="491"/>
                  </a:lnTo>
                  <a:lnTo>
                    <a:pt x="1330" y="518"/>
                  </a:lnTo>
                  <a:lnTo>
                    <a:pt x="1254" y="546"/>
                  </a:lnTo>
                  <a:lnTo>
                    <a:pt x="1221" y="559"/>
                  </a:lnTo>
                  <a:close/>
                  <a:moveTo>
                    <a:pt x="1326" y="598"/>
                  </a:moveTo>
                  <a:lnTo>
                    <a:pt x="1283" y="590"/>
                  </a:lnTo>
                  <a:lnTo>
                    <a:pt x="1258" y="579"/>
                  </a:lnTo>
                  <a:lnTo>
                    <a:pt x="1265" y="577"/>
                  </a:lnTo>
                  <a:lnTo>
                    <a:pt x="1341" y="553"/>
                  </a:lnTo>
                  <a:lnTo>
                    <a:pt x="1420" y="526"/>
                  </a:lnTo>
                  <a:lnTo>
                    <a:pt x="1499" y="498"/>
                  </a:lnTo>
                  <a:lnTo>
                    <a:pt x="1507" y="495"/>
                  </a:lnTo>
                  <a:lnTo>
                    <a:pt x="1506" y="499"/>
                  </a:lnTo>
                  <a:lnTo>
                    <a:pt x="1487" y="530"/>
                  </a:lnTo>
                  <a:lnTo>
                    <a:pt x="1463" y="554"/>
                  </a:lnTo>
                  <a:lnTo>
                    <a:pt x="1434" y="575"/>
                  </a:lnTo>
                  <a:lnTo>
                    <a:pt x="1401" y="588"/>
                  </a:lnTo>
                  <a:lnTo>
                    <a:pt x="1369" y="598"/>
                  </a:lnTo>
                  <a:lnTo>
                    <a:pt x="1326" y="598"/>
                  </a:lnTo>
                  <a:close/>
                  <a:moveTo>
                    <a:pt x="423" y="610"/>
                  </a:moveTo>
                  <a:lnTo>
                    <a:pt x="475" y="608"/>
                  </a:lnTo>
                  <a:lnTo>
                    <a:pt x="526" y="598"/>
                  </a:lnTo>
                  <a:lnTo>
                    <a:pt x="575" y="582"/>
                  </a:lnTo>
                  <a:lnTo>
                    <a:pt x="620" y="558"/>
                  </a:lnTo>
                  <a:lnTo>
                    <a:pt x="663" y="525"/>
                  </a:lnTo>
                  <a:lnTo>
                    <a:pt x="696" y="489"/>
                  </a:lnTo>
                  <a:lnTo>
                    <a:pt x="722" y="450"/>
                  </a:lnTo>
                  <a:lnTo>
                    <a:pt x="741" y="407"/>
                  </a:lnTo>
                  <a:lnTo>
                    <a:pt x="754" y="360"/>
                  </a:lnTo>
                  <a:lnTo>
                    <a:pt x="760" y="310"/>
                  </a:lnTo>
                  <a:lnTo>
                    <a:pt x="760" y="263"/>
                  </a:lnTo>
                  <a:lnTo>
                    <a:pt x="753" y="216"/>
                  </a:lnTo>
                  <a:lnTo>
                    <a:pt x="737" y="170"/>
                  </a:lnTo>
                  <a:lnTo>
                    <a:pt x="719" y="131"/>
                  </a:lnTo>
                  <a:lnTo>
                    <a:pt x="719" y="132"/>
                  </a:lnTo>
                  <a:lnTo>
                    <a:pt x="748" y="147"/>
                  </a:lnTo>
                  <a:lnTo>
                    <a:pt x="778" y="157"/>
                  </a:lnTo>
                  <a:lnTo>
                    <a:pt x="809" y="162"/>
                  </a:lnTo>
                  <a:lnTo>
                    <a:pt x="842" y="160"/>
                  </a:lnTo>
                  <a:lnTo>
                    <a:pt x="871" y="152"/>
                  </a:lnTo>
                  <a:lnTo>
                    <a:pt x="901" y="138"/>
                  </a:lnTo>
                  <a:lnTo>
                    <a:pt x="907" y="133"/>
                  </a:lnTo>
                  <a:lnTo>
                    <a:pt x="925" y="123"/>
                  </a:lnTo>
                  <a:lnTo>
                    <a:pt x="945" y="103"/>
                  </a:lnTo>
                  <a:lnTo>
                    <a:pt x="960" y="78"/>
                  </a:lnTo>
                  <a:lnTo>
                    <a:pt x="971" y="50"/>
                  </a:lnTo>
                  <a:lnTo>
                    <a:pt x="970" y="21"/>
                  </a:lnTo>
                  <a:lnTo>
                    <a:pt x="977" y="34"/>
                  </a:lnTo>
                  <a:lnTo>
                    <a:pt x="993" y="51"/>
                  </a:lnTo>
                  <a:lnTo>
                    <a:pt x="1013" y="65"/>
                  </a:lnTo>
                  <a:lnTo>
                    <a:pt x="1038" y="70"/>
                  </a:lnTo>
                  <a:lnTo>
                    <a:pt x="1061" y="71"/>
                  </a:lnTo>
                  <a:lnTo>
                    <a:pt x="1084" y="62"/>
                  </a:lnTo>
                  <a:lnTo>
                    <a:pt x="1102" y="46"/>
                  </a:lnTo>
                  <a:lnTo>
                    <a:pt x="1112" y="30"/>
                  </a:lnTo>
                  <a:lnTo>
                    <a:pt x="1115" y="8"/>
                  </a:lnTo>
                  <a:lnTo>
                    <a:pt x="1112" y="0"/>
                  </a:lnTo>
                  <a:lnTo>
                    <a:pt x="1111" y="0"/>
                  </a:lnTo>
                  <a:lnTo>
                    <a:pt x="1112" y="1"/>
                  </a:lnTo>
                  <a:lnTo>
                    <a:pt x="1112" y="22"/>
                  </a:lnTo>
                  <a:lnTo>
                    <a:pt x="1104" y="40"/>
                  </a:lnTo>
                  <a:lnTo>
                    <a:pt x="1088" y="57"/>
                  </a:lnTo>
                  <a:lnTo>
                    <a:pt x="1068" y="67"/>
                  </a:lnTo>
                  <a:lnTo>
                    <a:pt x="1047" y="70"/>
                  </a:lnTo>
                  <a:lnTo>
                    <a:pt x="1025" y="66"/>
                  </a:lnTo>
                  <a:lnTo>
                    <a:pt x="1005" y="55"/>
                  </a:lnTo>
                  <a:lnTo>
                    <a:pt x="982" y="37"/>
                  </a:lnTo>
                  <a:lnTo>
                    <a:pt x="969" y="13"/>
                  </a:lnTo>
                  <a:lnTo>
                    <a:pt x="967" y="0"/>
                  </a:lnTo>
                  <a:lnTo>
                    <a:pt x="946" y="0"/>
                  </a:lnTo>
                  <a:lnTo>
                    <a:pt x="951" y="26"/>
                  </a:lnTo>
                  <a:lnTo>
                    <a:pt x="948" y="58"/>
                  </a:lnTo>
                  <a:lnTo>
                    <a:pt x="935" y="85"/>
                  </a:lnTo>
                  <a:lnTo>
                    <a:pt x="915" y="109"/>
                  </a:lnTo>
                  <a:lnTo>
                    <a:pt x="887" y="126"/>
                  </a:lnTo>
                  <a:lnTo>
                    <a:pt x="855" y="133"/>
                  </a:lnTo>
                  <a:lnTo>
                    <a:pt x="822" y="130"/>
                  </a:lnTo>
                  <a:lnTo>
                    <a:pt x="791" y="122"/>
                  </a:lnTo>
                  <a:lnTo>
                    <a:pt x="766" y="105"/>
                  </a:lnTo>
                  <a:lnTo>
                    <a:pt x="742" y="83"/>
                  </a:lnTo>
                  <a:lnTo>
                    <a:pt x="726" y="54"/>
                  </a:lnTo>
                  <a:lnTo>
                    <a:pt x="717" y="17"/>
                  </a:lnTo>
                  <a:lnTo>
                    <a:pt x="716" y="0"/>
                  </a:lnTo>
                  <a:lnTo>
                    <a:pt x="705" y="0"/>
                  </a:lnTo>
                  <a:lnTo>
                    <a:pt x="705" y="15"/>
                  </a:lnTo>
                  <a:lnTo>
                    <a:pt x="715" y="55"/>
                  </a:lnTo>
                  <a:lnTo>
                    <a:pt x="734" y="89"/>
                  </a:lnTo>
                  <a:lnTo>
                    <a:pt x="759" y="115"/>
                  </a:lnTo>
                  <a:lnTo>
                    <a:pt x="789" y="134"/>
                  </a:lnTo>
                  <a:lnTo>
                    <a:pt x="825" y="145"/>
                  </a:lnTo>
                  <a:lnTo>
                    <a:pt x="861" y="147"/>
                  </a:lnTo>
                  <a:lnTo>
                    <a:pt x="884" y="141"/>
                  </a:lnTo>
                  <a:lnTo>
                    <a:pt x="879" y="144"/>
                  </a:lnTo>
                  <a:lnTo>
                    <a:pt x="847" y="156"/>
                  </a:lnTo>
                  <a:lnTo>
                    <a:pt x="813" y="157"/>
                  </a:lnTo>
                  <a:lnTo>
                    <a:pt x="778" y="151"/>
                  </a:lnTo>
                  <a:lnTo>
                    <a:pt x="747" y="140"/>
                  </a:lnTo>
                  <a:lnTo>
                    <a:pt x="718" y="124"/>
                  </a:lnTo>
                  <a:lnTo>
                    <a:pt x="702" y="109"/>
                  </a:lnTo>
                  <a:lnTo>
                    <a:pt x="689" y="92"/>
                  </a:lnTo>
                  <a:lnTo>
                    <a:pt x="678" y="81"/>
                  </a:lnTo>
                  <a:lnTo>
                    <a:pt x="666" y="63"/>
                  </a:lnTo>
                  <a:lnTo>
                    <a:pt x="651" y="24"/>
                  </a:lnTo>
                  <a:lnTo>
                    <a:pt x="650" y="0"/>
                  </a:lnTo>
                  <a:lnTo>
                    <a:pt x="641" y="0"/>
                  </a:lnTo>
                  <a:lnTo>
                    <a:pt x="644" y="16"/>
                  </a:lnTo>
                  <a:lnTo>
                    <a:pt x="655" y="53"/>
                  </a:lnTo>
                  <a:lnTo>
                    <a:pt x="660" y="63"/>
                  </a:lnTo>
                  <a:lnTo>
                    <a:pt x="656" y="60"/>
                  </a:lnTo>
                  <a:lnTo>
                    <a:pt x="616" y="33"/>
                  </a:lnTo>
                  <a:lnTo>
                    <a:pt x="569" y="16"/>
                  </a:lnTo>
                  <a:lnTo>
                    <a:pt x="525" y="9"/>
                  </a:lnTo>
                  <a:lnTo>
                    <a:pt x="480" y="12"/>
                  </a:lnTo>
                  <a:lnTo>
                    <a:pt x="438" y="25"/>
                  </a:lnTo>
                  <a:lnTo>
                    <a:pt x="399" y="44"/>
                  </a:lnTo>
                  <a:lnTo>
                    <a:pt x="363" y="72"/>
                  </a:lnTo>
                  <a:lnTo>
                    <a:pt x="336" y="106"/>
                  </a:lnTo>
                  <a:lnTo>
                    <a:pt x="316" y="146"/>
                  </a:lnTo>
                  <a:lnTo>
                    <a:pt x="310" y="184"/>
                  </a:lnTo>
                  <a:lnTo>
                    <a:pt x="314" y="223"/>
                  </a:lnTo>
                  <a:lnTo>
                    <a:pt x="327" y="259"/>
                  </a:lnTo>
                  <a:lnTo>
                    <a:pt x="349" y="291"/>
                  </a:lnTo>
                  <a:lnTo>
                    <a:pt x="331" y="265"/>
                  </a:lnTo>
                  <a:lnTo>
                    <a:pt x="317" y="230"/>
                  </a:lnTo>
                  <a:lnTo>
                    <a:pt x="313" y="193"/>
                  </a:lnTo>
                  <a:lnTo>
                    <a:pt x="316" y="155"/>
                  </a:lnTo>
                  <a:lnTo>
                    <a:pt x="334" y="118"/>
                  </a:lnTo>
                  <a:lnTo>
                    <a:pt x="359" y="85"/>
                  </a:lnTo>
                  <a:lnTo>
                    <a:pt x="388" y="54"/>
                  </a:lnTo>
                  <a:lnTo>
                    <a:pt x="424" y="34"/>
                  </a:lnTo>
                  <a:lnTo>
                    <a:pt x="465" y="18"/>
                  </a:lnTo>
                  <a:lnTo>
                    <a:pt x="506" y="12"/>
                  </a:lnTo>
                  <a:lnTo>
                    <a:pt x="548" y="15"/>
                  </a:lnTo>
                  <a:lnTo>
                    <a:pt x="596" y="29"/>
                  </a:lnTo>
                  <a:lnTo>
                    <a:pt x="635" y="51"/>
                  </a:lnTo>
                  <a:lnTo>
                    <a:pt x="666" y="75"/>
                  </a:lnTo>
                  <a:lnTo>
                    <a:pt x="671" y="84"/>
                  </a:lnTo>
                  <a:lnTo>
                    <a:pt x="696" y="110"/>
                  </a:lnTo>
                  <a:lnTo>
                    <a:pt x="699" y="113"/>
                  </a:lnTo>
                  <a:lnTo>
                    <a:pt x="720" y="150"/>
                  </a:lnTo>
                  <a:lnTo>
                    <a:pt x="738" y="192"/>
                  </a:lnTo>
                  <a:lnTo>
                    <a:pt x="749" y="235"/>
                  </a:lnTo>
                  <a:lnTo>
                    <a:pt x="753" y="280"/>
                  </a:lnTo>
                  <a:lnTo>
                    <a:pt x="752" y="326"/>
                  </a:lnTo>
                  <a:lnTo>
                    <a:pt x="743" y="371"/>
                  </a:lnTo>
                  <a:lnTo>
                    <a:pt x="731" y="414"/>
                  </a:lnTo>
                  <a:lnTo>
                    <a:pt x="711" y="454"/>
                  </a:lnTo>
                  <a:lnTo>
                    <a:pt x="683" y="491"/>
                  </a:lnTo>
                  <a:lnTo>
                    <a:pt x="644" y="528"/>
                  </a:lnTo>
                  <a:lnTo>
                    <a:pt x="600" y="558"/>
                  </a:lnTo>
                  <a:lnTo>
                    <a:pt x="552" y="578"/>
                  </a:lnTo>
                  <a:lnTo>
                    <a:pt x="502" y="592"/>
                  </a:lnTo>
                  <a:lnTo>
                    <a:pt x="449" y="598"/>
                  </a:lnTo>
                  <a:lnTo>
                    <a:pt x="394" y="596"/>
                  </a:lnTo>
                  <a:lnTo>
                    <a:pt x="343" y="587"/>
                  </a:lnTo>
                  <a:lnTo>
                    <a:pt x="292" y="574"/>
                  </a:lnTo>
                  <a:lnTo>
                    <a:pt x="242" y="550"/>
                  </a:lnTo>
                  <a:lnTo>
                    <a:pt x="199" y="523"/>
                  </a:lnTo>
                  <a:lnTo>
                    <a:pt x="157" y="487"/>
                  </a:lnTo>
                  <a:lnTo>
                    <a:pt x="116" y="444"/>
                  </a:lnTo>
                  <a:lnTo>
                    <a:pt x="82" y="397"/>
                  </a:lnTo>
                  <a:lnTo>
                    <a:pt x="56" y="346"/>
                  </a:lnTo>
                  <a:lnTo>
                    <a:pt x="35" y="292"/>
                  </a:lnTo>
                  <a:lnTo>
                    <a:pt x="22" y="235"/>
                  </a:lnTo>
                  <a:lnTo>
                    <a:pt x="19" y="178"/>
                  </a:lnTo>
                  <a:lnTo>
                    <a:pt x="20" y="118"/>
                  </a:lnTo>
                  <a:lnTo>
                    <a:pt x="30" y="62"/>
                  </a:lnTo>
                  <a:lnTo>
                    <a:pt x="47" y="5"/>
                  </a:lnTo>
                  <a:lnTo>
                    <a:pt x="50" y="0"/>
                  </a:lnTo>
                  <a:lnTo>
                    <a:pt x="29" y="0"/>
                  </a:lnTo>
                  <a:lnTo>
                    <a:pt x="15" y="46"/>
                  </a:lnTo>
                  <a:lnTo>
                    <a:pt x="3" y="106"/>
                  </a:lnTo>
                  <a:lnTo>
                    <a:pt x="0" y="169"/>
                  </a:lnTo>
                  <a:lnTo>
                    <a:pt x="6" y="231"/>
                  </a:lnTo>
                  <a:lnTo>
                    <a:pt x="17" y="291"/>
                  </a:lnTo>
                  <a:lnTo>
                    <a:pt x="40" y="351"/>
                  </a:lnTo>
                  <a:lnTo>
                    <a:pt x="69" y="405"/>
                  </a:lnTo>
                  <a:lnTo>
                    <a:pt x="106" y="456"/>
                  </a:lnTo>
                  <a:lnTo>
                    <a:pt x="142" y="493"/>
                  </a:lnTo>
                  <a:lnTo>
                    <a:pt x="181" y="527"/>
                  </a:lnTo>
                  <a:lnTo>
                    <a:pt x="226" y="556"/>
                  </a:lnTo>
                  <a:lnTo>
                    <a:pt x="273" y="579"/>
                  </a:lnTo>
                  <a:lnTo>
                    <a:pt x="321" y="595"/>
                  </a:lnTo>
                  <a:lnTo>
                    <a:pt x="372" y="605"/>
                  </a:lnTo>
                  <a:lnTo>
                    <a:pt x="423" y="610"/>
                  </a:lnTo>
                  <a:close/>
                  <a:moveTo>
                    <a:pt x="2285" y="612"/>
                  </a:moveTo>
                  <a:lnTo>
                    <a:pt x="2281" y="570"/>
                  </a:lnTo>
                  <a:lnTo>
                    <a:pt x="2264" y="517"/>
                  </a:lnTo>
                  <a:lnTo>
                    <a:pt x="2239" y="472"/>
                  </a:lnTo>
                  <a:lnTo>
                    <a:pt x="2209" y="433"/>
                  </a:lnTo>
                  <a:lnTo>
                    <a:pt x="2172" y="398"/>
                  </a:lnTo>
                  <a:lnTo>
                    <a:pt x="2169" y="395"/>
                  </a:lnTo>
                  <a:lnTo>
                    <a:pt x="2194" y="327"/>
                  </a:lnTo>
                  <a:lnTo>
                    <a:pt x="2228" y="257"/>
                  </a:lnTo>
                  <a:lnTo>
                    <a:pt x="2273" y="184"/>
                  </a:lnTo>
                  <a:lnTo>
                    <a:pt x="2325" y="110"/>
                  </a:lnTo>
                  <a:lnTo>
                    <a:pt x="2362" y="61"/>
                  </a:lnTo>
                  <a:lnTo>
                    <a:pt x="2353" y="75"/>
                  </a:lnTo>
                  <a:lnTo>
                    <a:pt x="2329" y="126"/>
                  </a:lnTo>
                  <a:lnTo>
                    <a:pt x="2312" y="172"/>
                  </a:lnTo>
                  <a:lnTo>
                    <a:pt x="2305" y="216"/>
                  </a:lnTo>
                  <a:lnTo>
                    <a:pt x="2303" y="258"/>
                  </a:lnTo>
                  <a:lnTo>
                    <a:pt x="2304" y="296"/>
                  </a:lnTo>
                  <a:lnTo>
                    <a:pt x="2314" y="330"/>
                  </a:lnTo>
                  <a:lnTo>
                    <a:pt x="2326" y="360"/>
                  </a:lnTo>
                  <a:lnTo>
                    <a:pt x="2341" y="385"/>
                  </a:lnTo>
                  <a:lnTo>
                    <a:pt x="2358" y="406"/>
                  </a:lnTo>
                  <a:lnTo>
                    <a:pt x="2377" y="422"/>
                  </a:lnTo>
                  <a:lnTo>
                    <a:pt x="2411" y="446"/>
                  </a:lnTo>
                  <a:lnTo>
                    <a:pt x="2448" y="456"/>
                  </a:lnTo>
                  <a:lnTo>
                    <a:pt x="2467" y="460"/>
                  </a:lnTo>
                  <a:lnTo>
                    <a:pt x="2429" y="469"/>
                  </a:lnTo>
                  <a:lnTo>
                    <a:pt x="2396" y="489"/>
                  </a:lnTo>
                  <a:lnTo>
                    <a:pt x="2367" y="512"/>
                  </a:lnTo>
                  <a:lnTo>
                    <a:pt x="2363" y="517"/>
                  </a:lnTo>
                  <a:lnTo>
                    <a:pt x="2359" y="519"/>
                  </a:lnTo>
                  <a:lnTo>
                    <a:pt x="2329" y="542"/>
                  </a:lnTo>
                  <a:lnTo>
                    <a:pt x="2303" y="575"/>
                  </a:lnTo>
                  <a:lnTo>
                    <a:pt x="2285" y="612"/>
                  </a:lnTo>
                  <a:close/>
                  <a:moveTo>
                    <a:pt x="2450" y="774"/>
                  </a:moveTo>
                  <a:lnTo>
                    <a:pt x="2483" y="773"/>
                  </a:lnTo>
                  <a:lnTo>
                    <a:pt x="2446" y="773"/>
                  </a:lnTo>
                  <a:lnTo>
                    <a:pt x="2450" y="774"/>
                  </a:lnTo>
                  <a:close/>
                  <a:moveTo>
                    <a:pt x="2210" y="820"/>
                  </a:moveTo>
                  <a:lnTo>
                    <a:pt x="2183" y="781"/>
                  </a:lnTo>
                  <a:lnTo>
                    <a:pt x="2161" y="732"/>
                  </a:lnTo>
                  <a:lnTo>
                    <a:pt x="2147" y="679"/>
                  </a:lnTo>
                  <a:lnTo>
                    <a:pt x="2141" y="608"/>
                  </a:lnTo>
                  <a:lnTo>
                    <a:pt x="2140" y="536"/>
                  </a:lnTo>
                  <a:lnTo>
                    <a:pt x="2151" y="466"/>
                  </a:lnTo>
                  <a:lnTo>
                    <a:pt x="2165" y="407"/>
                  </a:lnTo>
                  <a:lnTo>
                    <a:pt x="2171" y="411"/>
                  </a:lnTo>
                  <a:lnTo>
                    <a:pt x="2207" y="444"/>
                  </a:lnTo>
                  <a:lnTo>
                    <a:pt x="2233" y="483"/>
                  </a:lnTo>
                  <a:lnTo>
                    <a:pt x="2256" y="526"/>
                  </a:lnTo>
                  <a:lnTo>
                    <a:pt x="2270" y="570"/>
                  </a:lnTo>
                  <a:lnTo>
                    <a:pt x="2276" y="617"/>
                  </a:lnTo>
                  <a:lnTo>
                    <a:pt x="2274" y="665"/>
                  </a:lnTo>
                  <a:lnTo>
                    <a:pt x="2265" y="710"/>
                  </a:lnTo>
                  <a:lnTo>
                    <a:pt x="2250" y="753"/>
                  </a:lnTo>
                  <a:lnTo>
                    <a:pt x="2227" y="796"/>
                  </a:lnTo>
                  <a:lnTo>
                    <a:pt x="2210" y="820"/>
                  </a:lnTo>
                  <a:close/>
                  <a:moveTo>
                    <a:pt x="2444" y="824"/>
                  </a:moveTo>
                  <a:lnTo>
                    <a:pt x="2467" y="817"/>
                  </a:lnTo>
                  <a:lnTo>
                    <a:pt x="2495" y="796"/>
                  </a:lnTo>
                  <a:lnTo>
                    <a:pt x="2517" y="770"/>
                  </a:lnTo>
                  <a:lnTo>
                    <a:pt x="2533" y="739"/>
                  </a:lnTo>
                  <a:lnTo>
                    <a:pt x="2535" y="704"/>
                  </a:lnTo>
                  <a:lnTo>
                    <a:pt x="2530" y="738"/>
                  </a:lnTo>
                  <a:lnTo>
                    <a:pt x="2518" y="767"/>
                  </a:lnTo>
                  <a:lnTo>
                    <a:pt x="2497" y="794"/>
                  </a:lnTo>
                  <a:lnTo>
                    <a:pt x="2469" y="814"/>
                  </a:lnTo>
                  <a:lnTo>
                    <a:pt x="2444" y="824"/>
                  </a:lnTo>
                  <a:close/>
                  <a:moveTo>
                    <a:pt x="2438" y="826"/>
                  </a:moveTo>
                  <a:lnTo>
                    <a:pt x="2439" y="826"/>
                  </a:lnTo>
                  <a:lnTo>
                    <a:pt x="2444" y="824"/>
                  </a:lnTo>
                  <a:lnTo>
                    <a:pt x="2438" y="826"/>
                  </a:lnTo>
                  <a:close/>
                  <a:moveTo>
                    <a:pt x="1740" y="883"/>
                  </a:moveTo>
                  <a:lnTo>
                    <a:pt x="1700" y="855"/>
                  </a:lnTo>
                  <a:lnTo>
                    <a:pt x="1655" y="811"/>
                  </a:lnTo>
                  <a:lnTo>
                    <a:pt x="1615" y="759"/>
                  </a:lnTo>
                  <a:lnTo>
                    <a:pt x="1584" y="702"/>
                  </a:lnTo>
                  <a:lnTo>
                    <a:pt x="1567" y="650"/>
                  </a:lnTo>
                  <a:lnTo>
                    <a:pt x="1560" y="594"/>
                  </a:lnTo>
                  <a:lnTo>
                    <a:pt x="1558" y="536"/>
                  </a:lnTo>
                  <a:lnTo>
                    <a:pt x="1564" y="477"/>
                  </a:lnTo>
                  <a:lnTo>
                    <a:pt x="1564" y="475"/>
                  </a:lnTo>
                  <a:lnTo>
                    <a:pt x="1577" y="471"/>
                  </a:lnTo>
                  <a:lnTo>
                    <a:pt x="1654" y="438"/>
                  </a:lnTo>
                  <a:lnTo>
                    <a:pt x="1728" y="402"/>
                  </a:lnTo>
                  <a:lnTo>
                    <a:pt x="1821" y="357"/>
                  </a:lnTo>
                  <a:lnTo>
                    <a:pt x="1918" y="308"/>
                  </a:lnTo>
                  <a:lnTo>
                    <a:pt x="2010" y="252"/>
                  </a:lnTo>
                  <a:lnTo>
                    <a:pt x="2104" y="193"/>
                  </a:lnTo>
                  <a:lnTo>
                    <a:pt x="2194" y="131"/>
                  </a:lnTo>
                  <a:lnTo>
                    <a:pt x="2225" y="108"/>
                  </a:lnTo>
                  <a:lnTo>
                    <a:pt x="2202" y="133"/>
                  </a:lnTo>
                  <a:lnTo>
                    <a:pt x="2106" y="246"/>
                  </a:lnTo>
                  <a:lnTo>
                    <a:pt x="2033" y="341"/>
                  </a:lnTo>
                  <a:lnTo>
                    <a:pt x="1984" y="343"/>
                  </a:lnTo>
                  <a:lnTo>
                    <a:pt x="1943" y="351"/>
                  </a:lnTo>
                  <a:lnTo>
                    <a:pt x="1903" y="365"/>
                  </a:lnTo>
                  <a:lnTo>
                    <a:pt x="1869" y="388"/>
                  </a:lnTo>
                  <a:lnTo>
                    <a:pt x="1839" y="417"/>
                  </a:lnTo>
                  <a:lnTo>
                    <a:pt x="1817" y="451"/>
                  </a:lnTo>
                  <a:lnTo>
                    <a:pt x="1800" y="490"/>
                  </a:lnTo>
                  <a:lnTo>
                    <a:pt x="1795" y="532"/>
                  </a:lnTo>
                  <a:lnTo>
                    <a:pt x="1796" y="576"/>
                  </a:lnTo>
                  <a:lnTo>
                    <a:pt x="1804" y="598"/>
                  </a:lnTo>
                  <a:lnTo>
                    <a:pt x="1797" y="557"/>
                  </a:lnTo>
                  <a:lnTo>
                    <a:pt x="1799" y="517"/>
                  </a:lnTo>
                  <a:lnTo>
                    <a:pt x="1812" y="477"/>
                  </a:lnTo>
                  <a:lnTo>
                    <a:pt x="1828" y="442"/>
                  </a:lnTo>
                  <a:lnTo>
                    <a:pt x="1853" y="412"/>
                  </a:lnTo>
                  <a:lnTo>
                    <a:pt x="1884" y="387"/>
                  </a:lnTo>
                  <a:lnTo>
                    <a:pt x="1918" y="368"/>
                  </a:lnTo>
                  <a:lnTo>
                    <a:pt x="1955" y="355"/>
                  </a:lnTo>
                  <a:lnTo>
                    <a:pt x="2001" y="348"/>
                  </a:lnTo>
                  <a:lnTo>
                    <a:pt x="2027" y="350"/>
                  </a:lnTo>
                  <a:lnTo>
                    <a:pt x="2018" y="360"/>
                  </a:lnTo>
                  <a:lnTo>
                    <a:pt x="1943" y="470"/>
                  </a:lnTo>
                  <a:lnTo>
                    <a:pt x="1876" y="580"/>
                  </a:lnTo>
                  <a:lnTo>
                    <a:pt x="1818" y="689"/>
                  </a:lnTo>
                  <a:lnTo>
                    <a:pt x="1774" y="795"/>
                  </a:lnTo>
                  <a:lnTo>
                    <a:pt x="1740" y="883"/>
                  </a:lnTo>
                  <a:close/>
                  <a:moveTo>
                    <a:pt x="2108" y="907"/>
                  </a:moveTo>
                  <a:lnTo>
                    <a:pt x="2091" y="882"/>
                  </a:lnTo>
                  <a:lnTo>
                    <a:pt x="2070" y="842"/>
                  </a:lnTo>
                  <a:lnTo>
                    <a:pt x="2054" y="794"/>
                  </a:lnTo>
                  <a:lnTo>
                    <a:pt x="2042" y="743"/>
                  </a:lnTo>
                  <a:lnTo>
                    <a:pt x="2031" y="688"/>
                  </a:lnTo>
                  <a:lnTo>
                    <a:pt x="2030" y="629"/>
                  </a:lnTo>
                  <a:lnTo>
                    <a:pt x="2033" y="567"/>
                  </a:lnTo>
                  <a:lnTo>
                    <a:pt x="2041" y="502"/>
                  </a:lnTo>
                  <a:lnTo>
                    <a:pt x="2059" y="436"/>
                  </a:lnTo>
                  <a:lnTo>
                    <a:pt x="2083" y="364"/>
                  </a:lnTo>
                  <a:lnTo>
                    <a:pt x="2084" y="362"/>
                  </a:lnTo>
                  <a:lnTo>
                    <a:pt x="2091" y="364"/>
                  </a:lnTo>
                  <a:lnTo>
                    <a:pt x="2132" y="383"/>
                  </a:lnTo>
                  <a:lnTo>
                    <a:pt x="2122" y="415"/>
                  </a:lnTo>
                  <a:lnTo>
                    <a:pt x="2107" y="465"/>
                  </a:lnTo>
                  <a:lnTo>
                    <a:pt x="2099" y="509"/>
                  </a:lnTo>
                  <a:lnTo>
                    <a:pt x="2096" y="551"/>
                  </a:lnTo>
                  <a:lnTo>
                    <a:pt x="2093" y="584"/>
                  </a:lnTo>
                  <a:lnTo>
                    <a:pt x="2095" y="615"/>
                  </a:lnTo>
                  <a:lnTo>
                    <a:pt x="2097" y="637"/>
                  </a:lnTo>
                  <a:lnTo>
                    <a:pt x="2099" y="654"/>
                  </a:lnTo>
                  <a:lnTo>
                    <a:pt x="2100" y="663"/>
                  </a:lnTo>
                  <a:lnTo>
                    <a:pt x="2102" y="668"/>
                  </a:lnTo>
                  <a:lnTo>
                    <a:pt x="2114" y="723"/>
                  </a:lnTo>
                  <a:lnTo>
                    <a:pt x="2135" y="771"/>
                  </a:lnTo>
                  <a:lnTo>
                    <a:pt x="2164" y="816"/>
                  </a:lnTo>
                  <a:lnTo>
                    <a:pt x="2189" y="845"/>
                  </a:lnTo>
                  <a:lnTo>
                    <a:pt x="2166" y="868"/>
                  </a:lnTo>
                  <a:lnTo>
                    <a:pt x="2123" y="899"/>
                  </a:lnTo>
                  <a:lnTo>
                    <a:pt x="2108" y="907"/>
                  </a:lnTo>
                  <a:close/>
                  <a:moveTo>
                    <a:pt x="2032" y="938"/>
                  </a:moveTo>
                  <a:lnTo>
                    <a:pt x="2016" y="908"/>
                  </a:lnTo>
                  <a:lnTo>
                    <a:pt x="1986" y="829"/>
                  </a:lnTo>
                  <a:lnTo>
                    <a:pt x="1967" y="752"/>
                  </a:lnTo>
                  <a:lnTo>
                    <a:pt x="1960" y="673"/>
                  </a:lnTo>
                  <a:lnTo>
                    <a:pt x="1960" y="594"/>
                  </a:lnTo>
                  <a:lnTo>
                    <a:pt x="1973" y="516"/>
                  </a:lnTo>
                  <a:lnTo>
                    <a:pt x="1988" y="465"/>
                  </a:lnTo>
                  <a:lnTo>
                    <a:pt x="1991" y="460"/>
                  </a:lnTo>
                  <a:lnTo>
                    <a:pt x="2059" y="355"/>
                  </a:lnTo>
                  <a:lnTo>
                    <a:pt x="2069" y="358"/>
                  </a:lnTo>
                  <a:lnTo>
                    <a:pt x="2041" y="429"/>
                  </a:lnTo>
                  <a:lnTo>
                    <a:pt x="2021" y="497"/>
                  </a:lnTo>
                  <a:lnTo>
                    <a:pt x="2008" y="561"/>
                  </a:lnTo>
                  <a:lnTo>
                    <a:pt x="2003" y="624"/>
                  </a:lnTo>
                  <a:lnTo>
                    <a:pt x="2004" y="682"/>
                  </a:lnTo>
                  <a:lnTo>
                    <a:pt x="2011" y="737"/>
                  </a:lnTo>
                  <a:lnTo>
                    <a:pt x="2022" y="788"/>
                  </a:lnTo>
                  <a:lnTo>
                    <a:pt x="2039" y="832"/>
                  </a:lnTo>
                  <a:lnTo>
                    <a:pt x="2061" y="875"/>
                  </a:lnTo>
                  <a:lnTo>
                    <a:pt x="2082" y="911"/>
                  </a:lnTo>
                  <a:lnTo>
                    <a:pt x="2088" y="918"/>
                  </a:lnTo>
                  <a:lnTo>
                    <a:pt x="2078" y="922"/>
                  </a:lnTo>
                  <a:lnTo>
                    <a:pt x="2032" y="938"/>
                  </a:lnTo>
                  <a:close/>
                  <a:moveTo>
                    <a:pt x="1924" y="949"/>
                  </a:moveTo>
                  <a:lnTo>
                    <a:pt x="1869" y="940"/>
                  </a:lnTo>
                  <a:lnTo>
                    <a:pt x="1809" y="921"/>
                  </a:lnTo>
                  <a:lnTo>
                    <a:pt x="1789" y="911"/>
                  </a:lnTo>
                  <a:lnTo>
                    <a:pt x="1791" y="904"/>
                  </a:lnTo>
                  <a:lnTo>
                    <a:pt x="1827" y="795"/>
                  </a:lnTo>
                  <a:lnTo>
                    <a:pt x="1870" y="685"/>
                  </a:lnTo>
                  <a:lnTo>
                    <a:pt x="1925" y="572"/>
                  </a:lnTo>
                  <a:lnTo>
                    <a:pt x="1975" y="486"/>
                  </a:lnTo>
                  <a:lnTo>
                    <a:pt x="1974" y="490"/>
                  </a:lnTo>
                  <a:lnTo>
                    <a:pt x="1957" y="564"/>
                  </a:lnTo>
                  <a:lnTo>
                    <a:pt x="1950" y="641"/>
                  </a:lnTo>
                  <a:lnTo>
                    <a:pt x="1952" y="717"/>
                  </a:lnTo>
                  <a:lnTo>
                    <a:pt x="1967" y="795"/>
                  </a:lnTo>
                  <a:lnTo>
                    <a:pt x="1987" y="864"/>
                  </a:lnTo>
                  <a:lnTo>
                    <a:pt x="2017" y="931"/>
                  </a:lnTo>
                  <a:lnTo>
                    <a:pt x="2022" y="940"/>
                  </a:lnTo>
                  <a:lnTo>
                    <a:pt x="1976" y="947"/>
                  </a:lnTo>
                  <a:lnTo>
                    <a:pt x="1924" y="949"/>
                  </a:lnTo>
                  <a:close/>
                  <a:moveTo>
                    <a:pt x="1553" y="1067"/>
                  </a:moveTo>
                  <a:lnTo>
                    <a:pt x="1574" y="1064"/>
                  </a:lnTo>
                  <a:lnTo>
                    <a:pt x="1577" y="1063"/>
                  </a:lnTo>
                  <a:lnTo>
                    <a:pt x="1553" y="1067"/>
                  </a:lnTo>
                  <a:close/>
                  <a:moveTo>
                    <a:pt x="2365" y="1202"/>
                  </a:moveTo>
                  <a:lnTo>
                    <a:pt x="2334" y="1195"/>
                  </a:lnTo>
                  <a:lnTo>
                    <a:pt x="2268" y="1168"/>
                  </a:lnTo>
                  <a:lnTo>
                    <a:pt x="2204" y="1130"/>
                  </a:lnTo>
                  <a:lnTo>
                    <a:pt x="2147" y="1087"/>
                  </a:lnTo>
                  <a:lnTo>
                    <a:pt x="2096" y="1034"/>
                  </a:lnTo>
                  <a:lnTo>
                    <a:pt x="2051" y="973"/>
                  </a:lnTo>
                  <a:lnTo>
                    <a:pt x="2040" y="952"/>
                  </a:lnTo>
                  <a:lnTo>
                    <a:pt x="2082" y="937"/>
                  </a:lnTo>
                  <a:lnTo>
                    <a:pt x="2096" y="928"/>
                  </a:lnTo>
                  <a:lnTo>
                    <a:pt x="2108" y="944"/>
                  </a:lnTo>
                  <a:lnTo>
                    <a:pt x="2137" y="972"/>
                  </a:lnTo>
                  <a:lnTo>
                    <a:pt x="2177" y="1006"/>
                  </a:lnTo>
                  <a:lnTo>
                    <a:pt x="2225" y="1034"/>
                  </a:lnTo>
                  <a:lnTo>
                    <a:pt x="2276" y="1054"/>
                  </a:lnTo>
                  <a:lnTo>
                    <a:pt x="2328" y="1066"/>
                  </a:lnTo>
                  <a:lnTo>
                    <a:pt x="2383" y="1072"/>
                  </a:lnTo>
                  <a:lnTo>
                    <a:pt x="2437" y="1068"/>
                  </a:lnTo>
                  <a:lnTo>
                    <a:pt x="2478" y="1060"/>
                  </a:lnTo>
                  <a:lnTo>
                    <a:pt x="2477" y="1061"/>
                  </a:lnTo>
                  <a:lnTo>
                    <a:pt x="2433" y="1104"/>
                  </a:lnTo>
                  <a:lnTo>
                    <a:pt x="2393" y="1153"/>
                  </a:lnTo>
                  <a:lnTo>
                    <a:pt x="2365" y="1202"/>
                  </a:lnTo>
                  <a:close/>
                  <a:moveTo>
                    <a:pt x="795" y="1242"/>
                  </a:moveTo>
                  <a:lnTo>
                    <a:pt x="803" y="1241"/>
                  </a:lnTo>
                  <a:lnTo>
                    <a:pt x="812" y="1236"/>
                  </a:lnTo>
                  <a:lnTo>
                    <a:pt x="822" y="1232"/>
                  </a:lnTo>
                  <a:lnTo>
                    <a:pt x="830" y="1226"/>
                  </a:lnTo>
                  <a:lnTo>
                    <a:pt x="838" y="1220"/>
                  </a:lnTo>
                  <a:lnTo>
                    <a:pt x="847" y="1205"/>
                  </a:lnTo>
                  <a:lnTo>
                    <a:pt x="851" y="1191"/>
                  </a:lnTo>
                  <a:lnTo>
                    <a:pt x="854" y="1179"/>
                  </a:lnTo>
                  <a:lnTo>
                    <a:pt x="854" y="1170"/>
                  </a:lnTo>
                  <a:lnTo>
                    <a:pt x="848" y="1148"/>
                  </a:lnTo>
                  <a:lnTo>
                    <a:pt x="838" y="1135"/>
                  </a:lnTo>
                  <a:lnTo>
                    <a:pt x="833" y="1129"/>
                  </a:lnTo>
                  <a:lnTo>
                    <a:pt x="828" y="1127"/>
                  </a:lnTo>
                  <a:lnTo>
                    <a:pt x="831" y="1130"/>
                  </a:lnTo>
                  <a:lnTo>
                    <a:pt x="836" y="1136"/>
                  </a:lnTo>
                  <a:lnTo>
                    <a:pt x="840" y="1143"/>
                  </a:lnTo>
                  <a:lnTo>
                    <a:pt x="841" y="1151"/>
                  </a:lnTo>
                  <a:lnTo>
                    <a:pt x="841" y="1158"/>
                  </a:lnTo>
                  <a:lnTo>
                    <a:pt x="842" y="1168"/>
                  </a:lnTo>
                  <a:lnTo>
                    <a:pt x="840" y="1178"/>
                  </a:lnTo>
                  <a:lnTo>
                    <a:pt x="833" y="1189"/>
                  </a:lnTo>
                  <a:lnTo>
                    <a:pt x="829" y="1197"/>
                  </a:lnTo>
                  <a:lnTo>
                    <a:pt x="823" y="1200"/>
                  </a:lnTo>
                  <a:lnTo>
                    <a:pt x="818" y="1202"/>
                  </a:lnTo>
                  <a:lnTo>
                    <a:pt x="817" y="1204"/>
                  </a:lnTo>
                  <a:lnTo>
                    <a:pt x="815" y="1205"/>
                  </a:lnTo>
                  <a:lnTo>
                    <a:pt x="811" y="1207"/>
                  </a:lnTo>
                  <a:lnTo>
                    <a:pt x="809" y="1210"/>
                  </a:lnTo>
                  <a:lnTo>
                    <a:pt x="807" y="1214"/>
                  </a:lnTo>
                  <a:lnTo>
                    <a:pt x="806" y="1218"/>
                  </a:lnTo>
                  <a:lnTo>
                    <a:pt x="807" y="1220"/>
                  </a:lnTo>
                  <a:lnTo>
                    <a:pt x="799" y="1221"/>
                  </a:lnTo>
                  <a:lnTo>
                    <a:pt x="794" y="1220"/>
                  </a:lnTo>
                  <a:lnTo>
                    <a:pt x="789" y="1219"/>
                  </a:lnTo>
                  <a:lnTo>
                    <a:pt x="786" y="1219"/>
                  </a:lnTo>
                  <a:lnTo>
                    <a:pt x="783" y="1218"/>
                  </a:lnTo>
                  <a:lnTo>
                    <a:pt x="781" y="1216"/>
                  </a:lnTo>
                  <a:lnTo>
                    <a:pt x="776" y="1217"/>
                  </a:lnTo>
                  <a:lnTo>
                    <a:pt x="771" y="1219"/>
                  </a:lnTo>
                  <a:lnTo>
                    <a:pt x="769" y="1220"/>
                  </a:lnTo>
                  <a:lnTo>
                    <a:pt x="768" y="1226"/>
                  </a:lnTo>
                  <a:lnTo>
                    <a:pt x="769" y="1230"/>
                  </a:lnTo>
                  <a:lnTo>
                    <a:pt x="771" y="1234"/>
                  </a:lnTo>
                  <a:lnTo>
                    <a:pt x="773" y="1238"/>
                  </a:lnTo>
                  <a:lnTo>
                    <a:pt x="779" y="1239"/>
                  </a:lnTo>
                  <a:lnTo>
                    <a:pt x="783" y="1241"/>
                  </a:lnTo>
                  <a:lnTo>
                    <a:pt x="788" y="1242"/>
                  </a:lnTo>
                  <a:lnTo>
                    <a:pt x="795" y="1242"/>
                  </a:lnTo>
                  <a:close/>
                  <a:moveTo>
                    <a:pt x="2588" y="1614"/>
                  </a:moveTo>
                  <a:lnTo>
                    <a:pt x="2597" y="1612"/>
                  </a:lnTo>
                  <a:lnTo>
                    <a:pt x="2597" y="1570"/>
                  </a:lnTo>
                  <a:lnTo>
                    <a:pt x="2588" y="1566"/>
                  </a:lnTo>
                  <a:lnTo>
                    <a:pt x="2573" y="1558"/>
                  </a:lnTo>
                  <a:lnTo>
                    <a:pt x="2557" y="1549"/>
                  </a:lnTo>
                  <a:lnTo>
                    <a:pt x="2540" y="1539"/>
                  </a:lnTo>
                  <a:lnTo>
                    <a:pt x="2525" y="1524"/>
                  </a:lnTo>
                  <a:lnTo>
                    <a:pt x="2513" y="1507"/>
                  </a:lnTo>
                  <a:lnTo>
                    <a:pt x="2505" y="1482"/>
                  </a:lnTo>
                  <a:lnTo>
                    <a:pt x="2501" y="1454"/>
                  </a:lnTo>
                  <a:lnTo>
                    <a:pt x="2506" y="1414"/>
                  </a:lnTo>
                  <a:lnTo>
                    <a:pt x="2520" y="1374"/>
                  </a:lnTo>
                  <a:lnTo>
                    <a:pt x="2541" y="1340"/>
                  </a:lnTo>
                  <a:lnTo>
                    <a:pt x="2571" y="1313"/>
                  </a:lnTo>
                  <a:lnTo>
                    <a:pt x="2597" y="1297"/>
                  </a:lnTo>
                  <a:lnTo>
                    <a:pt x="2597" y="1288"/>
                  </a:lnTo>
                  <a:lnTo>
                    <a:pt x="2582" y="1294"/>
                  </a:lnTo>
                  <a:lnTo>
                    <a:pt x="2546" y="1315"/>
                  </a:lnTo>
                  <a:lnTo>
                    <a:pt x="2517" y="1345"/>
                  </a:lnTo>
                  <a:lnTo>
                    <a:pt x="2495" y="1377"/>
                  </a:lnTo>
                  <a:lnTo>
                    <a:pt x="2481" y="1416"/>
                  </a:lnTo>
                  <a:lnTo>
                    <a:pt x="2474" y="1454"/>
                  </a:lnTo>
                  <a:lnTo>
                    <a:pt x="2476" y="1495"/>
                  </a:lnTo>
                  <a:lnTo>
                    <a:pt x="2488" y="1535"/>
                  </a:lnTo>
                  <a:lnTo>
                    <a:pt x="2497" y="1555"/>
                  </a:lnTo>
                  <a:lnTo>
                    <a:pt x="2512" y="1573"/>
                  </a:lnTo>
                  <a:lnTo>
                    <a:pt x="2530" y="1592"/>
                  </a:lnTo>
                  <a:lnTo>
                    <a:pt x="2549" y="1604"/>
                  </a:lnTo>
                  <a:lnTo>
                    <a:pt x="2570" y="1611"/>
                  </a:lnTo>
                  <a:lnTo>
                    <a:pt x="2588" y="1614"/>
                  </a:lnTo>
                  <a:close/>
                  <a:moveTo>
                    <a:pt x="2594" y="2360"/>
                  </a:moveTo>
                  <a:lnTo>
                    <a:pt x="2597" y="2360"/>
                  </a:lnTo>
                  <a:lnTo>
                    <a:pt x="2597" y="2327"/>
                  </a:lnTo>
                  <a:lnTo>
                    <a:pt x="2513" y="2321"/>
                  </a:lnTo>
                  <a:lnTo>
                    <a:pt x="2429" y="2309"/>
                  </a:lnTo>
                  <a:lnTo>
                    <a:pt x="2345" y="2287"/>
                  </a:lnTo>
                  <a:lnTo>
                    <a:pt x="2266" y="2258"/>
                  </a:lnTo>
                  <a:lnTo>
                    <a:pt x="2188" y="2221"/>
                  </a:lnTo>
                  <a:lnTo>
                    <a:pt x="2115" y="2175"/>
                  </a:lnTo>
                  <a:lnTo>
                    <a:pt x="2045" y="2123"/>
                  </a:lnTo>
                  <a:lnTo>
                    <a:pt x="2003" y="2087"/>
                  </a:lnTo>
                  <a:lnTo>
                    <a:pt x="1961" y="2045"/>
                  </a:lnTo>
                  <a:lnTo>
                    <a:pt x="1924" y="1995"/>
                  </a:lnTo>
                  <a:lnTo>
                    <a:pt x="1887" y="1940"/>
                  </a:lnTo>
                  <a:lnTo>
                    <a:pt x="1852" y="1879"/>
                  </a:lnTo>
                  <a:lnTo>
                    <a:pt x="1821" y="1813"/>
                  </a:lnTo>
                  <a:lnTo>
                    <a:pt x="1793" y="1740"/>
                  </a:lnTo>
                  <a:lnTo>
                    <a:pt x="1769" y="1662"/>
                  </a:lnTo>
                  <a:lnTo>
                    <a:pt x="1752" y="1581"/>
                  </a:lnTo>
                  <a:lnTo>
                    <a:pt x="1737" y="1495"/>
                  </a:lnTo>
                  <a:lnTo>
                    <a:pt x="1729" y="1406"/>
                  </a:lnTo>
                  <a:lnTo>
                    <a:pt x="1729" y="1312"/>
                  </a:lnTo>
                  <a:lnTo>
                    <a:pt x="1732" y="1213"/>
                  </a:lnTo>
                  <a:lnTo>
                    <a:pt x="1744" y="1114"/>
                  </a:lnTo>
                  <a:lnTo>
                    <a:pt x="1764" y="1010"/>
                  </a:lnTo>
                  <a:lnTo>
                    <a:pt x="1783" y="936"/>
                  </a:lnTo>
                  <a:lnTo>
                    <a:pt x="1834" y="957"/>
                  </a:lnTo>
                  <a:lnTo>
                    <a:pt x="1895" y="969"/>
                  </a:lnTo>
                  <a:lnTo>
                    <a:pt x="1959" y="970"/>
                  </a:lnTo>
                  <a:lnTo>
                    <a:pt x="2024" y="959"/>
                  </a:lnTo>
                  <a:lnTo>
                    <a:pt x="2031" y="956"/>
                  </a:lnTo>
                  <a:lnTo>
                    <a:pt x="2053" y="993"/>
                  </a:lnTo>
                  <a:lnTo>
                    <a:pt x="2098" y="1050"/>
                  </a:lnTo>
                  <a:lnTo>
                    <a:pt x="2147" y="1102"/>
                  </a:lnTo>
                  <a:lnTo>
                    <a:pt x="2205" y="1146"/>
                  </a:lnTo>
                  <a:lnTo>
                    <a:pt x="2265" y="1181"/>
                  </a:lnTo>
                  <a:lnTo>
                    <a:pt x="2332" y="1208"/>
                  </a:lnTo>
                  <a:lnTo>
                    <a:pt x="2358" y="1215"/>
                  </a:lnTo>
                  <a:lnTo>
                    <a:pt x="2336" y="1267"/>
                  </a:lnTo>
                  <a:lnTo>
                    <a:pt x="2322" y="1325"/>
                  </a:lnTo>
                  <a:lnTo>
                    <a:pt x="2319" y="1384"/>
                  </a:lnTo>
                  <a:lnTo>
                    <a:pt x="2320" y="1443"/>
                  </a:lnTo>
                  <a:lnTo>
                    <a:pt x="2333" y="1502"/>
                  </a:lnTo>
                  <a:lnTo>
                    <a:pt x="2353" y="1560"/>
                  </a:lnTo>
                  <a:lnTo>
                    <a:pt x="2380" y="1611"/>
                  </a:lnTo>
                  <a:lnTo>
                    <a:pt x="2414" y="1660"/>
                  </a:lnTo>
                  <a:lnTo>
                    <a:pt x="2457" y="1702"/>
                  </a:lnTo>
                  <a:lnTo>
                    <a:pt x="2506" y="1738"/>
                  </a:lnTo>
                  <a:lnTo>
                    <a:pt x="2558" y="1761"/>
                  </a:lnTo>
                  <a:lnTo>
                    <a:pt x="2597" y="1769"/>
                  </a:lnTo>
                  <a:lnTo>
                    <a:pt x="2597" y="1763"/>
                  </a:lnTo>
                  <a:lnTo>
                    <a:pt x="2575" y="1760"/>
                  </a:lnTo>
                  <a:lnTo>
                    <a:pt x="2525" y="1742"/>
                  </a:lnTo>
                  <a:lnTo>
                    <a:pt x="2478" y="1711"/>
                  </a:lnTo>
                  <a:lnTo>
                    <a:pt x="2436" y="1672"/>
                  </a:lnTo>
                  <a:lnTo>
                    <a:pt x="2399" y="1628"/>
                  </a:lnTo>
                  <a:lnTo>
                    <a:pt x="2371" y="1580"/>
                  </a:lnTo>
                  <a:lnTo>
                    <a:pt x="2348" y="1527"/>
                  </a:lnTo>
                  <a:lnTo>
                    <a:pt x="2342" y="1504"/>
                  </a:lnTo>
                  <a:lnTo>
                    <a:pt x="2356" y="1534"/>
                  </a:lnTo>
                  <a:lnTo>
                    <a:pt x="2384" y="1580"/>
                  </a:lnTo>
                  <a:lnTo>
                    <a:pt x="2421" y="1624"/>
                  </a:lnTo>
                  <a:lnTo>
                    <a:pt x="2459" y="1655"/>
                  </a:lnTo>
                  <a:lnTo>
                    <a:pt x="2500" y="1679"/>
                  </a:lnTo>
                  <a:lnTo>
                    <a:pt x="2545" y="1699"/>
                  </a:lnTo>
                  <a:lnTo>
                    <a:pt x="2591" y="1710"/>
                  </a:lnTo>
                  <a:lnTo>
                    <a:pt x="2597" y="1710"/>
                  </a:lnTo>
                  <a:lnTo>
                    <a:pt x="2597" y="1699"/>
                  </a:lnTo>
                  <a:lnTo>
                    <a:pt x="2565" y="1694"/>
                  </a:lnTo>
                  <a:lnTo>
                    <a:pt x="2526" y="1680"/>
                  </a:lnTo>
                  <a:lnTo>
                    <a:pt x="2488" y="1661"/>
                  </a:lnTo>
                  <a:lnTo>
                    <a:pt x="2452" y="1637"/>
                  </a:lnTo>
                  <a:lnTo>
                    <a:pt x="2413" y="1598"/>
                  </a:lnTo>
                  <a:lnTo>
                    <a:pt x="2378" y="1551"/>
                  </a:lnTo>
                  <a:lnTo>
                    <a:pt x="2351" y="1495"/>
                  </a:lnTo>
                  <a:lnTo>
                    <a:pt x="2333" y="1440"/>
                  </a:lnTo>
                  <a:lnTo>
                    <a:pt x="2327" y="1381"/>
                  </a:lnTo>
                  <a:lnTo>
                    <a:pt x="2331" y="1329"/>
                  </a:lnTo>
                  <a:lnTo>
                    <a:pt x="2335" y="1303"/>
                  </a:lnTo>
                  <a:lnTo>
                    <a:pt x="2352" y="1249"/>
                  </a:lnTo>
                  <a:lnTo>
                    <a:pt x="2368" y="1217"/>
                  </a:lnTo>
                  <a:lnTo>
                    <a:pt x="2400" y="1225"/>
                  </a:lnTo>
                  <a:lnTo>
                    <a:pt x="2473" y="1229"/>
                  </a:lnTo>
                  <a:lnTo>
                    <a:pt x="2548" y="1223"/>
                  </a:lnTo>
                  <a:lnTo>
                    <a:pt x="2597" y="1211"/>
                  </a:lnTo>
                  <a:lnTo>
                    <a:pt x="2597" y="1204"/>
                  </a:lnTo>
                  <a:lnTo>
                    <a:pt x="2556" y="1212"/>
                  </a:lnTo>
                  <a:lnTo>
                    <a:pt x="2479" y="1218"/>
                  </a:lnTo>
                  <a:lnTo>
                    <a:pt x="2407" y="1213"/>
                  </a:lnTo>
                  <a:lnTo>
                    <a:pt x="2374" y="1204"/>
                  </a:lnTo>
                  <a:lnTo>
                    <a:pt x="2381" y="1189"/>
                  </a:lnTo>
                  <a:lnTo>
                    <a:pt x="2418" y="1136"/>
                  </a:lnTo>
                  <a:lnTo>
                    <a:pt x="2462" y="1090"/>
                  </a:lnTo>
                  <a:lnTo>
                    <a:pt x="2509" y="1051"/>
                  </a:lnTo>
                  <a:lnTo>
                    <a:pt x="2510" y="1050"/>
                  </a:lnTo>
                  <a:lnTo>
                    <a:pt x="2543" y="1037"/>
                  </a:lnTo>
                  <a:lnTo>
                    <a:pt x="2590" y="1009"/>
                  </a:lnTo>
                  <a:lnTo>
                    <a:pt x="2597" y="1004"/>
                  </a:lnTo>
                  <a:lnTo>
                    <a:pt x="2597" y="988"/>
                  </a:lnTo>
                  <a:lnTo>
                    <a:pt x="2582" y="994"/>
                  </a:lnTo>
                  <a:lnTo>
                    <a:pt x="2529" y="1023"/>
                  </a:lnTo>
                  <a:lnTo>
                    <a:pt x="2509" y="1038"/>
                  </a:lnTo>
                  <a:lnTo>
                    <a:pt x="2486" y="1046"/>
                  </a:lnTo>
                  <a:lnTo>
                    <a:pt x="2434" y="1054"/>
                  </a:lnTo>
                  <a:lnTo>
                    <a:pt x="2385" y="1057"/>
                  </a:lnTo>
                  <a:lnTo>
                    <a:pt x="2334" y="1052"/>
                  </a:lnTo>
                  <a:lnTo>
                    <a:pt x="2285" y="1040"/>
                  </a:lnTo>
                  <a:lnTo>
                    <a:pt x="2238" y="1022"/>
                  </a:lnTo>
                  <a:lnTo>
                    <a:pt x="2193" y="996"/>
                  </a:lnTo>
                  <a:lnTo>
                    <a:pt x="2167" y="975"/>
                  </a:lnTo>
                  <a:lnTo>
                    <a:pt x="2141" y="950"/>
                  </a:lnTo>
                  <a:lnTo>
                    <a:pt x="2116" y="919"/>
                  </a:lnTo>
                  <a:lnTo>
                    <a:pt x="2115" y="918"/>
                  </a:lnTo>
                  <a:lnTo>
                    <a:pt x="2139" y="904"/>
                  </a:lnTo>
                  <a:lnTo>
                    <a:pt x="2186" y="866"/>
                  </a:lnTo>
                  <a:lnTo>
                    <a:pt x="2197" y="854"/>
                  </a:lnTo>
                  <a:lnTo>
                    <a:pt x="2197" y="855"/>
                  </a:lnTo>
                  <a:lnTo>
                    <a:pt x="2239" y="889"/>
                  </a:lnTo>
                  <a:lnTo>
                    <a:pt x="2283" y="918"/>
                  </a:lnTo>
                  <a:lnTo>
                    <a:pt x="2331" y="937"/>
                  </a:lnTo>
                  <a:lnTo>
                    <a:pt x="2382" y="950"/>
                  </a:lnTo>
                  <a:lnTo>
                    <a:pt x="2437" y="955"/>
                  </a:lnTo>
                  <a:lnTo>
                    <a:pt x="2492" y="950"/>
                  </a:lnTo>
                  <a:lnTo>
                    <a:pt x="2540" y="938"/>
                  </a:lnTo>
                  <a:lnTo>
                    <a:pt x="2583" y="919"/>
                  </a:lnTo>
                  <a:lnTo>
                    <a:pt x="2597" y="909"/>
                  </a:lnTo>
                  <a:lnTo>
                    <a:pt x="2597" y="883"/>
                  </a:lnTo>
                  <a:lnTo>
                    <a:pt x="2580" y="896"/>
                  </a:lnTo>
                  <a:lnTo>
                    <a:pt x="2538" y="918"/>
                  </a:lnTo>
                  <a:lnTo>
                    <a:pt x="2490" y="929"/>
                  </a:lnTo>
                  <a:lnTo>
                    <a:pt x="2437" y="932"/>
                  </a:lnTo>
                  <a:lnTo>
                    <a:pt x="2385" y="927"/>
                  </a:lnTo>
                  <a:lnTo>
                    <a:pt x="2334" y="911"/>
                  </a:lnTo>
                  <a:lnTo>
                    <a:pt x="2289" y="889"/>
                  </a:lnTo>
                  <a:lnTo>
                    <a:pt x="2247" y="859"/>
                  </a:lnTo>
                  <a:lnTo>
                    <a:pt x="2219" y="830"/>
                  </a:lnTo>
                  <a:lnTo>
                    <a:pt x="2221" y="828"/>
                  </a:lnTo>
                  <a:lnTo>
                    <a:pt x="2249" y="782"/>
                  </a:lnTo>
                  <a:lnTo>
                    <a:pt x="2271" y="731"/>
                  </a:lnTo>
                  <a:lnTo>
                    <a:pt x="2278" y="703"/>
                  </a:lnTo>
                  <a:lnTo>
                    <a:pt x="2280" y="716"/>
                  </a:lnTo>
                  <a:lnTo>
                    <a:pt x="2292" y="748"/>
                  </a:lnTo>
                  <a:lnTo>
                    <a:pt x="2312" y="778"/>
                  </a:lnTo>
                  <a:lnTo>
                    <a:pt x="2336" y="802"/>
                  </a:lnTo>
                  <a:lnTo>
                    <a:pt x="2364" y="820"/>
                  </a:lnTo>
                  <a:lnTo>
                    <a:pt x="2399" y="830"/>
                  </a:lnTo>
                  <a:lnTo>
                    <a:pt x="2433" y="828"/>
                  </a:lnTo>
                  <a:lnTo>
                    <a:pt x="2438" y="826"/>
                  </a:lnTo>
                  <a:lnTo>
                    <a:pt x="2407" y="829"/>
                  </a:lnTo>
                  <a:lnTo>
                    <a:pt x="2375" y="821"/>
                  </a:lnTo>
                  <a:lnTo>
                    <a:pt x="2341" y="802"/>
                  </a:lnTo>
                  <a:lnTo>
                    <a:pt x="2312" y="775"/>
                  </a:lnTo>
                  <a:lnTo>
                    <a:pt x="2293" y="742"/>
                  </a:lnTo>
                  <a:lnTo>
                    <a:pt x="2279" y="704"/>
                  </a:lnTo>
                  <a:lnTo>
                    <a:pt x="2279" y="697"/>
                  </a:lnTo>
                  <a:lnTo>
                    <a:pt x="2283" y="680"/>
                  </a:lnTo>
                  <a:lnTo>
                    <a:pt x="2286" y="625"/>
                  </a:lnTo>
                  <a:lnTo>
                    <a:pt x="2286" y="618"/>
                  </a:lnTo>
                  <a:lnTo>
                    <a:pt x="2300" y="588"/>
                  </a:lnTo>
                  <a:lnTo>
                    <a:pt x="2325" y="553"/>
                  </a:lnTo>
                  <a:lnTo>
                    <a:pt x="2354" y="529"/>
                  </a:lnTo>
                  <a:lnTo>
                    <a:pt x="2344" y="543"/>
                  </a:lnTo>
                  <a:lnTo>
                    <a:pt x="2329" y="579"/>
                  </a:lnTo>
                  <a:lnTo>
                    <a:pt x="2322" y="617"/>
                  </a:lnTo>
                  <a:lnTo>
                    <a:pt x="2324" y="657"/>
                  </a:lnTo>
                  <a:lnTo>
                    <a:pt x="2334" y="692"/>
                  </a:lnTo>
                  <a:lnTo>
                    <a:pt x="2355" y="722"/>
                  </a:lnTo>
                  <a:lnTo>
                    <a:pt x="2379" y="747"/>
                  </a:lnTo>
                  <a:lnTo>
                    <a:pt x="2412" y="764"/>
                  </a:lnTo>
                  <a:lnTo>
                    <a:pt x="2445" y="773"/>
                  </a:lnTo>
                  <a:lnTo>
                    <a:pt x="2446" y="773"/>
                  </a:lnTo>
                  <a:lnTo>
                    <a:pt x="2419" y="766"/>
                  </a:lnTo>
                  <a:lnTo>
                    <a:pt x="2392" y="750"/>
                  </a:lnTo>
                  <a:lnTo>
                    <a:pt x="2369" y="730"/>
                  </a:lnTo>
                  <a:lnTo>
                    <a:pt x="2353" y="702"/>
                  </a:lnTo>
                  <a:lnTo>
                    <a:pt x="2342" y="671"/>
                  </a:lnTo>
                  <a:lnTo>
                    <a:pt x="2342" y="635"/>
                  </a:lnTo>
                  <a:lnTo>
                    <a:pt x="2347" y="602"/>
                  </a:lnTo>
                  <a:lnTo>
                    <a:pt x="2356" y="584"/>
                  </a:lnTo>
                  <a:lnTo>
                    <a:pt x="2351" y="604"/>
                  </a:lnTo>
                  <a:lnTo>
                    <a:pt x="2352" y="630"/>
                  </a:lnTo>
                  <a:lnTo>
                    <a:pt x="2359" y="656"/>
                  </a:lnTo>
                  <a:lnTo>
                    <a:pt x="2373" y="679"/>
                  </a:lnTo>
                  <a:lnTo>
                    <a:pt x="2394" y="697"/>
                  </a:lnTo>
                  <a:lnTo>
                    <a:pt x="2417" y="709"/>
                  </a:lnTo>
                  <a:lnTo>
                    <a:pt x="2444" y="713"/>
                  </a:lnTo>
                  <a:lnTo>
                    <a:pt x="2471" y="708"/>
                  </a:lnTo>
                  <a:lnTo>
                    <a:pt x="2496" y="697"/>
                  </a:lnTo>
                  <a:lnTo>
                    <a:pt x="2513" y="680"/>
                  </a:lnTo>
                  <a:lnTo>
                    <a:pt x="2526" y="653"/>
                  </a:lnTo>
                  <a:lnTo>
                    <a:pt x="2526" y="631"/>
                  </a:lnTo>
                  <a:lnTo>
                    <a:pt x="2519" y="606"/>
                  </a:lnTo>
                  <a:lnTo>
                    <a:pt x="2505" y="588"/>
                  </a:lnTo>
                  <a:lnTo>
                    <a:pt x="2485" y="575"/>
                  </a:lnTo>
                  <a:lnTo>
                    <a:pt x="2467" y="570"/>
                  </a:lnTo>
                  <a:lnTo>
                    <a:pt x="2448" y="572"/>
                  </a:lnTo>
                  <a:lnTo>
                    <a:pt x="2432" y="581"/>
                  </a:lnTo>
                  <a:lnTo>
                    <a:pt x="2420" y="597"/>
                  </a:lnTo>
                  <a:lnTo>
                    <a:pt x="2413" y="611"/>
                  </a:lnTo>
                  <a:lnTo>
                    <a:pt x="2414" y="628"/>
                  </a:lnTo>
                  <a:lnTo>
                    <a:pt x="2420" y="643"/>
                  </a:lnTo>
                  <a:lnTo>
                    <a:pt x="2429" y="652"/>
                  </a:lnTo>
                  <a:lnTo>
                    <a:pt x="2441" y="659"/>
                  </a:lnTo>
                  <a:lnTo>
                    <a:pt x="2455" y="657"/>
                  </a:lnTo>
                  <a:lnTo>
                    <a:pt x="2460" y="657"/>
                  </a:lnTo>
                  <a:lnTo>
                    <a:pt x="2463" y="653"/>
                  </a:lnTo>
                  <a:lnTo>
                    <a:pt x="2468" y="651"/>
                  </a:lnTo>
                  <a:lnTo>
                    <a:pt x="2474" y="646"/>
                  </a:lnTo>
                  <a:lnTo>
                    <a:pt x="2477" y="640"/>
                  </a:lnTo>
                  <a:lnTo>
                    <a:pt x="2478" y="635"/>
                  </a:lnTo>
                  <a:lnTo>
                    <a:pt x="2475" y="626"/>
                  </a:lnTo>
                  <a:lnTo>
                    <a:pt x="2473" y="620"/>
                  </a:lnTo>
                  <a:lnTo>
                    <a:pt x="2470" y="613"/>
                  </a:lnTo>
                  <a:lnTo>
                    <a:pt x="2465" y="609"/>
                  </a:lnTo>
                  <a:lnTo>
                    <a:pt x="2462" y="607"/>
                  </a:lnTo>
                  <a:lnTo>
                    <a:pt x="2459" y="605"/>
                  </a:lnTo>
                  <a:lnTo>
                    <a:pt x="2460" y="602"/>
                  </a:lnTo>
                  <a:lnTo>
                    <a:pt x="2460" y="601"/>
                  </a:lnTo>
                  <a:lnTo>
                    <a:pt x="2466" y="597"/>
                  </a:lnTo>
                  <a:lnTo>
                    <a:pt x="2483" y="599"/>
                  </a:lnTo>
                  <a:lnTo>
                    <a:pt x="2498" y="608"/>
                  </a:lnTo>
                  <a:lnTo>
                    <a:pt x="2507" y="624"/>
                  </a:lnTo>
                  <a:lnTo>
                    <a:pt x="2510" y="642"/>
                  </a:lnTo>
                  <a:lnTo>
                    <a:pt x="2503" y="666"/>
                  </a:lnTo>
                  <a:lnTo>
                    <a:pt x="2488" y="682"/>
                  </a:lnTo>
                  <a:lnTo>
                    <a:pt x="2467" y="696"/>
                  </a:lnTo>
                  <a:lnTo>
                    <a:pt x="2445" y="699"/>
                  </a:lnTo>
                  <a:lnTo>
                    <a:pt x="2421" y="696"/>
                  </a:lnTo>
                  <a:lnTo>
                    <a:pt x="2399" y="686"/>
                  </a:lnTo>
                  <a:lnTo>
                    <a:pt x="2381" y="670"/>
                  </a:lnTo>
                  <a:lnTo>
                    <a:pt x="2369" y="651"/>
                  </a:lnTo>
                  <a:lnTo>
                    <a:pt x="2367" y="646"/>
                  </a:lnTo>
                  <a:lnTo>
                    <a:pt x="2363" y="637"/>
                  </a:lnTo>
                  <a:lnTo>
                    <a:pt x="2363" y="623"/>
                  </a:lnTo>
                  <a:lnTo>
                    <a:pt x="2362" y="605"/>
                  </a:lnTo>
                  <a:lnTo>
                    <a:pt x="2365" y="581"/>
                  </a:lnTo>
                  <a:lnTo>
                    <a:pt x="2376" y="558"/>
                  </a:lnTo>
                  <a:lnTo>
                    <a:pt x="2395" y="531"/>
                  </a:lnTo>
                  <a:lnTo>
                    <a:pt x="2413" y="516"/>
                  </a:lnTo>
                  <a:lnTo>
                    <a:pt x="2436" y="504"/>
                  </a:lnTo>
                  <a:lnTo>
                    <a:pt x="2470" y="494"/>
                  </a:lnTo>
                  <a:lnTo>
                    <a:pt x="2514" y="493"/>
                  </a:lnTo>
                  <a:lnTo>
                    <a:pt x="2557" y="501"/>
                  </a:lnTo>
                  <a:lnTo>
                    <a:pt x="2594" y="518"/>
                  </a:lnTo>
                  <a:lnTo>
                    <a:pt x="2597" y="520"/>
                  </a:lnTo>
                  <a:lnTo>
                    <a:pt x="2597" y="478"/>
                  </a:lnTo>
                  <a:lnTo>
                    <a:pt x="2595" y="477"/>
                  </a:lnTo>
                  <a:lnTo>
                    <a:pt x="2557" y="463"/>
                  </a:lnTo>
                  <a:lnTo>
                    <a:pt x="2525" y="458"/>
                  </a:lnTo>
                  <a:lnTo>
                    <a:pt x="2556" y="452"/>
                  </a:lnTo>
                  <a:lnTo>
                    <a:pt x="2597" y="451"/>
                  </a:lnTo>
                  <a:lnTo>
                    <a:pt x="2597" y="440"/>
                  </a:lnTo>
                  <a:lnTo>
                    <a:pt x="2575" y="441"/>
                  </a:lnTo>
                  <a:lnTo>
                    <a:pt x="2570" y="442"/>
                  </a:lnTo>
                  <a:lnTo>
                    <a:pt x="2593" y="426"/>
                  </a:lnTo>
                  <a:lnTo>
                    <a:pt x="2597" y="423"/>
                  </a:lnTo>
                  <a:lnTo>
                    <a:pt x="2597" y="415"/>
                  </a:lnTo>
                  <a:lnTo>
                    <a:pt x="2578" y="431"/>
                  </a:lnTo>
                  <a:lnTo>
                    <a:pt x="2551" y="445"/>
                  </a:lnTo>
                  <a:lnTo>
                    <a:pt x="2521" y="450"/>
                  </a:lnTo>
                  <a:lnTo>
                    <a:pt x="2506" y="455"/>
                  </a:lnTo>
                  <a:lnTo>
                    <a:pt x="2474" y="456"/>
                  </a:lnTo>
                  <a:lnTo>
                    <a:pt x="2439" y="449"/>
                  </a:lnTo>
                  <a:lnTo>
                    <a:pt x="2404" y="432"/>
                  </a:lnTo>
                  <a:lnTo>
                    <a:pt x="2386" y="420"/>
                  </a:lnTo>
                  <a:lnTo>
                    <a:pt x="2366" y="402"/>
                  </a:lnTo>
                  <a:lnTo>
                    <a:pt x="2350" y="377"/>
                  </a:lnTo>
                  <a:lnTo>
                    <a:pt x="2336" y="350"/>
                  </a:lnTo>
                  <a:lnTo>
                    <a:pt x="2324" y="316"/>
                  </a:lnTo>
                  <a:lnTo>
                    <a:pt x="2317" y="279"/>
                  </a:lnTo>
                  <a:lnTo>
                    <a:pt x="2314" y="238"/>
                  </a:lnTo>
                  <a:lnTo>
                    <a:pt x="2315" y="228"/>
                  </a:lnTo>
                  <a:lnTo>
                    <a:pt x="2316" y="233"/>
                  </a:lnTo>
                  <a:lnTo>
                    <a:pt x="2316" y="223"/>
                  </a:lnTo>
                  <a:lnTo>
                    <a:pt x="2315" y="226"/>
                  </a:lnTo>
                  <a:lnTo>
                    <a:pt x="2316" y="219"/>
                  </a:lnTo>
                  <a:lnTo>
                    <a:pt x="2316" y="223"/>
                  </a:lnTo>
                  <a:lnTo>
                    <a:pt x="2322" y="184"/>
                  </a:lnTo>
                  <a:lnTo>
                    <a:pt x="2316" y="215"/>
                  </a:lnTo>
                  <a:lnTo>
                    <a:pt x="2317" y="192"/>
                  </a:lnTo>
                  <a:lnTo>
                    <a:pt x="2330" y="146"/>
                  </a:lnTo>
                  <a:lnTo>
                    <a:pt x="2347" y="98"/>
                  </a:lnTo>
                  <a:lnTo>
                    <a:pt x="2376" y="46"/>
                  </a:lnTo>
                  <a:lnTo>
                    <a:pt x="2396" y="18"/>
                  </a:lnTo>
                  <a:lnTo>
                    <a:pt x="2411" y="0"/>
                  </a:lnTo>
                  <a:lnTo>
                    <a:pt x="2371" y="0"/>
                  </a:lnTo>
                  <a:lnTo>
                    <a:pt x="2340" y="34"/>
                  </a:lnTo>
                  <a:lnTo>
                    <a:pt x="2281" y="106"/>
                  </a:lnTo>
                  <a:lnTo>
                    <a:pt x="2234" y="176"/>
                  </a:lnTo>
                  <a:lnTo>
                    <a:pt x="2195" y="241"/>
                  </a:lnTo>
                  <a:lnTo>
                    <a:pt x="2164" y="303"/>
                  </a:lnTo>
                  <a:lnTo>
                    <a:pt x="2139" y="360"/>
                  </a:lnTo>
                  <a:lnTo>
                    <a:pt x="2135" y="374"/>
                  </a:lnTo>
                  <a:lnTo>
                    <a:pt x="2130" y="371"/>
                  </a:lnTo>
                  <a:lnTo>
                    <a:pt x="2088" y="353"/>
                  </a:lnTo>
                  <a:lnTo>
                    <a:pt x="2117" y="294"/>
                  </a:lnTo>
                  <a:lnTo>
                    <a:pt x="2161" y="219"/>
                  </a:lnTo>
                  <a:lnTo>
                    <a:pt x="2167" y="211"/>
                  </a:lnTo>
                  <a:lnTo>
                    <a:pt x="2248" y="114"/>
                  </a:lnTo>
                  <a:lnTo>
                    <a:pt x="2343" y="13"/>
                  </a:lnTo>
                  <a:lnTo>
                    <a:pt x="2359" y="0"/>
                  </a:lnTo>
                  <a:lnTo>
                    <a:pt x="2328" y="0"/>
                  </a:lnTo>
                  <a:lnTo>
                    <a:pt x="2322" y="5"/>
                  </a:lnTo>
                  <a:lnTo>
                    <a:pt x="2231" y="71"/>
                  </a:lnTo>
                  <a:lnTo>
                    <a:pt x="2132" y="135"/>
                  </a:lnTo>
                  <a:lnTo>
                    <a:pt x="2030" y="195"/>
                  </a:lnTo>
                  <a:lnTo>
                    <a:pt x="1924" y="253"/>
                  </a:lnTo>
                  <a:lnTo>
                    <a:pt x="1817" y="309"/>
                  </a:lnTo>
                  <a:lnTo>
                    <a:pt x="1709" y="363"/>
                  </a:lnTo>
                  <a:lnTo>
                    <a:pt x="1636" y="399"/>
                  </a:lnTo>
                  <a:lnTo>
                    <a:pt x="1574" y="425"/>
                  </a:lnTo>
                  <a:lnTo>
                    <a:pt x="1575" y="422"/>
                  </a:lnTo>
                  <a:lnTo>
                    <a:pt x="1592" y="367"/>
                  </a:lnTo>
                  <a:lnTo>
                    <a:pt x="1614" y="318"/>
                  </a:lnTo>
                  <a:lnTo>
                    <a:pt x="1640" y="266"/>
                  </a:lnTo>
                  <a:lnTo>
                    <a:pt x="1675" y="215"/>
                  </a:lnTo>
                  <a:lnTo>
                    <a:pt x="1711" y="169"/>
                  </a:lnTo>
                  <a:lnTo>
                    <a:pt x="1731" y="148"/>
                  </a:lnTo>
                  <a:lnTo>
                    <a:pt x="1795" y="145"/>
                  </a:lnTo>
                  <a:lnTo>
                    <a:pt x="1868" y="138"/>
                  </a:lnTo>
                  <a:lnTo>
                    <a:pt x="1942" y="127"/>
                  </a:lnTo>
                  <a:lnTo>
                    <a:pt x="2017" y="109"/>
                  </a:lnTo>
                  <a:lnTo>
                    <a:pt x="2096" y="79"/>
                  </a:lnTo>
                  <a:lnTo>
                    <a:pt x="2177" y="41"/>
                  </a:lnTo>
                  <a:lnTo>
                    <a:pt x="2242" y="0"/>
                  </a:lnTo>
                  <a:lnTo>
                    <a:pt x="2232" y="0"/>
                  </a:lnTo>
                  <a:lnTo>
                    <a:pt x="2202" y="16"/>
                  </a:lnTo>
                  <a:lnTo>
                    <a:pt x="2153" y="41"/>
                  </a:lnTo>
                  <a:lnTo>
                    <a:pt x="2071" y="71"/>
                  </a:lnTo>
                  <a:lnTo>
                    <a:pt x="1990" y="93"/>
                  </a:lnTo>
                  <a:lnTo>
                    <a:pt x="1915" y="105"/>
                  </a:lnTo>
                  <a:lnTo>
                    <a:pt x="1838" y="112"/>
                  </a:lnTo>
                  <a:lnTo>
                    <a:pt x="1765" y="116"/>
                  </a:lnTo>
                  <a:lnTo>
                    <a:pt x="1761" y="116"/>
                  </a:lnTo>
                  <a:lnTo>
                    <a:pt x="1797" y="81"/>
                  </a:lnTo>
                  <a:lnTo>
                    <a:pt x="1826" y="58"/>
                  </a:lnTo>
                  <a:lnTo>
                    <a:pt x="1902" y="49"/>
                  </a:lnTo>
                  <a:lnTo>
                    <a:pt x="1995" y="30"/>
                  </a:lnTo>
                  <a:lnTo>
                    <a:pt x="2086" y="3"/>
                  </a:lnTo>
                  <a:lnTo>
                    <a:pt x="2093" y="0"/>
                  </a:lnTo>
                  <a:lnTo>
                    <a:pt x="1950" y="0"/>
                  </a:lnTo>
                  <a:lnTo>
                    <a:pt x="1924" y="6"/>
                  </a:lnTo>
                  <a:lnTo>
                    <a:pt x="1884" y="11"/>
                  </a:lnTo>
                  <a:lnTo>
                    <a:pt x="1896" y="2"/>
                  </a:lnTo>
                  <a:lnTo>
                    <a:pt x="1899" y="0"/>
                  </a:lnTo>
                  <a:lnTo>
                    <a:pt x="1816" y="0"/>
                  </a:lnTo>
                  <a:lnTo>
                    <a:pt x="1804" y="11"/>
                  </a:lnTo>
                  <a:lnTo>
                    <a:pt x="1795" y="20"/>
                  </a:lnTo>
                  <a:lnTo>
                    <a:pt x="1747" y="24"/>
                  </a:lnTo>
                  <a:lnTo>
                    <a:pt x="1657" y="23"/>
                  </a:lnTo>
                  <a:lnTo>
                    <a:pt x="1571" y="10"/>
                  </a:lnTo>
                  <a:lnTo>
                    <a:pt x="1525" y="0"/>
                  </a:lnTo>
                  <a:lnTo>
                    <a:pt x="1392" y="0"/>
                  </a:lnTo>
                  <a:lnTo>
                    <a:pt x="1430" y="13"/>
                  </a:lnTo>
                  <a:lnTo>
                    <a:pt x="1521" y="38"/>
                  </a:lnTo>
                  <a:lnTo>
                    <a:pt x="1615" y="55"/>
                  </a:lnTo>
                  <a:lnTo>
                    <a:pt x="1711" y="62"/>
                  </a:lnTo>
                  <a:lnTo>
                    <a:pt x="1757" y="62"/>
                  </a:lnTo>
                  <a:lnTo>
                    <a:pt x="1754" y="65"/>
                  </a:lnTo>
                  <a:lnTo>
                    <a:pt x="1712" y="115"/>
                  </a:lnTo>
                  <a:lnTo>
                    <a:pt x="1695" y="115"/>
                  </a:lnTo>
                  <a:lnTo>
                    <a:pt x="1625" y="114"/>
                  </a:lnTo>
                  <a:lnTo>
                    <a:pt x="1559" y="114"/>
                  </a:lnTo>
                  <a:lnTo>
                    <a:pt x="1495" y="116"/>
                  </a:lnTo>
                  <a:lnTo>
                    <a:pt x="1432" y="126"/>
                  </a:lnTo>
                  <a:lnTo>
                    <a:pt x="1368" y="141"/>
                  </a:lnTo>
                  <a:lnTo>
                    <a:pt x="1308" y="165"/>
                  </a:lnTo>
                  <a:lnTo>
                    <a:pt x="1259" y="189"/>
                  </a:lnTo>
                  <a:lnTo>
                    <a:pt x="1213" y="224"/>
                  </a:lnTo>
                  <a:lnTo>
                    <a:pt x="1172" y="267"/>
                  </a:lnTo>
                  <a:lnTo>
                    <a:pt x="1143" y="315"/>
                  </a:lnTo>
                  <a:lnTo>
                    <a:pt x="1130" y="355"/>
                  </a:lnTo>
                  <a:lnTo>
                    <a:pt x="1126" y="395"/>
                  </a:lnTo>
                  <a:lnTo>
                    <a:pt x="1129" y="435"/>
                  </a:lnTo>
                  <a:lnTo>
                    <a:pt x="1142" y="476"/>
                  </a:lnTo>
                  <a:lnTo>
                    <a:pt x="1160" y="513"/>
                  </a:lnTo>
                  <a:lnTo>
                    <a:pt x="1182" y="542"/>
                  </a:lnTo>
                  <a:lnTo>
                    <a:pt x="1207" y="564"/>
                  </a:lnTo>
                  <a:lnTo>
                    <a:pt x="1178" y="575"/>
                  </a:lnTo>
                  <a:lnTo>
                    <a:pt x="1164" y="580"/>
                  </a:lnTo>
                  <a:lnTo>
                    <a:pt x="1153" y="573"/>
                  </a:lnTo>
                  <a:lnTo>
                    <a:pt x="1143" y="566"/>
                  </a:lnTo>
                  <a:lnTo>
                    <a:pt x="1127" y="557"/>
                  </a:lnTo>
                  <a:lnTo>
                    <a:pt x="1105" y="539"/>
                  </a:lnTo>
                  <a:lnTo>
                    <a:pt x="1079" y="510"/>
                  </a:lnTo>
                  <a:lnTo>
                    <a:pt x="1053" y="472"/>
                  </a:lnTo>
                  <a:lnTo>
                    <a:pt x="1062" y="471"/>
                  </a:lnTo>
                  <a:lnTo>
                    <a:pt x="1074" y="467"/>
                  </a:lnTo>
                  <a:lnTo>
                    <a:pt x="1085" y="455"/>
                  </a:lnTo>
                  <a:lnTo>
                    <a:pt x="1094" y="442"/>
                  </a:lnTo>
                  <a:lnTo>
                    <a:pt x="1098" y="428"/>
                  </a:lnTo>
                  <a:lnTo>
                    <a:pt x="1102" y="402"/>
                  </a:lnTo>
                  <a:lnTo>
                    <a:pt x="1099" y="379"/>
                  </a:lnTo>
                  <a:lnTo>
                    <a:pt x="1096" y="369"/>
                  </a:lnTo>
                  <a:lnTo>
                    <a:pt x="1092" y="348"/>
                  </a:lnTo>
                  <a:lnTo>
                    <a:pt x="1087" y="319"/>
                  </a:lnTo>
                  <a:lnTo>
                    <a:pt x="1088" y="284"/>
                  </a:lnTo>
                  <a:lnTo>
                    <a:pt x="1096" y="241"/>
                  </a:lnTo>
                  <a:lnTo>
                    <a:pt x="1114" y="198"/>
                  </a:lnTo>
                  <a:lnTo>
                    <a:pt x="1139" y="152"/>
                  </a:lnTo>
                  <a:lnTo>
                    <a:pt x="1171" y="112"/>
                  </a:lnTo>
                  <a:lnTo>
                    <a:pt x="1211" y="76"/>
                  </a:lnTo>
                  <a:lnTo>
                    <a:pt x="1255" y="46"/>
                  </a:lnTo>
                  <a:lnTo>
                    <a:pt x="1299" y="25"/>
                  </a:lnTo>
                  <a:lnTo>
                    <a:pt x="1345" y="14"/>
                  </a:lnTo>
                  <a:lnTo>
                    <a:pt x="1376" y="13"/>
                  </a:lnTo>
                  <a:lnTo>
                    <a:pt x="1404" y="14"/>
                  </a:lnTo>
                  <a:lnTo>
                    <a:pt x="1425" y="17"/>
                  </a:lnTo>
                  <a:lnTo>
                    <a:pt x="1438" y="20"/>
                  </a:lnTo>
                  <a:lnTo>
                    <a:pt x="1426" y="12"/>
                  </a:lnTo>
                  <a:lnTo>
                    <a:pt x="1404" y="7"/>
                  </a:lnTo>
                  <a:lnTo>
                    <a:pt x="1377" y="0"/>
                  </a:lnTo>
                  <a:lnTo>
                    <a:pt x="1273" y="0"/>
                  </a:lnTo>
                  <a:lnTo>
                    <a:pt x="1254" y="2"/>
                  </a:lnTo>
                  <a:lnTo>
                    <a:pt x="1211" y="15"/>
                  </a:lnTo>
                  <a:lnTo>
                    <a:pt x="1167" y="36"/>
                  </a:lnTo>
                  <a:lnTo>
                    <a:pt x="1124" y="61"/>
                  </a:lnTo>
                  <a:lnTo>
                    <a:pt x="1088" y="89"/>
                  </a:lnTo>
                  <a:lnTo>
                    <a:pt x="1057" y="121"/>
                  </a:lnTo>
                  <a:lnTo>
                    <a:pt x="1029" y="152"/>
                  </a:lnTo>
                  <a:lnTo>
                    <a:pt x="1002" y="189"/>
                  </a:lnTo>
                  <a:lnTo>
                    <a:pt x="977" y="231"/>
                  </a:lnTo>
                  <a:lnTo>
                    <a:pt x="958" y="279"/>
                  </a:lnTo>
                  <a:lnTo>
                    <a:pt x="946" y="331"/>
                  </a:lnTo>
                  <a:lnTo>
                    <a:pt x="939" y="379"/>
                  </a:lnTo>
                  <a:lnTo>
                    <a:pt x="941" y="429"/>
                  </a:lnTo>
                  <a:lnTo>
                    <a:pt x="946" y="479"/>
                  </a:lnTo>
                  <a:lnTo>
                    <a:pt x="959" y="523"/>
                  </a:lnTo>
                  <a:lnTo>
                    <a:pt x="976" y="564"/>
                  </a:lnTo>
                  <a:lnTo>
                    <a:pt x="993" y="595"/>
                  </a:lnTo>
                  <a:lnTo>
                    <a:pt x="1012" y="622"/>
                  </a:lnTo>
                  <a:lnTo>
                    <a:pt x="1028" y="637"/>
                  </a:lnTo>
                  <a:lnTo>
                    <a:pt x="966" y="666"/>
                  </a:lnTo>
                  <a:lnTo>
                    <a:pt x="905" y="701"/>
                  </a:lnTo>
                  <a:lnTo>
                    <a:pt x="845" y="739"/>
                  </a:lnTo>
                  <a:lnTo>
                    <a:pt x="792" y="781"/>
                  </a:lnTo>
                  <a:lnTo>
                    <a:pt x="744" y="830"/>
                  </a:lnTo>
                  <a:lnTo>
                    <a:pt x="706" y="883"/>
                  </a:lnTo>
                  <a:lnTo>
                    <a:pt x="672" y="941"/>
                  </a:lnTo>
                  <a:lnTo>
                    <a:pt x="649" y="993"/>
                  </a:lnTo>
                  <a:lnTo>
                    <a:pt x="638" y="1043"/>
                  </a:lnTo>
                  <a:lnTo>
                    <a:pt x="635" y="1091"/>
                  </a:lnTo>
                  <a:lnTo>
                    <a:pt x="641" y="1138"/>
                  </a:lnTo>
                  <a:lnTo>
                    <a:pt x="654" y="1181"/>
                  </a:lnTo>
                  <a:lnTo>
                    <a:pt x="674" y="1217"/>
                  </a:lnTo>
                  <a:lnTo>
                    <a:pt x="700" y="1244"/>
                  </a:lnTo>
                  <a:lnTo>
                    <a:pt x="730" y="1262"/>
                  </a:lnTo>
                  <a:lnTo>
                    <a:pt x="767" y="1268"/>
                  </a:lnTo>
                  <a:lnTo>
                    <a:pt x="799" y="1262"/>
                  </a:lnTo>
                  <a:lnTo>
                    <a:pt x="822" y="1252"/>
                  </a:lnTo>
                  <a:lnTo>
                    <a:pt x="840" y="1239"/>
                  </a:lnTo>
                  <a:lnTo>
                    <a:pt x="851" y="1221"/>
                  </a:lnTo>
                  <a:lnTo>
                    <a:pt x="858" y="1204"/>
                  </a:lnTo>
                  <a:lnTo>
                    <a:pt x="861" y="1187"/>
                  </a:lnTo>
                  <a:lnTo>
                    <a:pt x="862" y="1173"/>
                  </a:lnTo>
                  <a:lnTo>
                    <a:pt x="863" y="1163"/>
                  </a:lnTo>
                  <a:lnTo>
                    <a:pt x="863" y="1157"/>
                  </a:lnTo>
                  <a:lnTo>
                    <a:pt x="862" y="1162"/>
                  </a:lnTo>
                  <a:lnTo>
                    <a:pt x="861" y="1173"/>
                  </a:lnTo>
                  <a:lnTo>
                    <a:pt x="860" y="1186"/>
                  </a:lnTo>
                  <a:lnTo>
                    <a:pt x="856" y="1204"/>
                  </a:lnTo>
                  <a:lnTo>
                    <a:pt x="850" y="1221"/>
                  </a:lnTo>
                  <a:lnTo>
                    <a:pt x="838" y="1235"/>
                  </a:lnTo>
                  <a:lnTo>
                    <a:pt x="821" y="1250"/>
                  </a:lnTo>
                  <a:lnTo>
                    <a:pt x="798" y="1259"/>
                  </a:lnTo>
                  <a:lnTo>
                    <a:pt x="767" y="1264"/>
                  </a:lnTo>
                  <a:lnTo>
                    <a:pt x="731" y="1256"/>
                  </a:lnTo>
                  <a:lnTo>
                    <a:pt x="704" y="1239"/>
                  </a:lnTo>
                  <a:lnTo>
                    <a:pt x="679" y="1212"/>
                  </a:lnTo>
                  <a:lnTo>
                    <a:pt x="660" y="1178"/>
                  </a:lnTo>
                  <a:lnTo>
                    <a:pt x="649" y="1136"/>
                  </a:lnTo>
                  <a:lnTo>
                    <a:pt x="646" y="1091"/>
                  </a:lnTo>
                  <a:lnTo>
                    <a:pt x="649" y="1045"/>
                  </a:lnTo>
                  <a:lnTo>
                    <a:pt x="664" y="996"/>
                  </a:lnTo>
                  <a:lnTo>
                    <a:pt x="684" y="948"/>
                  </a:lnTo>
                  <a:lnTo>
                    <a:pt x="718" y="891"/>
                  </a:lnTo>
                  <a:lnTo>
                    <a:pt x="759" y="842"/>
                  </a:lnTo>
                  <a:lnTo>
                    <a:pt x="803" y="796"/>
                  </a:lnTo>
                  <a:lnTo>
                    <a:pt x="857" y="755"/>
                  </a:lnTo>
                  <a:lnTo>
                    <a:pt x="915" y="719"/>
                  </a:lnTo>
                  <a:lnTo>
                    <a:pt x="979" y="688"/>
                  </a:lnTo>
                  <a:lnTo>
                    <a:pt x="1044" y="657"/>
                  </a:lnTo>
                  <a:lnTo>
                    <a:pt x="1049" y="656"/>
                  </a:lnTo>
                  <a:lnTo>
                    <a:pt x="1050" y="657"/>
                  </a:lnTo>
                  <a:lnTo>
                    <a:pt x="1065" y="668"/>
                  </a:lnTo>
                  <a:lnTo>
                    <a:pt x="1074" y="674"/>
                  </a:lnTo>
                  <a:lnTo>
                    <a:pt x="1103" y="686"/>
                  </a:lnTo>
                  <a:lnTo>
                    <a:pt x="1129" y="691"/>
                  </a:lnTo>
                  <a:lnTo>
                    <a:pt x="1154" y="688"/>
                  </a:lnTo>
                  <a:lnTo>
                    <a:pt x="1175" y="681"/>
                  </a:lnTo>
                  <a:lnTo>
                    <a:pt x="1189" y="667"/>
                  </a:lnTo>
                  <a:lnTo>
                    <a:pt x="1198" y="653"/>
                  </a:lnTo>
                  <a:lnTo>
                    <a:pt x="1198" y="636"/>
                  </a:lnTo>
                  <a:lnTo>
                    <a:pt x="1194" y="620"/>
                  </a:lnTo>
                  <a:lnTo>
                    <a:pt x="1187" y="607"/>
                  </a:lnTo>
                  <a:lnTo>
                    <a:pt x="1185" y="604"/>
                  </a:lnTo>
                  <a:lnTo>
                    <a:pt x="1189" y="603"/>
                  </a:lnTo>
                  <a:lnTo>
                    <a:pt x="1242" y="585"/>
                  </a:lnTo>
                  <a:lnTo>
                    <a:pt x="1274" y="597"/>
                  </a:lnTo>
                  <a:lnTo>
                    <a:pt x="1311" y="605"/>
                  </a:lnTo>
                  <a:lnTo>
                    <a:pt x="1346" y="605"/>
                  </a:lnTo>
                  <a:lnTo>
                    <a:pt x="1382" y="601"/>
                  </a:lnTo>
                  <a:lnTo>
                    <a:pt x="1416" y="589"/>
                  </a:lnTo>
                  <a:lnTo>
                    <a:pt x="1448" y="574"/>
                  </a:lnTo>
                  <a:lnTo>
                    <a:pt x="1476" y="551"/>
                  </a:lnTo>
                  <a:lnTo>
                    <a:pt x="1498" y="523"/>
                  </a:lnTo>
                  <a:lnTo>
                    <a:pt x="1515" y="492"/>
                  </a:lnTo>
                  <a:lnTo>
                    <a:pt x="1551" y="480"/>
                  </a:lnTo>
                  <a:lnTo>
                    <a:pt x="1547" y="527"/>
                  </a:lnTo>
                  <a:lnTo>
                    <a:pt x="1547" y="588"/>
                  </a:lnTo>
                  <a:lnTo>
                    <a:pt x="1555" y="648"/>
                  </a:lnTo>
                  <a:lnTo>
                    <a:pt x="1568" y="702"/>
                  </a:lnTo>
                  <a:lnTo>
                    <a:pt x="1595" y="761"/>
                  </a:lnTo>
                  <a:lnTo>
                    <a:pt x="1630" y="814"/>
                  </a:lnTo>
                  <a:lnTo>
                    <a:pt x="1672" y="860"/>
                  </a:lnTo>
                  <a:lnTo>
                    <a:pt x="1720" y="900"/>
                  </a:lnTo>
                  <a:lnTo>
                    <a:pt x="1732" y="907"/>
                  </a:lnTo>
                  <a:lnTo>
                    <a:pt x="1704" y="997"/>
                  </a:lnTo>
                  <a:lnTo>
                    <a:pt x="1688" y="1070"/>
                  </a:lnTo>
                  <a:lnTo>
                    <a:pt x="1665" y="1098"/>
                  </a:lnTo>
                  <a:lnTo>
                    <a:pt x="1635" y="1119"/>
                  </a:lnTo>
                  <a:lnTo>
                    <a:pt x="1600" y="1135"/>
                  </a:lnTo>
                  <a:lnTo>
                    <a:pt x="1562" y="1141"/>
                  </a:lnTo>
                  <a:lnTo>
                    <a:pt x="1532" y="1136"/>
                  </a:lnTo>
                  <a:lnTo>
                    <a:pt x="1504" y="1128"/>
                  </a:lnTo>
                  <a:lnTo>
                    <a:pt x="1482" y="1109"/>
                  </a:lnTo>
                  <a:lnTo>
                    <a:pt x="1465" y="1088"/>
                  </a:lnTo>
                  <a:lnTo>
                    <a:pt x="1452" y="1061"/>
                  </a:lnTo>
                  <a:lnTo>
                    <a:pt x="1449" y="1030"/>
                  </a:lnTo>
                  <a:lnTo>
                    <a:pt x="1452" y="1001"/>
                  </a:lnTo>
                  <a:lnTo>
                    <a:pt x="1465" y="975"/>
                  </a:lnTo>
                  <a:lnTo>
                    <a:pt x="1484" y="956"/>
                  </a:lnTo>
                  <a:lnTo>
                    <a:pt x="1508" y="943"/>
                  </a:lnTo>
                  <a:lnTo>
                    <a:pt x="1536" y="938"/>
                  </a:lnTo>
                  <a:lnTo>
                    <a:pt x="1560" y="941"/>
                  </a:lnTo>
                  <a:lnTo>
                    <a:pt x="1579" y="951"/>
                  </a:lnTo>
                  <a:lnTo>
                    <a:pt x="1594" y="966"/>
                  </a:lnTo>
                  <a:lnTo>
                    <a:pt x="1607" y="987"/>
                  </a:lnTo>
                  <a:lnTo>
                    <a:pt x="1610" y="1009"/>
                  </a:lnTo>
                  <a:lnTo>
                    <a:pt x="1605" y="1032"/>
                  </a:lnTo>
                  <a:lnTo>
                    <a:pt x="1594" y="1050"/>
                  </a:lnTo>
                  <a:lnTo>
                    <a:pt x="1577" y="1063"/>
                  </a:lnTo>
                  <a:lnTo>
                    <a:pt x="1580" y="1062"/>
                  </a:lnTo>
                  <a:lnTo>
                    <a:pt x="1600" y="1050"/>
                  </a:lnTo>
                  <a:lnTo>
                    <a:pt x="1612" y="1028"/>
                  </a:lnTo>
                  <a:lnTo>
                    <a:pt x="1618" y="1001"/>
                  </a:lnTo>
                  <a:lnTo>
                    <a:pt x="1612" y="976"/>
                  </a:lnTo>
                  <a:lnTo>
                    <a:pt x="1601" y="954"/>
                  </a:lnTo>
                  <a:lnTo>
                    <a:pt x="1582" y="936"/>
                  </a:lnTo>
                  <a:lnTo>
                    <a:pt x="1561" y="926"/>
                  </a:lnTo>
                  <a:lnTo>
                    <a:pt x="1534" y="920"/>
                  </a:lnTo>
                  <a:lnTo>
                    <a:pt x="1500" y="927"/>
                  </a:lnTo>
                  <a:lnTo>
                    <a:pt x="1474" y="942"/>
                  </a:lnTo>
                  <a:lnTo>
                    <a:pt x="1452" y="963"/>
                  </a:lnTo>
                  <a:lnTo>
                    <a:pt x="1438" y="993"/>
                  </a:lnTo>
                  <a:lnTo>
                    <a:pt x="1433" y="1025"/>
                  </a:lnTo>
                  <a:lnTo>
                    <a:pt x="1439" y="1058"/>
                  </a:lnTo>
                  <a:lnTo>
                    <a:pt x="1452" y="1088"/>
                  </a:lnTo>
                  <a:lnTo>
                    <a:pt x="1473" y="1115"/>
                  </a:lnTo>
                  <a:lnTo>
                    <a:pt x="1499" y="1134"/>
                  </a:lnTo>
                  <a:lnTo>
                    <a:pt x="1529" y="1146"/>
                  </a:lnTo>
                  <a:lnTo>
                    <a:pt x="1563" y="1152"/>
                  </a:lnTo>
                  <a:lnTo>
                    <a:pt x="1600" y="1147"/>
                  </a:lnTo>
                  <a:lnTo>
                    <a:pt x="1635" y="1134"/>
                  </a:lnTo>
                  <a:lnTo>
                    <a:pt x="1662" y="1114"/>
                  </a:lnTo>
                  <a:lnTo>
                    <a:pt x="1683" y="1094"/>
                  </a:lnTo>
                  <a:lnTo>
                    <a:pt x="1682" y="1097"/>
                  </a:lnTo>
                  <a:lnTo>
                    <a:pt x="1669" y="1194"/>
                  </a:lnTo>
                  <a:lnTo>
                    <a:pt x="1659" y="1285"/>
                  </a:lnTo>
                  <a:lnTo>
                    <a:pt x="1659" y="1375"/>
                  </a:lnTo>
                  <a:lnTo>
                    <a:pt x="1664" y="1463"/>
                  </a:lnTo>
                  <a:lnTo>
                    <a:pt x="1676" y="1545"/>
                  </a:lnTo>
                  <a:lnTo>
                    <a:pt x="1691" y="1624"/>
                  </a:lnTo>
                  <a:lnTo>
                    <a:pt x="1712" y="1698"/>
                  </a:lnTo>
                  <a:lnTo>
                    <a:pt x="1735" y="1768"/>
                  </a:lnTo>
                  <a:lnTo>
                    <a:pt x="1766" y="1834"/>
                  </a:lnTo>
                  <a:lnTo>
                    <a:pt x="1798" y="1894"/>
                  </a:lnTo>
                  <a:lnTo>
                    <a:pt x="1832" y="1951"/>
                  </a:lnTo>
                  <a:lnTo>
                    <a:pt x="1871" y="2003"/>
                  </a:lnTo>
                  <a:lnTo>
                    <a:pt x="1909" y="2049"/>
                  </a:lnTo>
                  <a:lnTo>
                    <a:pt x="1969" y="2111"/>
                  </a:lnTo>
                  <a:lnTo>
                    <a:pt x="2034" y="2165"/>
                  </a:lnTo>
                  <a:lnTo>
                    <a:pt x="2106" y="2216"/>
                  </a:lnTo>
                  <a:lnTo>
                    <a:pt x="2182" y="2259"/>
                  </a:lnTo>
                  <a:lnTo>
                    <a:pt x="2258" y="2294"/>
                  </a:lnTo>
                  <a:lnTo>
                    <a:pt x="2341" y="2322"/>
                  </a:lnTo>
                  <a:lnTo>
                    <a:pt x="2424" y="2341"/>
                  </a:lnTo>
                  <a:lnTo>
                    <a:pt x="2509" y="2356"/>
                  </a:lnTo>
                  <a:lnTo>
                    <a:pt x="2594" y="23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>
                <a:latin typeface="Times New Roman" panose="02020603050405020304" pitchFamily="18" charset="0"/>
              </a:endParaRPr>
            </a:p>
          </p:txBody>
        </p:sp>
        <p:sp>
          <p:nvSpPr>
            <p:cNvPr id="9" name="Forma libre 6"/>
            <p:cNvSpPr>
              <a:spLocks noEditPoints="1"/>
            </p:cNvSpPr>
            <p:nvPr/>
          </p:nvSpPr>
          <p:spPr bwMode="black">
            <a:xfrm>
              <a:off x="1588" y="1588"/>
              <a:ext cx="8237538" cy="3016250"/>
            </a:xfrm>
            <a:custGeom>
              <a:avLst/>
              <a:gdLst>
                <a:gd name="T0" fmla="*/ 955 w 5189"/>
                <a:gd name="T1" fmla="*/ 1101 h 1900"/>
                <a:gd name="T2" fmla="*/ 1055 w 5189"/>
                <a:gd name="T3" fmla="*/ 1035 h 1900"/>
                <a:gd name="T4" fmla="*/ 1015 w 5189"/>
                <a:gd name="T5" fmla="*/ 1351 h 1900"/>
                <a:gd name="T6" fmla="*/ 755 w 5189"/>
                <a:gd name="T7" fmla="*/ 1168 h 1900"/>
                <a:gd name="T8" fmla="*/ 1230 w 5189"/>
                <a:gd name="T9" fmla="*/ 1701 h 1900"/>
                <a:gd name="T10" fmla="*/ 963 w 5189"/>
                <a:gd name="T11" fmla="*/ 917 h 1900"/>
                <a:gd name="T12" fmla="*/ 928 w 5189"/>
                <a:gd name="T13" fmla="*/ 934 h 1900"/>
                <a:gd name="T14" fmla="*/ 1138 w 5189"/>
                <a:gd name="T15" fmla="*/ 892 h 1900"/>
                <a:gd name="T16" fmla="*/ 938 w 5189"/>
                <a:gd name="T17" fmla="*/ 1221 h 1900"/>
                <a:gd name="T18" fmla="*/ 531 w 5189"/>
                <a:gd name="T19" fmla="*/ 657 h 1900"/>
                <a:gd name="T20" fmla="*/ 492 w 5189"/>
                <a:gd name="T21" fmla="*/ 579 h 1900"/>
                <a:gd name="T22" fmla="*/ 342 w 5189"/>
                <a:gd name="T23" fmla="*/ 488 h 1900"/>
                <a:gd name="T24" fmla="*/ 3635 w 5189"/>
                <a:gd name="T25" fmla="*/ 377 h 1900"/>
                <a:gd name="T26" fmla="*/ 586 w 5189"/>
                <a:gd name="T27" fmla="*/ 551 h 1900"/>
                <a:gd name="T28" fmla="*/ 693 w 5189"/>
                <a:gd name="T29" fmla="*/ 256 h 1900"/>
                <a:gd name="T30" fmla="*/ 4760 w 5189"/>
                <a:gd name="T31" fmla="*/ 281 h 1900"/>
                <a:gd name="T32" fmla="*/ 4609 w 5189"/>
                <a:gd name="T33" fmla="*/ 336 h 1900"/>
                <a:gd name="T34" fmla="*/ 4791 w 5189"/>
                <a:gd name="T35" fmla="*/ 335 h 1900"/>
                <a:gd name="T36" fmla="*/ 5057 w 5189"/>
                <a:gd name="T37" fmla="*/ 329 h 1900"/>
                <a:gd name="T38" fmla="*/ 5171 w 5189"/>
                <a:gd name="T39" fmla="*/ 348 h 1900"/>
                <a:gd name="T40" fmla="*/ 4254 w 5189"/>
                <a:gd name="T41" fmla="*/ 454 h 1900"/>
                <a:gd name="T42" fmla="*/ 4332 w 5189"/>
                <a:gd name="T43" fmla="*/ 490 h 1900"/>
                <a:gd name="T44" fmla="*/ 4260 w 5189"/>
                <a:gd name="T45" fmla="*/ 379 h 1900"/>
                <a:gd name="T46" fmla="*/ 4044 w 5189"/>
                <a:gd name="T47" fmla="*/ 457 h 1900"/>
                <a:gd name="T48" fmla="*/ 4228 w 5189"/>
                <a:gd name="T49" fmla="*/ 376 h 1900"/>
                <a:gd name="T50" fmla="*/ 3641 w 5189"/>
                <a:gd name="T51" fmla="*/ 414 h 1900"/>
                <a:gd name="T52" fmla="*/ 3656 w 5189"/>
                <a:gd name="T53" fmla="*/ 393 h 1900"/>
                <a:gd name="T54" fmla="*/ 4190 w 5189"/>
                <a:gd name="T55" fmla="*/ 365 h 1900"/>
                <a:gd name="T56" fmla="*/ 1583 w 5189"/>
                <a:gd name="T57" fmla="*/ 0 h 1900"/>
                <a:gd name="T58" fmla="*/ 4859 w 5189"/>
                <a:gd name="T59" fmla="*/ 141 h 1900"/>
                <a:gd name="T60" fmla="*/ 4847 w 5189"/>
                <a:gd name="T61" fmla="*/ 144 h 1900"/>
                <a:gd name="T62" fmla="*/ 4516 w 5189"/>
                <a:gd name="T63" fmla="*/ 63 h 1900"/>
                <a:gd name="T64" fmla="*/ 4588 w 5189"/>
                <a:gd name="T65" fmla="*/ 112 h 1900"/>
                <a:gd name="T66" fmla="*/ 4202 w 5189"/>
                <a:gd name="T67" fmla="*/ 24 h 1900"/>
                <a:gd name="T68" fmla="*/ 2101 w 5189"/>
                <a:gd name="T69" fmla="*/ 135 h 1900"/>
                <a:gd name="T70" fmla="*/ 1783 w 5189"/>
                <a:gd name="T71" fmla="*/ 107 h 1900"/>
                <a:gd name="T72" fmla="*/ 228 w 5189"/>
                <a:gd name="T73" fmla="*/ 113 h 1900"/>
                <a:gd name="T74" fmla="*/ 4237 w 5189"/>
                <a:gd name="T75" fmla="*/ 265 h 1900"/>
                <a:gd name="T76" fmla="*/ 3234 w 5189"/>
                <a:gd name="T77" fmla="*/ 92 h 1900"/>
                <a:gd name="T78" fmla="*/ 3469 w 5189"/>
                <a:gd name="T79" fmla="*/ 0 h 1900"/>
                <a:gd name="T80" fmla="*/ 3831 w 5189"/>
                <a:gd name="T81" fmla="*/ 107 h 1900"/>
                <a:gd name="T82" fmla="*/ 3327 w 5189"/>
                <a:gd name="T83" fmla="*/ 304 h 1900"/>
                <a:gd name="T84" fmla="*/ 2247 w 5189"/>
                <a:gd name="T85" fmla="*/ 751 h 1900"/>
                <a:gd name="T86" fmla="*/ 1272 w 5189"/>
                <a:gd name="T87" fmla="*/ 1686 h 1900"/>
                <a:gd name="T88" fmla="*/ 725 w 5189"/>
                <a:gd name="T89" fmla="*/ 1161 h 1900"/>
                <a:gd name="T90" fmla="*/ 983 w 5189"/>
                <a:gd name="T91" fmla="*/ 827 h 1900"/>
                <a:gd name="T92" fmla="*/ 1014 w 5189"/>
                <a:gd name="T93" fmla="*/ 698 h 1900"/>
                <a:gd name="T94" fmla="*/ 355 w 5189"/>
                <a:gd name="T95" fmla="*/ 770 h 1900"/>
                <a:gd name="T96" fmla="*/ 858 w 5189"/>
                <a:gd name="T97" fmla="*/ 465 h 1900"/>
                <a:gd name="T98" fmla="*/ 169 w 5189"/>
                <a:gd name="T99" fmla="*/ 1270 h 1900"/>
                <a:gd name="T100" fmla="*/ 329 w 5189"/>
                <a:gd name="T101" fmla="*/ 739 h 1900"/>
                <a:gd name="T102" fmla="*/ 458 w 5189"/>
                <a:gd name="T103" fmla="*/ 131 h 1900"/>
                <a:gd name="T104" fmla="*/ 863 w 5189"/>
                <a:gd name="T105" fmla="*/ 0 h 1900"/>
                <a:gd name="T106" fmla="*/ 2363 w 5189"/>
                <a:gd name="T107" fmla="*/ 545 h 1900"/>
                <a:gd name="T108" fmla="*/ 1013 w 5189"/>
                <a:gd name="T109" fmla="*/ 0 h 1900"/>
                <a:gd name="T110" fmla="*/ 2092 w 5189"/>
                <a:gd name="T111" fmla="*/ 650 h 1900"/>
                <a:gd name="T112" fmla="*/ 1469 w 5189"/>
                <a:gd name="T113" fmla="*/ 443 h 1900"/>
                <a:gd name="T114" fmla="*/ 2271 w 5189"/>
                <a:gd name="T115" fmla="*/ 0 h 1900"/>
                <a:gd name="T116" fmla="*/ 2521 w 5189"/>
                <a:gd name="T117" fmla="*/ 45 h 1900"/>
                <a:gd name="T118" fmla="*/ 3022 w 5189"/>
                <a:gd name="T119" fmla="*/ 133 h 1900"/>
                <a:gd name="T120" fmla="*/ 3149 w 5189"/>
                <a:gd name="T121" fmla="*/ 75 h 1900"/>
                <a:gd name="T122" fmla="*/ 1642 w 5189"/>
                <a:gd name="T123" fmla="*/ 370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189" h="1900">
                  <a:moveTo>
                    <a:pt x="753" y="1561"/>
                  </a:moveTo>
                  <a:lnTo>
                    <a:pt x="765" y="1571"/>
                  </a:lnTo>
                  <a:lnTo>
                    <a:pt x="761" y="1570"/>
                  </a:lnTo>
                  <a:lnTo>
                    <a:pt x="753" y="1561"/>
                  </a:lnTo>
                  <a:close/>
                  <a:moveTo>
                    <a:pt x="695" y="1483"/>
                  </a:moveTo>
                  <a:lnTo>
                    <a:pt x="710" y="1515"/>
                  </a:lnTo>
                  <a:lnTo>
                    <a:pt x="734" y="1543"/>
                  </a:lnTo>
                  <a:lnTo>
                    <a:pt x="753" y="1561"/>
                  </a:lnTo>
                  <a:lnTo>
                    <a:pt x="735" y="1548"/>
                  </a:lnTo>
                  <a:lnTo>
                    <a:pt x="711" y="1518"/>
                  </a:lnTo>
                  <a:lnTo>
                    <a:pt x="695" y="1483"/>
                  </a:lnTo>
                  <a:lnTo>
                    <a:pt x="695" y="1483"/>
                  </a:lnTo>
                  <a:close/>
                  <a:moveTo>
                    <a:pt x="689" y="1444"/>
                  </a:moveTo>
                  <a:lnTo>
                    <a:pt x="695" y="1483"/>
                  </a:lnTo>
                  <a:lnTo>
                    <a:pt x="694" y="1482"/>
                  </a:lnTo>
                  <a:lnTo>
                    <a:pt x="689" y="1444"/>
                  </a:lnTo>
                  <a:close/>
                  <a:moveTo>
                    <a:pt x="977" y="1110"/>
                  </a:moveTo>
                  <a:lnTo>
                    <a:pt x="978" y="1110"/>
                  </a:lnTo>
                  <a:lnTo>
                    <a:pt x="977" y="1110"/>
                  </a:lnTo>
                  <a:lnTo>
                    <a:pt x="977" y="1110"/>
                  </a:lnTo>
                  <a:close/>
                  <a:moveTo>
                    <a:pt x="1000" y="1107"/>
                  </a:moveTo>
                  <a:lnTo>
                    <a:pt x="986" y="1111"/>
                  </a:lnTo>
                  <a:lnTo>
                    <a:pt x="978" y="1110"/>
                  </a:lnTo>
                  <a:lnTo>
                    <a:pt x="1000" y="1107"/>
                  </a:lnTo>
                  <a:close/>
                  <a:moveTo>
                    <a:pt x="1002" y="1106"/>
                  </a:moveTo>
                  <a:lnTo>
                    <a:pt x="1002" y="1107"/>
                  </a:lnTo>
                  <a:lnTo>
                    <a:pt x="1000" y="1107"/>
                  </a:lnTo>
                  <a:lnTo>
                    <a:pt x="1002" y="1106"/>
                  </a:lnTo>
                  <a:close/>
                  <a:moveTo>
                    <a:pt x="940" y="1091"/>
                  </a:moveTo>
                  <a:lnTo>
                    <a:pt x="955" y="1101"/>
                  </a:lnTo>
                  <a:lnTo>
                    <a:pt x="977" y="1110"/>
                  </a:lnTo>
                  <a:lnTo>
                    <a:pt x="963" y="1107"/>
                  </a:lnTo>
                  <a:lnTo>
                    <a:pt x="945" y="1097"/>
                  </a:lnTo>
                  <a:lnTo>
                    <a:pt x="940" y="1091"/>
                  </a:lnTo>
                  <a:close/>
                  <a:moveTo>
                    <a:pt x="933" y="1083"/>
                  </a:moveTo>
                  <a:lnTo>
                    <a:pt x="940" y="1091"/>
                  </a:lnTo>
                  <a:lnTo>
                    <a:pt x="935" y="1088"/>
                  </a:lnTo>
                  <a:lnTo>
                    <a:pt x="933" y="1083"/>
                  </a:lnTo>
                  <a:close/>
                  <a:moveTo>
                    <a:pt x="925" y="1067"/>
                  </a:moveTo>
                  <a:lnTo>
                    <a:pt x="933" y="1083"/>
                  </a:lnTo>
                  <a:lnTo>
                    <a:pt x="931" y="1081"/>
                  </a:lnTo>
                  <a:lnTo>
                    <a:pt x="925" y="1067"/>
                  </a:lnTo>
                  <a:close/>
                  <a:moveTo>
                    <a:pt x="923" y="1064"/>
                  </a:moveTo>
                  <a:lnTo>
                    <a:pt x="925" y="1067"/>
                  </a:lnTo>
                  <a:lnTo>
                    <a:pt x="923" y="1065"/>
                  </a:lnTo>
                  <a:lnTo>
                    <a:pt x="923" y="1064"/>
                  </a:lnTo>
                  <a:close/>
                  <a:moveTo>
                    <a:pt x="1054" y="1042"/>
                  </a:moveTo>
                  <a:lnTo>
                    <a:pt x="1053" y="1049"/>
                  </a:lnTo>
                  <a:lnTo>
                    <a:pt x="1043" y="1073"/>
                  </a:lnTo>
                  <a:lnTo>
                    <a:pt x="1027" y="1093"/>
                  </a:lnTo>
                  <a:lnTo>
                    <a:pt x="1004" y="1106"/>
                  </a:lnTo>
                  <a:lnTo>
                    <a:pt x="1002" y="1106"/>
                  </a:lnTo>
                  <a:lnTo>
                    <a:pt x="1026" y="1091"/>
                  </a:lnTo>
                  <a:lnTo>
                    <a:pt x="1045" y="1066"/>
                  </a:lnTo>
                  <a:lnTo>
                    <a:pt x="1054" y="1042"/>
                  </a:lnTo>
                  <a:close/>
                  <a:moveTo>
                    <a:pt x="921" y="1042"/>
                  </a:moveTo>
                  <a:lnTo>
                    <a:pt x="923" y="1064"/>
                  </a:lnTo>
                  <a:lnTo>
                    <a:pt x="923" y="1064"/>
                  </a:lnTo>
                  <a:lnTo>
                    <a:pt x="921" y="1042"/>
                  </a:lnTo>
                  <a:close/>
                  <a:moveTo>
                    <a:pt x="1055" y="1035"/>
                  </a:moveTo>
                  <a:lnTo>
                    <a:pt x="1056" y="1038"/>
                  </a:lnTo>
                  <a:lnTo>
                    <a:pt x="1054" y="1042"/>
                  </a:lnTo>
                  <a:lnTo>
                    <a:pt x="1055" y="1035"/>
                  </a:lnTo>
                  <a:close/>
                  <a:moveTo>
                    <a:pt x="936" y="853"/>
                  </a:moveTo>
                  <a:lnTo>
                    <a:pt x="941" y="855"/>
                  </a:lnTo>
                  <a:lnTo>
                    <a:pt x="955" y="856"/>
                  </a:lnTo>
                  <a:lnTo>
                    <a:pt x="954" y="857"/>
                  </a:lnTo>
                  <a:lnTo>
                    <a:pt x="939" y="856"/>
                  </a:lnTo>
                  <a:lnTo>
                    <a:pt x="936" y="853"/>
                  </a:lnTo>
                  <a:close/>
                  <a:moveTo>
                    <a:pt x="1158" y="847"/>
                  </a:moveTo>
                  <a:lnTo>
                    <a:pt x="1165" y="861"/>
                  </a:lnTo>
                  <a:lnTo>
                    <a:pt x="1183" y="911"/>
                  </a:lnTo>
                  <a:lnTo>
                    <a:pt x="1195" y="960"/>
                  </a:lnTo>
                  <a:lnTo>
                    <a:pt x="1200" y="1006"/>
                  </a:lnTo>
                  <a:lnTo>
                    <a:pt x="1196" y="1047"/>
                  </a:lnTo>
                  <a:lnTo>
                    <a:pt x="1188" y="1084"/>
                  </a:lnTo>
                  <a:lnTo>
                    <a:pt x="1175" y="1117"/>
                  </a:lnTo>
                  <a:lnTo>
                    <a:pt x="1161" y="1147"/>
                  </a:lnTo>
                  <a:lnTo>
                    <a:pt x="1142" y="1170"/>
                  </a:lnTo>
                  <a:lnTo>
                    <a:pt x="1122" y="1189"/>
                  </a:lnTo>
                  <a:lnTo>
                    <a:pt x="1091" y="1210"/>
                  </a:lnTo>
                  <a:lnTo>
                    <a:pt x="1060" y="1225"/>
                  </a:lnTo>
                  <a:lnTo>
                    <a:pt x="1023" y="1234"/>
                  </a:lnTo>
                  <a:lnTo>
                    <a:pt x="988" y="1235"/>
                  </a:lnTo>
                  <a:lnTo>
                    <a:pt x="950" y="1231"/>
                  </a:lnTo>
                  <a:lnTo>
                    <a:pt x="939" y="1227"/>
                  </a:lnTo>
                  <a:lnTo>
                    <a:pt x="943" y="1230"/>
                  </a:lnTo>
                  <a:lnTo>
                    <a:pt x="976" y="1265"/>
                  </a:lnTo>
                  <a:lnTo>
                    <a:pt x="1001" y="1309"/>
                  </a:lnTo>
                  <a:lnTo>
                    <a:pt x="1015" y="1351"/>
                  </a:lnTo>
                  <a:lnTo>
                    <a:pt x="1020" y="1396"/>
                  </a:lnTo>
                  <a:lnTo>
                    <a:pt x="1014" y="1440"/>
                  </a:lnTo>
                  <a:lnTo>
                    <a:pt x="1001" y="1481"/>
                  </a:lnTo>
                  <a:lnTo>
                    <a:pt x="979" y="1521"/>
                  </a:lnTo>
                  <a:lnTo>
                    <a:pt x="950" y="1553"/>
                  </a:lnTo>
                  <a:lnTo>
                    <a:pt x="914" y="1580"/>
                  </a:lnTo>
                  <a:lnTo>
                    <a:pt x="877" y="1593"/>
                  </a:lnTo>
                  <a:lnTo>
                    <a:pt x="838" y="1595"/>
                  </a:lnTo>
                  <a:lnTo>
                    <a:pt x="800" y="1588"/>
                  </a:lnTo>
                  <a:lnTo>
                    <a:pt x="765" y="1571"/>
                  </a:lnTo>
                  <a:lnTo>
                    <a:pt x="794" y="1584"/>
                  </a:lnTo>
                  <a:lnTo>
                    <a:pt x="831" y="1593"/>
                  </a:lnTo>
                  <a:lnTo>
                    <a:pt x="869" y="1591"/>
                  </a:lnTo>
                  <a:lnTo>
                    <a:pt x="905" y="1582"/>
                  </a:lnTo>
                  <a:lnTo>
                    <a:pt x="939" y="1558"/>
                  </a:lnTo>
                  <a:lnTo>
                    <a:pt x="967" y="1527"/>
                  </a:lnTo>
                  <a:lnTo>
                    <a:pt x="993" y="1494"/>
                  </a:lnTo>
                  <a:lnTo>
                    <a:pt x="1007" y="1455"/>
                  </a:lnTo>
                  <a:lnTo>
                    <a:pt x="1016" y="1412"/>
                  </a:lnTo>
                  <a:lnTo>
                    <a:pt x="1014" y="1371"/>
                  </a:lnTo>
                  <a:lnTo>
                    <a:pt x="1005" y="1329"/>
                  </a:lnTo>
                  <a:lnTo>
                    <a:pt x="984" y="1285"/>
                  </a:lnTo>
                  <a:lnTo>
                    <a:pt x="955" y="1249"/>
                  </a:lnTo>
                  <a:lnTo>
                    <a:pt x="926" y="1222"/>
                  </a:lnTo>
                  <a:lnTo>
                    <a:pt x="917" y="1219"/>
                  </a:lnTo>
                  <a:lnTo>
                    <a:pt x="887" y="1199"/>
                  </a:lnTo>
                  <a:lnTo>
                    <a:pt x="884" y="1196"/>
                  </a:lnTo>
                  <a:lnTo>
                    <a:pt x="843" y="1182"/>
                  </a:lnTo>
                  <a:lnTo>
                    <a:pt x="799" y="1172"/>
                  </a:lnTo>
                  <a:lnTo>
                    <a:pt x="755" y="1168"/>
                  </a:lnTo>
                  <a:lnTo>
                    <a:pt x="710" y="1171"/>
                  </a:lnTo>
                  <a:lnTo>
                    <a:pt x="665" y="1180"/>
                  </a:lnTo>
                  <a:lnTo>
                    <a:pt x="622" y="1196"/>
                  </a:lnTo>
                  <a:lnTo>
                    <a:pt x="581" y="1215"/>
                  </a:lnTo>
                  <a:lnTo>
                    <a:pt x="545" y="1242"/>
                  </a:lnTo>
                  <a:lnTo>
                    <a:pt x="513" y="1274"/>
                  </a:lnTo>
                  <a:lnTo>
                    <a:pt x="484" y="1319"/>
                  </a:lnTo>
                  <a:lnTo>
                    <a:pt x="461" y="1368"/>
                  </a:lnTo>
                  <a:lnTo>
                    <a:pt x="450" y="1419"/>
                  </a:lnTo>
                  <a:lnTo>
                    <a:pt x="444" y="1470"/>
                  </a:lnTo>
                  <a:lnTo>
                    <a:pt x="447" y="1524"/>
                  </a:lnTo>
                  <a:lnTo>
                    <a:pt x="457" y="1577"/>
                  </a:lnTo>
                  <a:lnTo>
                    <a:pt x="475" y="1626"/>
                  </a:lnTo>
                  <a:lnTo>
                    <a:pt x="496" y="1674"/>
                  </a:lnTo>
                  <a:lnTo>
                    <a:pt x="528" y="1720"/>
                  </a:lnTo>
                  <a:lnTo>
                    <a:pt x="562" y="1758"/>
                  </a:lnTo>
                  <a:lnTo>
                    <a:pt x="604" y="1793"/>
                  </a:lnTo>
                  <a:lnTo>
                    <a:pt x="654" y="1827"/>
                  </a:lnTo>
                  <a:lnTo>
                    <a:pt x="705" y="1852"/>
                  </a:lnTo>
                  <a:lnTo>
                    <a:pt x="759" y="1869"/>
                  </a:lnTo>
                  <a:lnTo>
                    <a:pt x="816" y="1881"/>
                  </a:lnTo>
                  <a:lnTo>
                    <a:pt x="875" y="1884"/>
                  </a:lnTo>
                  <a:lnTo>
                    <a:pt x="932" y="1878"/>
                  </a:lnTo>
                  <a:lnTo>
                    <a:pt x="990" y="1867"/>
                  </a:lnTo>
                  <a:lnTo>
                    <a:pt x="1044" y="1848"/>
                  </a:lnTo>
                  <a:lnTo>
                    <a:pt x="1098" y="1822"/>
                  </a:lnTo>
                  <a:lnTo>
                    <a:pt x="1146" y="1789"/>
                  </a:lnTo>
                  <a:lnTo>
                    <a:pt x="1173" y="1765"/>
                  </a:lnTo>
                  <a:lnTo>
                    <a:pt x="1203" y="1735"/>
                  </a:lnTo>
                  <a:lnTo>
                    <a:pt x="1230" y="1701"/>
                  </a:lnTo>
                  <a:lnTo>
                    <a:pt x="1256" y="1659"/>
                  </a:lnTo>
                  <a:lnTo>
                    <a:pt x="1278" y="1612"/>
                  </a:lnTo>
                  <a:lnTo>
                    <a:pt x="1297" y="1562"/>
                  </a:lnTo>
                  <a:lnTo>
                    <a:pt x="1311" y="1505"/>
                  </a:lnTo>
                  <a:lnTo>
                    <a:pt x="1321" y="1445"/>
                  </a:lnTo>
                  <a:lnTo>
                    <a:pt x="1326" y="1383"/>
                  </a:lnTo>
                  <a:lnTo>
                    <a:pt x="1326" y="1316"/>
                  </a:lnTo>
                  <a:lnTo>
                    <a:pt x="1318" y="1245"/>
                  </a:lnTo>
                  <a:lnTo>
                    <a:pt x="1305" y="1173"/>
                  </a:lnTo>
                  <a:lnTo>
                    <a:pt x="1284" y="1100"/>
                  </a:lnTo>
                  <a:lnTo>
                    <a:pt x="1254" y="1020"/>
                  </a:lnTo>
                  <a:lnTo>
                    <a:pt x="1217" y="943"/>
                  </a:lnTo>
                  <a:lnTo>
                    <a:pt x="1169" y="862"/>
                  </a:lnTo>
                  <a:lnTo>
                    <a:pt x="1158" y="847"/>
                  </a:lnTo>
                  <a:close/>
                  <a:moveTo>
                    <a:pt x="919" y="836"/>
                  </a:moveTo>
                  <a:lnTo>
                    <a:pt x="928" y="847"/>
                  </a:lnTo>
                  <a:lnTo>
                    <a:pt x="936" y="853"/>
                  </a:lnTo>
                  <a:lnTo>
                    <a:pt x="929" y="850"/>
                  </a:lnTo>
                  <a:lnTo>
                    <a:pt x="919" y="836"/>
                  </a:lnTo>
                  <a:close/>
                  <a:moveTo>
                    <a:pt x="1023" y="710"/>
                  </a:moveTo>
                  <a:lnTo>
                    <a:pt x="1033" y="729"/>
                  </a:lnTo>
                  <a:lnTo>
                    <a:pt x="1045" y="766"/>
                  </a:lnTo>
                  <a:lnTo>
                    <a:pt x="1051" y="797"/>
                  </a:lnTo>
                  <a:lnTo>
                    <a:pt x="1049" y="825"/>
                  </a:lnTo>
                  <a:lnTo>
                    <a:pt x="1044" y="849"/>
                  </a:lnTo>
                  <a:lnTo>
                    <a:pt x="1034" y="871"/>
                  </a:lnTo>
                  <a:lnTo>
                    <a:pt x="1022" y="888"/>
                  </a:lnTo>
                  <a:lnTo>
                    <a:pt x="1009" y="900"/>
                  </a:lnTo>
                  <a:lnTo>
                    <a:pt x="988" y="911"/>
                  </a:lnTo>
                  <a:lnTo>
                    <a:pt x="963" y="917"/>
                  </a:lnTo>
                  <a:lnTo>
                    <a:pt x="987" y="925"/>
                  </a:lnTo>
                  <a:lnTo>
                    <a:pt x="1008" y="943"/>
                  </a:lnTo>
                  <a:lnTo>
                    <a:pt x="1011" y="947"/>
                  </a:lnTo>
                  <a:lnTo>
                    <a:pt x="1015" y="949"/>
                  </a:lnTo>
                  <a:lnTo>
                    <a:pt x="1038" y="972"/>
                  </a:lnTo>
                  <a:lnTo>
                    <a:pt x="1052" y="1000"/>
                  </a:lnTo>
                  <a:lnTo>
                    <a:pt x="1057" y="1025"/>
                  </a:lnTo>
                  <a:lnTo>
                    <a:pt x="1055" y="1035"/>
                  </a:lnTo>
                  <a:lnTo>
                    <a:pt x="1053" y="1007"/>
                  </a:lnTo>
                  <a:lnTo>
                    <a:pt x="1041" y="979"/>
                  </a:lnTo>
                  <a:lnTo>
                    <a:pt x="1021" y="957"/>
                  </a:lnTo>
                  <a:lnTo>
                    <a:pt x="1016" y="954"/>
                  </a:lnTo>
                  <a:lnTo>
                    <a:pt x="1024" y="966"/>
                  </a:lnTo>
                  <a:lnTo>
                    <a:pt x="1032" y="993"/>
                  </a:lnTo>
                  <a:lnTo>
                    <a:pt x="1032" y="1022"/>
                  </a:lnTo>
                  <a:lnTo>
                    <a:pt x="1024" y="1044"/>
                  </a:lnTo>
                  <a:lnTo>
                    <a:pt x="1010" y="1062"/>
                  </a:lnTo>
                  <a:lnTo>
                    <a:pt x="990" y="1073"/>
                  </a:lnTo>
                  <a:lnTo>
                    <a:pt x="967" y="1080"/>
                  </a:lnTo>
                  <a:lnTo>
                    <a:pt x="944" y="1078"/>
                  </a:lnTo>
                  <a:lnTo>
                    <a:pt x="972" y="1078"/>
                  </a:lnTo>
                  <a:lnTo>
                    <a:pt x="994" y="1070"/>
                  </a:lnTo>
                  <a:lnTo>
                    <a:pt x="1011" y="1052"/>
                  </a:lnTo>
                  <a:lnTo>
                    <a:pt x="1020" y="1028"/>
                  </a:lnTo>
                  <a:lnTo>
                    <a:pt x="1023" y="1003"/>
                  </a:lnTo>
                  <a:lnTo>
                    <a:pt x="1016" y="980"/>
                  </a:lnTo>
                  <a:lnTo>
                    <a:pt x="1001" y="959"/>
                  </a:lnTo>
                  <a:lnTo>
                    <a:pt x="982" y="945"/>
                  </a:lnTo>
                  <a:lnTo>
                    <a:pt x="958" y="935"/>
                  </a:lnTo>
                  <a:lnTo>
                    <a:pt x="928" y="934"/>
                  </a:lnTo>
                  <a:lnTo>
                    <a:pt x="897" y="942"/>
                  </a:lnTo>
                  <a:lnTo>
                    <a:pt x="872" y="960"/>
                  </a:lnTo>
                  <a:lnTo>
                    <a:pt x="852" y="983"/>
                  </a:lnTo>
                  <a:lnTo>
                    <a:pt x="840" y="1014"/>
                  </a:lnTo>
                  <a:lnTo>
                    <a:pt x="838" y="1046"/>
                  </a:lnTo>
                  <a:lnTo>
                    <a:pt x="847" y="1078"/>
                  </a:lnTo>
                  <a:lnTo>
                    <a:pt x="859" y="1107"/>
                  </a:lnTo>
                  <a:lnTo>
                    <a:pt x="881" y="1129"/>
                  </a:lnTo>
                  <a:lnTo>
                    <a:pt x="906" y="1150"/>
                  </a:lnTo>
                  <a:lnTo>
                    <a:pt x="937" y="1160"/>
                  </a:lnTo>
                  <a:lnTo>
                    <a:pt x="975" y="1163"/>
                  </a:lnTo>
                  <a:lnTo>
                    <a:pt x="1009" y="1159"/>
                  </a:lnTo>
                  <a:lnTo>
                    <a:pt x="1042" y="1146"/>
                  </a:lnTo>
                  <a:lnTo>
                    <a:pt x="1070" y="1127"/>
                  </a:lnTo>
                  <a:lnTo>
                    <a:pt x="1094" y="1100"/>
                  </a:lnTo>
                  <a:lnTo>
                    <a:pt x="1111" y="1071"/>
                  </a:lnTo>
                  <a:lnTo>
                    <a:pt x="1121" y="1038"/>
                  </a:lnTo>
                  <a:lnTo>
                    <a:pt x="1129" y="985"/>
                  </a:lnTo>
                  <a:lnTo>
                    <a:pt x="1125" y="932"/>
                  </a:lnTo>
                  <a:lnTo>
                    <a:pt x="1113" y="880"/>
                  </a:lnTo>
                  <a:lnTo>
                    <a:pt x="1093" y="827"/>
                  </a:lnTo>
                  <a:lnTo>
                    <a:pt x="1064" y="773"/>
                  </a:lnTo>
                  <a:lnTo>
                    <a:pt x="1026" y="714"/>
                  </a:lnTo>
                  <a:lnTo>
                    <a:pt x="1023" y="710"/>
                  </a:lnTo>
                  <a:close/>
                  <a:moveTo>
                    <a:pt x="1029" y="691"/>
                  </a:moveTo>
                  <a:lnTo>
                    <a:pt x="1045" y="711"/>
                  </a:lnTo>
                  <a:lnTo>
                    <a:pt x="1081" y="762"/>
                  </a:lnTo>
                  <a:lnTo>
                    <a:pt x="1107" y="809"/>
                  </a:lnTo>
                  <a:lnTo>
                    <a:pt x="1126" y="852"/>
                  </a:lnTo>
                  <a:lnTo>
                    <a:pt x="1138" y="892"/>
                  </a:lnTo>
                  <a:lnTo>
                    <a:pt x="1146" y="929"/>
                  </a:lnTo>
                  <a:lnTo>
                    <a:pt x="1151" y="957"/>
                  </a:lnTo>
                  <a:lnTo>
                    <a:pt x="1152" y="984"/>
                  </a:lnTo>
                  <a:lnTo>
                    <a:pt x="1151" y="1004"/>
                  </a:lnTo>
                  <a:lnTo>
                    <a:pt x="1147" y="1019"/>
                  </a:lnTo>
                  <a:lnTo>
                    <a:pt x="1147" y="1027"/>
                  </a:lnTo>
                  <a:lnTo>
                    <a:pt x="1147" y="1032"/>
                  </a:lnTo>
                  <a:lnTo>
                    <a:pt x="1134" y="1071"/>
                  </a:lnTo>
                  <a:lnTo>
                    <a:pt x="1114" y="1104"/>
                  </a:lnTo>
                  <a:lnTo>
                    <a:pt x="1087" y="1133"/>
                  </a:lnTo>
                  <a:lnTo>
                    <a:pt x="1053" y="1154"/>
                  </a:lnTo>
                  <a:lnTo>
                    <a:pt x="1017" y="1168"/>
                  </a:lnTo>
                  <a:lnTo>
                    <a:pt x="980" y="1174"/>
                  </a:lnTo>
                  <a:lnTo>
                    <a:pt x="938" y="1171"/>
                  </a:lnTo>
                  <a:lnTo>
                    <a:pt x="901" y="1158"/>
                  </a:lnTo>
                  <a:lnTo>
                    <a:pt x="871" y="1138"/>
                  </a:lnTo>
                  <a:lnTo>
                    <a:pt x="848" y="1111"/>
                  </a:lnTo>
                  <a:lnTo>
                    <a:pt x="831" y="1078"/>
                  </a:lnTo>
                  <a:lnTo>
                    <a:pt x="824" y="1042"/>
                  </a:lnTo>
                  <a:lnTo>
                    <a:pt x="826" y="1019"/>
                  </a:lnTo>
                  <a:lnTo>
                    <a:pt x="823" y="1025"/>
                  </a:lnTo>
                  <a:lnTo>
                    <a:pt x="817" y="1058"/>
                  </a:lnTo>
                  <a:lnTo>
                    <a:pt x="822" y="1091"/>
                  </a:lnTo>
                  <a:lnTo>
                    <a:pt x="833" y="1125"/>
                  </a:lnTo>
                  <a:lnTo>
                    <a:pt x="849" y="1154"/>
                  </a:lnTo>
                  <a:lnTo>
                    <a:pt x="870" y="1180"/>
                  </a:lnTo>
                  <a:lnTo>
                    <a:pt x="887" y="1193"/>
                  </a:lnTo>
                  <a:lnTo>
                    <a:pt x="906" y="1203"/>
                  </a:lnTo>
                  <a:lnTo>
                    <a:pt x="918" y="1212"/>
                  </a:lnTo>
                  <a:lnTo>
                    <a:pt x="938" y="1221"/>
                  </a:lnTo>
                  <a:lnTo>
                    <a:pt x="980" y="1229"/>
                  </a:lnTo>
                  <a:lnTo>
                    <a:pt x="1018" y="1225"/>
                  </a:lnTo>
                  <a:lnTo>
                    <a:pt x="1056" y="1217"/>
                  </a:lnTo>
                  <a:lnTo>
                    <a:pt x="1092" y="1200"/>
                  </a:lnTo>
                  <a:lnTo>
                    <a:pt x="1109" y="1187"/>
                  </a:lnTo>
                  <a:lnTo>
                    <a:pt x="1128" y="1169"/>
                  </a:lnTo>
                  <a:lnTo>
                    <a:pt x="1146" y="1146"/>
                  </a:lnTo>
                  <a:lnTo>
                    <a:pt x="1160" y="1117"/>
                  </a:lnTo>
                  <a:lnTo>
                    <a:pt x="1172" y="1085"/>
                  </a:lnTo>
                  <a:lnTo>
                    <a:pt x="1181" y="1048"/>
                  </a:lnTo>
                  <a:lnTo>
                    <a:pt x="1184" y="1010"/>
                  </a:lnTo>
                  <a:lnTo>
                    <a:pt x="1181" y="966"/>
                  </a:lnTo>
                  <a:lnTo>
                    <a:pt x="1175" y="921"/>
                  </a:lnTo>
                  <a:lnTo>
                    <a:pt x="1161" y="872"/>
                  </a:lnTo>
                  <a:lnTo>
                    <a:pt x="1138" y="823"/>
                  </a:lnTo>
                  <a:lnTo>
                    <a:pt x="1125" y="802"/>
                  </a:lnTo>
                  <a:lnTo>
                    <a:pt x="1111" y="782"/>
                  </a:lnTo>
                  <a:lnTo>
                    <a:pt x="1055" y="713"/>
                  </a:lnTo>
                  <a:lnTo>
                    <a:pt x="1029" y="691"/>
                  </a:lnTo>
                  <a:close/>
                  <a:moveTo>
                    <a:pt x="4306" y="573"/>
                  </a:moveTo>
                  <a:lnTo>
                    <a:pt x="4320" y="592"/>
                  </a:lnTo>
                  <a:lnTo>
                    <a:pt x="4307" y="574"/>
                  </a:lnTo>
                  <a:lnTo>
                    <a:pt x="4306" y="573"/>
                  </a:lnTo>
                  <a:close/>
                  <a:moveTo>
                    <a:pt x="566" y="532"/>
                  </a:moveTo>
                  <a:lnTo>
                    <a:pt x="573" y="555"/>
                  </a:lnTo>
                  <a:lnTo>
                    <a:pt x="578" y="578"/>
                  </a:lnTo>
                  <a:lnTo>
                    <a:pt x="577" y="603"/>
                  </a:lnTo>
                  <a:lnTo>
                    <a:pt x="567" y="626"/>
                  </a:lnTo>
                  <a:lnTo>
                    <a:pt x="550" y="645"/>
                  </a:lnTo>
                  <a:lnTo>
                    <a:pt x="531" y="657"/>
                  </a:lnTo>
                  <a:lnTo>
                    <a:pt x="507" y="661"/>
                  </a:lnTo>
                  <a:lnTo>
                    <a:pt x="483" y="658"/>
                  </a:lnTo>
                  <a:lnTo>
                    <a:pt x="462" y="645"/>
                  </a:lnTo>
                  <a:lnTo>
                    <a:pt x="448" y="628"/>
                  </a:lnTo>
                  <a:lnTo>
                    <a:pt x="441" y="605"/>
                  </a:lnTo>
                  <a:lnTo>
                    <a:pt x="443" y="582"/>
                  </a:lnTo>
                  <a:lnTo>
                    <a:pt x="452" y="567"/>
                  </a:lnTo>
                  <a:lnTo>
                    <a:pt x="467" y="555"/>
                  </a:lnTo>
                  <a:lnTo>
                    <a:pt x="480" y="550"/>
                  </a:lnTo>
                  <a:lnTo>
                    <a:pt x="499" y="549"/>
                  </a:lnTo>
                  <a:lnTo>
                    <a:pt x="515" y="558"/>
                  </a:lnTo>
                  <a:lnTo>
                    <a:pt x="527" y="571"/>
                  </a:lnTo>
                  <a:lnTo>
                    <a:pt x="532" y="589"/>
                  </a:lnTo>
                  <a:lnTo>
                    <a:pt x="530" y="597"/>
                  </a:lnTo>
                  <a:lnTo>
                    <a:pt x="527" y="604"/>
                  </a:lnTo>
                  <a:lnTo>
                    <a:pt x="522" y="609"/>
                  </a:lnTo>
                  <a:lnTo>
                    <a:pt x="518" y="614"/>
                  </a:lnTo>
                  <a:lnTo>
                    <a:pt x="511" y="618"/>
                  </a:lnTo>
                  <a:lnTo>
                    <a:pt x="506" y="620"/>
                  </a:lnTo>
                  <a:lnTo>
                    <a:pt x="497" y="619"/>
                  </a:lnTo>
                  <a:lnTo>
                    <a:pt x="491" y="618"/>
                  </a:lnTo>
                  <a:lnTo>
                    <a:pt x="484" y="614"/>
                  </a:lnTo>
                  <a:lnTo>
                    <a:pt x="483" y="610"/>
                  </a:lnTo>
                  <a:lnTo>
                    <a:pt x="479" y="605"/>
                  </a:lnTo>
                  <a:lnTo>
                    <a:pt x="478" y="599"/>
                  </a:lnTo>
                  <a:lnTo>
                    <a:pt x="480" y="595"/>
                  </a:lnTo>
                  <a:lnTo>
                    <a:pt x="481" y="590"/>
                  </a:lnTo>
                  <a:lnTo>
                    <a:pt x="484" y="584"/>
                  </a:lnTo>
                  <a:lnTo>
                    <a:pt x="489" y="580"/>
                  </a:lnTo>
                  <a:lnTo>
                    <a:pt x="492" y="579"/>
                  </a:lnTo>
                  <a:lnTo>
                    <a:pt x="498" y="579"/>
                  </a:lnTo>
                  <a:lnTo>
                    <a:pt x="502" y="580"/>
                  </a:lnTo>
                  <a:lnTo>
                    <a:pt x="503" y="580"/>
                  </a:lnTo>
                  <a:lnTo>
                    <a:pt x="503" y="577"/>
                  </a:lnTo>
                  <a:lnTo>
                    <a:pt x="503" y="575"/>
                  </a:lnTo>
                  <a:lnTo>
                    <a:pt x="502" y="574"/>
                  </a:lnTo>
                  <a:lnTo>
                    <a:pt x="491" y="565"/>
                  </a:lnTo>
                  <a:lnTo>
                    <a:pt x="478" y="565"/>
                  </a:lnTo>
                  <a:lnTo>
                    <a:pt x="466" y="570"/>
                  </a:lnTo>
                  <a:lnTo>
                    <a:pt x="457" y="581"/>
                  </a:lnTo>
                  <a:lnTo>
                    <a:pt x="454" y="589"/>
                  </a:lnTo>
                  <a:lnTo>
                    <a:pt x="451" y="600"/>
                  </a:lnTo>
                  <a:lnTo>
                    <a:pt x="453" y="607"/>
                  </a:lnTo>
                  <a:lnTo>
                    <a:pt x="454" y="614"/>
                  </a:lnTo>
                  <a:lnTo>
                    <a:pt x="465" y="634"/>
                  </a:lnTo>
                  <a:lnTo>
                    <a:pt x="480" y="646"/>
                  </a:lnTo>
                  <a:lnTo>
                    <a:pt x="498" y="652"/>
                  </a:lnTo>
                  <a:lnTo>
                    <a:pt x="522" y="649"/>
                  </a:lnTo>
                  <a:lnTo>
                    <a:pt x="541" y="642"/>
                  </a:lnTo>
                  <a:lnTo>
                    <a:pt x="543" y="641"/>
                  </a:lnTo>
                  <a:lnTo>
                    <a:pt x="548" y="638"/>
                  </a:lnTo>
                  <a:lnTo>
                    <a:pt x="555" y="629"/>
                  </a:lnTo>
                  <a:lnTo>
                    <a:pt x="564" y="617"/>
                  </a:lnTo>
                  <a:lnTo>
                    <a:pt x="571" y="602"/>
                  </a:lnTo>
                  <a:lnTo>
                    <a:pt x="573" y="583"/>
                  </a:lnTo>
                  <a:lnTo>
                    <a:pt x="572" y="560"/>
                  </a:lnTo>
                  <a:lnTo>
                    <a:pt x="566" y="532"/>
                  </a:lnTo>
                  <a:close/>
                  <a:moveTo>
                    <a:pt x="374" y="463"/>
                  </a:moveTo>
                  <a:lnTo>
                    <a:pt x="370" y="465"/>
                  </a:lnTo>
                  <a:lnTo>
                    <a:pt x="342" y="488"/>
                  </a:lnTo>
                  <a:lnTo>
                    <a:pt x="322" y="516"/>
                  </a:lnTo>
                  <a:lnTo>
                    <a:pt x="307" y="548"/>
                  </a:lnTo>
                  <a:lnTo>
                    <a:pt x="299" y="583"/>
                  </a:lnTo>
                  <a:lnTo>
                    <a:pt x="295" y="616"/>
                  </a:lnTo>
                  <a:lnTo>
                    <a:pt x="301" y="659"/>
                  </a:lnTo>
                  <a:lnTo>
                    <a:pt x="317" y="699"/>
                  </a:lnTo>
                  <a:lnTo>
                    <a:pt x="331" y="723"/>
                  </a:lnTo>
                  <a:lnTo>
                    <a:pt x="333" y="715"/>
                  </a:lnTo>
                  <a:lnTo>
                    <a:pt x="344" y="636"/>
                  </a:lnTo>
                  <a:lnTo>
                    <a:pt x="357" y="554"/>
                  </a:lnTo>
                  <a:lnTo>
                    <a:pt x="372" y="472"/>
                  </a:lnTo>
                  <a:lnTo>
                    <a:pt x="374" y="463"/>
                  </a:lnTo>
                  <a:close/>
                  <a:moveTo>
                    <a:pt x="4015" y="422"/>
                  </a:moveTo>
                  <a:lnTo>
                    <a:pt x="4018" y="436"/>
                  </a:lnTo>
                  <a:lnTo>
                    <a:pt x="4017" y="436"/>
                  </a:lnTo>
                  <a:lnTo>
                    <a:pt x="4015" y="422"/>
                  </a:lnTo>
                  <a:close/>
                  <a:moveTo>
                    <a:pt x="1698" y="385"/>
                  </a:moveTo>
                  <a:lnTo>
                    <a:pt x="1750" y="391"/>
                  </a:lnTo>
                  <a:lnTo>
                    <a:pt x="1795" y="390"/>
                  </a:lnTo>
                  <a:lnTo>
                    <a:pt x="1753" y="393"/>
                  </a:lnTo>
                  <a:lnTo>
                    <a:pt x="1701" y="386"/>
                  </a:lnTo>
                  <a:lnTo>
                    <a:pt x="1698" y="385"/>
                  </a:lnTo>
                  <a:close/>
                  <a:moveTo>
                    <a:pt x="3635" y="377"/>
                  </a:moveTo>
                  <a:lnTo>
                    <a:pt x="3636" y="383"/>
                  </a:lnTo>
                  <a:lnTo>
                    <a:pt x="3633" y="388"/>
                  </a:lnTo>
                  <a:lnTo>
                    <a:pt x="3632" y="393"/>
                  </a:lnTo>
                  <a:lnTo>
                    <a:pt x="3627" y="394"/>
                  </a:lnTo>
                  <a:lnTo>
                    <a:pt x="3631" y="388"/>
                  </a:lnTo>
                  <a:lnTo>
                    <a:pt x="3633" y="384"/>
                  </a:lnTo>
                  <a:lnTo>
                    <a:pt x="3635" y="377"/>
                  </a:lnTo>
                  <a:close/>
                  <a:moveTo>
                    <a:pt x="1859" y="375"/>
                  </a:moveTo>
                  <a:lnTo>
                    <a:pt x="1805" y="389"/>
                  </a:lnTo>
                  <a:lnTo>
                    <a:pt x="1795" y="390"/>
                  </a:lnTo>
                  <a:lnTo>
                    <a:pt x="1806" y="389"/>
                  </a:lnTo>
                  <a:lnTo>
                    <a:pt x="1859" y="375"/>
                  </a:lnTo>
                  <a:close/>
                  <a:moveTo>
                    <a:pt x="687" y="225"/>
                  </a:moveTo>
                  <a:lnTo>
                    <a:pt x="657" y="254"/>
                  </a:lnTo>
                  <a:lnTo>
                    <a:pt x="603" y="299"/>
                  </a:lnTo>
                  <a:lnTo>
                    <a:pt x="542" y="338"/>
                  </a:lnTo>
                  <a:lnTo>
                    <a:pt x="497" y="368"/>
                  </a:lnTo>
                  <a:lnTo>
                    <a:pt x="446" y="394"/>
                  </a:lnTo>
                  <a:lnTo>
                    <a:pt x="427" y="401"/>
                  </a:lnTo>
                  <a:lnTo>
                    <a:pt x="419" y="440"/>
                  </a:lnTo>
                  <a:lnTo>
                    <a:pt x="437" y="436"/>
                  </a:lnTo>
                  <a:lnTo>
                    <a:pt x="468" y="435"/>
                  </a:lnTo>
                  <a:lnTo>
                    <a:pt x="501" y="445"/>
                  </a:lnTo>
                  <a:lnTo>
                    <a:pt x="530" y="458"/>
                  </a:lnTo>
                  <a:lnTo>
                    <a:pt x="554" y="479"/>
                  </a:lnTo>
                  <a:lnTo>
                    <a:pt x="573" y="500"/>
                  </a:lnTo>
                  <a:lnTo>
                    <a:pt x="584" y="525"/>
                  </a:lnTo>
                  <a:lnTo>
                    <a:pt x="590" y="553"/>
                  </a:lnTo>
                  <a:lnTo>
                    <a:pt x="591" y="580"/>
                  </a:lnTo>
                  <a:lnTo>
                    <a:pt x="586" y="606"/>
                  </a:lnTo>
                  <a:lnTo>
                    <a:pt x="575" y="631"/>
                  </a:lnTo>
                  <a:lnTo>
                    <a:pt x="556" y="651"/>
                  </a:lnTo>
                  <a:lnTo>
                    <a:pt x="546" y="659"/>
                  </a:lnTo>
                  <a:lnTo>
                    <a:pt x="566" y="637"/>
                  </a:lnTo>
                  <a:lnTo>
                    <a:pt x="582" y="610"/>
                  </a:lnTo>
                  <a:lnTo>
                    <a:pt x="587" y="583"/>
                  </a:lnTo>
                  <a:lnTo>
                    <a:pt x="586" y="551"/>
                  </a:lnTo>
                  <a:lnTo>
                    <a:pt x="578" y="521"/>
                  </a:lnTo>
                  <a:lnTo>
                    <a:pt x="564" y="496"/>
                  </a:lnTo>
                  <a:lnTo>
                    <a:pt x="537" y="469"/>
                  </a:lnTo>
                  <a:lnTo>
                    <a:pt x="506" y="451"/>
                  </a:lnTo>
                  <a:lnTo>
                    <a:pt x="472" y="443"/>
                  </a:lnTo>
                  <a:lnTo>
                    <a:pt x="436" y="442"/>
                  </a:lnTo>
                  <a:lnTo>
                    <a:pt x="417" y="447"/>
                  </a:lnTo>
                  <a:lnTo>
                    <a:pt x="410" y="479"/>
                  </a:lnTo>
                  <a:lnTo>
                    <a:pt x="394" y="561"/>
                  </a:lnTo>
                  <a:lnTo>
                    <a:pt x="379" y="641"/>
                  </a:lnTo>
                  <a:lnTo>
                    <a:pt x="365" y="721"/>
                  </a:lnTo>
                  <a:lnTo>
                    <a:pt x="358" y="756"/>
                  </a:lnTo>
                  <a:lnTo>
                    <a:pt x="366" y="765"/>
                  </a:lnTo>
                  <a:lnTo>
                    <a:pt x="402" y="789"/>
                  </a:lnTo>
                  <a:lnTo>
                    <a:pt x="440" y="804"/>
                  </a:lnTo>
                  <a:lnTo>
                    <a:pt x="483" y="813"/>
                  </a:lnTo>
                  <a:lnTo>
                    <a:pt x="524" y="811"/>
                  </a:lnTo>
                  <a:lnTo>
                    <a:pt x="566" y="802"/>
                  </a:lnTo>
                  <a:lnTo>
                    <a:pt x="605" y="787"/>
                  </a:lnTo>
                  <a:lnTo>
                    <a:pt x="639" y="761"/>
                  </a:lnTo>
                  <a:lnTo>
                    <a:pt x="668" y="728"/>
                  </a:lnTo>
                  <a:lnTo>
                    <a:pt x="693" y="689"/>
                  </a:lnTo>
                  <a:lnTo>
                    <a:pt x="710" y="646"/>
                  </a:lnTo>
                  <a:lnTo>
                    <a:pt x="722" y="605"/>
                  </a:lnTo>
                  <a:lnTo>
                    <a:pt x="730" y="551"/>
                  </a:lnTo>
                  <a:lnTo>
                    <a:pt x="732" y="494"/>
                  </a:lnTo>
                  <a:lnTo>
                    <a:pt x="726" y="437"/>
                  </a:lnTo>
                  <a:lnTo>
                    <a:pt x="717" y="378"/>
                  </a:lnTo>
                  <a:lnTo>
                    <a:pt x="706" y="317"/>
                  </a:lnTo>
                  <a:lnTo>
                    <a:pt x="693" y="256"/>
                  </a:lnTo>
                  <a:lnTo>
                    <a:pt x="687" y="225"/>
                  </a:lnTo>
                  <a:close/>
                  <a:moveTo>
                    <a:pt x="4523" y="65"/>
                  </a:moveTo>
                  <a:lnTo>
                    <a:pt x="4527" y="71"/>
                  </a:lnTo>
                  <a:lnTo>
                    <a:pt x="4543" y="88"/>
                  </a:lnTo>
                  <a:lnTo>
                    <a:pt x="4542" y="82"/>
                  </a:lnTo>
                  <a:lnTo>
                    <a:pt x="4533" y="71"/>
                  </a:lnTo>
                  <a:lnTo>
                    <a:pt x="4523" y="65"/>
                  </a:lnTo>
                  <a:close/>
                  <a:moveTo>
                    <a:pt x="2493" y="12"/>
                  </a:moveTo>
                  <a:lnTo>
                    <a:pt x="2489" y="13"/>
                  </a:lnTo>
                  <a:lnTo>
                    <a:pt x="2496" y="22"/>
                  </a:lnTo>
                  <a:lnTo>
                    <a:pt x="2493" y="12"/>
                  </a:lnTo>
                  <a:close/>
                  <a:moveTo>
                    <a:pt x="4717" y="9"/>
                  </a:moveTo>
                  <a:lnTo>
                    <a:pt x="4719" y="14"/>
                  </a:lnTo>
                  <a:lnTo>
                    <a:pt x="4719" y="30"/>
                  </a:lnTo>
                  <a:lnTo>
                    <a:pt x="4717" y="9"/>
                  </a:lnTo>
                  <a:close/>
                  <a:moveTo>
                    <a:pt x="4913" y="0"/>
                  </a:moveTo>
                  <a:lnTo>
                    <a:pt x="4998" y="0"/>
                  </a:lnTo>
                  <a:lnTo>
                    <a:pt x="4993" y="34"/>
                  </a:lnTo>
                  <a:lnTo>
                    <a:pt x="4982" y="84"/>
                  </a:lnTo>
                  <a:lnTo>
                    <a:pt x="4963" y="133"/>
                  </a:lnTo>
                  <a:lnTo>
                    <a:pt x="4939" y="176"/>
                  </a:lnTo>
                  <a:lnTo>
                    <a:pt x="4906" y="211"/>
                  </a:lnTo>
                  <a:lnTo>
                    <a:pt x="4874" y="241"/>
                  </a:lnTo>
                  <a:lnTo>
                    <a:pt x="4838" y="263"/>
                  </a:lnTo>
                  <a:lnTo>
                    <a:pt x="4813" y="272"/>
                  </a:lnTo>
                  <a:lnTo>
                    <a:pt x="4790" y="279"/>
                  </a:lnTo>
                  <a:lnTo>
                    <a:pt x="4773" y="281"/>
                  </a:lnTo>
                  <a:lnTo>
                    <a:pt x="4762" y="284"/>
                  </a:lnTo>
                  <a:lnTo>
                    <a:pt x="4757" y="282"/>
                  </a:lnTo>
                  <a:lnTo>
                    <a:pt x="4760" y="281"/>
                  </a:lnTo>
                  <a:lnTo>
                    <a:pt x="4773" y="280"/>
                  </a:lnTo>
                  <a:lnTo>
                    <a:pt x="4788" y="274"/>
                  </a:lnTo>
                  <a:lnTo>
                    <a:pt x="4808" y="263"/>
                  </a:lnTo>
                  <a:lnTo>
                    <a:pt x="4829" y="248"/>
                  </a:lnTo>
                  <a:lnTo>
                    <a:pt x="4855" y="224"/>
                  </a:lnTo>
                  <a:lnTo>
                    <a:pt x="4879" y="194"/>
                  </a:lnTo>
                  <a:lnTo>
                    <a:pt x="4899" y="158"/>
                  </a:lnTo>
                  <a:lnTo>
                    <a:pt x="4912" y="116"/>
                  </a:lnTo>
                  <a:lnTo>
                    <a:pt x="4918" y="75"/>
                  </a:lnTo>
                  <a:lnTo>
                    <a:pt x="4919" y="35"/>
                  </a:lnTo>
                  <a:lnTo>
                    <a:pt x="4913" y="0"/>
                  </a:lnTo>
                  <a:close/>
                  <a:moveTo>
                    <a:pt x="4031" y="0"/>
                  </a:moveTo>
                  <a:lnTo>
                    <a:pt x="4082" y="0"/>
                  </a:lnTo>
                  <a:lnTo>
                    <a:pt x="4109" y="39"/>
                  </a:lnTo>
                  <a:lnTo>
                    <a:pt x="4110" y="42"/>
                  </a:lnTo>
                  <a:lnTo>
                    <a:pt x="4120" y="56"/>
                  </a:lnTo>
                  <a:lnTo>
                    <a:pt x="4133" y="75"/>
                  </a:lnTo>
                  <a:lnTo>
                    <a:pt x="4152" y="99"/>
                  </a:lnTo>
                  <a:lnTo>
                    <a:pt x="4178" y="128"/>
                  </a:lnTo>
                  <a:lnTo>
                    <a:pt x="4209" y="159"/>
                  </a:lnTo>
                  <a:lnTo>
                    <a:pt x="4246" y="191"/>
                  </a:lnTo>
                  <a:lnTo>
                    <a:pt x="4288" y="225"/>
                  </a:lnTo>
                  <a:lnTo>
                    <a:pt x="4338" y="254"/>
                  </a:lnTo>
                  <a:lnTo>
                    <a:pt x="4392" y="284"/>
                  </a:lnTo>
                  <a:lnTo>
                    <a:pt x="4453" y="309"/>
                  </a:lnTo>
                  <a:lnTo>
                    <a:pt x="4517" y="327"/>
                  </a:lnTo>
                  <a:lnTo>
                    <a:pt x="4566" y="335"/>
                  </a:lnTo>
                  <a:lnTo>
                    <a:pt x="4571" y="334"/>
                  </a:lnTo>
                  <a:lnTo>
                    <a:pt x="4586" y="335"/>
                  </a:lnTo>
                  <a:lnTo>
                    <a:pt x="4609" y="336"/>
                  </a:lnTo>
                  <a:lnTo>
                    <a:pt x="4638" y="333"/>
                  </a:lnTo>
                  <a:lnTo>
                    <a:pt x="4670" y="330"/>
                  </a:lnTo>
                  <a:lnTo>
                    <a:pt x="4706" y="327"/>
                  </a:lnTo>
                  <a:lnTo>
                    <a:pt x="4742" y="320"/>
                  </a:lnTo>
                  <a:lnTo>
                    <a:pt x="4776" y="313"/>
                  </a:lnTo>
                  <a:lnTo>
                    <a:pt x="4809" y="303"/>
                  </a:lnTo>
                  <a:lnTo>
                    <a:pt x="4836" y="291"/>
                  </a:lnTo>
                  <a:lnTo>
                    <a:pt x="4832" y="294"/>
                  </a:lnTo>
                  <a:lnTo>
                    <a:pt x="4819" y="300"/>
                  </a:lnTo>
                  <a:lnTo>
                    <a:pt x="4798" y="308"/>
                  </a:lnTo>
                  <a:lnTo>
                    <a:pt x="4769" y="319"/>
                  </a:lnTo>
                  <a:lnTo>
                    <a:pt x="4733" y="330"/>
                  </a:lnTo>
                  <a:lnTo>
                    <a:pt x="4688" y="339"/>
                  </a:lnTo>
                  <a:lnTo>
                    <a:pt x="4638" y="345"/>
                  </a:lnTo>
                  <a:lnTo>
                    <a:pt x="4583" y="347"/>
                  </a:lnTo>
                  <a:lnTo>
                    <a:pt x="4517" y="350"/>
                  </a:lnTo>
                  <a:lnTo>
                    <a:pt x="4459" y="354"/>
                  </a:lnTo>
                  <a:lnTo>
                    <a:pt x="4408" y="364"/>
                  </a:lnTo>
                  <a:lnTo>
                    <a:pt x="4364" y="377"/>
                  </a:lnTo>
                  <a:lnTo>
                    <a:pt x="4354" y="382"/>
                  </a:lnTo>
                  <a:lnTo>
                    <a:pt x="4366" y="382"/>
                  </a:lnTo>
                  <a:lnTo>
                    <a:pt x="4408" y="382"/>
                  </a:lnTo>
                  <a:lnTo>
                    <a:pt x="4454" y="382"/>
                  </a:lnTo>
                  <a:lnTo>
                    <a:pt x="4514" y="380"/>
                  </a:lnTo>
                  <a:lnTo>
                    <a:pt x="4573" y="373"/>
                  </a:lnTo>
                  <a:lnTo>
                    <a:pt x="4630" y="367"/>
                  </a:lnTo>
                  <a:lnTo>
                    <a:pt x="4681" y="358"/>
                  </a:lnTo>
                  <a:lnTo>
                    <a:pt x="4727" y="348"/>
                  </a:lnTo>
                  <a:lnTo>
                    <a:pt x="4764" y="340"/>
                  </a:lnTo>
                  <a:lnTo>
                    <a:pt x="4791" y="335"/>
                  </a:lnTo>
                  <a:lnTo>
                    <a:pt x="4840" y="321"/>
                  </a:lnTo>
                  <a:lnTo>
                    <a:pt x="4882" y="306"/>
                  </a:lnTo>
                  <a:lnTo>
                    <a:pt x="4922" y="293"/>
                  </a:lnTo>
                  <a:lnTo>
                    <a:pt x="4961" y="276"/>
                  </a:lnTo>
                  <a:lnTo>
                    <a:pt x="4967" y="274"/>
                  </a:lnTo>
                  <a:lnTo>
                    <a:pt x="4979" y="268"/>
                  </a:lnTo>
                  <a:lnTo>
                    <a:pt x="5007" y="254"/>
                  </a:lnTo>
                  <a:lnTo>
                    <a:pt x="5038" y="247"/>
                  </a:lnTo>
                  <a:lnTo>
                    <a:pt x="5072" y="247"/>
                  </a:lnTo>
                  <a:lnTo>
                    <a:pt x="5105" y="255"/>
                  </a:lnTo>
                  <a:lnTo>
                    <a:pt x="5136" y="272"/>
                  </a:lnTo>
                  <a:lnTo>
                    <a:pt x="5161" y="296"/>
                  </a:lnTo>
                  <a:lnTo>
                    <a:pt x="5177" y="323"/>
                  </a:lnTo>
                  <a:lnTo>
                    <a:pt x="5189" y="357"/>
                  </a:lnTo>
                  <a:lnTo>
                    <a:pt x="5189" y="386"/>
                  </a:lnTo>
                  <a:lnTo>
                    <a:pt x="5181" y="414"/>
                  </a:lnTo>
                  <a:lnTo>
                    <a:pt x="5167" y="441"/>
                  </a:lnTo>
                  <a:lnTo>
                    <a:pt x="5147" y="461"/>
                  </a:lnTo>
                  <a:lnTo>
                    <a:pt x="5121" y="477"/>
                  </a:lnTo>
                  <a:lnTo>
                    <a:pt x="5095" y="484"/>
                  </a:lnTo>
                  <a:lnTo>
                    <a:pt x="5063" y="482"/>
                  </a:lnTo>
                  <a:lnTo>
                    <a:pt x="5040" y="474"/>
                  </a:lnTo>
                  <a:lnTo>
                    <a:pt x="5020" y="458"/>
                  </a:lnTo>
                  <a:lnTo>
                    <a:pt x="5006" y="438"/>
                  </a:lnTo>
                  <a:lnTo>
                    <a:pt x="4998" y="417"/>
                  </a:lnTo>
                  <a:lnTo>
                    <a:pt x="4996" y="392"/>
                  </a:lnTo>
                  <a:lnTo>
                    <a:pt x="5003" y="367"/>
                  </a:lnTo>
                  <a:lnTo>
                    <a:pt x="5014" y="350"/>
                  </a:lnTo>
                  <a:lnTo>
                    <a:pt x="5034" y="336"/>
                  </a:lnTo>
                  <a:lnTo>
                    <a:pt x="5057" y="329"/>
                  </a:lnTo>
                  <a:lnTo>
                    <a:pt x="5079" y="332"/>
                  </a:lnTo>
                  <a:lnTo>
                    <a:pt x="5096" y="340"/>
                  </a:lnTo>
                  <a:lnTo>
                    <a:pt x="5111" y="357"/>
                  </a:lnTo>
                  <a:lnTo>
                    <a:pt x="5116" y="372"/>
                  </a:lnTo>
                  <a:lnTo>
                    <a:pt x="5116" y="388"/>
                  </a:lnTo>
                  <a:lnTo>
                    <a:pt x="5108" y="404"/>
                  </a:lnTo>
                  <a:lnTo>
                    <a:pt x="5098" y="412"/>
                  </a:lnTo>
                  <a:lnTo>
                    <a:pt x="5084" y="418"/>
                  </a:lnTo>
                  <a:lnTo>
                    <a:pt x="5066" y="415"/>
                  </a:lnTo>
                  <a:lnTo>
                    <a:pt x="5054" y="405"/>
                  </a:lnTo>
                  <a:lnTo>
                    <a:pt x="5048" y="393"/>
                  </a:lnTo>
                  <a:lnTo>
                    <a:pt x="5046" y="381"/>
                  </a:lnTo>
                  <a:lnTo>
                    <a:pt x="5045" y="380"/>
                  </a:lnTo>
                  <a:lnTo>
                    <a:pt x="5044" y="379"/>
                  </a:lnTo>
                  <a:lnTo>
                    <a:pt x="5040" y="377"/>
                  </a:lnTo>
                  <a:lnTo>
                    <a:pt x="5037" y="378"/>
                  </a:lnTo>
                  <a:lnTo>
                    <a:pt x="5033" y="383"/>
                  </a:lnTo>
                  <a:lnTo>
                    <a:pt x="5024" y="398"/>
                  </a:lnTo>
                  <a:lnTo>
                    <a:pt x="5025" y="417"/>
                  </a:lnTo>
                  <a:lnTo>
                    <a:pt x="5032" y="435"/>
                  </a:lnTo>
                  <a:lnTo>
                    <a:pt x="5044" y="449"/>
                  </a:lnTo>
                  <a:lnTo>
                    <a:pt x="5060" y="458"/>
                  </a:lnTo>
                  <a:lnTo>
                    <a:pt x="5078" y="465"/>
                  </a:lnTo>
                  <a:lnTo>
                    <a:pt x="5100" y="463"/>
                  </a:lnTo>
                  <a:lnTo>
                    <a:pt x="5118" y="456"/>
                  </a:lnTo>
                  <a:lnTo>
                    <a:pt x="5142" y="444"/>
                  </a:lnTo>
                  <a:lnTo>
                    <a:pt x="5157" y="424"/>
                  </a:lnTo>
                  <a:lnTo>
                    <a:pt x="5167" y="401"/>
                  </a:lnTo>
                  <a:lnTo>
                    <a:pt x="5172" y="375"/>
                  </a:lnTo>
                  <a:lnTo>
                    <a:pt x="5171" y="348"/>
                  </a:lnTo>
                  <a:lnTo>
                    <a:pt x="5161" y="323"/>
                  </a:lnTo>
                  <a:lnTo>
                    <a:pt x="5147" y="301"/>
                  </a:lnTo>
                  <a:lnTo>
                    <a:pt x="5145" y="297"/>
                  </a:lnTo>
                  <a:lnTo>
                    <a:pt x="5140" y="294"/>
                  </a:lnTo>
                  <a:lnTo>
                    <a:pt x="5130" y="285"/>
                  </a:lnTo>
                  <a:lnTo>
                    <a:pt x="5117" y="274"/>
                  </a:lnTo>
                  <a:lnTo>
                    <a:pt x="5100" y="266"/>
                  </a:lnTo>
                  <a:lnTo>
                    <a:pt x="5078" y="260"/>
                  </a:lnTo>
                  <a:lnTo>
                    <a:pt x="5052" y="258"/>
                  </a:lnTo>
                  <a:lnTo>
                    <a:pt x="5024" y="259"/>
                  </a:lnTo>
                  <a:lnTo>
                    <a:pt x="4988" y="266"/>
                  </a:lnTo>
                  <a:lnTo>
                    <a:pt x="4974" y="272"/>
                  </a:lnTo>
                  <a:lnTo>
                    <a:pt x="4962" y="277"/>
                  </a:lnTo>
                  <a:lnTo>
                    <a:pt x="4922" y="294"/>
                  </a:lnTo>
                  <a:lnTo>
                    <a:pt x="4883" y="309"/>
                  </a:lnTo>
                  <a:lnTo>
                    <a:pt x="4841" y="324"/>
                  </a:lnTo>
                  <a:lnTo>
                    <a:pt x="4792" y="339"/>
                  </a:lnTo>
                  <a:lnTo>
                    <a:pt x="4766" y="346"/>
                  </a:lnTo>
                  <a:lnTo>
                    <a:pt x="4728" y="354"/>
                  </a:lnTo>
                  <a:lnTo>
                    <a:pt x="4683" y="363"/>
                  </a:lnTo>
                  <a:lnTo>
                    <a:pt x="4629" y="371"/>
                  </a:lnTo>
                  <a:lnTo>
                    <a:pt x="4574" y="378"/>
                  </a:lnTo>
                  <a:lnTo>
                    <a:pt x="4515" y="384"/>
                  </a:lnTo>
                  <a:lnTo>
                    <a:pt x="4452" y="386"/>
                  </a:lnTo>
                  <a:lnTo>
                    <a:pt x="4408" y="387"/>
                  </a:lnTo>
                  <a:lnTo>
                    <a:pt x="4364" y="386"/>
                  </a:lnTo>
                  <a:lnTo>
                    <a:pt x="4346" y="385"/>
                  </a:lnTo>
                  <a:lnTo>
                    <a:pt x="4324" y="397"/>
                  </a:lnTo>
                  <a:lnTo>
                    <a:pt x="4287" y="422"/>
                  </a:lnTo>
                  <a:lnTo>
                    <a:pt x="4254" y="454"/>
                  </a:lnTo>
                  <a:lnTo>
                    <a:pt x="4237" y="484"/>
                  </a:lnTo>
                  <a:lnTo>
                    <a:pt x="4227" y="517"/>
                  </a:lnTo>
                  <a:lnTo>
                    <a:pt x="4227" y="549"/>
                  </a:lnTo>
                  <a:lnTo>
                    <a:pt x="4233" y="582"/>
                  </a:lnTo>
                  <a:lnTo>
                    <a:pt x="4247" y="611"/>
                  </a:lnTo>
                  <a:lnTo>
                    <a:pt x="4270" y="638"/>
                  </a:lnTo>
                  <a:lnTo>
                    <a:pt x="4295" y="652"/>
                  </a:lnTo>
                  <a:lnTo>
                    <a:pt x="4321" y="662"/>
                  </a:lnTo>
                  <a:lnTo>
                    <a:pt x="4346" y="661"/>
                  </a:lnTo>
                  <a:lnTo>
                    <a:pt x="4373" y="656"/>
                  </a:lnTo>
                  <a:lnTo>
                    <a:pt x="4396" y="644"/>
                  </a:lnTo>
                  <a:lnTo>
                    <a:pt x="4419" y="626"/>
                  </a:lnTo>
                  <a:lnTo>
                    <a:pt x="4432" y="601"/>
                  </a:lnTo>
                  <a:lnTo>
                    <a:pt x="4437" y="577"/>
                  </a:lnTo>
                  <a:lnTo>
                    <a:pt x="4434" y="553"/>
                  </a:lnTo>
                  <a:lnTo>
                    <a:pt x="4425" y="529"/>
                  </a:lnTo>
                  <a:lnTo>
                    <a:pt x="4408" y="509"/>
                  </a:lnTo>
                  <a:lnTo>
                    <a:pt x="4390" y="496"/>
                  </a:lnTo>
                  <a:lnTo>
                    <a:pt x="4369" y="491"/>
                  </a:lnTo>
                  <a:lnTo>
                    <a:pt x="4349" y="493"/>
                  </a:lnTo>
                  <a:lnTo>
                    <a:pt x="4330" y="503"/>
                  </a:lnTo>
                  <a:lnTo>
                    <a:pt x="4314" y="515"/>
                  </a:lnTo>
                  <a:lnTo>
                    <a:pt x="4305" y="535"/>
                  </a:lnTo>
                  <a:lnTo>
                    <a:pt x="4302" y="555"/>
                  </a:lnTo>
                  <a:lnTo>
                    <a:pt x="4306" y="573"/>
                  </a:lnTo>
                  <a:lnTo>
                    <a:pt x="4306" y="573"/>
                  </a:lnTo>
                  <a:lnTo>
                    <a:pt x="4300" y="550"/>
                  </a:lnTo>
                  <a:lnTo>
                    <a:pt x="4301" y="527"/>
                  </a:lnTo>
                  <a:lnTo>
                    <a:pt x="4312" y="505"/>
                  </a:lnTo>
                  <a:lnTo>
                    <a:pt x="4332" y="490"/>
                  </a:lnTo>
                  <a:lnTo>
                    <a:pt x="4353" y="482"/>
                  </a:lnTo>
                  <a:lnTo>
                    <a:pt x="4376" y="479"/>
                  </a:lnTo>
                  <a:lnTo>
                    <a:pt x="4399" y="485"/>
                  </a:lnTo>
                  <a:lnTo>
                    <a:pt x="4420" y="498"/>
                  </a:lnTo>
                  <a:lnTo>
                    <a:pt x="4439" y="519"/>
                  </a:lnTo>
                  <a:lnTo>
                    <a:pt x="4451" y="546"/>
                  </a:lnTo>
                  <a:lnTo>
                    <a:pt x="4454" y="574"/>
                  </a:lnTo>
                  <a:lnTo>
                    <a:pt x="4446" y="604"/>
                  </a:lnTo>
                  <a:lnTo>
                    <a:pt x="4430" y="630"/>
                  </a:lnTo>
                  <a:lnTo>
                    <a:pt x="4408" y="651"/>
                  </a:lnTo>
                  <a:lnTo>
                    <a:pt x="4381" y="666"/>
                  </a:lnTo>
                  <a:lnTo>
                    <a:pt x="4351" y="673"/>
                  </a:lnTo>
                  <a:lnTo>
                    <a:pt x="4321" y="670"/>
                  </a:lnTo>
                  <a:lnTo>
                    <a:pt x="4292" y="661"/>
                  </a:lnTo>
                  <a:lnTo>
                    <a:pt x="4265" y="645"/>
                  </a:lnTo>
                  <a:lnTo>
                    <a:pt x="4241" y="620"/>
                  </a:lnTo>
                  <a:lnTo>
                    <a:pt x="4225" y="591"/>
                  </a:lnTo>
                  <a:lnTo>
                    <a:pt x="4216" y="559"/>
                  </a:lnTo>
                  <a:lnTo>
                    <a:pt x="4212" y="527"/>
                  </a:lnTo>
                  <a:lnTo>
                    <a:pt x="4216" y="496"/>
                  </a:lnTo>
                  <a:lnTo>
                    <a:pt x="4228" y="464"/>
                  </a:lnTo>
                  <a:lnTo>
                    <a:pt x="4246" y="436"/>
                  </a:lnTo>
                  <a:lnTo>
                    <a:pt x="4249" y="433"/>
                  </a:lnTo>
                  <a:lnTo>
                    <a:pt x="4255" y="426"/>
                  </a:lnTo>
                  <a:lnTo>
                    <a:pt x="4265" y="416"/>
                  </a:lnTo>
                  <a:lnTo>
                    <a:pt x="4281" y="402"/>
                  </a:lnTo>
                  <a:lnTo>
                    <a:pt x="4302" y="387"/>
                  </a:lnTo>
                  <a:lnTo>
                    <a:pt x="4309" y="383"/>
                  </a:lnTo>
                  <a:lnTo>
                    <a:pt x="4286" y="381"/>
                  </a:lnTo>
                  <a:lnTo>
                    <a:pt x="4260" y="379"/>
                  </a:lnTo>
                  <a:lnTo>
                    <a:pt x="4245" y="393"/>
                  </a:lnTo>
                  <a:lnTo>
                    <a:pt x="4228" y="406"/>
                  </a:lnTo>
                  <a:lnTo>
                    <a:pt x="4217" y="419"/>
                  </a:lnTo>
                  <a:lnTo>
                    <a:pt x="4207" y="426"/>
                  </a:lnTo>
                  <a:lnTo>
                    <a:pt x="4204" y="430"/>
                  </a:lnTo>
                  <a:lnTo>
                    <a:pt x="4172" y="460"/>
                  </a:lnTo>
                  <a:lnTo>
                    <a:pt x="4142" y="482"/>
                  </a:lnTo>
                  <a:lnTo>
                    <a:pt x="4114" y="498"/>
                  </a:lnTo>
                  <a:lnTo>
                    <a:pt x="4090" y="504"/>
                  </a:lnTo>
                  <a:lnTo>
                    <a:pt x="4071" y="509"/>
                  </a:lnTo>
                  <a:lnTo>
                    <a:pt x="4056" y="509"/>
                  </a:lnTo>
                  <a:lnTo>
                    <a:pt x="4048" y="507"/>
                  </a:lnTo>
                  <a:lnTo>
                    <a:pt x="4045" y="508"/>
                  </a:lnTo>
                  <a:lnTo>
                    <a:pt x="4020" y="502"/>
                  </a:lnTo>
                  <a:lnTo>
                    <a:pt x="4000" y="488"/>
                  </a:lnTo>
                  <a:lnTo>
                    <a:pt x="3983" y="469"/>
                  </a:lnTo>
                  <a:lnTo>
                    <a:pt x="3975" y="447"/>
                  </a:lnTo>
                  <a:lnTo>
                    <a:pt x="3976" y="423"/>
                  </a:lnTo>
                  <a:lnTo>
                    <a:pt x="3982" y="399"/>
                  </a:lnTo>
                  <a:lnTo>
                    <a:pt x="3996" y="381"/>
                  </a:lnTo>
                  <a:lnTo>
                    <a:pt x="4018" y="368"/>
                  </a:lnTo>
                  <a:lnTo>
                    <a:pt x="4043" y="365"/>
                  </a:lnTo>
                  <a:lnTo>
                    <a:pt x="4062" y="372"/>
                  </a:lnTo>
                  <a:lnTo>
                    <a:pt x="4077" y="384"/>
                  </a:lnTo>
                  <a:lnTo>
                    <a:pt x="4085" y="402"/>
                  </a:lnTo>
                  <a:lnTo>
                    <a:pt x="4087" y="422"/>
                  </a:lnTo>
                  <a:lnTo>
                    <a:pt x="4083" y="436"/>
                  </a:lnTo>
                  <a:lnTo>
                    <a:pt x="4073" y="448"/>
                  </a:lnTo>
                  <a:lnTo>
                    <a:pt x="4061" y="454"/>
                  </a:lnTo>
                  <a:lnTo>
                    <a:pt x="4044" y="457"/>
                  </a:lnTo>
                  <a:lnTo>
                    <a:pt x="4028" y="451"/>
                  </a:lnTo>
                  <a:lnTo>
                    <a:pt x="4018" y="437"/>
                  </a:lnTo>
                  <a:lnTo>
                    <a:pt x="4018" y="436"/>
                  </a:lnTo>
                  <a:lnTo>
                    <a:pt x="4026" y="447"/>
                  </a:lnTo>
                  <a:lnTo>
                    <a:pt x="4041" y="452"/>
                  </a:lnTo>
                  <a:lnTo>
                    <a:pt x="4059" y="449"/>
                  </a:lnTo>
                  <a:lnTo>
                    <a:pt x="4073" y="440"/>
                  </a:lnTo>
                  <a:lnTo>
                    <a:pt x="4078" y="420"/>
                  </a:lnTo>
                  <a:lnTo>
                    <a:pt x="4078" y="404"/>
                  </a:lnTo>
                  <a:lnTo>
                    <a:pt x="4068" y="389"/>
                  </a:lnTo>
                  <a:lnTo>
                    <a:pt x="4056" y="379"/>
                  </a:lnTo>
                  <a:lnTo>
                    <a:pt x="4039" y="373"/>
                  </a:lnTo>
                  <a:lnTo>
                    <a:pt x="4018" y="375"/>
                  </a:lnTo>
                  <a:lnTo>
                    <a:pt x="4000" y="383"/>
                  </a:lnTo>
                  <a:lnTo>
                    <a:pt x="3985" y="402"/>
                  </a:lnTo>
                  <a:lnTo>
                    <a:pt x="3979" y="423"/>
                  </a:lnTo>
                  <a:lnTo>
                    <a:pt x="3980" y="443"/>
                  </a:lnTo>
                  <a:lnTo>
                    <a:pt x="3988" y="464"/>
                  </a:lnTo>
                  <a:lnTo>
                    <a:pt x="4001" y="482"/>
                  </a:lnTo>
                  <a:lnTo>
                    <a:pt x="4019" y="491"/>
                  </a:lnTo>
                  <a:lnTo>
                    <a:pt x="4041" y="498"/>
                  </a:lnTo>
                  <a:lnTo>
                    <a:pt x="4074" y="497"/>
                  </a:lnTo>
                  <a:lnTo>
                    <a:pt x="4105" y="490"/>
                  </a:lnTo>
                  <a:lnTo>
                    <a:pt x="4137" y="473"/>
                  </a:lnTo>
                  <a:lnTo>
                    <a:pt x="4170" y="451"/>
                  </a:lnTo>
                  <a:lnTo>
                    <a:pt x="4205" y="418"/>
                  </a:lnTo>
                  <a:lnTo>
                    <a:pt x="4235" y="392"/>
                  </a:lnTo>
                  <a:lnTo>
                    <a:pt x="4254" y="379"/>
                  </a:lnTo>
                  <a:lnTo>
                    <a:pt x="4253" y="379"/>
                  </a:lnTo>
                  <a:lnTo>
                    <a:pt x="4228" y="376"/>
                  </a:lnTo>
                  <a:lnTo>
                    <a:pt x="4205" y="375"/>
                  </a:lnTo>
                  <a:lnTo>
                    <a:pt x="4193" y="370"/>
                  </a:lnTo>
                  <a:lnTo>
                    <a:pt x="4189" y="370"/>
                  </a:lnTo>
                  <a:lnTo>
                    <a:pt x="4185" y="370"/>
                  </a:lnTo>
                  <a:lnTo>
                    <a:pt x="4172" y="368"/>
                  </a:lnTo>
                  <a:lnTo>
                    <a:pt x="4151" y="365"/>
                  </a:lnTo>
                  <a:lnTo>
                    <a:pt x="4124" y="360"/>
                  </a:lnTo>
                  <a:lnTo>
                    <a:pt x="4093" y="354"/>
                  </a:lnTo>
                  <a:lnTo>
                    <a:pt x="4056" y="346"/>
                  </a:lnTo>
                  <a:lnTo>
                    <a:pt x="4016" y="336"/>
                  </a:lnTo>
                  <a:lnTo>
                    <a:pt x="3973" y="324"/>
                  </a:lnTo>
                  <a:lnTo>
                    <a:pt x="3928" y="313"/>
                  </a:lnTo>
                  <a:lnTo>
                    <a:pt x="3861" y="292"/>
                  </a:lnTo>
                  <a:lnTo>
                    <a:pt x="3795" y="277"/>
                  </a:lnTo>
                  <a:lnTo>
                    <a:pt x="3732" y="268"/>
                  </a:lnTo>
                  <a:lnTo>
                    <a:pt x="3687" y="266"/>
                  </a:lnTo>
                  <a:lnTo>
                    <a:pt x="3649" y="271"/>
                  </a:lnTo>
                  <a:lnTo>
                    <a:pt x="3618" y="278"/>
                  </a:lnTo>
                  <a:lnTo>
                    <a:pt x="3600" y="288"/>
                  </a:lnTo>
                  <a:lnTo>
                    <a:pt x="3579" y="304"/>
                  </a:lnTo>
                  <a:lnTo>
                    <a:pt x="3565" y="324"/>
                  </a:lnTo>
                  <a:lnTo>
                    <a:pt x="3556" y="346"/>
                  </a:lnTo>
                  <a:lnTo>
                    <a:pt x="3556" y="367"/>
                  </a:lnTo>
                  <a:lnTo>
                    <a:pt x="3562" y="386"/>
                  </a:lnTo>
                  <a:lnTo>
                    <a:pt x="3570" y="403"/>
                  </a:lnTo>
                  <a:lnTo>
                    <a:pt x="3586" y="416"/>
                  </a:lnTo>
                  <a:lnTo>
                    <a:pt x="3603" y="424"/>
                  </a:lnTo>
                  <a:lnTo>
                    <a:pt x="3621" y="424"/>
                  </a:lnTo>
                  <a:lnTo>
                    <a:pt x="3623" y="421"/>
                  </a:lnTo>
                  <a:lnTo>
                    <a:pt x="3641" y="414"/>
                  </a:lnTo>
                  <a:lnTo>
                    <a:pt x="3651" y="398"/>
                  </a:lnTo>
                  <a:lnTo>
                    <a:pt x="3654" y="378"/>
                  </a:lnTo>
                  <a:lnTo>
                    <a:pt x="3649" y="364"/>
                  </a:lnTo>
                  <a:lnTo>
                    <a:pt x="3637" y="352"/>
                  </a:lnTo>
                  <a:lnTo>
                    <a:pt x="3620" y="351"/>
                  </a:lnTo>
                  <a:lnTo>
                    <a:pt x="3613" y="354"/>
                  </a:lnTo>
                  <a:lnTo>
                    <a:pt x="3607" y="357"/>
                  </a:lnTo>
                  <a:lnTo>
                    <a:pt x="3603" y="364"/>
                  </a:lnTo>
                  <a:lnTo>
                    <a:pt x="3599" y="372"/>
                  </a:lnTo>
                  <a:lnTo>
                    <a:pt x="3601" y="379"/>
                  </a:lnTo>
                  <a:lnTo>
                    <a:pt x="3603" y="384"/>
                  </a:lnTo>
                  <a:lnTo>
                    <a:pt x="3605" y="390"/>
                  </a:lnTo>
                  <a:lnTo>
                    <a:pt x="3609" y="393"/>
                  </a:lnTo>
                  <a:lnTo>
                    <a:pt x="3615" y="395"/>
                  </a:lnTo>
                  <a:lnTo>
                    <a:pt x="3621" y="395"/>
                  </a:lnTo>
                  <a:lnTo>
                    <a:pt x="3627" y="394"/>
                  </a:lnTo>
                  <a:lnTo>
                    <a:pt x="3626" y="395"/>
                  </a:lnTo>
                  <a:lnTo>
                    <a:pt x="3620" y="397"/>
                  </a:lnTo>
                  <a:lnTo>
                    <a:pt x="3614" y="398"/>
                  </a:lnTo>
                  <a:lnTo>
                    <a:pt x="3607" y="396"/>
                  </a:lnTo>
                  <a:lnTo>
                    <a:pt x="3601" y="392"/>
                  </a:lnTo>
                  <a:lnTo>
                    <a:pt x="3597" y="385"/>
                  </a:lnTo>
                  <a:lnTo>
                    <a:pt x="3596" y="379"/>
                  </a:lnTo>
                  <a:lnTo>
                    <a:pt x="3597" y="365"/>
                  </a:lnTo>
                  <a:lnTo>
                    <a:pt x="3606" y="355"/>
                  </a:lnTo>
                  <a:lnTo>
                    <a:pt x="3617" y="347"/>
                  </a:lnTo>
                  <a:lnTo>
                    <a:pt x="3636" y="351"/>
                  </a:lnTo>
                  <a:lnTo>
                    <a:pt x="3649" y="360"/>
                  </a:lnTo>
                  <a:lnTo>
                    <a:pt x="3656" y="377"/>
                  </a:lnTo>
                  <a:lnTo>
                    <a:pt x="3656" y="393"/>
                  </a:lnTo>
                  <a:lnTo>
                    <a:pt x="3649" y="408"/>
                  </a:lnTo>
                  <a:lnTo>
                    <a:pt x="3637" y="420"/>
                  </a:lnTo>
                  <a:lnTo>
                    <a:pt x="3624" y="424"/>
                  </a:lnTo>
                  <a:lnTo>
                    <a:pt x="3620" y="426"/>
                  </a:lnTo>
                  <a:lnTo>
                    <a:pt x="3621" y="425"/>
                  </a:lnTo>
                  <a:lnTo>
                    <a:pt x="3604" y="426"/>
                  </a:lnTo>
                  <a:lnTo>
                    <a:pt x="3584" y="419"/>
                  </a:lnTo>
                  <a:lnTo>
                    <a:pt x="3569" y="405"/>
                  </a:lnTo>
                  <a:lnTo>
                    <a:pt x="3557" y="387"/>
                  </a:lnTo>
                  <a:lnTo>
                    <a:pt x="3551" y="367"/>
                  </a:lnTo>
                  <a:lnTo>
                    <a:pt x="3553" y="343"/>
                  </a:lnTo>
                  <a:lnTo>
                    <a:pt x="3559" y="321"/>
                  </a:lnTo>
                  <a:lnTo>
                    <a:pt x="3574" y="301"/>
                  </a:lnTo>
                  <a:lnTo>
                    <a:pt x="3595" y="285"/>
                  </a:lnTo>
                  <a:lnTo>
                    <a:pt x="3620" y="274"/>
                  </a:lnTo>
                  <a:lnTo>
                    <a:pt x="3649" y="266"/>
                  </a:lnTo>
                  <a:lnTo>
                    <a:pt x="3687" y="263"/>
                  </a:lnTo>
                  <a:lnTo>
                    <a:pt x="3733" y="264"/>
                  </a:lnTo>
                  <a:lnTo>
                    <a:pt x="3797" y="274"/>
                  </a:lnTo>
                  <a:lnTo>
                    <a:pt x="3863" y="287"/>
                  </a:lnTo>
                  <a:lnTo>
                    <a:pt x="3931" y="307"/>
                  </a:lnTo>
                  <a:lnTo>
                    <a:pt x="3973" y="321"/>
                  </a:lnTo>
                  <a:lnTo>
                    <a:pt x="4017" y="332"/>
                  </a:lnTo>
                  <a:lnTo>
                    <a:pt x="4056" y="341"/>
                  </a:lnTo>
                  <a:lnTo>
                    <a:pt x="4093" y="351"/>
                  </a:lnTo>
                  <a:lnTo>
                    <a:pt x="4125" y="354"/>
                  </a:lnTo>
                  <a:lnTo>
                    <a:pt x="4152" y="362"/>
                  </a:lnTo>
                  <a:lnTo>
                    <a:pt x="4172" y="364"/>
                  </a:lnTo>
                  <a:lnTo>
                    <a:pt x="4185" y="365"/>
                  </a:lnTo>
                  <a:lnTo>
                    <a:pt x="4190" y="365"/>
                  </a:lnTo>
                  <a:lnTo>
                    <a:pt x="4194" y="366"/>
                  </a:lnTo>
                  <a:lnTo>
                    <a:pt x="4207" y="368"/>
                  </a:lnTo>
                  <a:lnTo>
                    <a:pt x="4227" y="370"/>
                  </a:lnTo>
                  <a:lnTo>
                    <a:pt x="4254" y="374"/>
                  </a:lnTo>
                  <a:lnTo>
                    <a:pt x="4261" y="375"/>
                  </a:lnTo>
                  <a:lnTo>
                    <a:pt x="4262" y="374"/>
                  </a:lnTo>
                  <a:lnTo>
                    <a:pt x="4286" y="360"/>
                  </a:lnTo>
                  <a:lnTo>
                    <a:pt x="4304" y="353"/>
                  </a:lnTo>
                  <a:lnTo>
                    <a:pt x="4284" y="366"/>
                  </a:lnTo>
                  <a:lnTo>
                    <a:pt x="4266" y="375"/>
                  </a:lnTo>
                  <a:lnTo>
                    <a:pt x="4286" y="378"/>
                  </a:lnTo>
                  <a:lnTo>
                    <a:pt x="4316" y="379"/>
                  </a:lnTo>
                  <a:lnTo>
                    <a:pt x="4329" y="372"/>
                  </a:lnTo>
                  <a:lnTo>
                    <a:pt x="4363" y="359"/>
                  </a:lnTo>
                  <a:lnTo>
                    <a:pt x="4402" y="348"/>
                  </a:lnTo>
                  <a:lnTo>
                    <a:pt x="4450" y="339"/>
                  </a:lnTo>
                  <a:lnTo>
                    <a:pt x="4495" y="334"/>
                  </a:lnTo>
                  <a:lnTo>
                    <a:pt x="4489" y="333"/>
                  </a:lnTo>
                  <a:lnTo>
                    <a:pt x="4449" y="323"/>
                  </a:lnTo>
                  <a:lnTo>
                    <a:pt x="4406" y="312"/>
                  </a:lnTo>
                  <a:lnTo>
                    <a:pt x="4360" y="295"/>
                  </a:lnTo>
                  <a:lnTo>
                    <a:pt x="4311" y="271"/>
                  </a:lnTo>
                  <a:lnTo>
                    <a:pt x="4260" y="242"/>
                  </a:lnTo>
                  <a:lnTo>
                    <a:pt x="4208" y="208"/>
                  </a:lnTo>
                  <a:lnTo>
                    <a:pt x="4160" y="162"/>
                  </a:lnTo>
                  <a:lnTo>
                    <a:pt x="4110" y="109"/>
                  </a:lnTo>
                  <a:lnTo>
                    <a:pt x="4065" y="47"/>
                  </a:lnTo>
                  <a:lnTo>
                    <a:pt x="4031" y="0"/>
                  </a:lnTo>
                  <a:close/>
                  <a:moveTo>
                    <a:pt x="1577" y="0"/>
                  </a:moveTo>
                  <a:lnTo>
                    <a:pt x="1583" y="0"/>
                  </a:lnTo>
                  <a:lnTo>
                    <a:pt x="1576" y="42"/>
                  </a:lnTo>
                  <a:lnTo>
                    <a:pt x="1577" y="98"/>
                  </a:lnTo>
                  <a:lnTo>
                    <a:pt x="1590" y="149"/>
                  </a:lnTo>
                  <a:lnTo>
                    <a:pt x="1611" y="196"/>
                  </a:lnTo>
                  <a:lnTo>
                    <a:pt x="1644" y="235"/>
                  </a:lnTo>
                  <a:lnTo>
                    <a:pt x="1682" y="268"/>
                  </a:lnTo>
                  <a:lnTo>
                    <a:pt x="1726" y="296"/>
                  </a:lnTo>
                  <a:lnTo>
                    <a:pt x="1774" y="313"/>
                  </a:lnTo>
                  <a:lnTo>
                    <a:pt x="1825" y="324"/>
                  </a:lnTo>
                  <a:lnTo>
                    <a:pt x="1875" y="322"/>
                  </a:lnTo>
                  <a:lnTo>
                    <a:pt x="1926" y="312"/>
                  </a:lnTo>
                  <a:lnTo>
                    <a:pt x="1974" y="289"/>
                  </a:lnTo>
                  <a:lnTo>
                    <a:pt x="1925" y="315"/>
                  </a:lnTo>
                  <a:lnTo>
                    <a:pt x="1872" y="324"/>
                  </a:lnTo>
                  <a:lnTo>
                    <a:pt x="1819" y="326"/>
                  </a:lnTo>
                  <a:lnTo>
                    <a:pt x="1765" y="315"/>
                  </a:lnTo>
                  <a:lnTo>
                    <a:pt x="1716" y="294"/>
                  </a:lnTo>
                  <a:lnTo>
                    <a:pt x="1671" y="264"/>
                  </a:lnTo>
                  <a:lnTo>
                    <a:pt x="1633" y="229"/>
                  </a:lnTo>
                  <a:lnTo>
                    <a:pt x="1600" y="185"/>
                  </a:lnTo>
                  <a:lnTo>
                    <a:pt x="1580" y="136"/>
                  </a:lnTo>
                  <a:lnTo>
                    <a:pt x="1570" y="81"/>
                  </a:lnTo>
                  <a:lnTo>
                    <a:pt x="1573" y="29"/>
                  </a:lnTo>
                  <a:lnTo>
                    <a:pt x="1577" y="0"/>
                  </a:lnTo>
                  <a:close/>
                  <a:moveTo>
                    <a:pt x="4867" y="0"/>
                  </a:moveTo>
                  <a:lnTo>
                    <a:pt x="4877" y="0"/>
                  </a:lnTo>
                  <a:lnTo>
                    <a:pt x="4878" y="4"/>
                  </a:lnTo>
                  <a:lnTo>
                    <a:pt x="4882" y="51"/>
                  </a:lnTo>
                  <a:lnTo>
                    <a:pt x="4873" y="95"/>
                  </a:lnTo>
                  <a:lnTo>
                    <a:pt x="4859" y="141"/>
                  </a:lnTo>
                  <a:lnTo>
                    <a:pt x="4837" y="181"/>
                  </a:lnTo>
                  <a:lnTo>
                    <a:pt x="4806" y="217"/>
                  </a:lnTo>
                  <a:lnTo>
                    <a:pt x="4781" y="240"/>
                  </a:lnTo>
                  <a:lnTo>
                    <a:pt x="4754" y="260"/>
                  </a:lnTo>
                  <a:lnTo>
                    <a:pt x="4720" y="276"/>
                  </a:lnTo>
                  <a:lnTo>
                    <a:pt x="4682" y="289"/>
                  </a:lnTo>
                  <a:lnTo>
                    <a:pt x="4638" y="294"/>
                  </a:lnTo>
                  <a:lnTo>
                    <a:pt x="4591" y="298"/>
                  </a:lnTo>
                  <a:lnTo>
                    <a:pt x="4542" y="294"/>
                  </a:lnTo>
                  <a:lnTo>
                    <a:pt x="4487" y="282"/>
                  </a:lnTo>
                  <a:lnTo>
                    <a:pt x="4430" y="262"/>
                  </a:lnTo>
                  <a:lnTo>
                    <a:pt x="4372" y="231"/>
                  </a:lnTo>
                  <a:lnTo>
                    <a:pt x="4311" y="192"/>
                  </a:lnTo>
                  <a:lnTo>
                    <a:pt x="4248" y="140"/>
                  </a:lnTo>
                  <a:lnTo>
                    <a:pt x="4209" y="97"/>
                  </a:lnTo>
                  <a:lnTo>
                    <a:pt x="4268" y="151"/>
                  </a:lnTo>
                  <a:lnTo>
                    <a:pt x="4327" y="194"/>
                  </a:lnTo>
                  <a:lnTo>
                    <a:pt x="4385" y="228"/>
                  </a:lnTo>
                  <a:lnTo>
                    <a:pt x="4441" y="252"/>
                  </a:lnTo>
                  <a:lnTo>
                    <a:pt x="4495" y="268"/>
                  </a:lnTo>
                  <a:lnTo>
                    <a:pt x="4547" y="278"/>
                  </a:lnTo>
                  <a:lnTo>
                    <a:pt x="4597" y="280"/>
                  </a:lnTo>
                  <a:lnTo>
                    <a:pt x="4641" y="277"/>
                  </a:lnTo>
                  <a:lnTo>
                    <a:pt x="4684" y="269"/>
                  </a:lnTo>
                  <a:lnTo>
                    <a:pt x="4720" y="256"/>
                  </a:lnTo>
                  <a:lnTo>
                    <a:pt x="4754" y="240"/>
                  </a:lnTo>
                  <a:lnTo>
                    <a:pt x="4783" y="223"/>
                  </a:lnTo>
                  <a:lnTo>
                    <a:pt x="4806" y="201"/>
                  </a:lnTo>
                  <a:lnTo>
                    <a:pt x="4824" y="180"/>
                  </a:lnTo>
                  <a:lnTo>
                    <a:pt x="4847" y="144"/>
                  </a:lnTo>
                  <a:lnTo>
                    <a:pt x="4863" y="103"/>
                  </a:lnTo>
                  <a:lnTo>
                    <a:pt x="4872" y="59"/>
                  </a:lnTo>
                  <a:lnTo>
                    <a:pt x="4870" y="15"/>
                  </a:lnTo>
                  <a:lnTo>
                    <a:pt x="4867" y="0"/>
                  </a:lnTo>
                  <a:close/>
                  <a:moveTo>
                    <a:pt x="4715" y="0"/>
                  </a:moveTo>
                  <a:lnTo>
                    <a:pt x="4715" y="0"/>
                  </a:lnTo>
                  <a:lnTo>
                    <a:pt x="4717" y="5"/>
                  </a:lnTo>
                  <a:lnTo>
                    <a:pt x="4717" y="9"/>
                  </a:lnTo>
                  <a:lnTo>
                    <a:pt x="4715" y="0"/>
                  </a:lnTo>
                  <a:close/>
                  <a:moveTo>
                    <a:pt x="4186" y="0"/>
                  </a:moveTo>
                  <a:lnTo>
                    <a:pt x="4211" y="0"/>
                  </a:lnTo>
                  <a:lnTo>
                    <a:pt x="4229" y="25"/>
                  </a:lnTo>
                  <a:lnTo>
                    <a:pt x="4242" y="41"/>
                  </a:lnTo>
                  <a:lnTo>
                    <a:pt x="4253" y="53"/>
                  </a:lnTo>
                  <a:lnTo>
                    <a:pt x="4290" y="88"/>
                  </a:lnTo>
                  <a:lnTo>
                    <a:pt x="4333" y="117"/>
                  </a:lnTo>
                  <a:lnTo>
                    <a:pt x="4376" y="140"/>
                  </a:lnTo>
                  <a:lnTo>
                    <a:pt x="4412" y="155"/>
                  </a:lnTo>
                  <a:lnTo>
                    <a:pt x="4447" y="163"/>
                  </a:lnTo>
                  <a:lnTo>
                    <a:pt x="4475" y="163"/>
                  </a:lnTo>
                  <a:lnTo>
                    <a:pt x="4499" y="157"/>
                  </a:lnTo>
                  <a:lnTo>
                    <a:pt x="4516" y="148"/>
                  </a:lnTo>
                  <a:lnTo>
                    <a:pt x="4527" y="138"/>
                  </a:lnTo>
                  <a:lnTo>
                    <a:pt x="4535" y="131"/>
                  </a:lnTo>
                  <a:lnTo>
                    <a:pt x="4543" y="115"/>
                  </a:lnTo>
                  <a:lnTo>
                    <a:pt x="4545" y="98"/>
                  </a:lnTo>
                  <a:lnTo>
                    <a:pt x="4544" y="93"/>
                  </a:lnTo>
                  <a:lnTo>
                    <a:pt x="4543" y="92"/>
                  </a:lnTo>
                  <a:lnTo>
                    <a:pt x="4520" y="69"/>
                  </a:lnTo>
                  <a:lnTo>
                    <a:pt x="4516" y="63"/>
                  </a:lnTo>
                  <a:lnTo>
                    <a:pt x="4502" y="62"/>
                  </a:lnTo>
                  <a:lnTo>
                    <a:pt x="4485" y="67"/>
                  </a:lnTo>
                  <a:lnTo>
                    <a:pt x="4474" y="76"/>
                  </a:lnTo>
                  <a:lnTo>
                    <a:pt x="4470" y="87"/>
                  </a:lnTo>
                  <a:lnTo>
                    <a:pt x="4469" y="100"/>
                  </a:lnTo>
                  <a:lnTo>
                    <a:pt x="4468" y="110"/>
                  </a:lnTo>
                  <a:lnTo>
                    <a:pt x="4471" y="118"/>
                  </a:lnTo>
                  <a:lnTo>
                    <a:pt x="4472" y="121"/>
                  </a:lnTo>
                  <a:lnTo>
                    <a:pt x="4470" y="120"/>
                  </a:lnTo>
                  <a:lnTo>
                    <a:pt x="4463" y="115"/>
                  </a:lnTo>
                  <a:lnTo>
                    <a:pt x="4456" y="105"/>
                  </a:lnTo>
                  <a:lnTo>
                    <a:pt x="4452" y="92"/>
                  </a:lnTo>
                  <a:lnTo>
                    <a:pt x="4449" y="76"/>
                  </a:lnTo>
                  <a:lnTo>
                    <a:pt x="4453" y="58"/>
                  </a:lnTo>
                  <a:lnTo>
                    <a:pt x="4465" y="39"/>
                  </a:lnTo>
                  <a:lnTo>
                    <a:pt x="4481" y="27"/>
                  </a:lnTo>
                  <a:lnTo>
                    <a:pt x="4499" y="23"/>
                  </a:lnTo>
                  <a:lnTo>
                    <a:pt x="4500" y="23"/>
                  </a:lnTo>
                  <a:lnTo>
                    <a:pt x="4495" y="10"/>
                  </a:lnTo>
                  <a:lnTo>
                    <a:pt x="4494" y="0"/>
                  </a:lnTo>
                  <a:lnTo>
                    <a:pt x="4498" y="0"/>
                  </a:lnTo>
                  <a:lnTo>
                    <a:pt x="4499" y="10"/>
                  </a:lnTo>
                  <a:lnTo>
                    <a:pt x="4503" y="23"/>
                  </a:lnTo>
                  <a:lnTo>
                    <a:pt x="4520" y="24"/>
                  </a:lnTo>
                  <a:lnTo>
                    <a:pt x="4540" y="31"/>
                  </a:lnTo>
                  <a:lnTo>
                    <a:pt x="4558" y="44"/>
                  </a:lnTo>
                  <a:lnTo>
                    <a:pt x="4575" y="59"/>
                  </a:lnTo>
                  <a:lnTo>
                    <a:pt x="4584" y="78"/>
                  </a:lnTo>
                  <a:lnTo>
                    <a:pt x="4589" y="102"/>
                  </a:lnTo>
                  <a:lnTo>
                    <a:pt x="4588" y="112"/>
                  </a:lnTo>
                  <a:lnTo>
                    <a:pt x="4612" y="115"/>
                  </a:lnTo>
                  <a:lnTo>
                    <a:pt x="4643" y="113"/>
                  </a:lnTo>
                  <a:lnTo>
                    <a:pt x="4672" y="99"/>
                  </a:lnTo>
                  <a:lnTo>
                    <a:pt x="4697" y="82"/>
                  </a:lnTo>
                  <a:lnTo>
                    <a:pt x="4714" y="54"/>
                  </a:lnTo>
                  <a:lnTo>
                    <a:pt x="4719" y="30"/>
                  </a:lnTo>
                  <a:lnTo>
                    <a:pt x="4719" y="38"/>
                  </a:lnTo>
                  <a:lnTo>
                    <a:pt x="4713" y="61"/>
                  </a:lnTo>
                  <a:lnTo>
                    <a:pt x="4697" y="83"/>
                  </a:lnTo>
                  <a:lnTo>
                    <a:pt x="4676" y="101"/>
                  </a:lnTo>
                  <a:lnTo>
                    <a:pt x="4651" y="112"/>
                  </a:lnTo>
                  <a:lnTo>
                    <a:pt x="4624" y="117"/>
                  </a:lnTo>
                  <a:lnTo>
                    <a:pt x="4599" y="117"/>
                  </a:lnTo>
                  <a:lnTo>
                    <a:pt x="4587" y="113"/>
                  </a:lnTo>
                  <a:lnTo>
                    <a:pt x="4584" y="129"/>
                  </a:lnTo>
                  <a:lnTo>
                    <a:pt x="4571" y="157"/>
                  </a:lnTo>
                  <a:lnTo>
                    <a:pt x="4558" y="170"/>
                  </a:lnTo>
                  <a:lnTo>
                    <a:pt x="4540" y="183"/>
                  </a:lnTo>
                  <a:lnTo>
                    <a:pt x="4515" y="196"/>
                  </a:lnTo>
                  <a:lnTo>
                    <a:pt x="4482" y="202"/>
                  </a:lnTo>
                  <a:lnTo>
                    <a:pt x="4442" y="200"/>
                  </a:lnTo>
                  <a:lnTo>
                    <a:pt x="4403" y="191"/>
                  </a:lnTo>
                  <a:lnTo>
                    <a:pt x="4361" y="170"/>
                  </a:lnTo>
                  <a:lnTo>
                    <a:pt x="4358" y="167"/>
                  </a:lnTo>
                  <a:lnTo>
                    <a:pt x="4362" y="173"/>
                  </a:lnTo>
                  <a:lnTo>
                    <a:pt x="4341" y="155"/>
                  </a:lnTo>
                  <a:lnTo>
                    <a:pt x="4322" y="143"/>
                  </a:lnTo>
                  <a:lnTo>
                    <a:pt x="4283" y="110"/>
                  </a:lnTo>
                  <a:lnTo>
                    <a:pt x="4244" y="72"/>
                  </a:lnTo>
                  <a:lnTo>
                    <a:pt x="4202" y="24"/>
                  </a:lnTo>
                  <a:lnTo>
                    <a:pt x="4186" y="0"/>
                  </a:lnTo>
                  <a:close/>
                  <a:moveTo>
                    <a:pt x="1783" y="0"/>
                  </a:moveTo>
                  <a:lnTo>
                    <a:pt x="1801" y="0"/>
                  </a:lnTo>
                  <a:lnTo>
                    <a:pt x="1798" y="11"/>
                  </a:lnTo>
                  <a:lnTo>
                    <a:pt x="1794" y="43"/>
                  </a:lnTo>
                  <a:lnTo>
                    <a:pt x="1796" y="79"/>
                  </a:lnTo>
                  <a:lnTo>
                    <a:pt x="1797" y="83"/>
                  </a:lnTo>
                  <a:lnTo>
                    <a:pt x="1814" y="112"/>
                  </a:lnTo>
                  <a:lnTo>
                    <a:pt x="1840" y="142"/>
                  </a:lnTo>
                  <a:lnTo>
                    <a:pt x="1873" y="162"/>
                  </a:lnTo>
                  <a:lnTo>
                    <a:pt x="1906" y="176"/>
                  </a:lnTo>
                  <a:lnTo>
                    <a:pt x="1937" y="184"/>
                  </a:lnTo>
                  <a:lnTo>
                    <a:pt x="1963" y="183"/>
                  </a:lnTo>
                  <a:lnTo>
                    <a:pt x="1982" y="179"/>
                  </a:lnTo>
                  <a:lnTo>
                    <a:pt x="1989" y="177"/>
                  </a:lnTo>
                  <a:lnTo>
                    <a:pt x="1999" y="174"/>
                  </a:lnTo>
                  <a:lnTo>
                    <a:pt x="2007" y="174"/>
                  </a:lnTo>
                  <a:lnTo>
                    <a:pt x="2015" y="174"/>
                  </a:lnTo>
                  <a:lnTo>
                    <a:pt x="2022" y="177"/>
                  </a:lnTo>
                  <a:lnTo>
                    <a:pt x="2029" y="180"/>
                  </a:lnTo>
                  <a:lnTo>
                    <a:pt x="2034" y="185"/>
                  </a:lnTo>
                  <a:lnTo>
                    <a:pt x="2039" y="190"/>
                  </a:lnTo>
                  <a:lnTo>
                    <a:pt x="2041" y="195"/>
                  </a:lnTo>
                  <a:lnTo>
                    <a:pt x="2043" y="201"/>
                  </a:lnTo>
                  <a:lnTo>
                    <a:pt x="2054" y="193"/>
                  </a:lnTo>
                  <a:lnTo>
                    <a:pt x="2064" y="186"/>
                  </a:lnTo>
                  <a:lnTo>
                    <a:pt x="2083" y="166"/>
                  </a:lnTo>
                  <a:lnTo>
                    <a:pt x="2091" y="152"/>
                  </a:lnTo>
                  <a:lnTo>
                    <a:pt x="2095" y="142"/>
                  </a:lnTo>
                  <a:lnTo>
                    <a:pt x="2101" y="135"/>
                  </a:lnTo>
                  <a:lnTo>
                    <a:pt x="2107" y="130"/>
                  </a:lnTo>
                  <a:lnTo>
                    <a:pt x="2115" y="125"/>
                  </a:lnTo>
                  <a:lnTo>
                    <a:pt x="2121" y="120"/>
                  </a:lnTo>
                  <a:lnTo>
                    <a:pt x="2126" y="118"/>
                  </a:lnTo>
                  <a:lnTo>
                    <a:pt x="2133" y="118"/>
                  </a:lnTo>
                  <a:lnTo>
                    <a:pt x="2139" y="118"/>
                  </a:lnTo>
                  <a:lnTo>
                    <a:pt x="2147" y="121"/>
                  </a:lnTo>
                  <a:lnTo>
                    <a:pt x="2152" y="125"/>
                  </a:lnTo>
                  <a:lnTo>
                    <a:pt x="2156" y="132"/>
                  </a:lnTo>
                  <a:lnTo>
                    <a:pt x="2159" y="140"/>
                  </a:lnTo>
                  <a:lnTo>
                    <a:pt x="2162" y="161"/>
                  </a:lnTo>
                  <a:lnTo>
                    <a:pt x="2154" y="185"/>
                  </a:lnTo>
                  <a:lnTo>
                    <a:pt x="2149" y="195"/>
                  </a:lnTo>
                  <a:lnTo>
                    <a:pt x="2135" y="209"/>
                  </a:lnTo>
                  <a:lnTo>
                    <a:pt x="2119" y="226"/>
                  </a:lnTo>
                  <a:lnTo>
                    <a:pt x="2094" y="242"/>
                  </a:lnTo>
                  <a:lnTo>
                    <a:pt x="2056" y="256"/>
                  </a:lnTo>
                  <a:lnTo>
                    <a:pt x="2012" y="264"/>
                  </a:lnTo>
                  <a:lnTo>
                    <a:pt x="1965" y="261"/>
                  </a:lnTo>
                  <a:lnTo>
                    <a:pt x="1928" y="252"/>
                  </a:lnTo>
                  <a:lnTo>
                    <a:pt x="1896" y="238"/>
                  </a:lnTo>
                  <a:lnTo>
                    <a:pt x="1867" y="217"/>
                  </a:lnTo>
                  <a:lnTo>
                    <a:pt x="1837" y="194"/>
                  </a:lnTo>
                  <a:lnTo>
                    <a:pt x="1814" y="168"/>
                  </a:lnTo>
                  <a:lnTo>
                    <a:pt x="1806" y="154"/>
                  </a:lnTo>
                  <a:lnTo>
                    <a:pt x="1796" y="140"/>
                  </a:lnTo>
                  <a:lnTo>
                    <a:pt x="1784" y="108"/>
                  </a:lnTo>
                  <a:lnTo>
                    <a:pt x="1783" y="108"/>
                  </a:lnTo>
                  <a:lnTo>
                    <a:pt x="1783" y="108"/>
                  </a:lnTo>
                  <a:lnTo>
                    <a:pt x="1783" y="107"/>
                  </a:lnTo>
                  <a:lnTo>
                    <a:pt x="1783" y="104"/>
                  </a:lnTo>
                  <a:lnTo>
                    <a:pt x="1775" y="77"/>
                  </a:lnTo>
                  <a:lnTo>
                    <a:pt x="1774" y="49"/>
                  </a:lnTo>
                  <a:lnTo>
                    <a:pt x="1775" y="35"/>
                  </a:lnTo>
                  <a:lnTo>
                    <a:pt x="1775" y="28"/>
                  </a:lnTo>
                  <a:lnTo>
                    <a:pt x="1777" y="23"/>
                  </a:lnTo>
                  <a:lnTo>
                    <a:pt x="1780" y="7"/>
                  </a:lnTo>
                  <a:lnTo>
                    <a:pt x="1783" y="0"/>
                  </a:lnTo>
                  <a:close/>
                  <a:moveTo>
                    <a:pt x="444" y="0"/>
                  </a:moveTo>
                  <a:lnTo>
                    <a:pt x="443" y="10"/>
                  </a:lnTo>
                  <a:lnTo>
                    <a:pt x="437" y="51"/>
                  </a:lnTo>
                  <a:lnTo>
                    <a:pt x="419" y="88"/>
                  </a:lnTo>
                  <a:lnTo>
                    <a:pt x="395" y="122"/>
                  </a:lnTo>
                  <a:lnTo>
                    <a:pt x="366" y="149"/>
                  </a:lnTo>
                  <a:lnTo>
                    <a:pt x="330" y="173"/>
                  </a:lnTo>
                  <a:lnTo>
                    <a:pt x="290" y="185"/>
                  </a:lnTo>
                  <a:lnTo>
                    <a:pt x="245" y="191"/>
                  </a:lnTo>
                  <a:lnTo>
                    <a:pt x="223" y="186"/>
                  </a:lnTo>
                  <a:lnTo>
                    <a:pt x="265" y="186"/>
                  </a:lnTo>
                  <a:lnTo>
                    <a:pt x="303" y="178"/>
                  </a:lnTo>
                  <a:lnTo>
                    <a:pt x="341" y="159"/>
                  </a:lnTo>
                  <a:lnTo>
                    <a:pt x="372" y="137"/>
                  </a:lnTo>
                  <a:lnTo>
                    <a:pt x="398" y="108"/>
                  </a:lnTo>
                  <a:lnTo>
                    <a:pt x="418" y="73"/>
                  </a:lnTo>
                  <a:lnTo>
                    <a:pt x="431" y="36"/>
                  </a:lnTo>
                  <a:lnTo>
                    <a:pt x="437" y="0"/>
                  </a:lnTo>
                  <a:lnTo>
                    <a:pt x="444" y="0"/>
                  </a:lnTo>
                  <a:close/>
                  <a:moveTo>
                    <a:pt x="356" y="0"/>
                  </a:moveTo>
                  <a:lnTo>
                    <a:pt x="326" y="29"/>
                  </a:lnTo>
                  <a:lnTo>
                    <a:pt x="228" y="113"/>
                  </a:lnTo>
                  <a:lnTo>
                    <a:pt x="131" y="188"/>
                  </a:lnTo>
                  <a:lnTo>
                    <a:pt x="33" y="250"/>
                  </a:lnTo>
                  <a:lnTo>
                    <a:pt x="0" y="269"/>
                  </a:lnTo>
                  <a:lnTo>
                    <a:pt x="0" y="210"/>
                  </a:lnTo>
                  <a:lnTo>
                    <a:pt x="24" y="197"/>
                  </a:lnTo>
                  <a:lnTo>
                    <a:pt x="125" y="136"/>
                  </a:lnTo>
                  <a:lnTo>
                    <a:pt x="229" y="63"/>
                  </a:lnTo>
                  <a:lnTo>
                    <a:pt x="304" y="0"/>
                  </a:lnTo>
                  <a:lnTo>
                    <a:pt x="356" y="0"/>
                  </a:lnTo>
                  <a:close/>
                  <a:moveTo>
                    <a:pt x="132" y="0"/>
                  </a:moveTo>
                  <a:lnTo>
                    <a:pt x="107" y="4"/>
                  </a:lnTo>
                  <a:lnTo>
                    <a:pt x="52" y="6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132" y="0"/>
                  </a:lnTo>
                  <a:close/>
                  <a:moveTo>
                    <a:pt x="4154" y="0"/>
                  </a:moveTo>
                  <a:lnTo>
                    <a:pt x="4178" y="48"/>
                  </a:lnTo>
                  <a:lnTo>
                    <a:pt x="4148" y="0"/>
                  </a:lnTo>
                  <a:lnTo>
                    <a:pt x="4154" y="0"/>
                  </a:lnTo>
                  <a:close/>
                  <a:moveTo>
                    <a:pt x="3797" y="0"/>
                  </a:moveTo>
                  <a:lnTo>
                    <a:pt x="3987" y="0"/>
                  </a:lnTo>
                  <a:lnTo>
                    <a:pt x="3994" y="11"/>
                  </a:lnTo>
                  <a:lnTo>
                    <a:pt x="4034" y="71"/>
                  </a:lnTo>
                  <a:lnTo>
                    <a:pt x="4076" y="122"/>
                  </a:lnTo>
                  <a:lnTo>
                    <a:pt x="4114" y="163"/>
                  </a:lnTo>
                  <a:lnTo>
                    <a:pt x="4150" y="201"/>
                  </a:lnTo>
                  <a:lnTo>
                    <a:pt x="4182" y="228"/>
                  </a:lnTo>
                  <a:lnTo>
                    <a:pt x="4212" y="248"/>
                  </a:lnTo>
                  <a:lnTo>
                    <a:pt x="4237" y="265"/>
                  </a:lnTo>
                  <a:lnTo>
                    <a:pt x="4260" y="276"/>
                  </a:lnTo>
                  <a:lnTo>
                    <a:pt x="4277" y="283"/>
                  </a:lnTo>
                  <a:lnTo>
                    <a:pt x="4290" y="290"/>
                  </a:lnTo>
                  <a:lnTo>
                    <a:pt x="4299" y="291"/>
                  </a:lnTo>
                  <a:lnTo>
                    <a:pt x="4301" y="292"/>
                  </a:lnTo>
                  <a:lnTo>
                    <a:pt x="4219" y="277"/>
                  </a:lnTo>
                  <a:lnTo>
                    <a:pt x="4145" y="257"/>
                  </a:lnTo>
                  <a:lnTo>
                    <a:pt x="4082" y="233"/>
                  </a:lnTo>
                  <a:lnTo>
                    <a:pt x="4027" y="203"/>
                  </a:lnTo>
                  <a:lnTo>
                    <a:pt x="3978" y="174"/>
                  </a:lnTo>
                  <a:lnTo>
                    <a:pt x="3937" y="142"/>
                  </a:lnTo>
                  <a:lnTo>
                    <a:pt x="3900" y="113"/>
                  </a:lnTo>
                  <a:lnTo>
                    <a:pt x="3868" y="80"/>
                  </a:lnTo>
                  <a:lnTo>
                    <a:pt x="3841" y="49"/>
                  </a:lnTo>
                  <a:lnTo>
                    <a:pt x="3815" y="20"/>
                  </a:lnTo>
                  <a:lnTo>
                    <a:pt x="3797" y="0"/>
                  </a:lnTo>
                  <a:close/>
                  <a:moveTo>
                    <a:pt x="3239" y="0"/>
                  </a:moveTo>
                  <a:lnTo>
                    <a:pt x="3242" y="1"/>
                  </a:lnTo>
                  <a:lnTo>
                    <a:pt x="3247" y="6"/>
                  </a:lnTo>
                  <a:lnTo>
                    <a:pt x="3251" y="12"/>
                  </a:lnTo>
                  <a:lnTo>
                    <a:pt x="3256" y="22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42"/>
                  </a:lnTo>
                  <a:lnTo>
                    <a:pt x="3249" y="66"/>
                  </a:lnTo>
                  <a:lnTo>
                    <a:pt x="3243" y="75"/>
                  </a:lnTo>
                  <a:lnTo>
                    <a:pt x="3232" y="88"/>
                  </a:lnTo>
                  <a:lnTo>
                    <a:pt x="3231" y="89"/>
                  </a:lnTo>
                  <a:lnTo>
                    <a:pt x="3234" y="92"/>
                  </a:lnTo>
                  <a:lnTo>
                    <a:pt x="3276" y="124"/>
                  </a:lnTo>
                  <a:lnTo>
                    <a:pt x="3325" y="147"/>
                  </a:lnTo>
                  <a:lnTo>
                    <a:pt x="3377" y="161"/>
                  </a:lnTo>
                  <a:lnTo>
                    <a:pt x="3392" y="162"/>
                  </a:lnTo>
                  <a:lnTo>
                    <a:pt x="3393" y="159"/>
                  </a:lnTo>
                  <a:lnTo>
                    <a:pt x="3407" y="106"/>
                  </a:lnTo>
                  <a:lnTo>
                    <a:pt x="3408" y="90"/>
                  </a:lnTo>
                  <a:lnTo>
                    <a:pt x="3379" y="91"/>
                  </a:lnTo>
                  <a:lnTo>
                    <a:pt x="3346" y="85"/>
                  </a:lnTo>
                  <a:lnTo>
                    <a:pt x="3313" y="73"/>
                  </a:lnTo>
                  <a:lnTo>
                    <a:pt x="3281" y="53"/>
                  </a:lnTo>
                  <a:lnTo>
                    <a:pt x="3256" y="31"/>
                  </a:lnTo>
                  <a:lnTo>
                    <a:pt x="3283" y="54"/>
                  </a:lnTo>
                  <a:lnTo>
                    <a:pt x="3321" y="73"/>
                  </a:lnTo>
                  <a:lnTo>
                    <a:pt x="3362" y="85"/>
                  </a:lnTo>
                  <a:lnTo>
                    <a:pt x="3401" y="88"/>
                  </a:lnTo>
                  <a:lnTo>
                    <a:pt x="3409" y="85"/>
                  </a:lnTo>
                  <a:lnTo>
                    <a:pt x="3412" y="50"/>
                  </a:lnTo>
                  <a:lnTo>
                    <a:pt x="3412" y="9"/>
                  </a:lnTo>
                  <a:lnTo>
                    <a:pt x="3400" y="8"/>
                  </a:lnTo>
                  <a:lnTo>
                    <a:pt x="3379" y="0"/>
                  </a:lnTo>
                  <a:lnTo>
                    <a:pt x="3387" y="0"/>
                  </a:lnTo>
                  <a:lnTo>
                    <a:pt x="3407" y="7"/>
                  </a:lnTo>
                  <a:lnTo>
                    <a:pt x="3412" y="7"/>
                  </a:lnTo>
                  <a:lnTo>
                    <a:pt x="3412" y="0"/>
                  </a:lnTo>
                  <a:lnTo>
                    <a:pt x="3420" y="0"/>
                  </a:lnTo>
                  <a:lnTo>
                    <a:pt x="3421" y="8"/>
                  </a:lnTo>
                  <a:lnTo>
                    <a:pt x="3435" y="9"/>
                  </a:lnTo>
                  <a:lnTo>
                    <a:pt x="3465" y="3"/>
                  </a:lnTo>
                  <a:lnTo>
                    <a:pt x="3469" y="0"/>
                  </a:lnTo>
                  <a:lnTo>
                    <a:pt x="3471" y="0"/>
                  </a:lnTo>
                  <a:lnTo>
                    <a:pt x="3460" y="6"/>
                  </a:lnTo>
                  <a:lnTo>
                    <a:pt x="3431" y="11"/>
                  </a:lnTo>
                  <a:lnTo>
                    <a:pt x="3421" y="10"/>
                  </a:lnTo>
                  <a:lnTo>
                    <a:pt x="3422" y="29"/>
                  </a:lnTo>
                  <a:lnTo>
                    <a:pt x="3418" y="83"/>
                  </a:lnTo>
                  <a:lnTo>
                    <a:pt x="3439" y="77"/>
                  </a:lnTo>
                  <a:lnTo>
                    <a:pt x="3473" y="62"/>
                  </a:lnTo>
                  <a:lnTo>
                    <a:pt x="3504" y="37"/>
                  </a:lnTo>
                  <a:lnTo>
                    <a:pt x="3528" y="9"/>
                  </a:lnTo>
                  <a:lnTo>
                    <a:pt x="3532" y="0"/>
                  </a:lnTo>
                  <a:lnTo>
                    <a:pt x="3540" y="0"/>
                  </a:lnTo>
                  <a:lnTo>
                    <a:pt x="3534" y="13"/>
                  </a:lnTo>
                  <a:lnTo>
                    <a:pt x="3515" y="34"/>
                  </a:lnTo>
                  <a:lnTo>
                    <a:pt x="3493" y="54"/>
                  </a:lnTo>
                  <a:lnTo>
                    <a:pt x="3470" y="69"/>
                  </a:lnTo>
                  <a:lnTo>
                    <a:pt x="3442" y="82"/>
                  </a:lnTo>
                  <a:lnTo>
                    <a:pt x="3417" y="89"/>
                  </a:lnTo>
                  <a:lnTo>
                    <a:pt x="3406" y="146"/>
                  </a:lnTo>
                  <a:lnTo>
                    <a:pt x="3401" y="162"/>
                  </a:lnTo>
                  <a:lnTo>
                    <a:pt x="3431" y="164"/>
                  </a:lnTo>
                  <a:lnTo>
                    <a:pt x="3483" y="154"/>
                  </a:lnTo>
                  <a:lnTo>
                    <a:pt x="3532" y="133"/>
                  </a:lnTo>
                  <a:lnTo>
                    <a:pt x="3570" y="106"/>
                  </a:lnTo>
                  <a:lnTo>
                    <a:pt x="3602" y="73"/>
                  </a:lnTo>
                  <a:lnTo>
                    <a:pt x="3625" y="32"/>
                  </a:lnTo>
                  <a:lnTo>
                    <a:pt x="3637" y="0"/>
                  </a:lnTo>
                  <a:lnTo>
                    <a:pt x="3693" y="0"/>
                  </a:lnTo>
                  <a:lnTo>
                    <a:pt x="3761" y="54"/>
                  </a:lnTo>
                  <a:lnTo>
                    <a:pt x="3831" y="107"/>
                  </a:lnTo>
                  <a:lnTo>
                    <a:pt x="3903" y="156"/>
                  </a:lnTo>
                  <a:lnTo>
                    <a:pt x="3974" y="203"/>
                  </a:lnTo>
                  <a:lnTo>
                    <a:pt x="4046" y="243"/>
                  </a:lnTo>
                  <a:lnTo>
                    <a:pt x="4118" y="274"/>
                  </a:lnTo>
                  <a:lnTo>
                    <a:pt x="4189" y="301"/>
                  </a:lnTo>
                  <a:lnTo>
                    <a:pt x="4262" y="315"/>
                  </a:lnTo>
                  <a:lnTo>
                    <a:pt x="4332" y="322"/>
                  </a:lnTo>
                  <a:lnTo>
                    <a:pt x="4395" y="330"/>
                  </a:lnTo>
                  <a:lnTo>
                    <a:pt x="4320" y="328"/>
                  </a:lnTo>
                  <a:lnTo>
                    <a:pt x="4241" y="318"/>
                  </a:lnTo>
                  <a:lnTo>
                    <a:pt x="4160" y="298"/>
                  </a:lnTo>
                  <a:lnTo>
                    <a:pt x="4077" y="266"/>
                  </a:lnTo>
                  <a:lnTo>
                    <a:pt x="3991" y="230"/>
                  </a:lnTo>
                  <a:lnTo>
                    <a:pt x="3908" y="185"/>
                  </a:lnTo>
                  <a:lnTo>
                    <a:pt x="3827" y="134"/>
                  </a:lnTo>
                  <a:lnTo>
                    <a:pt x="3747" y="80"/>
                  </a:lnTo>
                  <a:lnTo>
                    <a:pt x="3675" y="25"/>
                  </a:lnTo>
                  <a:lnTo>
                    <a:pt x="3646" y="1"/>
                  </a:lnTo>
                  <a:lnTo>
                    <a:pt x="3645" y="9"/>
                  </a:lnTo>
                  <a:lnTo>
                    <a:pt x="3629" y="48"/>
                  </a:lnTo>
                  <a:lnTo>
                    <a:pt x="3604" y="83"/>
                  </a:lnTo>
                  <a:lnTo>
                    <a:pt x="3576" y="115"/>
                  </a:lnTo>
                  <a:lnTo>
                    <a:pt x="3540" y="140"/>
                  </a:lnTo>
                  <a:lnTo>
                    <a:pt x="3503" y="157"/>
                  </a:lnTo>
                  <a:lnTo>
                    <a:pt x="3458" y="170"/>
                  </a:lnTo>
                  <a:lnTo>
                    <a:pt x="3410" y="174"/>
                  </a:lnTo>
                  <a:lnTo>
                    <a:pt x="3398" y="172"/>
                  </a:lnTo>
                  <a:lnTo>
                    <a:pt x="3389" y="201"/>
                  </a:lnTo>
                  <a:lnTo>
                    <a:pt x="3360" y="255"/>
                  </a:lnTo>
                  <a:lnTo>
                    <a:pt x="3327" y="304"/>
                  </a:lnTo>
                  <a:lnTo>
                    <a:pt x="3287" y="349"/>
                  </a:lnTo>
                  <a:lnTo>
                    <a:pt x="3244" y="386"/>
                  </a:lnTo>
                  <a:lnTo>
                    <a:pt x="3192" y="418"/>
                  </a:lnTo>
                  <a:lnTo>
                    <a:pt x="3138" y="441"/>
                  </a:lnTo>
                  <a:lnTo>
                    <a:pt x="3069" y="457"/>
                  </a:lnTo>
                  <a:lnTo>
                    <a:pt x="3002" y="459"/>
                  </a:lnTo>
                  <a:lnTo>
                    <a:pt x="2933" y="455"/>
                  </a:lnTo>
                  <a:lnTo>
                    <a:pt x="2865" y="438"/>
                  </a:lnTo>
                  <a:lnTo>
                    <a:pt x="2804" y="414"/>
                  </a:lnTo>
                  <a:lnTo>
                    <a:pt x="2743" y="381"/>
                  </a:lnTo>
                  <a:lnTo>
                    <a:pt x="2687" y="340"/>
                  </a:lnTo>
                  <a:lnTo>
                    <a:pt x="2636" y="292"/>
                  </a:lnTo>
                  <a:lnTo>
                    <a:pt x="2593" y="238"/>
                  </a:lnTo>
                  <a:lnTo>
                    <a:pt x="2553" y="181"/>
                  </a:lnTo>
                  <a:lnTo>
                    <a:pt x="2525" y="119"/>
                  </a:lnTo>
                  <a:lnTo>
                    <a:pt x="2525" y="133"/>
                  </a:lnTo>
                  <a:lnTo>
                    <a:pt x="2524" y="162"/>
                  </a:lnTo>
                  <a:lnTo>
                    <a:pt x="2519" y="201"/>
                  </a:lnTo>
                  <a:lnTo>
                    <a:pt x="2512" y="240"/>
                  </a:lnTo>
                  <a:lnTo>
                    <a:pt x="2500" y="283"/>
                  </a:lnTo>
                  <a:lnTo>
                    <a:pt x="2480" y="328"/>
                  </a:lnTo>
                  <a:lnTo>
                    <a:pt x="2452" y="380"/>
                  </a:lnTo>
                  <a:lnTo>
                    <a:pt x="2417" y="432"/>
                  </a:lnTo>
                  <a:lnTo>
                    <a:pt x="2416" y="432"/>
                  </a:lnTo>
                  <a:lnTo>
                    <a:pt x="2414" y="445"/>
                  </a:lnTo>
                  <a:lnTo>
                    <a:pt x="2394" y="509"/>
                  </a:lnTo>
                  <a:lnTo>
                    <a:pt x="2370" y="571"/>
                  </a:lnTo>
                  <a:lnTo>
                    <a:pt x="2341" y="630"/>
                  </a:lnTo>
                  <a:lnTo>
                    <a:pt x="2303" y="685"/>
                  </a:lnTo>
                  <a:lnTo>
                    <a:pt x="2247" y="751"/>
                  </a:lnTo>
                  <a:lnTo>
                    <a:pt x="2181" y="806"/>
                  </a:lnTo>
                  <a:lnTo>
                    <a:pt x="2114" y="853"/>
                  </a:lnTo>
                  <a:lnTo>
                    <a:pt x="2042" y="893"/>
                  </a:lnTo>
                  <a:lnTo>
                    <a:pt x="1966" y="924"/>
                  </a:lnTo>
                  <a:lnTo>
                    <a:pt x="1886" y="946"/>
                  </a:lnTo>
                  <a:lnTo>
                    <a:pt x="1805" y="962"/>
                  </a:lnTo>
                  <a:lnTo>
                    <a:pt x="1721" y="968"/>
                  </a:lnTo>
                  <a:lnTo>
                    <a:pt x="1639" y="967"/>
                  </a:lnTo>
                  <a:lnTo>
                    <a:pt x="1554" y="958"/>
                  </a:lnTo>
                  <a:lnTo>
                    <a:pt x="1472" y="941"/>
                  </a:lnTo>
                  <a:lnTo>
                    <a:pt x="1390" y="919"/>
                  </a:lnTo>
                  <a:lnTo>
                    <a:pt x="1313" y="887"/>
                  </a:lnTo>
                  <a:lnTo>
                    <a:pt x="1238" y="850"/>
                  </a:lnTo>
                  <a:lnTo>
                    <a:pt x="1166" y="806"/>
                  </a:lnTo>
                  <a:lnTo>
                    <a:pt x="1114" y="762"/>
                  </a:lnTo>
                  <a:lnTo>
                    <a:pt x="1123" y="773"/>
                  </a:lnTo>
                  <a:lnTo>
                    <a:pt x="1184" y="857"/>
                  </a:lnTo>
                  <a:lnTo>
                    <a:pt x="1235" y="936"/>
                  </a:lnTo>
                  <a:lnTo>
                    <a:pt x="1277" y="1016"/>
                  </a:lnTo>
                  <a:lnTo>
                    <a:pt x="1309" y="1092"/>
                  </a:lnTo>
                  <a:lnTo>
                    <a:pt x="1334" y="1165"/>
                  </a:lnTo>
                  <a:lnTo>
                    <a:pt x="1351" y="1237"/>
                  </a:lnTo>
                  <a:lnTo>
                    <a:pt x="1360" y="1304"/>
                  </a:lnTo>
                  <a:lnTo>
                    <a:pt x="1362" y="1371"/>
                  </a:lnTo>
                  <a:lnTo>
                    <a:pt x="1358" y="1433"/>
                  </a:lnTo>
                  <a:lnTo>
                    <a:pt x="1351" y="1493"/>
                  </a:lnTo>
                  <a:lnTo>
                    <a:pt x="1337" y="1546"/>
                  </a:lnTo>
                  <a:lnTo>
                    <a:pt x="1318" y="1597"/>
                  </a:lnTo>
                  <a:lnTo>
                    <a:pt x="1296" y="1643"/>
                  </a:lnTo>
                  <a:lnTo>
                    <a:pt x="1272" y="1686"/>
                  </a:lnTo>
                  <a:lnTo>
                    <a:pt x="1245" y="1722"/>
                  </a:lnTo>
                  <a:lnTo>
                    <a:pt x="1217" y="1754"/>
                  </a:lnTo>
                  <a:lnTo>
                    <a:pt x="1170" y="1795"/>
                  </a:lnTo>
                  <a:lnTo>
                    <a:pt x="1119" y="1833"/>
                  </a:lnTo>
                  <a:lnTo>
                    <a:pt x="1063" y="1860"/>
                  </a:lnTo>
                  <a:lnTo>
                    <a:pt x="1006" y="1882"/>
                  </a:lnTo>
                  <a:lnTo>
                    <a:pt x="943" y="1895"/>
                  </a:lnTo>
                  <a:lnTo>
                    <a:pt x="881" y="1900"/>
                  </a:lnTo>
                  <a:lnTo>
                    <a:pt x="820" y="1899"/>
                  </a:lnTo>
                  <a:lnTo>
                    <a:pt x="758" y="1886"/>
                  </a:lnTo>
                  <a:lnTo>
                    <a:pt x="699" y="1867"/>
                  </a:lnTo>
                  <a:lnTo>
                    <a:pt x="643" y="1838"/>
                  </a:lnTo>
                  <a:lnTo>
                    <a:pt x="600" y="1809"/>
                  </a:lnTo>
                  <a:lnTo>
                    <a:pt x="560" y="1776"/>
                  </a:lnTo>
                  <a:lnTo>
                    <a:pt x="525" y="1737"/>
                  </a:lnTo>
                  <a:lnTo>
                    <a:pt x="494" y="1694"/>
                  </a:lnTo>
                  <a:lnTo>
                    <a:pt x="470" y="1649"/>
                  </a:lnTo>
                  <a:lnTo>
                    <a:pt x="452" y="1600"/>
                  </a:lnTo>
                  <a:lnTo>
                    <a:pt x="439" y="1551"/>
                  </a:lnTo>
                  <a:lnTo>
                    <a:pt x="432" y="1499"/>
                  </a:lnTo>
                  <a:lnTo>
                    <a:pt x="433" y="1447"/>
                  </a:lnTo>
                  <a:lnTo>
                    <a:pt x="441" y="1396"/>
                  </a:lnTo>
                  <a:lnTo>
                    <a:pt x="458" y="1348"/>
                  </a:lnTo>
                  <a:lnTo>
                    <a:pt x="483" y="1300"/>
                  </a:lnTo>
                  <a:lnTo>
                    <a:pt x="513" y="1262"/>
                  </a:lnTo>
                  <a:lnTo>
                    <a:pt x="547" y="1230"/>
                  </a:lnTo>
                  <a:lnTo>
                    <a:pt x="586" y="1203"/>
                  </a:lnTo>
                  <a:lnTo>
                    <a:pt x="631" y="1183"/>
                  </a:lnTo>
                  <a:lnTo>
                    <a:pt x="679" y="1170"/>
                  </a:lnTo>
                  <a:lnTo>
                    <a:pt x="725" y="1161"/>
                  </a:lnTo>
                  <a:lnTo>
                    <a:pt x="773" y="1161"/>
                  </a:lnTo>
                  <a:lnTo>
                    <a:pt x="821" y="1168"/>
                  </a:lnTo>
                  <a:lnTo>
                    <a:pt x="862" y="1180"/>
                  </a:lnTo>
                  <a:lnTo>
                    <a:pt x="862" y="1180"/>
                  </a:lnTo>
                  <a:lnTo>
                    <a:pt x="842" y="1154"/>
                  </a:lnTo>
                  <a:lnTo>
                    <a:pt x="827" y="1126"/>
                  </a:lnTo>
                  <a:lnTo>
                    <a:pt x="817" y="1096"/>
                  </a:lnTo>
                  <a:lnTo>
                    <a:pt x="814" y="1064"/>
                  </a:lnTo>
                  <a:lnTo>
                    <a:pt x="817" y="1034"/>
                  </a:lnTo>
                  <a:lnTo>
                    <a:pt x="826" y="1002"/>
                  </a:lnTo>
                  <a:lnTo>
                    <a:pt x="830" y="995"/>
                  </a:lnTo>
                  <a:lnTo>
                    <a:pt x="836" y="975"/>
                  </a:lnTo>
                  <a:lnTo>
                    <a:pt x="853" y="953"/>
                  </a:lnTo>
                  <a:lnTo>
                    <a:pt x="875" y="933"/>
                  </a:lnTo>
                  <a:lnTo>
                    <a:pt x="901" y="919"/>
                  </a:lnTo>
                  <a:lnTo>
                    <a:pt x="929" y="914"/>
                  </a:lnTo>
                  <a:lnTo>
                    <a:pt x="915" y="910"/>
                  </a:lnTo>
                  <a:lnTo>
                    <a:pt x="896" y="896"/>
                  </a:lnTo>
                  <a:lnTo>
                    <a:pt x="879" y="879"/>
                  </a:lnTo>
                  <a:lnTo>
                    <a:pt x="870" y="855"/>
                  </a:lnTo>
                  <a:lnTo>
                    <a:pt x="865" y="833"/>
                  </a:lnTo>
                  <a:lnTo>
                    <a:pt x="870" y="809"/>
                  </a:lnTo>
                  <a:lnTo>
                    <a:pt x="883" y="788"/>
                  </a:lnTo>
                  <a:lnTo>
                    <a:pt x="898" y="776"/>
                  </a:lnTo>
                  <a:lnTo>
                    <a:pt x="919" y="769"/>
                  </a:lnTo>
                  <a:lnTo>
                    <a:pt x="938" y="772"/>
                  </a:lnTo>
                  <a:lnTo>
                    <a:pt x="957" y="776"/>
                  </a:lnTo>
                  <a:lnTo>
                    <a:pt x="972" y="789"/>
                  </a:lnTo>
                  <a:lnTo>
                    <a:pt x="981" y="806"/>
                  </a:lnTo>
                  <a:lnTo>
                    <a:pt x="983" y="827"/>
                  </a:lnTo>
                  <a:lnTo>
                    <a:pt x="972" y="846"/>
                  </a:lnTo>
                  <a:lnTo>
                    <a:pt x="955" y="856"/>
                  </a:lnTo>
                  <a:lnTo>
                    <a:pt x="955" y="856"/>
                  </a:lnTo>
                  <a:lnTo>
                    <a:pt x="971" y="847"/>
                  </a:lnTo>
                  <a:lnTo>
                    <a:pt x="979" y="831"/>
                  </a:lnTo>
                  <a:lnTo>
                    <a:pt x="980" y="811"/>
                  </a:lnTo>
                  <a:lnTo>
                    <a:pt x="973" y="793"/>
                  </a:lnTo>
                  <a:lnTo>
                    <a:pt x="960" y="781"/>
                  </a:lnTo>
                  <a:lnTo>
                    <a:pt x="943" y="773"/>
                  </a:lnTo>
                  <a:lnTo>
                    <a:pt x="926" y="771"/>
                  </a:lnTo>
                  <a:lnTo>
                    <a:pt x="905" y="775"/>
                  </a:lnTo>
                  <a:lnTo>
                    <a:pt x="888" y="786"/>
                  </a:lnTo>
                  <a:lnTo>
                    <a:pt x="875" y="804"/>
                  </a:lnTo>
                  <a:lnTo>
                    <a:pt x="869" y="825"/>
                  </a:lnTo>
                  <a:lnTo>
                    <a:pt x="869" y="846"/>
                  </a:lnTo>
                  <a:lnTo>
                    <a:pt x="876" y="867"/>
                  </a:lnTo>
                  <a:lnTo>
                    <a:pt x="890" y="886"/>
                  </a:lnTo>
                  <a:lnTo>
                    <a:pt x="912" y="905"/>
                  </a:lnTo>
                  <a:lnTo>
                    <a:pt x="938" y="914"/>
                  </a:lnTo>
                  <a:lnTo>
                    <a:pt x="967" y="912"/>
                  </a:lnTo>
                  <a:lnTo>
                    <a:pt x="993" y="905"/>
                  </a:lnTo>
                  <a:lnTo>
                    <a:pt x="1007" y="895"/>
                  </a:lnTo>
                  <a:lnTo>
                    <a:pt x="1019" y="880"/>
                  </a:lnTo>
                  <a:lnTo>
                    <a:pt x="1032" y="864"/>
                  </a:lnTo>
                  <a:lnTo>
                    <a:pt x="1040" y="838"/>
                  </a:lnTo>
                  <a:lnTo>
                    <a:pt x="1044" y="812"/>
                  </a:lnTo>
                  <a:lnTo>
                    <a:pt x="1042" y="781"/>
                  </a:lnTo>
                  <a:lnTo>
                    <a:pt x="1036" y="749"/>
                  </a:lnTo>
                  <a:lnTo>
                    <a:pt x="1022" y="712"/>
                  </a:lnTo>
                  <a:lnTo>
                    <a:pt x="1014" y="698"/>
                  </a:lnTo>
                  <a:lnTo>
                    <a:pt x="978" y="652"/>
                  </a:lnTo>
                  <a:lnTo>
                    <a:pt x="939" y="599"/>
                  </a:lnTo>
                  <a:lnTo>
                    <a:pt x="906" y="547"/>
                  </a:lnTo>
                  <a:lnTo>
                    <a:pt x="883" y="498"/>
                  </a:lnTo>
                  <a:lnTo>
                    <a:pt x="882" y="496"/>
                  </a:lnTo>
                  <a:lnTo>
                    <a:pt x="861" y="459"/>
                  </a:lnTo>
                  <a:lnTo>
                    <a:pt x="822" y="373"/>
                  </a:lnTo>
                  <a:lnTo>
                    <a:pt x="789" y="283"/>
                  </a:lnTo>
                  <a:lnTo>
                    <a:pt x="766" y="190"/>
                  </a:lnTo>
                  <a:lnTo>
                    <a:pt x="760" y="145"/>
                  </a:lnTo>
                  <a:lnTo>
                    <a:pt x="757" y="149"/>
                  </a:lnTo>
                  <a:lnTo>
                    <a:pt x="714" y="198"/>
                  </a:lnTo>
                  <a:lnTo>
                    <a:pt x="717" y="215"/>
                  </a:lnTo>
                  <a:lnTo>
                    <a:pt x="730" y="284"/>
                  </a:lnTo>
                  <a:lnTo>
                    <a:pt x="741" y="348"/>
                  </a:lnTo>
                  <a:lnTo>
                    <a:pt x="749" y="412"/>
                  </a:lnTo>
                  <a:lnTo>
                    <a:pt x="750" y="476"/>
                  </a:lnTo>
                  <a:lnTo>
                    <a:pt x="746" y="541"/>
                  </a:lnTo>
                  <a:lnTo>
                    <a:pt x="731" y="604"/>
                  </a:lnTo>
                  <a:lnTo>
                    <a:pt x="716" y="657"/>
                  </a:lnTo>
                  <a:lnTo>
                    <a:pt x="690" y="708"/>
                  </a:lnTo>
                  <a:lnTo>
                    <a:pt x="653" y="756"/>
                  </a:lnTo>
                  <a:lnTo>
                    <a:pt x="612" y="793"/>
                  </a:lnTo>
                  <a:lnTo>
                    <a:pt x="574" y="812"/>
                  </a:lnTo>
                  <a:lnTo>
                    <a:pt x="535" y="822"/>
                  </a:lnTo>
                  <a:lnTo>
                    <a:pt x="495" y="826"/>
                  </a:lnTo>
                  <a:lnTo>
                    <a:pt x="452" y="820"/>
                  </a:lnTo>
                  <a:lnTo>
                    <a:pt x="413" y="808"/>
                  </a:lnTo>
                  <a:lnTo>
                    <a:pt x="381" y="791"/>
                  </a:lnTo>
                  <a:lnTo>
                    <a:pt x="355" y="770"/>
                  </a:lnTo>
                  <a:lnTo>
                    <a:pt x="349" y="800"/>
                  </a:lnTo>
                  <a:lnTo>
                    <a:pt x="346" y="815"/>
                  </a:lnTo>
                  <a:lnTo>
                    <a:pt x="355" y="825"/>
                  </a:lnTo>
                  <a:lnTo>
                    <a:pt x="363" y="833"/>
                  </a:lnTo>
                  <a:lnTo>
                    <a:pt x="375" y="848"/>
                  </a:lnTo>
                  <a:lnTo>
                    <a:pt x="397" y="866"/>
                  </a:lnTo>
                  <a:lnTo>
                    <a:pt x="429" y="888"/>
                  </a:lnTo>
                  <a:lnTo>
                    <a:pt x="471" y="907"/>
                  </a:lnTo>
                  <a:lnTo>
                    <a:pt x="471" y="897"/>
                  </a:lnTo>
                  <a:lnTo>
                    <a:pt x="473" y="885"/>
                  </a:lnTo>
                  <a:lnTo>
                    <a:pt x="482" y="872"/>
                  </a:lnTo>
                  <a:lnTo>
                    <a:pt x="494" y="861"/>
                  </a:lnTo>
                  <a:lnTo>
                    <a:pt x="507" y="855"/>
                  </a:lnTo>
                  <a:lnTo>
                    <a:pt x="532" y="847"/>
                  </a:lnTo>
                  <a:lnTo>
                    <a:pt x="555" y="846"/>
                  </a:lnTo>
                  <a:lnTo>
                    <a:pt x="565" y="847"/>
                  </a:lnTo>
                  <a:lnTo>
                    <a:pt x="587" y="848"/>
                  </a:lnTo>
                  <a:lnTo>
                    <a:pt x="617" y="848"/>
                  </a:lnTo>
                  <a:lnTo>
                    <a:pt x="651" y="841"/>
                  </a:lnTo>
                  <a:lnTo>
                    <a:pt x="691" y="826"/>
                  </a:lnTo>
                  <a:lnTo>
                    <a:pt x="731" y="801"/>
                  </a:lnTo>
                  <a:lnTo>
                    <a:pt x="772" y="769"/>
                  </a:lnTo>
                  <a:lnTo>
                    <a:pt x="807" y="731"/>
                  </a:lnTo>
                  <a:lnTo>
                    <a:pt x="836" y="686"/>
                  </a:lnTo>
                  <a:lnTo>
                    <a:pt x="858" y="638"/>
                  </a:lnTo>
                  <a:lnTo>
                    <a:pt x="872" y="591"/>
                  </a:lnTo>
                  <a:lnTo>
                    <a:pt x="874" y="543"/>
                  </a:lnTo>
                  <a:lnTo>
                    <a:pt x="871" y="513"/>
                  </a:lnTo>
                  <a:lnTo>
                    <a:pt x="865" y="485"/>
                  </a:lnTo>
                  <a:lnTo>
                    <a:pt x="858" y="465"/>
                  </a:lnTo>
                  <a:lnTo>
                    <a:pt x="854" y="452"/>
                  </a:lnTo>
                  <a:lnTo>
                    <a:pt x="863" y="463"/>
                  </a:lnTo>
                  <a:lnTo>
                    <a:pt x="872" y="483"/>
                  </a:lnTo>
                  <a:lnTo>
                    <a:pt x="884" y="511"/>
                  </a:lnTo>
                  <a:lnTo>
                    <a:pt x="894" y="545"/>
                  </a:lnTo>
                  <a:lnTo>
                    <a:pt x="900" y="585"/>
                  </a:lnTo>
                  <a:lnTo>
                    <a:pt x="901" y="631"/>
                  </a:lnTo>
                  <a:lnTo>
                    <a:pt x="896" y="676"/>
                  </a:lnTo>
                  <a:lnTo>
                    <a:pt x="882" y="723"/>
                  </a:lnTo>
                  <a:lnTo>
                    <a:pt x="865" y="769"/>
                  </a:lnTo>
                  <a:lnTo>
                    <a:pt x="843" y="809"/>
                  </a:lnTo>
                  <a:lnTo>
                    <a:pt x="817" y="845"/>
                  </a:lnTo>
                  <a:lnTo>
                    <a:pt x="791" y="877"/>
                  </a:lnTo>
                  <a:lnTo>
                    <a:pt x="759" y="910"/>
                  </a:lnTo>
                  <a:lnTo>
                    <a:pt x="721" y="942"/>
                  </a:lnTo>
                  <a:lnTo>
                    <a:pt x="677" y="969"/>
                  </a:lnTo>
                  <a:lnTo>
                    <a:pt x="628" y="989"/>
                  </a:lnTo>
                  <a:lnTo>
                    <a:pt x="582" y="1004"/>
                  </a:lnTo>
                  <a:lnTo>
                    <a:pt x="532" y="1010"/>
                  </a:lnTo>
                  <a:lnTo>
                    <a:pt x="482" y="1013"/>
                  </a:lnTo>
                  <a:lnTo>
                    <a:pt x="437" y="1008"/>
                  </a:lnTo>
                  <a:lnTo>
                    <a:pt x="393" y="998"/>
                  </a:lnTo>
                  <a:lnTo>
                    <a:pt x="359" y="986"/>
                  </a:lnTo>
                  <a:lnTo>
                    <a:pt x="330" y="972"/>
                  </a:lnTo>
                  <a:lnTo>
                    <a:pt x="313" y="959"/>
                  </a:lnTo>
                  <a:lnTo>
                    <a:pt x="294" y="1024"/>
                  </a:lnTo>
                  <a:lnTo>
                    <a:pt x="270" y="1091"/>
                  </a:lnTo>
                  <a:lnTo>
                    <a:pt x="242" y="1156"/>
                  </a:lnTo>
                  <a:lnTo>
                    <a:pt x="209" y="1215"/>
                  </a:lnTo>
                  <a:lnTo>
                    <a:pt x="169" y="1270"/>
                  </a:lnTo>
                  <a:lnTo>
                    <a:pt x="123" y="1316"/>
                  </a:lnTo>
                  <a:lnTo>
                    <a:pt x="71" y="1360"/>
                  </a:lnTo>
                  <a:lnTo>
                    <a:pt x="23" y="1391"/>
                  </a:lnTo>
                  <a:lnTo>
                    <a:pt x="0" y="1401"/>
                  </a:lnTo>
                  <a:lnTo>
                    <a:pt x="0" y="1386"/>
                  </a:lnTo>
                  <a:lnTo>
                    <a:pt x="18" y="1377"/>
                  </a:lnTo>
                  <a:lnTo>
                    <a:pt x="62" y="1349"/>
                  </a:lnTo>
                  <a:lnTo>
                    <a:pt x="113" y="1306"/>
                  </a:lnTo>
                  <a:lnTo>
                    <a:pt x="155" y="1258"/>
                  </a:lnTo>
                  <a:lnTo>
                    <a:pt x="193" y="1207"/>
                  </a:lnTo>
                  <a:lnTo>
                    <a:pt x="224" y="1147"/>
                  </a:lnTo>
                  <a:lnTo>
                    <a:pt x="250" y="1084"/>
                  </a:lnTo>
                  <a:lnTo>
                    <a:pt x="270" y="1016"/>
                  </a:lnTo>
                  <a:lnTo>
                    <a:pt x="290" y="946"/>
                  </a:lnTo>
                  <a:lnTo>
                    <a:pt x="291" y="941"/>
                  </a:lnTo>
                  <a:lnTo>
                    <a:pt x="289" y="940"/>
                  </a:lnTo>
                  <a:lnTo>
                    <a:pt x="276" y="927"/>
                  </a:lnTo>
                  <a:lnTo>
                    <a:pt x="268" y="919"/>
                  </a:lnTo>
                  <a:lnTo>
                    <a:pt x="252" y="893"/>
                  </a:lnTo>
                  <a:lnTo>
                    <a:pt x="242" y="868"/>
                  </a:lnTo>
                  <a:lnTo>
                    <a:pt x="241" y="843"/>
                  </a:lnTo>
                  <a:lnTo>
                    <a:pt x="245" y="821"/>
                  </a:lnTo>
                  <a:lnTo>
                    <a:pt x="257" y="805"/>
                  </a:lnTo>
                  <a:lnTo>
                    <a:pt x="269" y="794"/>
                  </a:lnTo>
                  <a:lnTo>
                    <a:pt x="285" y="791"/>
                  </a:lnTo>
                  <a:lnTo>
                    <a:pt x="301" y="793"/>
                  </a:lnTo>
                  <a:lnTo>
                    <a:pt x="316" y="797"/>
                  </a:lnTo>
                  <a:lnTo>
                    <a:pt x="319" y="798"/>
                  </a:lnTo>
                  <a:lnTo>
                    <a:pt x="319" y="794"/>
                  </a:lnTo>
                  <a:lnTo>
                    <a:pt x="329" y="739"/>
                  </a:lnTo>
                  <a:lnTo>
                    <a:pt x="311" y="709"/>
                  </a:lnTo>
                  <a:lnTo>
                    <a:pt x="298" y="674"/>
                  </a:lnTo>
                  <a:lnTo>
                    <a:pt x="291" y="640"/>
                  </a:lnTo>
                  <a:lnTo>
                    <a:pt x="290" y="604"/>
                  </a:lnTo>
                  <a:lnTo>
                    <a:pt x="295" y="568"/>
                  </a:lnTo>
                  <a:lnTo>
                    <a:pt x="305" y="534"/>
                  </a:lnTo>
                  <a:lnTo>
                    <a:pt x="323" y="503"/>
                  </a:lnTo>
                  <a:lnTo>
                    <a:pt x="347" y="476"/>
                  </a:lnTo>
                  <a:lnTo>
                    <a:pt x="375" y="455"/>
                  </a:lnTo>
                  <a:lnTo>
                    <a:pt x="381" y="417"/>
                  </a:lnTo>
                  <a:lnTo>
                    <a:pt x="335" y="428"/>
                  </a:lnTo>
                  <a:lnTo>
                    <a:pt x="275" y="438"/>
                  </a:lnTo>
                  <a:lnTo>
                    <a:pt x="215" y="441"/>
                  </a:lnTo>
                  <a:lnTo>
                    <a:pt x="159" y="436"/>
                  </a:lnTo>
                  <a:lnTo>
                    <a:pt x="97" y="420"/>
                  </a:lnTo>
                  <a:lnTo>
                    <a:pt x="39" y="394"/>
                  </a:lnTo>
                  <a:lnTo>
                    <a:pt x="0" y="369"/>
                  </a:lnTo>
                  <a:lnTo>
                    <a:pt x="0" y="342"/>
                  </a:lnTo>
                  <a:lnTo>
                    <a:pt x="37" y="369"/>
                  </a:lnTo>
                  <a:lnTo>
                    <a:pt x="95" y="400"/>
                  </a:lnTo>
                  <a:lnTo>
                    <a:pt x="156" y="421"/>
                  </a:lnTo>
                  <a:lnTo>
                    <a:pt x="211" y="429"/>
                  </a:lnTo>
                  <a:lnTo>
                    <a:pt x="267" y="427"/>
                  </a:lnTo>
                  <a:lnTo>
                    <a:pt x="325" y="419"/>
                  </a:lnTo>
                  <a:lnTo>
                    <a:pt x="382" y="404"/>
                  </a:lnTo>
                  <a:lnTo>
                    <a:pt x="383" y="403"/>
                  </a:lnTo>
                  <a:lnTo>
                    <a:pt x="386" y="390"/>
                  </a:lnTo>
                  <a:lnTo>
                    <a:pt x="406" y="308"/>
                  </a:lnTo>
                  <a:lnTo>
                    <a:pt x="428" y="229"/>
                  </a:lnTo>
                  <a:lnTo>
                    <a:pt x="458" y="131"/>
                  </a:lnTo>
                  <a:lnTo>
                    <a:pt x="490" y="27"/>
                  </a:lnTo>
                  <a:lnTo>
                    <a:pt x="501" y="0"/>
                  </a:lnTo>
                  <a:lnTo>
                    <a:pt x="547" y="0"/>
                  </a:lnTo>
                  <a:lnTo>
                    <a:pt x="543" y="11"/>
                  </a:lnTo>
                  <a:lnTo>
                    <a:pt x="506" y="126"/>
                  </a:lnTo>
                  <a:lnTo>
                    <a:pt x="470" y="242"/>
                  </a:lnTo>
                  <a:lnTo>
                    <a:pt x="447" y="320"/>
                  </a:lnTo>
                  <a:lnTo>
                    <a:pt x="431" y="385"/>
                  </a:lnTo>
                  <a:lnTo>
                    <a:pt x="434" y="384"/>
                  </a:lnTo>
                  <a:lnTo>
                    <a:pt x="485" y="358"/>
                  </a:lnTo>
                  <a:lnTo>
                    <a:pt x="530" y="328"/>
                  </a:lnTo>
                  <a:lnTo>
                    <a:pt x="578" y="294"/>
                  </a:lnTo>
                  <a:lnTo>
                    <a:pt x="622" y="251"/>
                  </a:lnTo>
                  <a:lnTo>
                    <a:pt x="661" y="208"/>
                  </a:lnTo>
                  <a:lnTo>
                    <a:pt x="679" y="185"/>
                  </a:lnTo>
                  <a:lnTo>
                    <a:pt x="671" y="121"/>
                  </a:lnTo>
                  <a:lnTo>
                    <a:pt x="666" y="48"/>
                  </a:lnTo>
                  <a:lnTo>
                    <a:pt x="665" y="0"/>
                  </a:lnTo>
                  <a:lnTo>
                    <a:pt x="691" y="0"/>
                  </a:lnTo>
                  <a:lnTo>
                    <a:pt x="696" y="73"/>
                  </a:lnTo>
                  <a:lnTo>
                    <a:pt x="705" y="146"/>
                  </a:lnTo>
                  <a:lnTo>
                    <a:pt x="706" y="150"/>
                  </a:lnTo>
                  <a:lnTo>
                    <a:pt x="733" y="108"/>
                  </a:lnTo>
                  <a:lnTo>
                    <a:pt x="752" y="76"/>
                  </a:lnTo>
                  <a:lnTo>
                    <a:pt x="748" y="0"/>
                  </a:lnTo>
                  <a:lnTo>
                    <a:pt x="748" y="0"/>
                  </a:lnTo>
                  <a:lnTo>
                    <a:pt x="788" y="0"/>
                  </a:lnTo>
                  <a:lnTo>
                    <a:pt x="788" y="11"/>
                  </a:lnTo>
                  <a:lnTo>
                    <a:pt x="794" y="0"/>
                  </a:lnTo>
                  <a:lnTo>
                    <a:pt x="863" y="0"/>
                  </a:lnTo>
                  <a:lnTo>
                    <a:pt x="845" y="27"/>
                  </a:lnTo>
                  <a:lnTo>
                    <a:pt x="802" y="90"/>
                  </a:lnTo>
                  <a:lnTo>
                    <a:pt x="794" y="100"/>
                  </a:lnTo>
                  <a:lnTo>
                    <a:pt x="799" y="149"/>
                  </a:lnTo>
                  <a:lnTo>
                    <a:pt x="815" y="237"/>
                  </a:lnTo>
                  <a:lnTo>
                    <a:pt x="841" y="319"/>
                  </a:lnTo>
                  <a:lnTo>
                    <a:pt x="875" y="404"/>
                  </a:lnTo>
                  <a:lnTo>
                    <a:pt x="914" y="484"/>
                  </a:lnTo>
                  <a:lnTo>
                    <a:pt x="962" y="559"/>
                  </a:lnTo>
                  <a:lnTo>
                    <a:pt x="1017" y="628"/>
                  </a:lnTo>
                  <a:lnTo>
                    <a:pt x="1080" y="692"/>
                  </a:lnTo>
                  <a:lnTo>
                    <a:pt x="1148" y="749"/>
                  </a:lnTo>
                  <a:lnTo>
                    <a:pt x="1222" y="800"/>
                  </a:lnTo>
                  <a:lnTo>
                    <a:pt x="1289" y="842"/>
                  </a:lnTo>
                  <a:lnTo>
                    <a:pt x="1359" y="876"/>
                  </a:lnTo>
                  <a:lnTo>
                    <a:pt x="1434" y="903"/>
                  </a:lnTo>
                  <a:lnTo>
                    <a:pt x="1508" y="923"/>
                  </a:lnTo>
                  <a:lnTo>
                    <a:pt x="1587" y="936"/>
                  </a:lnTo>
                  <a:lnTo>
                    <a:pt x="1666" y="943"/>
                  </a:lnTo>
                  <a:lnTo>
                    <a:pt x="1745" y="940"/>
                  </a:lnTo>
                  <a:lnTo>
                    <a:pt x="1822" y="931"/>
                  </a:lnTo>
                  <a:lnTo>
                    <a:pt x="1899" y="916"/>
                  </a:lnTo>
                  <a:lnTo>
                    <a:pt x="1972" y="893"/>
                  </a:lnTo>
                  <a:lnTo>
                    <a:pt x="2045" y="863"/>
                  </a:lnTo>
                  <a:lnTo>
                    <a:pt x="2113" y="826"/>
                  </a:lnTo>
                  <a:lnTo>
                    <a:pt x="2177" y="781"/>
                  </a:lnTo>
                  <a:lnTo>
                    <a:pt x="2234" y="730"/>
                  </a:lnTo>
                  <a:lnTo>
                    <a:pt x="2286" y="670"/>
                  </a:lnTo>
                  <a:lnTo>
                    <a:pt x="2333" y="605"/>
                  </a:lnTo>
                  <a:lnTo>
                    <a:pt x="2363" y="545"/>
                  </a:lnTo>
                  <a:lnTo>
                    <a:pt x="2384" y="484"/>
                  </a:lnTo>
                  <a:lnTo>
                    <a:pt x="2390" y="463"/>
                  </a:lnTo>
                  <a:lnTo>
                    <a:pt x="2374" y="482"/>
                  </a:lnTo>
                  <a:lnTo>
                    <a:pt x="2354" y="500"/>
                  </a:lnTo>
                  <a:lnTo>
                    <a:pt x="2339" y="527"/>
                  </a:lnTo>
                  <a:lnTo>
                    <a:pt x="2294" y="586"/>
                  </a:lnTo>
                  <a:lnTo>
                    <a:pt x="2244" y="635"/>
                  </a:lnTo>
                  <a:lnTo>
                    <a:pt x="2191" y="680"/>
                  </a:lnTo>
                  <a:lnTo>
                    <a:pt x="2129" y="718"/>
                  </a:lnTo>
                  <a:lnTo>
                    <a:pt x="2064" y="750"/>
                  </a:lnTo>
                  <a:lnTo>
                    <a:pt x="1998" y="774"/>
                  </a:lnTo>
                  <a:lnTo>
                    <a:pt x="1926" y="790"/>
                  </a:lnTo>
                  <a:lnTo>
                    <a:pt x="1855" y="801"/>
                  </a:lnTo>
                  <a:lnTo>
                    <a:pt x="1783" y="804"/>
                  </a:lnTo>
                  <a:lnTo>
                    <a:pt x="1711" y="802"/>
                  </a:lnTo>
                  <a:lnTo>
                    <a:pt x="1638" y="790"/>
                  </a:lnTo>
                  <a:lnTo>
                    <a:pt x="1568" y="774"/>
                  </a:lnTo>
                  <a:lnTo>
                    <a:pt x="1501" y="748"/>
                  </a:lnTo>
                  <a:lnTo>
                    <a:pt x="1436" y="717"/>
                  </a:lnTo>
                  <a:lnTo>
                    <a:pt x="1364" y="676"/>
                  </a:lnTo>
                  <a:lnTo>
                    <a:pt x="1297" y="625"/>
                  </a:lnTo>
                  <a:lnTo>
                    <a:pt x="1236" y="570"/>
                  </a:lnTo>
                  <a:lnTo>
                    <a:pt x="1181" y="506"/>
                  </a:lnTo>
                  <a:lnTo>
                    <a:pt x="1134" y="436"/>
                  </a:lnTo>
                  <a:lnTo>
                    <a:pt x="1093" y="364"/>
                  </a:lnTo>
                  <a:lnTo>
                    <a:pt x="1063" y="288"/>
                  </a:lnTo>
                  <a:lnTo>
                    <a:pt x="1038" y="207"/>
                  </a:lnTo>
                  <a:lnTo>
                    <a:pt x="1022" y="126"/>
                  </a:lnTo>
                  <a:lnTo>
                    <a:pt x="1014" y="42"/>
                  </a:lnTo>
                  <a:lnTo>
                    <a:pt x="1013" y="0"/>
                  </a:lnTo>
                  <a:lnTo>
                    <a:pt x="1045" y="0"/>
                  </a:lnTo>
                  <a:lnTo>
                    <a:pt x="1044" y="10"/>
                  </a:lnTo>
                  <a:lnTo>
                    <a:pt x="1049" y="88"/>
                  </a:lnTo>
                  <a:lnTo>
                    <a:pt x="1061" y="165"/>
                  </a:lnTo>
                  <a:lnTo>
                    <a:pt x="1080" y="240"/>
                  </a:lnTo>
                  <a:lnTo>
                    <a:pt x="1106" y="313"/>
                  </a:lnTo>
                  <a:lnTo>
                    <a:pt x="1140" y="384"/>
                  </a:lnTo>
                  <a:lnTo>
                    <a:pt x="1179" y="451"/>
                  </a:lnTo>
                  <a:lnTo>
                    <a:pt x="1224" y="514"/>
                  </a:lnTo>
                  <a:lnTo>
                    <a:pt x="1278" y="570"/>
                  </a:lnTo>
                  <a:lnTo>
                    <a:pt x="1336" y="621"/>
                  </a:lnTo>
                  <a:lnTo>
                    <a:pt x="1398" y="666"/>
                  </a:lnTo>
                  <a:lnTo>
                    <a:pt x="1466" y="703"/>
                  </a:lnTo>
                  <a:lnTo>
                    <a:pt x="1538" y="734"/>
                  </a:lnTo>
                  <a:lnTo>
                    <a:pt x="1609" y="758"/>
                  </a:lnTo>
                  <a:lnTo>
                    <a:pt x="1680" y="774"/>
                  </a:lnTo>
                  <a:lnTo>
                    <a:pt x="1752" y="782"/>
                  </a:lnTo>
                  <a:lnTo>
                    <a:pt x="1824" y="781"/>
                  </a:lnTo>
                  <a:lnTo>
                    <a:pt x="1896" y="775"/>
                  </a:lnTo>
                  <a:lnTo>
                    <a:pt x="1967" y="760"/>
                  </a:lnTo>
                  <a:lnTo>
                    <a:pt x="2037" y="738"/>
                  </a:lnTo>
                  <a:lnTo>
                    <a:pt x="2103" y="709"/>
                  </a:lnTo>
                  <a:lnTo>
                    <a:pt x="2164" y="672"/>
                  </a:lnTo>
                  <a:lnTo>
                    <a:pt x="2221" y="630"/>
                  </a:lnTo>
                  <a:lnTo>
                    <a:pt x="2272" y="580"/>
                  </a:lnTo>
                  <a:lnTo>
                    <a:pt x="2301" y="545"/>
                  </a:lnTo>
                  <a:lnTo>
                    <a:pt x="2272" y="567"/>
                  </a:lnTo>
                  <a:lnTo>
                    <a:pt x="2215" y="601"/>
                  </a:lnTo>
                  <a:lnTo>
                    <a:pt x="2154" y="628"/>
                  </a:lnTo>
                  <a:lnTo>
                    <a:pt x="2092" y="650"/>
                  </a:lnTo>
                  <a:lnTo>
                    <a:pt x="2026" y="664"/>
                  </a:lnTo>
                  <a:lnTo>
                    <a:pt x="1965" y="672"/>
                  </a:lnTo>
                  <a:lnTo>
                    <a:pt x="1906" y="672"/>
                  </a:lnTo>
                  <a:lnTo>
                    <a:pt x="1837" y="671"/>
                  </a:lnTo>
                  <a:lnTo>
                    <a:pt x="1766" y="660"/>
                  </a:lnTo>
                  <a:lnTo>
                    <a:pt x="1698" y="644"/>
                  </a:lnTo>
                  <a:lnTo>
                    <a:pt x="1634" y="621"/>
                  </a:lnTo>
                  <a:lnTo>
                    <a:pt x="1575" y="591"/>
                  </a:lnTo>
                  <a:lnTo>
                    <a:pt x="1522" y="557"/>
                  </a:lnTo>
                  <a:lnTo>
                    <a:pt x="1471" y="518"/>
                  </a:lnTo>
                  <a:lnTo>
                    <a:pt x="1430" y="476"/>
                  </a:lnTo>
                  <a:lnTo>
                    <a:pt x="1397" y="435"/>
                  </a:lnTo>
                  <a:lnTo>
                    <a:pt x="1371" y="392"/>
                  </a:lnTo>
                  <a:lnTo>
                    <a:pt x="1352" y="356"/>
                  </a:lnTo>
                  <a:lnTo>
                    <a:pt x="1340" y="324"/>
                  </a:lnTo>
                  <a:lnTo>
                    <a:pt x="1339" y="319"/>
                  </a:lnTo>
                  <a:lnTo>
                    <a:pt x="1323" y="297"/>
                  </a:lnTo>
                  <a:lnTo>
                    <a:pt x="1292" y="230"/>
                  </a:lnTo>
                  <a:lnTo>
                    <a:pt x="1268" y="160"/>
                  </a:lnTo>
                  <a:lnTo>
                    <a:pt x="1250" y="87"/>
                  </a:lnTo>
                  <a:lnTo>
                    <a:pt x="1241" y="13"/>
                  </a:lnTo>
                  <a:lnTo>
                    <a:pt x="1240" y="0"/>
                  </a:lnTo>
                  <a:lnTo>
                    <a:pt x="1256" y="0"/>
                  </a:lnTo>
                  <a:lnTo>
                    <a:pt x="1259" y="35"/>
                  </a:lnTo>
                  <a:lnTo>
                    <a:pt x="1274" y="113"/>
                  </a:lnTo>
                  <a:lnTo>
                    <a:pt x="1297" y="189"/>
                  </a:lnTo>
                  <a:lnTo>
                    <a:pt x="1328" y="258"/>
                  </a:lnTo>
                  <a:lnTo>
                    <a:pt x="1366" y="325"/>
                  </a:lnTo>
                  <a:lnTo>
                    <a:pt x="1415" y="386"/>
                  </a:lnTo>
                  <a:lnTo>
                    <a:pt x="1469" y="443"/>
                  </a:lnTo>
                  <a:lnTo>
                    <a:pt x="1518" y="481"/>
                  </a:lnTo>
                  <a:lnTo>
                    <a:pt x="1578" y="506"/>
                  </a:lnTo>
                  <a:lnTo>
                    <a:pt x="1644" y="524"/>
                  </a:lnTo>
                  <a:lnTo>
                    <a:pt x="1711" y="534"/>
                  </a:lnTo>
                  <a:lnTo>
                    <a:pt x="1780" y="534"/>
                  </a:lnTo>
                  <a:lnTo>
                    <a:pt x="1846" y="527"/>
                  </a:lnTo>
                  <a:lnTo>
                    <a:pt x="1908" y="513"/>
                  </a:lnTo>
                  <a:lnTo>
                    <a:pt x="1965" y="491"/>
                  </a:lnTo>
                  <a:lnTo>
                    <a:pt x="2014" y="464"/>
                  </a:lnTo>
                  <a:lnTo>
                    <a:pt x="2047" y="442"/>
                  </a:lnTo>
                  <a:lnTo>
                    <a:pt x="2072" y="420"/>
                  </a:lnTo>
                  <a:lnTo>
                    <a:pt x="2093" y="399"/>
                  </a:lnTo>
                  <a:lnTo>
                    <a:pt x="2107" y="381"/>
                  </a:lnTo>
                  <a:lnTo>
                    <a:pt x="2119" y="365"/>
                  </a:lnTo>
                  <a:lnTo>
                    <a:pt x="2123" y="357"/>
                  </a:lnTo>
                  <a:lnTo>
                    <a:pt x="2150" y="331"/>
                  </a:lnTo>
                  <a:lnTo>
                    <a:pt x="2185" y="309"/>
                  </a:lnTo>
                  <a:lnTo>
                    <a:pt x="2209" y="302"/>
                  </a:lnTo>
                  <a:lnTo>
                    <a:pt x="2235" y="298"/>
                  </a:lnTo>
                  <a:lnTo>
                    <a:pt x="2259" y="303"/>
                  </a:lnTo>
                  <a:lnTo>
                    <a:pt x="2265" y="307"/>
                  </a:lnTo>
                  <a:lnTo>
                    <a:pt x="2276" y="276"/>
                  </a:lnTo>
                  <a:lnTo>
                    <a:pt x="2287" y="219"/>
                  </a:lnTo>
                  <a:lnTo>
                    <a:pt x="2291" y="160"/>
                  </a:lnTo>
                  <a:lnTo>
                    <a:pt x="2288" y="102"/>
                  </a:lnTo>
                  <a:lnTo>
                    <a:pt x="2274" y="52"/>
                  </a:lnTo>
                  <a:lnTo>
                    <a:pt x="2254" y="5"/>
                  </a:lnTo>
                  <a:lnTo>
                    <a:pt x="2251" y="0"/>
                  </a:lnTo>
                  <a:lnTo>
                    <a:pt x="2271" y="0"/>
                  </a:lnTo>
                  <a:lnTo>
                    <a:pt x="2271" y="0"/>
                  </a:lnTo>
                  <a:lnTo>
                    <a:pt x="2290" y="45"/>
                  </a:lnTo>
                  <a:lnTo>
                    <a:pt x="2303" y="95"/>
                  </a:lnTo>
                  <a:lnTo>
                    <a:pt x="2309" y="144"/>
                  </a:lnTo>
                  <a:lnTo>
                    <a:pt x="2306" y="196"/>
                  </a:lnTo>
                  <a:lnTo>
                    <a:pt x="2299" y="247"/>
                  </a:lnTo>
                  <a:lnTo>
                    <a:pt x="2285" y="299"/>
                  </a:lnTo>
                  <a:lnTo>
                    <a:pt x="2278" y="316"/>
                  </a:lnTo>
                  <a:lnTo>
                    <a:pt x="2279" y="317"/>
                  </a:lnTo>
                  <a:lnTo>
                    <a:pt x="2288" y="324"/>
                  </a:lnTo>
                  <a:lnTo>
                    <a:pt x="2301" y="287"/>
                  </a:lnTo>
                  <a:lnTo>
                    <a:pt x="2313" y="252"/>
                  </a:lnTo>
                  <a:lnTo>
                    <a:pt x="2321" y="205"/>
                  </a:lnTo>
                  <a:lnTo>
                    <a:pt x="2322" y="165"/>
                  </a:lnTo>
                  <a:lnTo>
                    <a:pt x="2320" y="131"/>
                  </a:lnTo>
                  <a:lnTo>
                    <a:pt x="2318" y="110"/>
                  </a:lnTo>
                  <a:lnTo>
                    <a:pt x="2315" y="97"/>
                  </a:lnTo>
                  <a:lnTo>
                    <a:pt x="2313" y="70"/>
                  </a:lnTo>
                  <a:lnTo>
                    <a:pt x="2316" y="45"/>
                  </a:lnTo>
                  <a:lnTo>
                    <a:pt x="2322" y="20"/>
                  </a:lnTo>
                  <a:lnTo>
                    <a:pt x="2329" y="8"/>
                  </a:lnTo>
                  <a:lnTo>
                    <a:pt x="2304" y="0"/>
                  </a:lnTo>
                  <a:lnTo>
                    <a:pt x="2480" y="0"/>
                  </a:lnTo>
                  <a:lnTo>
                    <a:pt x="2481" y="1"/>
                  </a:lnTo>
                  <a:lnTo>
                    <a:pt x="2482" y="2"/>
                  </a:lnTo>
                  <a:lnTo>
                    <a:pt x="2491" y="1"/>
                  </a:lnTo>
                  <a:lnTo>
                    <a:pt x="2490" y="0"/>
                  </a:lnTo>
                  <a:lnTo>
                    <a:pt x="2543" y="0"/>
                  </a:lnTo>
                  <a:lnTo>
                    <a:pt x="2538" y="2"/>
                  </a:lnTo>
                  <a:lnTo>
                    <a:pt x="2512" y="8"/>
                  </a:lnTo>
                  <a:lnTo>
                    <a:pt x="2521" y="45"/>
                  </a:lnTo>
                  <a:lnTo>
                    <a:pt x="2547" y="120"/>
                  </a:lnTo>
                  <a:lnTo>
                    <a:pt x="2575" y="179"/>
                  </a:lnTo>
                  <a:lnTo>
                    <a:pt x="2609" y="232"/>
                  </a:lnTo>
                  <a:lnTo>
                    <a:pt x="2651" y="283"/>
                  </a:lnTo>
                  <a:lnTo>
                    <a:pt x="2697" y="326"/>
                  </a:lnTo>
                  <a:lnTo>
                    <a:pt x="2750" y="365"/>
                  </a:lnTo>
                  <a:lnTo>
                    <a:pt x="2808" y="397"/>
                  </a:lnTo>
                  <a:lnTo>
                    <a:pt x="2867" y="421"/>
                  </a:lnTo>
                  <a:lnTo>
                    <a:pt x="2928" y="438"/>
                  </a:lnTo>
                  <a:lnTo>
                    <a:pt x="2991" y="444"/>
                  </a:lnTo>
                  <a:lnTo>
                    <a:pt x="3056" y="443"/>
                  </a:lnTo>
                  <a:lnTo>
                    <a:pt x="3120" y="432"/>
                  </a:lnTo>
                  <a:lnTo>
                    <a:pt x="3182" y="409"/>
                  </a:lnTo>
                  <a:lnTo>
                    <a:pt x="3231" y="383"/>
                  </a:lnTo>
                  <a:lnTo>
                    <a:pt x="3274" y="347"/>
                  </a:lnTo>
                  <a:lnTo>
                    <a:pt x="3314" y="306"/>
                  </a:lnTo>
                  <a:lnTo>
                    <a:pt x="3346" y="261"/>
                  </a:lnTo>
                  <a:lnTo>
                    <a:pt x="3370" y="211"/>
                  </a:lnTo>
                  <a:lnTo>
                    <a:pt x="3388" y="171"/>
                  </a:lnTo>
                  <a:lnTo>
                    <a:pt x="3364" y="169"/>
                  </a:lnTo>
                  <a:lnTo>
                    <a:pt x="3318" y="155"/>
                  </a:lnTo>
                  <a:lnTo>
                    <a:pt x="3277" y="135"/>
                  </a:lnTo>
                  <a:lnTo>
                    <a:pt x="3238" y="108"/>
                  </a:lnTo>
                  <a:lnTo>
                    <a:pt x="3225" y="96"/>
                  </a:lnTo>
                  <a:lnTo>
                    <a:pt x="3213" y="107"/>
                  </a:lnTo>
                  <a:lnTo>
                    <a:pt x="3191" y="122"/>
                  </a:lnTo>
                  <a:lnTo>
                    <a:pt x="3150" y="137"/>
                  </a:lnTo>
                  <a:lnTo>
                    <a:pt x="3107" y="146"/>
                  </a:lnTo>
                  <a:lnTo>
                    <a:pt x="3063" y="142"/>
                  </a:lnTo>
                  <a:lnTo>
                    <a:pt x="3022" y="133"/>
                  </a:lnTo>
                  <a:lnTo>
                    <a:pt x="2990" y="119"/>
                  </a:lnTo>
                  <a:lnTo>
                    <a:pt x="2961" y="98"/>
                  </a:lnTo>
                  <a:lnTo>
                    <a:pt x="2953" y="91"/>
                  </a:lnTo>
                  <a:lnTo>
                    <a:pt x="2952" y="90"/>
                  </a:lnTo>
                  <a:lnTo>
                    <a:pt x="2950" y="89"/>
                  </a:lnTo>
                  <a:lnTo>
                    <a:pt x="2949" y="88"/>
                  </a:lnTo>
                  <a:lnTo>
                    <a:pt x="2949" y="88"/>
                  </a:lnTo>
                  <a:lnTo>
                    <a:pt x="2949" y="87"/>
                  </a:lnTo>
                  <a:lnTo>
                    <a:pt x="2935" y="76"/>
                  </a:lnTo>
                  <a:lnTo>
                    <a:pt x="2909" y="49"/>
                  </a:lnTo>
                  <a:lnTo>
                    <a:pt x="2891" y="19"/>
                  </a:lnTo>
                  <a:lnTo>
                    <a:pt x="2882" y="0"/>
                  </a:lnTo>
                  <a:lnTo>
                    <a:pt x="2915" y="0"/>
                  </a:lnTo>
                  <a:lnTo>
                    <a:pt x="2937" y="22"/>
                  </a:lnTo>
                  <a:lnTo>
                    <a:pt x="2967" y="44"/>
                  </a:lnTo>
                  <a:lnTo>
                    <a:pt x="3003" y="58"/>
                  </a:lnTo>
                  <a:lnTo>
                    <a:pt x="3033" y="65"/>
                  </a:lnTo>
                  <a:lnTo>
                    <a:pt x="3060" y="63"/>
                  </a:lnTo>
                  <a:lnTo>
                    <a:pt x="3077" y="59"/>
                  </a:lnTo>
                  <a:lnTo>
                    <a:pt x="3086" y="56"/>
                  </a:lnTo>
                  <a:lnTo>
                    <a:pt x="3094" y="56"/>
                  </a:lnTo>
                  <a:lnTo>
                    <a:pt x="3104" y="54"/>
                  </a:lnTo>
                  <a:lnTo>
                    <a:pt x="3113" y="56"/>
                  </a:lnTo>
                  <a:lnTo>
                    <a:pt x="3118" y="57"/>
                  </a:lnTo>
                  <a:lnTo>
                    <a:pt x="3126" y="60"/>
                  </a:lnTo>
                  <a:lnTo>
                    <a:pt x="3130" y="65"/>
                  </a:lnTo>
                  <a:lnTo>
                    <a:pt x="3135" y="69"/>
                  </a:lnTo>
                  <a:lnTo>
                    <a:pt x="3138" y="75"/>
                  </a:lnTo>
                  <a:lnTo>
                    <a:pt x="3137" y="82"/>
                  </a:lnTo>
                  <a:lnTo>
                    <a:pt x="3149" y="75"/>
                  </a:lnTo>
                  <a:lnTo>
                    <a:pt x="3159" y="67"/>
                  </a:lnTo>
                  <a:lnTo>
                    <a:pt x="3177" y="47"/>
                  </a:lnTo>
                  <a:lnTo>
                    <a:pt x="3178" y="45"/>
                  </a:lnTo>
                  <a:lnTo>
                    <a:pt x="3174" y="40"/>
                  </a:lnTo>
                  <a:lnTo>
                    <a:pt x="3151" y="0"/>
                  </a:lnTo>
                  <a:lnTo>
                    <a:pt x="3163" y="0"/>
                  </a:lnTo>
                  <a:lnTo>
                    <a:pt x="3166" y="8"/>
                  </a:lnTo>
                  <a:lnTo>
                    <a:pt x="3185" y="37"/>
                  </a:lnTo>
                  <a:lnTo>
                    <a:pt x="3187" y="34"/>
                  </a:lnTo>
                  <a:lnTo>
                    <a:pt x="3190" y="23"/>
                  </a:lnTo>
                  <a:lnTo>
                    <a:pt x="3197" y="17"/>
                  </a:lnTo>
                  <a:lnTo>
                    <a:pt x="3202" y="10"/>
                  </a:lnTo>
                  <a:lnTo>
                    <a:pt x="3210" y="5"/>
                  </a:lnTo>
                  <a:lnTo>
                    <a:pt x="3215" y="1"/>
                  </a:lnTo>
                  <a:lnTo>
                    <a:pt x="3217" y="0"/>
                  </a:lnTo>
                  <a:lnTo>
                    <a:pt x="3239" y="0"/>
                  </a:lnTo>
                  <a:close/>
                  <a:moveTo>
                    <a:pt x="1429" y="0"/>
                  </a:moveTo>
                  <a:lnTo>
                    <a:pt x="1437" y="0"/>
                  </a:lnTo>
                  <a:lnTo>
                    <a:pt x="1430" y="43"/>
                  </a:lnTo>
                  <a:lnTo>
                    <a:pt x="1429" y="95"/>
                  </a:lnTo>
                  <a:lnTo>
                    <a:pt x="1441" y="148"/>
                  </a:lnTo>
                  <a:lnTo>
                    <a:pt x="1459" y="197"/>
                  </a:lnTo>
                  <a:lnTo>
                    <a:pt x="1485" y="241"/>
                  </a:lnTo>
                  <a:lnTo>
                    <a:pt x="1519" y="282"/>
                  </a:lnTo>
                  <a:lnTo>
                    <a:pt x="1559" y="318"/>
                  </a:lnTo>
                  <a:lnTo>
                    <a:pt x="1603" y="348"/>
                  </a:lnTo>
                  <a:lnTo>
                    <a:pt x="1651" y="371"/>
                  </a:lnTo>
                  <a:lnTo>
                    <a:pt x="1698" y="385"/>
                  </a:lnTo>
                  <a:lnTo>
                    <a:pt x="1696" y="384"/>
                  </a:lnTo>
                  <a:lnTo>
                    <a:pt x="1642" y="370"/>
                  </a:lnTo>
                  <a:lnTo>
                    <a:pt x="1593" y="345"/>
                  </a:lnTo>
                  <a:lnTo>
                    <a:pt x="1547" y="313"/>
                  </a:lnTo>
                  <a:lnTo>
                    <a:pt x="1508" y="274"/>
                  </a:lnTo>
                  <a:lnTo>
                    <a:pt x="1474" y="231"/>
                  </a:lnTo>
                  <a:lnTo>
                    <a:pt x="1449" y="185"/>
                  </a:lnTo>
                  <a:lnTo>
                    <a:pt x="1430" y="133"/>
                  </a:lnTo>
                  <a:lnTo>
                    <a:pt x="1422" y="77"/>
                  </a:lnTo>
                  <a:lnTo>
                    <a:pt x="1425" y="19"/>
                  </a:lnTo>
                  <a:lnTo>
                    <a:pt x="1429" y="0"/>
                  </a:lnTo>
                  <a:close/>
                  <a:moveTo>
                    <a:pt x="290" y="0"/>
                  </a:moveTo>
                  <a:lnTo>
                    <a:pt x="304" y="0"/>
                  </a:lnTo>
                  <a:lnTo>
                    <a:pt x="301" y="2"/>
                  </a:lnTo>
                  <a:lnTo>
                    <a:pt x="231" y="30"/>
                  </a:lnTo>
                  <a:lnTo>
                    <a:pt x="157" y="50"/>
                  </a:lnTo>
                  <a:lnTo>
                    <a:pt x="81" y="60"/>
                  </a:lnTo>
                  <a:lnTo>
                    <a:pt x="2" y="59"/>
                  </a:lnTo>
                  <a:lnTo>
                    <a:pt x="0" y="58"/>
                  </a:lnTo>
                  <a:lnTo>
                    <a:pt x="0" y="48"/>
                  </a:lnTo>
                  <a:lnTo>
                    <a:pt x="44" y="52"/>
                  </a:lnTo>
                  <a:lnTo>
                    <a:pt x="123" y="46"/>
                  </a:lnTo>
                  <a:lnTo>
                    <a:pt x="201" y="32"/>
                  </a:lnTo>
                  <a:lnTo>
                    <a:pt x="276" y="6"/>
                  </a:lnTo>
                  <a:lnTo>
                    <a:pt x="29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608012" y="609600"/>
            <a:ext cx="7467601" cy="5638800"/>
          </a:xfrm>
          <a:solidFill>
            <a:schemeClr val="accent3">
              <a:lumMod val="60000"/>
              <a:lumOff val="40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5" name="Marcador de posición de imagen 2"/>
          <p:cNvSpPr>
            <a:spLocks noGrp="1"/>
          </p:cNvSpPr>
          <p:nvPr>
            <p:ph type="pic" idx="10"/>
          </p:nvPr>
        </p:nvSpPr>
        <p:spPr>
          <a:xfrm>
            <a:off x="8211185" y="609600"/>
            <a:ext cx="3369628" cy="5638800"/>
          </a:xfrm>
          <a:solidFill>
            <a:schemeClr val="accent3">
              <a:lumMod val="60000"/>
              <a:lumOff val="40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2" name="Marcador de fecha 1"/>
          <p:cNvSpPr>
            <a:spLocks noGrp="1"/>
          </p:cNvSpPr>
          <p:nvPr>
            <p:ph type="dt" sz="half" idx="11"/>
          </p:nvPr>
        </p:nvSpPr>
        <p:spPr/>
        <p:txBody>
          <a:bodyPr rtlCol="0"/>
          <a:lstStyle/>
          <a:p>
            <a:pPr rtl="0"/>
            <a:fld id="{26428F68-B5DC-4F91-B9DC-F9016D2FAA4F}" type="datetime1">
              <a:rPr lang="es-ES" noProof="0" smtClean="0"/>
              <a:t>10/05/2026</a:t>
            </a:fld>
            <a:endParaRPr lang="es-ES" noProof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3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es-ES" noProof="0"/>
              <a:pPr rtl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1218208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n a la izquierda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posición de imagen 8"/>
          <p:cNvSpPr>
            <a:spLocks noGrp="1"/>
          </p:cNvSpPr>
          <p:nvPr>
            <p:ph type="pic" sz="quarter" idx="10"/>
          </p:nvPr>
        </p:nvSpPr>
        <p:spPr>
          <a:xfrm>
            <a:off x="531812" y="609600"/>
            <a:ext cx="11125201" cy="3886200"/>
          </a:xfrm>
          <a:solidFill>
            <a:schemeClr val="accent3">
              <a:lumMod val="60000"/>
              <a:lumOff val="40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2" name="Título 1"/>
          <p:cNvSpPr>
            <a:spLocks noGrp="1"/>
          </p:cNvSpPr>
          <p:nvPr>
            <p:ph type="ctrTitle" hasCustomPrompt="1"/>
          </p:nvPr>
        </p:nvSpPr>
        <p:spPr>
          <a:xfrm>
            <a:off x="531812" y="4800600"/>
            <a:ext cx="11125201" cy="838200"/>
          </a:xfrm>
        </p:spPr>
        <p:txBody>
          <a:bodyPr rtlCol="0" anchor="b">
            <a:normAutofit/>
          </a:bodyPr>
          <a:lstStyle>
            <a:lvl1pPr algn="ctr">
              <a:lnSpc>
                <a:spcPct val="85000"/>
              </a:lnSpc>
              <a:defRPr sz="4800">
                <a:solidFill>
                  <a:schemeClr val="accent3"/>
                </a:solidFill>
              </a:defRPr>
            </a:lvl1pPr>
          </a:lstStyle>
          <a:p>
            <a:pPr rtl="0"/>
            <a:r>
              <a:rPr lang="es-ES" noProof="0"/>
              <a:t>Haga clic para escribir el nombre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A48B6F9-0952-4B21-A2C4-D5AB968C16A5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531812" y="5740400"/>
            <a:ext cx="11125201" cy="508000"/>
          </a:xfrm>
        </p:spPr>
        <p:txBody>
          <a:bodyPr rtlCol="0">
            <a:normAutofit/>
          </a:bodyPr>
          <a:lstStyle>
            <a:lvl1pPr marL="0" indent="0" algn="ctr">
              <a:lnSpc>
                <a:spcPct val="110000"/>
              </a:lnSpc>
              <a:spcBef>
                <a:spcPts val="10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3112540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es imáge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o 7" hidden="1"/>
          <p:cNvGrpSpPr/>
          <p:nvPr/>
        </p:nvGrpSpPr>
        <p:grpSpPr bwMode="black">
          <a:xfrm flipV="1">
            <a:off x="1588" y="3111500"/>
            <a:ext cx="12187237" cy="3746500"/>
            <a:chOff x="1588" y="1588"/>
            <a:chExt cx="12187237" cy="3746500"/>
          </a:xfrm>
        </p:grpSpPr>
        <p:sp>
          <p:nvSpPr>
            <p:cNvPr id="9" name="Forma libre 15"/>
            <p:cNvSpPr>
              <a:spLocks noEditPoints="1"/>
            </p:cNvSpPr>
            <p:nvPr/>
          </p:nvSpPr>
          <p:spPr bwMode="black">
            <a:xfrm>
              <a:off x="8066088" y="1588"/>
              <a:ext cx="4122737" cy="3746500"/>
            </a:xfrm>
            <a:custGeom>
              <a:avLst/>
              <a:gdLst>
                <a:gd name="T0" fmla="*/ 803 w 2597"/>
                <a:gd name="T1" fmla="*/ 0 h 2360"/>
                <a:gd name="T2" fmla="*/ 824 w 2597"/>
                <a:gd name="T3" fmla="*/ 52 h 2360"/>
                <a:gd name="T4" fmla="*/ 2556 w 2597"/>
                <a:gd name="T5" fmla="*/ 20 h 2360"/>
                <a:gd name="T6" fmla="*/ 2539 w 2597"/>
                <a:gd name="T7" fmla="*/ 205 h 2360"/>
                <a:gd name="T8" fmla="*/ 2436 w 2597"/>
                <a:gd name="T9" fmla="*/ 248 h 2360"/>
                <a:gd name="T10" fmla="*/ 2597 w 2597"/>
                <a:gd name="T11" fmla="*/ 280 h 2360"/>
                <a:gd name="T12" fmla="*/ 2484 w 2597"/>
                <a:gd name="T13" fmla="*/ 344 h 2360"/>
                <a:gd name="T14" fmla="*/ 448 w 2597"/>
                <a:gd name="T15" fmla="*/ 346 h 2360"/>
                <a:gd name="T16" fmla="*/ 2356 w 2597"/>
                <a:gd name="T17" fmla="*/ 347 h 2360"/>
                <a:gd name="T18" fmla="*/ 1342 w 2597"/>
                <a:gd name="T19" fmla="*/ 367 h 2360"/>
                <a:gd name="T20" fmla="*/ 1387 w 2597"/>
                <a:gd name="T21" fmla="*/ 396 h 2360"/>
                <a:gd name="T22" fmla="*/ 1359 w 2597"/>
                <a:gd name="T23" fmla="*/ 313 h 2360"/>
                <a:gd name="T24" fmla="*/ 1309 w 2597"/>
                <a:gd name="T25" fmla="*/ 175 h 2360"/>
                <a:gd name="T26" fmla="*/ 1382 w 2597"/>
                <a:gd name="T27" fmla="*/ 296 h 2360"/>
                <a:gd name="T28" fmla="*/ 1326 w 2597"/>
                <a:gd name="T29" fmla="*/ 598 h 2360"/>
                <a:gd name="T30" fmla="*/ 722 w 2597"/>
                <a:gd name="T31" fmla="*/ 450 h 2360"/>
                <a:gd name="T32" fmla="*/ 993 w 2597"/>
                <a:gd name="T33" fmla="*/ 51 h 2360"/>
                <a:gd name="T34" fmla="*/ 951 w 2597"/>
                <a:gd name="T35" fmla="*/ 26 h 2360"/>
                <a:gd name="T36" fmla="*/ 879 w 2597"/>
                <a:gd name="T37" fmla="*/ 144 h 2360"/>
                <a:gd name="T38" fmla="*/ 399 w 2597"/>
                <a:gd name="T39" fmla="*/ 44 h 2360"/>
                <a:gd name="T40" fmla="*/ 671 w 2597"/>
                <a:gd name="T41" fmla="*/ 84 h 2360"/>
                <a:gd name="T42" fmla="*/ 157 w 2597"/>
                <a:gd name="T43" fmla="*/ 487 h 2360"/>
                <a:gd name="T44" fmla="*/ 226 w 2597"/>
                <a:gd name="T45" fmla="*/ 556 h 2360"/>
                <a:gd name="T46" fmla="*/ 2304 w 2597"/>
                <a:gd name="T47" fmla="*/ 296 h 2360"/>
                <a:gd name="T48" fmla="*/ 2183 w 2597"/>
                <a:gd name="T49" fmla="*/ 781 h 2360"/>
                <a:gd name="T50" fmla="*/ 2533 w 2597"/>
                <a:gd name="T51" fmla="*/ 739 h 2360"/>
                <a:gd name="T52" fmla="*/ 1654 w 2597"/>
                <a:gd name="T53" fmla="*/ 438 h 2360"/>
                <a:gd name="T54" fmla="*/ 1799 w 2597"/>
                <a:gd name="T55" fmla="*/ 517 h 2360"/>
                <a:gd name="T56" fmla="*/ 2033 w 2597"/>
                <a:gd name="T57" fmla="*/ 567 h 2360"/>
                <a:gd name="T58" fmla="*/ 2123 w 2597"/>
                <a:gd name="T59" fmla="*/ 899 h 2360"/>
                <a:gd name="T60" fmla="*/ 2082 w 2597"/>
                <a:gd name="T61" fmla="*/ 911 h 2360"/>
                <a:gd name="T62" fmla="*/ 1924 w 2597"/>
                <a:gd name="T63" fmla="*/ 949 h 2360"/>
                <a:gd name="T64" fmla="*/ 2437 w 2597"/>
                <a:gd name="T65" fmla="*/ 1068 h 2360"/>
                <a:gd name="T66" fmla="*/ 840 w 2597"/>
                <a:gd name="T67" fmla="*/ 1143 h 2360"/>
                <a:gd name="T68" fmla="*/ 776 w 2597"/>
                <a:gd name="T69" fmla="*/ 1217 h 2360"/>
                <a:gd name="T70" fmla="*/ 2506 w 2597"/>
                <a:gd name="T71" fmla="*/ 1414 h 2360"/>
                <a:gd name="T72" fmla="*/ 2597 w 2597"/>
                <a:gd name="T73" fmla="*/ 2327 h 2360"/>
                <a:gd name="T74" fmla="*/ 1764 w 2597"/>
                <a:gd name="T75" fmla="*/ 1010 h 2360"/>
                <a:gd name="T76" fmla="*/ 2457 w 2597"/>
                <a:gd name="T77" fmla="*/ 1702 h 2360"/>
                <a:gd name="T78" fmla="*/ 2565 w 2597"/>
                <a:gd name="T79" fmla="*/ 1694 h 2360"/>
                <a:gd name="T80" fmla="*/ 2381 w 2597"/>
                <a:gd name="T81" fmla="*/ 1189 h 2360"/>
                <a:gd name="T82" fmla="*/ 2115 w 2597"/>
                <a:gd name="T83" fmla="*/ 918 h 2360"/>
                <a:gd name="T84" fmla="*/ 2247 w 2597"/>
                <a:gd name="T85" fmla="*/ 859 h 2360"/>
                <a:gd name="T86" fmla="*/ 2286 w 2597"/>
                <a:gd name="T87" fmla="*/ 625 h 2360"/>
                <a:gd name="T88" fmla="*/ 2356 w 2597"/>
                <a:gd name="T89" fmla="*/ 584 h 2360"/>
                <a:gd name="T90" fmla="*/ 2420 w 2597"/>
                <a:gd name="T91" fmla="*/ 643 h 2360"/>
                <a:gd name="T92" fmla="*/ 2510 w 2597"/>
                <a:gd name="T93" fmla="*/ 642 h 2360"/>
                <a:gd name="T94" fmla="*/ 2597 w 2597"/>
                <a:gd name="T95" fmla="*/ 520 h 2360"/>
                <a:gd name="T96" fmla="*/ 2350 w 2597"/>
                <a:gd name="T97" fmla="*/ 377 h 2360"/>
                <a:gd name="T98" fmla="*/ 2234 w 2597"/>
                <a:gd name="T99" fmla="*/ 176 h 2360"/>
                <a:gd name="T100" fmla="*/ 1574 w 2597"/>
                <a:gd name="T101" fmla="*/ 425 h 2360"/>
                <a:gd name="T102" fmla="*/ 1765 w 2597"/>
                <a:gd name="T103" fmla="*/ 116 h 2360"/>
                <a:gd name="T104" fmla="*/ 1521 w 2597"/>
                <a:gd name="T105" fmla="*/ 38 h 2360"/>
                <a:gd name="T106" fmla="*/ 1182 w 2597"/>
                <a:gd name="T107" fmla="*/ 542 h 2360"/>
                <a:gd name="T108" fmla="*/ 1114 w 2597"/>
                <a:gd name="T109" fmla="*/ 198 h 2360"/>
                <a:gd name="T110" fmla="*/ 1002 w 2597"/>
                <a:gd name="T111" fmla="*/ 189 h 2360"/>
                <a:gd name="T112" fmla="*/ 641 w 2597"/>
                <a:gd name="T113" fmla="*/ 1138 h 2360"/>
                <a:gd name="T114" fmla="*/ 798 w 2597"/>
                <a:gd name="T115" fmla="*/ 1259 h 2360"/>
                <a:gd name="T116" fmla="*/ 1103 w 2597"/>
                <a:gd name="T117" fmla="*/ 686 h 2360"/>
                <a:gd name="T118" fmla="*/ 1547 w 2597"/>
                <a:gd name="T119" fmla="*/ 527 h 2360"/>
                <a:gd name="T120" fmla="*/ 1465 w 2597"/>
                <a:gd name="T121" fmla="*/ 975 h 2360"/>
                <a:gd name="T122" fmla="*/ 1474 w 2597"/>
                <a:gd name="T123" fmla="*/ 942 h 2360"/>
                <a:gd name="T124" fmla="*/ 1735 w 2597"/>
                <a:gd name="T125" fmla="*/ 1768 h 2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97" h="2360">
                  <a:moveTo>
                    <a:pt x="1029" y="5"/>
                  </a:moveTo>
                  <a:lnTo>
                    <a:pt x="1026" y="0"/>
                  </a:lnTo>
                  <a:lnTo>
                    <a:pt x="1026" y="0"/>
                  </a:lnTo>
                  <a:lnTo>
                    <a:pt x="1026" y="0"/>
                  </a:lnTo>
                  <a:lnTo>
                    <a:pt x="1026" y="2"/>
                  </a:lnTo>
                  <a:lnTo>
                    <a:pt x="1029" y="5"/>
                  </a:lnTo>
                  <a:close/>
                  <a:moveTo>
                    <a:pt x="769" y="6"/>
                  </a:moveTo>
                  <a:lnTo>
                    <a:pt x="769" y="0"/>
                  </a:lnTo>
                  <a:lnTo>
                    <a:pt x="767" y="0"/>
                  </a:lnTo>
                  <a:lnTo>
                    <a:pt x="769" y="6"/>
                  </a:lnTo>
                  <a:close/>
                  <a:moveTo>
                    <a:pt x="769" y="7"/>
                  </a:moveTo>
                  <a:lnTo>
                    <a:pt x="769" y="6"/>
                  </a:lnTo>
                  <a:lnTo>
                    <a:pt x="769" y="6"/>
                  </a:lnTo>
                  <a:lnTo>
                    <a:pt x="769" y="7"/>
                  </a:lnTo>
                  <a:close/>
                  <a:moveTo>
                    <a:pt x="1049" y="18"/>
                  </a:moveTo>
                  <a:lnTo>
                    <a:pt x="1036" y="11"/>
                  </a:lnTo>
                  <a:lnTo>
                    <a:pt x="1029" y="5"/>
                  </a:lnTo>
                  <a:lnTo>
                    <a:pt x="1033" y="11"/>
                  </a:lnTo>
                  <a:lnTo>
                    <a:pt x="1049" y="18"/>
                  </a:lnTo>
                  <a:close/>
                  <a:moveTo>
                    <a:pt x="806" y="34"/>
                  </a:moveTo>
                  <a:lnTo>
                    <a:pt x="801" y="7"/>
                  </a:lnTo>
                  <a:lnTo>
                    <a:pt x="803" y="0"/>
                  </a:lnTo>
                  <a:lnTo>
                    <a:pt x="802" y="0"/>
                  </a:lnTo>
                  <a:lnTo>
                    <a:pt x="800" y="11"/>
                  </a:lnTo>
                  <a:lnTo>
                    <a:pt x="806" y="34"/>
                  </a:lnTo>
                  <a:close/>
                  <a:moveTo>
                    <a:pt x="794" y="40"/>
                  </a:moveTo>
                  <a:lnTo>
                    <a:pt x="782" y="27"/>
                  </a:lnTo>
                  <a:lnTo>
                    <a:pt x="769" y="7"/>
                  </a:lnTo>
                  <a:lnTo>
                    <a:pt x="774" y="19"/>
                  </a:lnTo>
                  <a:lnTo>
                    <a:pt x="788" y="36"/>
                  </a:lnTo>
                  <a:lnTo>
                    <a:pt x="794" y="40"/>
                  </a:lnTo>
                  <a:close/>
                  <a:moveTo>
                    <a:pt x="803" y="46"/>
                  </a:moveTo>
                  <a:lnTo>
                    <a:pt x="794" y="40"/>
                  </a:lnTo>
                  <a:lnTo>
                    <a:pt x="798" y="44"/>
                  </a:lnTo>
                  <a:lnTo>
                    <a:pt x="803" y="46"/>
                  </a:lnTo>
                  <a:close/>
                  <a:moveTo>
                    <a:pt x="820" y="51"/>
                  </a:moveTo>
                  <a:lnTo>
                    <a:pt x="803" y="46"/>
                  </a:lnTo>
                  <a:lnTo>
                    <a:pt x="805" y="47"/>
                  </a:lnTo>
                  <a:lnTo>
                    <a:pt x="820" y="51"/>
                  </a:lnTo>
                  <a:close/>
                  <a:moveTo>
                    <a:pt x="822" y="52"/>
                  </a:moveTo>
                  <a:lnTo>
                    <a:pt x="823" y="52"/>
                  </a:lnTo>
                  <a:lnTo>
                    <a:pt x="820" y="51"/>
                  </a:lnTo>
                  <a:lnTo>
                    <a:pt x="822" y="52"/>
                  </a:lnTo>
                  <a:close/>
                  <a:moveTo>
                    <a:pt x="824" y="52"/>
                  </a:moveTo>
                  <a:lnTo>
                    <a:pt x="845" y="51"/>
                  </a:lnTo>
                  <a:lnTo>
                    <a:pt x="823" y="52"/>
                  </a:lnTo>
                  <a:lnTo>
                    <a:pt x="824" y="52"/>
                  </a:lnTo>
                  <a:close/>
                  <a:moveTo>
                    <a:pt x="2597" y="96"/>
                  </a:moveTo>
                  <a:lnTo>
                    <a:pt x="2597" y="48"/>
                  </a:lnTo>
                  <a:lnTo>
                    <a:pt x="2594" y="23"/>
                  </a:lnTo>
                  <a:lnTo>
                    <a:pt x="2596" y="0"/>
                  </a:lnTo>
                  <a:lnTo>
                    <a:pt x="2581" y="0"/>
                  </a:lnTo>
                  <a:lnTo>
                    <a:pt x="2579" y="15"/>
                  </a:lnTo>
                  <a:lnTo>
                    <a:pt x="2579" y="35"/>
                  </a:lnTo>
                  <a:lnTo>
                    <a:pt x="2579" y="49"/>
                  </a:lnTo>
                  <a:lnTo>
                    <a:pt x="2582" y="57"/>
                  </a:lnTo>
                  <a:lnTo>
                    <a:pt x="2581" y="62"/>
                  </a:lnTo>
                  <a:lnTo>
                    <a:pt x="2593" y="90"/>
                  </a:lnTo>
                  <a:lnTo>
                    <a:pt x="2597" y="96"/>
                  </a:lnTo>
                  <a:close/>
                  <a:moveTo>
                    <a:pt x="2597" y="150"/>
                  </a:moveTo>
                  <a:lnTo>
                    <a:pt x="2597" y="141"/>
                  </a:lnTo>
                  <a:lnTo>
                    <a:pt x="2591" y="135"/>
                  </a:lnTo>
                  <a:lnTo>
                    <a:pt x="2576" y="114"/>
                  </a:lnTo>
                  <a:lnTo>
                    <a:pt x="2564" y="86"/>
                  </a:lnTo>
                  <a:lnTo>
                    <a:pt x="2559" y="54"/>
                  </a:lnTo>
                  <a:lnTo>
                    <a:pt x="2556" y="20"/>
                  </a:lnTo>
                  <a:lnTo>
                    <a:pt x="2559" y="0"/>
                  </a:lnTo>
                  <a:lnTo>
                    <a:pt x="2549" y="0"/>
                  </a:lnTo>
                  <a:lnTo>
                    <a:pt x="2546" y="35"/>
                  </a:lnTo>
                  <a:lnTo>
                    <a:pt x="2549" y="66"/>
                  </a:lnTo>
                  <a:lnTo>
                    <a:pt x="2559" y="95"/>
                  </a:lnTo>
                  <a:lnTo>
                    <a:pt x="2570" y="119"/>
                  </a:lnTo>
                  <a:lnTo>
                    <a:pt x="2585" y="140"/>
                  </a:lnTo>
                  <a:lnTo>
                    <a:pt x="2597" y="150"/>
                  </a:lnTo>
                  <a:close/>
                  <a:moveTo>
                    <a:pt x="2597" y="280"/>
                  </a:moveTo>
                  <a:lnTo>
                    <a:pt x="2597" y="269"/>
                  </a:lnTo>
                  <a:lnTo>
                    <a:pt x="2574" y="249"/>
                  </a:lnTo>
                  <a:lnTo>
                    <a:pt x="2550" y="219"/>
                  </a:lnTo>
                  <a:lnTo>
                    <a:pt x="2554" y="220"/>
                  </a:lnTo>
                  <a:lnTo>
                    <a:pt x="2573" y="230"/>
                  </a:lnTo>
                  <a:lnTo>
                    <a:pt x="2588" y="246"/>
                  </a:lnTo>
                  <a:lnTo>
                    <a:pt x="2597" y="261"/>
                  </a:lnTo>
                  <a:lnTo>
                    <a:pt x="2597" y="250"/>
                  </a:lnTo>
                  <a:lnTo>
                    <a:pt x="2595" y="245"/>
                  </a:lnTo>
                  <a:lnTo>
                    <a:pt x="2576" y="225"/>
                  </a:lnTo>
                  <a:lnTo>
                    <a:pt x="2556" y="212"/>
                  </a:lnTo>
                  <a:lnTo>
                    <a:pt x="2542" y="209"/>
                  </a:lnTo>
                  <a:lnTo>
                    <a:pt x="2539" y="205"/>
                  </a:lnTo>
                  <a:lnTo>
                    <a:pt x="2525" y="183"/>
                  </a:lnTo>
                  <a:lnTo>
                    <a:pt x="2539" y="182"/>
                  </a:lnTo>
                  <a:lnTo>
                    <a:pt x="2567" y="185"/>
                  </a:lnTo>
                  <a:lnTo>
                    <a:pt x="2593" y="195"/>
                  </a:lnTo>
                  <a:lnTo>
                    <a:pt x="2597" y="198"/>
                  </a:lnTo>
                  <a:lnTo>
                    <a:pt x="2597" y="195"/>
                  </a:lnTo>
                  <a:lnTo>
                    <a:pt x="2578" y="186"/>
                  </a:lnTo>
                  <a:lnTo>
                    <a:pt x="2550" y="180"/>
                  </a:lnTo>
                  <a:lnTo>
                    <a:pt x="2524" y="180"/>
                  </a:lnTo>
                  <a:lnTo>
                    <a:pt x="2510" y="158"/>
                  </a:lnTo>
                  <a:lnTo>
                    <a:pt x="2490" y="101"/>
                  </a:lnTo>
                  <a:lnTo>
                    <a:pt x="2480" y="43"/>
                  </a:lnTo>
                  <a:lnTo>
                    <a:pt x="2478" y="0"/>
                  </a:lnTo>
                  <a:lnTo>
                    <a:pt x="2475" y="0"/>
                  </a:lnTo>
                  <a:lnTo>
                    <a:pt x="2473" y="34"/>
                  </a:lnTo>
                  <a:lnTo>
                    <a:pt x="2482" y="93"/>
                  </a:lnTo>
                  <a:lnTo>
                    <a:pt x="2500" y="149"/>
                  </a:lnTo>
                  <a:lnTo>
                    <a:pt x="2517" y="181"/>
                  </a:lnTo>
                  <a:lnTo>
                    <a:pt x="2492" y="187"/>
                  </a:lnTo>
                  <a:lnTo>
                    <a:pt x="2468" y="202"/>
                  </a:lnTo>
                  <a:lnTo>
                    <a:pt x="2447" y="222"/>
                  </a:lnTo>
                  <a:lnTo>
                    <a:pt x="2436" y="248"/>
                  </a:lnTo>
                  <a:lnTo>
                    <a:pt x="2434" y="254"/>
                  </a:lnTo>
                  <a:lnTo>
                    <a:pt x="2446" y="229"/>
                  </a:lnTo>
                  <a:lnTo>
                    <a:pt x="2462" y="208"/>
                  </a:lnTo>
                  <a:lnTo>
                    <a:pt x="2485" y="193"/>
                  </a:lnTo>
                  <a:lnTo>
                    <a:pt x="2511" y="184"/>
                  </a:lnTo>
                  <a:lnTo>
                    <a:pt x="2518" y="184"/>
                  </a:lnTo>
                  <a:lnTo>
                    <a:pt x="2526" y="200"/>
                  </a:lnTo>
                  <a:lnTo>
                    <a:pt x="2532" y="207"/>
                  </a:lnTo>
                  <a:lnTo>
                    <a:pt x="2531" y="207"/>
                  </a:lnTo>
                  <a:lnTo>
                    <a:pt x="2510" y="210"/>
                  </a:lnTo>
                  <a:lnTo>
                    <a:pt x="2490" y="220"/>
                  </a:lnTo>
                  <a:lnTo>
                    <a:pt x="2477" y="234"/>
                  </a:lnTo>
                  <a:lnTo>
                    <a:pt x="2467" y="253"/>
                  </a:lnTo>
                  <a:lnTo>
                    <a:pt x="2466" y="255"/>
                  </a:lnTo>
                  <a:lnTo>
                    <a:pt x="2466" y="257"/>
                  </a:lnTo>
                  <a:lnTo>
                    <a:pt x="2479" y="236"/>
                  </a:lnTo>
                  <a:lnTo>
                    <a:pt x="2493" y="222"/>
                  </a:lnTo>
                  <a:lnTo>
                    <a:pt x="2512" y="215"/>
                  </a:lnTo>
                  <a:lnTo>
                    <a:pt x="2532" y="214"/>
                  </a:lnTo>
                  <a:lnTo>
                    <a:pt x="2540" y="217"/>
                  </a:lnTo>
                  <a:lnTo>
                    <a:pt x="2563" y="245"/>
                  </a:lnTo>
                  <a:lnTo>
                    <a:pt x="2597" y="280"/>
                  </a:lnTo>
                  <a:close/>
                  <a:moveTo>
                    <a:pt x="361" y="302"/>
                  </a:moveTo>
                  <a:lnTo>
                    <a:pt x="349" y="291"/>
                  </a:lnTo>
                  <a:lnTo>
                    <a:pt x="351" y="295"/>
                  </a:lnTo>
                  <a:lnTo>
                    <a:pt x="361" y="302"/>
                  </a:lnTo>
                  <a:close/>
                  <a:moveTo>
                    <a:pt x="2556" y="306"/>
                  </a:moveTo>
                  <a:lnTo>
                    <a:pt x="2557" y="305"/>
                  </a:lnTo>
                  <a:lnTo>
                    <a:pt x="2556" y="283"/>
                  </a:lnTo>
                  <a:lnTo>
                    <a:pt x="2556" y="306"/>
                  </a:lnTo>
                  <a:close/>
                  <a:moveTo>
                    <a:pt x="2484" y="344"/>
                  </a:moveTo>
                  <a:lnTo>
                    <a:pt x="2462" y="330"/>
                  </a:lnTo>
                  <a:lnTo>
                    <a:pt x="2443" y="308"/>
                  </a:lnTo>
                  <a:lnTo>
                    <a:pt x="2435" y="283"/>
                  </a:lnTo>
                  <a:lnTo>
                    <a:pt x="2434" y="254"/>
                  </a:lnTo>
                  <a:lnTo>
                    <a:pt x="2431" y="272"/>
                  </a:lnTo>
                  <a:lnTo>
                    <a:pt x="2435" y="294"/>
                  </a:lnTo>
                  <a:lnTo>
                    <a:pt x="2445" y="314"/>
                  </a:lnTo>
                  <a:lnTo>
                    <a:pt x="2461" y="331"/>
                  </a:lnTo>
                  <a:lnTo>
                    <a:pt x="2480" y="344"/>
                  </a:lnTo>
                  <a:lnTo>
                    <a:pt x="2484" y="344"/>
                  </a:lnTo>
                  <a:close/>
                  <a:moveTo>
                    <a:pt x="2485" y="345"/>
                  </a:moveTo>
                  <a:lnTo>
                    <a:pt x="2491" y="345"/>
                  </a:lnTo>
                  <a:lnTo>
                    <a:pt x="2484" y="344"/>
                  </a:lnTo>
                  <a:lnTo>
                    <a:pt x="2485" y="345"/>
                  </a:lnTo>
                  <a:close/>
                  <a:moveTo>
                    <a:pt x="2504" y="346"/>
                  </a:moveTo>
                  <a:lnTo>
                    <a:pt x="2525" y="341"/>
                  </a:lnTo>
                  <a:lnTo>
                    <a:pt x="2545" y="327"/>
                  </a:lnTo>
                  <a:lnTo>
                    <a:pt x="2556" y="308"/>
                  </a:lnTo>
                  <a:lnTo>
                    <a:pt x="2556" y="306"/>
                  </a:lnTo>
                  <a:lnTo>
                    <a:pt x="2545" y="325"/>
                  </a:lnTo>
                  <a:lnTo>
                    <a:pt x="2527" y="338"/>
                  </a:lnTo>
                  <a:lnTo>
                    <a:pt x="2506" y="345"/>
                  </a:lnTo>
                  <a:lnTo>
                    <a:pt x="2491" y="345"/>
                  </a:lnTo>
                  <a:lnTo>
                    <a:pt x="2504" y="346"/>
                  </a:lnTo>
                  <a:close/>
                  <a:moveTo>
                    <a:pt x="448" y="346"/>
                  </a:moveTo>
                  <a:lnTo>
                    <a:pt x="448" y="346"/>
                  </a:lnTo>
                  <a:lnTo>
                    <a:pt x="413" y="336"/>
                  </a:lnTo>
                  <a:lnTo>
                    <a:pt x="382" y="318"/>
                  </a:lnTo>
                  <a:lnTo>
                    <a:pt x="361" y="302"/>
                  </a:lnTo>
                  <a:lnTo>
                    <a:pt x="377" y="317"/>
                  </a:lnTo>
                  <a:lnTo>
                    <a:pt x="410" y="336"/>
                  </a:lnTo>
                  <a:lnTo>
                    <a:pt x="448" y="346"/>
                  </a:lnTo>
                  <a:close/>
                  <a:moveTo>
                    <a:pt x="449" y="347"/>
                  </a:moveTo>
                  <a:lnTo>
                    <a:pt x="487" y="345"/>
                  </a:lnTo>
                  <a:lnTo>
                    <a:pt x="448" y="346"/>
                  </a:lnTo>
                  <a:lnTo>
                    <a:pt x="449" y="347"/>
                  </a:lnTo>
                  <a:close/>
                  <a:moveTo>
                    <a:pt x="2073" y="349"/>
                  </a:moveTo>
                  <a:lnTo>
                    <a:pt x="2065" y="347"/>
                  </a:lnTo>
                  <a:lnTo>
                    <a:pt x="2065" y="346"/>
                  </a:lnTo>
                  <a:lnTo>
                    <a:pt x="2097" y="303"/>
                  </a:lnTo>
                  <a:lnTo>
                    <a:pt x="2073" y="349"/>
                  </a:lnTo>
                  <a:close/>
                  <a:moveTo>
                    <a:pt x="2472" y="417"/>
                  </a:moveTo>
                  <a:lnTo>
                    <a:pt x="2505" y="416"/>
                  </a:lnTo>
                  <a:lnTo>
                    <a:pt x="2540" y="405"/>
                  </a:lnTo>
                  <a:lnTo>
                    <a:pt x="2562" y="390"/>
                  </a:lnTo>
                  <a:lnTo>
                    <a:pt x="2581" y="371"/>
                  </a:lnTo>
                  <a:lnTo>
                    <a:pt x="2597" y="350"/>
                  </a:lnTo>
                  <a:lnTo>
                    <a:pt x="2597" y="343"/>
                  </a:lnTo>
                  <a:lnTo>
                    <a:pt x="2595" y="348"/>
                  </a:lnTo>
                  <a:lnTo>
                    <a:pt x="2579" y="370"/>
                  </a:lnTo>
                  <a:lnTo>
                    <a:pt x="2558" y="389"/>
                  </a:lnTo>
                  <a:lnTo>
                    <a:pt x="2532" y="402"/>
                  </a:lnTo>
                  <a:lnTo>
                    <a:pt x="2505" y="410"/>
                  </a:lnTo>
                  <a:lnTo>
                    <a:pt x="2460" y="412"/>
                  </a:lnTo>
                  <a:lnTo>
                    <a:pt x="2422" y="399"/>
                  </a:lnTo>
                  <a:lnTo>
                    <a:pt x="2387" y="377"/>
                  </a:lnTo>
                  <a:lnTo>
                    <a:pt x="2356" y="347"/>
                  </a:lnTo>
                  <a:lnTo>
                    <a:pt x="2333" y="310"/>
                  </a:lnTo>
                  <a:lnTo>
                    <a:pt x="2320" y="269"/>
                  </a:lnTo>
                  <a:lnTo>
                    <a:pt x="2316" y="233"/>
                  </a:lnTo>
                  <a:lnTo>
                    <a:pt x="2316" y="253"/>
                  </a:lnTo>
                  <a:lnTo>
                    <a:pt x="2321" y="288"/>
                  </a:lnTo>
                  <a:lnTo>
                    <a:pt x="2334" y="322"/>
                  </a:lnTo>
                  <a:lnTo>
                    <a:pt x="2354" y="352"/>
                  </a:lnTo>
                  <a:lnTo>
                    <a:pt x="2376" y="376"/>
                  </a:lnTo>
                  <a:lnTo>
                    <a:pt x="2406" y="396"/>
                  </a:lnTo>
                  <a:lnTo>
                    <a:pt x="2439" y="411"/>
                  </a:lnTo>
                  <a:lnTo>
                    <a:pt x="2472" y="417"/>
                  </a:lnTo>
                  <a:close/>
                  <a:moveTo>
                    <a:pt x="1355" y="452"/>
                  </a:moveTo>
                  <a:lnTo>
                    <a:pt x="1378" y="446"/>
                  </a:lnTo>
                  <a:lnTo>
                    <a:pt x="1391" y="435"/>
                  </a:lnTo>
                  <a:lnTo>
                    <a:pt x="1400" y="418"/>
                  </a:lnTo>
                  <a:lnTo>
                    <a:pt x="1403" y="404"/>
                  </a:lnTo>
                  <a:lnTo>
                    <a:pt x="1401" y="385"/>
                  </a:lnTo>
                  <a:lnTo>
                    <a:pt x="1390" y="371"/>
                  </a:lnTo>
                  <a:lnTo>
                    <a:pt x="1375" y="362"/>
                  </a:lnTo>
                  <a:lnTo>
                    <a:pt x="1356" y="359"/>
                  </a:lnTo>
                  <a:lnTo>
                    <a:pt x="1349" y="362"/>
                  </a:lnTo>
                  <a:lnTo>
                    <a:pt x="1342" y="367"/>
                  </a:lnTo>
                  <a:lnTo>
                    <a:pt x="1338" y="372"/>
                  </a:lnTo>
                  <a:lnTo>
                    <a:pt x="1334" y="378"/>
                  </a:lnTo>
                  <a:lnTo>
                    <a:pt x="1331" y="385"/>
                  </a:lnTo>
                  <a:lnTo>
                    <a:pt x="1330" y="390"/>
                  </a:lnTo>
                  <a:lnTo>
                    <a:pt x="1333" y="399"/>
                  </a:lnTo>
                  <a:lnTo>
                    <a:pt x="1334" y="405"/>
                  </a:lnTo>
                  <a:lnTo>
                    <a:pt x="1339" y="411"/>
                  </a:lnTo>
                  <a:lnTo>
                    <a:pt x="1344" y="412"/>
                  </a:lnTo>
                  <a:lnTo>
                    <a:pt x="1349" y="414"/>
                  </a:lnTo>
                  <a:lnTo>
                    <a:pt x="1356" y="414"/>
                  </a:lnTo>
                  <a:lnTo>
                    <a:pt x="1359" y="412"/>
                  </a:lnTo>
                  <a:lnTo>
                    <a:pt x="1364" y="410"/>
                  </a:lnTo>
                  <a:lnTo>
                    <a:pt x="1369" y="406"/>
                  </a:lnTo>
                  <a:lnTo>
                    <a:pt x="1372" y="401"/>
                  </a:lnTo>
                  <a:lnTo>
                    <a:pt x="1373" y="398"/>
                  </a:lnTo>
                  <a:lnTo>
                    <a:pt x="1372" y="391"/>
                  </a:lnTo>
                  <a:lnTo>
                    <a:pt x="1370" y="388"/>
                  </a:lnTo>
                  <a:lnTo>
                    <a:pt x="1370" y="387"/>
                  </a:lnTo>
                  <a:lnTo>
                    <a:pt x="1373" y="386"/>
                  </a:lnTo>
                  <a:lnTo>
                    <a:pt x="1375" y="386"/>
                  </a:lnTo>
                  <a:lnTo>
                    <a:pt x="1376" y="386"/>
                  </a:lnTo>
                  <a:lnTo>
                    <a:pt x="1387" y="396"/>
                  </a:lnTo>
                  <a:lnTo>
                    <a:pt x="1389" y="408"/>
                  </a:lnTo>
                  <a:lnTo>
                    <a:pt x="1386" y="422"/>
                  </a:lnTo>
                  <a:lnTo>
                    <a:pt x="1376" y="432"/>
                  </a:lnTo>
                  <a:lnTo>
                    <a:pt x="1369" y="437"/>
                  </a:lnTo>
                  <a:lnTo>
                    <a:pt x="1359" y="441"/>
                  </a:lnTo>
                  <a:lnTo>
                    <a:pt x="1352" y="441"/>
                  </a:lnTo>
                  <a:lnTo>
                    <a:pt x="1344" y="441"/>
                  </a:lnTo>
                  <a:lnTo>
                    <a:pt x="1323" y="433"/>
                  </a:lnTo>
                  <a:lnTo>
                    <a:pt x="1309" y="420"/>
                  </a:lnTo>
                  <a:lnTo>
                    <a:pt x="1300" y="403"/>
                  </a:lnTo>
                  <a:lnTo>
                    <a:pt x="1299" y="380"/>
                  </a:lnTo>
                  <a:lnTo>
                    <a:pt x="1303" y="359"/>
                  </a:lnTo>
                  <a:lnTo>
                    <a:pt x="1303" y="358"/>
                  </a:lnTo>
                  <a:lnTo>
                    <a:pt x="1306" y="352"/>
                  </a:lnTo>
                  <a:lnTo>
                    <a:pt x="1314" y="343"/>
                  </a:lnTo>
                  <a:lnTo>
                    <a:pt x="1323" y="333"/>
                  </a:lnTo>
                  <a:lnTo>
                    <a:pt x="1337" y="324"/>
                  </a:lnTo>
                  <a:lnTo>
                    <a:pt x="1355" y="318"/>
                  </a:lnTo>
                  <a:lnTo>
                    <a:pt x="1379" y="315"/>
                  </a:lnTo>
                  <a:lnTo>
                    <a:pt x="1407" y="316"/>
                  </a:lnTo>
                  <a:lnTo>
                    <a:pt x="1384" y="313"/>
                  </a:lnTo>
                  <a:lnTo>
                    <a:pt x="1359" y="313"/>
                  </a:lnTo>
                  <a:lnTo>
                    <a:pt x="1336" y="317"/>
                  </a:lnTo>
                  <a:lnTo>
                    <a:pt x="1314" y="331"/>
                  </a:lnTo>
                  <a:lnTo>
                    <a:pt x="1298" y="351"/>
                  </a:lnTo>
                  <a:lnTo>
                    <a:pt x="1289" y="372"/>
                  </a:lnTo>
                  <a:lnTo>
                    <a:pt x="1289" y="396"/>
                  </a:lnTo>
                  <a:lnTo>
                    <a:pt x="1297" y="419"/>
                  </a:lnTo>
                  <a:lnTo>
                    <a:pt x="1313" y="437"/>
                  </a:lnTo>
                  <a:lnTo>
                    <a:pt x="1332" y="449"/>
                  </a:lnTo>
                  <a:lnTo>
                    <a:pt x="1355" y="452"/>
                  </a:lnTo>
                  <a:close/>
                  <a:moveTo>
                    <a:pt x="1221" y="559"/>
                  </a:moveTo>
                  <a:lnTo>
                    <a:pt x="1210" y="552"/>
                  </a:lnTo>
                  <a:lnTo>
                    <a:pt x="1180" y="520"/>
                  </a:lnTo>
                  <a:lnTo>
                    <a:pt x="1160" y="486"/>
                  </a:lnTo>
                  <a:lnTo>
                    <a:pt x="1144" y="444"/>
                  </a:lnTo>
                  <a:lnTo>
                    <a:pt x="1138" y="404"/>
                  </a:lnTo>
                  <a:lnTo>
                    <a:pt x="1141" y="361"/>
                  </a:lnTo>
                  <a:lnTo>
                    <a:pt x="1149" y="321"/>
                  </a:lnTo>
                  <a:lnTo>
                    <a:pt x="1169" y="282"/>
                  </a:lnTo>
                  <a:lnTo>
                    <a:pt x="1197" y="248"/>
                  </a:lnTo>
                  <a:lnTo>
                    <a:pt x="1231" y="217"/>
                  </a:lnTo>
                  <a:lnTo>
                    <a:pt x="1271" y="193"/>
                  </a:lnTo>
                  <a:lnTo>
                    <a:pt x="1309" y="175"/>
                  </a:lnTo>
                  <a:lnTo>
                    <a:pt x="1362" y="158"/>
                  </a:lnTo>
                  <a:lnTo>
                    <a:pt x="1417" y="146"/>
                  </a:lnTo>
                  <a:lnTo>
                    <a:pt x="1474" y="142"/>
                  </a:lnTo>
                  <a:lnTo>
                    <a:pt x="1534" y="142"/>
                  </a:lnTo>
                  <a:lnTo>
                    <a:pt x="1596" y="143"/>
                  </a:lnTo>
                  <a:lnTo>
                    <a:pt x="1658" y="146"/>
                  </a:lnTo>
                  <a:lnTo>
                    <a:pt x="1690" y="147"/>
                  </a:lnTo>
                  <a:lnTo>
                    <a:pt x="1666" y="181"/>
                  </a:lnTo>
                  <a:lnTo>
                    <a:pt x="1631" y="241"/>
                  </a:lnTo>
                  <a:lnTo>
                    <a:pt x="1602" y="309"/>
                  </a:lnTo>
                  <a:lnTo>
                    <a:pt x="1580" y="357"/>
                  </a:lnTo>
                  <a:lnTo>
                    <a:pt x="1563" y="412"/>
                  </a:lnTo>
                  <a:lnTo>
                    <a:pt x="1559" y="432"/>
                  </a:lnTo>
                  <a:lnTo>
                    <a:pt x="1522" y="446"/>
                  </a:lnTo>
                  <a:lnTo>
                    <a:pt x="1523" y="428"/>
                  </a:lnTo>
                  <a:lnTo>
                    <a:pt x="1519" y="397"/>
                  </a:lnTo>
                  <a:lnTo>
                    <a:pt x="1504" y="366"/>
                  </a:lnTo>
                  <a:lnTo>
                    <a:pt x="1486" y="340"/>
                  </a:lnTo>
                  <a:lnTo>
                    <a:pt x="1461" y="320"/>
                  </a:lnTo>
                  <a:lnTo>
                    <a:pt x="1437" y="304"/>
                  </a:lnTo>
                  <a:lnTo>
                    <a:pt x="1411" y="297"/>
                  </a:lnTo>
                  <a:lnTo>
                    <a:pt x="1382" y="296"/>
                  </a:lnTo>
                  <a:lnTo>
                    <a:pt x="1356" y="300"/>
                  </a:lnTo>
                  <a:lnTo>
                    <a:pt x="1331" y="309"/>
                  </a:lnTo>
                  <a:lnTo>
                    <a:pt x="1308" y="324"/>
                  </a:lnTo>
                  <a:lnTo>
                    <a:pt x="1292" y="346"/>
                  </a:lnTo>
                  <a:lnTo>
                    <a:pt x="1285" y="357"/>
                  </a:lnTo>
                  <a:lnTo>
                    <a:pt x="1303" y="333"/>
                  </a:lnTo>
                  <a:lnTo>
                    <a:pt x="1327" y="314"/>
                  </a:lnTo>
                  <a:lnTo>
                    <a:pt x="1353" y="304"/>
                  </a:lnTo>
                  <a:lnTo>
                    <a:pt x="1385" y="300"/>
                  </a:lnTo>
                  <a:lnTo>
                    <a:pt x="1416" y="303"/>
                  </a:lnTo>
                  <a:lnTo>
                    <a:pt x="1443" y="313"/>
                  </a:lnTo>
                  <a:lnTo>
                    <a:pt x="1474" y="334"/>
                  </a:lnTo>
                  <a:lnTo>
                    <a:pt x="1497" y="362"/>
                  </a:lnTo>
                  <a:lnTo>
                    <a:pt x="1510" y="395"/>
                  </a:lnTo>
                  <a:lnTo>
                    <a:pt x="1517" y="430"/>
                  </a:lnTo>
                  <a:lnTo>
                    <a:pt x="1515" y="449"/>
                  </a:lnTo>
                  <a:lnTo>
                    <a:pt x="1485" y="461"/>
                  </a:lnTo>
                  <a:lnTo>
                    <a:pt x="1407" y="491"/>
                  </a:lnTo>
                  <a:lnTo>
                    <a:pt x="1330" y="518"/>
                  </a:lnTo>
                  <a:lnTo>
                    <a:pt x="1254" y="546"/>
                  </a:lnTo>
                  <a:lnTo>
                    <a:pt x="1221" y="559"/>
                  </a:lnTo>
                  <a:close/>
                  <a:moveTo>
                    <a:pt x="1326" y="598"/>
                  </a:moveTo>
                  <a:lnTo>
                    <a:pt x="1283" y="590"/>
                  </a:lnTo>
                  <a:lnTo>
                    <a:pt x="1258" y="579"/>
                  </a:lnTo>
                  <a:lnTo>
                    <a:pt x="1265" y="577"/>
                  </a:lnTo>
                  <a:lnTo>
                    <a:pt x="1341" y="553"/>
                  </a:lnTo>
                  <a:lnTo>
                    <a:pt x="1420" y="526"/>
                  </a:lnTo>
                  <a:lnTo>
                    <a:pt x="1499" y="498"/>
                  </a:lnTo>
                  <a:lnTo>
                    <a:pt x="1507" y="495"/>
                  </a:lnTo>
                  <a:lnTo>
                    <a:pt x="1506" y="499"/>
                  </a:lnTo>
                  <a:lnTo>
                    <a:pt x="1487" y="530"/>
                  </a:lnTo>
                  <a:lnTo>
                    <a:pt x="1463" y="554"/>
                  </a:lnTo>
                  <a:lnTo>
                    <a:pt x="1434" y="575"/>
                  </a:lnTo>
                  <a:lnTo>
                    <a:pt x="1401" y="588"/>
                  </a:lnTo>
                  <a:lnTo>
                    <a:pt x="1369" y="598"/>
                  </a:lnTo>
                  <a:lnTo>
                    <a:pt x="1326" y="598"/>
                  </a:lnTo>
                  <a:close/>
                  <a:moveTo>
                    <a:pt x="423" y="610"/>
                  </a:moveTo>
                  <a:lnTo>
                    <a:pt x="475" y="608"/>
                  </a:lnTo>
                  <a:lnTo>
                    <a:pt x="526" y="598"/>
                  </a:lnTo>
                  <a:lnTo>
                    <a:pt x="575" y="582"/>
                  </a:lnTo>
                  <a:lnTo>
                    <a:pt x="620" y="558"/>
                  </a:lnTo>
                  <a:lnTo>
                    <a:pt x="663" y="525"/>
                  </a:lnTo>
                  <a:lnTo>
                    <a:pt x="696" y="489"/>
                  </a:lnTo>
                  <a:lnTo>
                    <a:pt x="722" y="450"/>
                  </a:lnTo>
                  <a:lnTo>
                    <a:pt x="741" y="407"/>
                  </a:lnTo>
                  <a:lnTo>
                    <a:pt x="754" y="360"/>
                  </a:lnTo>
                  <a:lnTo>
                    <a:pt x="760" y="310"/>
                  </a:lnTo>
                  <a:lnTo>
                    <a:pt x="760" y="263"/>
                  </a:lnTo>
                  <a:lnTo>
                    <a:pt x="753" y="216"/>
                  </a:lnTo>
                  <a:lnTo>
                    <a:pt x="737" y="170"/>
                  </a:lnTo>
                  <a:lnTo>
                    <a:pt x="719" y="131"/>
                  </a:lnTo>
                  <a:lnTo>
                    <a:pt x="719" y="132"/>
                  </a:lnTo>
                  <a:lnTo>
                    <a:pt x="748" y="147"/>
                  </a:lnTo>
                  <a:lnTo>
                    <a:pt x="778" y="157"/>
                  </a:lnTo>
                  <a:lnTo>
                    <a:pt x="809" y="162"/>
                  </a:lnTo>
                  <a:lnTo>
                    <a:pt x="842" y="160"/>
                  </a:lnTo>
                  <a:lnTo>
                    <a:pt x="871" y="152"/>
                  </a:lnTo>
                  <a:lnTo>
                    <a:pt x="901" y="138"/>
                  </a:lnTo>
                  <a:lnTo>
                    <a:pt x="907" y="133"/>
                  </a:lnTo>
                  <a:lnTo>
                    <a:pt x="925" y="123"/>
                  </a:lnTo>
                  <a:lnTo>
                    <a:pt x="945" y="103"/>
                  </a:lnTo>
                  <a:lnTo>
                    <a:pt x="960" y="78"/>
                  </a:lnTo>
                  <a:lnTo>
                    <a:pt x="971" y="50"/>
                  </a:lnTo>
                  <a:lnTo>
                    <a:pt x="970" y="21"/>
                  </a:lnTo>
                  <a:lnTo>
                    <a:pt x="977" y="34"/>
                  </a:lnTo>
                  <a:lnTo>
                    <a:pt x="993" y="51"/>
                  </a:lnTo>
                  <a:lnTo>
                    <a:pt x="1013" y="65"/>
                  </a:lnTo>
                  <a:lnTo>
                    <a:pt x="1038" y="70"/>
                  </a:lnTo>
                  <a:lnTo>
                    <a:pt x="1061" y="71"/>
                  </a:lnTo>
                  <a:lnTo>
                    <a:pt x="1084" y="62"/>
                  </a:lnTo>
                  <a:lnTo>
                    <a:pt x="1102" y="46"/>
                  </a:lnTo>
                  <a:lnTo>
                    <a:pt x="1112" y="30"/>
                  </a:lnTo>
                  <a:lnTo>
                    <a:pt x="1115" y="8"/>
                  </a:lnTo>
                  <a:lnTo>
                    <a:pt x="1112" y="0"/>
                  </a:lnTo>
                  <a:lnTo>
                    <a:pt x="1111" y="0"/>
                  </a:lnTo>
                  <a:lnTo>
                    <a:pt x="1112" y="1"/>
                  </a:lnTo>
                  <a:lnTo>
                    <a:pt x="1112" y="22"/>
                  </a:lnTo>
                  <a:lnTo>
                    <a:pt x="1104" y="40"/>
                  </a:lnTo>
                  <a:lnTo>
                    <a:pt x="1088" y="57"/>
                  </a:lnTo>
                  <a:lnTo>
                    <a:pt x="1068" y="67"/>
                  </a:lnTo>
                  <a:lnTo>
                    <a:pt x="1047" y="70"/>
                  </a:lnTo>
                  <a:lnTo>
                    <a:pt x="1025" y="66"/>
                  </a:lnTo>
                  <a:lnTo>
                    <a:pt x="1005" y="55"/>
                  </a:lnTo>
                  <a:lnTo>
                    <a:pt x="982" y="37"/>
                  </a:lnTo>
                  <a:lnTo>
                    <a:pt x="969" y="13"/>
                  </a:lnTo>
                  <a:lnTo>
                    <a:pt x="967" y="0"/>
                  </a:lnTo>
                  <a:lnTo>
                    <a:pt x="946" y="0"/>
                  </a:lnTo>
                  <a:lnTo>
                    <a:pt x="951" y="26"/>
                  </a:lnTo>
                  <a:lnTo>
                    <a:pt x="948" y="58"/>
                  </a:lnTo>
                  <a:lnTo>
                    <a:pt x="935" y="85"/>
                  </a:lnTo>
                  <a:lnTo>
                    <a:pt x="915" y="109"/>
                  </a:lnTo>
                  <a:lnTo>
                    <a:pt x="887" y="126"/>
                  </a:lnTo>
                  <a:lnTo>
                    <a:pt x="855" y="133"/>
                  </a:lnTo>
                  <a:lnTo>
                    <a:pt x="822" y="130"/>
                  </a:lnTo>
                  <a:lnTo>
                    <a:pt x="791" y="122"/>
                  </a:lnTo>
                  <a:lnTo>
                    <a:pt x="766" y="105"/>
                  </a:lnTo>
                  <a:lnTo>
                    <a:pt x="742" y="83"/>
                  </a:lnTo>
                  <a:lnTo>
                    <a:pt x="726" y="54"/>
                  </a:lnTo>
                  <a:lnTo>
                    <a:pt x="717" y="17"/>
                  </a:lnTo>
                  <a:lnTo>
                    <a:pt x="716" y="0"/>
                  </a:lnTo>
                  <a:lnTo>
                    <a:pt x="705" y="0"/>
                  </a:lnTo>
                  <a:lnTo>
                    <a:pt x="705" y="15"/>
                  </a:lnTo>
                  <a:lnTo>
                    <a:pt x="715" y="55"/>
                  </a:lnTo>
                  <a:lnTo>
                    <a:pt x="734" y="89"/>
                  </a:lnTo>
                  <a:lnTo>
                    <a:pt x="759" y="115"/>
                  </a:lnTo>
                  <a:lnTo>
                    <a:pt x="789" y="134"/>
                  </a:lnTo>
                  <a:lnTo>
                    <a:pt x="825" y="145"/>
                  </a:lnTo>
                  <a:lnTo>
                    <a:pt x="861" y="147"/>
                  </a:lnTo>
                  <a:lnTo>
                    <a:pt x="884" y="141"/>
                  </a:lnTo>
                  <a:lnTo>
                    <a:pt x="879" y="144"/>
                  </a:lnTo>
                  <a:lnTo>
                    <a:pt x="847" y="156"/>
                  </a:lnTo>
                  <a:lnTo>
                    <a:pt x="813" y="157"/>
                  </a:lnTo>
                  <a:lnTo>
                    <a:pt x="778" y="151"/>
                  </a:lnTo>
                  <a:lnTo>
                    <a:pt x="747" y="140"/>
                  </a:lnTo>
                  <a:lnTo>
                    <a:pt x="718" y="124"/>
                  </a:lnTo>
                  <a:lnTo>
                    <a:pt x="702" y="109"/>
                  </a:lnTo>
                  <a:lnTo>
                    <a:pt x="689" y="92"/>
                  </a:lnTo>
                  <a:lnTo>
                    <a:pt x="678" y="81"/>
                  </a:lnTo>
                  <a:lnTo>
                    <a:pt x="666" y="63"/>
                  </a:lnTo>
                  <a:lnTo>
                    <a:pt x="651" y="24"/>
                  </a:lnTo>
                  <a:lnTo>
                    <a:pt x="650" y="0"/>
                  </a:lnTo>
                  <a:lnTo>
                    <a:pt x="641" y="0"/>
                  </a:lnTo>
                  <a:lnTo>
                    <a:pt x="644" y="16"/>
                  </a:lnTo>
                  <a:lnTo>
                    <a:pt x="655" y="53"/>
                  </a:lnTo>
                  <a:lnTo>
                    <a:pt x="660" y="63"/>
                  </a:lnTo>
                  <a:lnTo>
                    <a:pt x="656" y="60"/>
                  </a:lnTo>
                  <a:lnTo>
                    <a:pt x="616" y="33"/>
                  </a:lnTo>
                  <a:lnTo>
                    <a:pt x="569" y="16"/>
                  </a:lnTo>
                  <a:lnTo>
                    <a:pt x="525" y="9"/>
                  </a:lnTo>
                  <a:lnTo>
                    <a:pt x="480" y="12"/>
                  </a:lnTo>
                  <a:lnTo>
                    <a:pt x="438" y="25"/>
                  </a:lnTo>
                  <a:lnTo>
                    <a:pt x="399" y="44"/>
                  </a:lnTo>
                  <a:lnTo>
                    <a:pt x="363" y="72"/>
                  </a:lnTo>
                  <a:lnTo>
                    <a:pt x="336" y="106"/>
                  </a:lnTo>
                  <a:lnTo>
                    <a:pt x="316" y="146"/>
                  </a:lnTo>
                  <a:lnTo>
                    <a:pt x="310" y="184"/>
                  </a:lnTo>
                  <a:lnTo>
                    <a:pt x="314" y="223"/>
                  </a:lnTo>
                  <a:lnTo>
                    <a:pt x="327" y="259"/>
                  </a:lnTo>
                  <a:lnTo>
                    <a:pt x="349" y="291"/>
                  </a:lnTo>
                  <a:lnTo>
                    <a:pt x="331" y="265"/>
                  </a:lnTo>
                  <a:lnTo>
                    <a:pt x="317" y="230"/>
                  </a:lnTo>
                  <a:lnTo>
                    <a:pt x="313" y="193"/>
                  </a:lnTo>
                  <a:lnTo>
                    <a:pt x="316" y="155"/>
                  </a:lnTo>
                  <a:lnTo>
                    <a:pt x="334" y="118"/>
                  </a:lnTo>
                  <a:lnTo>
                    <a:pt x="359" y="85"/>
                  </a:lnTo>
                  <a:lnTo>
                    <a:pt x="388" y="54"/>
                  </a:lnTo>
                  <a:lnTo>
                    <a:pt x="424" y="34"/>
                  </a:lnTo>
                  <a:lnTo>
                    <a:pt x="465" y="18"/>
                  </a:lnTo>
                  <a:lnTo>
                    <a:pt x="506" y="12"/>
                  </a:lnTo>
                  <a:lnTo>
                    <a:pt x="548" y="15"/>
                  </a:lnTo>
                  <a:lnTo>
                    <a:pt x="596" y="29"/>
                  </a:lnTo>
                  <a:lnTo>
                    <a:pt x="635" y="51"/>
                  </a:lnTo>
                  <a:lnTo>
                    <a:pt x="666" y="75"/>
                  </a:lnTo>
                  <a:lnTo>
                    <a:pt x="671" y="84"/>
                  </a:lnTo>
                  <a:lnTo>
                    <a:pt x="696" y="110"/>
                  </a:lnTo>
                  <a:lnTo>
                    <a:pt x="699" y="113"/>
                  </a:lnTo>
                  <a:lnTo>
                    <a:pt x="720" y="150"/>
                  </a:lnTo>
                  <a:lnTo>
                    <a:pt x="738" y="192"/>
                  </a:lnTo>
                  <a:lnTo>
                    <a:pt x="749" y="235"/>
                  </a:lnTo>
                  <a:lnTo>
                    <a:pt x="753" y="280"/>
                  </a:lnTo>
                  <a:lnTo>
                    <a:pt x="752" y="326"/>
                  </a:lnTo>
                  <a:lnTo>
                    <a:pt x="743" y="371"/>
                  </a:lnTo>
                  <a:lnTo>
                    <a:pt x="731" y="414"/>
                  </a:lnTo>
                  <a:lnTo>
                    <a:pt x="711" y="454"/>
                  </a:lnTo>
                  <a:lnTo>
                    <a:pt x="683" y="491"/>
                  </a:lnTo>
                  <a:lnTo>
                    <a:pt x="644" y="528"/>
                  </a:lnTo>
                  <a:lnTo>
                    <a:pt x="600" y="558"/>
                  </a:lnTo>
                  <a:lnTo>
                    <a:pt x="552" y="578"/>
                  </a:lnTo>
                  <a:lnTo>
                    <a:pt x="502" y="592"/>
                  </a:lnTo>
                  <a:lnTo>
                    <a:pt x="449" y="598"/>
                  </a:lnTo>
                  <a:lnTo>
                    <a:pt x="394" y="596"/>
                  </a:lnTo>
                  <a:lnTo>
                    <a:pt x="343" y="587"/>
                  </a:lnTo>
                  <a:lnTo>
                    <a:pt x="292" y="574"/>
                  </a:lnTo>
                  <a:lnTo>
                    <a:pt x="242" y="550"/>
                  </a:lnTo>
                  <a:lnTo>
                    <a:pt x="199" y="523"/>
                  </a:lnTo>
                  <a:lnTo>
                    <a:pt x="157" y="487"/>
                  </a:lnTo>
                  <a:lnTo>
                    <a:pt x="116" y="444"/>
                  </a:lnTo>
                  <a:lnTo>
                    <a:pt x="82" y="397"/>
                  </a:lnTo>
                  <a:lnTo>
                    <a:pt x="56" y="346"/>
                  </a:lnTo>
                  <a:lnTo>
                    <a:pt x="35" y="292"/>
                  </a:lnTo>
                  <a:lnTo>
                    <a:pt x="22" y="235"/>
                  </a:lnTo>
                  <a:lnTo>
                    <a:pt x="19" y="178"/>
                  </a:lnTo>
                  <a:lnTo>
                    <a:pt x="20" y="118"/>
                  </a:lnTo>
                  <a:lnTo>
                    <a:pt x="30" y="62"/>
                  </a:lnTo>
                  <a:lnTo>
                    <a:pt x="47" y="5"/>
                  </a:lnTo>
                  <a:lnTo>
                    <a:pt x="50" y="0"/>
                  </a:lnTo>
                  <a:lnTo>
                    <a:pt x="29" y="0"/>
                  </a:lnTo>
                  <a:lnTo>
                    <a:pt x="15" y="46"/>
                  </a:lnTo>
                  <a:lnTo>
                    <a:pt x="3" y="106"/>
                  </a:lnTo>
                  <a:lnTo>
                    <a:pt x="0" y="169"/>
                  </a:lnTo>
                  <a:lnTo>
                    <a:pt x="6" y="231"/>
                  </a:lnTo>
                  <a:lnTo>
                    <a:pt x="17" y="291"/>
                  </a:lnTo>
                  <a:lnTo>
                    <a:pt x="40" y="351"/>
                  </a:lnTo>
                  <a:lnTo>
                    <a:pt x="69" y="405"/>
                  </a:lnTo>
                  <a:lnTo>
                    <a:pt x="106" y="456"/>
                  </a:lnTo>
                  <a:lnTo>
                    <a:pt x="142" y="493"/>
                  </a:lnTo>
                  <a:lnTo>
                    <a:pt x="181" y="527"/>
                  </a:lnTo>
                  <a:lnTo>
                    <a:pt x="226" y="556"/>
                  </a:lnTo>
                  <a:lnTo>
                    <a:pt x="273" y="579"/>
                  </a:lnTo>
                  <a:lnTo>
                    <a:pt x="321" y="595"/>
                  </a:lnTo>
                  <a:lnTo>
                    <a:pt x="372" y="605"/>
                  </a:lnTo>
                  <a:lnTo>
                    <a:pt x="423" y="610"/>
                  </a:lnTo>
                  <a:close/>
                  <a:moveTo>
                    <a:pt x="2285" y="612"/>
                  </a:moveTo>
                  <a:lnTo>
                    <a:pt x="2281" y="570"/>
                  </a:lnTo>
                  <a:lnTo>
                    <a:pt x="2264" y="517"/>
                  </a:lnTo>
                  <a:lnTo>
                    <a:pt x="2239" y="472"/>
                  </a:lnTo>
                  <a:lnTo>
                    <a:pt x="2209" y="433"/>
                  </a:lnTo>
                  <a:lnTo>
                    <a:pt x="2172" y="398"/>
                  </a:lnTo>
                  <a:lnTo>
                    <a:pt x="2169" y="395"/>
                  </a:lnTo>
                  <a:lnTo>
                    <a:pt x="2194" y="327"/>
                  </a:lnTo>
                  <a:lnTo>
                    <a:pt x="2228" y="257"/>
                  </a:lnTo>
                  <a:lnTo>
                    <a:pt x="2273" y="184"/>
                  </a:lnTo>
                  <a:lnTo>
                    <a:pt x="2325" y="110"/>
                  </a:lnTo>
                  <a:lnTo>
                    <a:pt x="2362" y="61"/>
                  </a:lnTo>
                  <a:lnTo>
                    <a:pt x="2353" y="75"/>
                  </a:lnTo>
                  <a:lnTo>
                    <a:pt x="2329" y="126"/>
                  </a:lnTo>
                  <a:lnTo>
                    <a:pt x="2312" y="172"/>
                  </a:lnTo>
                  <a:lnTo>
                    <a:pt x="2305" y="216"/>
                  </a:lnTo>
                  <a:lnTo>
                    <a:pt x="2303" y="258"/>
                  </a:lnTo>
                  <a:lnTo>
                    <a:pt x="2304" y="296"/>
                  </a:lnTo>
                  <a:lnTo>
                    <a:pt x="2314" y="330"/>
                  </a:lnTo>
                  <a:lnTo>
                    <a:pt x="2326" y="360"/>
                  </a:lnTo>
                  <a:lnTo>
                    <a:pt x="2341" y="385"/>
                  </a:lnTo>
                  <a:lnTo>
                    <a:pt x="2358" y="406"/>
                  </a:lnTo>
                  <a:lnTo>
                    <a:pt x="2377" y="422"/>
                  </a:lnTo>
                  <a:lnTo>
                    <a:pt x="2411" y="446"/>
                  </a:lnTo>
                  <a:lnTo>
                    <a:pt x="2448" y="456"/>
                  </a:lnTo>
                  <a:lnTo>
                    <a:pt x="2467" y="460"/>
                  </a:lnTo>
                  <a:lnTo>
                    <a:pt x="2429" y="469"/>
                  </a:lnTo>
                  <a:lnTo>
                    <a:pt x="2396" y="489"/>
                  </a:lnTo>
                  <a:lnTo>
                    <a:pt x="2367" y="512"/>
                  </a:lnTo>
                  <a:lnTo>
                    <a:pt x="2363" y="517"/>
                  </a:lnTo>
                  <a:lnTo>
                    <a:pt x="2359" y="519"/>
                  </a:lnTo>
                  <a:lnTo>
                    <a:pt x="2329" y="542"/>
                  </a:lnTo>
                  <a:lnTo>
                    <a:pt x="2303" y="575"/>
                  </a:lnTo>
                  <a:lnTo>
                    <a:pt x="2285" y="612"/>
                  </a:lnTo>
                  <a:close/>
                  <a:moveTo>
                    <a:pt x="2450" y="774"/>
                  </a:moveTo>
                  <a:lnTo>
                    <a:pt x="2483" y="773"/>
                  </a:lnTo>
                  <a:lnTo>
                    <a:pt x="2446" y="773"/>
                  </a:lnTo>
                  <a:lnTo>
                    <a:pt x="2450" y="774"/>
                  </a:lnTo>
                  <a:close/>
                  <a:moveTo>
                    <a:pt x="2210" y="820"/>
                  </a:moveTo>
                  <a:lnTo>
                    <a:pt x="2183" y="781"/>
                  </a:lnTo>
                  <a:lnTo>
                    <a:pt x="2161" y="732"/>
                  </a:lnTo>
                  <a:lnTo>
                    <a:pt x="2147" y="679"/>
                  </a:lnTo>
                  <a:lnTo>
                    <a:pt x="2141" y="608"/>
                  </a:lnTo>
                  <a:lnTo>
                    <a:pt x="2140" y="536"/>
                  </a:lnTo>
                  <a:lnTo>
                    <a:pt x="2151" y="466"/>
                  </a:lnTo>
                  <a:lnTo>
                    <a:pt x="2165" y="407"/>
                  </a:lnTo>
                  <a:lnTo>
                    <a:pt x="2171" y="411"/>
                  </a:lnTo>
                  <a:lnTo>
                    <a:pt x="2207" y="444"/>
                  </a:lnTo>
                  <a:lnTo>
                    <a:pt x="2233" y="483"/>
                  </a:lnTo>
                  <a:lnTo>
                    <a:pt x="2256" y="526"/>
                  </a:lnTo>
                  <a:lnTo>
                    <a:pt x="2270" y="570"/>
                  </a:lnTo>
                  <a:lnTo>
                    <a:pt x="2276" y="617"/>
                  </a:lnTo>
                  <a:lnTo>
                    <a:pt x="2274" y="665"/>
                  </a:lnTo>
                  <a:lnTo>
                    <a:pt x="2265" y="710"/>
                  </a:lnTo>
                  <a:lnTo>
                    <a:pt x="2250" y="753"/>
                  </a:lnTo>
                  <a:lnTo>
                    <a:pt x="2227" y="796"/>
                  </a:lnTo>
                  <a:lnTo>
                    <a:pt x="2210" y="820"/>
                  </a:lnTo>
                  <a:close/>
                  <a:moveTo>
                    <a:pt x="2444" y="824"/>
                  </a:moveTo>
                  <a:lnTo>
                    <a:pt x="2467" y="817"/>
                  </a:lnTo>
                  <a:lnTo>
                    <a:pt x="2495" y="796"/>
                  </a:lnTo>
                  <a:lnTo>
                    <a:pt x="2517" y="770"/>
                  </a:lnTo>
                  <a:lnTo>
                    <a:pt x="2533" y="739"/>
                  </a:lnTo>
                  <a:lnTo>
                    <a:pt x="2535" y="704"/>
                  </a:lnTo>
                  <a:lnTo>
                    <a:pt x="2530" y="738"/>
                  </a:lnTo>
                  <a:lnTo>
                    <a:pt x="2518" y="767"/>
                  </a:lnTo>
                  <a:lnTo>
                    <a:pt x="2497" y="794"/>
                  </a:lnTo>
                  <a:lnTo>
                    <a:pt x="2469" y="814"/>
                  </a:lnTo>
                  <a:lnTo>
                    <a:pt x="2444" y="824"/>
                  </a:lnTo>
                  <a:close/>
                  <a:moveTo>
                    <a:pt x="2438" y="826"/>
                  </a:moveTo>
                  <a:lnTo>
                    <a:pt x="2439" y="826"/>
                  </a:lnTo>
                  <a:lnTo>
                    <a:pt x="2444" y="824"/>
                  </a:lnTo>
                  <a:lnTo>
                    <a:pt x="2438" y="826"/>
                  </a:lnTo>
                  <a:close/>
                  <a:moveTo>
                    <a:pt x="1740" y="883"/>
                  </a:moveTo>
                  <a:lnTo>
                    <a:pt x="1700" y="855"/>
                  </a:lnTo>
                  <a:lnTo>
                    <a:pt x="1655" y="811"/>
                  </a:lnTo>
                  <a:lnTo>
                    <a:pt x="1615" y="759"/>
                  </a:lnTo>
                  <a:lnTo>
                    <a:pt x="1584" y="702"/>
                  </a:lnTo>
                  <a:lnTo>
                    <a:pt x="1567" y="650"/>
                  </a:lnTo>
                  <a:lnTo>
                    <a:pt x="1560" y="594"/>
                  </a:lnTo>
                  <a:lnTo>
                    <a:pt x="1558" y="536"/>
                  </a:lnTo>
                  <a:lnTo>
                    <a:pt x="1564" y="477"/>
                  </a:lnTo>
                  <a:lnTo>
                    <a:pt x="1564" y="475"/>
                  </a:lnTo>
                  <a:lnTo>
                    <a:pt x="1577" y="471"/>
                  </a:lnTo>
                  <a:lnTo>
                    <a:pt x="1654" y="438"/>
                  </a:lnTo>
                  <a:lnTo>
                    <a:pt x="1728" y="402"/>
                  </a:lnTo>
                  <a:lnTo>
                    <a:pt x="1821" y="357"/>
                  </a:lnTo>
                  <a:lnTo>
                    <a:pt x="1918" y="308"/>
                  </a:lnTo>
                  <a:lnTo>
                    <a:pt x="2010" y="252"/>
                  </a:lnTo>
                  <a:lnTo>
                    <a:pt x="2104" y="193"/>
                  </a:lnTo>
                  <a:lnTo>
                    <a:pt x="2194" y="131"/>
                  </a:lnTo>
                  <a:lnTo>
                    <a:pt x="2225" y="108"/>
                  </a:lnTo>
                  <a:lnTo>
                    <a:pt x="2202" y="133"/>
                  </a:lnTo>
                  <a:lnTo>
                    <a:pt x="2106" y="246"/>
                  </a:lnTo>
                  <a:lnTo>
                    <a:pt x="2033" y="341"/>
                  </a:lnTo>
                  <a:lnTo>
                    <a:pt x="1984" y="343"/>
                  </a:lnTo>
                  <a:lnTo>
                    <a:pt x="1943" y="351"/>
                  </a:lnTo>
                  <a:lnTo>
                    <a:pt x="1903" y="365"/>
                  </a:lnTo>
                  <a:lnTo>
                    <a:pt x="1869" y="388"/>
                  </a:lnTo>
                  <a:lnTo>
                    <a:pt x="1839" y="417"/>
                  </a:lnTo>
                  <a:lnTo>
                    <a:pt x="1817" y="451"/>
                  </a:lnTo>
                  <a:lnTo>
                    <a:pt x="1800" y="490"/>
                  </a:lnTo>
                  <a:lnTo>
                    <a:pt x="1795" y="532"/>
                  </a:lnTo>
                  <a:lnTo>
                    <a:pt x="1796" y="576"/>
                  </a:lnTo>
                  <a:lnTo>
                    <a:pt x="1804" y="598"/>
                  </a:lnTo>
                  <a:lnTo>
                    <a:pt x="1797" y="557"/>
                  </a:lnTo>
                  <a:lnTo>
                    <a:pt x="1799" y="517"/>
                  </a:lnTo>
                  <a:lnTo>
                    <a:pt x="1812" y="477"/>
                  </a:lnTo>
                  <a:lnTo>
                    <a:pt x="1828" y="442"/>
                  </a:lnTo>
                  <a:lnTo>
                    <a:pt x="1853" y="412"/>
                  </a:lnTo>
                  <a:lnTo>
                    <a:pt x="1884" y="387"/>
                  </a:lnTo>
                  <a:lnTo>
                    <a:pt x="1918" y="368"/>
                  </a:lnTo>
                  <a:lnTo>
                    <a:pt x="1955" y="355"/>
                  </a:lnTo>
                  <a:lnTo>
                    <a:pt x="2001" y="348"/>
                  </a:lnTo>
                  <a:lnTo>
                    <a:pt x="2027" y="350"/>
                  </a:lnTo>
                  <a:lnTo>
                    <a:pt x="2018" y="360"/>
                  </a:lnTo>
                  <a:lnTo>
                    <a:pt x="1943" y="470"/>
                  </a:lnTo>
                  <a:lnTo>
                    <a:pt x="1876" y="580"/>
                  </a:lnTo>
                  <a:lnTo>
                    <a:pt x="1818" y="689"/>
                  </a:lnTo>
                  <a:lnTo>
                    <a:pt x="1774" y="795"/>
                  </a:lnTo>
                  <a:lnTo>
                    <a:pt x="1740" y="883"/>
                  </a:lnTo>
                  <a:close/>
                  <a:moveTo>
                    <a:pt x="2108" y="907"/>
                  </a:moveTo>
                  <a:lnTo>
                    <a:pt x="2091" y="882"/>
                  </a:lnTo>
                  <a:lnTo>
                    <a:pt x="2070" y="842"/>
                  </a:lnTo>
                  <a:lnTo>
                    <a:pt x="2054" y="794"/>
                  </a:lnTo>
                  <a:lnTo>
                    <a:pt x="2042" y="743"/>
                  </a:lnTo>
                  <a:lnTo>
                    <a:pt x="2031" y="688"/>
                  </a:lnTo>
                  <a:lnTo>
                    <a:pt x="2030" y="629"/>
                  </a:lnTo>
                  <a:lnTo>
                    <a:pt x="2033" y="567"/>
                  </a:lnTo>
                  <a:lnTo>
                    <a:pt x="2041" y="502"/>
                  </a:lnTo>
                  <a:lnTo>
                    <a:pt x="2059" y="436"/>
                  </a:lnTo>
                  <a:lnTo>
                    <a:pt x="2083" y="364"/>
                  </a:lnTo>
                  <a:lnTo>
                    <a:pt x="2084" y="362"/>
                  </a:lnTo>
                  <a:lnTo>
                    <a:pt x="2091" y="364"/>
                  </a:lnTo>
                  <a:lnTo>
                    <a:pt x="2132" y="383"/>
                  </a:lnTo>
                  <a:lnTo>
                    <a:pt x="2122" y="415"/>
                  </a:lnTo>
                  <a:lnTo>
                    <a:pt x="2107" y="465"/>
                  </a:lnTo>
                  <a:lnTo>
                    <a:pt x="2099" y="509"/>
                  </a:lnTo>
                  <a:lnTo>
                    <a:pt x="2096" y="551"/>
                  </a:lnTo>
                  <a:lnTo>
                    <a:pt x="2093" y="584"/>
                  </a:lnTo>
                  <a:lnTo>
                    <a:pt x="2095" y="615"/>
                  </a:lnTo>
                  <a:lnTo>
                    <a:pt x="2097" y="637"/>
                  </a:lnTo>
                  <a:lnTo>
                    <a:pt x="2099" y="654"/>
                  </a:lnTo>
                  <a:lnTo>
                    <a:pt x="2100" y="663"/>
                  </a:lnTo>
                  <a:lnTo>
                    <a:pt x="2102" y="668"/>
                  </a:lnTo>
                  <a:lnTo>
                    <a:pt x="2114" y="723"/>
                  </a:lnTo>
                  <a:lnTo>
                    <a:pt x="2135" y="771"/>
                  </a:lnTo>
                  <a:lnTo>
                    <a:pt x="2164" y="816"/>
                  </a:lnTo>
                  <a:lnTo>
                    <a:pt x="2189" y="845"/>
                  </a:lnTo>
                  <a:lnTo>
                    <a:pt x="2166" y="868"/>
                  </a:lnTo>
                  <a:lnTo>
                    <a:pt x="2123" y="899"/>
                  </a:lnTo>
                  <a:lnTo>
                    <a:pt x="2108" y="907"/>
                  </a:lnTo>
                  <a:close/>
                  <a:moveTo>
                    <a:pt x="2032" y="938"/>
                  </a:moveTo>
                  <a:lnTo>
                    <a:pt x="2016" y="908"/>
                  </a:lnTo>
                  <a:lnTo>
                    <a:pt x="1986" y="829"/>
                  </a:lnTo>
                  <a:lnTo>
                    <a:pt x="1967" y="752"/>
                  </a:lnTo>
                  <a:lnTo>
                    <a:pt x="1960" y="673"/>
                  </a:lnTo>
                  <a:lnTo>
                    <a:pt x="1960" y="594"/>
                  </a:lnTo>
                  <a:lnTo>
                    <a:pt x="1973" y="516"/>
                  </a:lnTo>
                  <a:lnTo>
                    <a:pt x="1988" y="465"/>
                  </a:lnTo>
                  <a:lnTo>
                    <a:pt x="1991" y="460"/>
                  </a:lnTo>
                  <a:lnTo>
                    <a:pt x="2059" y="355"/>
                  </a:lnTo>
                  <a:lnTo>
                    <a:pt x="2069" y="358"/>
                  </a:lnTo>
                  <a:lnTo>
                    <a:pt x="2041" y="429"/>
                  </a:lnTo>
                  <a:lnTo>
                    <a:pt x="2021" y="497"/>
                  </a:lnTo>
                  <a:lnTo>
                    <a:pt x="2008" y="561"/>
                  </a:lnTo>
                  <a:lnTo>
                    <a:pt x="2003" y="624"/>
                  </a:lnTo>
                  <a:lnTo>
                    <a:pt x="2004" y="682"/>
                  </a:lnTo>
                  <a:lnTo>
                    <a:pt x="2011" y="737"/>
                  </a:lnTo>
                  <a:lnTo>
                    <a:pt x="2022" y="788"/>
                  </a:lnTo>
                  <a:lnTo>
                    <a:pt x="2039" y="832"/>
                  </a:lnTo>
                  <a:lnTo>
                    <a:pt x="2061" y="875"/>
                  </a:lnTo>
                  <a:lnTo>
                    <a:pt x="2082" y="911"/>
                  </a:lnTo>
                  <a:lnTo>
                    <a:pt x="2088" y="918"/>
                  </a:lnTo>
                  <a:lnTo>
                    <a:pt x="2078" y="922"/>
                  </a:lnTo>
                  <a:lnTo>
                    <a:pt x="2032" y="938"/>
                  </a:lnTo>
                  <a:close/>
                  <a:moveTo>
                    <a:pt x="1924" y="949"/>
                  </a:moveTo>
                  <a:lnTo>
                    <a:pt x="1869" y="940"/>
                  </a:lnTo>
                  <a:lnTo>
                    <a:pt x="1809" y="921"/>
                  </a:lnTo>
                  <a:lnTo>
                    <a:pt x="1789" y="911"/>
                  </a:lnTo>
                  <a:lnTo>
                    <a:pt x="1791" y="904"/>
                  </a:lnTo>
                  <a:lnTo>
                    <a:pt x="1827" y="795"/>
                  </a:lnTo>
                  <a:lnTo>
                    <a:pt x="1870" y="685"/>
                  </a:lnTo>
                  <a:lnTo>
                    <a:pt x="1925" y="572"/>
                  </a:lnTo>
                  <a:lnTo>
                    <a:pt x="1975" y="486"/>
                  </a:lnTo>
                  <a:lnTo>
                    <a:pt x="1974" y="490"/>
                  </a:lnTo>
                  <a:lnTo>
                    <a:pt x="1957" y="564"/>
                  </a:lnTo>
                  <a:lnTo>
                    <a:pt x="1950" y="641"/>
                  </a:lnTo>
                  <a:lnTo>
                    <a:pt x="1952" y="717"/>
                  </a:lnTo>
                  <a:lnTo>
                    <a:pt x="1967" y="795"/>
                  </a:lnTo>
                  <a:lnTo>
                    <a:pt x="1987" y="864"/>
                  </a:lnTo>
                  <a:lnTo>
                    <a:pt x="2017" y="931"/>
                  </a:lnTo>
                  <a:lnTo>
                    <a:pt x="2022" y="940"/>
                  </a:lnTo>
                  <a:lnTo>
                    <a:pt x="1976" y="947"/>
                  </a:lnTo>
                  <a:lnTo>
                    <a:pt x="1924" y="949"/>
                  </a:lnTo>
                  <a:close/>
                  <a:moveTo>
                    <a:pt x="1553" y="1067"/>
                  </a:moveTo>
                  <a:lnTo>
                    <a:pt x="1574" y="1064"/>
                  </a:lnTo>
                  <a:lnTo>
                    <a:pt x="1577" y="1063"/>
                  </a:lnTo>
                  <a:lnTo>
                    <a:pt x="1553" y="1067"/>
                  </a:lnTo>
                  <a:close/>
                  <a:moveTo>
                    <a:pt x="2365" y="1202"/>
                  </a:moveTo>
                  <a:lnTo>
                    <a:pt x="2334" y="1195"/>
                  </a:lnTo>
                  <a:lnTo>
                    <a:pt x="2268" y="1168"/>
                  </a:lnTo>
                  <a:lnTo>
                    <a:pt x="2204" y="1130"/>
                  </a:lnTo>
                  <a:lnTo>
                    <a:pt x="2147" y="1087"/>
                  </a:lnTo>
                  <a:lnTo>
                    <a:pt x="2096" y="1034"/>
                  </a:lnTo>
                  <a:lnTo>
                    <a:pt x="2051" y="973"/>
                  </a:lnTo>
                  <a:lnTo>
                    <a:pt x="2040" y="952"/>
                  </a:lnTo>
                  <a:lnTo>
                    <a:pt x="2082" y="937"/>
                  </a:lnTo>
                  <a:lnTo>
                    <a:pt x="2096" y="928"/>
                  </a:lnTo>
                  <a:lnTo>
                    <a:pt x="2108" y="944"/>
                  </a:lnTo>
                  <a:lnTo>
                    <a:pt x="2137" y="972"/>
                  </a:lnTo>
                  <a:lnTo>
                    <a:pt x="2177" y="1006"/>
                  </a:lnTo>
                  <a:lnTo>
                    <a:pt x="2225" y="1034"/>
                  </a:lnTo>
                  <a:lnTo>
                    <a:pt x="2276" y="1054"/>
                  </a:lnTo>
                  <a:lnTo>
                    <a:pt x="2328" y="1066"/>
                  </a:lnTo>
                  <a:lnTo>
                    <a:pt x="2383" y="1072"/>
                  </a:lnTo>
                  <a:lnTo>
                    <a:pt x="2437" y="1068"/>
                  </a:lnTo>
                  <a:lnTo>
                    <a:pt x="2478" y="1060"/>
                  </a:lnTo>
                  <a:lnTo>
                    <a:pt x="2477" y="1061"/>
                  </a:lnTo>
                  <a:lnTo>
                    <a:pt x="2433" y="1104"/>
                  </a:lnTo>
                  <a:lnTo>
                    <a:pt x="2393" y="1153"/>
                  </a:lnTo>
                  <a:lnTo>
                    <a:pt x="2365" y="1202"/>
                  </a:lnTo>
                  <a:close/>
                  <a:moveTo>
                    <a:pt x="795" y="1242"/>
                  </a:moveTo>
                  <a:lnTo>
                    <a:pt x="803" y="1241"/>
                  </a:lnTo>
                  <a:lnTo>
                    <a:pt x="812" y="1236"/>
                  </a:lnTo>
                  <a:lnTo>
                    <a:pt x="822" y="1232"/>
                  </a:lnTo>
                  <a:lnTo>
                    <a:pt x="830" y="1226"/>
                  </a:lnTo>
                  <a:lnTo>
                    <a:pt x="838" y="1220"/>
                  </a:lnTo>
                  <a:lnTo>
                    <a:pt x="847" y="1205"/>
                  </a:lnTo>
                  <a:lnTo>
                    <a:pt x="851" y="1191"/>
                  </a:lnTo>
                  <a:lnTo>
                    <a:pt x="854" y="1179"/>
                  </a:lnTo>
                  <a:lnTo>
                    <a:pt x="854" y="1170"/>
                  </a:lnTo>
                  <a:lnTo>
                    <a:pt x="848" y="1148"/>
                  </a:lnTo>
                  <a:lnTo>
                    <a:pt x="838" y="1135"/>
                  </a:lnTo>
                  <a:lnTo>
                    <a:pt x="833" y="1129"/>
                  </a:lnTo>
                  <a:lnTo>
                    <a:pt x="828" y="1127"/>
                  </a:lnTo>
                  <a:lnTo>
                    <a:pt x="831" y="1130"/>
                  </a:lnTo>
                  <a:lnTo>
                    <a:pt x="836" y="1136"/>
                  </a:lnTo>
                  <a:lnTo>
                    <a:pt x="840" y="1143"/>
                  </a:lnTo>
                  <a:lnTo>
                    <a:pt x="841" y="1151"/>
                  </a:lnTo>
                  <a:lnTo>
                    <a:pt x="841" y="1158"/>
                  </a:lnTo>
                  <a:lnTo>
                    <a:pt x="842" y="1168"/>
                  </a:lnTo>
                  <a:lnTo>
                    <a:pt x="840" y="1178"/>
                  </a:lnTo>
                  <a:lnTo>
                    <a:pt x="833" y="1189"/>
                  </a:lnTo>
                  <a:lnTo>
                    <a:pt x="829" y="1197"/>
                  </a:lnTo>
                  <a:lnTo>
                    <a:pt x="823" y="1200"/>
                  </a:lnTo>
                  <a:lnTo>
                    <a:pt x="818" y="1202"/>
                  </a:lnTo>
                  <a:lnTo>
                    <a:pt x="817" y="1204"/>
                  </a:lnTo>
                  <a:lnTo>
                    <a:pt x="815" y="1205"/>
                  </a:lnTo>
                  <a:lnTo>
                    <a:pt x="811" y="1207"/>
                  </a:lnTo>
                  <a:lnTo>
                    <a:pt x="809" y="1210"/>
                  </a:lnTo>
                  <a:lnTo>
                    <a:pt x="807" y="1214"/>
                  </a:lnTo>
                  <a:lnTo>
                    <a:pt x="806" y="1218"/>
                  </a:lnTo>
                  <a:lnTo>
                    <a:pt x="807" y="1220"/>
                  </a:lnTo>
                  <a:lnTo>
                    <a:pt x="799" y="1221"/>
                  </a:lnTo>
                  <a:lnTo>
                    <a:pt x="794" y="1220"/>
                  </a:lnTo>
                  <a:lnTo>
                    <a:pt x="789" y="1219"/>
                  </a:lnTo>
                  <a:lnTo>
                    <a:pt x="786" y="1219"/>
                  </a:lnTo>
                  <a:lnTo>
                    <a:pt x="783" y="1218"/>
                  </a:lnTo>
                  <a:lnTo>
                    <a:pt x="781" y="1216"/>
                  </a:lnTo>
                  <a:lnTo>
                    <a:pt x="776" y="1217"/>
                  </a:lnTo>
                  <a:lnTo>
                    <a:pt x="771" y="1219"/>
                  </a:lnTo>
                  <a:lnTo>
                    <a:pt x="769" y="1220"/>
                  </a:lnTo>
                  <a:lnTo>
                    <a:pt x="768" y="1226"/>
                  </a:lnTo>
                  <a:lnTo>
                    <a:pt x="769" y="1230"/>
                  </a:lnTo>
                  <a:lnTo>
                    <a:pt x="771" y="1234"/>
                  </a:lnTo>
                  <a:lnTo>
                    <a:pt x="773" y="1238"/>
                  </a:lnTo>
                  <a:lnTo>
                    <a:pt x="779" y="1239"/>
                  </a:lnTo>
                  <a:lnTo>
                    <a:pt x="783" y="1241"/>
                  </a:lnTo>
                  <a:lnTo>
                    <a:pt x="788" y="1242"/>
                  </a:lnTo>
                  <a:lnTo>
                    <a:pt x="795" y="1242"/>
                  </a:lnTo>
                  <a:close/>
                  <a:moveTo>
                    <a:pt x="2588" y="1614"/>
                  </a:moveTo>
                  <a:lnTo>
                    <a:pt x="2597" y="1612"/>
                  </a:lnTo>
                  <a:lnTo>
                    <a:pt x="2597" y="1570"/>
                  </a:lnTo>
                  <a:lnTo>
                    <a:pt x="2588" y="1566"/>
                  </a:lnTo>
                  <a:lnTo>
                    <a:pt x="2573" y="1558"/>
                  </a:lnTo>
                  <a:lnTo>
                    <a:pt x="2557" y="1549"/>
                  </a:lnTo>
                  <a:lnTo>
                    <a:pt x="2540" y="1539"/>
                  </a:lnTo>
                  <a:lnTo>
                    <a:pt x="2525" y="1524"/>
                  </a:lnTo>
                  <a:lnTo>
                    <a:pt x="2513" y="1507"/>
                  </a:lnTo>
                  <a:lnTo>
                    <a:pt x="2505" y="1482"/>
                  </a:lnTo>
                  <a:lnTo>
                    <a:pt x="2501" y="1454"/>
                  </a:lnTo>
                  <a:lnTo>
                    <a:pt x="2506" y="1414"/>
                  </a:lnTo>
                  <a:lnTo>
                    <a:pt x="2520" y="1374"/>
                  </a:lnTo>
                  <a:lnTo>
                    <a:pt x="2541" y="1340"/>
                  </a:lnTo>
                  <a:lnTo>
                    <a:pt x="2571" y="1313"/>
                  </a:lnTo>
                  <a:lnTo>
                    <a:pt x="2597" y="1297"/>
                  </a:lnTo>
                  <a:lnTo>
                    <a:pt x="2597" y="1288"/>
                  </a:lnTo>
                  <a:lnTo>
                    <a:pt x="2582" y="1294"/>
                  </a:lnTo>
                  <a:lnTo>
                    <a:pt x="2546" y="1315"/>
                  </a:lnTo>
                  <a:lnTo>
                    <a:pt x="2517" y="1345"/>
                  </a:lnTo>
                  <a:lnTo>
                    <a:pt x="2495" y="1377"/>
                  </a:lnTo>
                  <a:lnTo>
                    <a:pt x="2481" y="1416"/>
                  </a:lnTo>
                  <a:lnTo>
                    <a:pt x="2474" y="1454"/>
                  </a:lnTo>
                  <a:lnTo>
                    <a:pt x="2476" y="1495"/>
                  </a:lnTo>
                  <a:lnTo>
                    <a:pt x="2488" y="1535"/>
                  </a:lnTo>
                  <a:lnTo>
                    <a:pt x="2497" y="1555"/>
                  </a:lnTo>
                  <a:lnTo>
                    <a:pt x="2512" y="1573"/>
                  </a:lnTo>
                  <a:lnTo>
                    <a:pt x="2530" y="1592"/>
                  </a:lnTo>
                  <a:lnTo>
                    <a:pt x="2549" y="1604"/>
                  </a:lnTo>
                  <a:lnTo>
                    <a:pt x="2570" y="1611"/>
                  </a:lnTo>
                  <a:lnTo>
                    <a:pt x="2588" y="1614"/>
                  </a:lnTo>
                  <a:close/>
                  <a:moveTo>
                    <a:pt x="2594" y="2360"/>
                  </a:moveTo>
                  <a:lnTo>
                    <a:pt x="2597" y="2360"/>
                  </a:lnTo>
                  <a:lnTo>
                    <a:pt x="2597" y="2327"/>
                  </a:lnTo>
                  <a:lnTo>
                    <a:pt x="2513" y="2321"/>
                  </a:lnTo>
                  <a:lnTo>
                    <a:pt x="2429" y="2309"/>
                  </a:lnTo>
                  <a:lnTo>
                    <a:pt x="2345" y="2287"/>
                  </a:lnTo>
                  <a:lnTo>
                    <a:pt x="2266" y="2258"/>
                  </a:lnTo>
                  <a:lnTo>
                    <a:pt x="2188" y="2221"/>
                  </a:lnTo>
                  <a:lnTo>
                    <a:pt x="2115" y="2175"/>
                  </a:lnTo>
                  <a:lnTo>
                    <a:pt x="2045" y="2123"/>
                  </a:lnTo>
                  <a:lnTo>
                    <a:pt x="2003" y="2087"/>
                  </a:lnTo>
                  <a:lnTo>
                    <a:pt x="1961" y="2045"/>
                  </a:lnTo>
                  <a:lnTo>
                    <a:pt x="1924" y="1995"/>
                  </a:lnTo>
                  <a:lnTo>
                    <a:pt x="1887" y="1940"/>
                  </a:lnTo>
                  <a:lnTo>
                    <a:pt x="1852" y="1879"/>
                  </a:lnTo>
                  <a:lnTo>
                    <a:pt x="1821" y="1813"/>
                  </a:lnTo>
                  <a:lnTo>
                    <a:pt x="1793" y="1740"/>
                  </a:lnTo>
                  <a:lnTo>
                    <a:pt x="1769" y="1662"/>
                  </a:lnTo>
                  <a:lnTo>
                    <a:pt x="1752" y="1581"/>
                  </a:lnTo>
                  <a:lnTo>
                    <a:pt x="1737" y="1495"/>
                  </a:lnTo>
                  <a:lnTo>
                    <a:pt x="1729" y="1406"/>
                  </a:lnTo>
                  <a:lnTo>
                    <a:pt x="1729" y="1312"/>
                  </a:lnTo>
                  <a:lnTo>
                    <a:pt x="1732" y="1213"/>
                  </a:lnTo>
                  <a:lnTo>
                    <a:pt x="1744" y="1114"/>
                  </a:lnTo>
                  <a:lnTo>
                    <a:pt x="1764" y="1010"/>
                  </a:lnTo>
                  <a:lnTo>
                    <a:pt x="1783" y="936"/>
                  </a:lnTo>
                  <a:lnTo>
                    <a:pt x="1834" y="957"/>
                  </a:lnTo>
                  <a:lnTo>
                    <a:pt x="1895" y="969"/>
                  </a:lnTo>
                  <a:lnTo>
                    <a:pt x="1959" y="970"/>
                  </a:lnTo>
                  <a:lnTo>
                    <a:pt x="2024" y="959"/>
                  </a:lnTo>
                  <a:lnTo>
                    <a:pt x="2031" y="956"/>
                  </a:lnTo>
                  <a:lnTo>
                    <a:pt x="2053" y="993"/>
                  </a:lnTo>
                  <a:lnTo>
                    <a:pt x="2098" y="1050"/>
                  </a:lnTo>
                  <a:lnTo>
                    <a:pt x="2147" y="1102"/>
                  </a:lnTo>
                  <a:lnTo>
                    <a:pt x="2205" y="1146"/>
                  </a:lnTo>
                  <a:lnTo>
                    <a:pt x="2265" y="1181"/>
                  </a:lnTo>
                  <a:lnTo>
                    <a:pt x="2332" y="1208"/>
                  </a:lnTo>
                  <a:lnTo>
                    <a:pt x="2358" y="1215"/>
                  </a:lnTo>
                  <a:lnTo>
                    <a:pt x="2336" y="1267"/>
                  </a:lnTo>
                  <a:lnTo>
                    <a:pt x="2322" y="1325"/>
                  </a:lnTo>
                  <a:lnTo>
                    <a:pt x="2319" y="1384"/>
                  </a:lnTo>
                  <a:lnTo>
                    <a:pt x="2320" y="1443"/>
                  </a:lnTo>
                  <a:lnTo>
                    <a:pt x="2333" y="1502"/>
                  </a:lnTo>
                  <a:lnTo>
                    <a:pt x="2353" y="1560"/>
                  </a:lnTo>
                  <a:lnTo>
                    <a:pt x="2380" y="1611"/>
                  </a:lnTo>
                  <a:lnTo>
                    <a:pt x="2414" y="1660"/>
                  </a:lnTo>
                  <a:lnTo>
                    <a:pt x="2457" y="1702"/>
                  </a:lnTo>
                  <a:lnTo>
                    <a:pt x="2506" y="1738"/>
                  </a:lnTo>
                  <a:lnTo>
                    <a:pt x="2558" y="1761"/>
                  </a:lnTo>
                  <a:lnTo>
                    <a:pt x="2597" y="1769"/>
                  </a:lnTo>
                  <a:lnTo>
                    <a:pt x="2597" y="1763"/>
                  </a:lnTo>
                  <a:lnTo>
                    <a:pt x="2575" y="1760"/>
                  </a:lnTo>
                  <a:lnTo>
                    <a:pt x="2525" y="1742"/>
                  </a:lnTo>
                  <a:lnTo>
                    <a:pt x="2478" y="1711"/>
                  </a:lnTo>
                  <a:lnTo>
                    <a:pt x="2436" y="1672"/>
                  </a:lnTo>
                  <a:lnTo>
                    <a:pt x="2399" y="1628"/>
                  </a:lnTo>
                  <a:lnTo>
                    <a:pt x="2371" y="1580"/>
                  </a:lnTo>
                  <a:lnTo>
                    <a:pt x="2348" y="1527"/>
                  </a:lnTo>
                  <a:lnTo>
                    <a:pt x="2342" y="1504"/>
                  </a:lnTo>
                  <a:lnTo>
                    <a:pt x="2356" y="1534"/>
                  </a:lnTo>
                  <a:lnTo>
                    <a:pt x="2384" y="1580"/>
                  </a:lnTo>
                  <a:lnTo>
                    <a:pt x="2421" y="1624"/>
                  </a:lnTo>
                  <a:lnTo>
                    <a:pt x="2459" y="1655"/>
                  </a:lnTo>
                  <a:lnTo>
                    <a:pt x="2500" y="1679"/>
                  </a:lnTo>
                  <a:lnTo>
                    <a:pt x="2545" y="1699"/>
                  </a:lnTo>
                  <a:lnTo>
                    <a:pt x="2591" y="1710"/>
                  </a:lnTo>
                  <a:lnTo>
                    <a:pt x="2597" y="1710"/>
                  </a:lnTo>
                  <a:lnTo>
                    <a:pt x="2597" y="1699"/>
                  </a:lnTo>
                  <a:lnTo>
                    <a:pt x="2565" y="1694"/>
                  </a:lnTo>
                  <a:lnTo>
                    <a:pt x="2526" y="1680"/>
                  </a:lnTo>
                  <a:lnTo>
                    <a:pt x="2488" y="1661"/>
                  </a:lnTo>
                  <a:lnTo>
                    <a:pt x="2452" y="1637"/>
                  </a:lnTo>
                  <a:lnTo>
                    <a:pt x="2413" y="1598"/>
                  </a:lnTo>
                  <a:lnTo>
                    <a:pt x="2378" y="1551"/>
                  </a:lnTo>
                  <a:lnTo>
                    <a:pt x="2351" y="1495"/>
                  </a:lnTo>
                  <a:lnTo>
                    <a:pt x="2333" y="1440"/>
                  </a:lnTo>
                  <a:lnTo>
                    <a:pt x="2327" y="1381"/>
                  </a:lnTo>
                  <a:lnTo>
                    <a:pt x="2331" y="1329"/>
                  </a:lnTo>
                  <a:lnTo>
                    <a:pt x="2335" y="1303"/>
                  </a:lnTo>
                  <a:lnTo>
                    <a:pt x="2352" y="1249"/>
                  </a:lnTo>
                  <a:lnTo>
                    <a:pt x="2368" y="1217"/>
                  </a:lnTo>
                  <a:lnTo>
                    <a:pt x="2400" y="1225"/>
                  </a:lnTo>
                  <a:lnTo>
                    <a:pt x="2473" y="1229"/>
                  </a:lnTo>
                  <a:lnTo>
                    <a:pt x="2548" y="1223"/>
                  </a:lnTo>
                  <a:lnTo>
                    <a:pt x="2597" y="1211"/>
                  </a:lnTo>
                  <a:lnTo>
                    <a:pt x="2597" y="1204"/>
                  </a:lnTo>
                  <a:lnTo>
                    <a:pt x="2556" y="1212"/>
                  </a:lnTo>
                  <a:lnTo>
                    <a:pt x="2479" y="1218"/>
                  </a:lnTo>
                  <a:lnTo>
                    <a:pt x="2407" y="1213"/>
                  </a:lnTo>
                  <a:lnTo>
                    <a:pt x="2374" y="1204"/>
                  </a:lnTo>
                  <a:lnTo>
                    <a:pt x="2381" y="1189"/>
                  </a:lnTo>
                  <a:lnTo>
                    <a:pt x="2418" y="1136"/>
                  </a:lnTo>
                  <a:lnTo>
                    <a:pt x="2462" y="1090"/>
                  </a:lnTo>
                  <a:lnTo>
                    <a:pt x="2509" y="1051"/>
                  </a:lnTo>
                  <a:lnTo>
                    <a:pt x="2510" y="1050"/>
                  </a:lnTo>
                  <a:lnTo>
                    <a:pt x="2543" y="1037"/>
                  </a:lnTo>
                  <a:lnTo>
                    <a:pt x="2590" y="1009"/>
                  </a:lnTo>
                  <a:lnTo>
                    <a:pt x="2597" y="1004"/>
                  </a:lnTo>
                  <a:lnTo>
                    <a:pt x="2597" y="988"/>
                  </a:lnTo>
                  <a:lnTo>
                    <a:pt x="2582" y="994"/>
                  </a:lnTo>
                  <a:lnTo>
                    <a:pt x="2529" y="1023"/>
                  </a:lnTo>
                  <a:lnTo>
                    <a:pt x="2509" y="1038"/>
                  </a:lnTo>
                  <a:lnTo>
                    <a:pt x="2486" y="1046"/>
                  </a:lnTo>
                  <a:lnTo>
                    <a:pt x="2434" y="1054"/>
                  </a:lnTo>
                  <a:lnTo>
                    <a:pt x="2385" y="1057"/>
                  </a:lnTo>
                  <a:lnTo>
                    <a:pt x="2334" y="1052"/>
                  </a:lnTo>
                  <a:lnTo>
                    <a:pt x="2285" y="1040"/>
                  </a:lnTo>
                  <a:lnTo>
                    <a:pt x="2238" y="1022"/>
                  </a:lnTo>
                  <a:lnTo>
                    <a:pt x="2193" y="996"/>
                  </a:lnTo>
                  <a:lnTo>
                    <a:pt x="2167" y="975"/>
                  </a:lnTo>
                  <a:lnTo>
                    <a:pt x="2141" y="950"/>
                  </a:lnTo>
                  <a:lnTo>
                    <a:pt x="2116" y="919"/>
                  </a:lnTo>
                  <a:lnTo>
                    <a:pt x="2115" y="918"/>
                  </a:lnTo>
                  <a:lnTo>
                    <a:pt x="2139" y="904"/>
                  </a:lnTo>
                  <a:lnTo>
                    <a:pt x="2186" y="866"/>
                  </a:lnTo>
                  <a:lnTo>
                    <a:pt x="2197" y="854"/>
                  </a:lnTo>
                  <a:lnTo>
                    <a:pt x="2197" y="855"/>
                  </a:lnTo>
                  <a:lnTo>
                    <a:pt x="2239" y="889"/>
                  </a:lnTo>
                  <a:lnTo>
                    <a:pt x="2283" y="918"/>
                  </a:lnTo>
                  <a:lnTo>
                    <a:pt x="2331" y="937"/>
                  </a:lnTo>
                  <a:lnTo>
                    <a:pt x="2382" y="950"/>
                  </a:lnTo>
                  <a:lnTo>
                    <a:pt x="2437" y="955"/>
                  </a:lnTo>
                  <a:lnTo>
                    <a:pt x="2492" y="950"/>
                  </a:lnTo>
                  <a:lnTo>
                    <a:pt x="2540" y="938"/>
                  </a:lnTo>
                  <a:lnTo>
                    <a:pt x="2583" y="919"/>
                  </a:lnTo>
                  <a:lnTo>
                    <a:pt x="2597" y="909"/>
                  </a:lnTo>
                  <a:lnTo>
                    <a:pt x="2597" y="883"/>
                  </a:lnTo>
                  <a:lnTo>
                    <a:pt x="2580" y="896"/>
                  </a:lnTo>
                  <a:lnTo>
                    <a:pt x="2538" y="918"/>
                  </a:lnTo>
                  <a:lnTo>
                    <a:pt x="2490" y="929"/>
                  </a:lnTo>
                  <a:lnTo>
                    <a:pt x="2437" y="932"/>
                  </a:lnTo>
                  <a:lnTo>
                    <a:pt x="2385" y="927"/>
                  </a:lnTo>
                  <a:lnTo>
                    <a:pt x="2334" y="911"/>
                  </a:lnTo>
                  <a:lnTo>
                    <a:pt x="2289" y="889"/>
                  </a:lnTo>
                  <a:lnTo>
                    <a:pt x="2247" y="859"/>
                  </a:lnTo>
                  <a:lnTo>
                    <a:pt x="2219" y="830"/>
                  </a:lnTo>
                  <a:lnTo>
                    <a:pt x="2221" y="828"/>
                  </a:lnTo>
                  <a:lnTo>
                    <a:pt x="2249" y="782"/>
                  </a:lnTo>
                  <a:lnTo>
                    <a:pt x="2271" y="731"/>
                  </a:lnTo>
                  <a:lnTo>
                    <a:pt x="2278" y="703"/>
                  </a:lnTo>
                  <a:lnTo>
                    <a:pt x="2280" y="716"/>
                  </a:lnTo>
                  <a:lnTo>
                    <a:pt x="2292" y="748"/>
                  </a:lnTo>
                  <a:lnTo>
                    <a:pt x="2312" y="778"/>
                  </a:lnTo>
                  <a:lnTo>
                    <a:pt x="2336" y="802"/>
                  </a:lnTo>
                  <a:lnTo>
                    <a:pt x="2364" y="820"/>
                  </a:lnTo>
                  <a:lnTo>
                    <a:pt x="2399" y="830"/>
                  </a:lnTo>
                  <a:lnTo>
                    <a:pt x="2433" y="828"/>
                  </a:lnTo>
                  <a:lnTo>
                    <a:pt x="2438" y="826"/>
                  </a:lnTo>
                  <a:lnTo>
                    <a:pt x="2407" y="829"/>
                  </a:lnTo>
                  <a:lnTo>
                    <a:pt x="2375" y="821"/>
                  </a:lnTo>
                  <a:lnTo>
                    <a:pt x="2341" y="802"/>
                  </a:lnTo>
                  <a:lnTo>
                    <a:pt x="2312" y="775"/>
                  </a:lnTo>
                  <a:lnTo>
                    <a:pt x="2293" y="742"/>
                  </a:lnTo>
                  <a:lnTo>
                    <a:pt x="2279" y="704"/>
                  </a:lnTo>
                  <a:lnTo>
                    <a:pt x="2279" y="697"/>
                  </a:lnTo>
                  <a:lnTo>
                    <a:pt x="2283" y="680"/>
                  </a:lnTo>
                  <a:lnTo>
                    <a:pt x="2286" y="625"/>
                  </a:lnTo>
                  <a:lnTo>
                    <a:pt x="2286" y="618"/>
                  </a:lnTo>
                  <a:lnTo>
                    <a:pt x="2300" y="588"/>
                  </a:lnTo>
                  <a:lnTo>
                    <a:pt x="2325" y="553"/>
                  </a:lnTo>
                  <a:lnTo>
                    <a:pt x="2354" y="529"/>
                  </a:lnTo>
                  <a:lnTo>
                    <a:pt x="2344" y="543"/>
                  </a:lnTo>
                  <a:lnTo>
                    <a:pt x="2329" y="579"/>
                  </a:lnTo>
                  <a:lnTo>
                    <a:pt x="2322" y="617"/>
                  </a:lnTo>
                  <a:lnTo>
                    <a:pt x="2324" y="657"/>
                  </a:lnTo>
                  <a:lnTo>
                    <a:pt x="2334" y="692"/>
                  </a:lnTo>
                  <a:lnTo>
                    <a:pt x="2355" y="722"/>
                  </a:lnTo>
                  <a:lnTo>
                    <a:pt x="2379" y="747"/>
                  </a:lnTo>
                  <a:lnTo>
                    <a:pt x="2412" y="764"/>
                  </a:lnTo>
                  <a:lnTo>
                    <a:pt x="2445" y="773"/>
                  </a:lnTo>
                  <a:lnTo>
                    <a:pt x="2446" y="773"/>
                  </a:lnTo>
                  <a:lnTo>
                    <a:pt x="2419" y="766"/>
                  </a:lnTo>
                  <a:lnTo>
                    <a:pt x="2392" y="750"/>
                  </a:lnTo>
                  <a:lnTo>
                    <a:pt x="2369" y="730"/>
                  </a:lnTo>
                  <a:lnTo>
                    <a:pt x="2353" y="702"/>
                  </a:lnTo>
                  <a:lnTo>
                    <a:pt x="2342" y="671"/>
                  </a:lnTo>
                  <a:lnTo>
                    <a:pt x="2342" y="635"/>
                  </a:lnTo>
                  <a:lnTo>
                    <a:pt x="2347" y="602"/>
                  </a:lnTo>
                  <a:lnTo>
                    <a:pt x="2356" y="584"/>
                  </a:lnTo>
                  <a:lnTo>
                    <a:pt x="2351" y="604"/>
                  </a:lnTo>
                  <a:lnTo>
                    <a:pt x="2352" y="630"/>
                  </a:lnTo>
                  <a:lnTo>
                    <a:pt x="2359" y="656"/>
                  </a:lnTo>
                  <a:lnTo>
                    <a:pt x="2373" y="679"/>
                  </a:lnTo>
                  <a:lnTo>
                    <a:pt x="2394" y="697"/>
                  </a:lnTo>
                  <a:lnTo>
                    <a:pt x="2417" y="709"/>
                  </a:lnTo>
                  <a:lnTo>
                    <a:pt x="2444" y="713"/>
                  </a:lnTo>
                  <a:lnTo>
                    <a:pt x="2471" y="708"/>
                  </a:lnTo>
                  <a:lnTo>
                    <a:pt x="2496" y="697"/>
                  </a:lnTo>
                  <a:lnTo>
                    <a:pt x="2513" y="680"/>
                  </a:lnTo>
                  <a:lnTo>
                    <a:pt x="2526" y="653"/>
                  </a:lnTo>
                  <a:lnTo>
                    <a:pt x="2526" y="631"/>
                  </a:lnTo>
                  <a:lnTo>
                    <a:pt x="2519" y="606"/>
                  </a:lnTo>
                  <a:lnTo>
                    <a:pt x="2505" y="588"/>
                  </a:lnTo>
                  <a:lnTo>
                    <a:pt x="2485" y="575"/>
                  </a:lnTo>
                  <a:lnTo>
                    <a:pt x="2467" y="570"/>
                  </a:lnTo>
                  <a:lnTo>
                    <a:pt x="2448" y="572"/>
                  </a:lnTo>
                  <a:lnTo>
                    <a:pt x="2432" y="581"/>
                  </a:lnTo>
                  <a:lnTo>
                    <a:pt x="2420" y="597"/>
                  </a:lnTo>
                  <a:lnTo>
                    <a:pt x="2413" y="611"/>
                  </a:lnTo>
                  <a:lnTo>
                    <a:pt x="2414" y="628"/>
                  </a:lnTo>
                  <a:lnTo>
                    <a:pt x="2420" y="643"/>
                  </a:lnTo>
                  <a:lnTo>
                    <a:pt x="2429" y="652"/>
                  </a:lnTo>
                  <a:lnTo>
                    <a:pt x="2441" y="659"/>
                  </a:lnTo>
                  <a:lnTo>
                    <a:pt x="2455" y="657"/>
                  </a:lnTo>
                  <a:lnTo>
                    <a:pt x="2460" y="657"/>
                  </a:lnTo>
                  <a:lnTo>
                    <a:pt x="2463" y="653"/>
                  </a:lnTo>
                  <a:lnTo>
                    <a:pt x="2468" y="651"/>
                  </a:lnTo>
                  <a:lnTo>
                    <a:pt x="2474" y="646"/>
                  </a:lnTo>
                  <a:lnTo>
                    <a:pt x="2477" y="640"/>
                  </a:lnTo>
                  <a:lnTo>
                    <a:pt x="2478" y="635"/>
                  </a:lnTo>
                  <a:lnTo>
                    <a:pt x="2475" y="626"/>
                  </a:lnTo>
                  <a:lnTo>
                    <a:pt x="2473" y="620"/>
                  </a:lnTo>
                  <a:lnTo>
                    <a:pt x="2470" y="613"/>
                  </a:lnTo>
                  <a:lnTo>
                    <a:pt x="2465" y="609"/>
                  </a:lnTo>
                  <a:lnTo>
                    <a:pt x="2462" y="607"/>
                  </a:lnTo>
                  <a:lnTo>
                    <a:pt x="2459" y="605"/>
                  </a:lnTo>
                  <a:lnTo>
                    <a:pt x="2460" y="602"/>
                  </a:lnTo>
                  <a:lnTo>
                    <a:pt x="2460" y="601"/>
                  </a:lnTo>
                  <a:lnTo>
                    <a:pt x="2466" y="597"/>
                  </a:lnTo>
                  <a:lnTo>
                    <a:pt x="2483" y="599"/>
                  </a:lnTo>
                  <a:lnTo>
                    <a:pt x="2498" y="608"/>
                  </a:lnTo>
                  <a:lnTo>
                    <a:pt x="2507" y="624"/>
                  </a:lnTo>
                  <a:lnTo>
                    <a:pt x="2510" y="642"/>
                  </a:lnTo>
                  <a:lnTo>
                    <a:pt x="2503" y="666"/>
                  </a:lnTo>
                  <a:lnTo>
                    <a:pt x="2488" y="682"/>
                  </a:lnTo>
                  <a:lnTo>
                    <a:pt x="2467" y="696"/>
                  </a:lnTo>
                  <a:lnTo>
                    <a:pt x="2445" y="699"/>
                  </a:lnTo>
                  <a:lnTo>
                    <a:pt x="2421" y="696"/>
                  </a:lnTo>
                  <a:lnTo>
                    <a:pt x="2399" y="686"/>
                  </a:lnTo>
                  <a:lnTo>
                    <a:pt x="2381" y="670"/>
                  </a:lnTo>
                  <a:lnTo>
                    <a:pt x="2369" y="651"/>
                  </a:lnTo>
                  <a:lnTo>
                    <a:pt x="2367" y="646"/>
                  </a:lnTo>
                  <a:lnTo>
                    <a:pt x="2363" y="637"/>
                  </a:lnTo>
                  <a:lnTo>
                    <a:pt x="2363" y="623"/>
                  </a:lnTo>
                  <a:lnTo>
                    <a:pt x="2362" y="605"/>
                  </a:lnTo>
                  <a:lnTo>
                    <a:pt x="2365" y="581"/>
                  </a:lnTo>
                  <a:lnTo>
                    <a:pt x="2376" y="558"/>
                  </a:lnTo>
                  <a:lnTo>
                    <a:pt x="2395" y="531"/>
                  </a:lnTo>
                  <a:lnTo>
                    <a:pt x="2413" y="516"/>
                  </a:lnTo>
                  <a:lnTo>
                    <a:pt x="2436" y="504"/>
                  </a:lnTo>
                  <a:lnTo>
                    <a:pt x="2470" y="494"/>
                  </a:lnTo>
                  <a:lnTo>
                    <a:pt x="2514" y="493"/>
                  </a:lnTo>
                  <a:lnTo>
                    <a:pt x="2557" y="501"/>
                  </a:lnTo>
                  <a:lnTo>
                    <a:pt x="2594" y="518"/>
                  </a:lnTo>
                  <a:lnTo>
                    <a:pt x="2597" y="520"/>
                  </a:lnTo>
                  <a:lnTo>
                    <a:pt x="2597" y="478"/>
                  </a:lnTo>
                  <a:lnTo>
                    <a:pt x="2595" y="477"/>
                  </a:lnTo>
                  <a:lnTo>
                    <a:pt x="2557" y="463"/>
                  </a:lnTo>
                  <a:lnTo>
                    <a:pt x="2525" y="458"/>
                  </a:lnTo>
                  <a:lnTo>
                    <a:pt x="2556" y="452"/>
                  </a:lnTo>
                  <a:lnTo>
                    <a:pt x="2597" y="451"/>
                  </a:lnTo>
                  <a:lnTo>
                    <a:pt x="2597" y="440"/>
                  </a:lnTo>
                  <a:lnTo>
                    <a:pt x="2575" y="441"/>
                  </a:lnTo>
                  <a:lnTo>
                    <a:pt x="2570" y="442"/>
                  </a:lnTo>
                  <a:lnTo>
                    <a:pt x="2593" y="426"/>
                  </a:lnTo>
                  <a:lnTo>
                    <a:pt x="2597" y="423"/>
                  </a:lnTo>
                  <a:lnTo>
                    <a:pt x="2597" y="415"/>
                  </a:lnTo>
                  <a:lnTo>
                    <a:pt x="2578" y="431"/>
                  </a:lnTo>
                  <a:lnTo>
                    <a:pt x="2551" y="445"/>
                  </a:lnTo>
                  <a:lnTo>
                    <a:pt x="2521" y="450"/>
                  </a:lnTo>
                  <a:lnTo>
                    <a:pt x="2506" y="455"/>
                  </a:lnTo>
                  <a:lnTo>
                    <a:pt x="2474" y="456"/>
                  </a:lnTo>
                  <a:lnTo>
                    <a:pt x="2439" y="449"/>
                  </a:lnTo>
                  <a:lnTo>
                    <a:pt x="2404" y="432"/>
                  </a:lnTo>
                  <a:lnTo>
                    <a:pt x="2386" y="420"/>
                  </a:lnTo>
                  <a:lnTo>
                    <a:pt x="2366" y="402"/>
                  </a:lnTo>
                  <a:lnTo>
                    <a:pt x="2350" y="377"/>
                  </a:lnTo>
                  <a:lnTo>
                    <a:pt x="2336" y="350"/>
                  </a:lnTo>
                  <a:lnTo>
                    <a:pt x="2324" y="316"/>
                  </a:lnTo>
                  <a:lnTo>
                    <a:pt x="2317" y="279"/>
                  </a:lnTo>
                  <a:lnTo>
                    <a:pt x="2314" y="238"/>
                  </a:lnTo>
                  <a:lnTo>
                    <a:pt x="2315" y="228"/>
                  </a:lnTo>
                  <a:lnTo>
                    <a:pt x="2316" y="233"/>
                  </a:lnTo>
                  <a:lnTo>
                    <a:pt x="2316" y="223"/>
                  </a:lnTo>
                  <a:lnTo>
                    <a:pt x="2315" y="226"/>
                  </a:lnTo>
                  <a:lnTo>
                    <a:pt x="2316" y="219"/>
                  </a:lnTo>
                  <a:lnTo>
                    <a:pt x="2316" y="223"/>
                  </a:lnTo>
                  <a:lnTo>
                    <a:pt x="2322" y="184"/>
                  </a:lnTo>
                  <a:lnTo>
                    <a:pt x="2316" y="215"/>
                  </a:lnTo>
                  <a:lnTo>
                    <a:pt x="2317" y="192"/>
                  </a:lnTo>
                  <a:lnTo>
                    <a:pt x="2330" y="146"/>
                  </a:lnTo>
                  <a:lnTo>
                    <a:pt x="2347" y="98"/>
                  </a:lnTo>
                  <a:lnTo>
                    <a:pt x="2376" y="46"/>
                  </a:lnTo>
                  <a:lnTo>
                    <a:pt x="2396" y="18"/>
                  </a:lnTo>
                  <a:lnTo>
                    <a:pt x="2411" y="0"/>
                  </a:lnTo>
                  <a:lnTo>
                    <a:pt x="2371" y="0"/>
                  </a:lnTo>
                  <a:lnTo>
                    <a:pt x="2340" y="34"/>
                  </a:lnTo>
                  <a:lnTo>
                    <a:pt x="2281" y="106"/>
                  </a:lnTo>
                  <a:lnTo>
                    <a:pt x="2234" y="176"/>
                  </a:lnTo>
                  <a:lnTo>
                    <a:pt x="2195" y="241"/>
                  </a:lnTo>
                  <a:lnTo>
                    <a:pt x="2164" y="303"/>
                  </a:lnTo>
                  <a:lnTo>
                    <a:pt x="2139" y="360"/>
                  </a:lnTo>
                  <a:lnTo>
                    <a:pt x="2135" y="374"/>
                  </a:lnTo>
                  <a:lnTo>
                    <a:pt x="2130" y="371"/>
                  </a:lnTo>
                  <a:lnTo>
                    <a:pt x="2088" y="353"/>
                  </a:lnTo>
                  <a:lnTo>
                    <a:pt x="2117" y="294"/>
                  </a:lnTo>
                  <a:lnTo>
                    <a:pt x="2161" y="219"/>
                  </a:lnTo>
                  <a:lnTo>
                    <a:pt x="2167" y="211"/>
                  </a:lnTo>
                  <a:lnTo>
                    <a:pt x="2248" y="114"/>
                  </a:lnTo>
                  <a:lnTo>
                    <a:pt x="2343" y="13"/>
                  </a:lnTo>
                  <a:lnTo>
                    <a:pt x="2359" y="0"/>
                  </a:lnTo>
                  <a:lnTo>
                    <a:pt x="2328" y="0"/>
                  </a:lnTo>
                  <a:lnTo>
                    <a:pt x="2322" y="5"/>
                  </a:lnTo>
                  <a:lnTo>
                    <a:pt x="2231" y="71"/>
                  </a:lnTo>
                  <a:lnTo>
                    <a:pt x="2132" y="135"/>
                  </a:lnTo>
                  <a:lnTo>
                    <a:pt x="2030" y="195"/>
                  </a:lnTo>
                  <a:lnTo>
                    <a:pt x="1924" y="253"/>
                  </a:lnTo>
                  <a:lnTo>
                    <a:pt x="1817" y="309"/>
                  </a:lnTo>
                  <a:lnTo>
                    <a:pt x="1709" y="363"/>
                  </a:lnTo>
                  <a:lnTo>
                    <a:pt x="1636" y="399"/>
                  </a:lnTo>
                  <a:lnTo>
                    <a:pt x="1574" y="425"/>
                  </a:lnTo>
                  <a:lnTo>
                    <a:pt x="1575" y="422"/>
                  </a:lnTo>
                  <a:lnTo>
                    <a:pt x="1592" y="367"/>
                  </a:lnTo>
                  <a:lnTo>
                    <a:pt x="1614" y="318"/>
                  </a:lnTo>
                  <a:lnTo>
                    <a:pt x="1640" y="266"/>
                  </a:lnTo>
                  <a:lnTo>
                    <a:pt x="1675" y="215"/>
                  </a:lnTo>
                  <a:lnTo>
                    <a:pt x="1711" y="169"/>
                  </a:lnTo>
                  <a:lnTo>
                    <a:pt x="1731" y="148"/>
                  </a:lnTo>
                  <a:lnTo>
                    <a:pt x="1795" y="145"/>
                  </a:lnTo>
                  <a:lnTo>
                    <a:pt x="1868" y="138"/>
                  </a:lnTo>
                  <a:lnTo>
                    <a:pt x="1942" y="127"/>
                  </a:lnTo>
                  <a:lnTo>
                    <a:pt x="2017" y="109"/>
                  </a:lnTo>
                  <a:lnTo>
                    <a:pt x="2096" y="79"/>
                  </a:lnTo>
                  <a:lnTo>
                    <a:pt x="2177" y="41"/>
                  </a:lnTo>
                  <a:lnTo>
                    <a:pt x="2242" y="0"/>
                  </a:lnTo>
                  <a:lnTo>
                    <a:pt x="2232" y="0"/>
                  </a:lnTo>
                  <a:lnTo>
                    <a:pt x="2202" y="16"/>
                  </a:lnTo>
                  <a:lnTo>
                    <a:pt x="2153" y="41"/>
                  </a:lnTo>
                  <a:lnTo>
                    <a:pt x="2071" y="71"/>
                  </a:lnTo>
                  <a:lnTo>
                    <a:pt x="1990" y="93"/>
                  </a:lnTo>
                  <a:lnTo>
                    <a:pt x="1915" y="105"/>
                  </a:lnTo>
                  <a:lnTo>
                    <a:pt x="1838" y="112"/>
                  </a:lnTo>
                  <a:lnTo>
                    <a:pt x="1765" y="116"/>
                  </a:lnTo>
                  <a:lnTo>
                    <a:pt x="1761" y="116"/>
                  </a:lnTo>
                  <a:lnTo>
                    <a:pt x="1797" y="81"/>
                  </a:lnTo>
                  <a:lnTo>
                    <a:pt x="1826" y="58"/>
                  </a:lnTo>
                  <a:lnTo>
                    <a:pt x="1902" y="49"/>
                  </a:lnTo>
                  <a:lnTo>
                    <a:pt x="1995" y="30"/>
                  </a:lnTo>
                  <a:lnTo>
                    <a:pt x="2086" y="3"/>
                  </a:lnTo>
                  <a:lnTo>
                    <a:pt x="2093" y="0"/>
                  </a:lnTo>
                  <a:lnTo>
                    <a:pt x="1950" y="0"/>
                  </a:lnTo>
                  <a:lnTo>
                    <a:pt x="1924" y="6"/>
                  </a:lnTo>
                  <a:lnTo>
                    <a:pt x="1884" y="11"/>
                  </a:lnTo>
                  <a:lnTo>
                    <a:pt x="1896" y="2"/>
                  </a:lnTo>
                  <a:lnTo>
                    <a:pt x="1899" y="0"/>
                  </a:lnTo>
                  <a:lnTo>
                    <a:pt x="1816" y="0"/>
                  </a:lnTo>
                  <a:lnTo>
                    <a:pt x="1804" y="11"/>
                  </a:lnTo>
                  <a:lnTo>
                    <a:pt x="1795" y="20"/>
                  </a:lnTo>
                  <a:lnTo>
                    <a:pt x="1747" y="24"/>
                  </a:lnTo>
                  <a:lnTo>
                    <a:pt x="1657" y="23"/>
                  </a:lnTo>
                  <a:lnTo>
                    <a:pt x="1571" y="10"/>
                  </a:lnTo>
                  <a:lnTo>
                    <a:pt x="1525" y="0"/>
                  </a:lnTo>
                  <a:lnTo>
                    <a:pt x="1392" y="0"/>
                  </a:lnTo>
                  <a:lnTo>
                    <a:pt x="1430" y="13"/>
                  </a:lnTo>
                  <a:lnTo>
                    <a:pt x="1521" y="38"/>
                  </a:lnTo>
                  <a:lnTo>
                    <a:pt x="1615" y="55"/>
                  </a:lnTo>
                  <a:lnTo>
                    <a:pt x="1711" y="62"/>
                  </a:lnTo>
                  <a:lnTo>
                    <a:pt x="1757" y="62"/>
                  </a:lnTo>
                  <a:lnTo>
                    <a:pt x="1754" y="65"/>
                  </a:lnTo>
                  <a:lnTo>
                    <a:pt x="1712" y="115"/>
                  </a:lnTo>
                  <a:lnTo>
                    <a:pt x="1695" y="115"/>
                  </a:lnTo>
                  <a:lnTo>
                    <a:pt x="1625" y="114"/>
                  </a:lnTo>
                  <a:lnTo>
                    <a:pt x="1559" y="114"/>
                  </a:lnTo>
                  <a:lnTo>
                    <a:pt x="1495" y="116"/>
                  </a:lnTo>
                  <a:lnTo>
                    <a:pt x="1432" y="126"/>
                  </a:lnTo>
                  <a:lnTo>
                    <a:pt x="1368" y="141"/>
                  </a:lnTo>
                  <a:lnTo>
                    <a:pt x="1308" y="165"/>
                  </a:lnTo>
                  <a:lnTo>
                    <a:pt x="1259" y="189"/>
                  </a:lnTo>
                  <a:lnTo>
                    <a:pt x="1213" y="224"/>
                  </a:lnTo>
                  <a:lnTo>
                    <a:pt x="1172" y="267"/>
                  </a:lnTo>
                  <a:lnTo>
                    <a:pt x="1143" y="315"/>
                  </a:lnTo>
                  <a:lnTo>
                    <a:pt x="1130" y="355"/>
                  </a:lnTo>
                  <a:lnTo>
                    <a:pt x="1126" y="395"/>
                  </a:lnTo>
                  <a:lnTo>
                    <a:pt x="1129" y="435"/>
                  </a:lnTo>
                  <a:lnTo>
                    <a:pt x="1142" y="476"/>
                  </a:lnTo>
                  <a:lnTo>
                    <a:pt x="1160" y="513"/>
                  </a:lnTo>
                  <a:lnTo>
                    <a:pt x="1182" y="542"/>
                  </a:lnTo>
                  <a:lnTo>
                    <a:pt x="1207" y="564"/>
                  </a:lnTo>
                  <a:lnTo>
                    <a:pt x="1178" y="575"/>
                  </a:lnTo>
                  <a:lnTo>
                    <a:pt x="1164" y="580"/>
                  </a:lnTo>
                  <a:lnTo>
                    <a:pt x="1153" y="573"/>
                  </a:lnTo>
                  <a:lnTo>
                    <a:pt x="1143" y="566"/>
                  </a:lnTo>
                  <a:lnTo>
                    <a:pt x="1127" y="557"/>
                  </a:lnTo>
                  <a:lnTo>
                    <a:pt x="1105" y="539"/>
                  </a:lnTo>
                  <a:lnTo>
                    <a:pt x="1079" y="510"/>
                  </a:lnTo>
                  <a:lnTo>
                    <a:pt x="1053" y="472"/>
                  </a:lnTo>
                  <a:lnTo>
                    <a:pt x="1062" y="471"/>
                  </a:lnTo>
                  <a:lnTo>
                    <a:pt x="1074" y="467"/>
                  </a:lnTo>
                  <a:lnTo>
                    <a:pt x="1085" y="455"/>
                  </a:lnTo>
                  <a:lnTo>
                    <a:pt x="1094" y="442"/>
                  </a:lnTo>
                  <a:lnTo>
                    <a:pt x="1098" y="428"/>
                  </a:lnTo>
                  <a:lnTo>
                    <a:pt x="1102" y="402"/>
                  </a:lnTo>
                  <a:lnTo>
                    <a:pt x="1099" y="379"/>
                  </a:lnTo>
                  <a:lnTo>
                    <a:pt x="1096" y="369"/>
                  </a:lnTo>
                  <a:lnTo>
                    <a:pt x="1092" y="348"/>
                  </a:lnTo>
                  <a:lnTo>
                    <a:pt x="1087" y="319"/>
                  </a:lnTo>
                  <a:lnTo>
                    <a:pt x="1088" y="284"/>
                  </a:lnTo>
                  <a:lnTo>
                    <a:pt x="1096" y="241"/>
                  </a:lnTo>
                  <a:lnTo>
                    <a:pt x="1114" y="198"/>
                  </a:lnTo>
                  <a:lnTo>
                    <a:pt x="1139" y="152"/>
                  </a:lnTo>
                  <a:lnTo>
                    <a:pt x="1171" y="112"/>
                  </a:lnTo>
                  <a:lnTo>
                    <a:pt x="1211" y="76"/>
                  </a:lnTo>
                  <a:lnTo>
                    <a:pt x="1255" y="46"/>
                  </a:lnTo>
                  <a:lnTo>
                    <a:pt x="1299" y="25"/>
                  </a:lnTo>
                  <a:lnTo>
                    <a:pt x="1345" y="14"/>
                  </a:lnTo>
                  <a:lnTo>
                    <a:pt x="1376" y="13"/>
                  </a:lnTo>
                  <a:lnTo>
                    <a:pt x="1404" y="14"/>
                  </a:lnTo>
                  <a:lnTo>
                    <a:pt x="1425" y="17"/>
                  </a:lnTo>
                  <a:lnTo>
                    <a:pt x="1438" y="20"/>
                  </a:lnTo>
                  <a:lnTo>
                    <a:pt x="1426" y="12"/>
                  </a:lnTo>
                  <a:lnTo>
                    <a:pt x="1404" y="7"/>
                  </a:lnTo>
                  <a:lnTo>
                    <a:pt x="1377" y="0"/>
                  </a:lnTo>
                  <a:lnTo>
                    <a:pt x="1273" y="0"/>
                  </a:lnTo>
                  <a:lnTo>
                    <a:pt x="1254" y="2"/>
                  </a:lnTo>
                  <a:lnTo>
                    <a:pt x="1211" y="15"/>
                  </a:lnTo>
                  <a:lnTo>
                    <a:pt x="1167" y="36"/>
                  </a:lnTo>
                  <a:lnTo>
                    <a:pt x="1124" y="61"/>
                  </a:lnTo>
                  <a:lnTo>
                    <a:pt x="1088" y="89"/>
                  </a:lnTo>
                  <a:lnTo>
                    <a:pt x="1057" y="121"/>
                  </a:lnTo>
                  <a:lnTo>
                    <a:pt x="1029" y="152"/>
                  </a:lnTo>
                  <a:lnTo>
                    <a:pt x="1002" y="189"/>
                  </a:lnTo>
                  <a:lnTo>
                    <a:pt x="977" y="231"/>
                  </a:lnTo>
                  <a:lnTo>
                    <a:pt x="958" y="279"/>
                  </a:lnTo>
                  <a:lnTo>
                    <a:pt x="946" y="331"/>
                  </a:lnTo>
                  <a:lnTo>
                    <a:pt x="939" y="379"/>
                  </a:lnTo>
                  <a:lnTo>
                    <a:pt x="941" y="429"/>
                  </a:lnTo>
                  <a:lnTo>
                    <a:pt x="946" y="479"/>
                  </a:lnTo>
                  <a:lnTo>
                    <a:pt x="959" y="523"/>
                  </a:lnTo>
                  <a:lnTo>
                    <a:pt x="976" y="564"/>
                  </a:lnTo>
                  <a:lnTo>
                    <a:pt x="993" y="595"/>
                  </a:lnTo>
                  <a:lnTo>
                    <a:pt x="1012" y="622"/>
                  </a:lnTo>
                  <a:lnTo>
                    <a:pt x="1028" y="637"/>
                  </a:lnTo>
                  <a:lnTo>
                    <a:pt x="966" y="666"/>
                  </a:lnTo>
                  <a:lnTo>
                    <a:pt x="905" y="701"/>
                  </a:lnTo>
                  <a:lnTo>
                    <a:pt x="845" y="739"/>
                  </a:lnTo>
                  <a:lnTo>
                    <a:pt x="792" y="781"/>
                  </a:lnTo>
                  <a:lnTo>
                    <a:pt x="744" y="830"/>
                  </a:lnTo>
                  <a:lnTo>
                    <a:pt x="706" y="883"/>
                  </a:lnTo>
                  <a:lnTo>
                    <a:pt x="672" y="941"/>
                  </a:lnTo>
                  <a:lnTo>
                    <a:pt x="649" y="993"/>
                  </a:lnTo>
                  <a:lnTo>
                    <a:pt x="638" y="1043"/>
                  </a:lnTo>
                  <a:lnTo>
                    <a:pt x="635" y="1091"/>
                  </a:lnTo>
                  <a:lnTo>
                    <a:pt x="641" y="1138"/>
                  </a:lnTo>
                  <a:lnTo>
                    <a:pt x="654" y="1181"/>
                  </a:lnTo>
                  <a:lnTo>
                    <a:pt x="674" y="1217"/>
                  </a:lnTo>
                  <a:lnTo>
                    <a:pt x="700" y="1244"/>
                  </a:lnTo>
                  <a:lnTo>
                    <a:pt x="730" y="1262"/>
                  </a:lnTo>
                  <a:lnTo>
                    <a:pt x="767" y="1268"/>
                  </a:lnTo>
                  <a:lnTo>
                    <a:pt x="799" y="1262"/>
                  </a:lnTo>
                  <a:lnTo>
                    <a:pt x="822" y="1252"/>
                  </a:lnTo>
                  <a:lnTo>
                    <a:pt x="840" y="1239"/>
                  </a:lnTo>
                  <a:lnTo>
                    <a:pt x="851" y="1221"/>
                  </a:lnTo>
                  <a:lnTo>
                    <a:pt x="858" y="1204"/>
                  </a:lnTo>
                  <a:lnTo>
                    <a:pt x="861" y="1187"/>
                  </a:lnTo>
                  <a:lnTo>
                    <a:pt x="862" y="1173"/>
                  </a:lnTo>
                  <a:lnTo>
                    <a:pt x="863" y="1163"/>
                  </a:lnTo>
                  <a:lnTo>
                    <a:pt x="863" y="1157"/>
                  </a:lnTo>
                  <a:lnTo>
                    <a:pt x="862" y="1162"/>
                  </a:lnTo>
                  <a:lnTo>
                    <a:pt x="861" y="1173"/>
                  </a:lnTo>
                  <a:lnTo>
                    <a:pt x="860" y="1186"/>
                  </a:lnTo>
                  <a:lnTo>
                    <a:pt x="856" y="1204"/>
                  </a:lnTo>
                  <a:lnTo>
                    <a:pt x="850" y="1221"/>
                  </a:lnTo>
                  <a:lnTo>
                    <a:pt x="838" y="1235"/>
                  </a:lnTo>
                  <a:lnTo>
                    <a:pt x="821" y="1250"/>
                  </a:lnTo>
                  <a:lnTo>
                    <a:pt x="798" y="1259"/>
                  </a:lnTo>
                  <a:lnTo>
                    <a:pt x="767" y="1264"/>
                  </a:lnTo>
                  <a:lnTo>
                    <a:pt x="731" y="1256"/>
                  </a:lnTo>
                  <a:lnTo>
                    <a:pt x="704" y="1239"/>
                  </a:lnTo>
                  <a:lnTo>
                    <a:pt x="679" y="1212"/>
                  </a:lnTo>
                  <a:lnTo>
                    <a:pt x="660" y="1178"/>
                  </a:lnTo>
                  <a:lnTo>
                    <a:pt x="649" y="1136"/>
                  </a:lnTo>
                  <a:lnTo>
                    <a:pt x="646" y="1091"/>
                  </a:lnTo>
                  <a:lnTo>
                    <a:pt x="649" y="1045"/>
                  </a:lnTo>
                  <a:lnTo>
                    <a:pt x="664" y="996"/>
                  </a:lnTo>
                  <a:lnTo>
                    <a:pt x="684" y="948"/>
                  </a:lnTo>
                  <a:lnTo>
                    <a:pt x="718" y="891"/>
                  </a:lnTo>
                  <a:lnTo>
                    <a:pt x="759" y="842"/>
                  </a:lnTo>
                  <a:lnTo>
                    <a:pt x="803" y="796"/>
                  </a:lnTo>
                  <a:lnTo>
                    <a:pt x="857" y="755"/>
                  </a:lnTo>
                  <a:lnTo>
                    <a:pt x="915" y="719"/>
                  </a:lnTo>
                  <a:lnTo>
                    <a:pt x="979" y="688"/>
                  </a:lnTo>
                  <a:lnTo>
                    <a:pt x="1044" y="657"/>
                  </a:lnTo>
                  <a:lnTo>
                    <a:pt x="1049" y="656"/>
                  </a:lnTo>
                  <a:lnTo>
                    <a:pt x="1050" y="657"/>
                  </a:lnTo>
                  <a:lnTo>
                    <a:pt x="1065" y="668"/>
                  </a:lnTo>
                  <a:lnTo>
                    <a:pt x="1074" y="674"/>
                  </a:lnTo>
                  <a:lnTo>
                    <a:pt x="1103" y="686"/>
                  </a:lnTo>
                  <a:lnTo>
                    <a:pt x="1129" y="691"/>
                  </a:lnTo>
                  <a:lnTo>
                    <a:pt x="1154" y="688"/>
                  </a:lnTo>
                  <a:lnTo>
                    <a:pt x="1175" y="681"/>
                  </a:lnTo>
                  <a:lnTo>
                    <a:pt x="1189" y="667"/>
                  </a:lnTo>
                  <a:lnTo>
                    <a:pt x="1198" y="653"/>
                  </a:lnTo>
                  <a:lnTo>
                    <a:pt x="1198" y="636"/>
                  </a:lnTo>
                  <a:lnTo>
                    <a:pt x="1194" y="620"/>
                  </a:lnTo>
                  <a:lnTo>
                    <a:pt x="1187" y="607"/>
                  </a:lnTo>
                  <a:lnTo>
                    <a:pt x="1185" y="604"/>
                  </a:lnTo>
                  <a:lnTo>
                    <a:pt x="1189" y="603"/>
                  </a:lnTo>
                  <a:lnTo>
                    <a:pt x="1242" y="585"/>
                  </a:lnTo>
                  <a:lnTo>
                    <a:pt x="1274" y="597"/>
                  </a:lnTo>
                  <a:lnTo>
                    <a:pt x="1311" y="605"/>
                  </a:lnTo>
                  <a:lnTo>
                    <a:pt x="1346" y="605"/>
                  </a:lnTo>
                  <a:lnTo>
                    <a:pt x="1382" y="601"/>
                  </a:lnTo>
                  <a:lnTo>
                    <a:pt x="1416" y="589"/>
                  </a:lnTo>
                  <a:lnTo>
                    <a:pt x="1448" y="574"/>
                  </a:lnTo>
                  <a:lnTo>
                    <a:pt x="1476" y="551"/>
                  </a:lnTo>
                  <a:lnTo>
                    <a:pt x="1498" y="523"/>
                  </a:lnTo>
                  <a:lnTo>
                    <a:pt x="1515" y="492"/>
                  </a:lnTo>
                  <a:lnTo>
                    <a:pt x="1551" y="480"/>
                  </a:lnTo>
                  <a:lnTo>
                    <a:pt x="1547" y="527"/>
                  </a:lnTo>
                  <a:lnTo>
                    <a:pt x="1547" y="588"/>
                  </a:lnTo>
                  <a:lnTo>
                    <a:pt x="1555" y="648"/>
                  </a:lnTo>
                  <a:lnTo>
                    <a:pt x="1568" y="702"/>
                  </a:lnTo>
                  <a:lnTo>
                    <a:pt x="1595" y="761"/>
                  </a:lnTo>
                  <a:lnTo>
                    <a:pt x="1630" y="814"/>
                  </a:lnTo>
                  <a:lnTo>
                    <a:pt x="1672" y="860"/>
                  </a:lnTo>
                  <a:lnTo>
                    <a:pt x="1720" y="900"/>
                  </a:lnTo>
                  <a:lnTo>
                    <a:pt x="1732" y="907"/>
                  </a:lnTo>
                  <a:lnTo>
                    <a:pt x="1704" y="997"/>
                  </a:lnTo>
                  <a:lnTo>
                    <a:pt x="1688" y="1070"/>
                  </a:lnTo>
                  <a:lnTo>
                    <a:pt x="1665" y="1098"/>
                  </a:lnTo>
                  <a:lnTo>
                    <a:pt x="1635" y="1119"/>
                  </a:lnTo>
                  <a:lnTo>
                    <a:pt x="1600" y="1135"/>
                  </a:lnTo>
                  <a:lnTo>
                    <a:pt x="1562" y="1141"/>
                  </a:lnTo>
                  <a:lnTo>
                    <a:pt x="1532" y="1136"/>
                  </a:lnTo>
                  <a:lnTo>
                    <a:pt x="1504" y="1128"/>
                  </a:lnTo>
                  <a:lnTo>
                    <a:pt x="1482" y="1109"/>
                  </a:lnTo>
                  <a:lnTo>
                    <a:pt x="1465" y="1088"/>
                  </a:lnTo>
                  <a:lnTo>
                    <a:pt x="1452" y="1061"/>
                  </a:lnTo>
                  <a:lnTo>
                    <a:pt x="1449" y="1030"/>
                  </a:lnTo>
                  <a:lnTo>
                    <a:pt x="1452" y="1001"/>
                  </a:lnTo>
                  <a:lnTo>
                    <a:pt x="1465" y="975"/>
                  </a:lnTo>
                  <a:lnTo>
                    <a:pt x="1484" y="956"/>
                  </a:lnTo>
                  <a:lnTo>
                    <a:pt x="1508" y="943"/>
                  </a:lnTo>
                  <a:lnTo>
                    <a:pt x="1536" y="938"/>
                  </a:lnTo>
                  <a:lnTo>
                    <a:pt x="1560" y="941"/>
                  </a:lnTo>
                  <a:lnTo>
                    <a:pt x="1579" y="951"/>
                  </a:lnTo>
                  <a:lnTo>
                    <a:pt x="1594" y="966"/>
                  </a:lnTo>
                  <a:lnTo>
                    <a:pt x="1607" y="987"/>
                  </a:lnTo>
                  <a:lnTo>
                    <a:pt x="1610" y="1009"/>
                  </a:lnTo>
                  <a:lnTo>
                    <a:pt x="1605" y="1032"/>
                  </a:lnTo>
                  <a:lnTo>
                    <a:pt x="1594" y="1050"/>
                  </a:lnTo>
                  <a:lnTo>
                    <a:pt x="1577" y="1063"/>
                  </a:lnTo>
                  <a:lnTo>
                    <a:pt x="1580" y="1062"/>
                  </a:lnTo>
                  <a:lnTo>
                    <a:pt x="1600" y="1050"/>
                  </a:lnTo>
                  <a:lnTo>
                    <a:pt x="1612" y="1028"/>
                  </a:lnTo>
                  <a:lnTo>
                    <a:pt x="1618" y="1001"/>
                  </a:lnTo>
                  <a:lnTo>
                    <a:pt x="1612" y="976"/>
                  </a:lnTo>
                  <a:lnTo>
                    <a:pt x="1601" y="954"/>
                  </a:lnTo>
                  <a:lnTo>
                    <a:pt x="1582" y="936"/>
                  </a:lnTo>
                  <a:lnTo>
                    <a:pt x="1561" y="926"/>
                  </a:lnTo>
                  <a:lnTo>
                    <a:pt x="1534" y="920"/>
                  </a:lnTo>
                  <a:lnTo>
                    <a:pt x="1500" y="927"/>
                  </a:lnTo>
                  <a:lnTo>
                    <a:pt x="1474" y="942"/>
                  </a:lnTo>
                  <a:lnTo>
                    <a:pt x="1452" y="963"/>
                  </a:lnTo>
                  <a:lnTo>
                    <a:pt x="1438" y="993"/>
                  </a:lnTo>
                  <a:lnTo>
                    <a:pt x="1433" y="1025"/>
                  </a:lnTo>
                  <a:lnTo>
                    <a:pt x="1439" y="1058"/>
                  </a:lnTo>
                  <a:lnTo>
                    <a:pt x="1452" y="1088"/>
                  </a:lnTo>
                  <a:lnTo>
                    <a:pt x="1473" y="1115"/>
                  </a:lnTo>
                  <a:lnTo>
                    <a:pt x="1499" y="1134"/>
                  </a:lnTo>
                  <a:lnTo>
                    <a:pt x="1529" y="1146"/>
                  </a:lnTo>
                  <a:lnTo>
                    <a:pt x="1563" y="1152"/>
                  </a:lnTo>
                  <a:lnTo>
                    <a:pt x="1600" y="1147"/>
                  </a:lnTo>
                  <a:lnTo>
                    <a:pt x="1635" y="1134"/>
                  </a:lnTo>
                  <a:lnTo>
                    <a:pt x="1662" y="1114"/>
                  </a:lnTo>
                  <a:lnTo>
                    <a:pt x="1683" y="1094"/>
                  </a:lnTo>
                  <a:lnTo>
                    <a:pt x="1682" y="1097"/>
                  </a:lnTo>
                  <a:lnTo>
                    <a:pt x="1669" y="1194"/>
                  </a:lnTo>
                  <a:lnTo>
                    <a:pt x="1659" y="1285"/>
                  </a:lnTo>
                  <a:lnTo>
                    <a:pt x="1659" y="1375"/>
                  </a:lnTo>
                  <a:lnTo>
                    <a:pt x="1664" y="1463"/>
                  </a:lnTo>
                  <a:lnTo>
                    <a:pt x="1676" y="1545"/>
                  </a:lnTo>
                  <a:lnTo>
                    <a:pt x="1691" y="1624"/>
                  </a:lnTo>
                  <a:lnTo>
                    <a:pt x="1712" y="1698"/>
                  </a:lnTo>
                  <a:lnTo>
                    <a:pt x="1735" y="1768"/>
                  </a:lnTo>
                  <a:lnTo>
                    <a:pt x="1766" y="1834"/>
                  </a:lnTo>
                  <a:lnTo>
                    <a:pt x="1798" y="1894"/>
                  </a:lnTo>
                  <a:lnTo>
                    <a:pt x="1832" y="1951"/>
                  </a:lnTo>
                  <a:lnTo>
                    <a:pt x="1871" y="2003"/>
                  </a:lnTo>
                  <a:lnTo>
                    <a:pt x="1909" y="2049"/>
                  </a:lnTo>
                  <a:lnTo>
                    <a:pt x="1969" y="2111"/>
                  </a:lnTo>
                  <a:lnTo>
                    <a:pt x="2034" y="2165"/>
                  </a:lnTo>
                  <a:lnTo>
                    <a:pt x="2106" y="2216"/>
                  </a:lnTo>
                  <a:lnTo>
                    <a:pt x="2182" y="2259"/>
                  </a:lnTo>
                  <a:lnTo>
                    <a:pt x="2258" y="2294"/>
                  </a:lnTo>
                  <a:lnTo>
                    <a:pt x="2341" y="2322"/>
                  </a:lnTo>
                  <a:lnTo>
                    <a:pt x="2424" y="2341"/>
                  </a:lnTo>
                  <a:lnTo>
                    <a:pt x="2509" y="2356"/>
                  </a:lnTo>
                  <a:lnTo>
                    <a:pt x="2594" y="23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>
                <a:latin typeface="Times New Roman" panose="02020603050405020304" pitchFamily="18" charset="0"/>
              </a:endParaRPr>
            </a:p>
          </p:txBody>
        </p:sp>
        <p:sp>
          <p:nvSpPr>
            <p:cNvPr id="10" name="Forma libre 6"/>
            <p:cNvSpPr>
              <a:spLocks noEditPoints="1"/>
            </p:cNvSpPr>
            <p:nvPr/>
          </p:nvSpPr>
          <p:spPr bwMode="black">
            <a:xfrm>
              <a:off x="1588" y="1588"/>
              <a:ext cx="8237538" cy="3016250"/>
            </a:xfrm>
            <a:custGeom>
              <a:avLst/>
              <a:gdLst>
                <a:gd name="T0" fmla="*/ 955 w 5189"/>
                <a:gd name="T1" fmla="*/ 1101 h 1900"/>
                <a:gd name="T2" fmla="*/ 1055 w 5189"/>
                <a:gd name="T3" fmla="*/ 1035 h 1900"/>
                <a:gd name="T4" fmla="*/ 1015 w 5189"/>
                <a:gd name="T5" fmla="*/ 1351 h 1900"/>
                <a:gd name="T6" fmla="*/ 755 w 5189"/>
                <a:gd name="T7" fmla="*/ 1168 h 1900"/>
                <a:gd name="T8" fmla="*/ 1230 w 5189"/>
                <a:gd name="T9" fmla="*/ 1701 h 1900"/>
                <a:gd name="T10" fmla="*/ 963 w 5189"/>
                <a:gd name="T11" fmla="*/ 917 h 1900"/>
                <a:gd name="T12" fmla="*/ 928 w 5189"/>
                <a:gd name="T13" fmla="*/ 934 h 1900"/>
                <a:gd name="T14" fmla="*/ 1138 w 5189"/>
                <a:gd name="T15" fmla="*/ 892 h 1900"/>
                <a:gd name="T16" fmla="*/ 938 w 5189"/>
                <a:gd name="T17" fmla="*/ 1221 h 1900"/>
                <a:gd name="T18" fmla="*/ 531 w 5189"/>
                <a:gd name="T19" fmla="*/ 657 h 1900"/>
                <a:gd name="T20" fmla="*/ 492 w 5189"/>
                <a:gd name="T21" fmla="*/ 579 h 1900"/>
                <a:gd name="T22" fmla="*/ 342 w 5189"/>
                <a:gd name="T23" fmla="*/ 488 h 1900"/>
                <a:gd name="T24" fmla="*/ 3635 w 5189"/>
                <a:gd name="T25" fmla="*/ 377 h 1900"/>
                <a:gd name="T26" fmla="*/ 586 w 5189"/>
                <a:gd name="T27" fmla="*/ 551 h 1900"/>
                <a:gd name="T28" fmla="*/ 693 w 5189"/>
                <a:gd name="T29" fmla="*/ 256 h 1900"/>
                <a:gd name="T30" fmla="*/ 4760 w 5189"/>
                <a:gd name="T31" fmla="*/ 281 h 1900"/>
                <a:gd name="T32" fmla="*/ 4609 w 5189"/>
                <a:gd name="T33" fmla="*/ 336 h 1900"/>
                <a:gd name="T34" fmla="*/ 4791 w 5189"/>
                <a:gd name="T35" fmla="*/ 335 h 1900"/>
                <a:gd name="T36" fmla="*/ 5057 w 5189"/>
                <a:gd name="T37" fmla="*/ 329 h 1900"/>
                <a:gd name="T38" fmla="*/ 5171 w 5189"/>
                <a:gd name="T39" fmla="*/ 348 h 1900"/>
                <a:gd name="T40" fmla="*/ 4254 w 5189"/>
                <a:gd name="T41" fmla="*/ 454 h 1900"/>
                <a:gd name="T42" fmla="*/ 4332 w 5189"/>
                <a:gd name="T43" fmla="*/ 490 h 1900"/>
                <a:gd name="T44" fmla="*/ 4260 w 5189"/>
                <a:gd name="T45" fmla="*/ 379 h 1900"/>
                <a:gd name="T46" fmla="*/ 4044 w 5189"/>
                <a:gd name="T47" fmla="*/ 457 h 1900"/>
                <a:gd name="T48" fmla="*/ 4228 w 5189"/>
                <a:gd name="T49" fmla="*/ 376 h 1900"/>
                <a:gd name="T50" fmla="*/ 3641 w 5189"/>
                <a:gd name="T51" fmla="*/ 414 h 1900"/>
                <a:gd name="T52" fmla="*/ 3656 w 5189"/>
                <a:gd name="T53" fmla="*/ 393 h 1900"/>
                <a:gd name="T54" fmla="*/ 4190 w 5189"/>
                <a:gd name="T55" fmla="*/ 365 h 1900"/>
                <a:gd name="T56" fmla="*/ 1583 w 5189"/>
                <a:gd name="T57" fmla="*/ 0 h 1900"/>
                <a:gd name="T58" fmla="*/ 4859 w 5189"/>
                <a:gd name="T59" fmla="*/ 141 h 1900"/>
                <a:gd name="T60" fmla="*/ 4847 w 5189"/>
                <a:gd name="T61" fmla="*/ 144 h 1900"/>
                <a:gd name="T62" fmla="*/ 4516 w 5189"/>
                <a:gd name="T63" fmla="*/ 63 h 1900"/>
                <a:gd name="T64" fmla="*/ 4588 w 5189"/>
                <a:gd name="T65" fmla="*/ 112 h 1900"/>
                <a:gd name="T66" fmla="*/ 4202 w 5189"/>
                <a:gd name="T67" fmla="*/ 24 h 1900"/>
                <a:gd name="T68" fmla="*/ 2101 w 5189"/>
                <a:gd name="T69" fmla="*/ 135 h 1900"/>
                <a:gd name="T70" fmla="*/ 1783 w 5189"/>
                <a:gd name="T71" fmla="*/ 107 h 1900"/>
                <a:gd name="T72" fmla="*/ 228 w 5189"/>
                <a:gd name="T73" fmla="*/ 113 h 1900"/>
                <a:gd name="T74" fmla="*/ 4237 w 5189"/>
                <a:gd name="T75" fmla="*/ 265 h 1900"/>
                <a:gd name="T76" fmla="*/ 3234 w 5189"/>
                <a:gd name="T77" fmla="*/ 92 h 1900"/>
                <a:gd name="T78" fmla="*/ 3469 w 5189"/>
                <a:gd name="T79" fmla="*/ 0 h 1900"/>
                <a:gd name="T80" fmla="*/ 3831 w 5189"/>
                <a:gd name="T81" fmla="*/ 107 h 1900"/>
                <a:gd name="T82" fmla="*/ 3327 w 5189"/>
                <a:gd name="T83" fmla="*/ 304 h 1900"/>
                <a:gd name="T84" fmla="*/ 2247 w 5189"/>
                <a:gd name="T85" fmla="*/ 751 h 1900"/>
                <a:gd name="T86" fmla="*/ 1272 w 5189"/>
                <a:gd name="T87" fmla="*/ 1686 h 1900"/>
                <a:gd name="T88" fmla="*/ 725 w 5189"/>
                <a:gd name="T89" fmla="*/ 1161 h 1900"/>
                <a:gd name="T90" fmla="*/ 983 w 5189"/>
                <a:gd name="T91" fmla="*/ 827 h 1900"/>
                <a:gd name="T92" fmla="*/ 1014 w 5189"/>
                <a:gd name="T93" fmla="*/ 698 h 1900"/>
                <a:gd name="T94" fmla="*/ 355 w 5189"/>
                <a:gd name="T95" fmla="*/ 770 h 1900"/>
                <a:gd name="T96" fmla="*/ 858 w 5189"/>
                <a:gd name="T97" fmla="*/ 465 h 1900"/>
                <a:gd name="T98" fmla="*/ 169 w 5189"/>
                <a:gd name="T99" fmla="*/ 1270 h 1900"/>
                <a:gd name="T100" fmla="*/ 329 w 5189"/>
                <a:gd name="T101" fmla="*/ 739 h 1900"/>
                <a:gd name="T102" fmla="*/ 458 w 5189"/>
                <a:gd name="T103" fmla="*/ 131 h 1900"/>
                <a:gd name="T104" fmla="*/ 863 w 5189"/>
                <a:gd name="T105" fmla="*/ 0 h 1900"/>
                <a:gd name="T106" fmla="*/ 2363 w 5189"/>
                <a:gd name="T107" fmla="*/ 545 h 1900"/>
                <a:gd name="T108" fmla="*/ 1013 w 5189"/>
                <a:gd name="T109" fmla="*/ 0 h 1900"/>
                <a:gd name="T110" fmla="*/ 2092 w 5189"/>
                <a:gd name="T111" fmla="*/ 650 h 1900"/>
                <a:gd name="T112" fmla="*/ 1469 w 5189"/>
                <a:gd name="T113" fmla="*/ 443 h 1900"/>
                <a:gd name="T114" fmla="*/ 2271 w 5189"/>
                <a:gd name="T115" fmla="*/ 0 h 1900"/>
                <a:gd name="T116" fmla="*/ 2521 w 5189"/>
                <a:gd name="T117" fmla="*/ 45 h 1900"/>
                <a:gd name="T118" fmla="*/ 3022 w 5189"/>
                <a:gd name="T119" fmla="*/ 133 h 1900"/>
                <a:gd name="T120" fmla="*/ 3149 w 5189"/>
                <a:gd name="T121" fmla="*/ 75 h 1900"/>
                <a:gd name="T122" fmla="*/ 1642 w 5189"/>
                <a:gd name="T123" fmla="*/ 370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189" h="1900">
                  <a:moveTo>
                    <a:pt x="753" y="1561"/>
                  </a:moveTo>
                  <a:lnTo>
                    <a:pt x="765" y="1571"/>
                  </a:lnTo>
                  <a:lnTo>
                    <a:pt x="761" y="1570"/>
                  </a:lnTo>
                  <a:lnTo>
                    <a:pt x="753" y="1561"/>
                  </a:lnTo>
                  <a:close/>
                  <a:moveTo>
                    <a:pt x="695" y="1483"/>
                  </a:moveTo>
                  <a:lnTo>
                    <a:pt x="710" y="1515"/>
                  </a:lnTo>
                  <a:lnTo>
                    <a:pt x="734" y="1543"/>
                  </a:lnTo>
                  <a:lnTo>
                    <a:pt x="753" y="1561"/>
                  </a:lnTo>
                  <a:lnTo>
                    <a:pt x="735" y="1548"/>
                  </a:lnTo>
                  <a:lnTo>
                    <a:pt x="711" y="1518"/>
                  </a:lnTo>
                  <a:lnTo>
                    <a:pt x="695" y="1483"/>
                  </a:lnTo>
                  <a:lnTo>
                    <a:pt x="695" y="1483"/>
                  </a:lnTo>
                  <a:close/>
                  <a:moveTo>
                    <a:pt x="689" y="1444"/>
                  </a:moveTo>
                  <a:lnTo>
                    <a:pt x="695" y="1483"/>
                  </a:lnTo>
                  <a:lnTo>
                    <a:pt x="694" y="1482"/>
                  </a:lnTo>
                  <a:lnTo>
                    <a:pt x="689" y="1444"/>
                  </a:lnTo>
                  <a:close/>
                  <a:moveTo>
                    <a:pt x="977" y="1110"/>
                  </a:moveTo>
                  <a:lnTo>
                    <a:pt x="978" y="1110"/>
                  </a:lnTo>
                  <a:lnTo>
                    <a:pt x="977" y="1110"/>
                  </a:lnTo>
                  <a:lnTo>
                    <a:pt x="977" y="1110"/>
                  </a:lnTo>
                  <a:close/>
                  <a:moveTo>
                    <a:pt x="1000" y="1107"/>
                  </a:moveTo>
                  <a:lnTo>
                    <a:pt x="986" y="1111"/>
                  </a:lnTo>
                  <a:lnTo>
                    <a:pt x="978" y="1110"/>
                  </a:lnTo>
                  <a:lnTo>
                    <a:pt x="1000" y="1107"/>
                  </a:lnTo>
                  <a:close/>
                  <a:moveTo>
                    <a:pt x="1002" y="1106"/>
                  </a:moveTo>
                  <a:lnTo>
                    <a:pt x="1002" y="1107"/>
                  </a:lnTo>
                  <a:lnTo>
                    <a:pt x="1000" y="1107"/>
                  </a:lnTo>
                  <a:lnTo>
                    <a:pt x="1002" y="1106"/>
                  </a:lnTo>
                  <a:close/>
                  <a:moveTo>
                    <a:pt x="940" y="1091"/>
                  </a:moveTo>
                  <a:lnTo>
                    <a:pt x="955" y="1101"/>
                  </a:lnTo>
                  <a:lnTo>
                    <a:pt x="977" y="1110"/>
                  </a:lnTo>
                  <a:lnTo>
                    <a:pt x="963" y="1107"/>
                  </a:lnTo>
                  <a:lnTo>
                    <a:pt x="945" y="1097"/>
                  </a:lnTo>
                  <a:lnTo>
                    <a:pt x="940" y="1091"/>
                  </a:lnTo>
                  <a:close/>
                  <a:moveTo>
                    <a:pt x="933" y="1083"/>
                  </a:moveTo>
                  <a:lnTo>
                    <a:pt x="940" y="1091"/>
                  </a:lnTo>
                  <a:lnTo>
                    <a:pt x="935" y="1088"/>
                  </a:lnTo>
                  <a:lnTo>
                    <a:pt x="933" y="1083"/>
                  </a:lnTo>
                  <a:close/>
                  <a:moveTo>
                    <a:pt x="925" y="1067"/>
                  </a:moveTo>
                  <a:lnTo>
                    <a:pt x="933" y="1083"/>
                  </a:lnTo>
                  <a:lnTo>
                    <a:pt x="931" y="1081"/>
                  </a:lnTo>
                  <a:lnTo>
                    <a:pt x="925" y="1067"/>
                  </a:lnTo>
                  <a:close/>
                  <a:moveTo>
                    <a:pt x="923" y="1064"/>
                  </a:moveTo>
                  <a:lnTo>
                    <a:pt x="925" y="1067"/>
                  </a:lnTo>
                  <a:lnTo>
                    <a:pt x="923" y="1065"/>
                  </a:lnTo>
                  <a:lnTo>
                    <a:pt x="923" y="1064"/>
                  </a:lnTo>
                  <a:close/>
                  <a:moveTo>
                    <a:pt x="1054" y="1042"/>
                  </a:moveTo>
                  <a:lnTo>
                    <a:pt x="1053" y="1049"/>
                  </a:lnTo>
                  <a:lnTo>
                    <a:pt x="1043" y="1073"/>
                  </a:lnTo>
                  <a:lnTo>
                    <a:pt x="1027" y="1093"/>
                  </a:lnTo>
                  <a:lnTo>
                    <a:pt x="1004" y="1106"/>
                  </a:lnTo>
                  <a:lnTo>
                    <a:pt x="1002" y="1106"/>
                  </a:lnTo>
                  <a:lnTo>
                    <a:pt x="1026" y="1091"/>
                  </a:lnTo>
                  <a:lnTo>
                    <a:pt x="1045" y="1066"/>
                  </a:lnTo>
                  <a:lnTo>
                    <a:pt x="1054" y="1042"/>
                  </a:lnTo>
                  <a:close/>
                  <a:moveTo>
                    <a:pt x="921" y="1042"/>
                  </a:moveTo>
                  <a:lnTo>
                    <a:pt x="923" y="1064"/>
                  </a:lnTo>
                  <a:lnTo>
                    <a:pt x="923" y="1064"/>
                  </a:lnTo>
                  <a:lnTo>
                    <a:pt x="921" y="1042"/>
                  </a:lnTo>
                  <a:close/>
                  <a:moveTo>
                    <a:pt x="1055" y="1035"/>
                  </a:moveTo>
                  <a:lnTo>
                    <a:pt x="1056" y="1038"/>
                  </a:lnTo>
                  <a:lnTo>
                    <a:pt x="1054" y="1042"/>
                  </a:lnTo>
                  <a:lnTo>
                    <a:pt x="1055" y="1035"/>
                  </a:lnTo>
                  <a:close/>
                  <a:moveTo>
                    <a:pt x="936" y="853"/>
                  </a:moveTo>
                  <a:lnTo>
                    <a:pt x="941" y="855"/>
                  </a:lnTo>
                  <a:lnTo>
                    <a:pt x="955" y="856"/>
                  </a:lnTo>
                  <a:lnTo>
                    <a:pt x="954" y="857"/>
                  </a:lnTo>
                  <a:lnTo>
                    <a:pt x="939" y="856"/>
                  </a:lnTo>
                  <a:lnTo>
                    <a:pt x="936" y="853"/>
                  </a:lnTo>
                  <a:close/>
                  <a:moveTo>
                    <a:pt x="1158" y="847"/>
                  </a:moveTo>
                  <a:lnTo>
                    <a:pt x="1165" y="861"/>
                  </a:lnTo>
                  <a:lnTo>
                    <a:pt x="1183" y="911"/>
                  </a:lnTo>
                  <a:lnTo>
                    <a:pt x="1195" y="960"/>
                  </a:lnTo>
                  <a:lnTo>
                    <a:pt x="1200" y="1006"/>
                  </a:lnTo>
                  <a:lnTo>
                    <a:pt x="1196" y="1047"/>
                  </a:lnTo>
                  <a:lnTo>
                    <a:pt x="1188" y="1084"/>
                  </a:lnTo>
                  <a:lnTo>
                    <a:pt x="1175" y="1117"/>
                  </a:lnTo>
                  <a:lnTo>
                    <a:pt x="1161" y="1147"/>
                  </a:lnTo>
                  <a:lnTo>
                    <a:pt x="1142" y="1170"/>
                  </a:lnTo>
                  <a:lnTo>
                    <a:pt x="1122" y="1189"/>
                  </a:lnTo>
                  <a:lnTo>
                    <a:pt x="1091" y="1210"/>
                  </a:lnTo>
                  <a:lnTo>
                    <a:pt x="1060" y="1225"/>
                  </a:lnTo>
                  <a:lnTo>
                    <a:pt x="1023" y="1234"/>
                  </a:lnTo>
                  <a:lnTo>
                    <a:pt x="988" y="1235"/>
                  </a:lnTo>
                  <a:lnTo>
                    <a:pt x="950" y="1231"/>
                  </a:lnTo>
                  <a:lnTo>
                    <a:pt x="939" y="1227"/>
                  </a:lnTo>
                  <a:lnTo>
                    <a:pt x="943" y="1230"/>
                  </a:lnTo>
                  <a:lnTo>
                    <a:pt x="976" y="1265"/>
                  </a:lnTo>
                  <a:lnTo>
                    <a:pt x="1001" y="1309"/>
                  </a:lnTo>
                  <a:lnTo>
                    <a:pt x="1015" y="1351"/>
                  </a:lnTo>
                  <a:lnTo>
                    <a:pt x="1020" y="1396"/>
                  </a:lnTo>
                  <a:lnTo>
                    <a:pt x="1014" y="1440"/>
                  </a:lnTo>
                  <a:lnTo>
                    <a:pt x="1001" y="1481"/>
                  </a:lnTo>
                  <a:lnTo>
                    <a:pt x="979" y="1521"/>
                  </a:lnTo>
                  <a:lnTo>
                    <a:pt x="950" y="1553"/>
                  </a:lnTo>
                  <a:lnTo>
                    <a:pt x="914" y="1580"/>
                  </a:lnTo>
                  <a:lnTo>
                    <a:pt x="877" y="1593"/>
                  </a:lnTo>
                  <a:lnTo>
                    <a:pt x="838" y="1595"/>
                  </a:lnTo>
                  <a:lnTo>
                    <a:pt x="800" y="1588"/>
                  </a:lnTo>
                  <a:lnTo>
                    <a:pt x="765" y="1571"/>
                  </a:lnTo>
                  <a:lnTo>
                    <a:pt x="794" y="1584"/>
                  </a:lnTo>
                  <a:lnTo>
                    <a:pt x="831" y="1593"/>
                  </a:lnTo>
                  <a:lnTo>
                    <a:pt x="869" y="1591"/>
                  </a:lnTo>
                  <a:lnTo>
                    <a:pt x="905" y="1582"/>
                  </a:lnTo>
                  <a:lnTo>
                    <a:pt x="939" y="1558"/>
                  </a:lnTo>
                  <a:lnTo>
                    <a:pt x="967" y="1527"/>
                  </a:lnTo>
                  <a:lnTo>
                    <a:pt x="993" y="1494"/>
                  </a:lnTo>
                  <a:lnTo>
                    <a:pt x="1007" y="1455"/>
                  </a:lnTo>
                  <a:lnTo>
                    <a:pt x="1016" y="1412"/>
                  </a:lnTo>
                  <a:lnTo>
                    <a:pt x="1014" y="1371"/>
                  </a:lnTo>
                  <a:lnTo>
                    <a:pt x="1005" y="1329"/>
                  </a:lnTo>
                  <a:lnTo>
                    <a:pt x="984" y="1285"/>
                  </a:lnTo>
                  <a:lnTo>
                    <a:pt x="955" y="1249"/>
                  </a:lnTo>
                  <a:lnTo>
                    <a:pt x="926" y="1222"/>
                  </a:lnTo>
                  <a:lnTo>
                    <a:pt x="917" y="1219"/>
                  </a:lnTo>
                  <a:lnTo>
                    <a:pt x="887" y="1199"/>
                  </a:lnTo>
                  <a:lnTo>
                    <a:pt x="884" y="1196"/>
                  </a:lnTo>
                  <a:lnTo>
                    <a:pt x="843" y="1182"/>
                  </a:lnTo>
                  <a:lnTo>
                    <a:pt x="799" y="1172"/>
                  </a:lnTo>
                  <a:lnTo>
                    <a:pt x="755" y="1168"/>
                  </a:lnTo>
                  <a:lnTo>
                    <a:pt x="710" y="1171"/>
                  </a:lnTo>
                  <a:lnTo>
                    <a:pt x="665" y="1180"/>
                  </a:lnTo>
                  <a:lnTo>
                    <a:pt x="622" y="1196"/>
                  </a:lnTo>
                  <a:lnTo>
                    <a:pt x="581" y="1215"/>
                  </a:lnTo>
                  <a:lnTo>
                    <a:pt x="545" y="1242"/>
                  </a:lnTo>
                  <a:lnTo>
                    <a:pt x="513" y="1274"/>
                  </a:lnTo>
                  <a:lnTo>
                    <a:pt x="484" y="1319"/>
                  </a:lnTo>
                  <a:lnTo>
                    <a:pt x="461" y="1368"/>
                  </a:lnTo>
                  <a:lnTo>
                    <a:pt x="450" y="1419"/>
                  </a:lnTo>
                  <a:lnTo>
                    <a:pt x="444" y="1470"/>
                  </a:lnTo>
                  <a:lnTo>
                    <a:pt x="447" y="1524"/>
                  </a:lnTo>
                  <a:lnTo>
                    <a:pt x="457" y="1577"/>
                  </a:lnTo>
                  <a:lnTo>
                    <a:pt x="475" y="1626"/>
                  </a:lnTo>
                  <a:lnTo>
                    <a:pt x="496" y="1674"/>
                  </a:lnTo>
                  <a:lnTo>
                    <a:pt x="528" y="1720"/>
                  </a:lnTo>
                  <a:lnTo>
                    <a:pt x="562" y="1758"/>
                  </a:lnTo>
                  <a:lnTo>
                    <a:pt x="604" y="1793"/>
                  </a:lnTo>
                  <a:lnTo>
                    <a:pt x="654" y="1827"/>
                  </a:lnTo>
                  <a:lnTo>
                    <a:pt x="705" y="1852"/>
                  </a:lnTo>
                  <a:lnTo>
                    <a:pt x="759" y="1869"/>
                  </a:lnTo>
                  <a:lnTo>
                    <a:pt x="816" y="1881"/>
                  </a:lnTo>
                  <a:lnTo>
                    <a:pt x="875" y="1884"/>
                  </a:lnTo>
                  <a:lnTo>
                    <a:pt x="932" y="1878"/>
                  </a:lnTo>
                  <a:lnTo>
                    <a:pt x="990" y="1867"/>
                  </a:lnTo>
                  <a:lnTo>
                    <a:pt x="1044" y="1848"/>
                  </a:lnTo>
                  <a:lnTo>
                    <a:pt x="1098" y="1822"/>
                  </a:lnTo>
                  <a:lnTo>
                    <a:pt x="1146" y="1789"/>
                  </a:lnTo>
                  <a:lnTo>
                    <a:pt x="1173" y="1765"/>
                  </a:lnTo>
                  <a:lnTo>
                    <a:pt x="1203" y="1735"/>
                  </a:lnTo>
                  <a:lnTo>
                    <a:pt x="1230" y="1701"/>
                  </a:lnTo>
                  <a:lnTo>
                    <a:pt x="1256" y="1659"/>
                  </a:lnTo>
                  <a:lnTo>
                    <a:pt x="1278" y="1612"/>
                  </a:lnTo>
                  <a:lnTo>
                    <a:pt x="1297" y="1562"/>
                  </a:lnTo>
                  <a:lnTo>
                    <a:pt x="1311" y="1505"/>
                  </a:lnTo>
                  <a:lnTo>
                    <a:pt x="1321" y="1445"/>
                  </a:lnTo>
                  <a:lnTo>
                    <a:pt x="1326" y="1383"/>
                  </a:lnTo>
                  <a:lnTo>
                    <a:pt x="1326" y="1316"/>
                  </a:lnTo>
                  <a:lnTo>
                    <a:pt x="1318" y="1245"/>
                  </a:lnTo>
                  <a:lnTo>
                    <a:pt x="1305" y="1173"/>
                  </a:lnTo>
                  <a:lnTo>
                    <a:pt x="1284" y="1100"/>
                  </a:lnTo>
                  <a:lnTo>
                    <a:pt x="1254" y="1020"/>
                  </a:lnTo>
                  <a:lnTo>
                    <a:pt x="1217" y="943"/>
                  </a:lnTo>
                  <a:lnTo>
                    <a:pt x="1169" y="862"/>
                  </a:lnTo>
                  <a:lnTo>
                    <a:pt x="1158" y="847"/>
                  </a:lnTo>
                  <a:close/>
                  <a:moveTo>
                    <a:pt x="919" y="836"/>
                  </a:moveTo>
                  <a:lnTo>
                    <a:pt x="928" y="847"/>
                  </a:lnTo>
                  <a:lnTo>
                    <a:pt x="936" y="853"/>
                  </a:lnTo>
                  <a:lnTo>
                    <a:pt x="929" y="850"/>
                  </a:lnTo>
                  <a:lnTo>
                    <a:pt x="919" y="836"/>
                  </a:lnTo>
                  <a:close/>
                  <a:moveTo>
                    <a:pt x="1023" y="710"/>
                  </a:moveTo>
                  <a:lnTo>
                    <a:pt x="1033" y="729"/>
                  </a:lnTo>
                  <a:lnTo>
                    <a:pt x="1045" y="766"/>
                  </a:lnTo>
                  <a:lnTo>
                    <a:pt x="1051" y="797"/>
                  </a:lnTo>
                  <a:lnTo>
                    <a:pt x="1049" y="825"/>
                  </a:lnTo>
                  <a:lnTo>
                    <a:pt x="1044" y="849"/>
                  </a:lnTo>
                  <a:lnTo>
                    <a:pt x="1034" y="871"/>
                  </a:lnTo>
                  <a:lnTo>
                    <a:pt x="1022" y="888"/>
                  </a:lnTo>
                  <a:lnTo>
                    <a:pt x="1009" y="900"/>
                  </a:lnTo>
                  <a:lnTo>
                    <a:pt x="988" y="911"/>
                  </a:lnTo>
                  <a:lnTo>
                    <a:pt x="963" y="917"/>
                  </a:lnTo>
                  <a:lnTo>
                    <a:pt x="987" y="925"/>
                  </a:lnTo>
                  <a:lnTo>
                    <a:pt x="1008" y="943"/>
                  </a:lnTo>
                  <a:lnTo>
                    <a:pt x="1011" y="947"/>
                  </a:lnTo>
                  <a:lnTo>
                    <a:pt x="1015" y="949"/>
                  </a:lnTo>
                  <a:lnTo>
                    <a:pt x="1038" y="972"/>
                  </a:lnTo>
                  <a:lnTo>
                    <a:pt x="1052" y="1000"/>
                  </a:lnTo>
                  <a:lnTo>
                    <a:pt x="1057" y="1025"/>
                  </a:lnTo>
                  <a:lnTo>
                    <a:pt x="1055" y="1035"/>
                  </a:lnTo>
                  <a:lnTo>
                    <a:pt x="1053" y="1007"/>
                  </a:lnTo>
                  <a:lnTo>
                    <a:pt x="1041" y="979"/>
                  </a:lnTo>
                  <a:lnTo>
                    <a:pt x="1021" y="957"/>
                  </a:lnTo>
                  <a:lnTo>
                    <a:pt x="1016" y="954"/>
                  </a:lnTo>
                  <a:lnTo>
                    <a:pt x="1024" y="966"/>
                  </a:lnTo>
                  <a:lnTo>
                    <a:pt x="1032" y="993"/>
                  </a:lnTo>
                  <a:lnTo>
                    <a:pt x="1032" y="1022"/>
                  </a:lnTo>
                  <a:lnTo>
                    <a:pt x="1024" y="1044"/>
                  </a:lnTo>
                  <a:lnTo>
                    <a:pt x="1010" y="1062"/>
                  </a:lnTo>
                  <a:lnTo>
                    <a:pt x="990" y="1073"/>
                  </a:lnTo>
                  <a:lnTo>
                    <a:pt x="967" y="1080"/>
                  </a:lnTo>
                  <a:lnTo>
                    <a:pt x="944" y="1078"/>
                  </a:lnTo>
                  <a:lnTo>
                    <a:pt x="972" y="1078"/>
                  </a:lnTo>
                  <a:lnTo>
                    <a:pt x="994" y="1070"/>
                  </a:lnTo>
                  <a:lnTo>
                    <a:pt x="1011" y="1052"/>
                  </a:lnTo>
                  <a:lnTo>
                    <a:pt x="1020" y="1028"/>
                  </a:lnTo>
                  <a:lnTo>
                    <a:pt x="1023" y="1003"/>
                  </a:lnTo>
                  <a:lnTo>
                    <a:pt x="1016" y="980"/>
                  </a:lnTo>
                  <a:lnTo>
                    <a:pt x="1001" y="959"/>
                  </a:lnTo>
                  <a:lnTo>
                    <a:pt x="982" y="945"/>
                  </a:lnTo>
                  <a:lnTo>
                    <a:pt x="958" y="935"/>
                  </a:lnTo>
                  <a:lnTo>
                    <a:pt x="928" y="934"/>
                  </a:lnTo>
                  <a:lnTo>
                    <a:pt x="897" y="942"/>
                  </a:lnTo>
                  <a:lnTo>
                    <a:pt x="872" y="960"/>
                  </a:lnTo>
                  <a:lnTo>
                    <a:pt x="852" y="983"/>
                  </a:lnTo>
                  <a:lnTo>
                    <a:pt x="840" y="1014"/>
                  </a:lnTo>
                  <a:lnTo>
                    <a:pt x="838" y="1046"/>
                  </a:lnTo>
                  <a:lnTo>
                    <a:pt x="847" y="1078"/>
                  </a:lnTo>
                  <a:lnTo>
                    <a:pt x="859" y="1107"/>
                  </a:lnTo>
                  <a:lnTo>
                    <a:pt x="881" y="1129"/>
                  </a:lnTo>
                  <a:lnTo>
                    <a:pt x="906" y="1150"/>
                  </a:lnTo>
                  <a:lnTo>
                    <a:pt x="937" y="1160"/>
                  </a:lnTo>
                  <a:lnTo>
                    <a:pt x="975" y="1163"/>
                  </a:lnTo>
                  <a:lnTo>
                    <a:pt x="1009" y="1159"/>
                  </a:lnTo>
                  <a:lnTo>
                    <a:pt x="1042" y="1146"/>
                  </a:lnTo>
                  <a:lnTo>
                    <a:pt x="1070" y="1127"/>
                  </a:lnTo>
                  <a:lnTo>
                    <a:pt x="1094" y="1100"/>
                  </a:lnTo>
                  <a:lnTo>
                    <a:pt x="1111" y="1071"/>
                  </a:lnTo>
                  <a:lnTo>
                    <a:pt x="1121" y="1038"/>
                  </a:lnTo>
                  <a:lnTo>
                    <a:pt x="1129" y="985"/>
                  </a:lnTo>
                  <a:lnTo>
                    <a:pt x="1125" y="932"/>
                  </a:lnTo>
                  <a:lnTo>
                    <a:pt x="1113" y="880"/>
                  </a:lnTo>
                  <a:lnTo>
                    <a:pt x="1093" y="827"/>
                  </a:lnTo>
                  <a:lnTo>
                    <a:pt x="1064" y="773"/>
                  </a:lnTo>
                  <a:lnTo>
                    <a:pt x="1026" y="714"/>
                  </a:lnTo>
                  <a:lnTo>
                    <a:pt x="1023" y="710"/>
                  </a:lnTo>
                  <a:close/>
                  <a:moveTo>
                    <a:pt x="1029" y="691"/>
                  </a:moveTo>
                  <a:lnTo>
                    <a:pt x="1045" y="711"/>
                  </a:lnTo>
                  <a:lnTo>
                    <a:pt x="1081" y="762"/>
                  </a:lnTo>
                  <a:lnTo>
                    <a:pt x="1107" y="809"/>
                  </a:lnTo>
                  <a:lnTo>
                    <a:pt x="1126" y="852"/>
                  </a:lnTo>
                  <a:lnTo>
                    <a:pt x="1138" y="892"/>
                  </a:lnTo>
                  <a:lnTo>
                    <a:pt x="1146" y="929"/>
                  </a:lnTo>
                  <a:lnTo>
                    <a:pt x="1151" y="957"/>
                  </a:lnTo>
                  <a:lnTo>
                    <a:pt x="1152" y="984"/>
                  </a:lnTo>
                  <a:lnTo>
                    <a:pt x="1151" y="1004"/>
                  </a:lnTo>
                  <a:lnTo>
                    <a:pt x="1147" y="1019"/>
                  </a:lnTo>
                  <a:lnTo>
                    <a:pt x="1147" y="1027"/>
                  </a:lnTo>
                  <a:lnTo>
                    <a:pt x="1147" y="1032"/>
                  </a:lnTo>
                  <a:lnTo>
                    <a:pt x="1134" y="1071"/>
                  </a:lnTo>
                  <a:lnTo>
                    <a:pt x="1114" y="1104"/>
                  </a:lnTo>
                  <a:lnTo>
                    <a:pt x="1087" y="1133"/>
                  </a:lnTo>
                  <a:lnTo>
                    <a:pt x="1053" y="1154"/>
                  </a:lnTo>
                  <a:lnTo>
                    <a:pt x="1017" y="1168"/>
                  </a:lnTo>
                  <a:lnTo>
                    <a:pt x="980" y="1174"/>
                  </a:lnTo>
                  <a:lnTo>
                    <a:pt x="938" y="1171"/>
                  </a:lnTo>
                  <a:lnTo>
                    <a:pt x="901" y="1158"/>
                  </a:lnTo>
                  <a:lnTo>
                    <a:pt x="871" y="1138"/>
                  </a:lnTo>
                  <a:lnTo>
                    <a:pt x="848" y="1111"/>
                  </a:lnTo>
                  <a:lnTo>
                    <a:pt x="831" y="1078"/>
                  </a:lnTo>
                  <a:lnTo>
                    <a:pt x="824" y="1042"/>
                  </a:lnTo>
                  <a:lnTo>
                    <a:pt x="826" y="1019"/>
                  </a:lnTo>
                  <a:lnTo>
                    <a:pt x="823" y="1025"/>
                  </a:lnTo>
                  <a:lnTo>
                    <a:pt x="817" y="1058"/>
                  </a:lnTo>
                  <a:lnTo>
                    <a:pt x="822" y="1091"/>
                  </a:lnTo>
                  <a:lnTo>
                    <a:pt x="833" y="1125"/>
                  </a:lnTo>
                  <a:lnTo>
                    <a:pt x="849" y="1154"/>
                  </a:lnTo>
                  <a:lnTo>
                    <a:pt x="870" y="1180"/>
                  </a:lnTo>
                  <a:lnTo>
                    <a:pt x="887" y="1193"/>
                  </a:lnTo>
                  <a:lnTo>
                    <a:pt x="906" y="1203"/>
                  </a:lnTo>
                  <a:lnTo>
                    <a:pt x="918" y="1212"/>
                  </a:lnTo>
                  <a:lnTo>
                    <a:pt x="938" y="1221"/>
                  </a:lnTo>
                  <a:lnTo>
                    <a:pt x="980" y="1229"/>
                  </a:lnTo>
                  <a:lnTo>
                    <a:pt x="1018" y="1225"/>
                  </a:lnTo>
                  <a:lnTo>
                    <a:pt x="1056" y="1217"/>
                  </a:lnTo>
                  <a:lnTo>
                    <a:pt x="1092" y="1200"/>
                  </a:lnTo>
                  <a:lnTo>
                    <a:pt x="1109" y="1187"/>
                  </a:lnTo>
                  <a:lnTo>
                    <a:pt x="1128" y="1169"/>
                  </a:lnTo>
                  <a:lnTo>
                    <a:pt x="1146" y="1146"/>
                  </a:lnTo>
                  <a:lnTo>
                    <a:pt x="1160" y="1117"/>
                  </a:lnTo>
                  <a:lnTo>
                    <a:pt x="1172" y="1085"/>
                  </a:lnTo>
                  <a:lnTo>
                    <a:pt x="1181" y="1048"/>
                  </a:lnTo>
                  <a:lnTo>
                    <a:pt x="1184" y="1010"/>
                  </a:lnTo>
                  <a:lnTo>
                    <a:pt x="1181" y="966"/>
                  </a:lnTo>
                  <a:lnTo>
                    <a:pt x="1175" y="921"/>
                  </a:lnTo>
                  <a:lnTo>
                    <a:pt x="1161" y="872"/>
                  </a:lnTo>
                  <a:lnTo>
                    <a:pt x="1138" y="823"/>
                  </a:lnTo>
                  <a:lnTo>
                    <a:pt x="1125" y="802"/>
                  </a:lnTo>
                  <a:lnTo>
                    <a:pt x="1111" y="782"/>
                  </a:lnTo>
                  <a:lnTo>
                    <a:pt x="1055" y="713"/>
                  </a:lnTo>
                  <a:lnTo>
                    <a:pt x="1029" y="691"/>
                  </a:lnTo>
                  <a:close/>
                  <a:moveTo>
                    <a:pt x="4306" y="573"/>
                  </a:moveTo>
                  <a:lnTo>
                    <a:pt x="4320" y="592"/>
                  </a:lnTo>
                  <a:lnTo>
                    <a:pt x="4307" y="574"/>
                  </a:lnTo>
                  <a:lnTo>
                    <a:pt x="4306" y="573"/>
                  </a:lnTo>
                  <a:close/>
                  <a:moveTo>
                    <a:pt x="566" y="532"/>
                  </a:moveTo>
                  <a:lnTo>
                    <a:pt x="573" y="555"/>
                  </a:lnTo>
                  <a:lnTo>
                    <a:pt x="578" y="578"/>
                  </a:lnTo>
                  <a:lnTo>
                    <a:pt x="577" y="603"/>
                  </a:lnTo>
                  <a:lnTo>
                    <a:pt x="567" y="626"/>
                  </a:lnTo>
                  <a:lnTo>
                    <a:pt x="550" y="645"/>
                  </a:lnTo>
                  <a:lnTo>
                    <a:pt x="531" y="657"/>
                  </a:lnTo>
                  <a:lnTo>
                    <a:pt x="507" y="661"/>
                  </a:lnTo>
                  <a:lnTo>
                    <a:pt x="483" y="658"/>
                  </a:lnTo>
                  <a:lnTo>
                    <a:pt x="462" y="645"/>
                  </a:lnTo>
                  <a:lnTo>
                    <a:pt x="448" y="628"/>
                  </a:lnTo>
                  <a:lnTo>
                    <a:pt x="441" y="605"/>
                  </a:lnTo>
                  <a:lnTo>
                    <a:pt x="443" y="582"/>
                  </a:lnTo>
                  <a:lnTo>
                    <a:pt x="452" y="567"/>
                  </a:lnTo>
                  <a:lnTo>
                    <a:pt x="467" y="555"/>
                  </a:lnTo>
                  <a:lnTo>
                    <a:pt x="480" y="550"/>
                  </a:lnTo>
                  <a:lnTo>
                    <a:pt x="499" y="549"/>
                  </a:lnTo>
                  <a:lnTo>
                    <a:pt x="515" y="558"/>
                  </a:lnTo>
                  <a:lnTo>
                    <a:pt x="527" y="571"/>
                  </a:lnTo>
                  <a:lnTo>
                    <a:pt x="532" y="589"/>
                  </a:lnTo>
                  <a:lnTo>
                    <a:pt x="530" y="597"/>
                  </a:lnTo>
                  <a:lnTo>
                    <a:pt x="527" y="604"/>
                  </a:lnTo>
                  <a:lnTo>
                    <a:pt x="522" y="609"/>
                  </a:lnTo>
                  <a:lnTo>
                    <a:pt x="518" y="614"/>
                  </a:lnTo>
                  <a:lnTo>
                    <a:pt x="511" y="618"/>
                  </a:lnTo>
                  <a:lnTo>
                    <a:pt x="506" y="620"/>
                  </a:lnTo>
                  <a:lnTo>
                    <a:pt x="497" y="619"/>
                  </a:lnTo>
                  <a:lnTo>
                    <a:pt x="491" y="618"/>
                  </a:lnTo>
                  <a:lnTo>
                    <a:pt x="484" y="614"/>
                  </a:lnTo>
                  <a:lnTo>
                    <a:pt x="483" y="610"/>
                  </a:lnTo>
                  <a:lnTo>
                    <a:pt x="479" y="605"/>
                  </a:lnTo>
                  <a:lnTo>
                    <a:pt x="478" y="599"/>
                  </a:lnTo>
                  <a:lnTo>
                    <a:pt x="480" y="595"/>
                  </a:lnTo>
                  <a:lnTo>
                    <a:pt x="481" y="590"/>
                  </a:lnTo>
                  <a:lnTo>
                    <a:pt x="484" y="584"/>
                  </a:lnTo>
                  <a:lnTo>
                    <a:pt x="489" y="580"/>
                  </a:lnTo>
                  <a:lnTo>
                    <a:pt x="492" y="579"/>
                  </a:lnTo>
                  <a:lnTo>
                    <a:pt x="498" y="579"/>
                  </a:lnTo>
                  <a:lnTo>
                    <a:pt x="502" y="580"/>
                  </a:lnTo>
                  <a:lnTo>
                    <a:pt x="503" y="580"/>
                  </a:lnTo>
                  <a:lnTo>
                    <a:pt x="503" y="577"/>
                  </a:lnTo>
                  <a:lnTo>
                    <a:pt x="503" y="575"/>
                  </a:lnTo>
                  <a:lnTo>
                    <a:pt x="502" y="574"/>
                  </a:lnTo>
                  <a:lnTo>
                    <a:pt x="491" y="565"/>
                  </a:lnTo>
                  <a:lnTo>
                    <a:pt x="478" y="565"/>
                  </a:lnTo>
                  <a:lnTo>
                    <a:pt x="466" y="570"/>
                  </a:lnTo>
                  <a:lnTo>
                    <a:pt x="457" y="581"/>
                  </a:lnTo>
                  <a:lnTo>
                    <a:pt x="454" y="589"/>
                  </a:lnTo>
                  <a:lnTo>
                    <a:pt x="451" y="600"/>
                  </a:lnTo>
                  <a:lnTo>
                    <a:pt x="453" y="607"/>
                  </a:lnTo>
                  <a:lnTo>
                    <a:pt x="454" y="614"/>
                  </a:lnTo>
                  <a:lnTo>
                    <a:pt x="465" y="634"/>
                  </a:lnTo>
                  <a:lnTo>
                    <a:pt x="480" y="646"/>
                  </a:lnTo>
                  <a:lnTo>
                    <a:pt x="498" y="652"/>
                  </a:lnTo>
                  <a:lnTo>
                    <a:pt x="522" y="649"/>
                  </a:lnTo>
                  <a:lnTo>
                    <a:pt x="541" y="642"/>
                  </a:lnTo>
                  <a:lnTo>
                    <a:pt x="543" y="641"/>
                  </a:lnTo>
                  <a:lnTo>
                    <a:pt x="548" y="638"/>
                  </a:lnTo>
                  <a:lnTo>
                    <a:pt x="555" y="629"/>
                  </a:lnTo>
                  <a:lnTo>
                    <a:pt x="564" y="617"/>
                  </a:lnTo>
                  <a:lnTo>
                    <a:pt x="571" y="602"/>
                  </a:lnTo>
                  <a:lnTo>
                    <a:pt x="573" y="583"/>
                  </a:lnTo>
                  <a:lnTo>
                    <a:pt x="572" y="560"/>
                  </a:lnTo>
                  <a:lnTo>
                    <a:pt x="566" y="532"/>
                  </a:lnTo>
                  <a:close/>
                  <a:moveTo>
                    <a:pt x="374" y="463"/>
                  </a:moveTo>
                  <a:lnTo>
                    <a:pt x="370" y="465"/>
                  </a:lnTo>
                  <a:lnTo>
                    <a:pt x="342" y="488"/>
                  </a:lnTo>
                  <a:lnTo>
                    <a:pt x="322" y="516"/>
                  </a:lnTo>
                  <a:lnTo>
                    <a:pt x="307" y="548"/>
                  </a:lnTo>
                  <a:lnTo>
                    <a:pt x="299" y="583"/>
                  </a:lnTo>
                  <a:lnTo>
                    <a:pt x="295" y="616"/>
                  </a:lnTo>
                  <a:lnTo>
                    <a:pt x="301" y="659"/>
                  </a:lnTo>
                  <a:lnTo>
                    <a:pt x="317" y="699"/>
                  </a:lnTo>
                  <a:lnTo>
                    <a:pt x="331" y="723"/>
                  </a:lnTo>
                  <a:lnTo>
                    <a:pt x="333" y="715"/>
                  </a:lnTo>
                  <a:lnTo>
                    <a:pt x="344" y="636"/>
                  </a:lnTo>
                  <a:lnTo>
                    <a:pt x="357" y="554"/>
                  </a:lnTo>
                  <a:lnTo>
                    <a:pt x="372" y="472"/>
                  </a:lnTo>
                  <a:lnTo>
                    <a:pt x="374" y="463"/>
                  </a:lnTo>
                  <a:close/>
                  <a:moveTo>
                    <a:pt x="4015" y="422"/>
                  </a:moveTo>
                  <a:lnTo>
                    <a:pt x="4018" y="436"/>
                  </a:lnTo>
                  <a:lnTo>
                    <a:pt x="4017" y="436"/>
                  </a:lnTo>
                  <a:lnTo>
                    <a:pt x="4015" y="422"/>
                  </a:lnTo>
                  <a:close/>
                  <a:moveTo>
                    <a:pt x="1698" y="385"/>
                  </a:moveTo>
                  <a:lnTo>
                    <a:pt x="1750" y="391"/>
                  </a:lnTo>
                  <a:lnTo>
                    <a:pt x="1795" y="390"/>
                  </a:lnTo>
                  <a:lnTo>
                    <a:pt x="1753" y="393"/>
                  </a:lnTo>
                  <a:lnTo>
                    <a:pt x="1701" y="386"/>
                  </a:lnTo>
                  <a:lnTo>
                    <a:pt x="1698" y="385"/>
                  </a:lnTo>
                  <a:close/>
                  <a:moveTo>
                    <a:pt x="3635" y="377"/>
                  </a:moveTo>
                  <a:lnTo>
                    <a:pt x="3636" y="383"/>
                  </a:lnTo>
                  <a:lnTo>
                    <a:pt x="3633" y="388"/>
                  </a:lnTo>
                  <a:lnTo>
                    <a:pt x="3632" y="393"/>
                  </a:lnTo>
                  <a:lnTo>
                    <a:pt x="3627" y="394"/>
                  </a:lnTo>
                  <a:lnTo>
                    <a:pt x="3631" y="388"/>
                  </a:lnTo>
                  <a:lnTo>
                    <a:pt x="3633" y="384"/>
                  </a:lnTo>
                  <a:lnTo>
                    <a:pt x="3635" y="377"/>
                  </a:lnTo>
                  <a:close/>
                  <a:moveTo>
                    <a:pt x="1859" y="375"/>
                  </a:moveTo>
                  <a:lnTo>
                    <a:pt x="1805" y="389"/>
                  </a:lnTo>
                  <a:lnTo>
                    <a:pt x="1795" y="390"/>
                  </a:lnTo>
                  <a:lnTo>
                    <a:pt x="1806" y="389"/>
                  </a:lnTo>
                  <a:lnTo>
                    <a:pt x="1859" y="375"/>
                  </a:lnTo>
                  <a:close/>
                  <a:moveTo>
                    <a:pt x="687" y="225"/>
                  </a:moveTo>
                  <a:lnTo>
                    <a:pt x="657" y="254"/>
                  </a:lnTo>
                  <a:lnTo>
                    <a:pt x="603" y="299"/>
                  </a:lnTo>
                  <a:lnTo>
                    <a:pt x="542" y="338"/>
                  </a:lnTo>
                  <a:lnTo>
                    <a:pt x="497" y="368"/>
                  </a:lnTo>
                  <a:lnTo>
                    <a:pt x="446" y="394"/>
                  </a:lnTo>
                  <a:lnTo>
                    <a:pt x="427" y="401"/>
                  </a:lnTo>
                  <a:lnTo>
                    <a:pt x="419" y="440"/>
                  </a:lnTo>
                  <a:lnTo>
                    <a:pt x="437" y="436"/>
                  </a:lnTo>
                  <a:lnTo>
                    <a:pt x="468" y="435"/>
                  </a:lnTo>
                  <a:lnTo>
                    <a:pt x="501" y="445"/>
                  </a:lnTo>
                  <a:lnTo>
                    <a:pt x="530" y="458"/>
                  </a:lnTo>
                  <a:lnTo>
                    <a:pt x="554" y="479"/>
                  </a:lnTo>
                  <a:lnTo>
                    <a:pt x="573" y="500"/>
                  </a:lnTo>
                  <a:lnTo>
                    <a:pt x="584" y="525"/>
                  </a:lnTo>
                  <a:lnTo>
                    <a:pt x="590" y="553"/>
                  </a:lnTo>
                  <a:lnTo>
                    <a:pt x="591" y="580"/>
                  </a:lnTo>
                  <a:lnTo>
                    <a:pt x="586" y="606"/>
                  </a:lnTo>
                  <a:lnTo>
                    <a:pt x="575" y="631"/>
                  </a:lnTo>
                  <a:lnTo>
                    <a:pt x="556" y="651"/>
                  </a:lnTo>
                  <a:lnTo>
                    <a:pt x="546" y="659"/>
                  </a:lnTo>
                  <a:lnTo>
                    <a:pt x="566" y="637"/>
                  </a:lnTo>
                  <a:lnTo>
                    <a:pt x="582" y="610"/>
                  </a:lnTo>
                  <a:lnTo>
                    <a:pt x="587" y="583"/>
                  </a:lnTo>
                  <a:lnTo>
                    <a:pt x="586" y="551"/>
                  </a:lnTo>
                  <a:lnTo>
                    <a:pt x="578" y="521"/>
                  </a:lnTo>
                  <a:lnTo>
                    <a:pt x="564" y="496"/>
                  </a:lnTo>
                  <a:lnTo>
                    <a:pt x="537" y="469"/>
                  </a:lnTo>
                  <a:lnTo>
                    <a:pt x="506" y="451"/>
                  </a:lnTo>
                  <a:lnTo>
                    <a:pt x="472" y="443"/>
                  </a:lnTo>
                  <a:lnTo>
                    <a:pt x="436" y="442"/>
                  </a:lnTo>
                  <a:lnTo>
                    <a:pt x="417" y="447"/>
                  </a:lnTo>
                  <a:lnTo>
                    <a:pt x="410" y="479"/>
                  </a:lnTo>
                  <a:lnTo>
                    <a:pt x="394" y="561"/>
                  </a:lnTo>
                  <a:lnTo>
                    <a:pt x="379" y="641"/>
                  </a:lnTo>
                  <a:lnTo>
                    <a:pt x="365" y="721"/>
                  </a:lnTo>
                  <a:lnTo>
                    <a:pt x="358" y="756"/>
                  </a:lnTo>
                  <a:lnTo>
                    <a:pt x="366" y="765"/>
                  </a:lnTo>
                  <a:lnTo>
                    <a:pt x="402" y="789"/>
                  </a:lnTo>
                  <a:lnTo>
                    <a:pt x="440" y="804"/>
                  </a:lnTo>
                  <a:lnTo>
                    <a:pt x="483" y="813"/>
                  </a:lnTo>
                  <a:lnTo>
                    <a:pt x="524" y="811"/>
                  </a:lnTo>
                  <a:lnTo>
                    <a:pt x="566" y="802"/>
                  </a:lnTo>
                  <a:lnTo>
                    <a:pt x="605" y="787"/>
                  </a:lnTo>
                  <a:lnTo>
                    <a:pt x="639" y="761"/>
                  </a:lnTo>
                  <a:lnTo>
                    <a:pt x="668" y="728"/>
                  </a:lnTo>
                  <a:lnTo>
                    <a:pt x="693" y="689"/>
                  </a:lnTo>
                  <a:lnTo>
                    <a:pt x="710" y="646"/>
                  </a:lnTo>
                  <a:lnTo>
                    <a:pt x="722" y="605"/>
                  </a:lnTo>
                  <a:lnTo>
                    <a:pt x="730" y="551"/>
                  </a:lnTo>
                  <a:lnTo>
                    <a:pt x="732" y="494"/>
                  </a:lnTo>
                  <a:lnTo>
                    <a:pt x="726" y="437"/>
                  </a:lnTo>
                  <a:lnTo>
                    <a:pt x="717" y="378"/>
                  </a:lnTo>
                  <a:lnTo>
                    <a:pt x="706" y="317"/>
                  </a:lnTo>
                  <a:lnTo>
                    <a:pt x="693" y="256"/>
                  </a:lnTo>
                  <a:lnTo>
                    <a:pt x="687" y="225"/>
                  </a:lnTo>
                  <a:close/>
                  <a:moveTo>
                    <a:pt x="4523" y="65"/>
                  </a:moveTo>
                  <a:lnTo>
                    <a:pt x="4527" y="71"/>
                  </a:lnTo>
                  <a:lnTo>
                    <a:pt x="4543" y="88"/>
                  </a:lnTo>
                  <a:lnTo>
                    <a:pt x="4542" y="82"/>
                  </a:lnTo>
                  <a:lnTo>
                    <a:pt x="4533" y="71"/>
                  </a:lnTo>
                  <a:lnTo>
                    <a:pt x="4523" y="65"/>
                  </a:lnTo>
                  <a:close/>
                  <a:moveTo>
                    <a:pt x="2493" y="12"/>
                  </a:moveTo>
                  <a:lnTo>
                    <a:pt x="2489" y="13"/>
                  </a:lnTo>
                  <a:lnTo>
                    <a:pt x="2496" y="22"/>
                  </a:lnTo>
                  <a:lnTo>
                    <a:pt x="2493" y="12"/>
                  </a:lnTo>
                  <a:close/>
                  <a:moveTo>
                    <a:pt x="4717" y="9"/>
                  </a:moveTo>
                  <a:lnTo>
                    <a:pt x="4719" y="14"/>
                  </a:lnTo>
                  <a:lnTo>
                    <a:pt x="4719" y="30"/>
                  </a:lnTo>
                  <a:lnTo>
                    <a:pt x="4717" y="9"/>
                  </a:lnTo>
                  <a:close/>
                  <a:moveTo>
                    <a:pt x="4913" y="0"/>
                  </a:moveTo>
                  <a:lnTo>
                    <a:pt x="4998" y="0"/>
                  </a:lnTo>
                  <a:lnTo>
                    <a:pt x="4993" y="34"/>
                  </a:lnTo>
                  <a:lnTo>
                    <a:pt x="4982" y="84"/>
                  </a:lnTo>
                  <a:lnTo>
                    <a:pt x="4963" y="133"/>
                  </a:lnTo>
                  <a:lnTo>
                    <a:pt x="4939" y="176"/>
                  </a:lnTo>
                  <a:lnTo>
                    <a:pt x="4906" y="211"/>
                  </a:lnTo>
                  <a:lnTo>
                    <a:pt x="4874" y="241"/>
                  </a:lnTo>
                  <a:lnTo>
                    <a:pt x="4838" y="263"/>
                  </a:lnTo>
                  <a:lnTo>
                    <a:pt x="4813" y="272"/>
                  </a:lnTo>
                  <a:lnTo>
                    <a:pt x="4790" y="279"/>
                  </a:lnTo>
                  <a:lnTo>
                    <a:pt x="4773" y="281"/>
                  </a:lnTo>
                  <a:lnTo>
                    <a:pt x="4762" y="284"/>
                  </a:lnTo>
                  <a:lnTo>
                    <a:pt x="4757" y="282"/>
                  </a:lnTo>
                  <a:lnTo>
                    <a:pt x="4760" y="281"/>
                  </a:lnTo>
                  <a:lnTo>
                    <a:pt x="4773" y="280"/>
                  </a:lnTo>
                  <a:lnTo>
                    <a:pt x="4788" y="274"/>
                  </a:lnTo>
                  <a:lnTo>
                    <a:pt x="4808" y="263"/>
                  </a:lnTo>
                  <a:lnTo>
                    <a:pt x="4829" y="248"/>
                  </a:lnTo>
                  <a:lnTo>
                    <a:pt x="4855" y="224"/>
                  </a:lnTo>
                  <a:lnTo>
                    <a:pt x="4879" y="194"/>
                  </a:lnTo>
                  <a:lnTo>
                    <a:pt x="4899" y="158"/>
                  </a:lnTo>
                  <a:lnTo>
                    <a:pt x="4912" y="116"/>
                  </a:lnTo>
                  <a:lnTo>
                    <a:pt x="4918" y="75"/>
                  </a:lnTo>
                  <a:lnTo>
                    <a:pt x="4919" y="35"/>
                  </a:lnTo>
                  <a:lnTo>
                    <a:pt x="4913" y="0"/>
                  </a:lnTo>
                  <a:close/>
                  <a:moveTo>
                    <a:pt x="4031" y="0"/>
                  </a:moveTo>
                  <a:lnTo>
                    <a:pt x="4082" y="0"/>
                  </a:lnTo>
                  <a:lnTo>
                    <a:pt x="4109" y="39"/>
                  </a:lnTo>
                  <a:lnTo>
                    <a:pt x="4110" y="42"/>
                  </a:lnTo>
                  <a:lnTo>
                    <a:pt x="4120" y="56"/>
                  </a:lnTo>
                  <a:lnTo>
                    <a:pt x="4133" y="75"/>
                  </a:lnTo>
                  <a:lnTo>
                    <a:pt x="4152" y="99"/>
                  </a:lnTo>
                  <a:lnTo>
                    <a:pt x="4178" y="128"/>
                  </a:lnTo>
                  <a:lnTo>
                    <a:pt x="4209" y="159"/>
                  </a:lnTo>
                  <a:lnTo>
                    <a:pt x="4246" y="191"/>
                  </a:lnTo>
                  <a:lnTo>
                    <a:pt x="4288" y="225"/>
                  </a:lnTo>
                  <a:lnTo>
                    <a:pt x="4338" y="254"/>
                  </a:lnTo>
                  <a:lnTo>
                    <a:pt x="4392" y="284"/>
                  </a:lnTo>
                  <a:lnTo>
                    <a:pt x="4453" y="309"/>
                  </a:lnTo>
                  <a:lnTo>
                    <a:pt x="4517" y="327"/>
                  </a:lnTo>
                  <a:lnTo>
                    <a:pt x="4566" y="335"/>
                  </a:lnTo>
                  <a:lnTo>
                    <a:pt x="4571" y="334"/>
                  </a:lnTo>
                  <a:lnTo>
                    <a:pt x="4586" y="335"/>
                  </a:lnTo>
                  <a:lnTo>
                    <a:pt x="4609" y="336"/>
                  </a:lnTo>
                  <a:lnTo>
                    <a:pt x="4638" y="333"/>
                  </a:lnTo>
                  <a:lnTo>
                    <a:pt x="4670" y="330"/>
                  </a:lnTo>
                  <a:lnTo>
                    <a:pt x="4706" y="327"/>
                  </a:lnTo>
                  <a:lnTo>
                    <a:pt x="4742" y="320"/>
                  </a:lnTo>
                  <a:lnTo>
                    <a:pt x="4776" y="313"/>
                  </a:lnTo>
                  <a:lnTo>
                    <a:pt x="4809" y="303"/>
                  </a:lnTo>
                  <a:lnTo>
                    <a:pt x="4836" y="291"/>
                  </a:lnTo>
                  <a:lnTo>
                    <a:pt x="4832" y="294"/>
                  </a:lnTo>
                  <a:lnTo>
                    <a:pt x="4819" y="300"/>
                  </a:lnTo>
                  <a:lnTo>
                    <a:pt x="4798" y="308"/>
                  </a:lnTo>
                  <a:lnTo>
                    <a:pt x="4769" y="319"/>
                  </a:lnTo>
                  <a:lnTo>
                    <a:pt x="4733" y="330"/>
                  </a:lnTo>
                  <a:lnTo>
                    <a:pt x="4688" y="339"/>
                  </a:lnTo>
                  <a:lnTo>
                    <a:pt x="4638" y="345"/>
                  </a:lnTo>
                  <a:lnTo>
                    <a:pt x="4583" y="347"/>
                  </a:lnTo>
                  <a:lnTo>
                    <a:pt x="4517" y="350"/>
                  </a:lnTo>
                  <a:lnTo>
                    <a:pt x="4459" y="354"/>
                  </a:lnTo>
                  <a:lnTo>
                    <a:pt x="4408" y="364"/>
                  </a:lnTo>
                  <a:lnTo>
                    <a:pt x="4364" y="377"/>
                  </a:lnTo>
                  <a:lnTo>
                    <a:pt x="4354" y="382"/>
                  </a:lnTo>
                  <a:lnTo>
                    <a:pt x="4366" y="382"/>
                  </a:lnTo>
                  <a:lnTo>
                    <a:pt x="4408" y="382"/>
                  </a:lnTo>
                  <a:lnTo>
                    <a:pt x="4454" y="382"/>
                  </a:lnTo>
                  <a:lnTo>
                    <a:pt x="4514" y="380"/>
                  </a:lnTo>
                  <a:lnTo>
                    <a:pt x="4573" y="373"/>
                  </a:lnTo>
                  <a:lnTo>
                    <a:pt x="4630" y="367"/>
                  </a:lnTo>
                  <a:lnTo>
                    <a:pt x="4681" y="358"/>
                  </a:lnTo>
                  <a:lnTo>
                    <a:pt x="4727" y="348"/>
                  </a:lnTo>
                  <a:lnTo>
                    <a:pt x="4764" y="340"/>
                  </a:lnTo>
                  <a:lnTo>
                    <a:pt x="4791" y="335"/>
                  </a:lnTo>
                  <a:lnTo>
                    <a:pt x="4840" y="321"/>
                  </a:lnTo>
                  <a:lnTo>
                    <a:pt x="4882" y="306"/>
                  </a:lnTo>
                  <a:lnTo>
                    <a:pt x="4922" y="293"/>
                  </a:lnTo>
                  <a:lnTo>
                    <a:pt x="4961" y="276"/>
                  </a:lnTo>
                  <a:lnTo>
                    <a:pt x="4967" y="274"/>
                  </a:lnTo>
                  <a:lnTo>
                    <a:pt x="4979" y="268"/>
                  </a:lnTo>
                  <a:lnTo>
                    <a:pt x="5007" y="254"/>
                  </a:lnTo>
                  <a:lnTo>
                    <a:pt x="5038" y="247"/>
                  </a:lnTo>
                  <a:lnTo>
                    <a:pt x="5072" y="247"/>
                  </a:lnTo>
                  <a:lnTo>
                    <a:pt x="5105" y="255"/>
                  </a:lnTo>
                  <a:lnTo>
                    <a:pt x="5136" y="272"/>
                  </a:lnTo>
                  <a:lnTo>
                    <a:pt x="5161" y="296"/>
                  </a:lnTo>
                  <a:lnTo>
                    <a:pt x="5177" y="323"/>
                  </a:lnTo>
                  <a:lnTo>
                    <a:pt x="5189" y="357"/>
                  </a:lnTo>
                  <a:lnTo>
                    <a:pt x="5189" y="386"/>
                  </a:lnTo>
                  <a:lnTo>
                    <a:pt x="5181" y="414"/>
                  </a:lnTo>
                  <a:lnTo>
                    <a:pt x="5167" y="441"/>
                  </a:lnTo>
                  <a:lnTo>
                    <a:pt x="5147" y="461"/>
                  </a:lnTo>
                  <a:lnTo>
                    <a:pt x="5121" y="477"/>
                  </a:lnTo>
                  <a:lnTo>
                    <a:pt x="5095" y="484"/>
                  </a:lnTo>
                  <a:lnTo>
                    <a:pt x="5063" y="482"/>
                  </a:lnTo>
                  <a:lnTo>
                    <a:pt x="5040" y="474"/>
                  </a:lnTo>
                  <a:lnTo>
                    <a:pt x="5020" y="458"/>
                  </a:lnTo>
                  <a:lnTo>
                    <a:pt x="5006" y="438"/>
                  </a:lnTo>
                  <a:lnTo>
                    <a:pt x="4998" y="417"/>
                  </a:lnTo>
                  <a:lnTo>
                    <a:pt x="4996" y="392"/>
                  </a:lnTo>
                  <a:lnTo>
                    <a:pt x="5003" y="367"/>
                  </a:lnTo>
                  <a:lnTo>
                    <a:pt x="5014" y="350"/>
                  </a:lnTo>
                  <a:lnTo>
                    <a:pt x="5034" y="336"/>
                  </a:lnTo>
                  <a:lnTo>
                    <a:pt x="5057" y="329"/>
                  </a:lnTo>
                  <a:lnTo>
                    <a:pt x="5079" y="332"/>
                  </a:lnTo>
                  <a:lnTo>
                    <a:pt x="5096" y="340"/>
                  </a:lnTo>
                  <a:lnTo>
                    <a:pt x="5111" y="357"/>
                  </a:lnTo>
                  <a:lnTo>
                    <a:pt x="5116" y="372"/>
                  </a:lnTo>
                  <a:lnTo>
                    <a:pt x="5116" y="388"/>
                  </a:lnTo>
                  <a:lnTo>
                    <a:pt x="5108" y="404"/>
                  </a:lnTo>
                  <a:lnTo>
                    <a:pt x="5098" y="412"/>
                  </a:lnTo>
                  <a:lnTo>
                    <a:pt x="5084" y="418"/>
                  </a:lnTo>
                  <a:lnTo>
                    <a:pt x="5066" y="415"/>
                  </a:lnTo>
                  <a:lnTo>
                    <a:pt x="5054" y="405"/>
                  </a:lnTo>
                  <a:lnTo>
                    <a:pt x="5048" y="393"/>
                  </a:lnTo>
                  <a:lnTo>
                    <a:pt x="5046" y="381"/>
                  </a:lnTo>
                  <a:lnTo>
                    <a:pt x="5045" y="380"/>
                  </a:lnTo>
                  <a:lnTo>
                    <a:pt x="5044" y="379"/>
                  </a:lnTo>
                  <a:lnTo>
                    <a:pt x="5040" y="377"/>
                  </a:lnTo>
                  <a:lnTo>
                    <a:pt x="5037" y="378"/>
                  </a:lnTo>
                  <a:lnTo>
                    <a:pt x="5033" y="383"/>
                  </a:lnTo>
                  <a:lnTo>
                    <a:pt x="5024" y="398"/>
                  </a:lnTo>
                  <a:lnTo>
                    <a:pt x="5025" y="417"/>
                  </a:lnTo>
                  <a:lnTo>
                    <a:pt x="5032" y="435"/>
                  </a:lnTo>
                  <a:lnTo>
                    <a:pt x="5044" y="449"/>
                  </a:lnTo>
                  <a:lnTo>
                    <a:pt x="5060" y="458"/>
                  </a:lnTo>
                  <a:lnTo>
                    <a:pt x="5078" y="465"/>
                  </a:lnTo>
                  <a:lnTo>
                    <a:pt x="5100" y="463"/>
                  </a:lnTo>
                  <a:lnTo>
                    <a:pt x="5118" y="456"/>
                  </a:lnTo>
                  <a:lnTo>
                    <a:pt x="5142" y="444"/>
                  </a:lnTo>
                  <a:lnTo>
                    <a:pt x="5157" y="424"/>
                  </a:lnTo>
                  <a:lnTo>
                    <a:pt x="5167" y="401"/>
                  </a:lnTo>
                  <a:lnTo>
                    <a:pt x="5172" y="375"/>
                  </a:lnTo>
                  <a:lnTo>
                    <a:pt x="5171" y="348"/>
                  </a:lnTo>
                  <a:lnTo>
                    <a:pt x="5161" y="323"/>
                  </a:lnTo>
                  <a:lnTo>
                    <a:pt x="5147" y="301"/>
                  </a:lnTo>
                  <a:lnTo>
                    <a:pt x="5145" y="297"/>
                  </a:lnTo>
                  <a:lnTo>
                    <a:pt x="5140" y="294"/>
                  </a:lnTo>
                  <a:lnTo>
                    <a:pt x="5130" y="285"/>
                  </a:lnTo>
                  <a:lnTo>
                    <a:pt x="5117" y="274"/>
                  </a:lnTo>
                  <a:lnTo>
                    <a:pt x="5100" y="266"/>
                  </a:lnTo>
                  <a:lnTo>
                    <a:pt x="5078" y="260"/>
                  </a:lnTo>
                  <a:lnTo>
                    <a:pt x="5052" y="258"/>
                  </a:lnTo>
                  <a:lnTo>
                    <a:pt x="5024" y="259"/>
                  </a:lnTo>
                  <a:lnTo>
                    <a:pt x="4988" y="266"/>
                  </a:lnTo>
                  <a:lnTo>
                    <a:pt x="4974" y="272"/>
                  </a:lnTo>
                  <a:lnTo>
                    <a:pt x="4962" y="277"/>
                  </a:lnTo>
                  <a:lnTo>
                    <a:pt x="4922" y="294"/>
                  </a:lnTo>
                  <a:lnTo>
                    <a:pt x="4883" y="309"/>
                  </a:lnTo>
                  <a:lnTo>
                    <a:pt x="4841" y="324"/>
                  </a:lnTo>
                  <a:lnTo>
                    <a:pt x="4792" y="339"/>
                  </a:lnTo>
                  <a:lnTo>
                    <a:pt x="4766" y="346"/>
                  </a:lnTo>
                  <a:lnTo>
                    <a:pt x="4728" y="354"/>
                  </a:lnTo>
                  <a:lnTo>
                    <a:pt x="4683" y="363"/>
                  </a:lnTo>
                  <a:lnTo>
                    <a:pt x="4629" y="371"/>
                  </a:lnTo>
                  <a:lnTo>
                    <a:pt x="4574" y="378"/>
                  </a:lnTo>
                  <a:lnTo>
                    <a:pt x="4515" y="384"/>
                  </a:lnTo>
                  <a:lnTo>
                    <a:pt x="4452" y="386"/>
                  </a:lnTo>
                  <a:lnTo>
                    <a:pt x="4408" y="387"/>
                  </a:lnTo>
                  <a:lnTo>
                    <a:pt x="4364" y="386"/>
                  </a:lnTo>
                  <a:lnTo>
                    <a:pt x="4346" y="385"/>
                  </a:lnTo>
                  <a:lnTo>
                    <a:pt x="4324" y="397"/>
                  </a:lnTo>
                  <a:lnTo>
                    <a:pt x="4287" y="422"/>
                  </a:lnTo>
                  <a:lnTo>
                    <a:pt x="4254" y="454"/>
                  </a:lnTo>
                  <a:lnTo>
                    <a:pt x="4237" y="484"/>
                  </a:lnTo>
                  <a:lnTo>
                    <a:pt x="4227" y="517"/>
                  </a:lnTo>
                  <a:lnTo>
                    <a:pt x="4227" y="549"/>
                  </a:lnTo>
                  <a:lnTo>
                    <a:pt x="4233" y="582"/>
                  </a:lnTo>
                  <a:lnTo>
                    <a:pt x="4247" y="611"/>
                  </a:lnTo>
                  <a:lnTo>
                    <a:pt x="4270" y="638"/>
                  </a:lnTo>
                  <a:lnTo>
                    <a:pt x="4295" y="652"/>
                  </a:lnTo>
                  <a:lnTo>
                    <a:pt x="4321" y="662"/>
                  </a:lnTo>
                  <a:lnTo>
                    <a:pt x="4346" y="661"/>
                  </a:lnTo>
                  <a:lnTo>
                    <a:pt x="4373" y="656"/>
                  </a:lnTo>
                  <a:lnTo>
                    <a:pt x="4396" y="644"/>
                  </a:lnTo>
                  <a:lnTo>
                    <a:pt x="4419" y="626"/>
                  </a:lnTo>
                  <a:lnTo>
                    <a:pt x="4432" y="601"/>
                  </a:lnTo>
                  <a:lnTo>
                    <a:pt x="4437" y="577"/>
                  </a:lnTo>
                  <a:lnTo>
                    <a:pt x="4434" y="553"/>
                  </a:lnTo>
                  <a:lnTo>
                    <a:pt x="4425" y="529"/>
                  </a:lnTo>
                  <a:lnTo>
                    <a:pt x="4408" y="509"/>
                  </a:lnTo>
                  <a:lnTo>
                    <a:pt x="4390" y="496"/>
                  </a:lnTo>
                  <a:lnTo>
                    <a:pt x="4369" y="491"/>
                  </a:lnTo>
                  <a:lnTo>
                    <a:pt x="4349" y="493"/>
                  </a:lnTo>
                  <a:lnTo>
                    <a:pt x="4330" y="503"/>
                  </a:lnTo>
                  <a:lnTo>
                    <a:pt x="4314" y="515"/>
                  </a:lnTo>
                  <a:lnTo>
                    <a:pt x="4305" y="535"/>
                  </a:lnTo>
                  <a:lnTo>
                    <a:pt x="4302" y="555"/>
                  </a:lnTo>
                  <a:lnTo>
                    <a:pt x="4306" y="573"/>
                  </a:lnTo>
                  <a:lnTo>
                    <a:pt x="4306" y="573"/>
                  </a:lnTo>
                  <a:lnTo>
                    <a:pt x="4300" y="550"/>
                  </a:lnTo>
                  <a:lnTo>
                    <a:pt x="4301" y="527"/>
                  </a:lnTo>
                  <a:lnTo>
                    <a:pt x="4312" y="505"/>
                  </a:lnTo>
                  <a:lnTo>
                    <a:pt x="4332" y="490"/>
                  </a:lnTo>
                  <a:lnTo>
                    <a:pt x="4353" y="482"/>
                  </a:lnTo>
                  <a:lnTo>
                    <a:pt x="4376" y="479"/>
                  </a:lnTo>
                  <a:lnTo>
                    <a:pt x="4399" y="485"/>
                  </a:lnTo>
                  <a:lnTo>
                    <a:pt x="4420" y="498"/>
                  </a:lnTo>
                  <a:lnTo>
                    <a:pt x="4439" y="519"/>
                  </a:lnTo>
                  <a:lnTo>
                    <a:pt x="4451" y="546"/>
                  </a:lnTo>
                  <a:lnTo>
                    <a:pt x="4454" y="574"/>
                  </a:lnTo>
                  <a:lnTo>
                    <a:pt x="4446" y="604"/>
                  </a:lnTo>
                  <a:lnTo>
                    <a:pt x="4430" y="630"/>
                  </a:lnTo>
                  <a:lnTo>
                    <a:pt x="4408" y="651"/>
                  </a:lnTo>
                  <a:lnTo>
                    <a:pt x="4381" y="666"/>
                  </a:lnTo>
                  <a:lnTo>
                    <a:pt x="4351" y="673"/>
                  </a:lnTo>
                  <a:lnTo>
                    <a:pt x="4321" y="670"/>
                  </a:lnTo>
                  <a:lnTo>
                    <a:pt x="4292" y="661"/>
                  </a:lnTo>
                  <a:lnTo>
                    <a:pt x="4265" y="645"/>
                  </a:lnTo>
                  <a:lnTo>
                    <a:pt x="4241" y="620"/>
                  </a:lnTo>
                  <a:lnTo>
                    <a:pt x="4225" y="591"/>
                  </a:lnTo>
                  <a:lnTo>
                    <a:pt x="4216" y="559"/>
                  </a:lnTo>
                  <a:lnTo>
                    <a:pt x="4212" y="527"/>
                  </a:lnTo>
                  <a:lnTo>
                    <a:pt x="4216" y="496"/>
                  </a:lnTo>
                  <a:lnTo>
                    <a:pt x="4228" y="464"/>
                  </a:lnTo>
                  <a:lnTo>
                    <a:pt x="4246" y="436"/>
                  </a:lnTo>
                  <a:lnTo>
                    <a:pt x="4249" y="433"/>
                  </a:lnTo>
                  <a:lnTo>
                    <a:pt x="4255" y="426"/>
                  </a:lnTo>
                  <a:lnTo>
                    <a:pt x="4265" y="416"/>
                  </a:lnTo>
                  <a:lnTo>
                    <a:pt x="4281" y="402"/>
                  </a:lnTo>
                  <a:lnTo>
                    <a:pt x="4302" y="387"/>
                  </a:lnTo>
                  <a:lnTo>
                    <a:pt x="4309" y="383"/>
                  </a:lnTo>
                  <a:lnTo>
                    <a:pt x="4286" y="381"/>
                  </a:lnTo>
                  <a:lnTo>
                    <a:pt x="4260" y="379"/>
                  </a:lnTo>
                  <a:lnTo>
                    <a:pt x="4245" y="393"/>
                  </a:lnTo>
                  <a:lnTo>
                    <a:pt x="4228" y="406"/>
                  </a:lnTo>
                  <a:lnTo>
                    <a:pt x="4217" y="419"/>
                  </a:lnTo>
                  <a:lnTo>
                    <a:pt x="4207" y="426"/>
                  </a:lnTo>
                  <a:lnTo>
                    <a:pt x="4204" y="430"/>
                  </a:lnTo>
                  <a:lnTo>
                    <a:pt x="4172" y="460"/>
                  </a:lnTo>
                  <a:lnTo>
                    <a:pt x="4142" y="482"/>
                  </a:lnTo>
                  <a:lnTo>
                    <a:pt x="4114" y="498"/>
                  </a:lnTo>
                  <a:lnTo>
                    <a:pt x="4090" y="504"/>
                  </a:lnTo>
                  <a:lnTo>
                    <a:pt x="4071" y="509"/>
                  </a:lnTo>
                  <a:lnTo>
                    <a:pt x="4056" y="509"/>
                  </a:lnTo>
                  <a:lnTo>
                    <a:pt x="4048" y="507"/>
                  </a:lnTo>
                  <a:lnTo>
                    <a:pt x="4045" y="508"/>
                  </a:lnTo>
                  <a:lnTo>
                    <a:pt x="4020" y="502"/>
                  </a:lnTo>
                  <a:lnTo>
                    <a:pt x="4000" y="488"/>
                  </a:lnTo>
                  <a:lnTo>
                    <a:pt x="3983" y="469"/>
                  </a:lnTo>
                  <a:lnTo>
                    <a:pt x="3975" y="447"/>
                  </a:lnTo>
                  <a:lnTo>
                    <a:pt x="3976" y="423"/>
                  </a:lnTo>
                  <a:lnTo>
                    <a:pt x="3982" y="399"/>
                  </a:lnTo>
                  <a:lnTo>
                    <a:pt x="3996" y="381"/>
                  </a:lnTo>
                  <a:lnTo>
                    <a:pt x="4018" y="368"/>
                  </a:lnTo>
                  <a:lnTo>
                    <a:pt x="4043" y="365"/>
                  </a:lnTo>
                  <a:lnTo>
                    <a:pt x="4062" y="372"/>
                  </a:lnTo>
                  <a:lnTo>
                    <a:pt x="4077" y="384"/>
                  </a:lnTo>
                  <a:lnTo>
                    <a:pt x="4085" y="402"/>
                  </a:lnTo>
                  <a:lnTo>
                    <a:pt x="4087" y="422"/>
                  </a:lnTo>
                  <a:lnTo>
                    <a:pt x="4083" y="436"/>
                  </a:lnTo>
                  <a:lnTo>
                    <a:pt x="4073" y="448"/>
                  </a:lnTo>
                  <a:lnTo>
                    <a:pt x="4061" y="454"/>
                  </a:lnTo>
                  <a:lnTo>
                    <a:pt x="4044" y="457"/>
                  </a:lnTo>
                  <a:lnTo>
                    <a:pt x="4028" y="451"/>
                  </a:lnTo>
                  <a:lnTo>
                    <a:pt x="4018" y="437"/>
                  </a:lnTo>
                  <a:lnTo>
                    <a:pt x="4018" y="436"/>
                  </a:lnTo>
                  <a:lnTo>
                    <a:pt x="4026" y="447"/>
                  </a:lnTo>
                  <a:lnTo>
                    <a:pt x="4041" y="452"/>
                  </a:lnTo>
                  <a:lnTo>
                    <a:pt x="4059" y="449"/>
                  </a:lnTo>
                  <a:lnTo>
                    <a:pt x="4073" y="440"/>
                  </a:lnTo>
                  <a:lnTo>
                    <a:pt x="4078" y="420"/>
                  </a:lnTo>
                  <a:lnTo>
                    <a:pt x="4078" y="404"/>
                  </a:lnTo>
                  <a:lnTo>
                    <a:pt x="4068" y="389"/>
                  </a:lnTo>
                  <a:lnTo>
                    <a:pt x="4056" y="379"/>
                  </a:lnTo>
                  <a:lnTo>
                    <a:pt x="4039" y="373"/>
                  </a:lnTo>
                  <a:lnTo>
                    <a:pt x="4018" y="375"/>
                  </a:lnTo>
                  <a:lnTo>
                    <a:pt x="4000" y="383"/>
                  </a:lnTo>
                  <a:lnTo>
                    <a:pt x="3985" y="402"/>
                  </a:lnTo>
                  <a:lnTo>
                    <a:pt x="3979" y="423"/>
                  </a:lnTo>
                  <a:lnTo>
                    <a:pt x="3980" y="443"/>
                  </a:lnTo>
                  <a:lnTo>
                    <a:pt x="3988" y="464"/>
                  </a:lnTo>
                  <a:lnTo>
                    <a:pt x="4001" y="482"/>
                  </a:lnTo>
                  <a:lnTo>
                    <a:pt x="4019" y="491"/>
                  </a:lnTo>
                  <a:lnTo>
                    <a:pt x="4041" y="498"/>
                  </a:lnTo>
                  <a:lnTo>
                    <a:pt x="4074" y="497"/>
                  </a:lnTo>
                  <a:lnTo>
                    <a:pt x="4105" y="490"/>
                  </a:lnTo>
                  <a:lnTo>
                    <a:pt x="4137" y="473"/>
                  </a:lnTo>
                  <a:lnTo>
                    <a:pt x="4170" y="451"/>
                  </a:lnTo>
                  <a:lnTo>
                    <a:pt x="4205" y="418"/>
                  </a:lnTo>
                  <a:lnTo>
                    <a:pt x="4235" y="392"/>
                  </a:lnTo>
                  <a:lnTo>
                    <a:pt x="4254" y="379"/>
                  </a:lnTo>
                  <a:lnTo>
                    <a:pt x="4253" y="379"/>
                  </a:lnTo>
                  <a:lnTo>
                    <a:pt x="4228" y="376"/>
                  </a:lnTo>
                  <a:lnTo>
                    <a:pt x="4205" y="375"/>
                  </a:lnTo>
                  <a:lnTo>
                    <a:pt x="4193" y="370"/>
                  </a:lnTo>
                  <a:lnTo>
                    <a:pt x="4189" y="370"/>
                  </a:lnTo>
                  <a:lnTo>
                    <a:pt x="4185" y="370"/>
                  </a:lnTo>
                  <a:lnTo>
                    <a:pt x="4172" y="368"/>
                  </a:lnTo>
                  <a:lnTo>
                    <a:pt x="4151" y="365"/>
                  </a:lnTo>
                  <a:lnTo>
                    <a:pt x="4124" y="360"/>
                  </a:lnTo>
                  <a:lnTo>
                    <a:pt x="4093" y="354"/>
                  </a:lnTo>
                  <a:lnTo>
                    <a:pt x="4056" y="346"/>
                  </a:lnTo>
                  <a:lnTo>
                    <a:pt x="4016" y="336"/>
                  </a:lnTo>
                  <a:lnTo>
                    <a:pt x="3973" y="324"/>
                  </a:lnTo>
                  <a:lnTo>
                    <a:pt x="3928" y="313"/>
                  </a:lnTo>
                  <a:lnTo>
                    <a:pt x="3861" y="292"/>
                  </a:lnTo>
                  <a:lnTo>
                    <a:pt x="3795" y="277"/>
                  </a:lnTo>
                  <a:lnTo>
                    <a:pt x="3732" y="268"/>
                  </a:lnTo>
                  <a:lnTo>
                    <a:pt x="3687" y="266"/>
                  </a:lnTo>
                  <a:lnTo>
                    <a:pt x="3649" y="271"/>
                  </a:lnTo>
                  <a:lnTo>
                    <a:pt x="3618" y="278"/>
                  </a:lnTo>
                  <a:lnTo>
                    <a:pt x="3600" y="288"/>
                  </a:lnTo>
                  <a:lnTo>
                    <a:pt x="3579" y="304"/>
                  </a:lnTo>
                  <a:lnTo>
                    <a:pt x="3565" y="324"/>
                  </a:lnTo>
                  <a:lnTo>
                    <a:pt x="3556" y="346"/>
                  </a:lnTo>
                  <a:lnTo>
                    <a:pt x="3556" y="367"/>
                  </a:lnTo>
                  <a:lnTo>
                    <a:pt x="3562" y="386"/>
                  </a:lnTo>
                  <a:lnTo>
                    <a:pt x="3570" y="403"/>
                  </a:lnTo>
                  <a:lnTo>
                    <a:pt x="3586" y="416"/>
                  </a:lnTo>
                  <a:lnTo>
                    <a:pt x="3603" y="424"/>
                  </a:lnTo>
                  <a:lnTo>
                    <a:pt x="3621" y="424"/>
                  </a:lnTo>
                  <a:lnTo>
                    <a:pt x="3623" y="421"/>
                  </a:lnTo>
                  <a:lnTo>
                    <a:pt x="3641" y="414"/>
                  </a:lnTo>
                  <a:lnTo>
                    <a:pt x="3651" y="398"/>
                  </a:lnTo>
                  <a:lnTo>
                    <a:pt x="3654" y="378"/>
                  </a:lnTo>
                  <a:lnTo>
                    <a:pt x="3649" y="364"/>
                  </a:lnTo>
                  <a:lnTo>
                    <a:pt x="3637" y="352"/>
                  </a:lnTo>
                  <a:lnTo>
                    <a:pt x="3620" y="351"/>
                  </a:lnTo>
                  <a:lnTo>
                    <a:pt x="3613" y="354"/>
                  </a:lnTo>
                  <a:lnTo>
                    <a:pt x="3607" y="357"/>
                  </a:lnTo>
                  <a:lnTo>
                    <a:pt x="3603" y="364"/>
                  </a:lnTo>
                  <a:lnTo>
                    <a:pt x="3599" y="372"/>
                  </a:lnTo>
                  <a:lnTo>
                    <a:pt x="3601" y="379"/>
                  </a:lnTo>
                  <a:lnTo>
                    <a:pt x="3603" y="384"/>
                  </a:lnTo>
                  <a:lnTo>
                    <a:pt x="3605" y="390"/>
                  </a:lnTo>
                  <a:lnTo>
                    <a:pt x="3609" y="393"/>
                  </a:lnTo>
                  <a:lnTo>
                    <a:pt x="3615" y="395"/>
                  </a:lnTo>
                  <a:lnTo>
                    <a:pt x="3621" y="395"/>
                  </a:lnTo>
                  <a:lnTo>
                    <a:pt x="3627" y="394"/>
                  </a:lnTo>
                  <a:lnTo>
                    <a:pt x="3626" y="395"/>
                  </a:lnTo>
                  <a:lnTo>
                    <a:pt x="3620" y="397"/>
                  </a:lnTo>
                  <a:lnTo>
                    <a:pt x="3614" y="398"/>
                  </a:lnTo>
                  <a:lnTo>
                    <a:pt x="3607" y="396"/>
                  </a:lnTo>
                  <a:lnTo>
                    <a:pt x="3601" y="392"/>
                  </a:lnTo>
                  <a:lnTo>
                    <a:pt x="3597" y="385"/>
                  </a:lnTo>
                  <a:lnTo>
                    <a:pt x="3596" y="379"/>
                  </a:lnTo>
                  <a:lnTo>
                    <a:pt x="3597" y="365"/>
                  </a:lnTo>
                  <a:lnTo>
                    <a:pt x="3606" y="355"/>
                  </a:lnTo>
                  <a:lnTo>
                    <a:pt x="3617" y="347"/>
                  </a:lnTo>
                  <a:lnTo>
                    <a:pt x="3636" y="351"/>
                  </a:lnTo>
                  <a:lnTo>
                    <a:pt x="3649" y="360"/>
                  </a:lnTo>
                  <a:lnTo>
                    <a:pt x="3656" y="377"/>
                  </a:lnTo>
                  <a:lnTo>
                    <a:pt x="3656" y="393"/>
                  </a:lnTo>
                  <a:lnTo>
                    <a:pt x="3649" y="408"/>
                  </a:lnTo>
                  <a:lnTo>
                    <a:pt x="3637" y="420"/>
                  </a:lnTo>
                  <a:lnTo>
                    <a:pt x="3624" y="424"/>
                  </a:lnTo>
                  <a:lnTo>
                    <a:pt x="3620" y="426"/>
                  </a:lnTo>
                  <a:lnTo>
                    <a:pt x="3621" y="425"/>
                  </a:lnTo>
                  <a:lnTo>
                    <a:pt x="3604" y="426"/>
                  </a:lnTo>
                  <a:lnTo>
                    <a:pt x="3584" y="419"/>
                  </a:lnTo>
                  <a:lnTo>
                    <a:pt x="3569" y="405"/>
                  </a:lnTo>
                  <a:lnTo>
                    <a:pt x="3557" y="387"/>
                  </a:lnTo>
                  <a:lnTo>
                    <a:pt x="3551" y="367"/>
                  </a:lnTo>
                  <a:lnTo>
                    <a:pt x="3553" y="343"/>
                  </a:lnTo>
                  <a:lnTo>
                    <a:pt x="3559" y="321"/>
                  </a:lnTo>
                  <a:lnTo>
                    <a:pt x="3574" y="301"/>
                  </a:lnTo>
                  <a:lnTo>
                    <a:pt x="3595" y="285"/>
                  </a:lnTo>
                  <a:lnTo>
                    <a:pt x="3620" y="274"/>
                  </a:lnTo>
                  <a:lnTo>
                    <a:pt x="3649" y="266"/>
                  </a:lnTo>
                  <a:lnTo>
                    <a:pt x="3687" y="263"/>
                  </a:lnTo>
                  <a:lnTo>
                    <a:pt x="3733" y="264"/>
                  </a:lnTo>
                  <a:lnTo>
                    <a:pt x="3797" y="274"/>
                  </a:lnTo>
                  <a:lnTo>
                    <a:pt x="3863" y="287"/>
                  </a:lnTo>
                  <a:lnTo>
                    <a:pt x="3931" y="307"/>
                  </a:lnTo>
                  <a:lnTo>
                    <a:pt x="3973" y="321"/>
                  </a:lnTo>
                  <a:lnTo>
                    <a:pt x="4017" y="332"/>
                  </a:lnTo>
                  <a:lnTo>
                    <a:pt x="4056" y="341"/>
                  </a:lnTo>
                  <a:lnTo>
                    <a:pt x="4093" y="351"/>
                  </a:lnTo>
                  <a:lnTo>
                    <a:pt x="4125" y="354"/>
                  </a:lnTo>
                  <a:lnTo>
                    <a:pt x="4152" y="362"/>
                  </a:lnTo>
                  <a:lnTo>
                    <a:pt x="4172" y="364"/>
                  </a:lnTo>
                  <a:lnTo>
                    <a:pt x="4185" y="365"/>
                  </a:lnTo>
                  <a:lnTo>
                    <a:pt x="4190" y="365"/>
                  </a:lnTo>
                  <a:lnTo>
                    <a:pt x="4194" y="366"/>
                  </a:lnTo>
                  <a:lnTo>
                    <a:pt x="4207" y="368"/>
                  </a:lnTo>
                  <a:lnTo>
                    <a:pt x="4227" y="370"/>
                  </a:lnTo>
                  <a:lnTo>
                    <a:pt x="4254" y="374"/>
                  </a:lnTo>
                  <a:lnTo>
                    <a:pt x="4261" y="375"/>
                  </a:lnTo>
                  <a:lnTo>
                    <a:pt x="4262" y="374"/>
                  </a:lnTo>
                  <a:lnTo>
                    <a:pt x="4286" y="360"/>
                  </a:lnTo>
                  <a:lnTo>
                    <a:pt x="4304" y="353"/>
                  </a:lnTo>
                  <a:lnTo>
                    <a:pt x="4284" y="366"/>
                  </a:lnTo>
                  <a:lnTo>
                    <a:pt x="4266" y="375"/>
                  </a:lnTo>
                  <a:lnTo>
                    <a:pt x="4286" y="378"/>
                  </a:lnTo>
                  <a:lnTo>
                    <a:pt x="4316" y="379"/>
                  </a:lnTo>
                  <a:lnTo>
                    <a:pt x="4329" y="372"/>
                  </a:lnTo>
                  <a:lnTo>
                    <a:pt x="4363" y="359"/>
                  </a:lnTo>
                  <a:lnTo>
                    <a:pt x="4402" y="348"/>
                  </a:lnTo>
                  <a:lnTo>
                    <a:pt x="4450" y="339"/>
                  </a:lnTo>
                  <a:lnTo>
                    <a:pt x="4495" y="334"/>
                  </a:lnTo>
                  <a:lnTo>
                    <a:pt x="4489" y="333"/>
                  </a:lnTo>
                  <a:lnTo>
                    <a:pt x="4449" y="323"/>
                  </a:lnTo>
                  <a:lnTo>
                    <a:pt x="4406" y="312"/>
                  </a:lnTo>
                  <a:lnTo>
                    <a:pt x="4360" y="295"/>
                  </a:lnTo>
                  <a:lnTo>
                    <a:pt x="4311" y="271"/>
                  </a:lnTo>
                  <a:lnTo>
                    <a:pt x="4260" y="242"/>
                  </a:lnTo>
                  <a:lnTo>
                    <a:pt x="4208" y="208"/>
                  </a:lnTo>
                  <a:lnTo>
                    <a:pt x="4160" y="162"/>
                  </a:lnTo>
                  <a:lnTo>
                    <a:pt x="4110" y="109"/>
                  </a:lnTo>
                  <a:lnTo>
                    <a:pt x="4065" y="47"/>
                  </a:lnTo>
                  <a:lnTo>
                    <a:pt x="4031" y="0"/>
                  </a:lnTo>
                  <a:close/>
                  <a:moveTo>
                    <a:pt x="1577" y="0"/>
                  </a:moveTo>
                  <a:lnTo>
                    <a:pt x="1583" y="0"/>
                  </a:lnTo>
                  <a:lnTo>
                    <a:pt x="1576" y="42"/>
                  </a:lnTo>
                  <a:lnTo>
                    <a:pt x="1577" y="98"/>
                  </a:lnTo>
                  <a:lnTo>
                    <a:pt x="1590" y="149"/>
                  </a:lnTo>
                  <a:lnTo>
                    <a:pt x="1611" y="196"/>
                  </a:lnTo>
                  <a:lnTo>
                    <a:pt x="1644" y="235"/>
                  </a:lnTo>
                  <a:lnTo>
                    <a:pt x="1682" y="268"/>
                  </a:lnTo>
                  <a:lnTo>
                    <a:pt x="1726" y="296"/>
                  </a:lnTo>
                  <a:lnTo>
                    <a:pt x="1774" y="313"/>
                  </a:lnTo>
                  <a:lnTo>
                    <a:pt x="1825" y="324"/>
                  </a:lnTo>
                  <a:lnTo>
                    <a:pt x="1875" y="322"/>
                  </a:lnTo>
                  <a:lnTo>
                    <a:pt x="1926" y="312"/>
                  </a:lnTo>
                  <a:lnTo>
                    <a:pt x="1974" y="289"/>
                  </a:lnTo>
                  <a:lnTo>
                    <a:pt x="1925" y="315"/>
                  </a:lnTo>
                  <a:lnTo>
                    <a:pt x="1872" y="324"/>
                  </a:lnTo>
                  <a:lnTo>
                    <a:pt x="1819" y="326"/>
                  </a:lnTo>
                  <a:lnTo>
                    <a:pt x="1765" y="315"/>
                  </a:lnTo>
                  <a:lnTo>
                    <a:pt x="1716" y="294"/>
                  </a:lnTo>
                  <a:lnTo>
                    <a:pt x="1671" y="264"/>
                  </a:lnTo>
                  <a:lnTo>
                    <a:pt x="1633" y="229"/>
                  </a:lnTo>
                  <a:lnTo>
                    <a:pt x="1600" y="185"/>
                  </a:lnTo>
                  <a:lnTo>
                    <a:pt x="1580" y="136"/>
                  </a:lnTo>
                  <a:lnTo>
                    <a:pt x="1570" y="81"/>
                  </a:lnTo>
                  <a:lnTo>
                    <a:pt x="1573" y="29"/>
                  </a:lnTo>
                  <a:lnTo>
                    <a:pt x="1577" y="0"/>
                  </a:lnTo>
                  <a:close/>
                  <a:moveTo>
                    <a:pt x="4867" y="0"/>
                  </a:moveTo>
                  <a:lnTo>
                    <a:pt x="4877" y="0"/>
                  </a:lnTo>
                  <a:lnTo>
                    <a:pt x="4878" y="4"/>
                  </a:lnTo>
                  <a:lnTo>
                    <a:pt x="4882" y="51"/>
                  </a:lnTo>
                  <a:lnTo>
                    <a:pt x="4873" y="95"/>
                  </a:lnTo>
                  <a:lnTo>
                    <a:pt x="4859" y="141"/>
                  </a:lnTo>
                  <a:lnTo>
                    <a:pt x="4837" y="181"/>
                  </a:lnTo>
                  <a:lnTo>
                    <a:pt x="4806" y="217"/>
                  </a:lnTo>
                  <a:lnTo>
                    <a:pt x="4781" y="240"/>
                  </a:lnTo>
                  <a:lnTo>
                    <a:pt x="4754" y="260"/>
                  </a:lnTo>
                  <a:lnTo>
                    <a:pt x="4720" y="276"/>
                  </a:lnTo>
                  <a:lnTo>
                    <a:pt x="4682" y="289"/>
                  </a:lnTo>
                  <a:lnTo>
                    <a:pt x="4638" y="294"/>
                  </a:lnTo>
                  <a:lnTo>
                    <a:pt x="4591" y="298"/>
                  </a:lnTo>
                  <a:lnTo>
                    <a:pt x="4542" y="294"/>
                  </a:lnTo>
                  <a:lnTo>
                    <a:pt x="4487" y="282"/>
                  </a:lnTo>
                  <a:lnTo>
                    <a:pt x="4430" y="262"/>
                  </a:lnTo>
                  <a:lnTo>
                    <a:pt x="4372" y="231"/>
                  </a:lnTo>
                  <a:lnTo>
                    <a:pt x="4311" y="192"/>
                  </a:lnTo>
                  <a:lnTo>
                    <a:pt x="4248" y="140"/>
                  </a:lnTo>
                  <a:lnTo>
                    <a:pt x="4209" y="97"/>
                  </a:lnTo>
                  <a:lnTo>
                    <a:pt x="4268" y="151"/>
                  </a:lnTo>
                  <a:lnTo>
                    <a:pt x="4327" y="194"/>
                  </a:lnTo>
                  <a:lnTo>
                    <a:pt x="4385" y="228"/>
                  </a:lnTo>
                  <a:lnTo>
                    <a:pt x="4441" y="252"/>
                  </a:lnTo>
                  <a:lnTo>
                    <a:pt x="4495" y="268"/>
                  </a:lnTo>
                  <a:lnTo>
                    <a:pt x="4547" y="278"/>
                  </a:lnTo>
                  <a:lnTo>
                    <a:pt x="4597" y="280"/>
                  </a:lnTo>
                  <a:lnTo>
                    <a:pt x="4641" y="277"/>
                  </a:lnTo>
                  <a:lnTo>
                    <a:pt x="4684" y="269"/>
                  </a:lnTo>
                  <a:lnTo>
                    <a:pt x="4720" y="256"/>
                  </a:lnTo>
                  <a:lnTo>
                    <a:pt x="4754" y="240"/>
                  </a:lnTo>
                  <a:lnTo>
                    <a:pt x="4783" y="223"/>
                  </a:lnTo>
                  <a:lnTo>
                    <a:pt x="4806" y="201"/>
                  </a:lnTo>
                  <a:lnTo>
                    <a:pt x="4824" y="180"/>
                  </a:lnTo>
                  <a:lnTo>
                    <a:pt x="4847" y="144"/>
                  </a:lnTo>
                  <a:lnTo>
                    <a:pt x="4863" y="103"/>
                  </a:lnTo>
                  <a:lnTo>
                    <a:pt x="4872" y="59"/>
                  </a:lnTo>
                  <a:lnTo>
                    <a:pt x="4870" y="15"/>
                  </a:lnTo>
                  <a:lnTo>
                    <a:pt x="4867" y="0"/>
                  </a:lnTo>
                  <a:close/>
                  <a:moveTo>
                    <a:pt x="4715" y="0"/>
                  </a:moveTo>
                  <a:lnTo>
                    <a:pt x="4715" y="0"/>
                  </a:lnTo>
                  <a:lnTo>
                    <a:pt x="4717" y="5"/>
                  </a:lnTo>
                  <a:lnTo>
                    <a:pt x="4717" y="9"/>
                  </a:lnTo>
                  <a:lnTo>
                    <a:pt x="4715" y="0"/>
                  </a:lnTo>
                  <a:close/>
                  <a:moveTo>
                    <a:pt x="4186" y="0"/>
                  </a:moveTo>
                  <a:lnTo>
                    <a:pt x="4211" y="0"/>
                  </a:lnTo>
                  <a:lnTo>
                    <a:pt x="4229" y="25"/>
                  </a:lnTo>
                  <a:lnTo>
                    <a:pt x="4242" y="41"/>
                  </a:lnTo>
                  <a:lnTo>
                    <a:pt x="4253" y="53"/>
                  </a:lnTo>
                  <a:lnTo>
                    <a:pt x="4290" y="88"/>
                  </a:lnTo>
                  <a:lnTo>
                    <a:pt x="4333" y="117"/>
                  </a:lnTo>
                  <a:lnTo>
                    <a:pt x="4376" y="140"/>
                  </a:lnTo>
                  <a:lnTo>
                    <a:pt x="4412" y="155"/>
                  </a:lnTo>
                  <a:lnTo>
                    <a:pt x="4447" y="163"/>
                  </a:lnTo>
                  <a:lnTo>
                    <a:pt x="4475" y="163"/>
                  </a:lnTo>
                  <a:lnTo>
                    <a:pt x="4499" y="157"/>
                  </a:lnTo>
                  <a:lnTo>
                    <a:pt x="4516" y="148"/>
                  </a:lnTo>
                  <a:lnTo>
                    <a:pt x="4527" y="138"/>
                  </a:lnTo>
                  <a:lnTo>
                    <a:pt x="4535" y="131"/>
                  </a:lnTo>
                  <a:lnTo>
                    <a:pt x="4543" y="115"/>
                  </a:lnTo>
                  <a:lnTo>
                    <a:pt x="4545" y="98"/>
                  </a:lnTo>
                  <a:lnTo>
                    <a:pt x="4544" y="93"/>
                  </a:lnTo>
                  <a:lnTo>
                    <a:pt x="4543" y="92"/>
                  </a:lnTo>
                  <a:lnTo>
                    <a:pt x="4520" y="69"/>
                  </a:lnTo>
                  <a:lnTo>
                    <a:pt x="4516" y="63"/>
                  </a:lnTo>
                  <a:lnTo>
                    <a:pt x="4502" y="62"/>
                  </a:lnTo>
                  <a:lnTo>
                    <a:pt x="4485" y="67"/>
                  </a:lnTo>
                  <a:lnTo>
                    <a:pt x="4474" y="76"/>
                  </a:lnTo>
                  <a:lnTo>
                    <a:pt x="4470" y="87"/>
                  </a:lnTo>
                  <a:lnTo>
                    <a:pt x="4469" y="100"/>
                  </a:lnTo>
                  <a:lnTo>
                    <a:pt x="4468" y="110"/>
                  </a:lnTo>
                  <a:lnTo>
                    <a:pt x="4471" y="118"/>
                  </a:lnTo>
                  <a:lnTo>
                    <a:pt x="4472" y="121"/>
                  </a:lnTo>
                  <a:lnTo>
                    <a:pt x="4470" y="120"/>
                  </a:lnTo>
                  <a:lnTo>
                    <a:pt x="4463" y="115"/>
                  </a:lnTo>
                  <a:lnTo>
                    <a:pt x="4456" y="105"/>
                  </a:lnTo>
                  <a:lnTo>
                    <a:pt x="4452" y="92"/>
                  </a:lnTo>
                  <a:lnTo>
                    <a:pt x="4449" y="76"/>
                  </a:lnTo>
                  <a:lnTo>
                    <a:pt x="4453" y="58"/>
                  </a:lnTo>
                  <a:lnTo>
                    <a:pt x="4465" y="39"/>
                  </a:lnTo>
                  <a:lnTo>
                    <a:pt x="4481" y="27"/>
                  </a:lnTo>
                  <a:lnTo>
                    <a:pt x="4499" y="23"/>
                  </a:lnTo>
                  <a:lnTo>
                    <a:pt x="4500" y="23"/>
                  </a:lnTo>
                  <a:lnTo>
                    <a:pt x="4495" y="10"/>
                  </a:lnTo>
                  <a:lnTo>
                    <a:pt x="4494" y="0"/>
                  </a:lnTo>
                  <a:lnTo>
                    <a:pt x="4498" y="0"/>
                  </a:lnTo>
                  <a:lnTo>
                    <a:pt x="4499" y="10"/>
                  </a:lnTo>
                  <a:lnTo>
                    <a:pt x="4503" y="23"/>
                  </a:lnTo>
                  <a:lnTo>
                    <a:pt x="4520" y="24"/>
                  </a:lnTo>
                  <a:lnTo>
                    <a:pt x="4540" y="31"/>
                  </a:lnTo>
                  <a:lnTo>
                    <a:pt x="4558" y="44"/>
                  </a:lnTo>
                  <a:lnTo>
                    <a:pt x="4575" y="59"/>
                  </a:lnTo>
                  <a:lnTo>
                    <a:pt x="4584" y="78"/>
                  </a:lnTo>
                  <a:lnTo>
                    <a:pt x="4589" y="102"/>
                  </a:lnTo>
                  <a:lnTo>
                    <a:pt x="4588" y="112"/>
                  </a:lnTo>
                  <a:lnTo>
                    <a:pt x="4612" y="115"/>
                  </a:lnTo>
                  <a:lnTo>
                    <a:pt x="4643" y="113"/>
                  </a:lnTo>
                  <a:lnTo>
                    <a:pt x="4672" y="99"/>
                  </a:lnTo>
                  <a:lnTo>
                    <a:pt x="4697" y="82"/>
                  </a:lnTo>
                  <a:lnTo>
                    <a:pt x="4714" y="54"/>
                  </a:lnTo>
                  <a:lnTo>
                    <a:pt x="4719" y="30"/>
                  </a:lnTo>
                  <a:lnTo>
                    <a:pt x="4719" y="38"/>
                  </a:lnTo>
                  <a:lnTo>
                    <a:pt x="4713" y="61"/>
                  </a:lnTo>
                  <a:lnTo>
                    <a:pt x="4697" y="83"/>
                  </a:lnTo>
                  <a:lnTo>
                    <a:pt x="4676" y="101"/>
                  </a:lnTo>
                  <a:lnTo>
                    <a:pt x="4651" y="112"/>
                  </a:lnTo>
                  <a:lnTo>
                    <a:pt x="4624" y="117"/>
                  </a:lnTo>
                  <a:lnTo>
                    <a:pt x="4599" y="117"/>
                  </a:lnTo>
                  <a:lnTo>
                    <a:pt x="4587" y="113"/>
                  </a:lnTo>
                  <a:lnTo>
                    <a:pt x="4584" y="129"/>
                  </a:lnTo>
                  <a:lnTo>
                    <a:pt x="4571" y="157"/>
                  </a:lnTo>
                  <a:lnTo>
                    <a:pt x="4558" y="170"/>
                  </a:lnTo>
                  <a:lnTo>
                    <a:pt x="4540" y="183"/>
                  </a:lnTo>
                  <a:lnTo>
                    <a:pt x="4515" y="196"/>
                  </a:lnTo>
                  <a:lnTo>
                    <a:pt x="4482" y="202"/>
                  </a:lnTo>
                  <a:lnTo>
                    <a:pt x="4442" y="200"/>
                  </a:lnTo>
                  <a:lnTo>
                    <a:pt x="4403" y="191"/>
                  </a:lnTo>
                  <a:lnTo>
                    <a:pt x="4361" y="170"/>
                  </a:lnTo>
                  <a:lnTo>
                    <a:pt x="4358" y="167"/>
                  </a:lnTo>
                  <a:lnTo>
                    <a:pt x="4362" y="173"/>
                  </a:lnTo>
                  <a:lnTo>
                    <a:pt x="4341" y="155"/>
                  </a:lnTo>
                  <a:lnTo>
                    <a:pt x="4322" y="143"/>
                  </a:lnTo>
                  <a:lnTo>
                    <a:pt x="4283" y="110"/>
                  </a:lnTo>
                  <a:lnTo>
                    <a:pt x="4244" y="72"/>
                  </a:lnTo>
                  <a:lnTo>
                    <a:pt x="4202" y="24"/>
                  </a:lnTo>
                  <a:lnTo>
                    <a:pt x="4186" y="0"/>
                  </a:lnTo>
                  <a:close/>
                  <a:moveTo>
                    <a:pt x="1783" y="0"/>
                  </a:moveTo>
                  <a:lnTo>
                    <a:pt x="1801" y="0"/>
                  </a:lnTo>
                  <a:lnTo>
                    <a:pt x="1798" y="11"/>
                  </a:lnTo>
                  <a:lnTo>
                    <a:pt x="1794" y="43"/>
                  </a:lnTo>
                  <a:lnTo>
                    <a:pt x="1796" y="79"/>
                  </a:lnTo>
                  <a:lnTo>
                    <a:pt x="1797" y="83"/>
                  </a:lnTo>
                  <a:lnTo>
                    <a:pt x="1814" y="112"/>
                  </a:lnTo>
                  <a:lnTo>
                    <a:pt x="1840" y="142"/>
                  </a:lnTo>
                  <a:lnTo>
                    <a:pt x="1873" y="162"/>
                  </a:lnTo>
                  <a:lnTo>
                    <a:pt x="1906" y="176"/>
                  </a:lnTo>
                  <a:lnTo>
                    <a:pt x="1937" y="184"/>
                  </a:lnTo>
                  <a:lnTo>
                    <a:pt x="1963" y="183"/>
                  </a:lnTo>
                  <a:lnTo>
                    <a:pt x="1982" y="179"/>
                  </a:lnTo>
                  <a:lnTo>
                    <a:pt x="1989" y="177"/>
                  </a:lnTo>
                  <a:lnTo>
                    <a:pt x="1999" y="174"/>
                  </a:lnTo>
                  <a:lnTo>
                    <a:pt x="2007" y="174"/>
                  </a:lnTo>
                  <a:lnTo>
                    <a:pt x="2015" y="174"/>
                  </a:lnTo>
                  <a:lnTo>
                    <a:pt x="2022" y="177"/>
                  </a:lnTo>
                  <a:lnTo>
                    <a:pt x="2029" y="180"/>
                  </a:lnTo>
                  <a:lnTo>
                    <a:pt x="2034" y="185"/>
                  </a:lnTo>
                  <a:lnTo>
                    <a:pt x="2039" y="190"/>
                  </a:lnTo>
                  <a:lnTo>
                    <a:pt x="2041" y="195"/>
                  </a:lnTo>
                  <a:lnTo>
                    <a:pt x="2043" y="201"/>
                  </a:lnTo>
                  <a:lnTo>
                    <a:pt x="2054" y="193"/>
                  </a:lnTo>
                  <a:lnTo>
                    <a:pt x="2064" y="186"/>
                  </a:lnTo>
                  <a:lnTo>
                    <a:pt x="2083" y="166"/>
                  </a:lnTo>
                  <a:lnTo>
                    <a:pt x="2091" y="152"/>
                  </a:lnTo>
                  <a:lnTo>
                    <a:pt x="2095" y="142"/>
                  </a:lnTo>
                  <a:lnTo>
                    <a:pt x="2101" y="135"/>
                  </a:lnTo>
                  <a:lnTo>
                    <a:pt x="2107" y="130"/>
                  </a:lnTo>
                  <a:lnTo>
                    <a:pt x="2115" y="125"/>
                  </a:lnTo>
                  <a:lnTo>
                    <a:pt x="2121" y="120"/>
                  </a:lnTo>
                  <a:lnTo>
                    <a:pt x="2126" y="118"/>
                  </a:lnTo>
                  <a:lnTo>
                    <a:pt x="2133" y="118"/>
                  </a:lnTo>
                  <a:lnTo>
                    <a:pt x="2139" y="118"/>
                  </a:lnTo>
                  <a:lnTo>
                    <a:pt x="2147" y="121"/>
                  </a:lnTo>
                  <a:lnTo>
                    <a:pt x="2152" y="125"/>
                  </a:lnTo>
                  <a:lnTo>
                    <a:pt x="2156" y="132"/>
                  </a:lnTo>
                  <a:lnTo>
                    <a:pt x="2159" y="140"/>
                  </a:lnTo>
                  <a:lnTo>
                    <a:pt x="2162" y="161"/>
                  </a:lnTo>
                  <a:lnTo>
                    <a:pt x="2154" y="185"/>
                  </a:lnTo>
                  <a:lnTo>
                    <a:pt x="2149" y="195"/>
                  </a:lnTo>
                  <a:lnTo>
                    <a:pt x="2135" y="209"/>
                  </a:lnTo>
                  <a:lnTo>
                    <a:pt x="2119" y="226"/>
                  </a:lnTo>
                  <a:lnTo>
                    <a:pt x="2094" y="242"/>
                  </a:lnTo>
                  <a:lnTo>
                    <a:pt x="2056" y="256"/>
                  </a:lnTo>
                  <a:lnTo>
                    <a:pt x="2012" y="264"/>
                  </a:lnTo>
                  <a:lnTo>
                    <a:pt x="1965" y="261"/>
                  </a:lnTo>
                  <a:lnTo>
                    <a:pt x="1928" y="252"/>
                  </a:lnTo>
                  <a:lnTo>
                    <a:pt x="1896" y="238"/>
                  </a:lnTo>
                  <a:lnTo>
                    <a:pt x="1867" y="217"/>
                  </a:lnTo>
                  <a:lnTo>
                    <a:pt x="1837" y="194"/>
                  </a:lnTo>
                  <a:lnTo>
                    <a:pt x="1814" y="168"/>
                  </a:lnTo>
                  <a:lnTo>
                    <a:pt x="1806" y="154"/>
                  </a:lnTo>
                  <a:lnTo>
                    <a:pt x="1796" y="140"/>
                  </a:lnTo>
                  <a:lnTo>
                    <a:pt x="1784" y="108"/>
                  </a:lnTo>
                  <a:lnTo>
                    <a:pt x="1783" y="108"/>
                  </a:lnTo>
                  <a:lnTo>
                    <a:pt x="1783" y="108"/>
                  </a:lnTo>
                  <a:lnTo>
                    <a:pt x="1783" y="107"/>
                  </a:lnTo>
                  <a:lnTo>
                    <a:pt x="1783" y="104"/>
                  </a:lnTo>
                  <a:lnTo>
                    <a:pt x="1775" y="77"/>
                  </a:lnTo>
                  <a:lnTo>
                    <a:pt x="1774" y="49"/>
                  </a:lnTo>
                  <a:lnTo>
                    <a:pt x="1775" y="35"/>
                  </a:lnTo>
                  <a:lnTo>
                    <a:pt x="1775" y="28"/>
                  </a:lnTo>
                  <a:lnTo>
                    <a:pt x="1777" y="23"/>
                  </a:lnTo>
                  <a:lnTo>
                    <a:pt x="1780" y="7"/>
                  </a:lnTo>
                  <a:lnTo>
                    <a:pt x="1783" y="0"/>
                  </a:lnTo>
                  <a:close/>
                  <a:moveTo>
                    <a:pt x="444" y="0"/>
                  </a:moveTo>
                  <a:lnTo>
                    <a:pt x="443" y="10"/>
                  </a:lnTo>
                  <a:lnTo>
                    <a:pt x="437" y="51"/>
                  </a:lnTo>
                  <a:lnTo>
                    <a:pt x="419" y="88"/>
                  </a:lnTo>
                  <a:lnTo>
                    <a:pt x="395" y="122"/>
                  </a:lnTo>
                  <a:lnTo>
                    <a:pt x="366" y="149"/>
                  </a:lnTo>
                  <a:lnTo>
                    <a:pt x="330" y="173"/>
                  </a:lnTo>
                  <a:lnTo>
                    <a:pt x="290" y="185"/>
                  </a:lnTo>
                  <a:lnTo>
                    <a:pt x="245" y="191"/>
                  </a:lnTo>
                  <a:lnTo>
                    <a:pt x="223" y="186"/>
                  </a:lnTo>
                  <a:lnTo>
                    <a:pt x="265" y="186"/>
                  </a:lnTo>
                  <a:lnTo>
                    <a:pt x="303" y="178"/>
                  </a:lnTo>
                  <a:lnTo>
                    <a:pt x="341" y="159"/>
                  </a:lnTo>
                  <a:lnTo>
                    <a:pt x="372" y="137"/>
                  </a:lnTo>
                  <a:lnTo>
                    <a:pt x="398" y="108"/>
                  </a:lnTo>
                  <a:lnTo>
                    <a:pt x="418" y="73"/>
                  </a:lnTo>
                  <a:lnTo>
                    <a:pt x="431" y="36"/>
                  </a:lnTo>
                  <a:lnTo>
                    <a:pt x="437" y="0"/>
                  </a:lnTo>
                  <a:lnTo>
                    <a:pt x="444" y="0"/>
                  </a:lnTo>
                  <a:close/>
                  <a:moveTo>
                    <a:pt x="356" y="0"/>
                  </a:moveTo>
                  <a:lnTo>
                    <a:pt x="326" y="29"/>
                  </a:lnTo>
                  <a:lnTo>
                    <a:pt x="228" y="113"/>
                  </a:lnTo>
                  <a:lnTo>
                    <a:pt x="131" y="188"/>
                  </a:lnTo>
                  <a:lnTo>
                    <a:pt x="33" y="250"/>
                  </a:lnTo>
                  <a:lnTo>
                    <a:pt x="0" y="269"/>
                  </a:lnTo>
                  <a:lnTo>
                    <a:pt x="0" y="210"/>
                  </a:lnTo>
                  <a:lnTo>
                    <a:pt x="24" y="197"/>
                  </a:lnTo>
                  <a:lnTo>
                    <a:pt x="125" y="136"/>
                  </a:lnTo>
                  <a:lnTo>
                    <a:pt x="229" y="63"/>
                  </a:lnTo>
                  <a:lnTo>
                    <a:pt x="304" y="0"/>
                  </a:lnTo>
                  <a:lnTo>
                    <a:pt x="356" y="0"/>
                  </a:lnTo>
                  <a:close/>
                  <a:moveTo>
                    <a:pt x="132" y="0"/>
                  </a:moveTo>
                  <a:lnTo>
                    <a:pt x="107" y="4"/>
                  </a:lnTo>
                  <a:lnTo>
                    <a:pt x="52" y="6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132" y="0"/>
                  </a:lnTo>
                  <a:close/>
                  <a:moveTo>
                    <a:pt x="4154" y="0"/>
                  </a:moveTo>
                  <a:lnTo>
                    <a:pt x="4178" y="48"/>
                  </a:lnTo>
                  <a:lnTo>
                    <a:pt x="4148" y="0"/>
                  </a:lnTo>
                  <a:lnTo>
                    <a:pt x="4154" y="0"/>
                  </a:lnTo>
                  <a:close/>
                  <a:moveTo>
                    <a:pt x="3797" y="0"/>
                  </a:moveTo>
                  <a:lnTo>
                    <a:pt x="3987" y="0"/>
                  </a:lnTo>
                  <a:lnTo>
                    <a:pt x="3994" y="11"/>
                  </a:lnTo>
                  <a:lnTo>
                    <a:pt x="4034" y="71"/>
                  </a:lnTo>
                  <a:lnTo>
                    <a:pt x="4076" y="122"/>
                  </a:lnTo>
                  <a:lnTo>
                    <a:pt x="4114" y="163"/>
                  </a:lnTo>
                  <a:lnTo>
                    <a:pt x="4150" y="201"/>
                  </a:lnTo>
                  <a:lnTo>
                    <a:pt x="4182" y="228"/>
                  </a:lnTo>
                  <a:lnTo>
                    <a:pt x="4212" y="248"/>
                  </a:lnTo>
                  <a:lnTo>
                    <a:pt x="4237" y="265"/>
                  </a:lnTo>
                  <a:lnTo>
                    <a:pt x="4260" y="276"/>
                  </a:lnTo>
                  <a:lnTo>
                    <a:pt x="4277" y="283"/>
                  </a:lnTo>
                  <a:lnTo>
                    <a:pt x="4290" y="290"/>
                  </a:lnTo>
                  <a:lnTo>
                    <a:pt x="4299" y="291"/>
                  </a:lnTo>
                  <a:lnTo>
                    <a:pt x="4301" y="292"/>
                  </a:lnTo>
                  <a:lnTo>
                    <a:pt x="4219" y="277"/>
                  </a:lnTo>
                  <a:lnTo>
                    <a:pt x="4145" y="257"/>
                  </a:lnTo>
                  <a:lnTo>
                    <a:pt x="4082" y="233"/>
                  </a:lnTo>
                  <a:lnTo>
                    <a:pt x="4027" y="203"/>
                  </a:lnTo>
                  <a:lnTo>
                    <a:pt x="3978" y="174"/>
                  </a:lnTo>
                  <a:lnTo>
                    <a:pt x="3937" y="142"/>
                  </a:lnTo>
                  <a:lnTo>
                    <a:pt x="3900" y="113"/>
                  </a:lnTo>
                  <a:lnTo>
                    <a:pt x="3868" y="80"/>
                  </a:lnTo>
                  <a:lnTo>
                    <a:pt x="3841" y="49"/>
                  </a:lnTo>
                  <a:lnTo>
                    <a:pt x="3815" y="20"/>
                  </a:lnTo>
                  <a:lnTo>
                    <a:pt x="3797" y="0"/>
                  </a:lnTo>
                  <a:close/>
                  <a:moveTo>
                    <a:pt x="3239" y="0"/>
                  </a:moveTo>
                  <a:lnTo>
                    <a:pt x="3242" y="1"/>
                  </a:lnTo>
                  <a:lnTo>
                    <a:pt x="3247" y="6"/>
                  </a:lnTo>
                  <a:lnTo>
                    <a:pt x="3251" y="12"/>
                  </a:lnTo>
                  <a:lnTo>
                    <a:pt x="3256" y="22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42"/>
                  </a:lnTo>
                  <a:lnTo>
                    <a:pt x="3249" y="66"/>
                  </a:lnTo>
                  <a:lnTo>
                    <a:pt x="3243" y="75"/>
                  </a:lnTo>
                  <a:lnTo>
                    <a:pt x="3232" y="88"/>
                  </a:lnTo>
                  <a:lnTo>
                    <a:pt x="3231" y="89"/>
                  </a:lnTo>
                  <a:lnTo>
                    <a:pt x="3234" y="92"/>
                  </a:lnTo>
                  <a:lnTo>
                    <a:pt x="3276" y="124"/>
                  </a:lnTo>
                  <a:lnTo>
                    <a:pt x="3325" y="147"/>
                  </a:lnTo>
                  <a:lnTo>
                    <a:pt x="3377" y="161"/>
                  </a:lnTo>
                  <a:lnTo>
                    <a:pt x="3392" y="162"/>
                  </a:lnTo>
                  <a:lnTo>
                    <a:pt x="3393" y="159"/>
                  </a:lnTo>
                  <a:lnTo>
                    <a:pt x="3407" y="106"/>
                  </a:lnTo>
                  <a:lnTo>
                    <a:pt x="3408" y="90"/>
                  </a:lnTo>
                  <a:lnTo>
                    <a:pt x="3379" y="91"/>
                  </a:lnTo>
                  <a:lnTo>
                    <a:pt x="3346" y="85"/>
                  </a:lnTo>
                  <a:lnTo>
                    <a:pt x="3313" y="73"/>
                  </a:lnTo>
                  <a:lnTo>
                    <a:pt x="3281" y="53"/>
                  </a:lnTo>
                  <a:lnTo>
                    <a:pt x="3256" y="31"/>
                  </a:lnTo>
                  <a:lnTo>
                    <a:pt x="3283" y="54"/>
                  </a:lnTo>
                  <a:lnTo>
                    <a:pt x="3321" y="73"/>
                  </a:lnTo>
                  <a:lnTo>
                    <a:pt x="3362" y="85"/>
                  </a:lnTo>
                  <a:lnTo>
                    <a:pt x="3401" y="88"/>
                  </a:lnTo>
                  <a:lnTo>
                    <a:pt x="3409" y="85"/>
                  </a:lnTo>
                  <a:lnTo>
                    <a:pt x="3412" y="50"/>
                  </a:lnTo>
                  <a:lnTo>
                    <a:pt x="3412" y="9"/>
                  </a:lnTo>
                  <a:lnTo>
                    <a:pt x="3400" y="8"/>
                  </a:lnTo>
                  <a:lnTo>
                    <a:pt x="3379" y="0"/>
                  </a:lnTo>
                  <a:lnTo>
                    <a:pt x="3387" y="0"/>
                  </a:lnTo>
                  <a:lnTo>
                    <a:pt x="3407" y="7"/>
                  </a:lnTo>
                  <a:lnTo>
                    <a:pt x="3412" y="7"/>
                  </a:lnTo>
                  <a:lnTo>
                    <a:pt x="3412" y="0"/>
                  </a:lnTo>
                  <a:lnTo>
                    <a:pt x="3420" y="0"/>
                  </a:lnTo>
                  <a:lnTo>
                    <a:pt x="3421" y="8"/>
                  </a:lnTo>
                  <a:lnTo>
                    <a:pt x="3435" y="9"/>
                  </a:lnTo>
                  <a:lnTo>
                    <a:pt x="3465" y="3"/>
                  </a:lnTo>
                  <a:lnTo>
                    <a:pt x="3469" y="0"/>
                  </a:lnTo>
                  <a:lnTo>
                    <a:pt x="3471" y="0"/>
                  </a:lnTo>
                  <a:lnTo>
                    <a:pt x="3460" y="6"/>
                  </a:lnTo>
                  <a:lnTo>
                    <a:pt x="3431" y="11"/>
                  </a:lnTo>
                  <a:lnTo>
                    <a:pt x="3421" y="10"/>
                  </a:lnTo>
                  <a:lnTo>
                    <a:pt x="3422" y="29"/>
                  </a:lnTo>
                  <a:lnTo>
                    <a:pt x="3418" y="83"/>
                  </a:lnTo>
                  <a:lnTo>
                    <a:pt x="3439" y="77"/>
                  </a:lnTo>
                  <a:lnTo>
                    <a:pt x="3473" y="62"/>
                  </a:lnTo>
                  <a:lnTo>
                    <a:pt x="3504" y="37"/>
                  </a:lnTo>
                  <a:lnTo>
                    <a:pt x="3528" y="9"/>
                  </a:lnTo>
                  <a:lnTo>
                    <a:pt x="3532" y="0"/>
                  </a:lnTo>
                  <a:lnTo>
                    <a:pt x="3540" y="0"/>
                  </a:lnTo>
                  <a:lnTo>
                    <a:pt x="3534" y="13"/>
                  </a:lnTo>
                  <a:lnTo>
                    <a:pt x="3515" y="34"/>
                  </a:lnTo>
                  <a:lnTo>
                    <a:pt x="3493" y="54"/>
                  </a:lnTo>
                  <a:lnTo>
                    <a:pt x="3470" y="69"/>
                  </a:lnTo>
                  <a:lnTo>
                    <a:pt x="3442" y="82"/>
                  </a:lnTo>
                  <a:lnTo>
                    <a:pt x="3417" y="89"/>
                  </a:lnTo>
                  <a:lnTo>
                    <a:pt x="3406" y="146"/>
                  </a:lnTo>
                  <a:lnTo>
                    <a:pt x="3401" y="162"/>
                  </a:lnTo>
                  <a:lnTo>
                    <a:pt x="3431" y="164"/>
                  </a:lnTo>
                  <a:lnTo>
                    <a:pt x="3483" y="154"/>
                  </a:lnTo>
                  <a:lnTo>
                    <a:pt x="3532" y="133"/>
                  </a:lnTo>
                  <a:lnTo>
                    <a:pt x="3570" y="106"/>
                  </a:lnTo>
                  <a:lnTo>
                    <a:pt x="3602" y="73"/>
                  </a:lnTo>
                  <a:lnTo>
                    <a:pt x="3625" y="32"/>
                  </a:lnTo>
                  <a:lnTo>
                    <a:pt x="3637" y="0"/>
                  </a:lnTo>
                  <a:lnTo>
                    <a:pt x="3693" y="0"/>
                  </a:lnTo>
                  <a:lnTo>
                    <a:pt x="3761" y="54"/>
                  </a:lnTo>
                  <a:lnTo>
                    <a:pt x="3831" y="107"/>
                  </a:lnTo>
                  <a:lnTo>
                    <a:pt x="3903" y="156"/>
                  </a:lnTo>
                  <a:lnTo>
                    <a:pt x="3974" y="203"/>
                  </a:lnTo>
                  <a:lnTo>
                    <a:pt x="4046" y="243"/>
                  </a:lnTo>
                  <a:lnTo>
                    <a:pt x="4118" y="274"/>
                  </a:lnTo>
                  <a:lnTo>
                    <a:pt x="4189" y="301"/>
                  </a:lnTo>
                  <a:lnTo>
                    <a:pt x="4262" y="315"/>
                  </a:lnTo>
                  <a:lnTo>
                    <a:pt x="4332" y="322"/>
                  </a:lnTo>
                  <a:lnTo>
                    <a:pt x="4395" y="330"/>
                  </a:lnTo>
                  <a:lnTo>
                    <a:pt x="4320" y="328"/>
                  </a:lnTo>
                  <a:lnTo>
                    <a:pt x="4241" y="318"/>
                  </a:lnTo>
                  <a:lnTo>
                    <a:pt x="4160" y="298"/>
                  </a:lnTo>
                  <a:lnTo>
                    <a:pt x="4077" y="266"/>
                  </a:lnTo>
                  <a:lnTo>
                    <a:pt x="3991" y="230"/>
                  </a:lnTo>
                  <a:lnTo>
                    <a:pt x="3908" y="185"/>
                  </a:lnTo>
                  <a:lnTo>
                    <a:pt x="3827" y="134"/>
                  </a:lnTo>
                  <a:lnTo>
                    <a:pt x="3747" y="80"/>
                  </a:lnTo>
                  <a:lnTo>
                    <a:pt x="3675" y="25"/>
                  </a:lnTo>
                  <a:lnTo>
                    <a:pt x="3646" y="1"/>
                  </a:lnTo>
                  <a:lnTo>
                    <a:pt x="3645" y="9"/>
                  </a:lnTo>
                  <a:lnTo>
                    <a:pt x="3629" y="48"/>
                  </a:lnTo>
                  <a:lnTo>
                    <a:pt x="3604" y="83"/>
                  </a:lnTo>
                  <a:lnTo>
                    <a:pt x="3576" y="115"/>
                  </a:lnTo>
                  <a:lnTo>
                    <a:pt x="3540" y="140"/>
                  </a:lnTo>
                  <a:lnTo>
                    <a:pt x="3503" y="157"/>
                  </a:lnTo>
                  <a:lnTo>
                    <a:pt x="3458" y="170"/>
                  </a:lnTo>
                  <a:lnTo>
                    <a:pt x="3410" y="174"/>
                  </a:lnTo>
                  <a:lnTo>
                    <a:pt x="3398" y="172"/>
                  </a:lnTo>
                  <a:lnTo>
                    <a:pt x="3389" y="201"/>
                  </a:lnTo>
                  <a:lnTo>
                    <a:pt x="3360" y="255"/>
                  </a:lnTo>
                  <a:lnTo>
                    <a:pt x="3327" y="304"/>
                  </a:lnTo>
                  <a:lnTo>
                    <a:pt x="3287" y="349"/>
                  </a:lnTo>
                  <a:lnTo>
                    <a:pt x="3244" y="386"/>
                  </a:lnTo>
                  <a:lnTo>
                    <a:pt x="3192" y="418"/>
                  </a:lnTo>
                  <a:lnTo>
                    <a:pt x="3138" y="441"/>
                  </a:lnTo>
                  <a:lnTo>
                    <a:pt x="3069" y="457"/>
                  </a:lnTo>
                  <a:lnTo>
                    <a:pt x="3002" y="459"/>
                  </a:lnTo>
                  <a:lnTo>
                    <a:pt x="2933" y="455"/>
                  </a:lnTo>
                  <a:lnTo>
                    <a:pt x="2865" y="438"/>
                  </a:lnTo>
                  <a:lnTo>
                    <a:pt x="2804" y="414"/>
                  </a:lnTo>
                  <a:lnTo>
                    <a:pt x="2743" y="381"/>
                  </a:lnTo>
                  <a:lnTo>
                    <a:pt x="2687" y="340"/>
                  </a:lnTo>
                  <a:lnTo>
                    <a:pt x="2636" y="292"/>
                  </a:lnTo>
                  <a:lnTo>
                    <a:pt x="2593" y="238"/>
                  </a:lnTo>
                  <a:lnTo>
                    <a:pt x="2553" y="181"/>
                  </a:lnTo>
                  <a:lnTo>
                    <a:pt x="2525" y="119"/>
                  </a:lnTo>
                  <a:lnTo>
                    <a:pt x="2525" y="133"/>
                  </a:lnTo>
                  <a:lnTo>
                    <a:pt x="2524" y="162"/>
                  </a:lnTo>
                  <a:lnTo>
                    <a:pt x="2519" y="201"/>
                  </a:lnTo>
                  <a:lnTo>
                    <a:pt x="2512" y="240"/>
                  </a:lnTo>
                  <a:lnTo>
                    <a:pt x="2500" y="283"/>
                  </a:lnTo>
                  <a:lnTo>
                    <a:pt x="2480" y="328"/>
                  </a:lnTo>
                  <a:lnTo>
                    <a:pt x="2452" y="380"/>
                  </a:lnTo>
                  <a:lnTo>
                    <a:pt x="2417" y="432"/>
                  </a:lnTo>
                  <a:lnTo>
                    <a:pt x="2416" y="432"/>
                  </a:lnTo>
                  <a:lnTo>
                    <a:pt x="2414" y="445"/>
                  </a:lnTo>
                  <a:lnTo>
                    <a:pt x="2394" y="509"/>
                  </a:lnTo>
                  <a:lnTo>
                    <a:pt x="2370" y="571"/>
                  </a:lnTo>
                  <a:lnTo>
                    <a:pt x="2341" y="630"/>
                  </a:lnTo>
                  <a:lnTo>
                    <a:pt x="2303" y="685"/>
                  </a:lnTo>
                  <a:lnTo>
                    <a:pt x="2247" y="751"/>
                  </a:lnTo>
                  <a:lnTo>
                    <a:pt x="2181" y="806"/>
                  </a:lnTo>
                  <a:lnTo>
                    <a:pt x="2114" y="853"/>
                  </a:lnTo>
                  <a:lnTo>
                    <a:pt x="2042" y="893"/>
                  </a:lnTo>
                  <a:lnTo>
                    <a:pt x="1966" y="924"/>
                  </a:lnTo>
                  <a:lnTo>
                    <a:pt x="1886" y="946"/>
                  </a:lnTo>
                  <a:lnTo>
                    <a:pt x="1805" y="962"/>
                  </a:lnTo>
                  <a:lnTo>
                    <a:pt x="1721" y="968"/>
                  </a:lnTo>
                  <a:lnTo>
                    <a:pt x="1639" y="967"/>
                  </a:lnTo>
                  <a:lnTo>
                    <a:pt x="1554" y="958"/>
                  </a:lnTo>
                  <a:lnTo>
                    <a:pt x="1472" y="941"/>
                  </a:lnTo>
                  <a:lnTo>
                    <a:pt x="1390" y="919"/>
                  </a:lnTo>
                  <a:lnTo>
                    <a:pt x="1313" y="887"/>
                  </a:lnTo>
                  <a:lnTo>
                    <a:pt x="1238" y="850"/>
                  </a:lnTo>
                  <a:lnTo>
                    <a:pt x="1166" y="806"/>
                  </a:lnTo>
                  <a:lnTo>
                    <a:pt x="1114" y="762"/>
                  </a:lnTo>
                  <a:lnTo>
                    <a:pt x="1123" y="773"/>
                  </a:lnTo>
                  <a:lnTo>
                    <a:pt x="1184" y="857"/>
                  </a:lnTo>
                  <a:lnTo>
                    <a:pt x="1235" y="936"/>
                  </a:lnTo>
                  <a:lnTo>
                    <a:pt x="1277" y="1016"/>
                  </a:lnTo>
                  <a:lnTo>
                    <a:pt x="1309" y="1092"/>
                  </a:lnTo>
                  <a:lnTo>
                    <a:pt x="1334" y="1165"/>
                  </a:lnTo>
                  <a:lnTo>
                    <a:pt x="1351" y="1237"/>
                  </a:lnTo>
                  <a:lnTo>
                    <a:pt x="1360" y="1304"/>
                  </a:lnTo>
                  <a:lnTo>
                    <a:pt x="1362" y="1371"/>
                  </a:lnTo>
                  <a:lnTo>
                    <a:pt x="1358" y="1433"/>
                  </a:lnTo>
                  <a:lnTo>
                    <a:pt x="1351" y="1493"/>
                  </a:lnTo>
                  <a:lnTo>
                    <a:pt x="1337" y="1546"/>
                  </a:lnTo>
                  <a:lnTo>
                    <a:pt x="1318" y="1597"/>
                  </a:lnTo>
                  <a:lnTo>
                    <a:pt x="1296" y="1643"/>
                  </a:lnTo>
                  <a:lnTo>
                    <a:pt x="1272" y="1686"/>
                  </a:lnTo>
                  <a:lnTo>
                    <a:pt x="1245" y="1722"/>
                  </a:lnTo>
                  <a:lnTo>
                    <a:pt x="1217" y="1754"/>
                  </a:lnTo>
                  <a:lnTo>
                    <a:pt x="1170" y="1795"/>
                  </a:lnTo>
                  <a:lnTo>
                    <a:pt x="1119" y="1833"/>
                  </a:lnTo>
                  <a:lnTo>
                    <a:pt x="1063" y="1860"/>
                  </a:lnTo>
                  <a:lnTo>
                    <a:pt x="1006" y="1882"/>
                  </a:lnTo>
                  <a:lnTo>
                    <a:pt x="943" y="1895"/>
                  </a:lnTo>
                  <a:lnTo>
                    <a:pt x="881" y="1900"/>
                  </a:lnTo>
                  <a:lnTo>
                    <a:pt x="820" y="1899"/>
                  </a:lnTo>
                  <a:lnTo>
                    <a:pt x="758" y="1886"/>
                  </a:lnTo>
                  <a:lnTo>
                    <a:pt x="699" y="1867"/>
                  </a:lnTo>
                  <a:lnTo>
                    <a:pt x="643" y="1838"/>
                  </a:lnTo>
                  <a:lnTo>
                    <a:pt x="600" y="1809"/>
                  </a:lnTo>
                  <a:lnTo>
                    <a:pt x="560" y="1776"/>
                  </a:lnTo>
                  <a:lnTo>
                    <a:pt x="525" y="1737"/>
                  </a:lnTo>
                  <a:lnTo>
                    <a:pt x="494" y="1694"/>
                  </a:lnTo>
                  <a:lnTo>
                    <a:pt x="470" y="1649"/>
                  </a:lnTo>
                  <a:lnTo>
                    <a:pt x="452" y="1600"/>
                  </a:lnTo>
                  <a:lnTo>
                    <a:pt x="439" y="1551"/>
                  </a:lnTo>
                  <a:lnTo>
                    <a:pt x="432" y="1499"/>
                  </a:lnTo>
                  <a:lnTo>
                    <a:pt x="433" y="1447"/>
                  </a:lnTo>
                  <a:lnTo>
                    <a:pt x="441" y="1396"/>
                  </a:lnTo>
                  <a:lnTo>
                    <a:pt x="458" y="1348"/>
                  </a:lnTo>
                  <a:lnTo>
                    <a:pt x="483" y="1300"/>
                  </a:lnTo>
                  <a:lnTo>
                    <a:pt x="513" y="1262"/>
                  </a:lnTo>
                  <a:lnTo>
                    <a:pt x="547" y="1230"/>
                  </a:lnTo>
                  <a:lnTo>
                    <a:pt x="586" y="1203"/>
                  </a:lnTo>
                  <a:lnTo>
                    <a:pt x="631" y="1183"/>
                  </a:lnTo>
                  <a:lnTo>
                    <a:pt x="679" y="1170"/>
                  </a:lnTo>
                  <a:lnTo>
                    <a:pt x="725" y="1161"/>
                  </a:lnTo>
                  <a:lnTo>
                    <a:pt x="773" y="1161"/>
                  </a:lnTo>
                  <a:lnTo>
                    <a:pt x="821" y="1168"/>
                  </a:lnTo>
                  <a:lnTo>
                    <a:pt x="862" y="1180"/>
                  </a:lnTo>
                  <a:lnTo>
                    <a:pt x="862" y="1180"/>
                  </a:lnTo>
                  <a:lnTo>
                    <a:pt x="842" y="1154"/>
                  </a:lnTo>
                  <a:lnTo>
                    <a:pt x="827" y="1126"/>
                  </a:lnTo>
                  <a:lnTo>
                    <a:pt x="817" y="1096"/>
                  </a:lnTo>
                  <a:lnTo>
                    <a:pt x="814" y="1064"/>
                  </a:lnTo>
                  <a:lnTo>
                    <a:pt x="817" y="1034"/>
                  </a:lnTo>
                  <a:lnTo>
                    <a:pt x="826" y="1002"/>
                  </a:lnTo>
                  <a:lnTo>
                    <a:pt x="830" y="995"/>
                  </a:lnTo>
                  <a:lnTo>
                    <a:pt x="836" y="975"/>
                  </a:lnTo>
                  <a:lnTo>
                    <a:pt x="853" y="953"/>
                  </a:lnTo>
                  <a:lnTo>
                    <a:pt x="875" y="933"/>
                  </a:lnTo>
                  <a:lnTo>
                    <a:pt x="901" y="919"/>
                  </a:lnTo>
                  <a:lnTo>
                    <a:pt x="929" y="914"/>
                  </a:lnTo>
                  <a:lnTo>
                    <a:pt x="915" y="910"/>
                  </a:lnTo>
                  <a:lnTo>
                    <a:pt x="896" y="896"/>
                  </a:lnTo>
                  <a:lnTo>
                    <a:pt x="879" y="879"/>
                  </a:lnTo>
                  <a:lnTo>
                    <a:pt x="870" y="855"/>
                  </a:lnTo>
                  <a:lnTo>
                    <a:pt x="865" y="833"/>
                  </a:lnTo>
                  <a:lnTo>
                    <a:pt x="870" y="809"/>
                  </a:lnTo>
                  <a:lnTo>
                    <a:pt x="883" y="788"/>
                  </a:lnTo>
                  <a:lnTo>
                    <a:pt x="898" y="776"/>
                  </a:lnTo>
                  <a:lnTo>
                    <a:pt x="919" y="769"/>
                  </a:lnTo>
                  <a:lnTo>
                    <a:pt x="938" y="772"/>
                  </a:lnTo>
                  <a:lnTo>
                    <a:pt x="957" y="776"/>
                  </a:lnTo>
                  <a:lnTo>
                    <a:pt x="972" y="789"/>
                  </a:lnTo>
                  <a:lnTo>
                    <a:pt x="981" y="806"/>
                  </a:lnTo>
                  <a:lnTo>
                    <a:pt x="983" y="827"/>
                  </a:lnTo>
                  <a:lnTo>
                    <a:pt x="972" y="846"/>
                  </a:lnTo>
                  <a:lnTo>
                    <a:pt x="955" y="856"/>
                  </a:lnTo>
                  <a:lnTo>
                    <a:pt x="955" y="856"/>
                  </a:lnTo>
                  <a:lnTo>
                    <a:pt x="971" y="847"/>
                  </a:lnTo>
                  <a:lnTo>
                    <a:pt x="979" y="831"/>
                  </a:lnTo>
                  <a:lnTo>
                    <a:pt x="980" y="811"/>
                  </a:lnTo>
                  <a:lnTo>
                    <a:pt x="973" y="793"/>
                  </a:lnTo>
                  <a:lnTo>
                    <a:pt x="960" y="781"/>
                  </a:lnTo>
                  <a:lnTo>
                    <a:pt x="943" y="773"/>
                  </a:lnTo>
                  <a:lnTo>
                    <a:pt x="926" y="771"/>
                  </a:lnTo>
                  <a:lnTo>
                    <a:pt x="905" y="775"/>
                  </a:lnTo>
                  <a:lnTo>
                    <a:pt x="888" y="786"/>
                  </a:lnTo>
                  <a:lnTo>
                    <a:pt x="875" y="804"/>
                  </a:lnTo>
                  <a:lnTo>
                    <a:pt x="869" y="825"/>
                  </a:lnTo>
                  <a:lnTo>
                    <a:pt x="869" y="846"/>
                  </a:lnTo>
                  <a:lnTo>
                    <a:pt x="876" y="867"/>
                  </a:lnTo>
                  <a:lnTo>
                    <a:pt x="890" y="886"/>
                  </a:lnTo>
                  <a:lnTo>
                    <a:pt x="912" y="905"/>
                  </a:lnTo>
                  <a:lnTo>
                    <a:pt x="938" y="914"/>
                  </a:lnTo>
                  <a:lnTo>
                    <a:pt x="967" y="912"/>
                  </a:lnTo>
                  <a:lnTo>
                    <a:pt x="993" y="905"/>
                  </a:lnTo>
                  <a:lnTo>
                    <a:pt x="1007" y="895"/>
                  </a:lnTo>
                  <a:lnTo>
                    <a:pt x="1019" y="880"/>
                  </a:lnTo>
                  <a:lnTo>
                    <a:pt x="1032" y="864"/>
                  </a:lnTo>
                  <a:lnTo>
                    <a:pt x="1040" y="838"/>
                  </a:lnTo>
                  <a:lnTo>
                    <a:pt x="1044" y="812"/>
                  </a:lnTo>
                  <a:lnTo>
                    <a:pt x="1042" y="781"/>
                  </a:lnTo>
                  <a:lnTo>
                    <a:pt x="1036" y="749"/>
                  </a:lnTo>
                  <a:lnTo>
                    <a:pt x="1022" y="712"/>
                  </a:lnTo>
                  <a:lnTo>
                    <a:pt x="1014" y="698"/>
                  </a:lnTo>
                  <a:lnTo>
                    <a:pt x="978" y="652"/>
                  </a:lnTo>
                  <a:lnTo>
                    <a:pt x="939" y="599"/>
                  </a:lnTo>
                  <a:lnTo>
                    <a:pt x="906" y="547"/>
                  </a:lnTo>
                  <a:lnTo>
                    <a:pt x="883" y="498"/>
                  </a:lnTo>
                  <a:lnTo>
                    <a:pt x="882" y="496"/>
                  </a:lnTo>
                  <a:lnTo>
                    <a:pt x="861" y="459"/>
                  </a:lnTo>
                  <a:lnTo>
                    <a:pt x="822" y="373"/>
                  </a:lnTo>
                  <a:lnTo>
                    <a:pt x="789" y="283"/>
                  </a:lnTo>
                  <a:lnTo>
                    <a:pt x="766" y="190"/>
                  </a:lnTo>
                  <a:lnTo>
                    <a:pt x="760" y="145"/>
                  </a:lnTo>
                  <a:lnTo>
                    <a:pt x="757" y="149"/>
                  </a:lnTo>
                  <a:lnTo>
                    <a:pt x="714" y="198"/>
                  </a:lnTo>
                  <a:lnTo>
                    <a:pt x="717" y="215"/>
                  </a:lnTo>
                  <a:lnTo>
                    <a:pt x="730" y="284"/>
                  </a:lnTo>
                  <a:lnTo>
                    <a:pt x="741" y="348"/>
                  </a:lnTo>
                  <a:lnTo>
                    <a:pt x="749" y="412"/>
                  </a:lnTo>
                  <a:lnTo>
                    <a:pt x="750" y="476"/>
                  </a:lnTo>
                  <a:lnTo>
                    <a:pt x="746" y="541"/>
                  </a:lnTo>
                  <a:lnTo>
                    <a:pt x="731" y="604"/>
                  </a:lnTo>
                  <a:lnTo>
                    <a:pt x="716" y="657"/>
                  </a:lnTo>
                  <a:lnTo>
                    <a:pt x="690" y="708"/>
                  </a:lnTo>
                  <a:lnTo>
                    <a:pt x="653" y="756"/>
                  </a:lnTo>
                  <a:lnTo>
                    <a:pt x="612" y="793"/>
                  </a:lnTo>
                  <a:lnTo>
                    <a:pt x="574" y="812"/>
                  </a:lnTo>
                  <a:lnTo>
                    <a:pt x="535" y="822"/>
                  </a:lnTo>
                  <a:lnTo>
                    <a:pt x="495" y="826"/>
                  </a:lnTo>
                  <a:lnTo>
                    <a:pt x="452" y="820"/>
                  </a:lnTo>
                  <a:lnTo>
                    <a:pt x="413" y="808"/>
                  </a:lnTo>
                  <a:lnTo>
                    <a:pt x="381" y="791"/>
                  </a:lnTo>
                  <a:lnTo>
                    <a:pt x="355" y="770"/>
                  </a:lnTo>
                  <a:lnTo>
                    <a:pt x="349" y="800"/>
                  </a:lnTo>
                  <a:lnTo>
                    <a:pt x="346" y="815"/>
                  </a:lnTo>
                  <a:lnTo>
                    <a:pt x="355" y="825"/>
                  </a:lnTo>
                  <a:lnTo>
                    <a:pt x="363" y="833"/>
                  </a:lnTo>
                  <a:lnTo>
                    <a:pt x="375" y="848"/>
                  </a:lnTo>
                  <a:lnTo>
                    <a:pt x="397" y="866"/>
                  </a:lnTo>
                  <a:lnTo>
                    <a:pt x="429" y="888"/>
                  </a:lnTo>
                  <a:lnTo>
                    <a:pt x="471" y="907"/>
                  </a:lnTo>
                  <a:lnTo>
                    <a:pt x="471" y="897"/>
                  </a:lnTo>
                  <a:lnTo>
                    <a:pt x="473" y="885"/>
                  </a:lnTo>
                  <a:lnTo>
                    <a:pt x="482" y="872"/>
                  </a:lnTo>
                  <a:lnTo>
                    <a:pt x="494" y="861"/>
                  </a:lnTo>
                  <a:lnTo>
                    <a:pt x="507" y="855"/>
                  </a:lnTo>
                  <a:lnTo>
                    <a:pt x="532" y="847"/>
                  </a:lnTo>
                  <a:lnTo>
                    <a:pt x="555" y="846"/>
                  </a:lnTo>
                  <a:lnTo>
                    <a:pt x="565" y="847"/>
                  </a:lnTo>
                  <a:lnTo>
                    <a:pt x="587" y="848"/>
                  </a:lnTo>
                  <a:lnTo>
                    <a:pt x="617" y="848"/>
                  </a:lnTo>
                  <a:lnTo>
                    <a:pt x="651" y="841"/>
                  </a:lnTo>
                  <a:lnTo>
                    <a:pt x="691" y="826"/>
                  </a:lnTo>
                  <a:lnTo>
                    <a:pt x="731" y="801"/>
                  </a:lnTo>
                  <a:lnTo>
                    <a:pt x="772" y="769"/>
                  </a:lnTo>
                  <a:lnTo>
                    <a:pt x="807" y="731"/>
                  </a:lnTo>
                  <a:lnTo>
                    <a:pt x="836" y="686"/>
                  </a:lnTo>
                  <a:lnTo>
                    <a:pt x="858" y="638"/>
                  </a:lnTo>
                  <a:lnTo>
                    <a:pt x="872" y="591"/>
                  </a:lnTo>
                  <a:lnTo>
                    <a:pt x="874" y="543"/>
                  </a:lnTo>
                  <a:lnTo>
                    <a:pt x="871" y="513"/>
                  </a:lnTo>
                  <a:lnTo>
                    <a:pt x="865" y="485"/>
                  </a:lnTo>
                  <a:lnTo>
                    <a:pt x="858" y="465"/>
                  </a:lnTo>
                  <a:lnTo>
                    <a:pt x="854" y="452"/>
                  </a:lnTo>
                  <a:lnTo>
                    <a:pt x="863" y="463"/>
                  </a:lnTo>
                  <a:lnTo>
                    <a:pt x="872" y="483"/>
                  </a:lnTo>
                  <a:lnTo>
                    <a:pt x="884" y="511"/>
                  </a:lnTo>
                  <a:lnTo>
                    <a:pt x="894" y="545"/>
                  </a:lnTo>
                  <a:lnTo>
                    <a:pt x="900" y="585"/>
                  </a:lnTo>
                  <a:lnTo>
                    <a:pt x="901" y="631"/>
                  </a:lnTo>
                  <a:lnTo>
                    <a:pt x="896" y="676"/>
                  </a:lnTo>
                  <a:lnTo>
                    <a:pt x="882" y="723"/>
                  </a:lnTo>
                  <a:lnTo>
                    <a:pt x="865" y="769"/>
                  </a:lnTo>
                  <a:lnTo>
                    <a:pt x="843" y="809"/>
                  </a:lnTo>
                  <a:lnTo>
                    <a:pt x="817" y="845"/>
                  </a:lnTo>
                  <a:lnTo>
                    <a:pt x="791" y="877"/>
                  </a:lnTo>
                  <a:lnTo>
                    <a:pt x="759" y="910"/>
                  </a:lnTo>
                  <a:lnTo>
                    <a:pt x="721" y="942"/>
                  </a:lnTo>
                  <a:lnTo>
                    <a:pt x="677" y="969"/>
                  </a:lnTo>
                  <a:lnTo>
                    <a:pt x="628" y="989"/>
                  </a:lnTo>
                  <a:lnTo>
                    <a:pt x="582" y="1004"/>
                  </a:lnTo>
                  <a:lnTo>
                    <a:pt x="532" y="1010"/>
                  </a:lnTo>
                  <a:lnTo>
                    <a:pt x="482" y="1013"/>
                  </a:lnTo>
                  <a:lnTo>
                    <a:pt x="437" y="1008"/>
                  </a:lnTo>
                  <a:lnTo>
                    <a:pt x="393" y="998"/>
                  </a:lnTo>
                  <a:lnTo>
                    <a:pt x="359" y="986"/>
                  </a:lnTo>
                  <a:lnTo>
                    <a:pt x="330" y="972"/>
                  </a:lnTo>
                  <a:lnTo>
                    <a:pt x="313" y="959"/>
                  </a:lnTo>
                  <a:lnTo>
                    <a:pt x="294" y="1024"/>
                  </a:lnTo>
                  <a:lnTo>
                    <a:pt x="270" y="1091"/>
                  </a:lnTo>
                  <a:lnTo>
                    <a:pt x="242" y="1156"/>
                  </a:lnTo>
                  <a:lnTo>
                    <a:pt x="209" y="1215"/>
                  </a:lnTo>
                  <a:lnTo>
                    <a:pt x="169" y="1270"/>
                  </a:lnTo>
                  <a:lnTo>
                    <a:pt x="123" y="1316"/>
                  </a:lnTo>
                  <a:lnTo>
                    <a:pt x="71" y="1360"/>
                  </a:lnTo>
                  <a:lnTo>
                    <a:pt x="23" y="1391"/>
                  </a:lnTo>
                  <a:lnTo>
                    <a:pt x="0" y="1401"/>
                  </a:lnTo>
                  <a:lnTo>
                    <a:pt x="0" y="1386"/>
                  </a:lnTo>
                  <a:lnTo>
                    <a:pt x="18" y="1377"/>
                  </a:lnTo>
                  <a:lnTo>
                    <a:pt x="62" y="1349"/>
                  </a:lnTo>
                  <a:lnTo>
                    <a:pt x="113" y="1306"/>
                  </a:lnTo>
                  <a:lnTo>
                    <a:pt x="155" y="1258"/>
                  </a:lnTo>
                  <a:lnTo>
                    <a:pt x="193" y="1207"/>
                  </a:lnTo>
                  <a:lnTo>
                    <a:pt x="224" y="1147"/>
                  </a:lnTo>
                  <a:lnTo>
                    <a:pt x="250" y="1084"/>
                  </a:lnTo>
                  <a:lnTo>
                    <a:pt x="270" y="1016"/>
                  </a:lnTo>
                  <a:lnTo>
                    <a:pt x="290" y="946"/>
                  </a:lnTo>
                  <a:lnTo>
                    <a:pt x="291" y="941"/>
                  </a:lnTo>
                  <a:lnTo>
                    <a:pt x="289" y="940"/>
                  </a:lnTo>
                  <a:lnTo>
                    <a:pt x="276" y="927"/>
                  </a:lnTo>
                  <a:lnTo>
                    <a:pt x="268" y="919"/>
                  </a:lnTo>
                  <a:lnTo>
                    <a:pt x="252" y="893"/>
                  </a:lnTo>
                  <a:lnTo>
                    <a:pt x="242" y="868"/>
                  </a:lnTo>
                  <a:lnTo>
                    <a:pt x="241" y="843"/>
                  </a:lnTo>
                  <a:lnTo>
                    <a:pt x="245" y="821"/>
                  </a:lnTo>
                  <a:lnTo>
                    <a:pt x="257" y="805"/>
                  </a:lnTo>
                  <a:lnTo>
                    <a:pt x="269" y="794"/>
                  </a:lnTo>
                  <a:lnTo>
                    <a:pt x="285" y="791"/>
                  </a:lnTo>
                  <a:lnTo>
                    <a:pt x="301" y="793"/>
                  </a:lnTo>
                  <a:lnTo>
                    <a:pt x="316" y="797"/>
                  </a:lnTo>
                  <a:lnTo>
                    <a:pt x="319" y="798"/>
                  </a:lnTo>
                  <a:lnTo>
                    <a:pt x="319" y="794"/>
                  </a:lnTo>
                  <a:lnTo>
                    <a:pt x="329" y="739"/>
                  </a:lnTo>
                  <a:lnTo>
                    <a:pt x="311" y="709"/>
                  </a:lnTo>
                  <a:lnTo>
                    <a:pt x="298" y="674"/>
                  </a:lnTo>
                  <a:lnTo>
                    <a:pt x="291" y="640"/>
                  </a:lnTo>
                  <a:lnTo>
                    <a:pt x="290" y="604"/>
                  </a:lnTo>
                  <a:lnTo>
                    <a:pt x="295" y="568"/>
                  </a:lnTo>
                  <a:lnTo>
                    <a:pt x="305" y="534"/>
                  </a:lnTo>
                  <a:lnTo>
                    <a:pt x="323" y="503"/>
                  </a:lnTo>
                  <a:lnTo>
                    <a:pt x="347" y="476"/>
                  </a:lnTo>
                  <a:lnTo>
                    <a:pt x="375" y="455"/>
                  </a:lnTo>
                  <a:lnTo>
                    <a:pt x="381" y="417"/>
                  </a:lnTo>
                  <a:lnTo>
                    <a:pt x="335" y="428"/>
                  </a:lnTo>
                  <a:lnTo>
                    <a:pt x="275" y="438"/>
                  </a:lnTo>
                  <a:lnTo>
                    <a:pt x="215" y="441"/>
                  </a:lnTo>
                  <a:lnTo>
                    <a:pt x="159" y="436"/>
                  </a:lnTo>
                  <a:lnTo>
                    <a:pt x="97" y="420"/>
                  </a:lnTo>
                  <a:lnTo>
                    <a:pt x="39" y="394"/>
                  </a:lnTo>
                  <a:lnTo>
                    <a:pt x="0" y="369"/>
                  </a:lnTo>
                  <a:lnTo>
                    <a:pt x="0" y="342"/>
                  </a:lnTo>
                  <a:lnTo>
                    <a:pt x="37" y="369"/>
                  </a:lnTo>
                  <a:lnTo>
                    <a:pt x="95" y="400"/>
                  </a:lnTo>
                  <a:lnTo>
                    <a:pt x="156" y="421"/>
                  </a:lnTo>
                  <a:lnTo>
                    <a:pt x="211" y="429"/>
                  </a:lnTo>
                  <a:lnTo>
                    <a:pt x="267" y="427"/>
                  </a:lnTo>
                  <a:lnTo>
                    <a:pt x="325" y="419"/>
                  </a:lnTo>
                  <a:lnTo>
                    <a:pt x="382" y="404"/>
                  </a:lnTo>
                  <a:lnTo>
                    <a:pt x="383" y="403"/>
                  </a:lnTo>
                  <a:lnTo>
                    <a:pt x="386" y="390"/>
                  </a:lnTo>
                  <a:lnTo>
                    <a:pt x="406" y="308"/>
                  </a:lnTo>
                  <a:lnTo>
                    <a:pt x="428" y="229"/>
                  </a:lnTo>
                  <a:lnTo>
                    <a:pt x="458" y="131"/>
                  </a:lnTo>
                  <a:lnTo>
                    <a:pt x="490" y="27"/>
                  </a:lnTo>
                  <a:lnTo>
                    <a:pt x="501" y="0"/>
                  </a:lnTo>
                  <a:lnTo>
                    <a:pt x="547" y="0"/>
                  </a:lnTo>
                  <a:lnTo>
                    <a:pt x="543" y="11"/>
                  </a:lnTo>
                  <a:lnTo>
                    <a:pt x="506" y="126"/>
                  </a:lnTo>
                  <a:lnTo>
                    <a:pt x="470" y="242"/>
                  </a:lnTo>
                  <a:lnTo>
                    <a:pt x="447" y="320"/>
                  </a:lnTo>
                  <a:lnTo>
                    <a:pt x="431" y="385"/>
                  </a:lnTo>
                  <a:lnTo>
                    <a:pt x="434" y="384"/>
                  </a:lnTo>
                  <a:lnTo>
                    <a:pt x="485" y="358"/>
                  </a:lnTo>
                  <a:lnTo>
                    <a:pt x="530" y="328"/>
                  </a:lnTo>
                  <a:lnTo>
                    <a:pt x="578" y="294"/>
                  </a:lnTo>
                  <a:lnTo>
                    <a:pt x="622" y="251"/>
                  </a:lnTo>
                  <a:lnTo>
                    <a:pt x="661" y="208"/>
                  </a:lnTo>
                  <a:lnTo>
                    <a:pt x="679" y="185"/>
                  </a:lnTo>
                  <a:lnTo>
                    <a:pt x="671" y="121"/>
                  </a:lnTo>
                  <a:lnTo>
                    <a:pt x="666" y="48"/>
                  </a:lnTo>
                  <a:lnTo>
                    <a:pt x="665" y="0"/>
                  </a:lnTo>
                  <a:lnTo>
                    <a:pt x="691" y="0"/>
                  </a:lnTo>
                  <a:lnTo>
                    <a:pt x="696" y="73"/>
                  </a:lnTo>
                  <a:lnTo>
                    <a:pt x="705" y="146"/>
                  </a:lnTo>
                  <a:lnTo>
                    <a:pt x="706" y="150"/>
                  </a:lnTo>
                  <a:lnTo>
                    <a:pt x="733" y="108"/>
                  </a:lnTo>
                  <a:lnTo>
                    <a:pt x="752" y="76"/>
                  </a:lnTo>
                  <a:lnTo>
                    <a:pt x="748" y="0"/>
                  </a:lnTo>
                  <a:lnTo>
                    <a:pt x="748" y="0"/>
                  </a:lnTo>
                  <a:lnTo>
                    <a:pt x="788" y="0"/>
                  </a:lnTo>
                  <a:lnTo>
                    <a:pt x="788" y="11"/>
                  </a:lnTo>
                  <a:lnTo>
                    <a:pt x="794" y="0"/>
                  </a:lnTo>
                  <a:lnTo>
                    <a:pt x="863" y="0"/>
                  </a:lnTo>
                  <a:lnTo>
                    <a:pt x="845" y="27"/>
                  </a:lnTo>
                  <a:lnTo>
                    <a:pt x="802" y="90"/>
                  </a:lnTo>
                  <a:lnTo>
                    <a:pt x="794" y="100"/>
                  </a:lnTo>
                  <a:lnTo>
                    <a:pt x="799" y="149"/>
                  </a:lnTo>
                  <a:lnTo>
                    <a:pt x="815" y="237"/>
                  </a:lnTo>
                  <a:lnTo>
                    <a:pt x="841" y="319"/>
                  </a:lnTo>
                  <a:lnTo>
                    <a:pt x="875" y="404"/>
                  </a:lnTo>
                  <a:lnTo>
                    <a:pt x="914" y="484"/>
                  </a:lnTo>
                  <a:lnTo>
                    <a:pt x="962" y="559"/>
                  </a:lnTo>
                  <a:lnTo>
                    <a:pt x="1017" y="628"/>
                  </a:lnTo>
                  <a:lnTo>
                    <a:pt x="1080" y="692"/>
                  </a:lnTo>
                  <a:lnTo>
                    <a:pt x="1148" y="749"/>
                  </a:lnTo>
                  <a:lnTo>
                    <a:pt x="1222" y="800"/>
                  </a:lnTo>
                  <a:lnTo>
                    <a:pt x="1289" y="842"/>
                  </a:lnTo>
                  <a:lnTo>
                    <a:pt x="1359" y="876"/>
                  </a:lnTo>
                  <a:lnTo>
                    <a:pt x="1434" y="903"/>
                  </a:lnTo>
                  <a:lnTo>
                    <a:pt x="1508" y="923"/>
                  </a:lnTo>
                  <a:lnTo>
                    <a:pt x="1587" y="936"/>
                  </a:lnTo>
                  <a:lnTo>
                    <a:pt x="1666" y="943"/>
                  </a:lnTo>
                  <a:lnTo>
                    <a:pt x="1745" y="940"/>
                  </a:lnTo>
                  <a:lnTo>
                    <a:pt x="1822" y="931"/>
                  </a:lnTo>
                  <a:lnTo>
                    <a:pt x="1899" y="916"/>
                  </a:lnTo>
                  <a:lnTo>
                    <a:pt x="1972" y="893"/>
                  </a:lnTo>
                  <a:lnTo>
                    <a:pt x="2045" y="863"/>
                  </a:lnTo>
                  <a:lnTo>
                    <a:pt x="2113" y="826"/>
                  </a:lnTo>
                  <a:lnTo>
                    <a:pt x="2177" y="781"/>
                  </a:lnTo>
                  <a:lnTo>
                    <a:pt x="2234" y="730"/>
                  </a:lnTo>
                  <a:lnTo>
                    <a:pt x="2286" y="670"/>
                  </a:lnTo>
                  <a:lnTo>
                    <a:pt x="2333" y="605"/>
                  </a:lnTo>
                  <a:lnTo>
                    <a:pt x="2363" y="545"/>
                  </a:lnTo>
                  <a:lnTo>
                    <a:pt x="2384" y="484"/>
                  </a:lnTo>
                  <a:lnTo>
                    <a:pt x="2390" y="463"/>
                  </a:lnTo>
                  <a:lnTo>
                    <a:pt x="2374" y="482"/>
                  </a:lnTo>
                  <a:lnTo>
                    <a:pt x="2354" y="500"/>
                  </a:lnTo>
                  <a:lnTo>
                    <a:pt x="2339" y="527"/>
                  </a:lnTo>
                  <a:lnTo>
                    <a:pt x="2294" y="586"/>
                  </a:lnTo>
                  <a:lnTo>
                    <a:pt x="2244" y="635"/>
                  </a:lnTo>
                  <a:lnTo>
                    <a:pt x="2191" y="680"/>
                  </a:lnTo>
                  <a:lnTo>
                    <a:pt x="2129" y="718"/>
                  </a:lnTo>
                  <a:lnTo>
                    <a:pt x="2064" y="750"/>
                  </a:lnTo>
                  <a:lnTo>
                    <a:pt x="1998" y="774"/>
                  </a:lnTo>
                  <a:lnTo>
                    <a:pt x="1926" y="790"/>
                  </a:lnTo>
                  <a:lnTo>
                    <a:pt x="1855" y="801"/>
                  </a:lnTo>
                  <a:lnTo>
                    <a:pt x="1783" y="804"/>
                  </a:lnTo>
                  <a:lnTo>
                    <a:pt x="1711" y="802"/>
                  </a:lnTo>
                  <a:lnTo>
                    <a:pt x="1638" y="790"/>
                  </a:lnTo>
                  <a:lnTo>
                    <a:pt x="1568" y="774"/>
                  </a:lnTo>
                  <a:lnTo>
                    <a:pt x="1501" y="748"/>
                  </a:lnTo>
                  <a:lnTo>
                    <a:pt x="1436" y="717"/>
                  </a:lnTo>
                  <a:lnTo>
                    <a:pt x="1364" y="676"/>
                  </a:lnTo>
                  <a:lnTo>
                    <a:pt x="1297" y="625"/>
                  </a:lnTo>
                  <a:lnTo>
                    <a:pt x="1236" y="570"/>
                  </a:lnTo>
                  <a:lnTo>
                    <a:pt x="1181" y="506"/>
                  </a:lnTo>
                  <a:lnTo>
                    <a:pt x="1134" y="436"/>
                  </a:lnTo>
                  <a:lnTo>
                    <a:pt x="1093" y="364"/>
                  </a:lnTo>
                  <a:lnTo>
                    <a:pt x="1063" y="288"/>
                  </a:lnTo>
                  <a:lnTo>
                    <a:pt x="1038" y="207"/>
                  </a:lnTo>
                  <a:lnTo>
                    <a:pt x="1022" y="126"/>
                  </a:lnTo>
                  <a:lnTo>
                    <a:pt x="1014" y="42"/>
                  </a:lnTo>
                  <a:lnTo>
                    <a:pt x="1013" y="0"/>
                  </a:lnTo>
                  <a:lnTo>
                    <a:pt x="1045" y="0"/>
                  </a:lnTo>
                  <a:lnTo>
                    <a:pt x="1044" y="10"/>
                  </a:lnTo>
                  <a:lnTo>
                    <a:pt x="1049" y="88"/>
                  </a:lnTo>
                  <a:lnTo>
                    <a:pt x="1061" y="165"/>
                  </a:lnTo>
                  <a:lnTo>
                    <a:pt x="1080" y="240"/>
                  </a:lnTo>
                  <a:lnTo>
                    <a:pt x="1106" y="313"/>
                  </a:lnTo>
                  <a:lnTo>
                    <a:pt x="1140" y="384"/>
                  </a:lnTo>
                  <a:lnTo>
                    <a:pt x="1179" y="451"/>
                  </a:lnTo>
                  <a:lnTo>
                    <a:pt x="1224" y="514"/>
                  </a:lnTo>
                  <a:lnTo>
                    <a:pt x="1278" y="570"/>
                  </a:lnTo>
                  <a:lnTo>
                    <a:pt x="1336" y="621"/>
                  </a:lnTo>
                  <a:lnTo>
                    <a:pt x="1398" y="666"/>
                  </a:lnTo>
                  <a:lnTo>
                    <a:pt x="1466" y="703"/>
                  </a:lnTo>
                  <a:lnTo>
                    <a:pt x="1538" y="734"/>
                  </a:lnTo>
                  <a:lnTo>
                    <a:pt x="1609" y="758"/>
                  </a:lnTo>
                  <a:lnTo>
                    <a:pt x="1680" y="774"/>
                  </a:lnTo>
                  <a:lnTo>
                    <a:pt x="1752" y="782"/>
                  </a:lnTo>
                  <a:lnTo>
                    <a:pt x="1824" y="781"/>
                  </a:lnTo>
                  <a:lnTo>
                    <a:pt x="1896" y="775"/>
                  </a:lnTo>
                  <a:lnTo>
                    <a:pt x="1967" y="760"/>
                  </a:lnTo>
                  <a:lnTo>
                    <a:pt x="2037" y="738"/>
                  </a:lnTo>
                  <a:lnTo>
                    <a:pt x="2103" y="709"/>
                  </a:lnTo>
                  <a:lnTo>
                    <a:pt x="2164" y="672"/>
                  </a:lnTo>
                  <a:lnTo>
                    <a:pt x="2221" y="630"/>
                  </a:lnTo>
                  <a:lnTo>
                    <a:pt x="2272" y="580"/>
                  </a:lnTo>
                  <a:lnTo>
                    <a:pt x="2301" y="545"/>
                  </a:lnTo>
                  <a:lnTo>
                    <a:pt x="2272" y="567"/>
                  </a:lnTo>
                  <a:lnTo>
                    <a:pt x="2215" y="601"/>
                  </a:lnTo>
                  <a:lnTo>
                    <a:pt x="2154" y="628"/>
                  </a:lnTo>
                  <a:lnTo>
                    <a:pt x="2092" y="650"/>
                  </a:lnTo>
                  <a:lnTo>
                    <a:pt x="2026" y="664"/>
                  </a:lnTo>
                  <a:lnTo>
                    <a:pt x="1965" y="672"/>
                  </a:lnTo>
                  <a:lnTo>
                    <a:pt x="1906" y="672"/>
                  </a:lnTo>
                  <a:lnTo>
                    <a:pt x="1837" y="671"/>
                  </a:lnTo>
                  <a:lnTo>
                    <a:pt x="1766" y="660"/>
                  </a:lnTo>
                  <a:lnTo>
                    <a:pt x="1698" y="644"/>
                  </a:lnTo>
                  <a:lnTo>
                    <a:pt x="1634" y="621"/>
                  </a:lnTo>
                  <a:lnTo>
                    <a:pt x="1575" y="591"/>
                  </a:lnTo>
                  <a:lnTo>
                    <a:pt x="1522" y="557"/>
                  </a:lnTo>
                  <a:lnTo>
                    <a:pt x="1471" y="518"/>
                  </a:lnTo>
                  <a:lnTo>
                    <a:pt x="1430" y="476"/>
                  </a:lnTo>
                  <a:lnTo>
                    <a:pt x="1397" y="435"/>
                  </a:lnTo>
                  <a:lnTo>
                    <a:pt x="1371" y="392"/>
                  </a:lnTo>
                  <a:lnTo>
                    <a:pt x="1352" y="356"/>
                  </a:lnTo>
                  <a:lnTo>
                    <a:pt x="1340" y="324"/>
                  </a:lnTo>
                  <a:lnTo>
                    <a:pt x="1339" y="319"/>
                  </a:lnTo>
                  <a:lnTo>
                    <a:pt x="1323" y="297"/>
                  </a:lnTo>
                  <a:lnTo>
                    <a:pt x="1292" y="230"/>
                  </a:lnTo>
                  <a:lnTo>
                    <a:pt x="1268" y="160"/>
                  </a:lnTo>
                  <a:lnTo>
                    <a:pt x="1250" y="87"/>
                  </a:lnTo>
                  <a:lnTo>
                    <a:pt x="1241" y="13"/>
                  </a:lnTo>
                  <a:lnTo>
                    <a:pt x="1240" y="0"/>
                  </a:lnTo>
                  <a:lnTo>
                    <a:pt x="1256" y="0"/>
                  </a:lnTo>
                  <a:lnTo>
                    <a:pt x="1259" y="35"/>
                  </a:lnTo>
                  <a:lnTo>
                    <a:pt x="1274" y="113"/>
                  </a:lnTo>
                  <a:lnTo>
                    <a:pt x="1297" y="189"/>
                  </a:lnTo>
                  <a:lnTo>
                    <a:pt x="1328" y="258"/>
                  </a:lnTo>
                  <a:lnTo>
                    <a:pt x="1366" y="325"/>
                  </a:lnTo>
                  <a:lnTo>
                    <a:pt x="1415" y="386"/>
                  </a:lnTo>
                  <a:lnTo>
                    <a:pt x="1469" y="443"/>
                  </a:lnTo>
                  <a:lnTo>
                    <a:pt x="1518" y="481"/>
                  </a:lnTo>
                  <a:lnTo>
                    <a:pt x="1578" y="506"/>
                  </a:lnTo>
                  <a:lnTo>
                    <a:pt x="1644" y="524"/>
                  </a:lnTo>
                  <a:lnTo>
                    <a:pt x="1711" y="534"/>
                  </a:lnTo>
                  <a:lnTo>
                    <a:pt x="1780" y="534"/>
                  </a:lnTo>
                  <a:lnTo>
                    <a:pt x="1846" y="527"/>
                  </a:lnTo>
                  <a:lnTo>
                    <a:pt x="1908" y="513"/>
                  </a:lnTo>
                  <a:lnTo>
                    <a:pt x="1965" y="491"/>
                  </a:lnTo>
                  <a:lnTo>
                    <a:pt x="2014" y="464"/>
                  </a:lnTo>
                  <a:lnTo>
                    <a:pt x="2047" y="442"/>
                  </a:lnTo>
                  <a:lnTo>
                    <a:pt x="2072" y="420"/>
                  </a:lnTo>
                  <a:lnTo>
                    <a:pt x="2093" y="399"/>
                  </a:lnTo>
                  <a:lnTo>
                    <a:pt x="2107" y="381"/>
                  </a:lnTo>
                  <a:lnTo>
                    <a:pt x="2119" y="365"/>
                  </a:lnTo>
                  <a:lnTo>
                    <a:pt x="2123" y="357"/>
                  </a:lnTo>
                  <a:lnTo>
                    <a:pt x="2150" y="331"/>
                  </a:lnTo>
                  <a:lnTo>
                    <a:pt x="2185" y="309"/>
                  </a:lnTo>
                  <a:lnTo>
                    <a:pt x="2209" y="302"/>
                  </a:lnTo>
                  <a:lnTo>
                    <a:pt x="2235" y="298"/>
                  </a:lnTo>
                  <a:lnTo>
                    <a:pt x="2259" y="303"/>
                  </a:lnTo>
                  <a:lnTo>
                    <a:pt x="2265" y="307"/>
                  </a:lnTo>
                  <a:lnTo>
                    <a:pt x="2276" y="276"/>
                  </a:lnTo>
                  <a:lnTo>
                    <a:pt x="2287" y="219"/>
                  </a:lnTo>
                  <a:lnTo>
                    <a:pt x="2291" y="160"/>
                  </a:lnTo>
                  <a:lnTo>
                    <a:pt x="2288" y="102"/>
                  </a:lnTo>
                  <a:lnTo>
                    <a:pt x="2274" y="52"/>
                  </a:lnTo>
                  <a:lnTo>
                    <a:pt x="2254" y="5"/>
                  </a:lnTo>
                  <a:lnTo>
                    <a:pt x="2251" y="0"/>
                  </a:lnTo>
                  <a:lnTo>
                    <a:pt x="2271" y="0"/>
                  </a:lnTo>
                  <a:lnTo>
                    <a:pt x="2271" y="0"/>
                  </a:lnTo>
                  <a:lnTo>
                    <a:pt x="2290" y="45"/>
                  </a:lnTo>
                  <a:lnTo>
                    <a:pt x="2303" y="95"/>
                  </a:lnTo>
                  <a:lnTo>
                    <a:pt x="2309" y="144"/>
                  </a:lnTo>
                  <a:lnTo>
                    <a:pt x="2306" y="196"/>
                  </a:lnTo>
                  <a:lnTo>
                    <a:pt x="2299" y="247"/>
                  </a:lnTo>
                  <a:lnTo>
                    <a:pt x="2285" y="299"/>
                  </a:lnTo>
                  <a:lnTo>
                    <a:pt x="2278" y="316"/>
                  </a:lnTo>
                  <a:lnTo>
                    <a:pt x="2279" y="317"/>
                  </a:lnTo>
                  <a:lnTo>
                    <a:pt x="2288" y="324"/>
                  </a:lnTo>
                  <a:lnTo>
                    <a:pt x="2301" y="287"/>
                  </a:lnTo>
                  <a:lnTo>
                    <a:pt x="2313" y="252"/>
                  </a:lnTo>
                  <a:lnTo>
                    <a:pt x="2321" y="205"/>
                  </a:lnTo>
                  <a:lnTo>
                    <a:pt x="2322" y="165"/>
                  </a:lnTo>
                  <a:lnTo>
                    <a:pt x="2320" y="131"/>
                  </a:lnTo>
                  <a:lnTo>
                    <a:pt x="2318" y="110"/>
                  </a:lnTo>
                  <a:lnTo>
                    <a:pt x="2315" y="97"/>
                  </a:lnTo>
                  <a:lnTo>
                    <a:pt x="2313" y="70"/>
                  </a:lnTo>
                  <a:lnTo>
                    <a:pt x="2316" y="45"/>
                  </a:lnTo>
                  <a:lnTo>
                    <a:pt x="2322" y="20"/>
                  </a:lnTo>
                  <a:lnTo>
                    <a:pt x="2329" y="8"/>
                  </a:lnTo>
                  <a:lnTo>
                    <a:pt x="2304" y="0"/>
                  </a:lnTo>
                  <a:lnTo>
                    <a:pt x="2480" y="0"/>
                  </a:lnTo>
                  <a:lnTo>
                    <a:pt x="2481" y="1"/>
                  </a:lnTo>
                  <a:lnTo>
                    <a:pt x="2482" y="2"/>
                  </a:lnTo>
                  <a:lnTo>
                    <a:pt x="2491" y="1"/>
                  </a:lnTo>
                  <a:lnTo>
                    <a:pt x="2490" y="0"/>
                  </a:lnTo>
                  <a:lnTo>
                    <a:pt x="2543" y="0"/>
                  </a:lnTo>
                  <a:lnTo>
                    <a:pt x="2538" y="2"/>
                  </a:lnTo>
                  <a:lnTo>
                    <a:pt x="2512" y="8"/>
                  </a:lnTo>
                  <a:lnTo>
                    <a:pt x="2521" y="45"/>
                  </a:lnTo>
                  <a:lnTo>
                    <a:pt x="2547" y="120"/>
                  </a:lnTo>
                  <a:lnTo>
                    <a:pt x="2575" y="179"/>
                  </a:lnTo>
                  <a:lnTo>
                    <a:pt x="2609" y="232"/>
                  </a:lnTo>
                  <a:lnTo>
                    <a:pt x="2651" y="283"/>
                  </a:lnTo>
                  <a:lnTo>
                    <a:pt x="2697" y="326"/>
                  </a:lnTo>
                  <a:lnTo>
                    <a:pt x="2750" y="365"/>
                  </a:lnTo>
                  <a:lnTo>
                    <a:pt x="2808" y="397"/>
                  </a:lnTo>
                  <a:lnTo>
                    <a:pt x="2867" y="421"/>
                  </a:lnTo>
                  <a:lnTo>
                    <a:pt x="2928" y="438"/>
                  </a:lnTo>
                  <a:lnTo>
                    <a:pt x="2991" y="444"/>
                  </a:lnTo>
                  <a:lnTo>
                    <a:pt x="3056" y="443"/>
                  </a:lnTo>
                  <a:lnTo>
                    <a:pt x="3120" y="432"/>
                  </a:lnTo>
                  <a:lnTo>
                    <a:pt x="3182" y="409"/>
                  </a:lnTo>
                  <a:lnTo>
                    <a:pt x="3231" y="383"/>
                  </a:lnTo>
                  <a:lnTo>
                    <a:pt x="3274" y="347"/>
                  </a:lnTo>
                  <a:lnTo>
                    <a:pt x="3314" y="306"/>
                  </a:lnTo>
                  <a:lnTo>
                    <a:pt x="3346" y="261"/>
                  </a:lnTo>
                  <a:lnTo>
                    <a:pt x="3370" y="211"/>
                  </a:lnTo>
                  <a:lnTo>
                    <a:pt x="3388" y="171"/>
                  </a:lnTo>
                  <a:lnTo>
                    <a:pt x="3364" y="169"/>
                  </a:lnTo>
                  <a:lnTo>
                    <a:pt x="3318" y="155"/>
                  </a:lnTo>
                  <a:lnTo>
                    <a:pt x="3277" y="135"/>
                  </a:lnTo>
                  <a:lnTo>
                    <a:pt x="3238" y="108"/>
                  </a:lnTo>
                  <a:lnTo>
                    <a:pt x="3225" y="96"/>
                  </a:lnTo>
                  <a:lnTo>
                    <a:pt x="3213" y="107"/>
                  </a:lnTo>
                  <a:lnTo>
                    <a:pt x="3191" y="122"/>
                  </a:lnTo>
                  <a:lnTo>
                    <a:pt x="3150" y="137"/>
                  </a:lnTo>
                  <a:lnTo>
                    <a:pt x="3107" y="146"/>
                  </a:lnTo>
                  <a:lnTo>
                    <a:pt x="3063" y="142"/>
                  </a:lnTo>
                  <a:lnTo>
                    <a:pt x="3022" y="133"/>
                  </a:lnTo>
                  <a:lnTo>
                    <a:pt x="2990" y="119"/>
                  </a:lnTo>
                  <a:lnTo>
                    <a:pt x="2961" y="98"/>
                  </a:lnTo>
                  <a:lnTo>
                    <a:pt x="2953" y="91"/>
                  </a:lnTo>
                  <a:lnTo>
                    <a:pt x="2952" y="90"/>
                  </a:lnTo>
                  <a:lnTo>
                    <a:pt x="2950" y="89"/>
                  </a:lnTo>
                  <a:lnTo>
                    <a:pt x="2949" y="88"/>
                  </a:lnTo>
                  <a:lnTo>
                    <a:pt x="2949" y="88"/>
                  </a:lnTo>
                  <a:lnTo>
                    <a:pt x="2949" y="87"/>
                  </a:lnTo>
                  <a:lnTo>
                    <a:pt x="2935" y="76"/>
                  </a:lnTo>
                  <a:lnTo>
                    <a:pt x="2909" y="49"/>
                  </a:lnTo>
                  <a:lnTo>
                    <a:pt x="2891" y="19"/>
                  </a:lnTo>
                  <a:lnTo>
                    <a:pt x="2882" y="0"/>
                  </a:lnTo>
                  <a:lnTo>
                    <a:pt x="2915" y="0"/>
                  </a:lnTo>
                  <a:lnTo>
                    <a:pt x="2937" y="22"/>
                  </a:lnTo>
                  <a:lnTo>
                    <a:pt x="2967" y="44"/>
                  </a:lnTo>
                  <a:lnTo>
                    <a:pt x="3003" y="58"/>
                  </a:lnTo>
                  <a:lnTo>
                    <a:pt x="3033" y="65"/>
                  </a:lnTo>
                  <a:lnTo>
                    <a:pt x="3060" y="63"/>
                  </a:lnTo>
                  <a:lnTo>
                    <a:pt x="3077" y="59"/>
                  </a:lnTo>
                  <a:lnTo>
                    <a:pt x="3086" y="56"/>
                  </a:lnTo>
                  <a:lnTo>
                    <a:pt x="3094" y="56"/>
                  </a:lnTo>
                  <a:lnTo>
                    <a:pt x="3104" y="54"/>
                  </a:lnTo>
                  <a:lnTo>
                    <a:pt x="3113" y="56"/>
                  </a:lnTo>
                  <a:lnTo>
                    <a:pt x="3118" y="57"/>
                  </a:lnTo>
                  <a:lnTo>
                    <a:pt x="3126" y="60"/>
                  </a:lnTo>
                  <a:lnTo>
                    <a:pt x="3130" y="65"/>
                  </a:lnTo>
                  <a:lnTo>
                    <a:pt x="3135" y="69"/>
                  </a:lnTo>
                  <a:lnTo>
                    <a:pt x="3138" y="75"/>
                  </a:lnTo>
                  <a:lnTo>
                    <a:pt x="3137" y="82"/>
                  </a:lnTo>
                  <a:lnTo>
                    <a:pt x="3149" y="75"/>
                  </a:lnTo>
                  <a:lnTo>
                    <a:pt x="3159" y="67"/>
                  </a:lnTo>
                  <a:lnTo>
                    <a:pt x="3177" y="47"/>
                  </a:lnTo>
                  <a:lnTo>
                    <a:pt x="3178" y="45"/>
                  </a:lnTo>
                  <a:lnTo>
                    <a:pt x="3174" y="40"/>
                  </a:lnTo>
                  <a:lnTo>
                    <a:pt x="3151" y="0"/>
                  </a:lnTo>
                  <a:lnTo>
                    <a:pt x="3163" y="0"/>
                  </a:lnTo>
                  <a:lnTo>
                    <a:pt x="3166" y="8"/>
                  </a:lnTo>
                  <a:lnTo>
                    <a:pt x="3185" y="37"/>
                  </a:lnTo>
                  <a:lnTo>
                    <a:pt x="3187" y="34"/>
                  </a:lnTo>
                  <a:lnTo>
                    <a:pt x="3190" y="23"/>
                  </a:lnTo>
                  <a:lnTo>
                    <a:pt x="3197" y="17"/>
                  </a:lnTo>
                  <a:lnTo>
                    <a:pt x="3202" y="10"/>
                  </a:lnTo>
                  <a:lnTo>
                    <a:pt x="3210" y="5"/>
                  </a:lnTo>
                  <a:lnTo>
                    <a:pt x="3215" y="1"/>
                  </a:lnTo>
                  <a:lnTo>
                    <a:pt x="3217" y="0"/>
                  </a:lnTo>
                  <a:lnTo>
                    <a:pt x="3239" y="0"/>
                  </a:lnTo>
                  <a:close/>
                  <a:moveTo>
                    <a:pt x="1429" y="0"/>
                  </a:moveTo>
                  <a:lnTo>
                    <a:pt x="1437" y="0"/>
                  </a:lnTo>
                  <a:lnTo>
                    <a:pt x="1430" y="43"/>
                  </a:lnTo>
                  <a:lnTo>
                    <a:pt x="1429" y="95"/>
                  </a:lnTo>
                  <a:lnTo>
                    <a:pt x="1441" y="148"/>
                  </a:lnTo>
                  <a:lnTo>
                    <a:pt x="1459" y="197"/>
                  </a:lnTo>
                  <a:lnTo>
                    <a:pt x="1485" y="241"/>
                  </a:lnTo>
                  <a:lnTo>
                    <a:pt x="1519" y="282"/>
                  </a:lnTo>
                  <a:lnTo>
                    <a:pt x="1559" y="318"/>
                  </a:lnTo>
                  <a:lnTo>
                    <a:pt x="1603" y="348"/>
                  </a:lnTo>
                  <a:lnTo>
                    <a:pt x="1651" y="371"/>
                  </a:lnTo>
                  <a:lnTo>
                    <a:pt x="1698" y="385"/>
                  </a:lnTo>
                  <a:lnTo>
                    <a:pt x="1696" y="384"/>
                  </a:lnTo>
                  <a:lnTo>
                    <a:pt x="1642" y="370"/>
                  </a:lnTo>
                  <a:lnTo>
                    <a:pt x="1593" y="345"/>
                  </a:lnTo>
                  <a:lnTo>
                    <a:pt x="1547" y="313"/>
                  </a:lnTo>
                  <a:lnTo>
                    <a:pt x="1508" y="274"/>
                  </a:lnTo>
                  <a:lnTo>
                    <a:pt x="1474" y="231"/>
                  </a:lnTo>
                  <a:lnTo>
                    <a:pt x="1449" y="185"/>
                  </a:lnTo>
                  <a:lnTo>
                    <a:pt x="1430" y="133"/>
                  </a:lnTo>
                  <a:lnTo>
                    <a:pt x="1422" y="77"/>
                  </a:lnTo>
                  <a:lnTo>
                    <a:pt x="1425" y="19"/>
                  </a:lnTo>
                  <a:lnTo>
                    <a:pt x="1429" y="0"/>
                  </a:lnTo>
                  <a:close/>
                  <a:moveTo>
                    <a:pt x="290" y="0"/>
                  </a:moveTo>
                  <a:lnTo>
                    <a:pt x="304" y="0"/>
                  </a:lnTo>
                  <a:lnTo>
                    <a:pt x="301" y="2"/>
                  </a:lnTo>
                  <a:lnTo>
                    <a:pt x="231" y="30"/>
                  </a:lnTo>
                  <a:lnTo>
                    <a:pt x="157" y="50"/>
                  </a:lnTo>
                  <a:lnTo>
                    <a:pt x="81" y="60"/>
                  </a:lnTo>
                  <a:lnTo>
                    <a:pt x="2" y="59"/>
                  </a:lnTo>
                  <a:lnTo>
                    <a:pt x="0" y="58"/>
                  </a:lnTo>
                  <a:lnTo>
                    <a:pt x="0" y="48"/>
                  </a:lnTo>
                  <a:lnTo>
                    <a:pt x="44" y="52"/>
                  </a:lnTo>
                  <a:lnTo>
                    <a:pt x="123" y="46"/>
                  </a:lnTo>
                  <a:lnTo>
                    <a:pt x="201" y="32"/>
                  </a:lnTo>
                  <a:lnTo>
                    <a:pt x="276" y="6"/>
                  </a:lnTo>
                  <a:lnTo>
                    <a:pt x="29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608012" y="609600"/>
            <a:ext cx="7467600" cy="5638800"/>
          </a:xfrm>
          <a:solidFill>
            <a:schemeClr val="accent3">
              <a:lumMod val="60000"/>
              <a:lumOff val="40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5" name="Marcador de posición de imagen 2"/>
          <p:cNvSpPr>
            <a:spLocks noGrp="1"/>
          </p:cNvSpPr>
          <p:nvPr>
            <p:ph type="pic" idx="10"/>
          </p:nvPr>
        </p:nvSpPr>
        <p:spPr>
          <a:xfrm>
            <a:off x="8211185" y="609600"/>
            <a:ext cx="3369628" cy="2743200"/>
          </a:xfrm>
          <a:solidFill>
            <a:schemeClr val="accent3">
              <a:lumMod val="60000"/>
              <a:lumOff val="40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7" name="Marcador de posición de imagen 2"/>
          <p:cNvSpPr>
            <a:spLocks noGrp="1"/>
          </p:cNvSpPr>
          <p:nvPr>
            <p:ph type="pic" idx="12"/>
          </p:nvPr>
        </p:nvSpPr>
        <p:spPr>
          <a:xfrm>
            <a:off x="8211185" y="3505200"/>
            <a:ext cx="3369628" cy="2743200"/>
          </a:xfrm>
          <a:solidFill>
            <a:schemeClr val="accent3">
              <a:lumMod val="60000"/>
              <a:lumOff val="40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2" name="Marcador de fecha 1"/>
          <p:cNvSpPr>
            <a:spLocks noGrp="1"/>
          </p:cNvSpPr>
          <p:nvPr>
            <p:ph type="dt" sz="half" idx="13"/>
          </p:nvPr>
        </p:nvSpPr>
        <p:spPr/>
        <p:txBody>
          <a:bodyPr rtlCol="0"/>
          <a:lstStyle/>
          <a:p>
            <a:pPr rtl="0"/>
            <a:fld id="{D3B01E8D-B713-4A6B-881C-582AD103B857}" type="datetime1">
              <a:rPr lang="es-ES" noProof="0" smtClean="0"/>
              <a:t>10/05/2026</a:t>
            </a:fld>
            <a:endParaRPr lang="es-ES" noProof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4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es-ES" noProof="0"/>
              <a:pPr rtl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3900842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es imágenes alternativ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o 8" hidden="1"/>
          <p:cNvGrpSpPr/>
          <p:nvPr/>
        </p:nvGrpSpPr>
        <p:grpSpPr bwMode="black">
          <a:xfrm flipH="1" flipV="1">
            <a:off x="1588" y="3111500"/>
            <a:ext cx="12187237" cy="3746500"/>
            <a:chOff x="1588" y="1588"/>
            <a:chExt cx="12187237" cy="3746500"/>
          </a:xfrm>
        </p:grpSpPr>
        <p:sp>
          <p:nvSpPr>
            <p:cNvPr id="10" name="Forma libre 15"/>
            <p:cNvSpPr>
              <a:spLocks noEditPoints="1"/>
            </p:cNvSpPr>
            <p:nvPr/>
          </p:nvSpPr>
          <p:spPr bwMode="black">
            <a:xfrm>
              <a:off x="8066088" y="1588"/>
              <a:ext cx="4122737" cy="3746500"/>
            </a:xfrm>
            <a:custGeom>
              <a:avLst/>
              <a:gdLst>
                <a:gd name="T0" fmla="*/ 803 w 2597"/>
                <a:gd name="T1" fmla="*/ 0 h 2360"/>
                <a:gd name="T2" fmla="*/ 824 w 2597"/>
                <a:gd name="T3" fmla="*/ 52 h 2360"/>
                <a:gd name="T4" fmla="*/ 2556 w 2597"/>
                <a:gd name="T5" fmla="*/ 20 h 2360"/>
                <a:gd name="T6" fmla="*/ 2539 w 2597"/>
                <a:gd name="T7" fmla="*/ 205 h 2360"/>
                <a:gd name="T8" fmla="*/ 2436 w 2597"/>
                <a:gd name="T9" fmla="*/ 248 h 2360"/>
                <a:gd name="T10" fmla="*/ 2597 w 2597"/>
                <a:gd name="T11" fmla="*/ 280 h 2360"/>
                <a:gd name="T12" fmla="*/ 2484 w 2597"/>
                <a:gd name="T13" fmla="*/ 344 h 2360"/>
                <a:gd name="T14" fmla="*/ 448 w 2597"/>
                <a:gd name="T15" fmla="*/ 346 h 2360"/>
                <a:gd name="T16" fmla="*/ 2356 w 2597"/>
                <a:gd name="T17" fmla="*/ 347 h 2360"/>
                <a:gd name="T18" fmla="*/ 1342 w 2597"/>
                <a:gd name="T19" fmla="*/ 367 h 2360"/>
                <a:gd name="T20" fmla="*/ 1387 w 2597"/>
                <a:gd name="T21" fmla="*/ 396 h 2360"/>
                <a:gd name="T22" fmla="*/ 1359 w 2597"/>
                <a:gd name="T23" fmla="*/ 313 h 2360"/>
                <a:gd name="T24" fmla="*/ 1309 w 2597"/>
                <a:gd name="T25" fmla="*/ 175 h 2360"/>
                <a:gd name="T26" fmla="*/ 1382 w 2597"/>
                <a:gd name="T27" fmla="*/ 296 h 2360"/>
                <a:gd name="T28" fmla="*/ 1326 w 2597"/>
                <a:gd name="T29" fmla="*/ 598 h 2360"/>
                <a:gd name="T30" fmla="*/ 722 w 2597"/>
                <a:gd name="T31" fmla="*/ 450 h 2360"/>
                <a:gd name="T32" fmla="*/ 993 w 2597"/>
                <a:gd name="T33" fmla="*/ 51 h 2360"/>
                <a:gd name="T34" fmla="*/ 951 w 2597"/>
                <a:gd name="T35" fmla="*/ 26 h 2360"/>
                <a:gd name="T36" fmla="*/ 879 w 2597"/>
                <a:gd name="T37" fmla="*/ 144 h 2360"/>
                <a:gd name="T38" fmla="*/ 399 w 2597"/>
                <a:gd name="T39" fmla="*/ 44 h 2360"/>
                <a:gd name="T40" fmla="*/ 671 w 2597"/>
                <a:gd name="T41" fmla="*/ 84 h 2360"/>
                <a:gd name="T42" fmla="*/ 157 w 2597"/>
                <a:gd name="T43" fmla="*/ 487 h 2360"/>
                <a:gd name="T44" fmla="*/ 226 w 2597"/>
                <a:gd name="T45" fmla="*/ 556 h 2360"/>
                <a:gd name="T46" fmla="*/ 2304 w 2597"/>
                <a:gd name="T47" fmla="*/ 296 h 2360"/>
                <a:gd name="T48" fmla="*/ 2183 w 2597"/>
                <a:gd name="T49" fmla="*/ 781 h 2360"/>
                <a:gd name="T50" fmla="*/ 2533 w 2597"/>
                <a:gd name="T51" fmla="*/ 739 h 2360"/>
                <a:gd name="T52" fmla="*/ 1654 w 2597"/>
                <a:gd name="T53" fmla="*/ 438 h 2360"/>
                <a:gd name="T54" fmla="*/ 1799 w 2597"/>
                <a:gd name="T55" fmla="*/ 517 h 2360"/>
                <a:gd name="T56" fmla="*/ 2033 w 2597"/>
                <a:gd name="T57" fmla="*/ 567 h 2360"/>
                <a:gd name="T58" fmla="*/ 2123 w 2597"/>
                <a:gd name="T59" fmla="*/ 899 h 2360"/>
                <a:gd name="T60" fmla="*/ 2082 w 2597"/>
                <a:gd name="T61" fmla="*/ 911 h 2360"/>
                <a:gd name="T62" fmla="*/ 1924 w 2597"/>
                <a:gd name="T63" fmla="*/ 949 h 2360"/>
                <a:gd name="T64" fmla="*/ 2437 w 2597"/>
                <a:gd name="T65" fmla="*/ 1068 h 2360"/>
                <a:gd name="T66" fmla="*/ 840 w 2597"/>
                <a:gd name="T67" fmla="*/ 1143 h 2360"/>
                <a:gd name="T68" fmla="*/ 776 w 2597"/>
                <a:gd name="T69" fmla="*/ 1217 h 2360"/>
                <a:gd name="T70" fmla="*/ 2506 w 2597"/>
                <a:gd name="T71" fmla="*/ 1414 h 2360"/>
                <a:gd name="T72" fmla="*/ 2597 w 2597"/>
                <a:gd name="T73" fmla="*/ 2327 h 2360"/>
                <a:gd name="T74" fmla="*/ 1764 w 2597"/>
                <a:gd name="T75" fmla="*/ 1010 h 2360"/>
                <a:gd name="T76" fmla="*/ 2457 w 2597"/>
                <a:gd name="T77" fmla="*/ 1702 h 2360"/>
                <a:gd name="T78" fmla="*/ 2565 w 2597"/>
                <a:gd name="T79" fmla="*/ 1694 h 2360"/>
                <a:gd name="T80" fmla="*/ 2381 w 2597"/>
                <a:gd name="T81" fmla="*/ 1189 h 2360"/>
                <a:gd name="T82" fmla="*/ 2115 w 2597"/>
                <a:gd name="T83" fmla="*/ 918 h 2360"/>
                <a:gd name="T84" fmla="*/ 2247 w 2597"/>
                <a:gd name="T85" fmla="*/ 859 h 2360"/>
                <a:gd name="T86" fmla="*/ 2286 w 2597"/>
                <a:gd name="T87" fmla="*/ 625 h 2360"/>
                <a:gd name="T88" fmla="*/ 2356 w 2597"/>
                <a:gd name="T89" fmla="*/ 584 h 2360"/>
                <a:gd name="T90" fmla="*/ 2420 w 2597"/>
                <a:gd name="T91" fmla="*/ 643 h 2360"/>
                <a:gd name="T92" fmla="*/ 2510 w 2597"/>
                <a:gd name="T93" fmla="*/ 642 h 2360"/>
                <a:gd name="T94" fmla="*/ 2597 w 2597"/>
                <a:gd name="T95" fmla="*/ 520 h 2360"/>
                <a:gd name="T96" fmla="*/ 2350 w 2597"/>
                <a:gd name="T97" fmla="*/ 377 h 2360"/>
                <a:gd name="T98" fmla="*/ 2234 w 2597"/>
                <a:gd name="T99" fmla="*/ 176 h 2360"/>
                <a:gd name="T100" fmla="*/ 1574 w 2597"/>
                <a:gd name="T101" fmla="*/ 425 h 2360"/>
                <a:gd name="T102" fmla="*/ 1765 w 2597"/>
                <a:gd name="T103" fmla="*/ 116 h 2360"/>
                <a:gd name="T104" fmla="*/ 1521 w 2597"/>
                <a:gd name="T105" fmla="*/ 38 h 2360"/>
                <a:gd name="T106" fmla="*/ 1182 w 2597"/>
                <a:gd name="T107" fmla="*/ 542 h 2360"/>
                <a:gd name="T108" fmla="*/ 1114 w 2597"/>
                <a:gd name="T109" fmla="*/ 198 h 2360"/>
                <a:gd name="T110" fmla="*/ 1002 w 2597"/>
                <a:gd name="T111" fmla="*/ 189 h 2360"/>
                <a:gd name="T112" fmla="*/ 641 w 2597"/>
                <a:gd name="T113" fmla="*/ 1138 h 2360"/>
                <a:gd name="T114" fmla="*/ 798 w 2597"/>
                <a:gd name="T115" fmla="*/ 1259 h 2360"/>
                <a:gd name="T116" fmla="*/ 1103 w 2597"/>
                <a:gd name="T117" fmla="*/ 686 h 2360"/>
                <a:gd name="T118" fmla="*/ 1547 w 2597"/>
                <a:gd name="T119" fmla="*/ 527 h 2360"/>
                <a:gd name="T120" fmla="*/ 1465 w 2597"/>
                <a:gd name="T121" fmla="*/ 975 h 2360"/>
                <a:gd name="T122" fmla="*/ 1474 w 2597"/>
                <a:gd name="T123" fmla="*/ 942 h 2360"/>
                <a:gd name="T124" fmla="*/ 1735 w 2597"/>
                <a:gd name="T125" fmla="*/ 1768 h 2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97" h="2360">
                  <a:moveTo>
                    <a:pt x="1029" y="5"/>
                  </a:moveTo>
                  <a:lnTo>
                    <a:pt x="1026" y="0"/>
                  </a:lnTo>
                  <a:lnTo>
                    <a:pt x="1026" y="0"/>
                  </a:lnTo>
                  <a:lnTo>
                    <a:pt x="1026" y="0"/>
                  </a:lnTo>
                  <a:lnTo>
                    <a:pt x="1026" y="2"/>
                  </a:lnTo>
                  <a:lnTo>
                    <a:pt x="1029" y="5"/>
                  </a:lnTo>
                  <a:close/>
                  <a:moveTo>
                    <a:pt x="769" y="6"/>
                  </a:moveTo>
                  <a:lnTo>
                    <a:pt x="769" y="0"/>
                  </a:lnTo>
                  <a:lnTo>
                    <a:pt x="767" y="0"/>
                  </a:lnTo>
                  <a:lnTo>
                    <a:pt x="769" y="6"/>
                  </a:lnTo>
                  <a:close/>
                  <a:moveTo>
                    <a:pt x="769" y="7"/>
                  </a:moveTo>
                  <a:lnTo>
                    <a:pt x="769" y="6"/>
                  </a:lnTo>
                  <a:lnTo>
                    <a:pt x="769" y="6"/>
                  </a:lnTo>
                  <a:lnTo>
                    <a:pt x="769" y="7"/>
                  </a:lnTo>
                  <a:close/>
                  <a:moveTo>
                    <a:pt x="1049" y="18"/>
                  </a:moveTo>
                  <a:lnTo>
                    <a:pt x="1036" y="11"/>
                  </a:lnTo>
                  <a:lnTo>
                    <a:pt x="1029" y="5"/>
                  </a:lnTo>
                  <a:lnTo>
                    <a:pt x="1033" y="11"/>
                  </a:lnTo>
                  <a:lnTo>
                    <a:pt x="1049" y="18"/>
                  </a:lnTo>
                  <a:close/>
                  <a:moveTo>
                    <a:pt x="806" y="34"/>
                  </a:moveTo>
                  <a:lnTo>
                    <a:pt x="801" y="7"/>
                  </a:lnTo>
                  <a:lnTo>
                    <a:pt x="803" y="0"/>
                  </a:lnTo>
                  <a:lnTo>
                    <a:pt x="802" y="0"/>
                  </a:lnTo>
                  <a:lnTo>
                    <a:pt x="800" y="11"/>
                  </a:lnTo>
                  <a:lnTo>
                    <a:pt x="806" y="34"/>
                  </a:lnTo>
                  <a:close/>
                  <a:moveTo>
                    <a:pt x="794" y="40"/>
                  </a:moveTo>
                  <a:lnTo>
                    <a:pt x="782" y="27"/>
                  </a:lnTo>
                  <a:lnTo>
                    <a:pt x="769" y="7"/>
                  </a:lnTo>
                  <a:lnTo>
                    <a:pt x="774" y="19"/>
                  </a:lnTo>
                  <a:lnTo>
                    <a:pt x="788" y="36"/>
                  </a:lnTo>
                  <a:lnTo>
                    <a:pt x="794" y="40"/>
                  </a:lnTo>
                  <a:close/>
                  <a:moveTo>
                    <a:pt x="803" y="46"/>
                  </a:moveTo>
                  <a:lnTo>
                    <a:pt x="794" y="40"/>
                  </a:lnTo>
                  <a:lnTo>
                    <a:pt x="798" y="44"/>
                  </a:lnTo>
                  <a:lnTo>
                    <a:pt x="803" y="46"/>
                  </a:lnTo>
                  <a:close/>
                  <a:moveTo>
                    <a:pt x="820" y="51"/>
                  </a:moveTo>
                  <a:lnTo>
                    <a:pt x="803" y="46"/>
                  </a:lnTo>
                  <a:lnTo>
                    <a:pt x="805" y="47"/>
                  </a:lnTo>
                  <a:lnTo>
                    <a:pt x="820" y="51"/>
                  </a:lnTo>
                  <a:close/>
                  <a:moveTo>
                    <a:pt x="822" y="52"/>
                  </a:moveTo>
                  <a:lnTo>
                    <a:pt x="823" y="52"/>
                  </a:lnTo>
                  <a:lnTo>
                    <a:pt x="820" y="51"/>
                  </a:lnTo>
                  <a:lnTo>
                    <a:pt x="822" y="52"/>
                  </a:lnTo>
                  <a:close/>
                  <a:moveTo>
                    <a:pt x="824" y="52"/>
                  </a:moveTo>
                  <a:lnTo>
                    <a:pt x="845" y="51"/>
                  </a:lnTo>
                  <a:lnTo>
                    <a:pt x="823" y="52"/>
                  </a:lnTo>
                  <a:lnTo>
                    <a:pt x="824" y="52"/>
                  </a:lnTo>
                  <a:close/>
                  <a:moveTo>
                    <a:pt x="2597" y="96"/>
                  </a:moveTo>
                  <a:lnTo>
                    <a:pt x="2597" y="48"/>
                  </a:lnTo>
                  <a:lnTo>
                    <a:pt x="2594" y="23"/>
                  </a:lnTo>
                  <a:lnTo>
                    <a:pt x="2596" y="0"/>
                  </a:lnTo>
                  <a:lnTo>
                    <a:pt x="2581" y="0"/>
                  </a:lnTo>
                  <a:lnTo>
                    <a:pt x="2579" y="15"/>
                  </a:lnTo>
                  <a:lnTo>
                    <a:pt x="2579" y="35"/>
                  </a:lnTo>
                  <a:lnTo>
                    <a:pt x="2579" y="49"/>
                  </a:lnTo>
                  <a:lnTo>
                    <a:pt x="2582" y="57"/>
                  </a:lnTo>
                  <a:lnTo>
                    <a:pt x="2581" y="62"/>
                  </a:lnTo>
                  <a:lnTo>
                    <a:pt x="2593" y="90"/>
                  </a:lnTo>
                  <a:lnTo>
                    <a:pt x="2597" y="96"/>
                  </a:lnTo>
                  <a:close/>
                  <a:moveTo>
                    <a:pt x="2597" y="150"/>
                  </a:moveTo>
                  <a:lnTo>
                    <a:pt x="2597" y="141"/>
                  </a:lnTo>
                  <a:lnTo>
                    <a:pt x="2591" y="135"/>
                  </a:lnTo>
                  <a:lnTo>
                    <a:pt x="2576" y="114"/>
                  </a:lnTo>
                  <a:lnTo>
                    <a:pt x="2564" y="86"/>
                  </a:lnTo>
                  <a:lnTo>
                    <a:pt x="2559" y="54"/>
                  </a:lnTo>
                  <a:lnTo>
                    <a:pt x="2556" y="20"/>
                  </a:lnTo>
                  <a:lnTo>
                    <a:pt x="2559" y="0"/>
                  </a:lnTo>
                  <a:lnTo>
                    <a:pt x="2549" y="0"/>
                  </a:lnTo>
                  <a:lnTo>
                    <a:pt x="2546" y="35"/>
                  </a:lnTo>
                  <a:lnTo>
                    <a:pt x="2549" y="66"/>
                  </a:lnTo>
                  <a:lnTo>
                    <a:pt x="2559" y="95"/>
                  </a:lnTo>
                  <a:lnTo>
                    <a:pt x="2570" y="119"/>
                  </a:lnTo>
                  <a:lnTo>
                    <a:pt x="2585" y="140"/>
                  </a:lnTo>
                  <a:lnTo>
                    <a:pt x="2597" y="150"/>
                  </a:lnTo>
                  <a:close/>
                  <a:moveTo>
                    <a:pt x="2597" y="280"/>
                  </a:moveTo>
                  <a:lnTo>
                    <a:pt x="2597" y="269"/>
                  </a:lnTo>
                  <a:lnTo>
                    <a:pt x="2574" y="249"/>
                  </a:lnTo>
                  <a:lnTo>
                    <a:pt x="2550" y="219"/>
                  </a:lnTo>
                  <a:lnTo>
                    <a:pt x="2554" y="220"/>
                  </a:lnTo>
                  <a:lnTo>
                    <a:pt x="2573" y="230"/>
                  </a:lnTo>
                  <a:lnTo>
                    <a:pt x="2588" y="246"/>
                  </a:lnTo>
                  <a:lnTo>
                    <a:pt x="2597" y="261"/>
                  </a:lnTo>
                  <a:lnTo>
                    <a:pt x="2597" y="250"/>
                  </a:lnTo>
                  <a:lnTo>
                    <a:pt x="2595" y="245"/>
                  </a:lnTo>
                  <a:lnTo>
                    <a:pt x="2576" y="225"/>
                  </a:lnTo>
                  <a:lnTo>
                    <a:pt x="2556" y="212"/>
                  </a:lnTo>
                  <a:lnTo>
                    <a:pt x="2542" y="209"/>
                  </a:lnTo>
                  <a:lnTo>
                    <a:pt x="2539" y="205"/>
                  </a:lnTo>
                  <a:lnTo>
                    <a:pt x="2525" y="183"/>
                  </a:lnTo>
                  <a:lnTo>
                    <a:pt x="2539" y="182"/>
                  </a:lnTo>
                  <a:lnTo>
                    <a:pt x="2567" y="185"/>
                  </a:lnTo>
                  <a:lnTo>
                    <a:pt x="2593" y="195"/>
                  </a:lnTo>
                  <a:lnTo>
                    <a:pt x="2597" y="198"/>
                  </a:lnTo>
                  <a:lnTo>
                    <a:pt x="2597" y="195"/>
                  </a:lnTo>
                  <a:lnTo>
                    <a:pt x="2578" y="186"/>
                  </a:lnTo>
                  <a:lnTo>
                    <a:pt x="2550" y="180"/>
                  </a:lnTo>
                  <a:lnTo>
                    <a:pt x="2524" y="180"/>
                  </a:lnTo>
                  <a:lnTo>
                    <a:pt x="2510" y="158"/>
                  </a:lnTo>
                  <a:lnTo>
                    <a:pt x="2490" y="101"/>
                  </a:lnTo>
                  <a:lnTo>
                    <a:pt x="2480" y="43"/>
                  </a:lnTo>
                  <a:lnTo>
                    <a:pt x="2478" y="0"/>
                  </a:lnTo>
                  <a:lnTo>
                    <a:pt x="2475" y="0"/>
                  </a:lnTo>
                  <a:lnTo>
                    <a:pt x="2473" y="34"/>
                  </a:lnTo>
                  <a:lnTo>
                    <a:pt x="2482" y="93"/>
                  </a:lnTo>
                  <a:lnTo>
                    <a:pt x="2500" y="149"/>
                  </a:lnTo>
                  <a:lnTo>
                    <a:pt x="2517" y="181"/>
                  </a:lnTo>
                  <a:lnTo>
                    <a:pt x="2492" y="187"/>
                  </a:lnTo>
                  <a:lnTo>
                    <a:pt x="2468" y="202"/>
                  </a:lnTo>
                  <a:lnTo>
                    <a:pt x="2447" y="222"/>
                  </a:lnTo>
                  <a:lnTo>
                    <a:pt x="2436" y="248"/>
                  </a:lnTo>
                  <a:lnTo>
                    <a:pt x="2434" y="254"/>
                  </a:lnTo>
                  <a:lnTo>
                    <a:pt x="2446" y="229"/>
                  </a:lnTo>
                  <a:lnTo>
                    <a:pt x="2462" y="208"/>
                  </a:lnTo>
                  <a:lnTo>
                    <a:pt x="2485" y="193"/>
                  </a:lnTo>
                  <a:lnTo>
                    <a:pt x="2511" y="184"/>
                  </a:lnTo>
                  <a:lnTo>
                    <a:pt x="2518" y="184"/>
                  </a:lnTo>
                  <a:lnTo>
                    <a:pt x="2526" y="200"/>
                  </a:lnTo>
                  <a:lnTo>
                    <a:pt x="2532" y="207"/>
                  </a:lnTo>
                  <a:lnTo>
                    <a:pt x="2531" y="207"/>
                  </a:lnTo>
                  <a:lnTo>
                    <a:pt x="2510" y="210"/>
                  </a:lnTo>
                  <a:lnTo>
                    <a:pt x="2490" y="220"/>
                  </a:lnTo>
                  <a:lnTo>
                    <a:pt x="2477" y="234"/>
                  </a:lnTo>
                  <a:lnTo>
                    <a:pt x="2467" y="253"/>
                  </a:lnTo>
                  <a:lnTo>
                    <a:pt x="2466" y="255"/>
                  </a:lnTo>
                  <a:lnTo>
                    <a:pt x="2466" y="257"/>
                  </a:lnTo>
                  <a:lnTo>
                    <a:pt x="2479" y="236"/>
                  </a:lnTo>
                  <a:lnTo>
                    <a:pt x="2493" y="222"/>
                  </a:lnTo>
                  <a:lnTo>
                    <a:pt x="2512" y="215"/>
                  </a:lnTo>
                  <a:lnTo>
                    <a:pt x="2532" y="214"/>
                  </a:lnTo>
                  <a:lnTo>
                    <a:pt x="2540" y="217"/>
                  </a:lnTo>
                  <a:lnTo>
                    <a:pt x="2563" y="245"/>
                  </a:lnTo>
                  <a:lnTo>
                    <a:pt x="2597" y="280"/>
                  </a:lnTo>
                  <a:close/>
                  <a:moveTo>
                    <a:pt x="361" y="302"/>
                  </a:moveTo>
                  <a:lnTo>
                    <a:pt x="349" y="291"/>
                  </a:lnTo>
                  <a:lnTo>
                    <a:pt x="351" y="295"/>
                  </a:lnTo>
                  <a:lnTo>
                    <a:pt x="361" y="302"/>
                  </a:lnTo>
                  <a:close/>
                  <a:moveTo>
                    <a:pt x="2556" y="306"/>
                  </a:moveTo>
                  <a:lnTo>
                    <a:pt x="2557" y="305"/>
                  </a:lnTo>
                  <a:lnTo>
                    <a:pt x="2556" y="283"/>
                  </a:lnTo>
                  <a:lnTo>
                    <a:pt x="2556" y="306"/>
                  </a:lnTo>
                  <a:close/>
                  <a:moveTo>
                    <a:pt x="2484" y="344"/>
                  </a:moveTo>
                  <a:lnTo>
                    <a:pt x="2462" y="330"/>
                  </a:lnTo>
                  <a:lnTo>
                    <a:pt x="2443" y="308"/>
                  </a:lnTo>
                  <a:lnTo>
                    <a:pt x="2435" y="283"/>
                  </a:lnTo>
                  <a:lnTo>
                    <a:pt x="2434" y="254"/>
                  </a:lnTo>
                  <a:lnTo>
                    <a:pt x="2431" y="272"/>
                  </a:lnTo>
                  <a:lnTo>
                    <a:pt x="2435" y="294"/>
                  </a:lnTo>
                  <a:lnTo>
                    <a:pt x="2445" y="314"/>
                  </a:lnTo>
                  <a:lnTo>
                    <a:pt x="2461" y="331"/>
                  </a:lnTo>
                  <a:lnTo>
                    <a:pt x="2480" y="344"/>
                  </a:lnTo>
                  <a:lnTo>
                    <a:pt x="2484" y="344"/>
                  </a:lnTo>
                  <a:close/>
                  <a:moveTo>
                    <a:pt x="2485" y="345"/>
                  </a:moveTo>
                  <a:lnTo>
                    <a:pt x="2491" y="345"/>
                  </a:lnTo>
                  <a:lnTo>
                    <a:pt x="2484" y="344"/>
                  </a:lnTo>
                  <a:lnTo>
                    <a:pt x="2485" y="345"/>
                  </a:lnTo>
                  <a:close/>
                  <a:moveTo>
                    <a:pt x="2504" y="346"/>
                  </a:moveTo>
                  <a:lnTo>
                    <a:pt x="2525" y="341"/>
                  </a:lnTo>
                  <a:lnTo>
                    <a:pt x="2545" y="327"/>
                  </a:lnTo>
                  <a:lnTo>
                    <a:pt x="2556" y="308"/>
                  </a:lnTo>
                  <a:lnTo>
                    <a:pt x="2556" y="306"/>
                  </a:lnTo>
                  <a:lnTo>
                    <a:pt x="2545" y="325"/>
                  </a:lnTo>
                  <a:lnTo>
                    <a:pt x="2527" y="338"/>
                  </a:lnTo>
                  <a:lnTo>
                    <a:pt x="2506" y="345"/>
                  </a:lnTo>
                  <a:lnTo>
                    <a:pt x="2491" y="345"/>
                  </a:lnTo>
                  <a:lnTo>
                    <a:pt x="2504" y="346"/>
                  </a:lnTo>
                  <a:close/>
                  <a:moveTo>
                    <a:pt x="448" y="346"/>
                  </a:moveTo>
                  <a:lnTo>
                    <a:pt x="448" y="346"/>
                  </a:lnTo>
                  <a:lnTo>
                    <a:pt x="413" y="336"/>
                  </a:lnTo>
                  <a:lnTo>
                    <a:pt x="382" y="318"/>
                  </a:lnTo>
                  <a:lnTo>
                    <a:pt x="361" y="302"/>
                  </a:lnTo>
                  <a:lnTo>
                    <a:pt x="377" y="317"/>
                  </a:lnTo>
                  <a:lnTo>
                    <a:pt x="410" y="336"/>
                  </a:lnTo>
                  <a:lnTo>
                    <a:pt x="448" y="346"/>
                  </a:lnTo>
                  <a:close/>
                  <a:moveTo>
                    <a:pt x="449" y="347"/>
                  </a:moveTo>
                  <a:lnTo>
                    <a:pt x="487" y="345"/>
                  </a:lnTo>
                  <a:lnTo>
                    <a:pt x="448" y="346"/>
                  </a:lnTo>
                  <a:lnTo>
                    <a:pt x="449" y="347"/>
                  </a:lnTo>
                  <a:close/>
                  <a:moveTo>
                    <a:pt x="2073" y="349"/>
                  </a:moveTo>
                  <a:lnTo>
                    <a:pt x="2065" y="347"/>
                  </a:lnTo>
                  <a:lnTo>
                    <a:pt x="2065" y="346"/>
                  </a:lnTo>
                  <a:lnTo>
                    <a:pt x="2097" y="303"/>
                  </a:lnTo>
                  <a:lnTo>
                    <a:pt x="2073" y="349"/>
                  </a:lnTo>
                  <a:close/>
                  <a:moveTo>
                    <a:pt x="2472" y="417"/>
                  </a:moveTo>
                  <a:lnTo>
                    <a:pt x="2505" y="416"/>
                  </a:lnTo>
                  <a:lnTo>
                    <a:pt x="2540" y="405"/>
                  </a:lnTo>
                  <a:lnTo>
                    <a:pt x="2562" y="390"/>
                  </a:lnTo>
                  <a:lnTo>
                    <a:pt x="2581" y="371"/>
                  </a:lnTo>
                  <a:lnTo>
                    <a:pt x="2597" y="350"/>
                  </a:lnTo>
                  <a:lnTo>
                    <a:pt x="2597" y="343"/>
                  </a:lnTo>
                  <a:lnTo>
                    <a:pt x="2595" y="348"/>
                  </a:lnTo>
                  <a:lnTo>
                    <a:pt x="2579" y="370"/>
                  </a:lnTo>
                  <a:lnTo>
                    <a:pt x="2558" y="389"/>
                  </a:lnTo>
                  <a:lnTo>
                    <a:pt x="2532" y="402"/>
                  </a:lnTo>
                  <a:lnTo>
                    <a:pt x="2505" y="410"/>
                  </a:lnTo>
                  <a:lnTo>
                    <a:pt x="2460" y="412"/>
                  </a:lnTo>
                  <a:lnTo>
                    <a:pt x="2422" y="399"/>
                  </a:lnTo>
                  <a:lnTo>
                    <a:pt x="2387" y="377"/>
                  </a:lnTo>
                  <a:lnTo>
                    <a:pt x="2356" y="347"/>
                  </a:lnTo>
                  <a:lnTo>
                    <a:pt x="2333" y="310"/>
                  </a:lnTo>
                  <a:lnTo>
                    <a:pt x="2320" y="269"/>
                  </a:lnTo>
                  <a:lnTo>
                    <a:pt x="2316" y="233"/>
                  </a:lnTo>
                  <a:lnTo>
                    <a:pt x="2316" y="253"/>
                  </a:lnTo>
                  <a:lnTo>
                    <a:pt x="2321" y="288"/>
                  </a:lnTo>
                  <a:lnTo>
                    <a:pt x="2334" y="322"/>
                  </a:lnTo>
                  <a:lnTo>
                    <a:pt x="2354" y="352"/>
                  </a:lnTo>
                  <a:lnTo>
                    <a:pt x="2376" y="376"/>
                  </a:lnTo>
                  <a:lnTo>
                    <a:pt x="2406" y="396"/>
                  </a:lnTo>
                  <a:lnTo>
                    <a:pt x="2439" y="411"/>
                  </a:lnTo>
                  <a:lnTo>
                    <a:pt x="2472" y="417"/>
                  </a:lnTo>
                  <a:close/>
                  <a:moveTo>
                    <a:pt x="1355" y="452"/>
                  </a:moveTo>
                  <a:lnTo>
                    <a:pt x="1378" y="446"/>
                  </a:lnTo>
                  <a:lnTo>
                    <a:pt x="1391" y="435"/>
                  </a:lnTo>
                  <a:lnTo>
                    <a:pt x="1400" y="418"/>
                  </a:lnTo>
                  <a:lnTo>
                    <a:pt x="1403" y="404"/>
                  </a:lnTo>
                  <a:lnTo>
                    <a:pt x="1401" y="385"/>
                  </a:lnTo>
                  <a:lnTo>
                    <a:pt x="1390" y="371"/>
                  </a:lnTo>
                  <a:lnTo>
                    <a:pt x="1375" y="362"/>
                  </a:lnTo>
                  <a:lnTo>
                    <a:pt x="1356" y="359"/>
                  </a:lnTo>
                  <a:lnTo>
                    <a:pt x="1349" y="362"/>
                  </a:lnTo>
                  <a:lnTo>
                    <a:pt x="1342" y="367"/>
                  </a:lnTo>
                  <a:lnTo>
                    <a:pt x="1338" y="372"/>
                  </a:lnTo>
                  <a:lnTo>
                    <a:pt x="1334" y="378"/>
                  </a:lnTo>
                  <a:lnTo>
                    <a:pt x="1331" y="385"/>
                  </a:lnTo>
                  <a:lnTo>
                    <a:pt x="1330" y="390"/>
                  </a:lnTo>
                  <a:lnTo>
                    <a:pt x="1333" y="399"/>
                  </a:lnTo>
                  <a:lnTo>
                    <a:pt x="1334" y="405"/>
                  </a:lnTo>
                  <a:lnTo>
                    <a:pt x="1339" y="411"/>
                  </a:lnTo>
                  <a:lnTo>
                    <a:pt x="1344" y="412"/>
                  </a:lnTo>
                  <a:lnTo>
                    <a:pt x="1349" y="414"/>
                  </a:lnTo>
                  <a:lnTo>
                    <a:pt x="1356" y="414"/>
                  </a:lnTo>
                  <a:lnTo>
                    <a:pt x="1359" y="412"/>
                  </a:lnTo>
                  <a:lnTo>
                    <a:pt x="1364" y="410"/>
                  </a:lnTo>
                  <a:lnTo>
                    <a:pt x="1369" y="406"/>
                  </a:lnTo>
                  <a:lnTo>
                    <a:pt x="1372" y="401"/>
                  </a:lnTo>
                  <a:lnTo>
                    <a:pt x="1373" y="398"/>
                  </a:lnTo>
                  <a:lnTo>
                    <a:pt x="1372" y="391"/>
                  </a:lnTo>
                  <a:lnTo>
                    <a:pt x="1370" y="388"/>
                  </a:lnTo>
                  <a:lnTo>
                    <a:pt x="1370" y="387"/>
                  </a:lnTo>
                  <a:lnTo>
                    <a:pt x="1373" y="386"/>
                  </a:lnTo>
                  <a:lnTo>
                    <a:pt x="1375" y="386"/>
                  </a:lnTo>
                  <a:lnTo>
                    <a:pt x="1376" y="386"/>
                  </a:lnTo>
                  <a:lnTo>
                    <a:pt x="1387" y="396"/>
                  </a:lnTo>
                  <a:lnTo>
                    <a:pt x="1389" y="408"/>
                  </a:lnTo>
                  <a:lnTo>
                    <a:pt x="1386" y="422"/>
                  </a:lnTo>
                  <a:lnTo>
                    <a:pt x="1376" y="432"/>
                  </a:lnTo>
                  <a:lnTo>
                    <a:pt x="1369" y="437"/>
                  </a:lnTo>
                  <a:lnTo>
                    <a:pt x="1359" y="441"/>
                  </a:lnTo>
                  <a:lnTo>
                    <a:pt x="1352" y="441"/>
                  </a:lnTo>
                  <a:lnTo>
                    <a:pt x="1344" y="441"/>
                  </a:lnTo>
                  <a:lnTo>
                    <a:pt x="1323" y="433"/>
                  </a:lnTo>
                  <a:lnTo>
                    <a:pt x="1309" y="420"/>
                  </a:lnTo>
                  <a:lnTo>
                    <a:pt x="1300" y="403"/>
                  </a:lnTo>
                  <a:lnTo>
                    <a:pt x="1299" y="380"/>
                  </a:lnTo>
                  <a:lnTo>
                    <a:pt x="1303" y="359"/>
                  </a:lnTo>
                  <a:lnTo>
                    <a:pt x="1303" y="358"/>
                  </a:lnTo>
                  <a:lnTo>
                    <a:pt x="1306" y="352"/>
                  </a:lnTo>
                  <a:lnTo>
                    <a:pt x="1314" y="343"/>
                  </a:lnTo>
                  <a:lnTo>
                    <a:pt x="1323" y="333"/>
                  </a:lnTo>
                  <a:lnTo>
                    <a:pt x="1337" y="324"/>
                  </a:lnTo>
                  <a:lnTo>
                    <a:pt x="1355" y="318"/>
                  </a:lnTo>
                  <a:lnTo>
                    <a:pt x="1379" y="315"/>
                  </a:lnTo>
                  <a:lnTo>
                    <a:pt x="1407" y="316"/>
                  </a:lnTo>
                  <a:lnTo>
                    <a:pt x="1384" y="313"/>
                  </a:lnTo>
                  <a:lnTo>
                    <a:pt x="1359" y="313"/>
                  </a:lnTo>
                  <a:lnTo>
                    <a:pt x="1336" y="317"/>
                  </a:lnTo>
                  <a:lnTo>
                    <a:pt x="1314" y="331"/>
                  </a:lnTo>
                  <a:lnTo>
                    <a:pt x="1298" y="351"/>
                  </a:lnTo>
                  <a:lnTo>
                    <a:pt x="1289" y="372"/>
                  </a:lnTo>
                  <a:lnTo>
                    <a:pt x="1289" y="396"/>
                  </a:lnTo>
                  <a:lnTo>
                    <a:pt x="1297" y="419"/>
                  </a:lnTo>
                  <a:lnTo>
                    <a:pt x="1313" y="437"/>
                  </a:lnTo>
                  <a:lnTo>
                    <a:pt x="1332" y="449"/>
                  </a:lnTo>
                  <a:lnTo>
                    <a:pt x="1355" y="452"/>
                  </a:lnTo>
                  <a:close/>
                  <a:moveTo>
                    <a:pt x="1221" y="559"/>
                  </a:moveTo>
                  <a:lnTo>
                    <a:pt x="1210" y="552"/>
                  </a:lnTo>
                  <a:lnTo>
                    <a:pt x="1180" y="520"/>
                  </a:lnTo>
                  <a:lnTo>
                    <a:pt x="1160" y="486"/>
                  </a:lnTo>
                  <a:lnTo>
                    <a:pt x="1144" y="444"/>
                  </a:lnTo>
                  <a:lnTo>
                    <a:pt x="1138" y="404"/>
                  </a:lnTo>
                  <a:lnTo>
                    <a:pt x="1141" y="361"/>
                  </a:lnTo>
                  <a:lnTo>
                    <a:pt x="1149" y="321"/>
                  </a:lnTo>
                  <a:lnTo>
                    <a:pt x="1169" y="282"/>
                  </a:lnTo>
                  <a:lnTo>
                    <a:pt x="1197" y="248"/>
                  </a:lnTo>
                  <a:lnTo>
                    <a:pt x="1231" y="217"/>
                  </a:lnTo>
                  <a:lnTo>
                    <a:pt x="1271" y="193"/>
                  </a:lnTo>
                  <a:lnTo>
                    <a:pt x="1309" y="175"/>
                  </a:lnTo>
                  <a:lnTo>
                    <a:pt x="1362" y="158"/>
                  </a:lnTo>
                  <a:lnTo>
                    <a:pt x="1417" y="146"/>
                  </a:lnTo>
                  <a:lnTo>
                    <a:pt x="1474" y="142"/>
                  </a:lnTo>
                  <a:lnTo>
                    <a:pt x="1534" y="142"/>
                  </a:lnTo>
                  <a:lnTo>
                    <a:pt x="1596" y="143"/>
                  </a:lnTo>
                  <a:lnTo>
                    <a:pt x="1658" y="146"/>
                  </a:lnTo>
                  <a:lnTo>
                    <a:pt x="1690" y="147"/>
                  </a:lnTo>
                  <a:lnTo>
                    <a:pt x="1666" y="181"/>
                  </a:lnTo>
                  <a:lnTo>
                    <a:pt x="1631" y="241"/>
                  </a:lnTo>
                  <a:lnTo>
                    <a:pt x="1602" y="309"/>
                  </a:lnTo>
                  <a:lnTo>
                    <a:pt x="1580" y="357"/>
                  </a:lnTo>
                  <a:lnTo>
                    <a:pt x="1563" y="412"/>
                  </a:lnTo>
                  <a:lnTo>
                    <a:pt x="1559" y="432"/>
                  </a:lnTo>
                  <a:lnTo>
                    <a:pt x="1522" y="446"/>
                  </a:lnTo>
                  <a:lnTo>
                    <a:pt x="1523" y="428"/>
                  </a:lnTo>
                  <a:lnTo>
                    <a:pt x="1519" y="397"/>
                  </a:lnTo>
                  <a:lnTo>
                    <a:pt x="1504" y="366"/>
                  </a:lnTo>
                  <a:lnTo>
                    <a:pt x="1486" y="340"/>
                  </a:lnTo>
                  <a:lnTo>
                    <a:pt x="1461" y="320"/>
                  </a:lnTo>
                  <a:lnTo>
                    <a:pt x="1437" y="304"/>
                  </a:lnTo>
                  <a:lnTo>
                    <a:pt x="1411" y="297"/>
                  </a:lnTo>
                  <a:lnTo>
                    <a:pt x="1382" y="296"/>
                  </a:lnTo>
                  <a:lnTo>
                    <a:pt x="1356" y="300"/>
                  </a:lnTo>
                  <a:lnTo>
                    <a:pt x="1331" y="309"/>
                  </a:lnTo>
                  <a:lnTo>
                    <a:pt x="1308" y="324"/>
                  </a:lnTo>
                  <a:lnTo>
                    <a:pt x="1292" y="346"/>
                  </a:lnTo>
                  <a:lnTo>
                    <a:pt x="1285" y="357"/>
                  </a:lnTo>
                  <a:lnTo>
                    <a:pt x="1303" y="333"/>
                  </a:lnTo>
                  <a:lnTo>
                    <a:pt x="1327" y="314"/>
                  </a:lnTo>
                  <a:lnTo>
                    <a:pt x="1353" y="304"/>
                  </a:lnTo>
                  <a:lnTo>
                    <a:pt x="1385" y="300"/>
                  </a:lnTo>
                  <a:lnTo>
                    <a:pt x="1416" y="303"/>
                  </a:lnTo>
                  <a:lnTo>
                    <a:pt x="1443" y="313"/>
                  </a:lnTo>
                  <a:lnTo>
                    <a:pt x="1474" y="334"/>
                  </a:lnTo>
                  <a:lnTo>
                    <a:pt x="1497" y="362"/>
                  </a:lnTo>
                  <a:lnTo>
                    <a:pt x="1510" y="395"/>
                  </a:lnTo>
                  <a:lnTo>
                    <a:pt x="1517" y="430"/>
                  </a:lnTo>
                  <a:lnTo>
                    <a:pt x="1515" y="449"/>
                  </a:lnTo>
                  <a:lnTo>
                    <a:pt x="1485" y="461"/>
                  </a:lnTo>
                  <a:lnTo>
                    <a:pt x="1407" y="491"/>
                  </a:lnTo>
                  <a:lnTo>
                    <a:pt x="1330" y="518"/>
                  </a:lnTo>
                  <a:lnTo>
                    <a:pt x="1254" y="546"/>
                  </a:lnTo>
                  <a:lnTo>
                    <a:pt x="1221" y="559"/>
                  </a:lnTo>
                  <a:close/>
                  <a:moveTo>
                    <a:pt x="1326" y="598"/>
                  </a:moveTo>
                  <a:lnTo>
                    <a:pt x="1283" y="590"/>
                  </a:lnTo>
                  <a:lnTo>
                    <a:pt x="1258" y="579"/>
                  </a:lnTo>
                  <a:lnTo>
                    <a:pt x="1265" y="577"/>
                  </a:lnTo>
                  <a:lnTo>
                    <a:pt x="1341" y="553"/>
                  </a:lnTo>
                  <a:lnTo>
                    <a:pt x="1420" y="526"/>
                  </a:lnTo>
                  <a:lnTo>
                    <a:pt x="1499" y="498"/>
                  </a:lnTo>
                  <a:lnTo>
                    <a:pt x="1507" y="495"/>
                  </a:lnTo>
                  <a:lnTo>
                    <a:pt x="1506" y="499"/>
                  </a:lnTo>
                  <a:lnTo>
                    <a:pt x="1487" y="530"/>
                  </a:lnTo>
                  <a:lnTo>
                    <a:pt x="1463" y="554"/>
                  </a:lnTo>
                  <a:lnTo>
                    <a:pt x="1434" y="575"/>
                  </a:lnTo>
                  <a:lnTo>
                    <a:pt x="1401" y="588"/>
                  </a:lnTo>
                  <a:lnTo>
                    <a:pt x="1369" y="598"/>
                  </a:lnTo>
                  <a:lnTo>
                    <a:pt x="1326" y="598"/>
                  </a:lnTo>
                  <a:close/>
                  <a:moveTo>
                    <a:pt x="423" y="610"/>
                  </a:moveTo>
                  <a:lnTo>
                    <a:pt x="475" y="608"/>
                  </a:lnTo>
                  <a:lnTo>
                    <a:pt x="526" y="598"/>
                  </a:lnTo>
                  <a:lnTo>
                    <a:pt x="575" y="582"/>
                  </a:lnTo>
                  <a:lnTo>
                    <a:pt x="620" y="558"/>
                  </a:lnTo>
                  <a:lnTo>
                    <a:pt x="663" y="525"/>
                  </a:lnTo>
                  <a:lnTo>
                    <a:pt x="696" y="489"/>
                  </a:lnTo>
                  <a:lnTo>
                    <a:pt x="722" y="450"/>
                  </a:lnTo>
                  <a:lnTo>
                    <a:pt x="741" y="407"/>
                  </a:lnTo>
                  <a:lnTo>
                    <a:pt x="754" y="360"/>
                  </a:lnTo>
                  <a:lnTo>
                    <a:pt x="760" y="310"/>
                  </a:lnTo>
                  <a:lnTo>
                    <a:pt x="760" y="263"/>
                  </a:lnTo>
                  <a:lnTo>
                    <a:pt x="753" y="216"/>
                  </a:lnTo>
                  <a:lnTo>
                    <a:pt x="737" y="170"/>
                  </a:lnTo>
                  <a:lnTo>
                    <a:pt x="719" y="131"/>
                  </a:lnTo>
                  <a:lnTo>
                    <a:pt x="719" y="132"/>
                  </a:lnTo>
                  <a:lnTo>
                    <a:pt x="748" y="147"/>
                  </a:lnTo>
                  <a:lnTo>
                    <a:pt x="778" y="157"/>
                  </a:lnTo>
                  <a:lnTo>
                    <a:pt x="809" y="162"/>
                  </a:lnTo>
                  <a:lnTo>
                    <a:pt x="842" y="160"/>
                  </a:lnTo>
                  <a:lnTo>
                    <a:pt x="871" y="152"/>
                  </a:lnTo>
                  <a:lnTo>
                    <a:pt x="901" y="138"/>
                  </a:lnTo>
                  <a:lnTo>
                    <a:pt x="907" y="133"/>
                  </a:lnTo>
                  <a:lnTo>
                    <a:pt x="925" y="123"/>
                  </a:lnTo>
                  <a:lnTo>
                    <a:pt x="945" y="103"/>
                  </a:lnTo>
                  <a:lnTo>
                    <a:pt x="960" y="78"/>
                  </a:lnTo>
                  <a:lnTo>
                    <a:pt x="971" y="50"/>
                  </a:lnTo>
                  <a:lnTo>
                    <a:pt x="970" y="21"/>
                  </a:lnTo>
                  <a:lnTo>
                    <a:pt x="977" y="34"/>
                  </a:lnTo>
                  <a:lnTo>
                    <a:pt x="993" y="51"/>
                  </a:lnTo>
                  <a:lnTo>
                    <a:pt x="1013" y="65"/>
                  </a:lnTo>
                  <a:lnTo>
                    <a:pt x="1038" y="70"/>
                  </a:lnTo>
                  <a:lnTo>
                    <a:pt x="1061" y="71"/>
                  </a:lnTo>
                  <a:lnTo>
                    <a:pt x="1084" y="62"/>
                  </a:lnTo>
                  <a:lnTo>
                    <a:pt x="1102" y="46"/>
                  </a:lnTo>
                  <a:lnTo>
                    <a:pt x="1112" y="30"/>
                  </a:lnTo>
                  <a:lnTo>
                    <a:pt x="1115" y="8"/>
                  </a:lnTo>
                  <a:lnTo>
                    <a:pt x="1112" y="0"/>
                  </a:lnTo>
                  <a:lnTo>
                    <a:pt x="1111" y="0"/>
                  </a:lnTo>
                  <a:lnTo>
                    <a:pt x="1112" y="1"/>
                  </a:lnTo>
                  <a:lnTo>
                    <a:pt x="1112" y="22"/>
                  </a:lnTo>
                  <a:lnTo>
                    <a:pt x="1104" y="40"/>
                  </a:lnTo>
                  <a:lnTo>
                    <a:pt x="1088" y="57"/>
                  </a:lnTo>
                  <a:lnTo>
                    <a:pt x="1068" y="67"/>
                  </a:lnTo>
                  <a:lnTo>
                    <a:pt x="1047" y="70"/>
                  </a:lnTo>
                  <a:lnTo>
                    <a:pt x="1025" y="66"/>
                  </a:lnTo>
                  <a:lnTo>
                    <a:pt x="1005" y="55"/>
                  </a:lnTo>
                  <a:lnTo>
                    <a:pt x="982" y="37"/>
                  </a:lnTo>
                  <a:lnTo>
                    <a:pt x="969" y="13"/>
                  </a:lnTo>
                  <a:lnTo>
                    <a:pt x="967" y="0"/>
                  </a:lnTo>
                  <a:lnTo>
                    <a:pt x="946" y="0"/>
                  </a:lnTo>
                  <a:lnTo>
                    <a:pt x="951" y="26"/>
                  </a:lnTo>
                  <a:lnTo>
                    <a:pt x="948" y="58"/>
                  </a:lnTo>
                  <a:lnTo>
                    <a:pt x="935" y="85"/>
                  </a:lnTo>
                  <a:lnTo>
                    <a:pt x="915" y="109"/>
                  </a:lnTo>
                  <a:lnTo>
                    <a:pt x="887" y="126"/>
                  </a:lnTo>
                  <a:lnTo>
                    <a:pt x="855" y="133"/>
                  </a:lnTo>
                  <a:lnTo>
                    <a:pt x="822" y="130"/>
                  </a:lnTo>
                  <a:lnTo>
                    <a:pt x="791" y="122"/>
                  </a:lnTo>
                  <a:lnTo>
                    <a:pt x="766" y="105"/>
                  </a:lnTo>
                  <a:lnTo>
                    <a:pt x="742" y="83"/>
                  </a:lnTo>
                  <a:lnTo>
                    <a:pt x="726" y="54"/>
                  </a:lnTo>
                  <a:lnTo>
                    <a:pt x="717" y="17"/>
                  </a:lnTo>
                  <a:lnTo>
                    <a:pt x="716" y="0"/>
                  </a:lnTo>
                  <a:lnTo>
                    <a:pt x="705" y="0"/>
                  </a:lnTo>
                  <a:lnTo>
                    <a:pt x="705" y="15"/>
                  </a:lnTo>
                  <a:lnTo>
                    <a:pt x="715" y="55"/>
                  </a:lnTo>
                  <a:lnTo>
                    <a:pt x="734" y="89"/>
                  </a:lnTo>
                  <a:lnTo>
                    <a:pt x="759" y="115"/>
                  </a:lnTo>
                  <a:lnTo>
                    <a:pt x="789" y="134"/>
                  </a:lnTo>
                  <a:lnTo>
                    <a:pt x="825" y="145"/>
                  </a:lnTo>
                  <a:lnTo>
                    <a:pt x="861" y="147"/>
                  </a:lnTo>
                  <a:lnTo>
                    <a:pt x="884" y="141"/>
                  </a:lnTo>
                  <a:lnTo>
                    <a:pt x="879" y="144"/>
                  </a:lnTo>
                  <a:lnTo>
                    <a:pt x="847" y="156"/>
                  </a:lnTo>
                  <a:lnTo>
                    <a:pt x="813" y="157"/>
                  </a:lnTo>
                  <a:lnTo>
                    <a:pt x="778" y="151"/>
                  </a:lnTo>
                  <a:lnTo>
                    <a:pt x="747" y="140"/>
                  </a:lnTo>
                  <a:lnTo>
                    <a:pt x="718" y="124"/>
                  </a:lnTo>
                  <a:lnTo>
                    <a:pt x="702" y="109"/>
                  </a:lnTo>
                  <a:lnTo>
                    <a:pt x="689" y="92"/>
                  </a:lnTo>
                  <a:lnTo>
                    <a:pt x="678" y="81"/>
                  </a:lnTo>
                  <a:lnTo>
                    <a:pt x="666" y="63"/>
                  </a:lnTo>
                  <a:lnTo>
                    <a:pt x="651" y="24"/>
                  </a:lnTo>
                  <a:lnTo>
                    <a:pt x="650" y="0"/>
                  </a:lnTo>
                  <a:lnTo>
                    <a:pt x="641" y="0"/>
                  </a:lnTo>
                  <a:lnTo>
                    <a:pt x="644" y="16"/>
                  </a:lnTo>
                  <a:lnTo>
                    <a:pt x="655" y="53"/>
                  </a:lnTo>
                  <a:lnTo>
                    <a:pt x="660" y="63"/>
                  </a:lnTo>
                  <a:lnTo>
                    <a:pt x="656" y="60"/>
                  </a:lnTo>
                  <a:lnTo>
                    <a:pt x="616" y="33"/>
                  </a:lnTo>
                  <a:lnTo>
                    <a:pt x="569" y="16"/>
                  </a:lnTo>
                  <a:lnTo>
                    <a:pt x="525" y="9"/>
                  </a:lnTo>
                  <a:lnTo>
                    <a:pt x="480" y="12"/>
                  </a:lnTo>
                  <a:lnTo>
                    <a:pt x="438" y="25"/>
                  </a:lnTo>
                  <a:lnTo>
                    <a:pt x="399" y="44"/>
                  </a:lnTo>
                  <a:lnTo>
                    <a:pt x="363" y="72"/>
                  </a:lnTo>
                  <a:lnTo>
                    <a:pt x="336" y="106"/>
                  </a:lnTo>
                  <a:lnTo>
                    <a:pt x="316" y="146"/>
                  </a:lnTo>
                  <a:lnTo>
                    <a:pt x="310" y="184"/>
                  </a:lnTo>
                  <a:lnTo>
                    <a:pt x="314" y="223"/>
                  </a:lnTo>
                  <a:lnTo>
                    <a:pt x="327" y="259"/>
                  </a:lnTo>
                  <a:lnTo>
                    <a:pt x="349" y="291"/>
                  </a:lnTo>
                  <a:lnTo>
                    <a:pt x="331" y="265"/>
                  </a:lnTo>
                  <a:lnTo>
                    <a:pt x="317" y="230"/>
                  </a:lnTo>
                  <a:lnTo>
                    <a:pt x="313" y="193"/>
                  </a:lnTo>
                  <a:lnTo>
                    <a:pt x="316" y="155"/>
                  </a:lnTo>
                  <a:lnTo>
                    <a:pt x="334" y="118"/>
                  </a:lnTo>
                  <a:lnTo>
                    <a:pt x="359" y="85"/>
                  </a:lnTo>
                  <a:lnTo>
                    <a:pt x="388" y="54"/>
                  </a:lnTo>
                  <a:lnTo>
                    <a:pt x="424" y="34"/>
                  </a:lnTo>
                  <a:lnTo>
                    <a:pt x="465" y="18"/>
                  </a:lnTo>
                  <a:lnTo>
                    <a:pt x="506" y="12"/>
                  </a:lnTo>
                  <a:lnTo>
                    <a:pt x="548" y="15"/>
                  </a:lnTo>
                  <a:lnTo>
                    <a:pt x="596" y="29"/>
                  </a:lnTo>
                  <a:lnTo>
                    <a:pt x="635" y="51"/>
                  </a:lnTo>
                  <a:lnTo>
                    <a:pt x="666" y="75"/>
                  </a:lnTo>
                  <a:lnTo>
                    <a:pt x="671" y="84"/>
                  </a:lnTo>
                  <a:lnTo>
                    <a:pt x="696" y="110"/>
                  </a:lnTo>
                  <a:lnTo>
                    <a:pt x="699" y="113"/>
                  </a:lnTo>
                  <a:lnTo>
                    <a:pt x="720" y="150"/>
                  </a:lnTo>
                  <a:lnTo>
                    <a:pt x="738" y="192"/>
                  </a:lnTo>
                  <a:lnTo>
                    <a:pt x="749" y="235"/>
                  </a:lnTo>
                  <a:lnTo>
                    <a:pt x="753" y="280"/>
                  </a:lnTo>
                  <a:lnTo>
                    <a:pt x="752" y="326"/>
                  </a:lnTo>
                  <a:lnTo>
                    <a:pt x="743" y="371"/>
                  </a:lnTo>
                  <a:lnTo>
                    <a:pt x="731" y="414"/>
                  </a:lnTo>
                  <a:lnTo>
                    <a:pt x="711" y="454"/>
                  </a:lnTo>
                  <a:lnTo>
                    <a:pt x="683" y="491"/>
                  </a:lnTo>
                  <a:lnTo>
                    <a:pt x="644" y="528"/>
                  </a:lnTo>
                  <a:lnTo>
                    <a:pt x="600" y="558"/>
                  </a:lnTo>
                  <a:lnTo>
                    <a:pt x="552" y="578"/>
                  </a:lnTo>
                  <a:lnTo>
                    <a:pt x="502" y="592"/>
                  </a:lnTo>
                  <a:lnTo>
                    <a:pt x="449" y="598"/>
                  </a:lnTo>
                  <a:lnTo>
                    <a:pt x="394" y="596"/>
                  </a:lnTo>
                  <a:lnTo>
                    <a:pt x="343" y="587"/>
                  </a:lnTo>
                  <a:lnTo>
                    <a:pt x="292" y="574"/>
                  </a:lnTo>
                  <a:lnTo>
                    <a:pt x="242" y="550"/>
                  </a:lnTo>
                  <a:lnTo>
                    <a:pt x="199" y="523"/>
                  </a:lnTo>
                  <a:lnTo>
                    <a:pt x="157" y="487"/>
                  </a:lnTo>
                  <a:lnTo>
                    <a:pt x="116" y="444"/>
                  </a:lnTo>
                  <a:lnTo>
                    <a:pt x="82" y="397"/>
                  </a:lnTo>
                  <a:lnTo>
                    <a:pt x="56" y="346"/>
                  </a:lnTo>
                  <a:lnTo>
                    <a:pt x="35" y="292"/>
                  </a:lnTo>
                  <a:lnTo>
                    <a:pt x="22" y="235"/>
                  </a:lnTo>
                  <a:lnTo>
                    <a:pt x="19" y="178"/>
                  </a:lnTo>
                  <a:lnTo>
                    <a:pt x="20" y="118"/>
                  </a:lnTo>
                  <a:lnTo>
                    <a:pt x="30" y="62"/>
                  </a:lnTo>
                  <a:lnTo>
                    <a:pt x="47" y="5"/>
                  </a:lnTo>
                  <a:lnTo>
                    <a:pt x="50" y="0"/>
                  </a:lnTo>
                  <a:lnTo>
                    <a:pt x="29" y="0"/>
                  </a:lnTo>
                  <a:lnTo>
                    <a:pt x="15" y="46"/>
                  </a:lnTo>
                  <a:lnTo>
                    <a:pt x="3" y="106"/>
                  </a:lnTo>
                  <a:lnTo>
                    <a:pt x="0" y="169"/>
                  </a:lnTo>
                  <a:lnTo>
                    <a:pt x="6" y="231"/>
                  </a:lnTo>
                  <a:lnTo>
                    <a:pt x="17" y="291"/>
                  </a:lnTo>
                  <a:lnTo>
                    <a:pt x="40" y="351"/>
                  </a:lnTo>
                  <a:lnTo>
                    <a:pt x="69" y="405"/>
                  </a:lnTo>
                  <a:lnTo>
                    <a:pt x="106" y="456"/>
                  </a:lnTo>
                  <a:lnTo>
                    <a:pt x="142" y="493"/>
                  </a:lnTo>
                  <a:lnTo>
                    <a:pt x="181" y="527"/>
                  </a:lnTo>
                  <a:lnTo>
                    <a:pt x="226" y="556"/>
                  </a:lnTo>
                  <a:lnTo>
                    <a:pt x="273" y="579"/>
                  </a:lnTo>
                  <a:lnTo>
                    <a:pt x="321" y="595"/>
                  </a:lnTo>
                  <a:lnTo>
                    <a:pt x="372" y="605"/>
                  </a:lnTo>
                  <a:lnTo>
                    <a:pt x="423" y="610"/>
                  </a:lnTo>
                  <a:close/>
                  <a:moveTo>
                    <a:pt x="2285" y="612"/>
                  </a:moveTo>
                  <a:lnTo>
                    <a:pt x="2281" y="570"/>
                  </a:lnTo>
                  <a:lnTo>
                    <a:pt x="2264" y="517"/>
                  </a:lnTo>
                  <a:lnTo>
                    <a:pt x="2239" y="472"/>
                  </a:lnTo>
                  <a:lnTo>
                    <a:pt x="2209" y="433"/>
                  </a:lnTo>
                  <a:lnTo>
                    <a:pt x="2172" y="398"/>
                  </a:lnTo>
                  <a:lnTo>
                    <a:pt x="2169" y="395"/>
                  </a:lnTo>
                  <a:lnTo>
                    <a:pt x="2194" y="327"/>
                  </a:lnTo>
                  <a:lnTo>
                    <a:pt x="2228" y="257"/>
                  </a:lnTo>
                  <a:lnTo>
                    <a:pt x="2273" y="184"/>
                  </a:lnTo>
                  <a:lnTo>
                    <a:pt x="2325" y="110"/>
                  </a:lnTo>
                  <a:lnTo>
                    <a:pt x="2362" y="61"/>
                  </a:lnTo>
                  <a:lnTo>
                    <a:pt x="2353" y="75"/>
                  </a:lnTo>
                  <a:lnTo>
                    <a:pt x="2329" y="126"/>
                  </a:lnTo>
                  <a:lnTo>
                    <a:pt x="2312" y="172"/>
                  </a:lnTo>
                  <a:lnTo>
                    <a:pt x="2305" y="216"/>
                  </a:lnTo>
                  <a:lnTo>
                    <a:pt x="2303" y="258"/>
                  </a:lnTo>
                  <a:lnTo>
                    <a:pt x="2304" y="296"/>
                  </a:lnTo>
                  <a:lnTo>
                    <a:pt x="2314" y="330"/>
                  </a:lnTo>
                  <a:lnTo>
                    <a:pt x="2326" y="360"/>
                  </a:lnTo>
                  <a:lnTo>
                    <a:pt x="2341" y="385"/>
                  </a:lnTo>
                  <a:lnTo>
                    <a:pt x="2358" y="406"/>
                  </a:lnTo>
                  <a:lnTo>
                    <a:pt x="2377" y="422"/>
                  </a:lnTo>
                  <a:lnTo>
                    <a:pt x="2411" y="446"/>
                  </a:lnTo>
                  <a:lnTo>
                    <a:pt x="2448" y="456"/>
                  </a:lnTo>
                  <a:lnTo>
                    <a:pt x="2467" y="460"/>
                  </a:lnTo>
                  <a:lnTo>
                    <a:pt x="2429" y="469"/>
                  </a:lnTo>
                  <a:lnTo>
                    <a:pt x="2396" y="489"/>
                  </a:lnTo>
                  <a:lnTo>
                    <a:pt x="2367" y="512"/>
                  </a:lnTo>
                  <a:lnTo>
                    <a:pt x="2363" y="517"/>
                  </a:lnTo>
                  <a:lnTo>
                    <a:pt x="2359" y="519"/>
                  </a:lnTo>
                  <a:lnTo>
                    <a:pt x="2329" y="542"/>
                  </a:lnTo>
                  <a:lnTo>
                    <a:pt x="2303" y="575"/>
                  </a:lnTo>
                  <a:lnTo>
                    <a:pt x="2285" y="612"/>
                  </a:lnTo>
                  <a:close/>
                  <a:moveTo>
                    <a:pt x="2450" y="774"/>
                  </a:moveTo>
                  <a:lnTo>
                    <a:pt x="2483" y="773"/>
                  </a:lnTo>
                  <a:lnTo>
                    <a:pt x="2446" y="773"/>
                  </a:lnTo>
                  <a:lnTo>
                    <a:pt x="2450" y="774"/>
                  </a:lnTo>
                  <a:close/>
                  <a:moveTo>
                    <a:pt x="2210" y="820"/>
                  </a:moveTo>
                  <a:lnTo>
                    <a:pt x="2183" y="781"/>
                  </a:lnTo>
                  <a:lnTo>
                    <a:pt x="2161" y="732"/>
                  </a:lnTo>
                  <a:lnTo>
                    <a:pt x="2147" y="679"/>
                  </a:lnTo>
                  <a:lnTo>
                    <a:pt x="2141" y="608"/>
                  </a:lnTo>
                  <a:lnTo>
                    <a:pt x="2140" y="536"/>
                  </a:lnTo>
                  <a:lnTo>
                    <a:pt x="2151" y="466"/>
                  </a:lnTo>
                  <a:lnTo>
                    <a:pt x="2165" y="407"/>
                  </a:lnTo>
                  <a:lnTo>
                    <a:pt x="2171" y="411"/>
                  </a:lnTo>
                  <a:lnTo>
                    <a:pt x="2207" y="444"/>
                  </a:lnTo>
                  <a:lnTo>
                    <a:pt x="2233" y="483"/>
                  </a:lnTo>
                  <a:lnTo>
                    <a:pt x="2256" y="526"/>
                  </a:lnTo>
                  <a:lnTo>
                    <a:pt x="2270" y="570"/>
                  </a:lnTo>
                  <a:lnTo>
                    <a:pt x="2276" y="617"/>
                  </a:lnTo>
                  <a:lnTo>
                    <a:pt x="2274" y="665"/>
                  </a:lnTo>
                  <a:lnTo>
                    <a:pt x="2265" y="710"/>
                  </a:lnTo>
                  <a:lnTo>
                    <a:pt x="2250" y="753"/>
                  </a:lnTo>
                  <a:lnTo>
                    <a:pt x="2227" y="796"/>
                  </a:lnTo>
                  <a:lnTo>
                    <a:pt x="2210" y="820"/>
                  </a:lnTo>
                  <a:close/>
                  <a:moveTo>
                    <a:pt x="2444" y="824"/>
                  </a:moveTo>
                  <a:lnTo>
                    <a:pt x="2467" y="817"/>
                  </a:lnTo>
                  <a:lnTo>
                    <a:pt x="2495" y="796"/>
                  </a:lnTo>
                  <a:lnTo>
                    <a:pt x="2517" y="770"/>
                  </a:lnTo>
                  <a:lnTo>
                    <a:pt x="2533" y="739"/>
                  </a:lnTo>
                  <a:lnTo>
                    <a:pt x="2535" y="704"/>
                  </a:lnTo>
                  <a:lnTo>
                    <a:pt x="2530" y="738"/>
                  </a:lnTo>
                  <a:lnTo>
                    <a:pt x="2518" y="767"/>
                  </a:lnTo>
                  <a:lnTo>
                    <a:pt x="2497" y="794"/>
                  </a:lnTo>
                  <a:lnTo>
                    <a:pt x="2469" y="814"/>
                  </a:lnTo>
                  <a:lnTo>
                    <a:pt x="2444" y="824"/>
                  </a:lnTo>
                  <a:close/>
                  <a:moveTo>
                    <a:pt x="2438" y="826"/>
                  </a:moveTo>
                  <a:lnTo>
                    <a:pt x="2439" y="826"/>
                  </a:lnTo>
                  <a:lnTo>
                    <a:pt x="2444" y="824"/>
                  </a:lnTo>
                  <a:lnTo>
                    <a:pt x="2438" y="826"/>
                  </a:lnTo>
                  <a:close/>
                  <a:moveTo>
                    <a:pt x="1740" y="883"/>
                  </a:moveTo>
                  <a:lnTo>
                    <a:pt x="1700" y="855"/>
                  </a:lnTo>
                  <a:lnTo>
                    <a:pt x="1655" y="811"/>
                  </a:lnTo>
                  <a:lnTo>
                    <a:pt x="1615" y="759"/>
                  </a:lnTo>
                  <a:lnTo>
                    <a:pt x="1584" y="702"/>
                  </a:lnTo>
                  <a:lnTo>
                    <a:pt x="1567" y="650"/>
                  </a:lnTo>
                  <a:lnTo>
                    <a:pt x="1560" y="594"/>
                  </a:lnTo>
                  <a:lnTo>
                    <a:pt x="1558" y="536"/>
                  </a:lnTo>
                  <a:lnTo>
                    <a:pt x="1564" y="477"/>
                  </a:lnTo>
                  <a:lnTo>
                    <a:pt x="1564" y="475"/>
                  </a:lnTo>
                  <a:lnTo>
                    <a:pt x="1577" y="471"/>
                  </a:lnTo>
                  <a:lnTo>
                    <a:pt x="1654" y="438"/>
                  </a:lnTo>
                  <a:lnTo>
                    <a:pt x="1728" y="402"/>
                  </a:lnTo>
                  <a:lnTo>
                    <a:pt x="1821" y="357"/>
                  </a:lnTo>
                  <a:lnTo>
                    <a:pt x="1918" y="308"/>
                  </a:lnTo>
                  <a:lnTo>
                    <a:pt x="2010" y="252"/>
                  </a:lnTo>
                  <a:lnTo>
                    <a:pt x="2104" y="193"/>
                  </a:lnTo>
                  <a:lnTo>
                    <a:pt x="2194" y="131"/>
                  </a:lnTo>
                  <a:lnTo>
                    <a:pt x="2225" y="108"/>
                  </a:lnTo>
                  <a:lnTo>
                    <a:pt x="2202" y="133"/>
                  </a:lnTo>
                  <a:lnTo>
                    <a:pt x="2106" y="246"/>
                  </a:lnTo>
                  <a:lnTo>
                    <a:pt x="2033" y="341"/>
                  </a:lnTo>
                  <a:lnTo>
                    <a:pt x="1984" y="343"/>
                  </a:lnTo>
                  <a:lnTo>
                    <a:pt x="1943" y="351"/>
                  </a:lnTo>
                  <a:lnTo>
                    <a:pt x="1903" y="365"/>
                  </a:lnTo>
                  <a:lnTo>
                    <a:pt x="1869" y="388"/>
                  </a:lnTo>
                  <a:lnTo>
                    <a:pt x="1839" y="417"/>
                  </a:lnTo>
                  <a:lnTo>
                    <a:pt x="1817" y="451"/>
                  </a:lnTo>
                  <a:lnTo>
                    <a:pt x="1800" y="490"/>
                  </a:lnTo>
                  <a:lnTo>
                    <a:pt x="1795" y="532"/>
                  </a:lnTo>
                  <a:lnTo>
                    <a:pt x="1796" y="576"/>
                  </a:lnTo>
                  <a:lnTo>
                    <a:pt x="1804" y="598"/>
                  </a:lnTo>
                  <a:lnTo>
                    <a:pt x="1797" y="557"/>
                  </a:lnTo>
                  <a:lnTo>
                    <a:pt x="1799" y="517"/>
                  </a:lnTo>
                  <a:lnTo>
                    <a:pt x="1812" y="477"/>
                  </a:lnTo>
                  <a:lnTo>
                    <a:pt x="1828" y="442"/>
                  </a:lnTo>
                  <a:lnTo>
                    <a:pt x="1853" y="412"/>
                  </a:lnTo>
                  <a:lnTo>
                    <a:pt x="1884" y="387"/>
                  </a:lnTo>
                  <a:lnTo>
                    <a:pt x="1918" y="368"/>
                  </a:lnTo>
                  <a:lnTo>
                    <a:pt x="1955" y="355"/>
                  </a:lnTo>
                  <a:lnTo>
                    <a:pt x="2001" y="348"/>
                  </a:lnTo>
                  <a:lnTo>
                    <a:pt x="2027" y="350"/>
                  </a:lnTo>
                  <a:lnTo>
                    <a:pt x="2018" y="360"/>
                  </a:lnTo>
                  <a:lnTo>
                    <a:pt x="1943" y="470"/>
                  </a:lnTo>
                  <a:lnTo>
                    <a:pt x="1876" y="580"/>
                  </a:lnTo>
                  <a:lnTo>
                    <a:pt x="1818" y="689"/>
                  </a:lnTo>
                  <a:lnTo>
                    <a:pt x="1774" y="795"/>
                  </a:lnTo>
                  <a:lnTo>
                    <a:pt x="1740" y="883"/>
                  </a:lnTo>
                  <a:close/>
                  <a:moveTo>
                    <a:pt x="2108" y="907"/>
                  </a:moveTo>
                  <a:lnTo>
                    <a:pt x="2091" y="882"/>
                  </a:lnTo>
                  <a:lnTo>
                    <a:pt x="2070" y="842"/>
                  </a:lnTo>
                  <a:lnTo>
                    <a:pt x="2054" y="794"/>
                  </a:lnTo>
                  <a:lnTo>
                    <a:pt x="2042" y="743"/>
                  </a:lnTo>
                  <a:lnTo>
                    <a:pt x="2031" y="688"/>
                  </a:lnTo>
                  <a:lnTo>
                    <a:pt x="2030" y="629"/>
                  </a:lnTo>
                  <a:lnTo>
                    <a:pt x="2033" y="567"/>
                  </a:lnTo>
                  <a:lnTo>
                    <a:pt x="2041" y="502"/>
                  </a:lnTo>
                  <a:lnTo>
                    <a:pt x="2059" y="436"/>
                  </a:lnTo>
                  <a:lnTo>
                    <a:pt x="2083" y="364"/>
                  </a:lnTo>
                  <a:lnTo>
                    <a:pt x="2084" y="362"/>
                  </a:lnTo>
                  <a:lnTo>
                    <a:pt x="2091" y="364"/>
                  </a:lnTo>
                  <a:lnTo>
                    <a:pt x="2132" y="383"/>
                  </a:lnTo>
                  <a:lnTo>
                    <a:pt x="2122" y="415"/>
                  </a:lnTo>
                  <a:lnTo>
                    <a:pt x="2107" y="465"/>
                  </a:lnTo>
                  <a:lnTo>
                    <a:pt x="2099" y="509"/>
                  </a:lnTo>
                  <a:lnTo>
                    <a:pt x="2096" y="551"/>
                  </a:lnTo>
                  <a:lnTo>
                    <a:pt x="2093" y="584"/>
                  </a:lnTo>
                  <a:lnTo>
                    <a:pt x="2095" y="615"/>
                  </a:lnTo>
                  <a:lnTo>
                    <a:pt x="2097" y="637"/>
                  </a:lnTo>
                  <a:lnTo>
                    <a:pt x="2099" y="654"/>
                  </a:lnTo>
                  <a:lnTo>
                    <a:pt x="2100" y="663"/>
                  </a:lnTo>
                  <a:lnTo>
                    <a:pt x="2102" y="668"/>
                  </a:lnTo>
                  <a:lnTo>
                    <a:pt x="2114" y="723"/>
                  </a:lnTo>
                  <a:lnTo>
                    <a:pt x="2135" y="771"/>
                  </a:lnTo>
                  <a:lnTo>
                    <a:pt x="2164" y="816"/>
                  </a:lnTo>
                  <a:lnTo>
                    <a:pt x="2189" y="845"/>
                  </a:lnTo>
                  <a:lnTo>
                    <a:pt x="2166" y="868"/>
                  </a:lnTo>
                  <a:lnTo>
                    <a:pt x="2123" y="899"/>
                  </a:lnTo>
                  <a:lnTo>
                    <a:pt x="2108" y="907"/>
                  </a:lnTo>
                  <a:close/>
                  <a:moveTo>
                    <a:pt x="2032" y="938"/>
                  </a:moveTo>
                  <a:lnTo>
                    <a:pt x="2016" y="908"/>
                  </a:lnTo>
                  <a:lnTo>
                    <a:pt x="1986" y="829"/>
                  </a:lnTo>
                  <a:lnTo>
                    <a:pt x="1967" y="752"/>
                  </a:lnTo>
                  <a:lnTo>
                    <a:pt x="1960" y="673"/>
                  </a:lnTo>
                  <a:lnTo>
                    <a:pt x="1960" y="594"/>
                  </a:lnTo>
                  <a:lnTo>
                    <a:pt x="1973" y="516"/>
                  </a:lnTo>
                  <a:lnTo>
                    <a:pt x="1988" y="465"/>
                  </a:lnTo>
                  <a:lnTo>
                    <a:pt x="1991" y="460"/>
                  </a:lnTo>
                  <a:lnTo>
                    <a:pt x="2059" y="355"/>
                  </a:lnTo>
                  <a:lnTo>
                    <a:pt x="2069" y="358"/>
                  </a:lnTo>
                  <a:lnTo>
                    <a:pt x="2041" y="429"/>
                  </a:lnTo>
                  <a:lnTo>
                    <a:pt x="2021" y="497"/>
                  </a:lnTo>
                  <a:lnTo>
                    <a:pt x="2008" y="561"/>
                  </a:lnTo>
                  <a:lnTo>
                    <a:pt x="2003" y="624"/>
                  </a:lnTo>
                  <a:lnTo>
                    <a:pt x="2004" y="682"/>
                  </a:lnTo>
                  <a:lnTo>
                    <a:pt x="2011" y="737"/>
                  </a:lnTo>
                  <a:lnTo>
                    <a:pt x="2022" y="788"/>
                  </a:lnTo>
                  <a:lnTo>
                    <a:pt x="2039" y="832"/>
                  </a:lnTo>
                  <a:lnTo>
                    <a:pt x="2061" y="875"/>
                  </a:lnTo>
                  <a:lnTo>
                    <a:pt x="2082" y="911"/>
                  </a:lnTo>
                  <a:lnTo>
                    <a:pt x="2088" y="918"/>
                  </a:lnTo>
                  <a:lnTo>
                    <a:pt x="2078" y="922"/>
                  </a:lnTo>
                  <a:lnTo>
                    <a:pt x="2032" y="938"/>
                  </a:lnTo>
                  <a:close/>
                  <a:moveTo>
                    <a:pt x="1924" y="949"/>
                  </a:moveTo>
                  <a:lnTo>
                    <a:pt x="1869" y="940"/>
                  </a:lnTo>
                  <a:lnTo>
                    <a:pt x="1809" y="921"/>
                  </a:lnTo>
                  <a:lnTo>
                    <a:pt x="1789" y="911"/>
                  </a:lnTo>
                  <a:lnTo>
                    <a:pt x="1791" y="904"/>
                  </a:lnTo>
                  <a:lnTo>
                    <a:pt x="1827" y="795"/>
                  </a:lnTo>
                  <a:lnTo>
                    <a:pt x="1870" y="685"/>
                  </a:lnTo>
                  <a:lnTo>
                    <a:pt x="1925" y="572"/>
                  </a:lnTo>
                  <a:lnTo>
                    <a:pt x="1975" y="486"/>
                  </a:lnTo>
                  <a:lnTo>
                    <a:pt x="1974" y="490"/>
                  </a:lnTo>
                  <a:lnTo>
                    <a:pt x="1957" y="564"/>
                  </a:lnTo>
                  <a:lnTo>
                    <a:pt x="1950" y="641"/>
                  </a:lnTo>
                  <a:lnTo>
                    <a:pt x="1952" y="717"/>
                  </a:lnTo>
                  <a:lnTo>
                    <a:pt x="1967" y="795"/>
                  </a:lnTo>
                  <a:lnTo>
                    <a:pt x="1987" y="864"/>
                  </a:lnTo>
                  <a:lnTo>
                    <a:pt x="2017" y="931"/>
                  </a:lnTo>
                  <a:lnTo>
                    <a:pt x="2022" y="940"/>
                  </a:lnTo>
                  <a:lnTo>
                    <a:pt x="1976" y="947"/>
                  </a:lnTo>
                  <a:lnTo>
                    <a:pt x="1924" y="949"/>
                  </a:lnTo>
                  <a:close/>
                  <a:moveTo>
                    <a:pt x="1553" y="1067"/>
                  </a:moveTo>
                  <a:lnTo>
                    <a:pt x="1574" y="1064"/>
                  </a:lnTo>
                  <a:lnTo>
                    <a:pt x="1577" y="1063"/>
                  </a:lnTo>
                  <a:lnTo>
                    <a:pt x="1553" y="1067"/>
                  </a:lnTo>
                  <a:close/>
                  <a:moveTo>
                    <a:pt x="2365" y="1202"/>
                  </a:moveTo>
                  <a:lnTo>
                    <a:pt x="2334" y="1195"/>
                  </a:lnTo>
                  <a:lnTo>
                    <a:pt x="2268" y="1168"/>
                  </a:lnTo>
                  <a:lnTo>
                    <a:pt x="2204" y="1130"/>
                  </a:lnTo>
                  <a:lnTo>
                    <a:pt x="2147" y="1087"/>
                  </a:lnTo>
                  <a:lnTo>
                    <a:pt x="2096" y="1034"/>
                  </a:lnTo>
                  <a:lnTo>
                    <a:pt x="2051" y="973"/>
                  </a:lnTo>
                  <a:lnTo>
                    <a:pt x="2040" y="952"/>
                  </a:lnTo>
                  <a:lnTo>
                    <a:pt x="2082" y="937"/>
                  </a:lnTo>
                  <a:lnTo>
                    <a:pt x="2096" y="928"/>
                  </a:lnTo>
                  <a:lnTo>
                    <a:pt x="2108" y="944"/>
                  </a:lnTo>
                  <a:lnTo>
                    <a:pt x="2137" y="972"/>
                  </a:lnTo>
                  <a:lnTo>
                    <a:pt x="2177" y="1006"/>
                  </a:lnTo>
                  <a:lnTo>
                    <a:pt x="2225" y="1034"/>
                  </a:lnTo>
                  <a:lnTo>
                    <a:pt x="2276" y="1054"/>
                  </a:lnTo>
                  <a:lnTo>
                    <a:pt x="2328" y="1066"/>
                  </a:lnTo>
                  <a:lnTo>
                    <a:pt x="2383" y="1072"/>
                  </a:lnTo>
                  <a:lnTo>
                    <a:pt x="2437" y="1068"/>
                  </a:lnTo>
                  <a:lnTo>
                    <a:pt x="2478" y="1060"/>
                  </a:lnTo>
                  <a:lnTo>
                    <a:pt x="2477" y="1061"/>
                  </a:lnTo>
                  <a:lnTo>
                    <a:pt x="2433" y="1104"/>
                  </a:lnTo>
                  <a:lnTo>
                    <a:pt x="2393" y="1153"/>
                  </a:lnTo>
                  <a:lnTo>
                    <a:pt x="2365" y="1202"/>
                  </a:lnTo>
                  <a:close/>
                  <a:moveTo>
                    <a:pt x="795" y="1242"/>
                  </a:moveTo>
                  <a:lnTo>
                    <a:pt x="803" y="1241"/>
                  </a:lnTo>
                  <a:lnTo>
                    <a:pt x="812" y="1236"/>
                  </a:lnTo>
                  <a:lnTo>
                    <a:pt x="822" y="1232"/>
                  </a:lnTo>
                  <a:lnTo>
                    <a:pt x="830" y="1226"/>
                  </a:lnTo>
                  <a:lnTo>
                    <a:pt x="838" y="1220"/>
                  </a:lnTo>
                  <a:lnTo>
                    <a:pt x="847" y="1205"/>
                  </a:lnTo>
                  <a:lnTo>
                    <a:pt x="851" y="1191"/>
                  </a:lnTo>
                  <a:lnTo>
                    <a:pt x="854" y="1179"/>
                  </a:lnTo>
                  <a:lnTo>
                    <a:pt x="854" y="1170"/>
                  </a:lnTo>
                  <a:lnTo>
                    <a:pt x="848" y="1148"/>
                  </a:lnTo>
                  <a:lnTo>
                    <a:pt x="838" y="1135"/>
                  </a:lnTo>
                  <a:lnTo>
                    <a:pt x="833" y="1129"/>
                  </a:lnTo>
                  <a:lnTo>
                    <a:pt x="828" y="1127"/>
                  </a:lnTo>
                  <a:lnTo>
                    <a:pt x="831" y="1130"/>
                  </a:lnTo>
                  <a:lnTo>
                    <a:pt x="836" y="1136"/>
                  </a:lnTo>
                  <a:lnTo>
                    <a:pt x="840" y="1143"/>
                  </a:lnTo>
                  <a:lnTo>
                    <a:pt x="841" y="1151"/>
                  </a:lnTo>
                  <a:lnTo>
                    <a:pt x="841" y="1158"/>
                  </a:lnTo>
                  <a:lnTo>
                    <a:pt x="842" y="1168"/>
                  </a:lnTo>
                  <a:lnTo>
                    <a:pt x="840" y="1178"/>
                  </a:lnTo>
                  <a:lnTo>
                    <a:pt x="833" y="1189"/>
                  </a:lnTo>
                  <a:lnTo>
                    <a:pt x="829" y="1197"/>
                  </a:lnTo>
                  <a:lnTo>
                    <a:pt x="823" y="1200"/>
                  </a:lnTo>
                  <a:lnTo>
                    <a:pt x="818" y="1202"/>
                  </a:lnTo>
                  <a:lnTo>
                    <a:pt x="817" y="1204"/>
                  </a:lnTo>
                  <a:lnTo>
                    <a:pt x="815" y="1205"/>
                  </a:lnTo>
                  <a:lnTo>
                    <a:pt x="811" y="1207"/>
                  </a:lnTo>
                  <a:lnTo>
                    <a:pt x="809" y="1210"/>
                  </a:lnTo>
                  <a:lnTo>
                    <a:pt x="807" y="1214"/>
                  </a:lnTo>
                  <a:lnTo>
                    <a:pt x="806" y="1218"/>
                  </a:lnTo>
                  <a:lnTo>
                    <a:pt x="807" y="1220"/>
                  </a:lnTo>
                  <a:lnTo>
                    <a:pt x="799" y="1221"/>
                  </a:lnTo>
                  <a:lnTo>
                    <a:pt x="794" y="1220"/>
                  </a:lnTo>
                  <a:lnTo>
                    <a:pt x="789" y="1219"/>
                  </a:lnTo>
                  <a:lnTo>
                    <a:pt x="786" y="1219"/>
                  </a:lnTo>
                  <a:lnTo>
                    <a:pt x="783" y="1218"/>
                  </a:lnTo>
                  <a:lnTo>
                    <a:pt x="781" y="1216"/>
                  </a:lnTo>
                  <a:lnTo>
                    <a:pt x="776" y="1217"/>
                  </a:lnTo>
                  <a:lnTo>
                    <a:pt x="771" y="1219"/>
                  </a:lnTo>
                  <a:lnTo>
                    <a:pt x="769" y="1220"/>
                  </a:lnTo>
                  <a:lnTo>
                    <a:pt x="768" y="1226"/>
                  </a:lnTo>
                  <a:lnTo>
                    <a:pt x="769" y="1230"/>
                  </a:lnTo>
                  <a:lnTo>
                    <a:pt x="771" y="1234"/>
                  </a:lnTo>
                  <a:lnTo>
                    <a:pt x="773" y="1238"/>
                  </a:lnTo>
                  <a:lnTo>
                    <a:pt x="779" y="1239"/>
                  </a:lnTo>
                  <a:lnTo>
                    <a:pt x="783" y="1241"/>
                  </a:lnTo>
                  <a:lnTo>
                    <a:pt x="788" y="1242"/>
                  </a:lnTo>
                  <a:lnTo>
                    <a:pt x="795" y="1242"/>
                  </a:lnTo>
                  <a:close/>
                  <a:moveTo>
                    <a:pt x="2588" y="1614"/>
                  </a:moveTo>
                  <a:lnTo>
                    <a:pt x="2597" y="1612"/>
                  </a:lnTo>
                  <a:lnTo>
                    <a:pt x="2597" y="1570"/>
                  </a:lnTo>
                  <a:lnTo>
                    <a:pt x="2588" y="1566"/>
                  </a:lnTo>
                  <a:lnTo>
                    <a:pt x="2573" y="1558"/>
                  </a:lnTo>
                  <a:lnTo>
                    <a:pt x="2557" y="1549"/>
                  </a:lnTo>
                  <a:lnTo>
                    <a:pt x="2540" y="1539"/>
                  </a:lnTo>
                  <a:lnTo>
                    <a:pt x="2525" y="1524"/>
                  </a:lnTo>
                  <a:lnTo>
                    <a:pt x="2513" y="1507"/>
                  </a:lnTo>
                  <a:lnTo>
                    <a:pt x="2505" y="1482"/>
                  </a:lnTo>
                  <a:lnTo>
                    <a:pt x="2501" y="1454"/>
                  </a:lnTo>
                  <a:lnTo>
                    <a:pt x="2506" y="1414"/>
                  </a:lnTo>
                  <a:lnTo>
                    <a:pt x="2520" y="1374"/>
                  </a:lnTo>
                  <a:lnTo>
                    <a:pt x="2541" y="1340"/>
                  </a:lnTo>
                  <a:lnTo>
                    <a:pt x="2571" y="1313"/>
                  </a:lnTo>
                  <a:lnTo>
                    <a:pt x="2597" y="1297"/>
                  </a:lnTo>
                  <a:lnTo>
                    <a:pt x="2597" y="1288"/>
                  </a:lnTo>
                  <a:lnTo>
                    <a:pt x="2582" y="1294"/>
                  </a:lnTo>
                  <a:lnTo>
                    <a:pt x="2546" y="1315"/>
                  </a:lnTo>
                  <a:lnTo>
                    <a:pt x="2517" y="1345"/>
                  </a:lnTo>
                  <a:lnTo>
                    <a:pt x="2495" y="1377"/>
                  </a:lnTo>
                  <a:lnTo>
                    <a:pt x="2481" y="1416"/>
                  </a:lnTo>
                  <a:lnTo>
                    <a:pt x="2474" y="1454"/>
                  </a:lnTo>
                  <a:lnTo>
                    <a:pt x="2476" y="1495"/>
                  </a:lnTo>
                  <a:lnTo>
                    <a:pt x="2488" y="1535"/>
                  </a:lnTo>
                  <a:lnTo>
                    <a:pt x="2497" y="1555"/>
                  </a:lnTo>
                  <a:lnTo>
                    <a:pt x="2512" y="1573"/>
                  </a:lnTo>
                  <a:lnTo>
                    <a:pt x="2530" y="1592"/>
                  </a:lnTo>
                  <a:lnTo>
                    <a:pt x="2549" y="1604"/>
                  </a:lnTo>
                  <a:lnTo>
                    <a:pt x="2570" y="1611"/>
                  </a:lnTo>
                  <a:lnTo>
                    <a:pt x="2588" y="1614"/>
                  </a:lnTo>
                  <a:close/>
                  <a:moveTo>
                    <a:pt x="2594" y="2360"/>
                  </a:moveTo>
                  <a:lnTo>
                    <a:pt x="2597" y="2360"/>
                  </a:lnTo>
                  <a:lnTo>
                    <a:pt x="2597" y="2327"/>
                  </a:lnTo>
                  <a:lnTo>
                    <a:pt x="2513" y="2321"/>
                  </a:lnTo>
                  <a:lnTo>
                    <a:pt x="2429" y="2309"/>
                  </a:lnTo>
                  <a:lnTo>
                    <a:pt x="2345" y="2287"/>
                  </a:lnTo>
                  <a:lnTo>
                    <a:pt x="2266" y="2258"/>
                  </a:lnTo>
                  <a:lnTo>
                    <a:pt x="2188" y="2221"/>
                  </a:lnTo>
                  <a:lnTo>
                    <a:pt x="2115" y="2175"/>
                  </a:lnTo>
                  <a:lnTo>
                    <a:pt x="2045" y="2123"/>
                  </a:lnTo>
                  <a:lnTo>
                    <a:pt x="2003" y="2087"/>
                  </a:lnTo>
                  <a:lnTo>
                    <a:pt x="1961" y="2045"/>
                  </a:lnTo>
                  <a:lnTo>
                    <a:pt x="1924" y="1995"/>
                  </a:lnTo>
                  <a:lnTo>
                    <a:pt x="1887" y="1940"/>
                  </a:lnTo>
                  <a:lnTo>
                    <a:pt x="1852" y="1879"/>
                  </a:lnTo>
                  <a:lnTo>
                    <a:pt x="1821" y="1813"/>
                  </a:lnTo>
                  <a:lnTo>
                    <a:pt x="1793" y="1740"/>
                  </a:lnTo>
                  <a:lnTo>
                    <a:pt x="1769" y="1662"/>
                  </a:lnTo>
                  <a:lnTo>
                    <a:pt x="1752" y="1581"/>
                  </a:lnTo>
                  <a:lnTo>
                    <a:pt x="1737" y="1495"/>
                  </a:lnTo>
                  <a:lnTo>
                    <a:pt x="1729" y="1406"/>
                  </a:lnTo>
                  <a:lnTo>
                    <a:pt x="1729" y="1312"/>
                  </a:lnTo>
                  <a:lnTo>
                    <a:pt x="1732" y="1213"/>
                  </a:lnTo>
                  <a:lnTo>
                    <a:pt x="1744" y="1114"/>
                  </a:lnTo>
                  <a:lnTo>
                    <a:pt x="1764" y="1010"/>
                  </a:lnTo>
                  <a:lnTo>
                    <a:pt x="1783" y="936"/>
                  </a:lnTo>
                  <a:lnTo>
                    <a:pt x="1834" y="957"/>
                  </a:lnTo>
                  <a:lnTo>
                    <a:pt x="1895" y="969"/>
                  </a:lnTo>
                  <a:lnTo>
                    <a:pt x="1959" y="970"/>
                  </a:lnTo>
                  <a:lnTo>
                    <a:pt x="2024" y="959"/>
                  </a:lnTo>
                  <a:lnTo>
                    <a:pt x="2031" y="956"/>
                  </a:lnTo>
                  <a:lnTo>
                    <a:pt x="2053" y="993"/>
                  </a:lnTo>
                  <a:lnTo>
                    <a:pt x="2098" y="1050"/>
                  </a:lnTo>
                  <a:lnTo>
                    <a:pt x="2147" y="1102"/>
                  </a:lnTo>
                  <a:lnTo>
                    <a:pt x="2205" y="1146"/>
                  </a:lnTo>
                  <a:lnTo>
                    <a:pt x="2265" y="1181"/>
                  </a:lnTo>
                  <a:lnTo>
                    <a:pt x="2332" y="1208"/>
                  </a:lnTo>
                  <a:lnTo>
                    <a:pt x="2358" y="1215"/>
                  </a:lnTo>
                  <a:lnTo>
                    <a:pt x="2336" y="1267"/>
                  </a:lnTo>
                  <a:lnTo>
                    <a:pt x="2322" y="1325"/>
                  </a:lnTo>
                  <a:lnTo>
                    <a:pt x="2319" y="1384"/>
                  </a:lnTo>
                  <a:lnTo>
                    <a:pt x="2320" y="1443"/>
                  </a:lnTo>
                  <a:lnTo>
                    <a:pt x="2333" y="1502"/>
                  </a:lnTo>
                  <a:lnTo>
                    <a:pt x="2353" y="1560"/>
                  </a:lnTo>
                  <a:lnTo>
                    <a:pt x="2380" y="1611"/>
                  </a:lnTo>
                  <a:lnTo>
                    <a:pt x="2414" y="1660"/>
                  </a:lnTo>
                  <a:lnTo>
                    <a:pt x="2457" y="1702"/>
                  </a:lnTo>
                  <a:lnTo>
                    <a:pt x="2506" y="1738"/>
                  </a:lnTo>
                  <a:lnTo>
                    <a:pt x="2558" y="1761"/>
                  </a:lnTo>
                  <a:lnTo>
                    <a:pt x="2597" y="1769"/>
                  </a:lnTo>
                  <a:lnTo>
                    <a:pt x="2597" y="1763"/>
                  </a:lnTo>
                  <a:lnTo>
                    <a:pt x="2575" y="1760"/>
                  </a:lnTo>
                  <a:lnTo>
                    <a:pt x="2525" y="1742"/>
                  </a:lnTo>
                  <a:lnTo>
                    <a:pt x="2478" y="1711"/>
                  </a:lnTo>
                  <a:lnTo>
                    <a:pt x="2436" y="1672"/>
                  </a:lnTo>
                  <a:lnTo>
                    <a:pt x="2399" y="1628"/>
                  </a:lnTo>
                  <a:lnTo>
                    <a:pt x="2371" y="1580"/>
                  </a:lnTo>
                  <a:lnTo>
                    <a:pt x="2348" y="1527"/>
                  </a:lnTo>
                  <a:lnTo>
                    <a:pt x="2342" y="1504"/>
                  </a:lnTo>
                  <a:lnTo>
                    <a:pt x="2356" y="1534"/>
                  </a:lnTo>
                  <a:lnTo>
                    <a:pt x="2384" y="1580"/>
                  </a:lnTo>
                  <a:lnTo>
                    <a:pt x="2421" y="1624"/>
                  </a:lnTo>
                  <a:lnTo>
                    <a:pt x="2459" y="1655"/>
                  </a:lnTo>
                  <a:lnTo>
                    <a:pt x="2500" y="1679"/>
                  </a:lnTo>
                  <a:lnTo>
                    <a:pt x="2545" y="1699"/>
                  </a:lnTo>
                  <a:lnTo>
                    <a:pt x="2591" y="1710"/>
                  </a:lnTo>
                  <a:lnTo>
                    <a:pt x="2597" y="1710"/>
                  </a:lnTo>
                  <a:lnTo>
                    <a:pt x="2597" y="1699"/>
                  </a:lnTo>
                  <a:lnTo>
                    <a:pt x="2565" y="1694"/>
                  </a:lnTo>
                  <a:lnTo>
                    <a:pt x="2526" y="1680"/>
                  </a:lnTo>
                  <a:lnTo>
                    <a:pt x="2488" y="1661"/>
                  </a:lnTo>
                  <a:lnTo>
                    <a:pt x="2452" y="1637"/>
                  </a:lnTo>
                  <a:lnTo>
                    <a:pt x="2413" y="1598"/>
                  </a:lnTo>
                  <a:lnTo>
                    <a:pt x="2378" y="1551"/>
                  </a:lnTo>
                  <a:lnTo>
                    <a:pt x="2351" y="1495"/>
                  </a:lnTo>
                  <a:lnTo>
                    <a:pt x="2333" y="1440"/>
                  </a:lnTo>
                  <a:lnTo>
                    <a:pt x="2327" y="1381"/>
                  </a:lnTo>
                  <a:lnTo>
                    <a:pt x="2331" y="1329"/>
                  </a:lnTo>
                  <a:lnTo>
                    <a:pt x="2335" y="1303"/>
                  </a:lnTo>
                  <a:lnTo>
                    <a:pt x="2352" y="1249"/>
                  </a:lnTo>
                  <a:lnTo>
                    <a:pt x="2368" y="1217"/>
                  </a:lnTo>
                  <a:lnTo>
                    <a:pt x="2400" y="1225"/>
                  </a:lnTo>
                  <a:lnTo>
                    <a:pt x="2473" y="1229"/>
                  </a:lnTo>
                  <a:lnTo>
                    <a:pt x="2548" y="1223"/>
                  </a:lnTo>
                  <a:lnTo>
                    <a:pt x="2597" y="1211"/>
                  </a:lnTo>
                  <a:lnTo>
                    <a:pt x="2597" y="1204"/>
                  </a:lnTo>
                  <a:lnTo>
                    <a:pt x="2556" y="1212"/>
                  </a:lnTo>
                  <a:lnTo>
                    <a:pt x="2479" y="1218"/>
                  </a:lnTo>
                  <a:lnTo>
                    <a:pt x="2407" y="1213"/>
                  </a:lnTo>
                  <a:lnTo>
                    <a:pt x="2374" y="1204"/>
                  </a:lnTo>
                  <a:lnTo>
                    <a:pt x="2381" y="1189"/>
                  </a:lnTo>
                  <a:lnTo>
                    <a:pt x="2418" y="1136"/>
                  </a:lnTo>
                  <a:lnTo>
                    <a:pt x="2462" y="1090"/>
                  </a:lnTo>
                  <a:lnTo>
                    <a:pt x="2509" y="1051"/>
                  </a:lnTo>
                  <a:lnTo>
                    <a:pt x="2510" y="1050"/>
                  </a:lnTo>
                  <a:lnTo>
                    <a:pt x="2543" y="1037"/>
                  </a:lnTo>
                  <a:lnTo>
                    <a:pt x="2590" y="1009"/>
                  </a:lnTo>
                  <a:lnTo>
                    <a:pt x="2597" y="1004"/>
                  </a:lnTo>
                  <a:lnTo>
                    <a:pt x="2597" y="988"/>
                  </a:lnTo>
                  <a:lnTo>
                    <a:pt x="2582" y="994"/>
                  </a:lnTo>
                  <a:lnTo>
                    <a:pt x="2529" y="1023"/>
                  </a:lnTo>
                  <a:lnTo>
                    <a:pt x="2509" y="1038"/>
                  </a:lnTo>
                  <a:lnTo>
                    <a:pt x="2486" y="1046"/>
                  </a:lnTo>
                  <a:lnTo>
                    <a:pt x="2434" y="1054"/>
                  </a:lnTo>
                  <a:lnTo>
                    <a:pt x="2385" y="1057"/>
                  </a:lnTo>
                  <a:lnTo>
                    <a:pt x="2334" y="1052"/>
                  </a:lnTo>
                  <a:lnTo>
                    <a:pt x="2285" y="1040"/>
                  </a:lnTo>
                  <a:lnTo>
                    <a:pt x="2238" y="1022"/>
                  </a:lnTo>
                  <a:lnTo>
                    <a:pt x="2193" y="996"/>
                  </a:lnTo>
                  <a:lnTo>
                    <a:pt x="2167" y="975"/>
                  </a:lnTo>
                  <a:lnTo>
                    <a:pt x="2141" y="950"/>
                  </a:lnTo>
                  <a:lnTo>
                    <a:pt x="2116" y="919"/>
                  </a:lnTo>
                  <a:lnTo>
                    <a:pt x="2115" y="918"/>
                  </a:lnTo>
                  <a:lnTo>
                    <a:pt x="2139" y="904"/>
                  </a:lnTo>
                  <a:lnTo>
                    <a:pt x="2186" y="866"/>
                  </a:lnTo>
                  <a:lnTo>
                    <a:pt x="2197" y="854"/>
                  </a:lnTo>
                  <a:lnTo>
                    <a:pt x="2197" y="855"/>
                  </a:lnTo>
                  <a:lnTo>
                    <a:pt x="2239" y="889"/>
                  </a:lnTo>
                  <a:lnTo>
                    <a:pt x="2283" y="918"/>
                  </a:lnTo>
                  <a:lnTo>
                    <a:pt x="2331" y="937"/>
                  </a:lnTo>
                  <a:lnTo>
                    <a:pt x="2382" y="950"/>
                  </a:lnTo>
                  <a:lnTo>
                    <a:pt x="2437" y="955"/>
                  </a:lnTo>
                  <a:lnTo>
                    <a:pt x="2492" y="950"/>
                  </a:lnTo>
                  <a:lnTo>
                    <a:pt x="2540" y="938"/>
                  </a:lnTo>
                  <a:lnTo>
                    <a:pt x="2583" y="919"/>
                  </a:lnTo>
                  <a:lnTo>
                    <a:pt x="2597" y="909"/>
                  </a:lnTo>
                  <a:lnTo>
                    <a:pt x="2597" y="883"/>
                  </a:lnTo>
                  <a:lnTo>
                    <a:pt x="2580" y="896"/>
                  </a:lnTo>
                  <a:lnTo>
                    <a:pt x="2538" y="918"/>
                  </a:lnTo>
                  <a:lnTo>
                    <a:pt x="2490" y="929"/>
                  </a:lnTo>
                  <a:lnTo>
                    <a:pt x="2437" y="932"/>
                  </a:lnTo>
                  <a:lnTo>
                    <a:pt x="2385" y="927"/>
                  </a:lnTo>
                  <a:lnTo>
                    <a:pt x="2334" y="911"/>
                  </a:lnTo>
                  <a:lnTo>
                    <a:pt x="2289" y="889"/>
                  </a:lnTo>
                  <a:lnTo>
                    <a:pt x="2247" y="859"/>
                  </a:lnTo>
                  <a:lnTo>
                    <a:pt x="2219" y="830"/>
                  </a:lnTo>
                  <a:lnTo>
                    <a:pt x="2221" y="828"/>
                  </a:lnTo>
                  <a:lnTo>
                    <a:pt x="2249" y="782"/>
                  </a:lnTo>
                  <a:lnTo>
                    <a:pt x="2271" y="731"/>
                  </a:lnTo>
                  <a:lnTo>
                    <a:pt x="2278" y="703"/>
                  </a:lnTo>
                  <a:lnTo>
                    <a:pt x="2280" y="716"/>
                  </a:lnTo>
                  <a:lnTo>
                    <a:pt x="2292" y="748"/>
                  </a:lnTo>
                  <a:lnTo>
                    <a:pt x="2312" y="778"/>
                  </a:lnTo>
                  <a:lnTo>
                    <a:pt x="2336" y="802"/>
                  </a:lnTo>
                  <a:lnTo>
                    <a:pt x="2364" y="820"/>
                  </a:lnTo>
                  <a:lnTo>
                    <a:pt x="2399" y="830"/>
                  </a:lnTo>
                  <a:lnTo>
                    <a:pt x="2433" y="828"/>
                  </a:lnTo>
                  <a:lnTo>
                    <a:pt x="2438" y="826"/>
                  </a:lnTo>
                  <a:lnTo>
                    <a:pt x="2407" y="829"/>
                  </a:lnTo>
                  <a:lnTo>
                    <a:pt x="2375" y="821"/>
                  </a:lnTo>
                  <a:lnTo>
                    <a:pt x="2341" y="802"/>
                  </a:lnTo>
                  <a:lnTo>
                    <a:pt x="2312" y="775"/>
                  </a:lnTo>
                  <a:lnTo>
                    <a:pt x="2293" y="742"/>
                  </a:lnTo>
                  <a:lnTo>
                    <a:pt x="2279" y="704"/>
                  </a:lnTo>
                  <a:lnTo>
                    <a:pt x="2279" y="697"/>
                  </a:lnTo>
                  <a:lnTo>
                    <a:pt x="2283" y="680"/>
                  </a:lnTo>
                  <a:lnTo>
                    <a:pt x="2286" y="625"/>
                  </a:lnTo>
                  <a:lnTo>
                    <a:pt x="2286" y="618"/>
                  </a:lnTo>
                  <a:lnTo>
                    <a:pt x="2300" y="588"/>
                  </a:lnTo>
                  <a:lnTo>
                    <a:pt x="2325" y="553"/>
                  </a:lnTo>
                  <a:lnTo>
                    <a:pt x="2354" y="529"/>
                  </a:lnTo>
                  <a:lnTo>
                    <a:pt x="2344" y="543"/>
                  </a:lnTo>
                  <a:lnTo>
                    <a:pt x="2329" y="579"/>
                  </a:lnTo>
                  <a:lnTo>
                    <a:pt x="2322" y="617"/>
                  </a:lnTo>
                  <a:lnTo>
                    <a:pt x="2324" y="657"/>
                  </a:lnTo>
                  <a:lnTo>
                    <a:pt x="2334" y="692"/>
                  </a:lnTo>
                  <a:lnTo>
                    <a:pt x="2355" y="722"/>
                  </a:lnTo>
                  <a:lnTo>
                    <a:pt x="2379" y="747"/>
                  </a:lnTo>
                  <a:lnTo>
                    <a:pt x="2412" y="764"/>
                  </a:lnTo>
                  <a:lnTo>
                    <a:pt x="2445" y="773"/>
                  </a:lnTo>
                  <a:lnTo>
                    <a:pt x="2446" y="773"/>
                  </a:lnTo>
                  <a:lnTo>
                    <a:pt x="2419" y="766"/>
                  </a:lnTo>
                  <a:lnTo>
                    <a:pt x="2392" y="750"/>
                  </a:lnTo>
                  <a:lnTo>
                    <a:pt x="2369" y="730"/>
                  </a:lnTo>
                  <a:lnTo>
                    <a:pt x="2353" y="702"/>
                  </a:lnTo>
                  <a:lnTo>
                    <a:pt x="2342" y="671"/>
                  </a:lnTo>
                  <a:lnTo>
                    <a:pt x="2342" y="635"/>
                  </a:lnTo>
                  <a:lnTo>
                    <a:pt x="2347" y="602"/>
                  </a:lnTo>
                  <a:lnTo>
                    <a:pt x="2356" y="584"/>
                  </a:lnTo>
                  <a:lnTo>
                    <a:pt x="2351" y="604"/>
                  </a:lnTo>
                  <a:lnTo>
                    <a:pt x="2352" y="630"/>
                  </a:lnTo>
                  <a:lnTo>
                    <a:pt x="2359" y="656"/>
                  </a:lnTo>
                  <a:lnTo>
                    <a:pt x="2373" y="679"/>
                  </a:lnTo>
                  <a:lnTo>
                    <a:pt x="2394" y="697"/>
                  </a:lnTo>
                  <a:lnTo>
                    <a:pt x="2417" y="709"/>
                  </a:lnTo>
                  <a:lnTo>
                    <a:pt x="2444" y="713"/>
                  </a:lnTo>
                  <a:lnTo>
                    <a:pt x="2471" y="708"/>
                  </a:lnTo>
                  <a:lnTo>
                    <a:pt x="2496" y="697"/>
                  </a:lnTo>
                  <a:lnTo>
                    <a:pt x="2513" y="680"/>
                  </a:lnTo>
                  <a:lnTo>
                    <a:pt x="2526" y="653"/>
                  </a:lnTo>
                  <a:lnTo>
                    <a:pt x="2526" y="631"/>
                  </a:lnTo>
                  <a:lnTo>
                    <a:pt x="2519" y="606"/>
                  </a:lnTo>
                  <a:lnTo>
                    <a:pt x="2505" y="588"/>
                  </a:lnTo>
                  <a:lnTo>
                    <a:pt x="2485" y="575"/>
                  </a:lnTo>
                  <a:lnTo>
                    <a:pt x="2467" y="570"/>
                  </a:lnTo>
                  <a:lnTo>
                    <a:pt x="2448" y="572"/>
                  </a:lnTo>
                  <a:lnTo>
                    <a:pt x="2432" y="581"/>
                  </a:lnTo>
                  <a:lnTo>
                    <a:pt x="2420" y="597"/>
                  </a:lnTo>
                  <a:lnTo>
                    <a:pt x="2413" y="611"/>
                  </a:lnTo>
                  <a:lnTo>
                    <a:pt x="2414" y="628"/>
                  </a:lnTo>
                  <a:lnTo>
                    <a:pt x="2420" y="643"/>
                  </a:lnTo>
                  <a:lnTo>
                    <a:pt x="2429" y="652"/>
                  </a:lnTo>
                  <a:lnTo>
                    <a:pt x="2441" y="659"/>
                  </a:lnTo>
                  <a:lnTo>
                    <a:pt x="2455" y="657"/>
                  </a:lnTo>
                  <a:lnTo>
                    <a:pt x="2460" y="657"/>
                  </a:lnTo>
                  <a:lnTo>
                    <a:pt x="2463" y="653"/>
                  </a:lnTo>
                  <a:lnTo>
                    <a:pt x="2468" y="651"/>
                  </a:lnTo>
                  <a:lnTo>
                    <a:pt x="2474" y="646"/>
                  </a:lnTo>
                  <a:lnTo>
                    <a:pt x="2477" y="640"/>
                  </a:lnTo>
                  <a:lnTo>
                    <a:pt x="2478" y="635"/>
                  </a:lnTo>
                  <a:lnTo>
                    <a:pt x="2475" y="626"/>
                  </a:lnTo>
                  <a:lnTo>
                    <a:pt x="2473" y="620"/>
                  </a:lnTo>
                  <a:lnTo>
                    <a:pt x="2470" y="613"/>
                  </a:lnTo>
                  <a:lnTo>
                    <a:pt x="2465" y="609"/>
                  </a:lnTo>
                  <a:lnTo>
                    <a:pt x="2462" y="607"/>
                  </a:lnTo>
                  <a:lnTo>
                    <a:pt x="2459" y="605"/>
                  </a:lnTo>
                  <a:lnTo>
                    <a:pt x="2460" y="602"/>
                  </a:lnTo>
                  <a:lnTo>
                    <a:pt x="2460" y="601"/>
                  </a:lnTo>
                  <a:lnTo>
                    <a:pt x="2466" y="597"/>
                  </a:lnTo>
                  <a:lnTo>
                    <a:pt x="2483" y="599"/>
                  </a:lnTo>
                  <a:lnTo>
                    <a:pt x="2498" y="608"/>
                  </a:lnTo>
                  <a:lnTo>
                    <a:pt x="2507" y="624"/>
                  </a:lnTo>
                  <a:lnTo>
                    <a:pt x="2510" y="642"/>
                  </a:lnTo>
                  <a:lnTo>
                    <a:pt x="2503" y="666"/>
                  </a:lnTo>
                  <a:lnTo>
                    <a:pt x="2488" y="682"/>
                  </a:lnTo>
                  <a:lnTo>
                    <a:pt x="2467" y="696"/>
                  </a:lnTo>
                  <a:lnTo>
                    <a:pt x="2445" y="699"/>
                  </a:lnTo>
                  <a:lnTo>
                    <a:pt x="2421" y="696"/>
                  </a:lnTo>
                  <a:lnTo>
                    <a:pt x="2399" y="686"/>
                  </a:lnTo>
                  <a:lnTo>
                    <a:pt x="2381" y="670"/>
                  </a:lnTo>
                  <a:lnTo>
                    <a:pt x="2369" y="651"/>
                  </a:lnTo>
                  <a:lnTo>
                    <a:pt x="2367" y="646"/>
                  </a:lnTo>
                  <a:lnTo>
                    <a:pt x="2363" y="637"/>
                  </a:lnTo>
                  <a:lnTo>
                    <a:pt x="2363" y="623"/>
                  </a:lnTo>
                  <a:lnTo>
                    <a:pt x="2362" y="605"/>
                  </a:lnTo>
                  <a:lnTo>
                    <a:pt x="2365" y="581"/>
                  </a:lnTo>
                  <a:lnTo>
                    <a:pt x="2376" y="558"/>
                  </a:lnTo>
                  <a:lnTo>
                    <a:pt x="2395" y="531"/>
                  </a:lnTo>
                  <a:lnTo>
                    <a:pt x="2413" y="516"/>
                  </a:lnTo>
                  <a:lnTo>
                    <a:pt x="2436" y="504"/>
                  </a:lnTo>
                  <a:lnTo>
                    <a:pt x="2470" y="494"/>
                  </a:lnTo>
                  <a:lnTo>
                    <a:pt x="2514" y="493"/>
                  </a:lnTo>
                  <a:lnTo>
                    <a:pt x="2557" y="501"/>
                  </a:lnTo>
                  <a:lnTo>
                    <a:pt x="2594" y="518"/>
                  </a:lnTo>
                  <a:lnTo>
                    <a:pt x="2597" y="520"/>
                  </a:lnTo>
                  <a:lnTo>
                    <a:pt x="2597" y="478"/>
                  </a:lnTo>
                  <a:lnTo>
                    <a:pt x="2595" y="477"/>
                  </a:lnTo>
                  <a:lnTo>
                    <a:pt x="2557" y="463"/>
                  </a:lnTo>
                  <a:lnTo>
                    <a:pt x="2525" y="458"/>
                  </a:lnTo>
                  <a:lnTo>
                    <a:pt x="2556" y="452"/>
                  </a:lnTo>
                  <a:lnTo>
                    <a:pt x="2597" y="451"/>
                  </a:lnTo>
                  <a:lnTo>
                    <a:pt x="2597" y="440"/>
                  </a:lnTo>
                  <a:lnTo>
                    <a:pt x="2575" y="441"/>
                  </a:lnTo>
                  <a:lnTo>
                    <a:pt x="2570" y="442"/>
                  </a:lnTo>
                  <a:lnTo>
                    <a:pt x="2593" y="426"/>
                  </a:lnTo>
                  <a:lnTo>
                    <a:pt x="2597" y="423"/>
                  </a:lnTo>
                  <a:lnTo>
                    <a:pt x="2597" y="415"/>
                  </a:lnTo>
                  <a:lnTo>
                    <a:pt x="2578" y="431"/>
                  </a:lnTo>
                  <a:lnTo>
                    <a:pt x="2551" y="445"/>
                  </a:lnTo>
                  <a:lnTo>
                    <a:pt x="2521" y="450"/>
                  </a:lnTo>
                  <a:lnTo>
                    <a:pt x="2506" y="455"/>
                  </a:lnTo>
                  <a:lnTo>
                    <a:pt x="2474" y="456"/>
                  </a:lnTo>
                  <a:lnTo>
                    <a:pt x="2439" y="449"/>
                  </a:lnTo>
                  <a:lnTo>
                    <a:pt x="2404" y="432"/>
                  </a:lnTo>
                  <a:lnTo>
                    <a:pt x="2386" y="420"/>
                  </a:lnTo>
                  <a:lnTo>
                    <a:pt x="2366" y="402"/>
                  </a:lnTo>
                  <a:lnTo>
                    <a:pt x="2350" y="377"/>
                  </a:lnTo>
                  <a:lnTo>
                    <a:pt x="2336" y="350"/>
                  </a:lnTo>
                  <a:lnTo>
                    <a:pt x="2324" y="316"/>
                  </a:lnTo>
                  <a:lnTo>
                    <a:pt x="2317" y="279"/>
                  </a:lnTo>
                  <a:lnTo>
                    <a:pt x="2314" y="238"/>
                  </a:lnTo>
                  <a:lnTo>
                    <a:pt x="2315" y="228"/>
                  </a:lnTo>
                  <a:lnTo>
                    <a:pt x="2316" y="233"/>
                  </a:lnTo>
                  <a:lnTo>
                    <a:pt x="2316" y="223"/>
                  </a:lnTo>
                  <a:lnTo>
                    <a:pt x="2315" y="226"/>
                  </a:lnTo>
                  <a:lnTo>
                    <a:pt x="2316" y="219"/>
                  </a:lnTo>
                  <a:lnTo>
                    <a:pt x="2316" y="223"/>
                  </a:lnTo>
                  <a:lnTo>
                    <a:pt x="2322" y="184"/>
                  </a:lnTo>
                  <a:lnTo>
                    <a:pt x="2316" y="215"/>
                  </a:lnTo>
                  <a:lnTo>
                    <a:pt x="2317" y="192"/>
                  </a:lnTo>
                  <a:lnTo>
                    <a:pt x="2330" y="146"/>
                  </a:lnTo>
                  <a:lnTo>
                    <a:pt x="2347" y="98"/>
                  </a:lnTo>
                  <a:lnTo>
                    <a:pt x="2376" y="46"/>
                  </a:lnTo>
                  <a:lnTo>
                    <a:pt x="2396" y="18"/>
                  </a:lnTo>
                  <a:lnTo>
                    <a:pt x="2411" y="0"/>
                  </a:lnTo>
                  <a:lnTo>
                    <a:pt x="2371" y="0"/>
                  </a:lnTo>
                  <a:lnTo>
                    <a:pt x="2340" y="34"/>
                  </a:lnTo>
                  <a:lnTo>
                    <a:pt x="2281" y="106"/>
                  </a:lnTo>
                  <a:lnTo>
                    <a:pt x="2234" y="176"/>
                  </a:lnTo>
                  <a:lnTo>
                    <a:pt x="2195" y="241"/>
                  </a:lnTo>
                  <a:lnTo>
                    <a:pt x="2164" y="303"/>
                  </a:lnTo>
                  <a:lnTo>
                    <a:pt x="2139" y="360"/>
                  </a:lnTo>
                  <a:lnTo>
                    <a:pt x="2135" y="374"/>
                  </a:lnTo>
                  <a:lnTo>
                    <a:pt x="2130" y="371"/>
                  </a:lnTo>
                  <a:lnTo>
                    <a:pt x="2088" y="353"/>
                  </a:lnTo>
                  <a:lnTo>
                    <a:pt x="2117" y="294"/>
                  </a:lnTo>
                  <a:lnTo>
                    <a:pt x="2161" y="219"/>
                  </a:lnTo>
                  <a:lnTo>
                    <a:pt x="2167" y="211"/>
                  </a:lnTo>
                  <a:lnTo>
                    <a:pt x="2248" y="114"/>
                  </a:lnTo>
                  <a:lnTo>
                    <a:pt x="2343" y="13"/>
                  </a:lnTo>
                  <a:lnTo>
                    <a:pt x="2359" y="0"/>
                  </a:lnTo>
                  <a:lnTo>
                    <a:pt x="2328" y="0"/>
                  </a:lnTo>
                  <a:lnTo>
                    <a:pt x="2322" y="5"/>
                  </a:lnTo>
                  <a:lnTo>
                    <a:pt x="2231" y="71"/>
                  </a:lnTo>
                  <a:lnTo>
                    <a:pt x="2132" y="135"/>
                  </a:lnTo>
                  <a:lnTo>
                    <a:pt x="2030" y="195"/>
                  </a:lnTo>
                  <a:lnTo>
                    <a:pt x="1924" y="253"/>
                  </a:lnTo>
                  <a:lnTo>
                    <a:pt x="1817" y="309"/>
                  </a:lnTo>
                  <a:lnTo>
                    <a:pt x="1709" y="363"/>
                  </a:lnTo>
                  <a:lnTo>
                    <a:pt x="1636" y="399"/>
                  </a:lnTo>
                  <a:lnTo>
                    <a:pt x="1574" y="425"/>
                  </a:lnTo>
                  <a:lnTo>
                    <a:pt x="1575" y="422"/>
                  </a:lnTo>
                  <a:lnTo>
                    <a:pt x="1592" y="367"/>
                  </a:lnTo>
                  <a:lnTo>
                    <a:pt x="1614" y="318"/>
                  </a:lnTo>
                  <a:lnTo>
                    <a:pt x="1640" y="266"/>
                  </a:lnTo>
                  <a:lnTo>
                    <a:pt x="1675" y="215"/>
                  </a:lnTo>
                  <a:lnTo>
                    <a:pt x="1711" y="169"/>
                  </a:lnTo>
                  <a:lnTo>
                    <a:pt x="1731" y="148"/>
                  </a:lnTo>
                  <a:lnTo>
                    <a:pt x="1795" y="145"/>
                  </a:lnTo>
                  <a:lnTo>
                    <a:pt x="1868" y="138"/>
                  </a:lnTo>
                  <a:lnTo>
                    <a:pt x="1942" y="127"/>
                  </a:lnTo>
                  <a:lnTo>
                    <a:pt x="2017" y="109"/>
                  </a:lnTo>
                  <a:lnTo>
                    <a:pt x="2096" y="79"/>
                  </a:lnTo>
                  <a:lnTo>
                    <a:pt x="2177" y="41"/>
                  </a:lnTo>
                  <a:lnTo>
                    <a:pt x="2242" y="0"/>
                  </a:lnTo>
                  <a:lnTo>
                    <a:pt x="2232" y="0"/>
                  </a:lnTo>
                  <a:lnTo>
                    <a:pt x="2202" y="16"/>
                  </a:lnTo>
                  <a:lnTo>
                    <a:pt x="2153" y="41"/>
                  </a:lnTo>
                  <a:lnTo>
                    <a:pt x="2071" y="71"/>
                  </a:lnTo>
                  <a:lnTo>
                    <a:pt x="1990" y="93"/>
                  </a:lnTo>
                  <a:lnTo>
                    <a:pt x="1915" y="105"/>
                  </a:lnTo>
                  <a:lnTo>
                    <a:pt x="1838" y="112"/>
                  </a:lnTo>
                  <a:lnTo>
                    <a:pt x="1765" y="116"/>
                  </a:lnTo>
                  <a:lnTo>
                    <a:pt x="1761" y="116"/>
                  </a:lnTo>
                  <a:lnTo>
                    <a:pt x="1797" y="81"/>
                  </a:lnTo>
                  <a:lnTo>
                    <a:pt x="1826" y="58"/>
                  </a:lnTo>
                  <a:lnTo>
                    <a:pt x="1902" y="49"/>
                  </a:lnTo>
                  <a:lnTo>
                    <a:pt x="1995" y="30"/>
                  </a:lnTo>
                  <a:lnTo>
                    <a:pt x="2086" y="3"/>
                  </a:lnTo>
                  <a:lnTo>
                    <a:pt x="2093" y="0"/>
                  </a:lnTo>
                  <a:lnTo>
                    <a:pt x="1950" y="0"/>
                  </a:lnTo>
                  <a:lnTo>
                    <a:pt x="1924" y="6"/>
                  </a:lnTo>
                  <a:lnTo>
                    <a:pt x="1884" y="11"/>
                  </a:lnTo>
                  <a:lnTo>
                    <a:pt x="1896" y="2"/>
                  </a:lnTo>
                  <a:lnTo>
                    <a:pt x="1899" y="0"/>
                  </a:lnTo>
                  <a:lnTo>
                    <a:pt x="1816" y="0"/>
                  </a:lnTo>
                  <a:lnTo>
                    <a:pt x="1804" y="11"/>
                  </a:lnTo>
                  <a:lnTo>
                    <a:pt x="1795" y="20"/>
                  </a:lnTo>
                  <a:lnTo>
                    <a:pt x="1747" y="24"/>
                  </a:lnTo>
                  <a:lnTo>
                    <a:pt x="1657" y="23"/>
                  </a:lnTo>
                  <a:lnTo>
                    <a:pt x="1571" y="10"/>
                  </a:lnTo>
                  <a:lnTo>
                    <a:pt x="1525" y="0"/>
                  </a:lnTo>
                  <a:lnTo>
                    <a:pt x="1392" y="0"/>
                  </a:lnTo>
                  <a:lnTo>
                    <a:pt x="1430" y="13"/>
                  </a:lnTo>
                  <a:lnTo>
                    <a:pt x="1521" y="38"/>
                  </a:lnTo>
                  <a:lnTo>
                    <a:pt x="1615" y="55"/>
                  </a:lnTo>
                  <a:lnTo>
                    <a:pt x="1711" y="62"/>
                  </a:lnTo>
                  <a:lnTo>
                    <a:pt x="1757" y="62"/>
                  </a:lnTo>
                  <a:lnTo>
                    <a:pt x="1754" y="65"/>
                  </a:lnTo>
                  <a:lnTo>
                    <a:pt x="1712" y="115"/>
                  </a:lnTo>
                  <a:lnTo>
                    <a:pt x="1695" y="115"/>
                  </a:lnTo>
                  <a:lnTo>
                    <a:pt x="1625" y="114"/>
                  </a:lnTo>
                  <a:lnTo>
                    <a:pt x="1559" y="114"/>
                  </a:lnTo>
                  <a:lnTo>
                    <a:pt x="1495" y="116"/>
                  </a:lnTo>
                  <a:lnTo>
                    <a:pt x="1432" y="126"/>
                  </a:lnTo>
                  <a:lnTo>
                    <a:pt x="1368" y="141"/>
                  </a:lnTo>
                  <a:lnTo>
                    <a:pt x="1308" y="165"/>
                  </a:lnTo>
                  <a:lnTo>
                    <a:pt x="1259" y="189"/>
                  </a:lnTo>
                  <a:lnTo>
                    <a:pt x="1213" y="224"/>
                  </a:lnTo>
                  <a:lnTo>
                    <a:pt x="1172" y="267"/>
                  </a:lnTo>
                  <a:lnTo>
                    <a:pt x="1143" y="315"/>
                  </a:lnTo>
                  <a:lnTo>
                    <a:pt x="1130" y="355"/>
                  </a:lnTo>
                  <a:lnTo>
                    <a:pt x="1126" y="395"/>
                  </a:lnTo>
                  <a:lnTo>
                    <a:pt x="1129" y="435"/>
                  </a:lnTo>
                  <a:lnTo>
                    <a:pt x="1142" y="476"/>
                  </a:lnTo>
                  <a:lnTo>
                    <a:pt x="1160" y="513"/>
                  </a:lnTo>
                  <a:lnTo>
                    <a:pt x="1182" y="542"/>
                  </a:lnTo>
                  <a:lnTo>
                    <a:pt x="1207" y="564"/>
                  </a:lnTo>
                  <a:lnTo>
                    <a:pt x="1178" y="575"/>
                  </a:lnTo>
                  <a:lnTo>
                    <a:pt x="1164" y="580"/>
                  </a:lnTo>
                  <a:lnTo>
                    <a:pt x="1153" y="573"/>
                  </a:lnTo>
                  <a:lnTo>
                    <a:pt x="1143" y="566"/>
                  </a:lnTo>
                  <a:lnTo>
                    <a:pt x="1127" y="557"/>
                  </a:lnTo>
                  <a:lnTo>
                    <a:pt x="1105" y="539"/>
                  </a:lnTo>
                  <a:lnTo>
                    <a:pt x="1079" y="510"/>
                  </a:lnTo>
                  <a:lnTo>
                    <a:pt x="1053" y="472"/>
                  </a:lnTo>
                  <a:lnTo>
                    <a:pt x="1062" y="471"/>
                  </a:lnTo>
                  <a:lnTo>
                    <a:pt x="1074" y="467"/>
                  </a:lnTo>
                  <a:lnTo>
                    <a:pt x="1085" y="455"/>
                  </a:lnTo>
                  <a:lnTo>
                    <a:pt x="1094" y="442"/>
                  </a:lnTo>
                  <a:lnTo>
                    <a:pt x="1098" y="428"/>
                  </a:lnTo>
                  <a:lnTo>
                    <a:pt x="1102" y="402"/>
                  </a:lnTo>
                  <a:lnTo>
                    <a:pt x="1099" y="379"/>
                  </a:lnTo>
                  <a:lnTo>
                    <a:pt x="1096" y="369"/>
                  </a:lnTo>
                  <a:lnTo>
                    <a:pt x="1092" y="348"/>
                  </a:lnTo>
                  <a:lnTo>
                    <a:pt x="1087" y="319"/>
                  </a:lnTo>
                  <a:lnTo>
                    <a:pt x="1088" y="284"/>
                  </a:lnTo>
                  <a:lnTo>
                    <a:pt x="1096" y="241"/>
                  </a:lnTo>
                  <a:lnTo>
                    <a:pt x="1114" y="198"/>
                  </a:lnTo>
                  <a:lnTo>
                    <a:pt x="1139" y="152"/>
                  </a:lnTo>
                  <a:lnTo>
                    <a:pt x="1171" y="112"/>
                  </a:lnTo>
                  <a:lnTo>
                    <a:pt x="1211" y="76"/>
                  </a:lnTo>
                  <a:lnTo>
                    <a:pt x="1255" y="46"/>
                  </a:lnTo>
                  <a:lnTo>
                    <a:pt x="1299" y="25"/>
                  </a:lnTo>
                  <a:lnTo>
                    <a:pt x="1345" y="14"/>
                  </a:lnTo>
                  <a:lnTo>
                    <a:pt x="1376" y="13"/>
                  </a:lnTo>
                  <a:lnTo>
                    <a:pt x="1404" y="14"/>
                  </a:lnTo>
                  <a:lnTo>
                    <a:pt x="1425" y="17"/>
                  </a:lnTo>
                  <a:lnTo>
                    <a:pt x="1438" y="20"/>
                  </a:lnTo>
                  <a:lnTo>
                    <a:pt x="1426" y="12"/>
                  </a:lnTo>
                  <a:lnTo>
                    <a:pt x="1404" y="7"/>
                  </a:lnTo>
                  <a:lnTo>
                    <a:pt x="1377" y="0"/>
                  </a:lnTo>
                  <a:lnTo>
                    <a:pt x="1273" y="0"/>
                  </a:lnTo>
                  <a:lnTo>
                    <a:pt x="1254" y="2"/>
                  </a:lnTo>
                  <a:lnTo>
                    <a:pt x="1211" y="15"/>
                  </a:lnTo>
                  <a:lnTo>
                    <a:pt x="1167" y="36"/>
                  </a:lnTo>
                  <a:lnTo>
                    <a:pt x="1124" y="61"/>
                  </a:lnTo>
                  <a:lnTo>
                    <a:pt x="1088" y="89"/>
                  </a:lnTo>
                  <a:lnTo>
                    <a:pt x="1057" y="121"/>
                  </a:lnTo>
                  <a:lnTo>
                    <a:pt x="1029" y="152"/>
                  </a:lnTo>
                  <a:lnTo>
                    <a:pt x="1002" y="189"/>
                  </a:lnTo>
                  <a:lnTo>
                    <a:pt x="977" y="231"/>
                  </a:lnTo>
                  <a:lnTo>
                    <a:pt x="958" y="279"/>
                  </a:lnTo>
                  <a:lnTo>
                    <a:pt x="946" y="331"/>
                  </a:lnTo>
                  <a:lnTo>
                    <a:pt x="939" y="379"/>
                  </a:lnTo>
                  <a:lnTo>
                    <a:pt x="941" y="429"/>
                  </a:lnTo>
                  <a:lnTo>
                    <a:pt x="946" y="479"/>
                  </a:lnTo>
                  <a:lnTo>
                    <a:pt x="959" y="523"/>
                  </a:lnTo>
                  <a:lnTo>
                    <a:pt x="976" y="564"/>
                  </a:lnTo>
                  <a:lnTo>
                    <a:pt x="993" y="595"/>
                  </a:lnTo>
                  <a:lnTo>
                    <a:pt x="1012" y="622"/>
                  </a:lnTo>
                  <a:lnTo>
                    <a:pt x="1028" y="637"/>
                  </a:lnTo>
                  <a:lnTo>
                    <a:pt x="966" y="666"/>
                  </a:lnTo>
                  <a:lnTo>
                    <a:pt x="905" y="701"/>
                  </a:lnTo>
                  <a:lnTo>
                    <a:pt x="845" y="739"/>
                  </a:lnTo>
                  <a:lnTo>
                    <a:pt x="792" y="781"/>
                  </a:lnTo>
                  <a:lnTo>
                    <a:pt x="744" y="830"/>
                  </a:lnTo>
                  <a:lnTo>
                    <a:pt x="706" y="883"/>
                  </a:lnTo>
                  <a:lnTo>
                    <a:pt x="672" y="941"/>
                  </a:lnTo>
                  <a:lnTo>
                    <a:pt x="649" y="993"/>
                  </a:lnTo>
                  <a:lnTo>
                    <a:pt x="638" y="1043"/>
                  </a:lnTo>
                  <a:lnTo>
                    <a:pt x="635" y="1091"/>
                  </a:lnTo>
                  <a:lnTo>
                    <a:pt x="641" y="1138"/>
                  </a:lnTo>
                  <a:lnTo>
                    <a:pt x="654" y="1181"/>
                  </a:lnTo>
                  <a:lnTo>
                    <a:pt x="674" y="1217"/>
                  </a:lnTo>
                  <a:lnTo>
                    <a:pt x="700" y="1244"/>
                  </a:lnTo>
                  <a:lnTo>
                    <a:pt x="730" y="1262"/>
                  </a:lnTo>
                  <a:lnTo>
                    <a:pt x="767" y="1268"/>
                  </a:lnTo>
                  <a:lnTo>
                    <a:pt x="799" y="1262"/>
                  </a:lnTo>
                  <a:lnTo>
                    <a:pt x="822" y="1252"/>
                  </a:lnTo>
                  <a:lnTo>
                    <a:pt x="840" y="1239"/>
                  </a:lnTo>
                  <a:lnTo>
                    <a:pt x="851" y="1221"/>
                  </a:lnTo>
                  <a:lnTo>
                    <a:pt x="858" y="1204"/>
                  </a:lnTo>
                  <a:lnTo>
                    <a:pt x="861" y="1187"/>
                  </a:lnTo>
                  <a:lnTo>
                    <a:pt x="862" y="1173"/>
                  </a:lnTo>
                  <a:lnTo>
                    <a:pt x="863" y="1163"/>
                  </a:lnTo>
                  <a:lnTo>
                    <a:pt x="863" y="1157"/>
                  </a:lnTo>
                  <a:lnTo>
                    <a:pt x="862" y="1162"/>
                  </a:lnTo>
                  <a:lnTo>
                    <a:pt x="861" y="1173"/>
                  </a:lnTo>
                  <a:lnTo>
                    <a:pt x="860" y="1186"/>
                  </a:lnTo>
                  <a:lnTo>
                    <a:pt x="856" y="1204"/>
                  </a:lnTo>
                  <a:lnTo>
                    <a:pt x="850" y="1221"/>
                  </a:lnTo>
                  <a:lnTo>
                    <a:pt x="838" y="1235"/>
                  </a:lnTo>
                  <a:lnTo>
                    <a:pt x="821" y="1250"/>
                  </a:lnTo>
                  <a:lnTo>
                    <a:pt x="798" y="1259"/>
                  </a:lnTo>
                  <a:lnTo>
                    <a:pt x="767" y="1264"/>
                  </a:lnTo>
                  <a:lnTo>
                    <a:pt x="731" y="1256"/>
                  </a:lnTo>
                  <a:lnTo>
                    <a:pt x="704" y="1239"/>
                  </a:lnTo>
                  <a:lnTo>
                    <a:pt x="679" y="1212"/>
                  </a:lnTo>
                  <a:lnTo>
                    <a:pt x="660" y="1178"/>
                  </a:lnTo>
                  <a:lnTo>
                    <a:pt x="649" y="1136"/>
                  </a:lnTo>
                  <a:lnTo>
                    <a:pt x="646" y="1091"/>
                  </a:lnTo>
                  <a:lnTo>
                    <a:pt x="649" y="1045"/>
                  </a:lnTo>
                  <a:lnTo>
                    <a:pt x="664" y="996"/>
                  </a:lnTo>
                  <a:lnTo>
                    <a:pt x="684" y="948"/>
                  </a:lnTo>
                  <a:lnTo>
                    <a:pt x="718" y="891"/>
                  </a:lnTo>
                  <a:lnTo>
                    <a:pt x="759" y="842"/>
                  </a:lnTo>
                  <a:lnTo>
                    <a:pt x="803" y="796"/>
                  </a:lnTo>
                  <a:lnTo>
                    <a:pt x="857" y="755"/>
                  </a:lnTo>
                  <a:lnTo>
                    <a:pt x="915" y="719"/>
                  </a:lnTo>
                  <a:lnTo>
                    <a:pt x="979" y="688"/>
                  </a:lnTo>
                  <a:lnTo>
                    <a:pt x="1044" y="657"/>
                  </a:lnTo>
                  <a:lnTo>
                    <a:pt x="1049" y="656"/>
                  </a:lnTo>
                  <a:lnTo>
                    <a:pt x="1050" y="657"/>
                  </a:lnTo>
                  <a:lnTo>
                    <a:pt x="1065" y="668"/>
                  </a:lnTo>
                  <a:lnTo>
                    <a:pt x="1074" y="674"/>
                  </a:lnTo>
                  <a:lnTo>
                    <a:pt x="1103" y="686"/>
                  </a:lnTo>
                  <a:lnTo>
                    <a:pt x="1129" y="691"/>
                  </a:lnTo>
                  <a:lnTo>
                    <a:pt x="1154" y="688"/>
                  </a:lnTo>
                  <a:lnTo>
                    <a:pt x="1175" y="681"/>
                  </a:lnTo>
                  <a:lnTo>
                    <a:pt x="1189" y="667"/>
                  </a:lnTo>
                  <a:lnTo>
                    <a:pt x="1198" y="653"/>
                  </a:lnTo>
                  <a:lnTo>
                    <a:pt x="1198" y="636"/>
                  </a:lnTo>
                  <a:lnTo>
                    <a:pt x="1194" y="620"/>
                  </a:lnTo>
                  <a:lnTo>
                    <a:pt x="1187" y="607"/>
                  </a:lnTo>
                  <a:lnTo>
                    <a:pt x="1185" y="604"/>
                  </a:lnTo>
                  <a:lnTo>
                    <a:pt x="1189" y="603"/>
                  </a:lnTo>
                  <a:lnTo>
                    <a:pt x="1242" y="585"/>
                  </a:lnTo>
                  <a:lnTo>
                    <a:pt x="1274" y="597"/>
                  </a:lnTo>
                  <a:lnTo>
                    <a:pt x="1311" y="605"/>
                  </a:lnTo>
                  <a:lnTo>
                    <a:pt x="1346" y="605"/>
                  </a:lnTo>
                  <a:lnTo>
                    <a:pt x="1382" y="601"/>
                  </a:lnTo>
                  <a:lnTo>
                    <a:pt x="1416" y="589"/>
                  </a:lnTo>
                  <a:lnTo>
                    <a:pt x="1448" y="574"/>
                  </a:lnTo>
                  <a:lnTo>
                    <a:pt x="1476" y="551"/>
                  </a:lnTo>
                  <a:lnTo>
                    <a:pt x="1498" y="523"/>
                  </a:lnTo>
                  <a:lnTo>
                    <a:pt x="1515" y="492"/>
                  </a:lnTo>
                  <a:lnTo>
                    <a:pt x="1551" y="480"/>
                  </a:lnTo>
                  <a:lnTo>
                    <a:pt x="1547" y="527"/>
                  </a:lnTo>
                  <a:lnTo>
                    <a:pt x="1547" y="588"/>
                  </a:lnTo>
                  <a:lnTo>
                    <a:pt x="1555" y="648"/>
                  </a:lnTo>
                  <a:lnTo>
                    <a:pt x="1568" y="702"/>
                  </a:lnTo>
                  <a:lnTo>
                    <a:pt x="1595" y="761"/>
                  </a:lnTo>
                  <a:lnTo>
                    <a:pt x="1630" y="814"/>
                  </a:lnTo>
                  <a:lnTo>
                    <a:pt x="1672" y="860"/>
                  </a:lnTo>
                  <a:lnTo>
                    <a:pt x="1720" y="900"/>
                  </a:lnTo>
                  <a:lnTo>
                    <a:pt x="1732" y="907"/>
                  </a:lnTo>
                  <a:lnTo>
                    <a:pt x="1704" y="997"/>
                  </a:lnTo>
                  <a:lnTo>
                    <a:pt x="1688" y="1070"/>
                  </a:lnTo>
                  <a:lnTo>
                    <a:pt x="1665" y="1098"/>
                  </a:lnTo>
                  <a:lnTo>
                    <a:pt x="1635" y="1119"/>
                  </a:lnTo>
                  <a:lnTo>
                    <a:pt x="1600" y="1135"/>
                  </a:lnTo>
                  <a:lnTo>
                    <a:pt x="1562" y="1141"/>
                  </a:lnTo>
                  <a:lnTo>
                    <a:pt x="1532" y="1136"/>
                  </a:lnTo>
                  <a:lnTo>
                    <a:pt x="1504" y="1128"/>
                  </a:lnTo>
                  <a:lnTo>
                    <a:pt x="1482" y="1109"/>
                  </a:lnTo>
                  <a:lnTo>
                    <a:pt x="1465" y="1088"/>
                  </a:lnTo>
                  <a:lnTo>
                    <a:pt x="1452" y="1061"/>
                  </a:lnTo>
                  <a:lnTo>
                    <a:pt x="1449" y="1030"/>
                  </a:lnTo>
                  <a:lnTo>
                    <a:pt x="1452" y="1001"/>
                  </a:lnTo>
                  <a:lnTo>
                    <a:pt x="1465" y="975"/>
                  </a:lnTo>
                  <a:lnTo>
                    <a:pt x="1484" y="956"/>
                  </a:lnTo>
                  <a:lnTo>
                    <a:pt x="1508" y="943"/>
                  </a:lnTo>
                  <a:lnTo>
                    <a:pt x="1536" y="938"/>
                  </a:lnTo>
                  <a:lnTo>
                    <a:pt x="1560" y="941"/>
                  </a:lnTo>
                  <a:lnTo>
                    <a:pt x="1579" y="951"/>
                  </a:lnTo>
                  <a:lnTo>
                    <a:pt x="1594" y="966"/>
                  </a:lnTo>
                  <a:lnTo>
                    <a:pt x="1607" y="987"/>
                  </a:lnTo>
                  <a:lnTo>
                    <a:pt x="1610" y="1009"/>
                  </a:lnTo>
                  <a:lnTo>
                    <a:pt x="1605" y="1032"/>
                  </a:lnTo>
                  <a:lnTo>
                    <a:pt x="1594" y="1050"/>
                  </a:lnTo>
                  <a:lnTo>
                    <a:pt x="1577" y="1063"/>
                  </a:lnTo>
                  <a:lnTo>
                    <a:pt x="1580" y="1062"/>
                  </a:lnTo>
                  <a:lnTo>
                    <a:pt x="1600" y="1050"/>
                  </a:lnTo>
                  <a:lnTo>
                    <a:pt x="1612" y="1028"/>
                  </a:lnTo>
                  <a:lnTo>
                    <a:pt x="1618" y="1001"/>
                  </a:lnTo>
                  <a:lnTo>
                    <a:pt x="1612" y="976"/>
                  </a:lnTo>
                  <a:lnTo>
                    <a:pt x="1601" y="954"/>
                  </a:lnTo>
                  <a:lnTo>
                    <a:pt x="1582" y="936"/>
                  </a:lnTo>
                  <a:lnTo>
                    <a:pt x="1561" y="926"/>
                  </a:lnTo>
                  <a:lnTo>
                    <a:pt x="1534" y="920"/>
                  </a:lnTo>
                  <a:lnTo>
                    <a:pt x="1500" y="927"/>
                  </a:lnTo>
                  <a:lnTo>
                    <a:pt x="1474" y="942"/>
                  </a:lnTo>
                  <a:lnTo>
                    <a:pt x="1452" y="963"/>
                  </a:lnTo>
                  <a:lnTo>
                    <a:pt x="1438" y="993"/>
                  </a:lnTo>
                  <a:lnTo>
                    <a:pt x="1433" y="1025"/>
                  </a:lnTo>
                  <a:lnTo>
                    <a:pt x="1439" y="1058"/>
                  </a:lnTo>
                  <a:lnTo>
                    <a:pt x="1452" y="1088"/>
                  </a:lnTo>
                  <a:lnTo>
                    <a:pt x="1473" y="1115"/>
                  </a:lnTo>
                  <a:lnTo>
                    <a:pt x="1499" y="1134"/>
                  </a:lnTo>
                  <a:lnTo>
                    <a:pt x="1529" y="1146"/>
                  </a:lnTo>
                  <a:lnTo>
                    <a:pt x="1563" y="1152"/>
                  </a:lnTo>
                  <a:lnTo>
                    <a:pt x="1600" y="1147"/>
                  </a:lnTo>
                  <a:lnTo>
                    <a:pt x="1635" y="1134"/>
                  </a:lnTo>
                  <a:lnTo>
                    <a:pt x="1662" y="1114"/>
                  </a:lnTo>
                  <a:lnTo>
                    <a:pt x="1683" y="1094"/>
                  </a:lnTo>
                  <a:lnTo>
                    <a:pt x="1682" y="1097"/>
                  </a:lnTo>
                  <a:lnTo>
                    <a:pt x="1669" y="1194"/>
                  </a:lnTo>
                  <a:lnTo>
                    <a:pt x="1659" y="1285"/>
                  </a:lnTo>
                  <a:lnTo>
                    <a:pt x="1659" y="1375"/>
                  </a:lnTo>
                  <a:lnTo>
                    <a:pt x="1664" y="1463"/>
                  </a:lnTo>
                  <a:lnTo>
                    <a:pt x="1676" y="1545"/>
                  </a:lnTo>
                  <a:lnTo>
                    <a:pt x="1691" y="1624"/>
                  </a:lnTo>
                  <a:lnTo>
                    <a:pt x="1712" y="1698"/>
                  </a:lnTo>
                  <a:lnTo>
                    <a:pt x="1735" y="1768"/>
                  </a:lnTo>
                  <a:lnTo>
                    <a:pt x="1766" y="1834"/>
                  </a:lnTo>
                  <a:lnTo>
                    <a:pt x="1798" y="1894"/>
                  </a:lnTo>
                  <a:lnTo>
                    <a:pt x="1832" y="1951"/>
                  </a:lnTo>
                  <a:lnTo>
                    <a:pt x="1871" y="2003"/>
                  </a:lnTo>
                  <a:lnTo>
                    <a:pt x="1909" y="2049"/>
                  </a:lnTo>
                  <a:lnTo>
                    <a:pt x="1969" y="2111"/>
                  </a:lnTo>
                  <a:lnTo>
                    <a:pt x="2034" y="2165"/>
                  </a:lnTo>
                  <a:lnTo>
                    <a:pt x="2106" y="2216"/>
                  </a:lnTo>
                  <a:lnTo>
                    <a:pt x="2182" y="2259"/>
                  </a:lnTo>
                  <a:lnTo>
                    <a:pt x="2258" y="2294"/>
                  </a:lnTo>
                  <a:lnTo>
                    <a:pt x="2341" y="2322"/>
                  </a:lnTo>
                  <a:lnTo>
                    <a:pt x="2424" y="2341"/>
                  </a:lnTo>
                  <a:lnTo>
                    <a:pt x="2509" y="2356"/>
                  </a:lnTo>
                  <a:lnTo>
                    <a:pt x="2594" y="23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>
                <a:latin typeface="Times New Roman" panose="02020603050405020304" pitchFamily="18" charset="0"/>
              </a:endParaRPr>
            </a:p>
          </p:txBody>
        </p:sp>
        <p:sp>
          <p:nvSpPr>
            <p:cNvPr id="12" name="Forma libre 6"/>
            <p:cNvSpPr>
              <a:spLocks noEditPoints="1"/>
            </p:cNvSpPr>
            <p:nvPr/>
          </p:nvSpPr>
          <p:spPr bwMode="black">
            <a:xfrm>
              <a:off x="1588" y="1588"/>
              <a:ext cx="8237538" cy="3016250"/>
            </a:xfrm>
            <a:custGeom>
              <a:avLst/>
              <a:gdLst>
                <a:gd name="T0" fmla="*/ 955 w 5189"/>
                <a:gd name="T1" fmla="*/ 1101 h 1900"/>
                <a:gd name="T2" fmla="*/ 1055 w 5189"/>
                <a:gd name="T3" fmla="*/ 1035 h 1900"/>
                <a:gd name="T4" fmla="*/ 1015 w 5189"/>
                <a:gd name="T5" fmla="*/ 1351 h 1900"/>
                <a:gd name="T6" fmla="*/ 755 w 5189"/>
                <a:gd name="T7" fmla="*/ 1168 h 1900"/>
                <a:gd name="T8" fmla="*/ 1230 w 5189"/>
                <a:gd name="T9" fmla="*/ 1701 h 1900"/>
                <a:gd name="T10" fmla="*/ 963 w 5189"/>
                <a:gd name="T11" fmla="*/ 917 h 1900"/>
                <a:gd name="T12" fmla="*/ 928 w 5189"/>
                <a:gd name="T13" fmla="*/ 934 h 1900"/>
                <a:gd name="T14" fmla="*/ 1138 w 5189"/>
                <a:gd name="T15" fmla="*/ 892 h 1900"/>
                <a:gd name="T16" fmla="*/ 938 w 5189"/>
                <a:gd name="T17" fmla="*/ 1221 h 1900"/>
                <a:gd name="T18" fmla="*/ 531 w 5189"/>
                <a:gd name="T19" fmla="*/ 657 h 1900"/>
                <a:gd name="T20" fmla="*/ 492 w 5189"/>
                <a:gd name="T21" fmla="*/ 579 h 1900"/>
                <a:gd name="T22" fmla="*/ 342 w 5189"/>
                <a:gd name="T23" fmla="*/ 488 h 1900"/>
                <a:gd name="T24" fmla="*/ 3635 w 5189"/>
                <a:gd name="T25" fmla="*/ 377 h 1900"/>
                <a:gd name="T26" fmla="*/ 586 w 5189"/>
                <a:gd name="T27" fmla="*/ 551 h 1900"/>
                <a:gd name="T28" fmla="*/ 693 w 5189"/>
                <a:gd name="T29" fmla="*/ 256 h 1900"/>
                <a:gd name="T30" fmla="*/ 4760 w 5189"/>
                <a:gd name="T31" fmla="*/ 281 h 1900"/>
                <a:gd name="T32" fmla="*/ 4609 w 5189"/>
                <a:gd name="T33" fmla="*/ 336 h 1900"/>
                <a:gd name="T34" fmla="*/ 4791 w 5189"/>
                <a:gd name="T35" fmla="*/ 335 h 1900"/>
                <a:gd name="T36" fmla="*/ 5057 w 5189"/>
                <a:gd name="T37" fmla="*/ 329 h 1900"/>
                <a:gd name="T38" fmla="*/ 5171 w 5189"/>
                <a:gd name="T39" fmla="*/ 348 h 1900"/>
                <a:gd name="T40" fmla="*/ 4254 w 5189"/>
                <a:gd name="T41" fmla="*/ 454 h 1900"/>
                <a:gd name="T42" fmla="*/ 4332 w 5189"/>
                <a:gd name="T43" fmla="*/ 490 h 1900"/>
                <a:gd name="T44" fmla="*/ 4260 w 5189"/>
                <a:gd name="T45" fmla="*/ 379 h 1900"/>
                <a:gd name="T46" fmla="*/ 4044 w 5189"/>
                <a:gd name="T47" fmla="*/ 457 h 1900"/>
                <a:gd name="T48" fmla="*/ 4228 w 5189"/>
                <a:gd name="T49" fmla="*/ 376 h 1900"/>
                <a:gd name="T50" fmla="*/ 3641 w 5189"/>
                <a:gd name="T51" fmla="*/ 414 h 1900"/>
                <a:gd name="T52" fmla="*/ 3656 w 5189"/>
                <a:gd name="T53" fmla="*/ 393 h 1900"/>
                <a:gd name="T54" fmla="*/ 4190 w 5189"/>
                <a:gd name="T55" fmla="*/ 365 h 1900"/>
                <a:gd name="T56" fmla="*/ 1583 w 5189"/>
                <a:gd name="T57" fmla="*/ 0 h 1900"/>
                <a:gd name="T58" fmla="*/ 4859 w 5189"/>
                <a:gd name="T59" fmla="*/ 141 h 1900"/>
                <a:gd name="T60" fmla="*/ 4847 w 5189"/>
                <a:gd name="T61" fmla="*/ 144 h 1900"/>
                <a:gd name="T62" fmla="*/ 4516 w 5189"/>
                <a:gd name="T63" fmla="*/ 63 h 1900"/>
                <a:gd name="T64" fmla="*/ 4588 w 5189"/>
                <a:gd name="T65" fmla="*/ 112 h 1900"/>
                <a:gd name="T66" fmla="*/ 4202 w 5189"/>
                <a:gd name="T67" fmla="*/ 24 h 1900"/>
                <a:gd name="T68" fmla="*/ 2101 w 5189"/>
                <a:gd name="T69" fmla="*/ 135 h 1900"/>
                <a:gd name="T70" fmla="*/ 1783 w 5189"/>
                <a:gd name="T71" fmla="*/ 107 h 1900"/>
                <a:gd name="T72" fmla="*/ 228 w 5189"/>
                <a:gd name="T73" fmla="*/ 113 h 1900"/>
                <a:gd name="T74" fmla="*/ 4237 w 5189"/>
                <a:gd name="T75" fmla="*/ 265 h 1900"/>
                <a:gd name="T76" fmla="*/ 3234 w 5189"/>
                <a:gd name="T77" fmla="*/ 92 h 1900"/>
                <a:gd name="T78" fmla="*/ 3469 w 5189"/>
                <a:gd name="T79" fmla="*/ 0 h 1900"/>
                <a:gd name="T80" fmla="*/ 3831 w 5189"/>
                <a:gd name="T81" fmla="*/ 107 h 1900"/>
                <a:gd name="T82" fmla="*/ 3327 w 5189"/>
                <a:gd name="T83" fmla="*/ 304 h 1900"/>
                <a:gd name="T84" fmla="*/ 2247 w 5189"/>
                <a:gd name="T85" fmla="*/ 751 h 1900"/>
                <a:gd name="T86" fmla="*/ 1272 w 5189"/>
                <a:gd name="T87" fmla="*/ 1686 h 1900"/>
                <a:gd name="T88" fmla="*/ 725 w 5189"/>
                <a:gd name="T89" fmla="*/ 1161 h 1900"/>
                <a:gd name="T90" fmla="*/ 983 w 5189"/>
                <a:gd name="T91" fmla="*/ 827 h 1900"/>
                <a:gd name="T92" fmla="*/ 1014 w 5189"/>
                <a:gd name="T93" fmla="*/ 698 h 1900"/>
                <a:gd name="T94" fmla="*/ 355 w 5189"/>
                <a:gd name="T95" fmla="*/ 770 h 1900"/>
                <a:gd name="T96" fmla="*/ 858 w 5189"/>
                <a:gd name="T97" fmla="*/ 465 h 1900"/>
                <a:gd name="T98" fmla="*/ 169 w 5189"/>
                <a:gd name="T99" fmla="*/ 1270 h 1900"/>
                <a:gd name="T100" fmla="*/ 329 w 5189"/>
                <a:gd name="T101" fmla="*/ 739 h 1900"/>
                <a:gd name="T102" fmla="*/ 458 w 5189"/>
                <a:gd name="T103" fmla="*/ 131 h 1900"/>
                <a:gd name="T104" fmla="*/ 863 w 5189"/>
                <a:gd name="T105" fmla="*/ 0 h 1900"/>
                <a:gd name="T106" fmla="*/ 2363 w 5189"/>
                <a:gd name="T107" fmla="*/ 545 h 1900"/>
                <a:gd name="T108" fmla="*/ 1013 w 5189"/>
                <a:gd name="T109" fmla="*/ 0 h 1900"/>
                <a:gd name="T110" fmla="*/ 2092 w 5189"/>
                <a:gd name="T111" fmla="*/ 650 h 1900"/>
                <a:gd name="T112" fmla="*/ 1469 w 5189"/>
                <a:gd name="T113" fmla="*/ 443 h 1900"/>
                <a:gd name="T114" fmla="*/ 2271 w 5189"/>
                <a:gd name="T115" fmla="*/ 0 h 1900"/>
                <a:gd name="T116" fmla="*/ 2521 w 5189"/>
                <a:gd name="T117" fmla="*/ 45 h 1900"/>
                <a:gd name="T118" fmla="*/ 3022 w 5189"/>
                <a:gd name="T119" fmla="*/ 133 h 1900"/>
                <a:gd name="T120" fmla="*/ 3149 w 5189"/>
                <a:gd name="T121" fmla="*/ 75 h 1900"/>
                <a:gd name="T122" fmla="*/ 1642 w 5189"/>
                <a:gd name="T123" fmla="*/ 370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189" h="1900">
                  <a:moveTo>
                    <a:pt x="753" y="1561"/>
                  </a:moveTo>
                  <a:lnTo>
                    <a:pt x="765" y="1571"/>
                  </a:lnTo>
                  <a:lnTo>
                    <a:pt x="761" y="1570"/>
                  </a:lnTo>
                  <a:lnTo>
                    <a:pt x="753" y="1561"/>
                  </a:lnTo>
                  <a:close/>
                  <a:moveTo>
                    <a:pt x="695" y="1483"/>
                  </a:moveTo>
                  <a:lnTo>
                    <a:pt x="710" y="1515"/>
                  </a:lnTo>
                  <a:lnTo>
                    <a:pt x="734" y="1543"/>
                  </a:lnTo>
                  <a:lnTo>
                    <a:pt x="753" y="1561"/>
                  </a:lnTo>
                  <a:lnTo>
                    <a:pt x="735" y="1548"/>
                  </a:lnTo>
                  <a:lnTo>
                    <a:pt x="711" y="1518"/>
                  </a:lnTo>
                  <a:lnTo>
                    <a:pt x="695" y="1483"/>
                  </a:lnTo>
                  <a:lnTo>
                    <a:pt x="695" y="1483"/>
                  </a:lnTo>
                  <a:close/>
                  <a:moveTo>
                    <a:pt x="689" y="1444"/>
                  </a:moveTo>
                  <a:lnTo>
                    <a:pt x="695" y="1483"/>
                  </a:lnTo>
                  <a:lnTo>
                    <a:pt x="694" y="1482"/>
                  </a:lnTo>
                  <a:lnTo>
                    <a:pt x="689" y="1444"/>
                  </a:lnTo>
                  <a:close/>
                  <a:moveTo>
                    <a:pt x="977" y="1110"/>
                  </a:moveTo>
                  <a:lnTo>
                    <a:pt x="978" y="1110"/>
                  </a:lnTo>
                  <a:lnTo>
                    <a:pt x="977" y="1110"/>
                  </a:lnTo>
                  <a:lnTo>
                    <a:pt x="977" y="1110"/>
                  </a:lnTo>
                  <a:close/>
                  <a:moveTo>
                    <a:pt x="1000" y="1107"/>
                  </a:moveTo>
                  <a:lnTo>
                    <a:pt x="986" y="1111"/>
                  </a:lnTo>
                  <a:lnTo>
                    <a:pt x="978" y="1110"/>
                  </a:lnTo>
                  <a:lnTo>
                    <a:pt x="1000" y="1107"/>
                  </a:lnTo>
                  <a:close/>
                  <a:moveTo>
                    <a:pt x="1002" y="1106"/>
                  </a:moveTo>
                  <a:lnTo>
                    <a:pt x="1002" y="1107"/>
                  </a:lnTo>
                  <a:lnTo>
                    <a:pt x="1000" y="1107"/>
                  </a:lnTo>
                  <a:lnTo>
                    <a:pt x="1002" y="1106"/>
                  </a:lnTo>
                  <a:close/>
                  <a:moveTo>
                    <a:pt x="940" y="1091"/>
                  </a:moveTo>
                  <a:lnTo>
                    <a:pt x="955" y="1101"/>
                  </a:lnTo>
                  <a:lnTo>
                    <a:pt x="977" y="1110"/>
                  </a:lnTo>
                  <a:lnTo>
                    <a:pt x="963" y="1107"/>
                  </a:lnTo>
                  <a:lnTo>
                    <a:pt x="945" y="1097"/>
                  </a:lnTo>
                  <a:lnTo>
                    <a:pt x="940" y="1091"/>
                  </a:lnTo>
                  <a:close/>
                  <a:moveTo>
                    <a:pt x="933" y="1083"/>
                  </a:moveTo>
                  <a:lnTo>
                    <a:pt x="940" y="1091"/>
                  </a:lnTo>
                  <a:lnTo>
                    <a:pt x="935" y="1088"/>
                  </a:lnTo>
                  <a:lnTo>
                    <a:pt x="933" y="1083"/>
                  </a:lnTo>
                  <a:close/>
                  <a:moveTo>
                    <a:pt x="925" y="1067"/>
                  </a:moveTo>
                  <a:lnTo>
                    <a:pt x="933" y="1083"/>
                  </a:lnTo>
                  <a:lnTo>
                    <a:pt x="931" y="1081"/>
                  </a:lnTo>
                  <a:lnTo>
                    <a:pt x="925" y="1067"/>
                  </a:lnTo>
                  <a:close/>
                  <a:moveTo>
                    <a:pt x="923" y="1064"/>
                  </a:moveTo>
                  <a:lnTo>
                    <a:pt x="925" y="1067"/>
                  </a:lnTo>
                  <a:lnTo>
                    <a:pt x="923" y="1065"/>
                  </a:lnTo>
                  <a:lnTo>
                    <a:pt x="923" y="1064"/>
                  </a:lnTo>
                  <a:close/>
                  <a:moveTo>
                    <a:pt x="1054" y="1042"/>
                  </a:moveTo>
                  <a:lnTo>
                    <a:pt x="1053" y="1049"/>
                  </a:lnTo>
                  <a:lnTo>
                    <a:pt x="1043" y="1073"/>
                  </a:lnTo>
                  <a:lnTo>
                    <a:pt x="1027" y="1093"/>
                  </a:lnTo>
                  <a:lnTo>
                    <a:pt x="1004" y="1106"/>
                  </a:lnTo>
                  <a:lnTo>
                    <a:pt x="1002" y="1106"/>
                  </a:lnTo>
                  <a:lnTo>
                    <a:pt x="1026" y="1091"/>
                  </a:lnTo>
                  <a:lnTo>
                    <a:pt x="1045" y="1066"/>
                  </a:lnTo>
                  <a:lnTo>
                    <a:pt x="1054" y="1042"/>
                  </a:lnTo>
                  <a:close/>
                  <a:moveTo>
                    <a:pt x="921" y="1042"/>
                  </a:moveTo>
                  <a:lnTo>
                    <a:pt x="923" y="1064"/>
                  </a:lnTo>
                  <a:lnTo>
                    <a:pt x="923" y="1064"/>
                  </a:lnTo>
                  <a:lnTo>
                    <a:pt x="921" y="1042"/>
                  </a:lnTo>
                  <a:close/>
                  <a:moveTo>
                    <a:pt x="1055" y="1035"/>
                  </a:moveTo>
                  <a:lnTo>
                    <a:pt x="1056" y="1038"/>
                  </a:lnTo>
                  <a:lnTo>
                    <a:pt x="1054" y="1042"/>
                  </a:lnTo>
                  <a:lnTo>
                    <a:pt x="1055" y="1035"/>
                  </a:lnTo>
                  <a:close/>
                  <a:moveTo>
                    <a:pt x="936" y="853"/>
                  </a:moveTo>
                  <a:lnTo>
                    <a:pt x="941" y="855"/>
                  </a:lnTo>
                  <a:lnTo>
                    <a:pt x="955" y="856"/>
                  </a:lnTo>
                  <a:lnTo>
                    <a:pt x="954" y="857"/>
                  </a:lnTo>
                  <a:lnTo>
                    <a:pt x="939" y="856"/>
                  </a:lnTo>
                  <a:lnTo>
                    <a:pt x="936" y="853"/>
                  </a:lnTo>
                  <a:close/>
                  <a:moveTo>
                    <a:pt x="1158" y="847"/>
                  </a:moveTo>
                  <a:lnTo>
                    <a:pt x="1165" y="861"/>
                  </a:lnTo>
                  <a:lnTo>
                    <a:pt x="1183" y="911"/>
                  </a:lnTo>
                  <a:lnTo>
                    <a:pt x="1195" y="960"/>
                  </a:lnTo>
                  <a:lnTo>
                    <a:pt x="1200" y="1006"/>
                  </a:lnTo>
                  <a:lnTo>
                    <a:pt x="1196" y="1047"/>
                  </a:lnTo>
                  <a:lnTo>
                    <a:pt x="1188" y="1084"/>
                  </a:lnTo>
                  <a:lnTo>
                    <a:pt x="1175" y="1117"/>
                  </a:lnTo>
                  <a:lnTo>
                    <a:pt x="1161" y="1147"/>
                  </a:lnTo>
                  <a:lnTo>
                    <a:pt x="1142" y="1170"/>
                  </a:lnTo>
                  <a:lnTo>
                    <a:pt x="1122" y="1189"/>
                  </a:lnTo>
                  <a:lnTo>
                    <a:pt x="1091" y="1210"/>
                  </a:lnTo>
                  <a:lnTo>
                    <a:pt x="1060" y="1225"/>
                  </a:lnTo>
                  <a:lnTo>
                    <a:pt x="1023" y="1234"/>
                  </a:lnTo>
                  <a:lnTo>
                    <a:pt x="988" y="1235"/>
                  </a:lnTo>
                  <a:lnTo>
                    <a:pt x="950" y="1231"/>
                  </a:lnTo>
                  <a:lnTo>
                    <a:pt x="939" y="1227"/>
                  </a:lnTo>
                  <a:lnTo>
                    <a:pt x="943" y="1230"/>
                  </a:lnTo>
                  <a:lnTo>
                    <a:pt x="976" y="1265"/>
                  </a:lnTo>
                  <a:lnTo>
                    <a:pt x="1001" y="1309"/>
                  </a:lnTo>
                  <a:lnTo>
                    <a:pt x="1015" y="1351"/>
                  </a:lnTo>
                  <a:lnTo>
                    <a:pt x="1020" y="1396"/>
                  </a:lnTo>
                  <a:lnTo>
                    <a:pt x="1014" y="1440"/>
                  </a:lnTo>
                  <a:lnTo>
                    <a:pt x="1001" y="1481"/>
                  </a:lnTo>
                  <a:lnTo>
                    <a:pt x="979" y="1521"/>
                  </a:lnTo>
                  <a:lnTo>
                    <a:pt x="950" y="1553"/>
                  </a:lnTo>
                  <a:lnTo>
                    <a:pt x="914" y="1580"/>
                  </a:lnTo>
                  <a:lnTo>
                    <a:pt x="877" y="1593"/>
                  </a:lnTo>
                  <a:lnTo>
                    <a:pt x="838" y="1595"/>
                  </a:lnTo>
                  <a:lnTo>
                    <a:pt x="800" y="1588"/>
                  </a:lnTo>
                  <a:lnTo>
                    <a:pt x="765" y="1571"/>
                  </a:lnTo>
                  <a:lnTo>
                    <a:pt x="794" y="1584"/>
                  </a:lnTo>
                  <a:lnTo>
                    <a:pt x="831" y="1593"/>
                  </a:lnTo>
                  <a:lnTo>
                    <a:pt x="869" y="1591"/>
                  </a:lnTo>
                  <a:lnTo>
                    <a:pt x="905" y="1582"/>
                  </a:lnTo>
                  <a:lnTo>
                    <a:pt x="939" y="1558"/>
                  </a:lnTo>
                  <a:lnTo>
                    <a:pt x="967" y="1527"/>
                  </a:lnTo>
                  <a:lnTo>
                    <a:pt x="993" y="1494"/>
                  </a:lnTo>
                  <a:lnTo>
                    <a:pt x="1007" y="1455"/>
                  </a:lnTo>
                  <a:lnTo>
                    <a:pt x="1016" y="1412"/>
                  </a:lnTo>
                  <a:lnTo>
                    <a:pt x="1014" y="1371"/>
                  </a:lnTo>
                  <a:lnTo>
                    <a:pt x="1005" y="1329"/>
                  </a:lnTo>
                  <a:lnTo>
                    <a:pt x="984" y="1285"/>
                  </a:lnTo>
                  <a:lnTo>
                    <a:pt x="955" y="1249"/>
                  </a:lnTo>
                  <a:lnTo>
                    <a:pt x="926" y="1222"/>
                  </a:lnTo>
                  <a:lnTo>
                    <a:pt x="917" y="1219"/>
                  </a:lnTo>
                  <a:lnTo>
                    <a:pt x="887" y="1199"/>
                  </a:lnTo>
                  <a:lnTo>
                    <a:pt x="884" y="1196"/>
                  </a:lnTo>
                  <a:lnTo>
                    <a:pt x="843" y="1182"/>
                  </a:lnTo>
                  <a:lnTo>
                    <a:pt x="799" y="1172"/>
                  </a:lnTo>
                  <a:lnTo>
                    <a:pt x="755" y="1168"/>
                  </a:lnTo>
                  <a:lnTo>
                    <a:pt x="710" y="1171"/>
                  </a:lnTo>
                  <a:lnTo>
                    <a:pt x="665" y="1180"/>
                  </a:lnTo>
                  <a:lnTo>
                    <a:pt x="622" y="1196"/>
                  </a:lnTo>
                  <a:lnTo>
                    <a:pt x="581" y="1215"/>
                  </a:lnTo>
                  <a:lnTo>
                    <a:pt x="545" y="1242"/>
                  </a:lnTo>
                  <a:lnTo>
                    <a:pt x="513" y="1274"/>
                  </a:lnTo>
                  <a:lnTo>
                    <a:pt x="484" y="1319"/>
                  </a:lnTo>
                  <a:lnTo>
                    <a:pt x="461" y="1368"/>
                  </a:lnTo>
                  <a:lnTo>
                    <a:pt x="450" y="1419"/>
                  </a:lnTo>
                  <a:lnTo>
                    <a:pt x="444" y="1470"/>
                  </a:lnTo>
                  <a:lnTo>
                    <a:pt x="447" y="1524"/>
                  </a:lnTo>
                  <a:lnTo>
                    <a:pt x="457" y="1577"/>
                  </a:lnTo>
                  <a:lnTo>
                    <a:pt x="475" y="1626"/>
                  </a:lnTo>
                  <a:lnTo>
                    <a:pt x="496" y="1674"/>
                  </a:lnTo>
                  <a:lnTo>
                    <a:pt x="528" y="1720"/>
                  </a:lnTo>
                  <a:lnTo>
                    <a:pt x="562" y="1758"/>
                  </a:lnTo>
                  <a:lnTo>
                    <a:pt x="604" y="1793"/>
                  </a:lnTo>
                  <a:lnTo>
                    <a:pt x="654" y="1827"/>
                  </a:lnTo>
                  <a:lnTo>
                    <a:pt x="705" y="1852"/>
                  </a:lnTo>
                  <a:lnTo>
                    <a:pt x="759" y="1869"/>
                  </a:lnTo>
                  <a:lnTo>
                    <a:pt x="816" y="1881"/>
                  </a:lnTo>
                  <a:lnTo>
                    <a:pt x="875" y="1884"/>
                  </a:lnTo>
                  <a:lnTo>
                    <a:pt x="932" y="1878"/>
                  </a:lnTo>
                  <a:lnTo>
                    <a:pt x="990" y="1867"/>
                  </a:lnTo>
                  <a:lnTo>
                    <a:pt x="1044" y="1848"/>
                  </a:lnTo>
                  <a:lnTo>
                    <a:pt x="1098" y="1822"/>
                  </a:lnTo>
                  <a:lnTo>
                    <a:pt x="1146" y="1789"/>
                  </a:lnTo>
                  <a:lnTo>
                    <a:pt x="1173" y="1765"/>
                  </a:lnTo>
                  <a:lnTo>
                    <a:pt x="1203" y="1735"/>
                  </a:lnTo>
                  <a:lnTo>
                    <a:pt x="1230" y="1701"/>
                  </a:lnTo>
                  <a:lnTo>
                    <a:pt x="1256" y="1659"/>
                  </a:lnTo>
                  <a:lnTo>
                    <a:pt x="1278" y="1612"/>
                  </a:lnTo>
                  <a:lnTo>
                    <a:pt x="1297" y="1562"/>
                  </a:lnTo>
                  <a:lnTo>
                    <a:pt x="1311" y="1505"/>
                  </a:lnTo>
                  <a:lnTo>
                    <a:pt x="1321" y="1445"/>
                  </a:lnTo>
                  <a:lnTo>
                    <a:pt x="1326" y="1383"/>
                  </a:lnTo>
                  <a:lnTo>
                    <a:pt x="1326" y="1316"/>
                  </a:lnTo>
                  <a:lnTo>
                    <a:pt x="1318" y="1245"/>
                  </a:lnTo>
                  <a:lnTo>
                    <a:pt x="1305" y="1173"/>
                  </a:lnTo>
                  <a:lnTo>
                    <a:pt x="1284" y="1100"/>
                  </a:lnTo>
                  <a:lnTo>
                    <a:pt x="1254" y="1020"/>
                  </a:lnTo>
                  <a:lnTo>
                    <a:pt x="1217" y="943"/>
                  </a:lnTo>
                  <a:lnTo>
                    <a:pt x="1169" y="862"/>
                  </a:lnTo>
                  <a:lnTo>
                    <a:pt x="1158" y="847"/>
                  </a:lnTo>
                  <a:close/>
                  <a:moveTo>
                    <a:pt x="919" y="836"/>
                  </a:moveTo>
                  <a:lnTo>
                    <a:pt x="928" y="847"/>
                  </a:lnTo>
                  <a:lnTo>
                    <a:pt x="936" y="853"/>
                  </a:lnTo>
                  <a:lnTo>
                    <a:pt x="929" y="850"/>
                  </a:lnTo>
                  <a:lnTo>
                    <a:pt x="919" y="836"/>
                  </a:lnTo>
                  <a:close/>
                  <a:moveTo>
                    <a:pt x="1023" y="710"/>
                  </a:moveTo>
                  <a:lnTo>
                    <a:pt x="1033" y="729"/>
                  </a:lnTo>
                  <a:lnTo>
                    <a:pt x="1045" y="766"/>
                  </a:lnTo>
                  <a:lnTo>
                    <a:pt x="1051" y="797"/>
                  </a:lnTo>
                  <a:lnTo>
                    <a:pt x="1049" y="825"/>
                  </a:lnTo>
                  <a:lnTo>
                    <a:pt x="1044" y="849"/>
                  </a:lnTo>
                  <a:lnTo>
                    <a:pt x="1034" y="871"/>
                  </a:lnTo>
                  <a:lnTo>
                    <a:pt x="1022" y="888"/>
                  </a:lnTo>
                  <a:lnTo>
                    <a:pt x="1009" y="900"/>
                  </a:lnTo>
                  <a:lnTo>
                    <a:pt x="988" y="911"/>
                  </a:lnTo>
                  <a:lnTo>
                    <a:pt x="963" y="917"/>
                  </a:lnTo>
                  <a:lnTo>
                    <a:pt x="987" y="925"/>
                  </a:lnTo>
                  <a:lnTo>
                    <a:pt x="1008" y="943"/>
                  </a:lnTo>
                  <a:lnTo>
                    <a:pt x="1011" y="947"/>
                  </a:lnTo>
                  <a:lnTo>
                    <a:pt x="1015" y="949"/>
                  </a:lnTo>
                  <a:lnTo>
                    <a:pt x="1038" y="972"/>
                  </a:lnTo>
                  <a:lnTo>
                    <a:pt x="1052" y="1000"/>
                  </a:lnTo>
                  <a:lnTo>
                    <a:pt x="1057" y="1025"/>
                  </a:lnTo>
                  <a:lnTo>
                    <a:pt x="1055" y="1035"/>
                  </a:lnTo>
                  <a:lnTo>
                    <a:pt x="1053" y="1007"/>
                  </a:lnTo>
                  <a:lnTo>
                    <a:pt x="1041" y="979"/>
                  </a:lnTo>
                  <a:lnTo>
                    <a:pt x="1021" y="957"/>
                  </a:lnTo>
                  <a:lnTo>
                    <a:pt x="1016" y="954"/>
                  </a:lnTo>
                  <a:lnTo>
                    <a:pt x="1024" y="966"/>
                  </a:lnTo>
                  <a:lnTo>
                    <a:pt x="1032" y="993"/>
                  </a:lnTo>
                  <a:lnTo>
                    <a:pt x="1032" y="1022"/>
                  </a:lnTo>
                  <a:lnTo>
                    <a:pt x="1024" y="1044"/>
                  </a:lnTo>
                  <a:lnTo>
                    <a:pt x="1010" y="1062"/>
                  </a:lnTo>
                  <a:lnTo>
                    <a:pt x="990" y="1073"/>
                  </a:lnTo>
                  <a:lnTo>
                    <a:pt x="967" y="1080"/>
                  </a:lnTo>
                  <a:lnTo>
                    <a:pt x="944" y="1078"/>
                  </a:lnTo>
                  <a:lnTo>
                    <a:pt x="972" y="1078"/>
                  </a:lnTo>
                  <a:lnTo>
                    <a:pt x="994" y="1070"/>
                  </a:lnTo>
                  <a:lnTo>
                    <a:pt x="1011" y="1052"/>
                  </a:lnTo>
                  <a:lnTo>
                    <a:pt x="1020" y="1028"/>
                  </a:lnTo>
                  <a:lnTo>
                    <a:pt x="1023" y="1003"/>
                  </a:lnTo>
                  <a:lnTo>
                    <a:pt x="1016" y="980"/>
                  </a:lnTo>
                  <a:lnTo>
                    <a:pt x="1001" y="959"/>
                  </a:lnTo>
                  <a:lnTo>
                    <a:pt x="982" y="945"/>
                  </a:lnTo>
                  <a:lnTo>
                    <a:pt x="958" y="935"/>
                  </a:lnTo>
                  <a:lnTo>
                    <a:pt x="928" y="934"/>
                  </a:lnTo>
                  <a:lnTo>
                    <a:pt x="897" y="942"/>
                  </a:lnTo>
                  <a:lnTo>
                    <a:pt x="872" y="960"/>
                  </a:lnTo>
                  <a:lnTo>
                    <a:pt x="852" y="983"/>
                  </a:lnTo>
                  <a:lnTo>
                    <a:pt x="840" y="1014"/>
                  </a:lnTo>
                  <a:lnTo>
                    <a:pt x="838" y="1046"/>
                  </a:lnTo>
                  <a:lnTo>
                    <a:pt x="847" y="1078"/>
                  </a:lnTo>
                  <a:lnTo>
                    <a:pt x="859" y="1107"/>
                  </a:lnTo>
                  <a:lnTo>
                    <a:pt x="881" y="1129"/>
                  </a:lnTo>
                  <a:lnTo>
                    <a:pt x="906" y="1150"/>
                  </a:lnTo>
                  <a:lnTo>
                    <a:pt x="937" y="1160"/>
                  </a:lnTo>
                  <a:lnTo>
                    <a:pt x="975" y="1163"/>
                  </a:lnTo>
                  <a:lnTo>
                    <a:pt x="1009" y="1159"/>
                  </a:lnTo>
                  <a:lnTo>
                    <a:pt x="1042" y="1146"/>
                  </a:lnTo>
                  <a:lnTo>
                    <a:pt x="1070" y="1127"/>
                  </a:lnTo>
                  <a:lnTo>
                    <a:pt x="1094" y="1100"/>
                  </a:lnTo>
                  <a:lnTo>
                    <a:pt x="1111" y="1071"/>
                  </a:lnTo>
                  <a:lnTo>
                    <a:pt x="1121" y="1038"/>
                  </a:lnTo>
                  <a:lnTo>
                    <a:pt x="1129" y="985"/>
                  </a:lnTo>
                  <a:lnTo>
                    <a:pt x="1125" y="932"/>
                  </a:lnTo>
                  <a:lnTo>
                    <a:pt x="1113" y="880"/>
                  </a:lnTo>
                  <a:lnTo>
                    <a:pt x="1093" y="827"/>
                  </a:lnTo>
                  <a:lnTo>
                    <a:pt x="1064" y="773"/>
                  </a:lnTo>
                  <a:lnTo>
                    <a:pt x="1026" y="714"/>
                  </a:lnTo>
                  <a:lnTo>
                    <a:pt x="1023" y="710"/>
                  </a:lnTo>
                  <a:close/>
                  <a:moveTo>
                    <a:pt x="1029" y="691"/>
                  </a:moveTo>
                  <a:lnTo>
                    <a:pt x="1045" y="711"/>
                  </a:lnTo>
                  <a:lnTo>
                    <a:pt x="1081" y="762"/>
                  </a:lnTo>
                  <a:lnTo>
                    <a:pt x="1107" y="809"/>
                  </a:lnTo>
                  <a:lnTo>
                    <a:pt x="1126" y="852"/>
                  </a:lnTo>
                  <a:lnTo>
                    <a:pt x="1138" y="892"/>
                  </a:lnTo>
                  <a:lnTo>
                    <a:pt x="1146" y="929"/>
                  </a:lnTo>
                  <a:lnTo>
                    <a:pt x="1151" y="957"/>
                  </a:lnTo>
                  <a:lnTo>
                    <a:pt x="1152" y="984"/>
                  </a:lnTo>
                  <a:lnTo>
                    <a:pt x="1151" y="1004"/>
                  </a:lnTo>
                  <a:lnTo>
                    <a:pt x="1147" y="1019"/>
                  </a:lnTo>
                  <a:lnTo>
                    <a:pt x="1147" y="1027"/>
                  </a:lnTo>
                  <a:lnTo>
                    <a:pt x="1147" y="1032"/>
                  </a:lnTo>
                  <a:lnTo>
                    <a:pt x="1134" y="1071"/>
                  </a:lnTo>
                  <a:lnTo>
                    <a:pt x="1114" y="1104"/>
                  </a:lnTo>
                  <a:lnTo>
                    <a:pt x="1087" y="1133"/>
                  </a:lnTo>
                  <a:lnTo>
                    <a:pt x="1053" y="1154"/>
                  </a:lnTo>
                  <a:lnTo>
                    <a:pt x="1017" y="1168"/>
                  </a:lnTo>
                  <a:lnTo>
                    <a:pt x="980" y="1174"/>
                  </a:lnTo>
                  <a:lnTo>
                    <a:pt x="938" y="1171"/>
                  </a:lnTo>
                  <a:lnTo>
                    <a:pt x="901" y="1158"/>
                  </a:lnTo>
                  <a:lnTo>
                    <a:pt x="871" y="1138"/>
                  </a:lnTo>
                  <a:lnTo>
                    <a:pt x="848" y="1111"/>
                  </a:lnTo>
                  <a:lnTo>
                    <a:pt x="831" y="1078"/>
                  </a:lnTo>
                  <a:lnTo>
                    <a:pt x="824" y="1042"/>
                  </a:lnTo>
                  <a:lnTo>
                    <a:pt x="826" y="1019"/>
                  </a:lnTo>
                  <a:lnTo>
                    <a:pt x="823" y="1025"/>
                  </a:lnTo>
                  <a:lnTo>
                    <a:pt x="817" y="1058"/>
                  </a:lnTo>
                  <a:lnTo>
                    <a:pt x="822" y="1091"/>
                  </a:lnTo>
                  <a:lnTo>
                    <a:pt x="833" y="1125"/>
                  </a:lnTo>
                  <a:lnTo>
                    <a:pt x="849" y="1154"/>
                  </a:lnTo>
                  <a:lnTo>
                    <a:pt x="870" y="1180"/>
                  </a:lnTo>
                  <a:lnTo>
                    <a:pt x="887" y="1193"/>
                  </a:lnTo>
                  <a:lnTo>
                    <a:pt x="906" y="1203"/>
                  </a:lnTo>
                  <a:lnTo>
                    <a:pt x="918" y="1212"/>
                  </a:lnTo>
                  <a:lnTo>
                    <a:pt x="938" y="1221"/>
                  </a:lnTo>
                  <a:lnTo>
                    <a:pt x="980" y="1229"/>
                  </a:lnTo>
                  <a:lnTo>
                    <a:pt x="1018" y="1225"/>
                  </a:lnTo>
                  <a:lnTo>
                    <a:pt x="1056" y="1217"/>
                  </a:lnTo>
                  <a:lnTo>
                    <a:pt x="1092" y="1200"/>
                  </a:lnTo>
                  <a:lnTo>
                    <a:pt x="1109" y="1187"/>
                  </a:lnTo>
                  <a:lnTo>
                    <a:pt x="1128" y="1169"/>
                  </a:lnTo>
                  <a:lnTo>
                    <a:pt x="1146" y="1146"/>
                  </a:lnTo>
                  <a:lnTo>
                    <a:pt x="1160" y="1117"/>
                  </a:lnTo>
                  <a:lnTo>
                    <a:pt x="1172" y="1085"/>
                  </a:lnTo>
                  <a:lnTo>
                    <a:pt x="1181" y="1048"/>
                  </a:lnTo>
                  <a:lnTo>
                    <a:pt x="1184" y="1010"/>
                  </a:lnTo>
                  <a:lnTo>
                    <a:pt x="1181" y="966"/>
                  </a:lnTo>
                  <a:lnTo>
                    <a:pt x="1175" y="921"/>
                  </a:lnTo>
                  <a:lnTo>
                    <a:pt x="1161" y="872"/>
                  </a:lnTo>
                  <a:lnTo>
                    <a:pt x="1138" y="823"/>
                  </a:lnTo>
                  <a:lnTo>
                    <a:pt x="1125" y="802"/>
                  </a:lnTo>
                  <a:lnTo>
                    <a:pt x="1111" y="782"/>
                  </a:lnTo>
                  <a:lnTo>
                    <a:pt x="1055" y="713"/>
                  </a:lnTo>
                  <a:lnTo>
                    <a:pt x="1029" y="691"/>
                  </a:lnTo>
                  <a:close/>
                  <a:moveTo>
                    <a:pt x="4306" y="573"/>
                  </a:moveTo>
                  <a:lnTo>
                    <a:pt x="4320" y="592"/>
                  </a:lnTo>
                  <a:lnTo>
                    <a:pt x="4307" y="574"/>
                  </a:lnTo>
                  <a:lnTo>
                    <a:pt x="4306" y="573"/>
                  </a:lnTo>
                  <a:close/>
                  <a:moveTo>
                    <a:pt x="566" y="532"/>
                  </a:moveTo>
                  <a:lnTo>
                    <a:pt x="573" y="555"/>
                  </a:lnTo>
                  <a:lnTo>
                    <a:pt x="578" y="578"/>
                  </a:lnTo>
                  <a:lnTo>
                    <a:pt x="577" y="603"/>
                  </a:lnTo>
                  <a:lnTo>
                    <a:pt x="567" y="626"/>
                  </a:lnTo>
                  <a:lnTo>
                    <a:pt x="550" y="645"/>
                  </a:lnTo>
                  <a:lnTo>
                    <a:pt x="531" y="657"/>
                  </a:lnTo>
                  <a:lnTo>
                    <a:pt x="507" y="661"/>
                  </a:lnTo>
                  <a:lnTo>
                    <a:pt x="483" y="658"/>
                  </a:lnTo>
                  <a:lnTo>
                    <a:pt x="462" y="645"/>
                  </a:lnTo>
                  <a:lnTo>
                    <a:pt x="448" y="628"/>
                  </a:lnTo>
                  <a:lnTo>
                    <a:pt x="441" y="605"/>
                  </a:lnTo>
                  <a:lnTo>
                    <a:pt x="443" y="582"/>
                  </a:lnTo>
                  <a:lnTo>
                    <a:pt x="452" y="567"/>
                  </a:lnTo>
                  <a:lnTo>
                    <a:pt x="467" y="555"/>
                  </a:lnTo>
                  <a:lnTo>
                    <a:pt x="480" y="550"/>
                  </a:lnTo>
                  <a:lnTo>
                    <a:pt x="499" y="549"/>
                  </a:lnTo>
                  <a:lnTo>
                    <a:pt x="515" y="558"/>
                  </a:lnTo>
                  <a:lnTo>
                    <a:pt x="527" y="571"/>
                  </a:lnTo>
                  <a:lnTo>
                    <a:pt x="532" y="589"/>
                  </a:lnTo>
                  <a:lnTo>
                    <a:pt x="530" y="597"/>
                  </a:lnTo>
                  <a:lnTo>
                    <a:pt x="527" y="604"/>
                  </a:lnTo>
                  <a:lnTo>
                    <a:pt x="522" y="609"/>
                  </a:lnTo>
                  <a:lnTo>
                    <a:pt x="518" y="614"/>
                  </a:lnTo>
                  <a:lnTo>
                    <a:pt x="511" y="618"/>
                  </a:lnTo>
                  <a:lnTo>
                    <a:pt x="506" y="620"/>
                  </a:lnTo>
                  <a:lnTo>
                    <a:pt x="497" y="619"/>
                  </a:lnTo>
                  <a:lnTo>
                    <a:pt x="491" y="618"/>
                  </a:lnTo>
                  <a:lnTo>
                    <a:pt x="484" y="614"/>
                  </a:lnTo>
                  <a:lnTo>
                    <a:pt x="483" y="610"/>
                  </a:lnTo>
                  <a:lnTo>
                    <a:pt x="479" y="605"/>
                  </a:lnTo>
                  <a:lnTo>
                    <a:pt x="478" y="599"/>
                  </a:lnTo>
                  <a:lnTo>
                    <a:pt x="480" y="595"/>
                  </a:lnTo>
                  <a:lnTo>
                    <a:pt x="481" y="590"/>
                  </a:lnTo>
                  <a:lnTo>
                    <a:pt x="484" y="584"/>
                  </a:lnTo>
                  <a:lnTo>
                    <a:pt x="489" y="580"/>
                  </a:lnTo>
                  <a:lnTo>
                    <a:pt x="492" y="579"/>
                  </a:lnTo>
                  <a:lnTo>
                    <a:pt x="498" y="579"/>
                  </a:lnTo>
                  <a:lnTo>
                    <a:pt x="502" y="580"/>
                  </a:lnTo>
                  <a:lnTo>
                    <a:pt x="503" y="580"/>
                  </a:lnTo>
                  <a:lnTo>
                    <a:pt x="503" y="577"/>
                  </a:lnTo>
                  <a:lnTo>
                    <a:pt x="503" y="575"/>
                  </a:lnTo>
                  <a:lnTo>
                    <a:pt x="502" y="574"/>
                  </a:lnTo>
                  <a:lnTo>
                    <a:pt x="491" y="565"/>
                  </a:lnTo>
                  <a:lnTo>
                    <a:pt x="478" y="565"/>
                  </a:lnTo>
                  <a:lnTo>
                    <a:pt x="466" y="570"/>
                  </a:lnTo>
                  <a:lnTo>
                    <a:pt x="457" y="581"/>
                  </a:lnTo>
                  <a:lnTo>
                    <a:pt x="454" y="589"/>
                  </a:lnTo>
                  <a:lnTo>
                    <a:pt x="451" y="600"/>
                  </a:lnTo>
                  <a:lnTo>
                    <a:pt x="453" y="607"/>
                  </a:lnTo>
                  <a:lnTo>
                    <a:pt x="454" y="614"/>
                  </a:lnTo>
                  <a:lnTo>
                    <a:pt x="465" y="634"/>
                  </a:lnTo>
                  <a:lnTo>
                    <a:pt x="480" y="646"/>
                  </a:lnTo>
                  <a:lnTo>
                    <a:pt x="498" y="652"/>
                  </a:lnTo>
                  <a:lnTo>
                    <a:pt x="522" y="649"/>
                  </a:lnTo>
                  <a:lnTo>
                    <a:pt x="541" y="642"/>
                  </a:lnTo>
                  <a:lnTo>
                    <a:pt x="543" y="641"/>
                  </a:lnTo>
                  <a:lnTo>
                    <a:pt x="548" y="638"/>
                  </a:lnTo>
                  <a:lnTo>
                    <a:pt x="555" y="629"/>
                  </a:lnTo>
                  <a:lnTo>
                    <a:pt x="564" y="617"/>
                  </a:lnTo>
                  <a:lnTo>
                    <a:pt x="571" y="602"/>
                  </a:lnTo>
                  <a:lnTo>
                    <a:pt x="573" y="583"/>
                  </a:lnTo>
                  <a:lnTo>
                    <a:pt x="572" y="560"/>
                  </a:lnTo>
                  <a:lnTo>
                    <a:pt x="566" y="532"/>
                  </a:lnTo>
                  <a:close/>
                  <a:moveTo>
                    <a:pt x="374" y="463"/>
                  </a:moveTo>
                  <a:lnTo>
                    <a:pt x="370" y="465"/>
                  </a:lnTo>
                  <a:lnTo>
                    <a:pt x="342" y="488"/>
                  </a:lnTo>
                  <a:lnTo>
                    <a:pt x="322" y="516"/>
                  </a:lnTo>
                  <a:lnTo>
                    <a:pt x="307" y="548"/>
                  </a:lnTo>
                  <a:lnTo>
                    <a:pt x="299" y="583"/>
                  </a:lnTo>
                  <a:lnTo>
                    <a:pt x="295" y="616"/>
                  </a:lnTo>
                  <a:lnTo>
                    <a:pt x="301" y="659"/>
                  </a:lnTo>
                  <a:lnTo>
                    <a:pt x="317" y="699"/>
                  </a:lnTo>
                  <a:lnTo>
                    <a:pt x="331" y="723"/>
                  </a:lnTo>
                  <a:lnTo>
                    <a:pt x="333" y="715"/>
                  </a:lnTo>
                  <a:lnTo>
                    <a:pt x="344" y="636"/>
                  </a:lnTo>
                  <a:lnTo>
                    <a:pt x="357" y="554"/>
                  </a:lnTo>
                  <a:lnTo>
                    <a:pt x="372" y="472"/>
                  </a:lnTo>
                  <a:lnTo>
                    <a:pt x="374" y="463"/>
                  </a:lnTo>
                  <a:close/>
                  <a:moveTo>
                    <a:pt x="4015" y="422"/>
                  </a:moveTo>
                  <a:lnTo>
                    <a:pt x="4018" y="436"/>
                  </a:lnTo>
                  <a:lnTo>
                    <a:pt x="4017" y="436"/>
                  </a:lnTo>
                  <a:lnTo>
                    <a:pt x="4015" y="422"/>
                  </a:lnTo>
                  <a:close/>
                  <a:moveTo>
                    <a:pt x="1698" y="385"/>
                  </a:moveTo>
                  <a:lnTo>
                    <a:pt x="1750" y="391"/>
                  </a:lnTo>
                  <a:lnTo>
                    <a:pt x="1795" y="390"/>
                  </a:lnTo>
                  <a:lnTo>
                    <a:pt x="1753" y="393"/>
                  </a:lnTo>
                  <a:lnTo>
                    <a:pt x="1701" y="386"/>
                  </a:lnTo>
                  <a:lnTo>
                    <a:pt x="1698" y="385"/>
                  </a:lnTo>
                  <a:close/>
                  <a:moveTo>
                    <a:pt x="3635" y="377"/>
                  </a:moveTo>
                  <a:lnTo>
                    <a:pt x="3636" y="383"/>
                  </a:lnTo>
                  <a:lnTo>
                    <a:pt x="3633" y="388"/>
                  </a:lnTo>
                  <a:lnTo>
                    <a:pt x="3632" y="393"/>
                  </a:lnTo>
                  <a:lnTo>
                    <a:pt x="3627" y="394"/>
                  </a:lnTo>
                  <a:lnTo>
                    <a:pt x="3631" y="388"/>
                  </a:lnTo>
                  <a:lnTo>
                    <a:pt x="3633" y="384"/>
                  </a:lnTo>
                  <a:lnTo>
                    <a:pt x="3635" y="377"/>
                  </a:lnTo>
                  <a:close/>
                  <a:moveTo>
                    <a:pt x="1859" y="375"/>
                  </a:moveTo>
                  <a:lnTo>
                    <a:pt x="1805" y="389"/>
                  </a:lnTo>
                  <a:lnTo>
                    <a:pt x="1795" y="390"/>
                  </a:lnTo>
                  <a:lnTo>
                    <a:pt x="1806" y="389"/>
                  </a:lnTo>
                  <a:lnTo>
                    <a:pt x="1859" y="375"/>
                  </a:lnTo>
                  <a:close/>
                  <a:moveTo>
                    <a:pt x="687" y="225"/>
                  </a:moveTo>
                  <a:lnTo>
                    <a:pt x="657" y="254"/>
                  </a:lnTo>
                  <a:lnTo>
                    <a:pt x="603" y="299"/>
                  </a:lnTo>
                  <a:lnTo>
                    <a:pt x="542" y="338"/>
                  </a:lnTo>
                  <a:lnTo>
                    <a:pt x="497" y="368"/>
                  </a:lnTo>
                  <a:lnTo>
                    <a:pt x="446" y="394"/>
                  </a:lnTo>
                  <a:lnTo>
                    <a:pt x="427" y="401"/>
                  </a:lnTo>
                  <a:lnTo>
                    <a:pt x="419" y="440"/>
                  </a:lnTo>
                  <a:lnTo>
                    <a:pt x="437" y="436"/>
                  </a:lnTo>
                  <a:lnTo>
                    <a:pt x="468" y="435"/>
                  </a:lnTo>
                  <a:lnTo>
                    <a:pt x="501" y="445"/>
                  </a:lnTo>
                  <a:lnTo>
                    <a:pt x="530" y="458"/>
                  </a:lnTo>
                  <a:lnTo>
                    <a:pt x="554" y="479"/>
                  </a:lnTo>
                  <a:lnTo>
                    <a:pt x="573" y="500"/>
                  </a:lnTo>
                  <a:lnTo>
                    <a:pt x="584" y="525"/>
                  </a:lnTo>
                  <a:lnTo>
                    <a:pt x="590" y="553"/>
                  </a:lnTo>
                  <a:lnTo>
                    <a:pt x="591" y="580"/>
                  </a:lnTo>
                  <a:lnTo>
                    <a:pt x="586" y="606"/>
                  </a:lnTo>
                  <a:lnTo>
                    <a:pt x="575" y="631"/>
                  </a:lnTo>
                  <a:lnTo>
                    <a:pt x="556" y="651"/>
                  </a:lnTo>
                  <a:lnTo>
                    <a:pt x="546" y="659"/>
                  </a:lnTo>
                  <a:lnTo>
                    <a:pt x="566" y="637"/>
                  </a:lnTo>
                  <a:lnTo>
                    <a:pt x="582" y="610"/>
                  </a:lnTo>
                  <a:lnTo>
                    <a:pt x="587" y="583"/>
                  </a:lnTo>
                  <a:lnTo>
                    <a:pt x="586" y="551"/>
                  </a:lnTo>
                  <a:lnTo>
                    <a:pt x="578" y="521"/>
                  </a:lnTo>
                  <a:lnTo>
                    <a:pt x="564" y="496"/>
                  </a:lnTo>
                  <a:lnTo>
                    <a:pt x="537" y="469"/>
                  </a:lnTo>
                  <a:lnTo>
                    <a:pt x="506" y="451"/>
                  </a:lnTo>
                  <a:lnTo>
                    <a:pt x="472" y="443"/>
                  </a:lnTo>
                  <a:lnTo>
                    <a:pt x="436" y="442"/>
                  </a:lnTo>
                  <a:lnTo>
                    <a:pt x="417" y="447"/>
                  </a:lnTo>
                  <a:lnTo>
                    <a:pt x="410" y="479"/>
                  </a:lnTo>
                  <a:lnTo>
                    <a:pt x="394" y="561"/>
                  </a:lnTo>
                  <a:lnTo>
                    <a:pt x="379" y="641"/>
                  </a:lnTo>
                  <a:lnTo>
                    <a:pt x="365" y="721"/>
                  </a:lnTo>
                  <a:lnTo>
                    <a:pt x="358" y="756"/>
                  </a:lnTo>
                  <a:lnTo>
                    <a:pt x="366" y="765"/>
                  </a:lnTo>
                  <a:lnTo>
                    <a:pt x="402" y="789"/>
                  </a:lnTo>
                  <a:lnTo>
                    <a:pt x="440" y="804"/>
                  </a:lnTo>
                  <a:lnTo>
                    <a:pt x="483" y="813"/>
                  </a:lnTo>
                  <a:lnTo>
                    <a:pt x="524" y="811"/>
                  </a:lnTo>
                  <a:lnTo>
                    <a:pt x="566" y="802"/>
                  </a:lnTo>
                  <a:lnTo>
                    <a:pt x="605" y="787"/>
                  </a:lnTo>
                  <a:lnTo>
                    <a:pt x="639" y="761"/>
                  </a:lnTo>
                  <a:lnTo>
                    <a:pt x="668" y="728"/>
                  </a:lnTo>
                  <a:lnTo>
                    <a:pt x="693" y="689"/>
                  </a:lnTo>
                  <a:lnTo>
                    <a:pt x="710" y="646"/>
                  </a:lnTo>
                  <a:lnTo>
                    <a:pt x="722" y="605"/>
                  </a:lnTo>
                  <a:lnTo>
                    <a:pt x="730" y="551"/>
                  </a:lnTo>
                  <a:lnTo>
                    <a:pt x="732" y="494"/>
                  </a:lnTo>
                  <a:lnTo>
                    <a:pt x="726" y="437"/>
                  </a:lnTo>
                  <a:lnTo>
                    <a:pt x="717" y="378"/>
                  </a:lnTo>
                  <a:lnTo>
                    <a:pt x="706" y="317"/>
                  </a:lnTo>
                  <a:lnTo>
                    <a:pt x="693" y="256"/>
                  </a:lnTo>
                  <a:lnTo>
                    <a:pt x="687" y="225"/>
                  </a:lnTo>
                  <a:close/>
                  <a:moveTo>
                    <a:pt x="4523" y="65"/>
                  </a:moveTo>
                  <a:lnTo>
                    <a:pt x="4527" y="71"/>
                  </a:lnTo>
                  <a:lnTo>
                    <a:pt x="4543" y="88"/>
                  </a:lnTo>
                  <a:lnTo>
                    <a:pt x="4542" y="82"/>
                  </a:lnTo>
                  <a:lnTo>
                    <a:pt x="4533" y="71"/>
                  </a:lnTo>
                  <a:lnTo>
                    <a:pt x="4523" y="65"/>
                  </a:lnTo>
                  <a:close/>
                  <a:moveTo>
                    <a:pt x="2493" y="12"/>
                  </a:moveTo>
                  <a:lnTo>
                    <a:pt x="2489" y="13"/>
                  </a:lnTo>
                  <a:lnTo>
                    <a:pt x="2496" y="22"/>
                  </a:lnTo>
                  <a:lnTo>
                    <a:pt x="2493" y="12"/>
                  </a:lnTo>
                  <a:close/>
                  <a:moveTo>
                    <a:pt x="4717" y="9"/>
                  </a:moveTo>
                  <a:lnTo>
                    <a:pt x="4719" y="14"/>
                  </a:lnTo>
                  <a:lnTo>
                    <a:pt x="4719" y="30"/>
                  </a:lnTo>
                  <a:lnTo>
                    <a:pt x="4717" y="9"/>
                  </a:lnTo>
                  <a:close/>
                  <a:moveTo>
                    <a:pt x="4913" y="0"/>
                  </a:moveTo>
                  <a:lnTo>
                    <a:pt x="4998" y="0"/>
                  </a:lnTo>
                  <a:lnTo>
                    <a:pt x="4993" y="34"/>
                  </a:lnTo>
                  <a:lnTo>
                    <a:pt x="4982" y="84"/>
                  </a:lnTo>
                  <a:lnTo>
                    <a:pt x="4963" y="133"/>
                  </a:lnTo>
                  <a:lnTo>
                    <a:pt x="4939" y="176"/>
                  </a:lnTo>
                  <a:lnTo>
                    <a:pt x="4906" y="211"/>
                  </a:lnTo>
                  <a:lnTo>
                    <a:pt x="4874" y="241"/>
                  </a:lnTo>
                  <a:lnTo>
                    <a:pt x="4838" y="263"/>
                  </a:lnTo>
                  <a:lnTo>
                    <a:pt x="4813" y="272"/>
                  </a:lnTo>
                  <a:lnTo>
                    <a:pt x="4790" y="279"/>
                  </a:lnTo>
                  <a:lnTo>
                    <a:pt x="4773" y="281"/>
                  </a:lnTo>
                  <a:lnTo>
                    <a:pt x="4762" y="284"/>
                  </a:lnTo>
                  <a:lnTo>
                    <a:pt x="4757" y="282"/>
                  </a:lnTo>
                  <a:lnTo>
                    <a:pt x="4760" y="281"/>
                  </a:lnTo>
                  <a:lnTo>
                    <a:pt x="4773" y="280"/>
                  </a:lnTo>
                  <a:lnTo>
                    <a:pt x="4788" y="274"/>
                  </a:lnTo>
                  <a:lnTo>
                    <a:pt x="4808" y="263"/>
                  </a:lnTo>
                  <a:lnTo>
                    <a:pt x="4829" y="248"/>
                  </a:lnTo>
                  <a:lnTo>
                    <a:pt x="4855" y="224"/>
                  </a:lnTo>
                  <a:lnTo>
                    <a:pt x="4879" y="194"/>
                  </a:lnTo>
                  <a:lnTo>
                    <a:pt x="4899" y="158"/>
                  </a:lnTo>
                  <a:lnTo>
                    <a:pt x="4912" y="116"/>
                  </a:lnTo>
                  <a:lnTo>
                    <a:pt x="4918" y="75"/>
                  </a:lnTo>
                  <a:lnTo>
                    <a:pt x="4919" y="35"/>
                  </a:lnTo>
                  <a:lnTo>
                    <a:pt x="4913" y="0"/>
                  </a:lnTo>
                  <a:close/>
                  <a:moveTo>
                    <a:pt x="4031" y="0"/>
                  </a:moveTo>
                  <a:lnTo>
                    <a:pt x="4082" y="0"/>
                  </a:lnTo>
                  <a:lnTo>
                    <a:pt x="4109" y="39"/>
                  </a:lnTo>
                  <a:lnTo>
                    <a:pt x="4110" y="42"/>
                  </a:lnTo>
                  <a:lnTo>
                    <a:pt x="4120" y="56"/>
                  </a:lnTo>
                  <a:lnTo>
                    <a:pt x="4133" y="75"/>
                  </a:lnTo>
                  <a:lnTo>
                    <a:pt x="4152" y="99"/>
                  </a:lnTo>
                  <a:lnTo>
                    <a:pt x="4178" y="128"/>
                  </a:lnTo>
                  <a:lnTo>
                    <a:pt x="4209" y="159"/>
                  </a:lnTo>
                  <a:lnTo>
                    <a:pt x="4246" y="191"/>
                  </a:lnTo>
                  <a:lnTo>
                    <a:pt x="4288" y="225"/>
                  </a:lnTo>
                  <a:lnTo>
                    <a:pt x="4338" y="254"/>
                  </a:lnTo>
                  <a:lnTo>
                    <a:pt x="4392" y="284"/>
                  </a:lnTo>
                  <a:lnTo>
                    <a:pt x="4453" y="309"/>
                  </a:lnTo>
                  <a:lnTo>
                    <a:pt x="4517" y="327"/>
                  </a:lnTo>
                  <a:lnTo>
                    <a:pt x="4566" y="335"/>
                  </a:lnTo>
                  <a:lnTo>
                    <a:pt x="4571" y="334"/>
                  </a:lnTo>
                  <a:lnTo>
                    <a:pt x="4586" y="335"/>
                  </a:lnTo>
                  <a:lnTo>
                    <a:pt x="4609" y="336"/>
                  </a:lnTo>
                  <a:lnTo>
                    <a:pt x="4638" y="333"/>
                  </a:lnTo>
                  <a:lnTo>
                    <a:pt x="4670" y="330"/>
                  </a:lnTo>
                  <a:lnTo>
                    <a:pt x="4706" y="327"/>
                  </a:lnTo>
                  <a:lnTo>
                    <a:pt x="4742" y="320"/>
                  </a:lnTo>
                  <a:lnTo>
                    <a:pt x="4776" y="313"/>
                  </a:lnTo>
                  <a:lnTo>
                    <a:pt x="4809" y="303"/>
                  </a:lnTo>
                  <a:lnTo>
                    <a:pt x="4836" y="291"/>
                  </a:lnTo>
                  <a:lnTo>
                    <a:pt x="4832" y="294"/>
                  </a:lnTo>
                  <a:lnTo>
                    <a:pt x="4819" y="300"/>
                  </a:lnTo>
                  <a:lnTo>
                    <a:pt x="4798" y="308"/>
                  </a:lnTo>
                  <a:lnTo>
                    <a:pt x="4769" y="319"/>
                  </a:lnTo>
                  <a:lnTo>
                    <a:pt x="4733" y="330"/>
                  </a:lnTo>
                  <a:lnTo>
                    <a:pt x="4688" y="339"/>
                  </a:lnTo>
                  <a:lnTo>
                    <a:pt x="4638" y="345"/>
                  </a:lnTo>
                  <a:lnTo>
                    <a:pt x="4583" y="347"/>
                  </a:lnTo>
                  <a:lnTo>
                    <a:pt x="4517" y="350"/>
                  </a:lnTo>
                  <a:lnTo>
                    <a:pt x="4459" y="354"/>
                  </a:lnTo>
                  <a:lnTo>
                    <a:pt x="4408" y="364"/>
                  </a:lnTo>
                  <a:lnTo>
                    <a:pt x="4364" y="377"/>
                  </a:lnTo>
                  <a:lnTo>
                    <a:pt x="4354" y="382"/>
                  </a:lnTo>
                  <a:lnTo>
                    <a:pt x="4366" y="382"/>
                  </a:lnTo>
                  <a:lnTo>
                    <a:pt x="4408" y="382"/>
                  </a:lnTo>
                  <a:lnTo>
                    <a:pt x="4454" y="382"/>
                  </a:lnTo>
                  <a:lnTo>
                    <a:pt x="4514" y="380"/>
                  </a:lnTo>
                  <a:lnTo>
                    <a:pt x="4573" y="373"/>
                  </a:lnTo>
                  <a:lnTo>
                    <a:pt x="4630" y="367"/>
                  </a:lnTo>
                  <a:lnTo>
                    <a:pt x="4681" y="358"/>
                  </a:lnTo>
                  <a:lnTo>
                    <a:pt x="4727" y="348"/>
                  </a:lnTo>
                  <a:lnTo>
                    <a:pt x="4764" y="340"/>
                  </a:lnTo>
                  <a:lnTo>
                    <a:pt x="4791" y="335"/>
                  </a:lnTo>
                  <a:lnTo>
                    <a:pt x="4840" y="321"/>
                  </a:lnTo>
                  <a:lnTo>
                    <a:pt x="4882" y="306"/>
                  </a:lnTo>
                  <a:lnTo>
                    <a:pt x="4922" y="293"/>
                  </a:lnTo>
                  <a:lnTo>
                    <a:pt x="4961" y="276"/>
                  </a:lnTo>
                  <a:lnTo>
                    <a:pt x="4967" y="274"/>
                  </a:lnTo>
                  <a:lnTo>
                    <a:pt x="4979" y="268"/>
                  </a:lnTo>
                  <a:lnTo>
                    <a:pt x="5007" y="254"/>
                  </a:lnTo>
                  <a:lnTo>
                    <a:pt x="5038" y="247"/>
                  </a:lnTo>
                  <a:lnTo>
                    <a:pt x="5072" y="247"/>
                  </a:lnTo>
                  <a:lnTo>
                    <a:pt x="5105" y="255"/>
                  </a:lnTo>
                  <a:lnTo>
                    <a:pt x="5136" y="272"/>
                  </a:lnTo>
                  <a:lnTo>
                    <a:pt x="5161" y="296"/>
                  </a:lnTo>
                  <a:lnTo>
                    <a:pt x="5177" y="323"/>
                  </a:lnTo>
                  <a:lnTo>
                    <a:pt x="5189" y="357"/>
                  </a:lnTo>
                  <a:lnTo>
                    <a:pt x="5189" y="386"/>
                  </a:lnTo>
                  <a:lnTo>
                    <a:pt x="5181" y="414"/>
                  </a:lnTo>
                  <a:lnTo>
                    <a:pt x="5167" y="441"/>
                  </a:lnTo>
                  <a:lnTo>
                    <a:pt x="5147" y="461"/>
                  </a:lnTo>
                  <a:lnTo>
                    <a:pt x="5121" y="477"/>
                  </a:lnTo>
                  <a:lnTo>
                    <a:pt x="5095" y="484"/>
                  </a:lnTo>
                  <a:lnTo>
                    <a:pt x="5063" y="482"/>
                  </a:lnTo>
                  <a:lnTo>
                    <a:pt x="5040" y="474"/>
                  </a:lnTo>
                  <a:lnTo>
                    <a:pt x="5020" y="458"/>
                  </a:lnTo>
                  <a:lnTo>
                    <a:pt x="5006" y="438"/>
                  </a:lnTo>
                  <a:lnTo>
                    <a:pt x="4998" y="417"/>
                  </a:lnTo>
                  <a:lnTo>
                    <a:pt x="4996" y="392"/>
                  </a:lnTo>
                  <a:lnTo>
                    <a:pt x="5003" y="367"/>
                  </a:lnTo>
                  <a:lnTo>
                    <a:pt x="5014" y="350"/>
                  </a:lnTo>
                  <a:lnTo>
                    <a:pt x="5034" y="336"/>
                  </a:lnTo>
                  <a:lnTo>
                    <a:pt x="5057" y="329"/>
                  </a:lnTo>
                  <a:lnTo>
                    <a:pt x="5079" y="332"/>
                  </a:lnTo>
                  <a:lnTo>
                    <a:pt x="5096" y="340"/>
                  </a:lnTo>
                  <a:lnTo>
                    <a:pt x="5111" y="357"/>
                  </a:lnTo>
                  <a:lnTo>
                    <a:pt x="5116" y="372"/>
                  </a:lnTo>
                  <a:lnTo>
                    <a:pt x="5116" y="388"/>
                  </a:lnTo>
                  <a:lnTo>
                    <a:pt x="5108" y="404"/>
                  </a:lnTo>
                  <a:lnTo>
                    <a:pt x="5098" y="412"/>
                  </a:lnTo>
                  <a:lnTo>
                    <a:pt x="5084" y="418"/>
                  </a:lnTo>
                  <a:lnTo>
                    <a:pt x="5066" y="415"/>
                  </a:lnTo>
                  <a:lnTo>
                    <a:pt x="5054" y="405"/>
                  </a:lnTo>
                  <a:lnTo>
                    <a:pt x="5048" y="393"/>
                  </a:lnTo>
                  <a:lnTo>
                    <a:pt x="5046" y="381"/>
                  </a:lnTo>
                  <a:lnTo>
                    <a:pt x="5045" y="380"/>
                  </a:lnTo>
                  <a:lnTo>
                    <a:pt x="5044" y="379"/>
                  </a:lnTo>
                  <a:lnTo>
                    <a:pt x="5040" y="377"/>
                  </a:lnTo>
                  <a:lnTo>
                    <a:pt x="5037" y="378"/>
                  </a:lnTo>
                  <a:lnTo>
                    <a:pt x="5033" y="383"/>
                  </a:lnTo>
                  <a:lnTo>
                    <a:pt x="5024" y="398"/>
                  </a:lnTo>
                  <a:lnTo>
                    <a:pt x="5025" y="417"/>
                  </a:lnTo>
                  <a:lnTo>
                    <a:pt x="5032" y="435"/>
                  </a:lnTo>
                  <a:lnTo>
                    <a:pt x="5044" y="449"/>
                  </a:lnTo>
                  <a:lnTo>
                    <a:pt x="5060" y="458"/>
                  </a:lnTo>
                  <a:lnTo>
                    <a:pt x="5078" y="465"/>
                  </a:lnTo>
                  <a:lnTo>
                    <a:pt x="5100" y="463"/>
                  </a:lnTo>
                  <a:lnTo>
                    <a:pt x="5118" y="456"/>
                  </a:lnTo>
                  <a:lnTo>
                    <a:pt x="5142" y="444"/>
                  </a:lnTo>
                  <a:lnTo>
                    <a:pt x="5157" y="424"/>
                  </a:lnTo>
                  <a:lnTo>
                    <a:pt x="5167" y="401"/>
                  </a:lnTo>
                  <a:lnTo>
                    <a:pt x="5172" y="375"/>
                  </a:lnTo>
                  <a:lnTo>
                    <a:pt x="5171" y="348"/>
                  </a:lnTo>
                  <a:lnTo>
                    <a:pt x="5161" y="323"/>
                  </a:lnTo>
                  <a:lnTo>
                    <a:pt x="5147" y="301"/>
                  </a:lnTo>
                  <a:lnTo>
                    <a:pt x="5145" y="297"/>
                  </a:lnTo>
                  <a:lnTo>
                    <a:pt x="5140" y="294"/>
                  </a:lnTo>
                  <a:lnTo>
                    <a:pt x="5130" y="285"/>
                  </a:lnTo>
                  <a:lnTo>
                    <a:pt x="5117" y="274"/>
                  </a:lnTo>
                  <a:lnTo>
                    <a:pt x="5100" y="266"/>
                  </a:lnTo>
                  <a:lnTo>
                    <a:pt x="5078" y="260"/>
                  </a:lnTo>
                  <a:lnTo>
                    <a:pt x="5052" y="258"/>
                  </a:lnTo>
                  <a:lnTo>
                    <a:pt x="5024" y="259"/>
                  </a:lnTo>
                  <a:lnTo>
                    <a:pt x="4988" y="266"/>
                  </a:lnTo>
                  <a:lnTo>
                    <a:pt x="4974" y="272"/>
                  </a:lnTo>
                  <a:lnTo>
                    <a:pt x="4962" y="277"/>
                  </a:lnTo>
                  <a:lnTo>
                    <a:pt x="4922" y="294"/>
                  </a:lnTo>
                  <a:lnTo>
                    <a:pt x="4883" y="309"/>
                  </a:lnTo>
                  <a:lnTo>
                    <a:pt x="4841" y="324"/>
                  </a:lnTo>
                  <a:lnTo>
                    <a:pt x="4792" y="339"/>
                  </a:lnTo>
                  <a:lnTo>
                    <a:pt x="4766" y="346"/>
                  </a:lnTo>
                  <a:lnTo>
                    <a:pt x="4728" y="354"/>
                  </a:lnTo>
                  <a:lnTo>
                    <a:pt x="4683" y="363"/>
                  </a:lnTo>
                  <a:lnTo>
                    <a:pt x="4629" y="371"/>
                  </a:lnTo>
                  <a:lnTo>
                    <a:pt x="4574" y="378"/>
                  </a:lnTo>
                  <a:lnTo>
                    <a:pt x="4515" y="384"/>
                  </a:lnTo>
                  <a:lnTo>
                    <a:pt x="4452" y="386"/>
                  </a:lnTo>
                  <a:lnTo>
                    <a:pt x="4408" y="387"/>
                  </a:lnTo>
                  <a:lnTo>
                    <a:pt x="4364" y="386"/>
                  </a:lnTo>
                  <a:lnTo>
                    <a:pt x="4346" y="385"/>
                  </a:lnTo>
                  <a:lnTo>
                    <a:pt x="4324" y="397"/>
                  </a:lnTo>
                  <a:lnTo>
                    <a:pt x="4287" y="422"/>
                  </a:lnTo>
                  <a:lnTo>
                    <a:pt x="4254" y="454"/>
                  </a:lnTo>
                  <a:lnTo>
                    <a:pt x="4237" y="484"/>
                  </a:lnTo>
                  <a:lnTo>
                    <a:pt x="4227" y="517"/>
                  </a:lnTo>
                  <a:lnTo>
                    <a:pt x="4227" y="549"/>
                  </a:lnTo>
                  <a:lnTo>
                    <a:pt x="4233" y="582"/>
                  </a:lnTo>
                  <a:lnTo>
                    <a:pt x="4247" y="611"/>
                  </a:lnTo>
                  <a:lnTo>
                    <a:pt x="4270" y="638"/>
                  </a:lnTo>
                  <a:lnTo>
                    <a:pt x="4295" y="652"/>
                  </a:lnTo>
                  <a:lnTo>
                    <a:pt x="4321" y="662"/>
                  </a:lnTo>
                  <a:lnTo>
                    <a:pt x="4346" y="661"/>
                  </a:lnTo>
                  <a:lnTo>
                    <a:pt x="4373" y="656"/>
                  </a:lnTo>
                  <a:lnTo>
                    <a:pt x="4396" y="644"/>
                  </a:lnTo>
                  <a:lnTo>
                    <a:pt x="4419" y="626"/>
                  </a:lnTo>
                  <a:lnTo>
                    <a:pt x="4432" y="601"/>
                  </a:lnTo>
                  <a:lnTo>
                    <a:pt x="4437" y="577"/>
                  </a:lnTo>
                  <a:lnTo>
                    <a:pt x="4434" y="553"/>
                  </a:lnTo>
                  <a:lnTo>
                    <a:pt x="4425" y="529"/>
                  </a:lnTo>
                  <a:lnTo>
                    <a:pt x="4408" y="509"/>
                  </a:lnTo>
                  <a:lnTo>
                    <a:pt x="4390" y="496"/>
                  </a:lnTo>
                  <a:lnTo>
                    <a:pt x="4369" y="491"/>
                  </a:lnTo>
                  <a:lnTo>
                    <a:pt x="4349" y="493"/>
                  </a:lnTo>
                  <a:lnTo>
                    <a:pt x="4330" y="503"/>
                  </a:lnTo>
                  <a:lnTo>
                    <a:pt x="4314" y="515"/>
                  </a:lnTo>
                  <a:lnTo>
                    <a:pt x="4305" y="535"/>
                  </a:lnTo>
                  <a:lnTo>
                    <a:pt x="4302" y="555"/>
                  </a:lnTo>
                  <a:lnTo>
                    <a:pt x="4306" y="573"/>
                  </a:lnTo>
                  <a:lnTo>
                    <a:pt x="4306" y="573"/>
                  </a:lnTo>
                  <a:lnTo>
                    <a:pt x="4300" y="550"/>
                  </a:lnTo>
                  <a:lnTo>
                    <a:pt x="4301" y="527"/>
                  </a:lnTo>
                  <a:lnTo>
                    <a:pt x="4312" y="505"/>
                  </a:lnTo>
                  <a:lnTo>
                    <a:pt x="4332" y="490"/>
                  </a:lnTo>
                  <a:lnTo>
                    <a:pt x="4353" y="482"/>
                  </a:lnTo>
                  <a:lnTo>
                    <a:pt x="4376" y="479"/>
                  </a:lnTo>
                  <a:lnTo>
                    <a:pt x="4399" y="485"/>
                  </a:lnTo>
                  <a:lnTo>
                    <a:pt x="4420" y="498"/>
                  </a:lnTo>
                  <a:lnTo>
                    <a:pt x="4439" y="519"/>
                  </a:lnTo>
                  <a:lnTo>
                    <a:pt x="4451" y="546"/>
                  </a:lnTo>
                  <a:lnTo>
                    <a:pt x="4454" y="574"/>
                  </a:lnTo>
                  <a:lnTo>
                    <a:pt x="4446" y="604"/>
                  </a:lnTo>
                  <a:lnTo>
                    <a:pt x="4430" y="630"/>
                  </a:lnTo>
                  <a:lnTo>
                    <a:pt x="4408" y="651"/>
                  </a:lnTo>
                  <a:lnTo>
                    <a:pt x="4381" y="666"/>
                  </a:lnTo>
                  <a:lnTo>
                    <a:pt x="4351" y="673"/>
                  </a:lnTo>
                  <a:lnTo>
                    <a:pt x="4321" y="670"/>
                  </a:lnTo>
                  <a:lnTo>
                    <a:pt x="4292" y="661"/>
                  </a:lnTo>
                  <a:lnTo>
                    <a:pt x="4265" y="645"/>
                  </a:lnTo>
                  <a:lnTo>
                    <a:pt x="4241" y="620"/>
                  </a:lnTo>
                  <a:lnTo>
                    <a:pt x="4225" y="591"/>
                  </a:lnTo>
                  <a:lnTo>
                    <a:pt x="4216" y="559"/>
                  </a:lnTo>
                  <a:lnTo>
                    <a:pt x="4212" y="527"/>
                  </a:lnTo>
                  <a:lnTo>
                    <a:pt x="4216" y="496"/>
                  </a:lnTo>
                  <a:lnTo>
                    <a:pt x="4228" y="464"/>
                  </a:lnTo>
                  <a:lnTo>
                    <a:pt x="4246" y="436"/>
                  </a:lnTo>
                  <a:lnTo>
                    <a:pt x="4249" y="433"/>
                  </a:lnTo>
                  <a:lnTo>
                    <a:pt x="4255" y="426"/>
                  </a:lnTo>
                  <a:lnTo>
                    <a:pt x="4265" y="416"/>
                  </a:lnTo>
                  <a:lnTo>
                    <a:pt x="4281" y="402"/>
                  </a:lnTo>
                  <a:lnTo>
                    <a:pt x="4302" y="387"/>
                  </a:lnTo>
                  <a:lnTo>
                    <a:pt x="4309" y="383"/>
                  </a:lnTo>
                  <a:lnTo>
                    <a:pt x="4286" y="381"/>
                  </a:lnTo>
                  <a:lnTo>
                    <a:pt x="4260" y="379"/>
                  </a:lnTo>
                  <a:lnTo>
                    <a:pt x="4245" y="393"/>
                  </a:lnTo>
                  <a:lnTo>
                    <a:pt x="4228" y="406"/>
                  </a:lnTo>
                  <a:lnTo>
                    <a:pt x="4217" y="419"/>
                  </a:lnTo>
                  <a:lnTo>
                    <a:pt x="4207" y="426"/>
                  </a:lnTo>
                  <a:lnTo>
                    <a:pt x="4204" y="430"/>
                  </a:lnTo>
                  <a:lnTo>
                    <a:pt x="4172" y="460"/>
                  </a:lnTo>
                  <a:lnTo>
                    <a:pt x="4142" y="482"/>
                  </a:lnTo>
                  <a:lnTo>
                    <a:pt x="4114" y="498"/>
                  </a:lnTo>
                  <a:lnTo>
                    <a:pt x="4090" y="504"/>
                  </a:lnTo>
                  <a:lnTo>
                    <a:pt x="4071" y="509"/>
                  </a:lnTo>
                  <a:lnTo>
                    <a:pt x="4056" y="509"/>
                  </a:lnTo>
                  <a:lnTo>
                    <a:pt x="4048" y="507"/>
                  </a:lnTo>
                  <a:lnTo>
                    <a:pt x="4045" y="508"/>
                  </a:lnTo>
                  <a:lnTo>
                    <a:pt x="4020" y="502"/>
                  </a:lnTo>
                  <a:lnTo>
                    <a:pt x="4000" y="488"/>
                  </a:lnTo>
                  <a:lnTo>
                    <a:pt x="3983" y="469"/>
                  </a:lnTo>
                  <a:lnTo>
                    <a:pt x="3975" y="447"/>
                  </a:lnTo>
                  <a:lnTo>
                    <a:pt x="3976" y="423"/>
                  </a:lnTo>
                  <a:lnTo>
                    <a:pt x="3982" y="399"/>
                  </a:lnTo>
                  <a:lnTo>
                    <a:pt x="3996" y="381"/>
                  </a:lnTo>
                  <a:lnTo>
                    <a:pt x="4018" y="368"/>
                  </a:lnTo>
                  <a:lnTo>
                    <a:pt x="4043" y="365"/>
                  </a:lnTo>
                  <a:lnTo>
                    <a:pt x="4062" y="372"/>
                  </a:lnTo>
                  <a:lnTo>
                    <a:pt x="4077" y="384"/>
                  </a:lnTo>
                  <a:lnTo>
                    <a:pt x="4085" y="402"/>
                  </a:lnTo>
                  <a:lnTo>
                    <a:pt x="4087" y="422"/>
                  </a:lnTo>
                  <a:lnTo>
                    <a:pt x="4083" y="436"/>
                  </a:lnTo>
                  <a:lnTo>
                    <a:pt x="4073" y="448"/>
                  </a:lnTo>
                  <a:lnTo>
                    <a:pt x="4061" y="454"/>
                  </a:lnTo>
                  <a:lnTo>
                    <a:pt x="4044" y="457"/>
                  </a:lnTo>
                  <a:lnTo>
                    <a:pt x="4028" y="451"/>
                  </a:lnTo>
                  <a:lnTo>
                    <a:pt x="4018" y="437"/>
                  </a:lnTo>
                  <a:lnTo>
                    <a:pt x="4018" y="436"/>
                  </a:lnTo>
                  <a:lnTo>
                    <a:pt x="4026" y="447"/>
                  </a:lnTo>
                  <a:lnTo>
                    <a:pt x="4041" y="452"/>
                  </a:lnTo>
                  <a:lnTo>
                    <a:pt x="4059" y="449"/>
                  </a:lnTo>
                  <a:lnTo>
                    <a:pt x="4073" y="440"/>
                  </a:lnTo>
                  <a:lnTo>
                    <a:pt x="4078" y="420"/>
                  </a:lnTo>
                  <a:lnTo>
                    <a:pt x="4078" y="404"/>
                  </a:lnTo>
                  <a:lnTo>
                    <a:pt x="4068" y="389"/>
                  </a:lnTo>
                  <a:lnTo>
                    <a:pt x="4056" y="379"/>
                  </a:lnTo>
                  <a:lnTo>
                    <a:pt x="4039" y="373"/>
                  </a:lnTo>
                  <a:lnTo>
                    <a:pt x="4018" y="375"/>
                  </a:lnTo>
                  <a:lnTo>
                    <a:pt x="4000" y="383"/>
                  </a:lnTo>
                  <a:lnTo>
                    <a:pt x="3985" y="402"/>
                  </a:lnTo>
                  <a:lnTo>
                    <a:pt x="3979" y="423"/>
                  </a:lnTo>
                  <a:lnTo>
                    <a:pt x="3980" y="443"/>
                  </a:lnTo>
                  <a:lnTo>
                    <a:pt x="3988" y="464"/>
                  </a:lnTo>
                  <a:lnTo>
                    <a:pt x="4001" y="482"/>
                  </a:lnTo>
                  <a:lnTo>
                    <a:pt x="4019" y="491"/>
                  </a:lnTo>
                  <a:lnTo>
                    <a:pt x="4041" y="498"/>
                  </a:lnTo>
                  <a:lnTo>
                    <a:pt x="4074" y="497"/>
                  </a:lnTo>
                  <a:lnTo>
                    <a:pt x="4105" y="490"/>
                  </a:lnTo>
                  <a:lnTo>
                    <a:pt x="4137" y="473"/>
                  </a:lnTo>
                  <a:lnTo>
                    <a:pt x="4170" y="451"/>
                  </a:lnTo>
                  <a:lnTo>
                    <a:pt x="4205" y="418"/>
                  </a:lnTo>
                  <a:lnTo>
                    <a:pt x="4235" y="392"/>
                  </a:lnTo>
                  <a:lnTo>
                    <a:pt x="4254" y="379"/>
                  </a:lnTo>
                  <a:lnTo>
                    <a:pt x="4253" y="379"/>
                  </a:lnTo>
                  <a:lnTo>
                    <a:pt x="4228" y="376"/>
                  </a:lnTo>
                  <a:lnTo>
                    <a:pt x="4205" y="375"/>
                  </a:lnTo>
                  <a:lnTo>
                    <a:pt x="4193" y="370"/>
                  </a:lnTo>
                  <a:lnTo>
                    <a:pt x="4189" y="370"/>
                  </a:lnTo>
                  <a:lnTo>
                    <a:pt x="4185" y="370"/>
                  </a:lnTo>
                  <a:lnTo>
                    <a:pt x="4172" y="368"/>
                  </a:lnTo>
                  <a:lnTo>
                    <a:pt x="4151" y="365"/>
                  </a:lnTo>
                  <a:lnTo>
                    <a:pt x="4124" y="360"/>
                  </a:lnTo>
                  <a:lnTo>
                    <a:pt x="4093" y="354"/>
                  </a:lnTo>
                  <a:lnTo>
                    <a:pt x="4056" y="346"/>
                  </a:lnTo>
                  <a:lnTo>
                    <a:pt x="4016" y="336"/>
                  </a:lnTo>
                  <a:lnTo>
                    <a:pt x="3973" y="324"/>
                  </a:lnTo>
                  <a:lnTo>
                    <a:pt x="3928" y="313"/>
                  </a:lnTo>
                  <a:lnTo>
                    <a:pt x="3861" y="292"/>
                  </a:lnTo>
                  <a:lnTo>
                    <a:pt x="3795" y="277"/>
                  </a:lnTo>
                  <a:lnTo>
                    <a:pt x="3732" y="268"/>
                  </a:lnTo>
                  <a:lnTo>
                    <a:pt x="3687" y="266"/>
                  </a:lnTo>
                  <a:lnTo>
                    <a:pt x="3649" y="271"/>
                  </a:lnTo>
                  <a:lnTo>
                    <a:pt x="3618" y="278"/>
                  </a:lnTo>
                  <a:lnTo>
                    <a:pt x="3600" y="288"/>
                  </a:lnTo>
                  <a:lnTo>
                    <a:pt x="3579" y="304"/>
                  </a:lnTo>
                  <a:lnTo>
                    <a:pt x="3565" y="324"/>
                  </a:lnTo>
                  <a:lnTo>
                    <a:pt x="3556" y="346"/>
                  </a:lnTo>
                  <a:lnTo>
                    <a:pt x="3556" y="367"/>
                  </a:lnTo>
                  <a:lnTo>
                    <a:pt x="3562" y="386"/>
                  </a:lnTo>
                  <a:lnTo>
                    <a:pt x="3570" y="403"/>
                  </a:lnTo>
                  <a:lnTo>
                    <a:pt x="3586" y="416"/>
                  </a:lnTo>
                  <a:lnTo>
                    <a:pt x="3603" y="424"/>
                  </a:lnTo>
                  <a:lnTo>
                    <a:pt x="3621" y="424"/>
                  </a:lnTo>
                  <a:lnTo>
                    <a:pt x="3623" y="421"/>
                  </a:lnTo>
                  <a:lnTo>
                    <a:pt x="3641" y="414"/>
                  </a:lnTo>
                  <a:lnTo>
                    <a:pt x="3651" y="398"/>
                  </a:lnTo>
                  <a:lnTo>
                    <a:pt x="3654" y="378"/>
                  </a:lnTo>
                  <a:lnTo>
                    <a:pt x="3649" y="364"/>
                  </a:lnTo>
                  <a:lnTo>
                    <a:pt x="3637" y="352"/>
                  </a:lnTo>
                  <a:lnTo>
                    <a:pt x="3620" y="351"/>
                  </a:lnTo>
                  <a:lnTo>
                    <a:pt x="3613" y="354"/>
                  </a:lnTo>
                  <a:lnTo>
                    <a:pt x="3607" y="357"/>
                  </a:lnTo>
                  <a:lnTo>
                    <a:pt x="3603" y="364"/>
                  </a:lnTo>
                  <a:lnTo>
                    <a:pt x="3599" y="372"/>
                  </a:lnTo>
                  <a:lnTo>
                    <a:pt x="3601" y="379"/>
                  </a:lnTo>
                  <a:lnTo>
                    <a:pt x="3603" y="384"/>
                  </a:lnTo>
                  <a:lnTo>
                    <a:pt x="3605" y="390"/>
                  </a:lnTo>
                  <a:lnTo>
                    <a:pt x="3609" y="393"/>
                  </a:lnTo>
                  <a:lnTo>
                    <a:pt x="3615" y="395"/>
                  </a:lnTo>
                  <a:lnTo>
                    <a:pt x="3621" y="395"/>
                  </a:lnTo>
                  <a:lnTo>
                    <a:pt x="3627" y="394"/>
                  </a:lnTo>
                  <a:lnTo>
                    <a:pt x="3626" y="395"/>
                  </a:lnTo>
                  <a:lnTo>
                    <a:pt x="3620" y="397"/>
                  </a:lnTo>
                  <a:lnTo>
                    <a:pt x="3614" y="398"/>
                  </a:lnTo>
                  <a:lnTo>
                    <a:pt x="3607" y="396"/>
                  </a:lnTo>
                  <a:lnTo>
                    <a:pt x="3601" y="392"/>
                  </a:lnTo>
                  <a:lnTo>
                    <a:pt x="3597" y="385"/>
                  </a:lnTo>
                  <a:lnTo>
                    <a:pt x="3596" y="379"/>
                  </a:lnTo>
                  <a:lnTo>
                    <a:pt x="3597" y="365"/>
                  </a:lnTo>
                  <a:lnTo>
                    <a:pt x="3606" y="355"/>
                  </a:lnTo>
                  <a:lnTo>
                    <a:pt x="3617" y="347"/>
                  </a:lnTo>
                  <a:lnTo>
                    <a:pt x="3636" y="351"/>
                  </a:lnTo>
                  <a:lnTo>
                    <a:pt x="3649" y="360"/>
                  </a:lnTo>
                  <a:lnTo>
                    <a:pt x="3656" y="377"/>
                  </a:lnTo>
                  <a:lnTo>
                    <a:pt x="3656" y="393"/>
                  </a:lnTo>
                  <a:lnTo>
                    <a:pt x="3649" y="408"/>
                  </a:lnTo>
                  <a:lnTo>
                    <a:pt x="3637" y="420"/>
                  </a:lnTo>
                  <a:lnTo>
                    <a:pt x="3624" y="424"/>
                  </a:lnTo>
                  <a:lnTo>
                    <a:pt x="3620" y="426"/>
                  </a:lnTo>
                  <a:lnTo>
                    <a:pt x="3621" y="425"/>
                  </a:lnTo>
                  <a:lnTo>
                    <a:pt x="3604" y="426"/>
                  </a:lnTo>
                  <a:lnTo>
                    <a:pt x="3584" y="419"/>
                  </a:lnTo>
                  <a:lnTo>
                    <a:pt x="3569" y="405"/>
                  </a:lnTo>
                  <a:lnTo>
                    <a:pt x="3557" y="387"/>
                  </a:lnTo>
                  <a:lnTo>
                    <a:pt x="3551" y="367"/>
                  </a:lnTo>
                  <a:lnTo>
                    <a:pt x="3553" y="343"/>
                  </a:lnTo>
                  <a:lnTo>
                    <a:pt x="3559" y="321"/>
                  </a:lnTo>
                  <a:lnTo>
                    <a:pt x="3574" y="301"/>
                  </a:lnTo>
                  <a:lnTo>
                    <a:pt x="3595" y="285"/>
                  </a:lnTo>
                  <a:lnTo>
                    <a:pt x="3620" y="274"/>
                  </a:lnTo>
                  <a:lnTo>
                    <a:pt x="3649" y="266"/>
                  </a:lnTo>
                  <a:lnTo>
                    <a:pt x="3687" y="263"/>
                  </a:lnTo>
                  <a:lnTo>
                    <a:pt x="3733" y="264"/>
                  </a:lnTo>
                  <a:lnTo>
                    <a:pt x="3797" y="274"/>
                  </a:lnTo>
                  <a:lnTo>
                    <a:pt x="3863" y="287"/>
                  </a:lnTo>
                  <a:lnTo>
                    <a:pt x="3931" y="307"/>
                  </a:lnTo>
                  <a:lnTo>
                    <a:pt x="3973" y="321"/>
                  </a:lnTo>
                  <a:lnTo>
                    <a:pt x="4017" y="332"/>
                  </a:lnTo>
                  <a:lnTo>
                    <a:pt x="4056" y="341"/>
                  </a:lnTo>
                  <a:lnTo>
                    <a:pt x="4093" y="351"/>
                  </a:lnTo>
                  <a:lnTo>
                    <a:pt x="4125" y="354"/>
                  </a:lnTo>
                  <a:lnTo>
                    <a:pt x="4152" y="362"/>
                  </a:lnTo>
                  <a:lnTo>
                    <a:pt x="4172" y="364"/>
                  </a:lnTo>
                  <a:lnTo>
                    <a:pt x="4185" y="365"/>
                  </a:lnTo>
                  <a:lnTo>
                    <a:pt x="4190" y="365"/>
                  </a:lnTo>
                  <a:lnTo>
                    <a:pt x="4194" y="366"/>
                  </a:lnTo>
                  <a:lnTo>
                    <a:pt x="4207" y="368"/>
                  </a:lnTo>
                  <a:lnTo>
                    <a:pt x="4227" y="370"/>
                  </a:lnTo>
                  <a:lnTo>
                    <a:pt x="4254" y="374"/>
                  </a:lnTo>
                  <a:lnTo>
                    <a:pt x="4261" y="375"/>
                  </a:lnTo>
                  <a:lnTo>
                    <a:pt x="4262" y="374"/>
                  </a:lnTo>
                  <a:lnTo>
                    <a:pt x="4286" y="360"/>
                  </a:lnTo>
                  <a:lnTo>
                    <a:pt x="4304" y="353"/>
                  </a:lnTo>
                  <a:lnTo>
                    <a:pt x="4284" y="366"/>
                  </a:lnTo>
                  <a:lnTo>
                    <a:pt x="4266" y="375"/>
                  </a:lnTo>
                  <a:lnTo>
                    <a:pt x="4286" y="378"/>
                  </a:lnTo>
                  <a:lnTo>
                    <a:pt x="4316" y="379"/>
                  </a:lnTo>
                  <a:lnTo>
                    <a:pt x="4329" y="372"/>
                  </a:lnTo>
                  <a:lnTo>
                    <a:pt x="4363" y="359"/>
                  </a:lnTo>
                  <a:lnTo>
                    <a:pt x="4402" y="348"/>
                  </a:lnTo>
                  <a:lnTo>
                    <a:pt x="4450" y="339"/>
                  </a:lnTo>
                  <a:lnTo>
                    <a:pt x="4495" y="334"/>
                  </a:lnTo>
                  <a:lnTo>
                    <a:pt x="4489" y="333"/>
                  </a:lnTo>
                  <a:lnTo>
                    <a:pt x="4449" y="323"/>
                  </a:lnTo>
                  <a:lnTo>
                    <a:pt x="4406" y="312"/>
                  </a:lnTo>
                  <a:lnTo>
                    <a:pt x="4360" y="295"/>
                  </a:lnTo>
                  <a:lnTo>
                    <a:pt x="4311" y="271"/>
                  </a:lnTo>
                  <a:lnTo>
                    <a:pt x="4260" y="242"/>
                  </a:lnTo>
                  <a:lnTo>
                    <a:pt x="4208" y="208"/>
                  </a:lnTo>
                  <a:lnTo>
                    <a:pt x="4160" y="162"/>
                  </a:lnTo>
                  <a:lnTo>
                    <a:pt x="4110" y="109"/>
                  </a:lnTo>
                  <a:lnTo>
                    <a:pt x="4065" y="47"/>
                  </a:lnTo>
                  <a:lnTo>
                    <a:pt x="4031" y="0"/>
                  </a:lnTo>
                  <a:close/>
                  <a:moveTo>
                    <a:pt x="1577" y="0"/>
                  </a:moveTo>
                  <a:lnTo>
                    <a:pt x="1583" y="0"/>
                  </a:lnTo>
                  <a:lnTo>
                    <a:pt x="1576" y="42"/>
                  </a:lnTo>
                  <a:lnTo>
                    <a:pt x="1577" y="98"/>
                  </a:lnTo>
                  <a:lnTo>
                    <a:pt x="1590" y="149"/>
                  </a:lnTo>
                  <a:lnTo>
                    <a:pt x="1611" y="196"/>
                  </a:lnTo>
                  <a:lnTo>
                    <a:pt x="1644" y="235"/>
                  </a:lnTo>
                  <a:lnTo>
                    <a:pt x="1682" y="268"/>
                  </a:lnTo>
                  <a:lnTo>
                    <a:pt x="1726" y="296"/>
                  </a:lnTo>
                  <a:lnTo>
                    <a:pt x="1774" y="313"/>
                  </a:lnTo>
                  <a:lnTo>
                    <a:pt x="1825" y="324"/>
                  </a:lnTo>
                  <a:lnTo>
                    <a:pt x="1875" y="322"/>
                  </a:lnTo>
                  <a:lnTo>
                    <a:pt x="1926" y="312"/>
                  </a:lnTo>
                  <a:lnTo>
                    <a:pt x="1974" y="289"/>
                  </a:lnTo>
                  <a:lnTo>
                    <a:pt x="1925" y="315"/>
                  </a:lnTo>
                  <a:lnTo>
                    <a:pt x="1872" y="324"/>
                  </a:lnTo>
                  <a:lnTo>
                    <a:pt x="1819" y="326"/>
                  </a:lnTo>
                  <a:lnTo>
                    <a:pt x="1765" y="315"/>
                  </a:lnTo>
                  <a:lnTo>
                    <a:pt x="1716" y="294"/>
                  </a:lnTo>
                  <a:lnTo>
                    <a:pt x="1671" y="264"/>
                  </a:lnTo>
                  <a:lnTo>
                    <a:pt x="1633" y="229"/>
                  </a:lnTo>
                  <a:lnTo>
                    <a:pt x="1600" y="185"/>
                  </a:lnTo>
                  <a:lnTo>
                    <a:pt x="1580" y="136"/>
                  </a:lnTo>
                  <a:lnTo>
                    <a:pt x="1570" y="81"/>
                  </a:lnTo>
                  <a:lnTo>
                    <a:pt x="1573" y="29"/>
                  </a:lnTo>
                  <a:lnTo>
                    <a:pt x="1577" y="0"/>
                  </a:lnTo>
                  <a:close/>
                  <a:moveTo>
                    <a:pt x="4867" y="0"/>
                  </a:moveTo>
                  <a:lnTo>
                    <a:pt x="4877" y="0"/>
                  </a:lnTo>
                  <a:lnTo>
                    <a:pt x="4878" y="4"/>
                  </a:lnTo>
                  <a:lnTo>
                    <a:pt x="4882" y="51"/>
                  </a:lnTo>
                  <a:lnTo>
                    <a:pt x="4873" y="95"/>
                  </a:lnTo>
                  <a:lnTo>
                    <a:pt x="4859" y="141"/>
                  </a:lnTo>
                  <a:lnTo>
                    <a:pt x="4837" y="181"/>
                  </a:lnTo>
                  <a:lnTo>
                    <a:pt x="4806" y="217"/>
                  </a:lnTo>
                  <a:lnTo>
                    <a:pt x="4781" y="240"/>
                  </a:lnTo>
                  <a:lnTo>
                    <a:pt x="4754" y="260"/>
                  </a:lnTo>
                  <a:lnTo>
                    <a:pt x="4720" y="276"/>
                  </a:lnTo>
                  <a:lnTo>
                    <a:pt x="4682" y="289"/>
                  </a:lnTo>
                  <a:lnTo>
                    <a:pt x="4638" y="294"/>
                  </a:lnTo>
                  <a:lnTo>
                    <a:pt x="4591" y="298"/>
                  </a:lnTo>
                  <a:lnTo>
                    <a:pt x="4542" y="294"/>
                  </a:lnTo>
                  <a:lnTo>
                    <a:pt x="4487" y="282"/>
                  </a:lnTo>
                  <a:lnTo>
                    <a:pt x="4430" y="262"/>
                  </a:lnTo>
                  <a:lnTo>
                    <a:pt x="4372" y="231"/>
                  </a:lnTo>
                  <a:lnTo>
                    <a:pt x="4311" y="192"/>
                  </a:lnTo>
                  <a:lnTo>
                    <a:pt x="4248" y="140"/>
                  </a:lnTo>
                  <a:lnTo>
                    <a:pt x="4209" y="97"/>
                  </a:lnTo>
                  <a:lnTo>
                    <a:pt x="4268" y="151"/>
                  </a:lnTo>
                  <a:lnTo>
                    <a:pt x="4327" y="194"/>
                  </a:lnTo>
                  <a:lnTo>
                    <a:pt x="4385" y="228"/>
                  </a:lnTo>
                  <a:lnTo>
                    <a:pt x="4441" y="252"/>
                  </a:lnTo>
                  <a:lnTo>
                    <a:pt x="4495" y="268"/>
                  </a:lnTo>
                  <a:lnTo>
                    <a:pt x="4547" y="278"/>
                  </a:lnTo>
                  <a:lnTo>
                    <a:pt x="4597" y="280"/>
                  </a:lnTo>
                  <a:lnTo>
                    <a:pt x="4641" y="277"/>
                  </a:lnTo>
                  <a:lnTo>
                    <a:pt x="4684" y="269"/>
                  </a:lnTo>
                  <a:lnTo>
                    <a:pt x="4720" y="256"/>
                  </a:lnTo>
                  <a:lnTo>
                    <a:pt x="4754" y="240"/>
                  </a:lnTo>
                  <a:lnTo>
                    <a:pt x="4783" y="223"/>
                  </a:lnTo>
                  <a:lnTo>
                    <a:pt x="4806" y="201"/>
                  </a:lnTo>
                  <a:lnTo>
                    <a:pt x="4824" y="180"/>
                  </a:lnTo>
                  <a:lnTo>
                    <a:pt x="4847" y="144"/>
                  </a:lnTo>
                  <a:lnTo>
                    <a:pt x="4863" y="103"/>
                  </a:lnTo>
                  <a:lnTo>
                    <a:pt x="4872" y="59"/>
                  </a:lnTo>
                  <a:lnTo>
                    <a:pt x="4870" y="15"/>
                  </a:lnTo>
                  <a:lnTo>
                    <a:pt x="4867" y="0"/>
                  </a:lnTo>
                  <a:close/>
                  <a:moveTo>
                    <a:pt x="4715" y="0"/>
                  </a:moveTo>
                  <a:lnTo>
                    <a:pt x="4715" y="0"/>
                  </a:lnTo>
                  <a:lnTo>
                    <a:pt x="4717" y="5"/>
                  </a:lnTo>
                  <a:lnTo>
                    <a:pt x="4717" y="9"/>
                  </a:lnTo>
                  <a:lnTo>
                    <a:pt x="4715" y="0"/>
                  </a:lnTo>
                  <a:close/>
                  <a:moveTo>
                    <a:pt x="4186" y="0"/>
                  </a:moveTo>
                  <a:lnTo>
                    <a:pt x="4211" y="0"/>
                  </a:lnTo>
                  <a:lnTo>
                    <a:pt x="4229" y="25"/>
                  </a:lnTo>
                  <a:lnTo>
                    <a:pt x="4242" y="41"/>
                  </a:lnTo>
                  <a:lnTo>
                    <a:pt x="4253" y="53"/>
                  </a:lnTo>
                  <a:lnTo>
                    <a:pt x="4290" y="88"/>
                  </a:lnTo>
                  <a:lnTo>
                    <a:pt x="4333" y="117"/>
                  </a:lnTo>
                  <a:lnTo>
                    <a:pt x="4376" y="140"/>
                  </a:lnTo>
                  <a:lnTo>
                    <a:pt x="4412" y="155"/>
                  </a:lnTo>
                  <a:lnTo>
                    <a:pt x="4447" y="163"/>
                  </a:lnTo>
                  <a:lnTo>
                    <a:pt x="4475" y="163"/>
                  </a:lnTo>
                  <a:lnTo>
                    <a:pt x="4499" y="157"/>
                  </a:lnTo>
                  <a:lnTo>
                    <a:pt x="4516" y="148"/>
                  </a:lnTo>
                  <a:lnTo>
                    <a:pt x="4527" y="138"/>
                  </a:lnTo>
                  <a:lnTo>
                    <a:pt x="4535" y="131"/>
                  </a:lnTo>
                  <a:lnTo>
                    <a:pt x="4543" y="115"/>
                  </a:lnTo>
                  <a:lnTo>
                    <a:pt x="4545" y="98"/>
                  </a:lnTo>
                  <a:lnTo>
                    <a:pt x="4544" y="93"/>
                  </a:lnTo>
                  <a:lnTo>
                    <a:pt x="4543" y="92"/>
                  </a:lnTo>
                  <a:lnTo>
                    <a:pt x="4520" y="69"/>
                  </a:lnTo>
                  <a:lnTo>
                    <a:pt x="4516" y="63"/>
                  </a:lnTo>
                  <a:lnTo>
                    <a:pt x="4502" y="62"/>
                  </a:lnTo>
                  <a:lnTo>
                    <a:pt x="4485" y="67"/>
                  </a:lnTo>
                  <a:lnTo>
                    <a:pt x="4474" y="76"/>
                  </a:lnTo>
                  <a:lnTo>
                    <a:pt x="4470" y="87"/>
                  </a:lnTo>
                  <a:lnTo>
                    <a:pt x="4469" y="100"/>
                  </a:lnTo>
                  <a:lnTo>
                    <a:pt x="4468" y="110"/>
                  </a:lnTo>
                  <a:lnTo>
                    <a:pt x="4471" y="118"/>
                  </a:lnTo>
                  <a:lnTo>
                    <a:pt x="4472" y="121"/>
                  </a:lnTo>
                  <a:lnTo>
                    <a:pt x="4470" y="120"/>
                  </a:lnTo>
                  <a:lnTo>
                    <a:pt x="4463" y="115"/>
                  </a:lnTo>
                  <a:lnTo>
                    <a:pt x="4456" y="105"/>
                  </a:lnTo>
                  <a:lnTo>
                    <a:pt x="4452" y="92"/>
                  </a:lnTo>
                  <a:lnTo>
                    <a:pt x="4449" y="76"/>
                  </a:lnTo>
                  <a:lnTo>
                    <a:pt x="4453" y="58"/>
                  </a:lnTo>
                  <a:lnTo>
                    <a:pt x="4465" y="39"/>
                  </a:lnTo>
                  <a:lnTo>
                    <a:pt x="4481" y="27"/>
                  </a:lnTo>
                  <a:lnTo>
                    <a:pt x="4499" y="23"/>
                  </a:lnTo>
                  <a:lnTo>
                    <a:pt x="4500" y="23"/>
                  </a:lnTo>
                  <a:lnTo>
                    <a:pt x="4495" y="10"/>
                  </a:lnTo>
                  <a:lnTo>
                    <a:pt x="4494" y="0"/>
                  </a:lnTo>
                  <a:lnTo>
                    <a:pt x="4498" y="0"/>
                  </a:lnTo>
                  <a:lnTo>
                    <a:pt x="4499" y="10"/>
                  </a:lnTo>
                  <a:lnTo>
                    <a:pt x="4503" y="23"/>
                  </a:lnTo>
                  <a:lnTo>
                    <a:pt x="4520" y="24"/>
                  </a:lnTo>
                  <a:lnTo>
                    <a:pt x="4540" y="31"/>
                  </a:lnTo>
                  <a:lnTo>
                    <a:pt x="4558" y="44"/>
                  </a:lnTo>
                  <a:lnTo>
                    <a:pt x="4575" y="59"/>
                  </a:lnTo>
                  <a:lnTo>
                    <a:pt x="4584" y="78"/>
                  </a:lnTo>
                  <a:lnTo>
                    <a:pt x="4589" y="102"/>
                  </a:lnTo>
                  <a:lnTo>
                    <a:pt x="4588" y="112"/>
                  </a:lnTo>
                  <a:lnTo>
                    <a:pt x="4612" y="115"/>
                  </a:lnTo>
                  <a:lnTo>
                    <a:pt x="4643" y="113"/>
                  </a:lnTo>
                  <a:lnTo>
                    <a:pt x="4672" y="99"/>
                  </a:lnTo>
                  <a:lnTo>
                    <a:pt x="4697" y="82"/>
                  </a:lnTo>
                  <a:lnTo>
                    <a:pt x="4714" y="54"/>
                  </a:lnTo>
                  <a:lnTo>
                    <a:pt x="4719" y="30"/>
                  </a:lnTo>
                  <a:lnTo>
                    <a:pt x="4719" y="38"/>
                  </a:lnTo>
                  <a:lnTo>
                    <a:pt x="4713" y="61"/>
                  </a:lnTo>
                  <a:lnTo>
                    <a:pt x="4697" y="83"/>
                  </a:lnTo>
                  <a:lnTo>
                    <a:pt x="4676" y="101"/>
                  </a:lnTo>
                  <a:lnTo>
                    <a:pt x="4651" y="112"/>
                  </a:lnTo>
                  <a:lnTo>
                    <a:pt x="4624" y="117"/>
                  </a:lnTo>
                  <a:lnTo>
                    <a:pt x="4599" y="117"/>
                  </a:lnTo>
                  <a:lnTo>
                    <a:pt x="4587" y="113"/>
                  </a:lnTo>
                  <a:lnTo>
                    <a:pt x="4584" y="129"/>
                  </a:lnTo>
                  <a:lnTo>
                    <a:pt x="4571" y="157"/>
                  </a:lnTo>
                  <a:lnTo>
                    <a:pt x="4558" y="170"/>
                  </a:lnTo>
                  <a:lnTo>
                    <a:pt x="4540" y="183"/>
                  </a:lnTo>
                  <a:lnTo>
                    <a:pt x="4515" y="196"/>
                  </a:lnTo>
                  <a:lnTo>
                    <a:pt x="4482" y="202"/>
                  </a:lnTo>
                  <a:lnTo>
                    <a:pt x="4442" y="200"/>
                  </a:lnTo>
                  <a:lnTo>
                    <a:pt x="4403" y="191"/>
                  </a:lnTo>
                  <a:lnTo>
                    <a:pt x="4361" y="170"/>
                  </a:lnTo>
                  <a:lnTo>
                    <a:pt x="4358" y="167"/>
                  </a:lnTo>
                  <a:lnTo>
                    <a:pt x="4362" y="173"/>
                  </a:lnTo>
                  <a:lnTo>
                    <a:pt x="4341" y="155"/>
                  </a:lnTo>
                  <a:lnTo>
                    <a:pt x="4322" y="143"/>
                  </a:lnTo>
                  <a:lnTo>
                    <a:pt x="4283" y="110"/>
                  </a:lnTo>
                  <a:lnTo>
                    <a:pt x="4244" y="72"/>
                  </a:lnTo>
                  <a:lnTo>
                    <a:pt x="4202" y="24"/>
                  </a:lnTo>
                  <a:lnTo>
                    <a:pt x="4186" y="0"/>
                  </a:lnTo>
                  <a:close/>
                  <a:moveTo>
                    <a:pt x="1783" y="0"/>
                  </a:moveTo>
                  <a:lnTo>
                    <a:pt x="1801" y="0"/>
                  </a:lnTo>
                  <a:lnTo>
                    <a:pt x="1798" y="11"/>
                  </a:lnTo>
                  <a:lnTo>
                    <a:pt x="1794" y="43"/>
                  </a:lnTo>
                  <a:lnTo>
                    <a:pt x="1796" y="79"/>
                  </a:lnTo>
                  <a:lnTo>
                    <a:pt x="1797" y="83"/>
                  </a:lnTo>
                  <a:lnTo>
                    <a:pt x="1814" y="112"/>
                  </a:lnTo>
                  <a:lnTo>
                    <a:pt x="1840" y="142"/>
                  </a:lnTo>
                  <a:lnTo>
                    <a:pt x="1873" y="162"/>
                  </a:lnTo>
                  <a:lnTo>
                    <a:pt x="1906" y="176"/>
                  </a:lnTo>
                  <a:lnTo>
                    <a:pt x="1937" y="184"/>
                  </a:lnTo>
                  <a:lnTo>
                    <a:pt x="1963" y="183"/>
                  </a:lnTo>
                  <a:lnTo>
                    <a:pt x="1982" y="179"/>
                  </a:lnTo>
                  <a:lnTo>
                    <a:pt x="1989" y="177"/>
                  </a:lnTo>
                  <a:lnTo>
                    <a:pt x="1999" y="174"/>
                  </a:lnTo>
                  <a:lnTo>
                    <a:pt x="2007" y="174"/>
                  </a:lnTo>
                  <a:lnTo>
                    <a:pt x="2015" y="174"/>
                  </a:lnTo>
                  <a:lnTo>
                    <a:pt x="2022" y="177"/>
                  </a:lnTo>
                  <a:lnTo>
                    <a:pt x="2029" y="180"/>
                  </a:lnTo>
                  <a:lnTo>
                    <a:pt x="2034" y="185"/>
                  </a:lnTo>
                  <a:lnTo>
                    <a:pt x="2039" y="190"/>
                  </a:lnTo>
                  <a:lnTo>
                    <a:pt x="2041" y="195"/>
                  </a:lnTo>
                  <a:lnTo>
                    <a:pt x="2043" y="201"/>
                  </a:lnTo>
                  <a:lnTo>
                    <a:pt x="2054" y="193"/>
                  </a:lnTo>
                  <a:lnTo>
                    <a:pt x="2064" y="186"/>
                  </a:lnTo>
                  <a:lnTo>
                    <a:pt x="2083" y="166"/>
                  </a:lnTo>
                  <a:lnTo>
                    <a:pt x="2091" y="152"/>
                  </a:lnTo>
                  <a:lnTo>
                    <a:pt x="2095" y="142"/>
                  </a:lnTo>
                  <a:lnTo>
                    <a:pt x="2101" y="135"/>
                  </a:lnTo>
                  <a:lnTo>
                    <a:pt x="2107" y="130"/>
                  </a:lnTo>
                  <a:lnTo>
                    <a:pt x="2115" y="125"/>
                  </a:lnTo>
                  <a:lnTo>
                    <a:pt x="2121" y="120"/>
                  </a:lnTo>
                  <a:lnTo>
                    <a:pt x="2126" y="118"/>
                  </a:lnTo>
                  <a:lnTo>
                    <a:pt x="2133" y="118"/>
                  </a:lnTo>
                  <a:lnTo>
                    <a:pt x="2139" y="118"/>
                  </a:lnTo>
                  <a:lnTo>
                    <a:pt x="2147" y="121"/>
                  </a:lnTo>
                  <a:lnTo>
                    <a:pt x="2152" y="125"/>
                  </a:lnTo>
                  <a:lnTo>
                    <a:pt x="2156" y="132"/>
                  </a:lnTo>
                  <a:lnTo>
                    <a:pt x="2159" y="140"/>
                  </a:lnTo>
                  <a:lnTo>
                    <a:pt x="2162" y="161"/>
                  </a:lnTo>
                  <a:lnTo>
                    <a:pt x="2154" y="185"/>
                  </a:lnTo>
                  <a:lnTo>
                    <a:pt x="2149" y="195"/>
                  </a:lnTo>
                  <a:lnTo>
                    <a:pt x="2135" y="209"/>
                  </a:lnTo>
                  <a:lnTo>
                    <a:pt x="2119" y="226"/>
                  </a:lnTo>
                  <a:lnTo>
                    <a:pt x="2094" y="242"/>
                  </a:lnTo>
                  <a:lnTo>
                    <a:pt x="2056" y="256"/>
                  </a:lnTo>
                  <a:lnTo>
                    <a:pt x="2012" y="264"/>
                  </a:lnTo>
                  <a:lnTo>
                    <a:pt x="1965" y="261"/>
                  </a:lnTo>
                  <a:lnTo>
                    <a:pt x="1928" y="252"/>
                  </a:lnTo>
                  <a:lnTo>
                    <a:pt x="1896" y="238"/>
                  </a:lnTo>
                  <a:lnTo>
                    <a:pt x="1867" y="217"/>
                  </a:lnTo>
                  <a:lnTo>
                    <a:pt x="1837" y="194"/>
                  </a:lnTo>
                  <a:lnTo>
                    <a:pt x="1814" y="168"/>
                  </a:lnTo>
                  <a:lnTo>
                    <a:pt x="1806" y="154"/>
                  </a:lnTo>
                  <a:lnTo>
                    <a:pt x="1796" y="140"/>
                  </a:lnTo>
                  <a:lnTo>
                    <a:pt x="1784" y="108"/>
                  </a:lnTo>
                  <a:lnTo>
                    <a:pt x="1783" y="108"/>
                  </a:lnTo>
                  <a:lnTo>
                    <a:pt x="1783" y="108"/>
                  </a:lnTo>
                  <a:lnTo>
                    <a:pt x="1783" y="107"/>
                  </a:lnTo>
                  <a:lnTo>
                    <a:pt x="1783" y="104"/>
                  </a:lnTo>
                  <a:lnTo>
                    <a:pt x="1775" y="77"/>
                  </a:lnTo>
                  <a:lnTo>
                    <a:pt x="1774" y="49"/>
                  </a:lnTo>
                  <a:lnTo>
                    <a:pt x="1775" y="35"/>
                  </a:lnTo>
                  <a:lnTo>
                    <a:pt x="1775" y="28"/>
                  </a:lnTo>
                  <a:lnTo>
                    <a:pt x="1777" y="23"/>
                  </a:lnTo>
                  <a:lnTo>
                    <a:pt x="1780" y="7"/>
                  </a:lnTo>
                  <a:lnTo>
                    <a:pt x="1783" y="0"/>
                  </a:lnTo>
                  <a:close/>
                  <a:moveTo>
                    <a:pt x="444" y="0"/>
                  </a:moveTo>
                  <a:lnTo>
                    <a:pt x="443" y="10"/>
                  </a:lnTo>
                  <a:lnTo>
                    <a:pt x="437" y="51"/>
                  </a:lnTo>
                  <a:lnTo>
                    <a:pt x="419" y="88"/>
                  </a:lnTo>
                  <a:lnTo>
                    <a:pt x="395" y="122"/>
                  </a:lnTo>
                  <a:lnTo>
                    <a:pt x="366" y="149"/>
                  </a:lnTo>
                  <a:lnTo>
                    <a:pt x="330" y="173"/>
                  </a:lnTo>
                  <a:lnTo>
                    <a:pt x="290" y="185"/>
                  </a:lnTo>
                  <a:lnTo>
                    <a:pt x="245" y="191"/>
                  </a:lnTo>
                  <a:lnTo>
                    <a:pt x="223" y="186"/>
                  </a:lnTo>
                  <a:lnTo>
                    <a:pt x="265" y="186"/>
                  </a:lnTo>
                  <a:lnTo>
                    <a:pt x="303" y="178"/>
                  </a:lnTo>
                  <a:lnTo>
                    <a:pt x="341" y="159"/>
                  </a:lnTo>
                  <a:lnTo>
                    <a:pt x="372" y="137"/>
                  </a:lnTo>
                  <a:lnTo>
                    <a:pt x="398" y="108"/>
                  </a:lnTo>
                  <a:lnTo>
                    <a:pt x="418" y="73"/>
                  </a:lnTo>
                  <a:lnTo>
                    <a:pt x="431" y="36"/>
                  </a:lnTo>
                  <a:lnTo>
                    <a:pt x="437" y="0"/>
                  </a:lnTo>
                  <a:lnTo>
                    <a:pt x="444" y="0"/>
                  </a:lnTo>
                  <a:close/>
                  <a:moveTo>
                    <a:pt x="356" y="0"/>
                  </a:moveTo>
                  <a:lnTo>
                    <a:pt x="326" y="29"/>
                  </a:lnTo>
                  <a:lnTo>
                    <a:pt x="228" y="113"/>
                  </a:lnTo>
                  <a:lnTo>
                    <a:pt x="131" y="188"/>
                  </a:lnTo>
                  <a:lnTo>
                    <a:pt x="33" y="250"/>
                  </a:lnTo>
                  <a:lnTo>
                    <a:pt x="0" y="269"/>
                  </a:lnTo>
                  <a:lnTo>
                    <a:pt x="0" y="210"/>
                  </a:lnTo>
                  <a:lnTo>
                    <a:pt x="24" y="197"/>
                  </a:lnTo>
                  <a:lnTo>
                    <a:pt x="125" y="136"/>
                  </a:lnTo>
                  <a:lnTo>
                    <a:pt x="229" y="63"/>
                  </a:lnTo>
                  <a:lnTo>
                    <a:pt x="304" y="0"/>
                  </a:lnTo>
                  <a:lnTo>
                    <a:pt x="356" y="0"/>
                  </a:lnTo>
                  <a:close/>
                  <a:moveTo>
                    <a:pt x="132" y="0"/>
                  </a:moveTo>
                  <a:lnTo>
                    <a:pt x="107" y="4"/>
                  </a:lnTo>
                  <a:lnTo>
                    <a:pt x="52" y="6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132" y="0"/>
                  </a:lnTo>
                  <a:close/>
                  <a:moveTo>
                    <a:pt x="4154" y="0"/>
                  </a:moveTo>
                  <a:lnTo>
                    <a:pt x="4178" y="48"/>
                  </a:lnTo>
                  <a:lnTo>
                    <a:pt x="4148" y="0"/>
                  </a:lnTo>
                  <a:lnTo>
                    <a:pt x="4154" y="0"/>
                  </a:lnTo>
                  <a:close/>
                  <a:moveTo>
                    <a:pt x="3797" y="0"/>
                  </a:moveTo>
                  <a:lnTo>
                    <a:pt x="3987" y="0"/>
                  </a:lnTo>
                  <a:lnTo>
                    <a:pt x="3994" y="11"/>
                  </a:lnTo>
                  <a:lnTo>
                    <a:pt x="4034" y="71"/>
                  </a:lnTo>
                  <a:lnTo>
                    <a:pt x="4076" y="122"/>
                  </a:lnTo>
                  <a:lnTo>
                    <a:pt x="4114" y="163"/>
                  </a:lnTo>
                  <a:lnTo>
                    <a:pt x="4150" y="201"/>
                  </a:lnTo>
                  <a:lnTo>
                    <a:pt x="4182" y="228"/>
                  </a:lnTo>
                  <a:lnTo>
                    <a:pt x="4212" y="248"/>
                  </a:lnTo>
                  <a:lnTo>
                    <a:pt x="4237" y="265"/>
                  </a:lnTo>
                  <a:lnTo>
                    <a:pt x="4260" y="276"/>
                  </a:lnTo>
                  <a:lnTo>
                    <a:pt x="4277" y="283"/>
                  </a:lnTo>
                  <a:lnTo>
                    <a:pt x="4290" y="290"/>
                  </a:lnTo>
                  <a:lnTo>
                    <a:pt x="4299" y="291"/>
                  </a:lnTo>
                  <a:lnTo>
                    <a:pt x="4301" y="292"/>
                  </a:lnTo>
                  <a:lnTo>
                    <a:pt x="4219" y="277"/>
                  </a:lnTo>
                  <a:lnTo>
                    <a:pt x="4145" y="257"/>
                  </a:lnTo>
                  <a:lnTo>
                    <a:pt x="4082" y="233"/>
                  </a:lnTo>
                  <a:lnTo>
                    <a:pt x="4027" y="203"/>
                  </a:lnTo>
                  <a:lnTo>
                    <a:pt x="3978" y="174"/>
                  </a:lnTo>
                  <a:lnTo>
                    <a:pt x="3937" y="142"/>
                  </a:lnTo>
                  <a:lnTo>
                    <a:pt x="3900" y="113"/>
                  </a:lnTo>
                  <a:lnTo>
                    <a:pt x="3868" y="80"/>
                  </a:lnTo>
                  <a:lnTo>
                    <a:pt x="3841" y="49"/>
                  </a:lnTo>
                  <a:lnTo>
                    <a:pt x="3815" y="20"/>
                  </a:lnTo>
                  <a:lnTo>
                    <a:pt x="3797" y="0"/>
                  </a:lnTo>
                  <a:close/>
                  <a:moveTo>
                    <a:pt x="3239" y="0"/>
                  </a:moveTo>
                  <a:lnTo>
                    <a:pt x="3242" y="1"/>
                  </a:lnTo>
                  <a:lnTo>
                    <a:pt x="3247" y="6"/>
                  </a:lnTo>
                  <a:lnTo>
                    <a:pt x="3251" y="12"/>
                  </a:lnTo>
                  <a:lnTo>
                    <a:pt x="3256" y="22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42"/>
                  </a:lnTo>
                  <a:lnTo>
                    <a:pt x="3249" y="66"/>
                  </a:lnTo>
                  <a:lnTo>
                    <a:pt x="3243" y="75"/>
                  </a:lnTo>
                  <a:lnTo>
                    <a:pt x="3232" y="88"/>
                  </a:lnTo>
                  <a:lnTo>
                    <a:pt x="3231" y="89"/>
                  </a:lnTo>
                  <a:lnTo>
                    <a:pt x="3234" y="92"/>
                  </a:lnTo>
                  <a:lnTo>
                    <a:pt x="3276" y="124"/>
                  </a:lnTo>
                  <a:lnTo>
                    <a:pt x="3325" y="147"/>
                  </a:lnTo>
                  <a:lnTo>
                    <a:pt x="3377" y="161"/>
                  </a:lnTo>
                  <a:lnTo>
                    <a:pt x="3392" y="162"/>
                  </a:lnTo>
                  <a:lnTo>
                    <a:pt x="3393" y="159"/>
                  </a:lnTo>
                  <a:lnTo>
                    <a:pt x="3407" y="106"/>
                  </a:lnTo>
                  <a:lnTo>
                    <a:pt x="3408" y="90"/>
                  </a:lnTo>
                  <a:lnTo>
                    <a:pt x="3379" y="91"/>
                  </a:lnTo>
                  <a:lnTo>
                    <a:pt x="3346" y="85"/>
                  </a:lnTo>
                  <a:lnTo>
                    <a:pt x="3313" y="73"/>
                  </a:lnTo>
                  <a:lnTo>
                    <a:pt x="3281" y="53"/>
                  </a:lnTo>
                  <a:lnTo>
                    <a:pt x="3256" y="31"/>
                  </a:lnTo>
                  <a:lnTo>
                    <a:pt x="3283" y="54"/>
                  </a:lnTo>
                  <a:lnTo>
                    <a:pt x="3321" y="73"/>
                  </a:lnTo>
                  <a:lnTo>
                    <a:pt x="3362" y="85"/>
                  </a:lnTo>
                  <a:lnTo>
                    <a:pt x="3401" y="88"/>
                  </a:lnTo>
                  <a:lnTo>
                    <a:pt x="3409" y="85"/>
                  </a:lnTo>
                  <a:lnTo>
                    <a:pt x="3412" y="50"/>
                  </a:lnTo>
                  <a:lnTo>
                    <a:pt x="3412" y="9"/>
                  </a:lnTo>
                  <a:lnTo>
                    <a:pt x="3400" y="8"/>
                  </a:lnTo>
                  <a:lnTo>
                    <a:pt x="3379" y="0"/>
                  </a:lnTo>
                  <a:lnTo>
                    <a:pt x="3387" y="0"/>
                  </a:lnTo>
                  <a:lnTo>
                    <a:pt x="3407" y="7"/>
                  </a:lnTo>
                  <a:lnTo>
                    <a:pt x="3412" y="7"/>
                  </a:lnTo>
                  <a:lnTo>
                    <a:pt x="3412" y="0"/>
                  </a:lnTo>
                  <a:lnTo>
                    <a:pt x="3420" y="0"/>
                  </a:lnTo>
                  <a:lnTo>
                    <a:pt x="3421" y="8"/>
                  </a:lnTo>
                  <a:lnTo>
                    <a:pt x="3435" y="9"/>
                  </a:lnTo>
                  <a:lnTo>
                    <a:pt x="3465" y="3"/>
                  </a:lnTo>
                  <a:lnTo>
                    <a:pt x="3469" y="0"/>
                  </a:lnTo>
                  <a:lnTo>
                    <a:pt x="3471" y="0"/>
                  </a:lnTo>
                  <a:lnTo>
                    <a:pt x="3460" y="6"/>
                  </a:lnTo>
                  <a:lnTo>
                    <a:pt x="3431" y="11"/>
                  </a:lnTo>
                  <a:lnTo>
                    <a:pt x="3421" y="10"/>
                  </a:lnTo>
                  <a:lnTo>
                    <a:pt x="3422" y="29"/>
                  </a:lnTo>
                  <a:lnTo>
                    <a:pt x="3418" y="83"/>
                  </a:lnTo>
                  <a:lnTo>
                    <a:pt x="3439" y="77"/>
                  </a:lnTo>
                  <a:lnTo>
                    <a:pt x="3473" y="62"/>
                  </a:lnTo>
                  <a:lnTo>
                    <a:pt x="3504" y="37"/>
                  </a:lnTo>
                  <a:lnTo>
                    <a:pt x="3528" y="9"/>
                  </a:lnTo>
                  <a:lnTo>
                    <a:pt x="3532" y="0"/>
                  </a:lnTo>
                  <a:lnTo>
                    <a:pt x="3540" y="0"/>
                  </a:lnTo>
                  <a:lnTo>
                    <a:pt x="3534" y="13"/>
                  </a:lnTo>
                  <a:lnTo>
                    <a:pt x="3515" y="34"/>
                  </a:lnTo>
                  <a:lnTo>
                    <a:pt x="3493" y="54"/>
                  </a:lnTo>
                  <a:lnTo>
                    <a:pt x="3470" y="69"/>
                  </a:lnTo>
                  <a:lnTo>
                    <a:pt x="3442" y="82"/>
                  </a:lnTo>
                  <a:lnTo>
                    <a:pt x="3417" y="89"/>
                  </a:lnTo>
                  <a:lnTo>
                    <a:pt x="3406" y="146"/>
                  </a:lnTo>
                  <a:lnTo>
                    <a:pt x="3401" y="162"/>
                  </a:lnTo>
                  <a:lnTo>
                    <a:pt x="3431" y="164"/>
                  </a:lnTo>
                  <a:lnTo>
                    <a:pt x="3483" y="154"/>
                  </a:lnTo>
                  <a:lnTo>
                    <a:pt x="3532" y="133"/>
                  </a:lnTo>
                  <a:lnTo>
                    <a:pt x="3570" y="106"/>
                  </a:lnTo>
                  <a:lnTo>
                    <a:pt x="3602" y="73"/>
                  </a:lnTo>
                  <a:lnTo>
                    <a:pt x="3625" y="32"/>
                  </a:lnTo>
                  <a:lnTo>
                    <a:pt x="3637" y="0"/>
                  </a:lnTo>
                  <a:lnTo>
                    <a:pt x="3693" y="0"/>
                  </a:lnTo>
                  <a:lnTo>
                    <a:pt x="3761" y="54"/>
                  </a:lnTo>
                  <a:lnTo>
                    <a:pt x="3831" y="107"/>
                  </a:lnTo>
                  <a:lnTo>
                    <a:pt x="3903" y="156"/>
                  </a:lnTo>
                  <a:lnTo>
                    <a:pt x="3974" y="203"/>
                  </a:lnTo>
                  <a:lnTo>
                    <a:pt x="4046" y="243"/>
                  </a:lnTo>
                  <a:lnTo>
                    <a:pt x="4118" y="274"/>
                  </a:lnTo>
                  <a:lnTo>
                    <a:pt x="4189" y="301"/>
                  </a:lnTo>
                  <a:lnTo>
                    <a:pt x="4262" y="315"/>
                  </a:lnTo>
                  <a:lnTo>
                    <a:pt x="4332" y="322"/>
                  </a:lnTo>
                  <a:lnTo>
                    <a:pt x="4395" y="330"/>
                  </a:lnTo>
                  <a:lnTo>
                    <a:pt x="4320" y="328"/>
                  </a:lnTo>
                  <a:lnTo>
                    <a:pt x="4241" y="318"/>
                  </a:lnTo>
                  <a:lnTo>
                    <a:pt x="4160" y="298"/>
                  </a:lnTo>
                  <a:lnTo>
                    <a:pt x="4077" y="266"/>
                  </a:lnTo>
                  <a:lnTo>
                    <a:pt x="3991" y="230"/>
                  </a:lnTo>
                  <a:lnTo>
                    <a:pt x="3908" y="185"/>
                  </a:lnTo>
                  <a:lnTo>
                    <a:pt x="3827" y="134"/>
                  </a:lnTo>
                  <a:lnTo>
                    <a:pt x="3747" y="80"/>
                  </a:lnTo>
                  <a:lnTo>
                    <a:pt x="3675" y="25"/>
                  </a:lnTo>
                  <a:lnTo>
                    <a:pt x="3646" y="1"/>
                  </a:lnTo>
                  <a:lnTo>
                    <a:pt x="3645" y="9"/>
                  </a:lnTo>
                  <a:lnTo>
                    <a:pt x="3629" y="48"/>
                  </a:lnTo>
                  <a:lnTo>
                    <a:pt x="3604" y="83"/>
                  </a:lnTo>
                  <a:lnTo>
                    <a:pt x="3576" y="115"/>
                  </a:lnTo>
                  <a:lnTo>
                    <a:pt x="3540" y="140"/>
                  </a:lnTo>
                  <a:lnTo>
                    <a:pt x="3503" y="157"/>
                  </a:lnTo>
                  <a:lnTo>
                    <a:pt x="3458" y="170"/>
                  </a:lnTo>
                  <a:lnTo>
                    <a:pt x="3410" y="174"/>
                  </a:lnTo>
                  <a:lnTo>
                    <a:pt x="3398" y="172"/>
                  </a:lnTo>
                  <a:lnTo>
                    <a:pt x="3389" y="201"/>
                  </a:lnTo>
                  <a:lnTo>
                    <a:pt x="3360" y="255"/>
                  </a:lnTo>
                  <a:lnTo>
                    <a:pt x="3327" y="304"/>
                  </a:lnTo>
                  <a:lnTo>
                    <a:pt x="3287" y="349"/>
                  </a:lnTo>
                  <a:lnTo>
                    <a:pt x="3244" y="386"/>
                  </a:lnTo>
                  <a:lnTo>
                    <a:pt x="3192" y="418"/>
                  </a:lnTo>
                  <a:lnTo>
                    <a:pt x="3138" y="441"/>
                  </a:lnTo>
                  <a:lnTo>
                    <a:pt x="3069" y="457"/>
                  </a:lnTo>
                  <a:lnTo>
                    <a:pt x="3002" y="459"/>
                  </a:lnTo>
                  <a:lnTo>
                    <a:pt x="2933" y="455"/>
                  </a:lnTo>
                  <a:lnTo>
                    <a:pt x="2865" y="438"/>
                  </a:lnTo>
                  <a:lnTo>
                    <a:pt x="2804" y="414"/>
                  </a:lnTo>
                  <a:lnTo>
                    <a:pt x="2743" y="381"/>
                  </a:lnTo>
                  <a:lnTo>
                    <a:pt x="2687" y="340"/>
                  </a:lnTo>
                  <a:lnTo>
                    <a:pt x="2636" y="292"/>
                  </a:lnTo>
                  <a:lnTo>
                    <a:pt x="2593" y="238"/>
                  </a:lnTo>
                  <a:lnTo>
                    <a:pt x="2553" y="181"/>
                  </a:lnTo>
                  <a:lnTo>
                    <a:pt x="2525" y="119"/>
                  </a:lnTo>
                  <a:lnTo>
                    <a:pt x="2525" y="133"/>
                  </a:lnTo>
                  <a:lnTo>
                    <a:pt x="2524" y="162"/>
                  </a:lnTo>
                  <a:lnTo>
                    <a:pt x="2519" y="201"/>
                  </a:lnTo>
                  <a:lnTo>
                    <a:pt x="2512" y="240"/>
                  </a:lnTo>
                  <a:lnTo>
                    <a:pt x="2500" y="283"/>
                  </a:lnTo>
                  <a:lnTo>
                    <a:pt x="2480" y="328"/>
                  </a:lnTo>
                  <a:lnTo>
                    <a:pt x="2452" y="380"/>
                  </a:lnTo>
                  <a:lnTo>
                    <a:pt x="2417" y="432"/>
                  </a:lnTo>
                  <a:lnTo>
                    <a:pt x="2416" y="432"/>
                  </a:lnTo>
                  <a:lnTo>
                    <a:pt x="2414" y="445"/>
                  </a:lnTo>
                  <a:lnTo>
                    <a:pt x="2394" y="509"/>
                  </a:lnTo>
                  <a:lnTo>
                    <a:pt x="2370" y="571"/>
                  </a:lnTo>
                  <a:lnTo>
                    <a:pt x="2341" y="630"/>
                  </a:lnTo>
                  <a:lnTo>
                    <a:pt x="2303" y="685"/>
                  </a:lnTo>
                  <a:lnTo>
                    <a:pt x="2247" y="751"/>
                  </a:lnTo>
                  <a:lnTo>
                    <a:pt x="2181" y="806"/>
                  </a:lnTo>
                  <a:lnTo>
                    <a:pt x="2114" y="853"/>
                  </a:lnTo>
                  <a:lnTo>
                    <a:pt x="2042" y="893"/>
                  </a:lnTo>
                  <a:lnTo>
                    <a:pt x="1966" y="924"/>
                  </a:lnTo>
                  <a:lnTo>
                    <a:pt x="1886" y="946"/>
                  </a:lnTo>
                  <a:lnTo>
                    <a:pt x="1805" y="962"/>
                  </a:lnTo>
                  <a:lnTo>
                    <a:pt x="1721" y="968"/>
                  </a:lnTo>
                  <a:lnTo>
                    <a:pt x="1639" y="967"/>
                  </a:lnTo>
                  <a:lnTo>
                    <a:pt x="1554" y="958"/>
                  </a:lnTo>
                  <a:lnTo>
                    <a:pt x="1472" y="941"/>
                  </a:lnTo>
                  <a:lnTo>
                    <a:pt x="1390" y="919"/>
                  </a:lnTo>
                  <a:lnTo>
                    <a:pt x="1313" y="887"/>
                  </a:lnTo>
                  <a:lnTo>
                    <a:pt x="1238" y="850"/>
                  </a:lnTo>
                  <a:lnTo>
                    <a:pt x="1166" y="806"/>
                  </a:lnTo>
                  <a:lnTo>
                    <a:pt x="1114" y="762"/>
                  </a:lnTo>
                  <a:lnTo>
                    <a:pt x="1123" y="773"/>
                  </a:lnTo>
                  <a:lnTo>
                    <a:pt x="1184" y="857"/>
                  </a:lnTo>
                  <a:lnTo>
                    <a:pt x="1235" y="936"/>
                  </a:lnTo>
                  <a:lnTo>
                    <a:pt x="1277" y="1016"/>
                  </a:lnTo>
                  <a:lnTo>
                    <a:pt x="1309" y="1092"/>
                  </a:lnTo>
                  <a:lnTo>
                    <a:pt x="1334" y="1165"/>
                  </a:lnTo>
                  <a:lnTo>
                    <a:pt x="1351" y="1237"/>
                  </a:lnTo>
                  <a:lnTo>
                    <a:pt x="1360" y="1304"/>
                  </a:lnTo>
                  <a:lnTo>
                    <a:pt x="1362" y="1371"/>
                  </a:lnTo>
                  <a:lnTo>
                    <a:pt x="1358" y="1433"/>
                  </a:lnTo>
                  <a:lnTo>
                    <a:pt x="1351" y="1493"/>
                  </a:lnTo>
                  <a:lnTo>
                    <a:pt x="1337" y="1546"/>
                  </a:lnTo>
                  <a:lnTo>
                    <a:pt x="1318" y="1597"/>
                  </a:lnTo>
                  <a:lnTo>
                    <a:pt x="1296" y="1643"/>
                  </a:lnTo>
                  <a:lnTo>
                    <a:pt x="1272" y="1686"/>
                  </a:lnTo>
                  <a:lnTo>
                    <a:pt x="1245" y="1722"/>
                  </a:lnTo>
                  <a:lnTo>
                    <a:pt x="1217" y="1754"/>
                  </a:lnTo>
                  <a:lnTo>
                    <a:pt x="1170" y="1795"/>
                  </a:lnTo>
                  <a:lnTo>
                    <a:pt x="1119" y="1833"/>
                  </a:lnTo>
                  <a:lnTo>
                    <a:pt x="1063" y="1860"/>
                  </a:lnTo>
                  <a:lnTo>
                    <a:pt x="1006" y="1882"/>
                  </a:lnTo>
                  <a:lnTo>
                    <a:pt x="943" y="1895"/>
                  </a:lnTo>
                  <a:lnTo>
                    <a:pt x="881" y="1900"/>
                  </a:lnTo>
                  <a:lnTo>
                    <a:pt x="820" y="1899"/>
                  </a:lnTo>
                  <a:lnTo>
                    <a:pt x="758" y="1886"/>
                  </a:lnTo>
                  <a:lnTo>
                    <a:pt x="699" y="1867"/>
                  </a:lnTo>
                  <a:lnTo>
                    <a:pt x="643" y="1838"/>
                  </a:lnTo>
                  <a:lnTo>
                    <a:pt x="600" y="1809"/>
                  </a:lnTo>
                  <a:lnTo>
                    <a:pt x="560" y="1776"/>
                  </a:lnTo>
                  <a:lnTo>
                    <a:pt x="525" y="1737"/>
                  </a:lnTo>
                  <a:lnTo>
                    <a:pt x="494" y="1694"/>
                  </a:lnTo>
                  <a:lnTo>
                    <a:pt x="470" y="1649"/>
                  </a:lnTo>
                  <a:lnTo>
                    <a:pt x="452" y="1600"/>
                  </a:lnTo>
                  <a:lnTo>
                    <a:pt x="439" y="1551"/>
                  </a:lnTo>
                  <a:lnTo>
                    <a:pt x="432" y="1499"/>
                  </a:lnTo>
                  <a:lnTo>
                    <a:pt x="433" y="1447"/>
                  </a:lnTo>
                  <a:lnTo>
                    <a:pt x="441" y="1396"/>
                  </a:lnTo>
                  <a:lnTo>
                    <a:pt x="458" y="1348"/>
                  </a:lnTo>
                  <a:lnTo>
                    <a:pt x="483" y="1300"/>
                  </a:lnTo>
                  <a:lnTo>
                    <a:pt x="513" y="1262"/>
                  </a:lnTo>
                  <a:lnTo>
                    <a:pt x="547" y="1230"/>
                  </a:lnTo>
                  <a:lnTo>
                    <a:pt x="586" y="1203"/>
                  </a:lnTo>
                  <a:lnTo>
                    <a:pt x="631" y="1183"/>
                  </a:lnTo>
                  <a:lnTo>
                    <a:pt x="679" y="1170"/>
                  </a:lnTo>
                  <a:lnTo>
                    <a:pt x="725" y="1161"/>
                  </a:lnTo>
                  <a:lnTo>
                    <a:pt x="773" y="1161"/>
                  </a:lnTo>
                  <a:lnTo>
                    <a:pt x="821" y="1168"/>
                  </a:lnTo>
                  <a:lnTo>
                    <a:pt x="862" y="1180"/>
                  </a:lnTo>
                  <a:lnTo>
                    <a:pt x="862" y="1180"/>
                  </a:lnTo>
                  <a:lnTo>
                    <a:pt x="842" y="1154"/>
                  </a:lnTo>
                  <a:lnTo>
                    <a:pt x="827" y="1126"/>
                  </a:lnTo>
                  <a:lnTo>
                    <a:pt x="817" y="1096"/>
                  </a:lnTo>
                  <a:lnTo>
                    <a:pt x="814" y="1064"/>
                  </a:lnTo>
                  <a:lnTo>
                    <a:pt x="817" y="1034"/>
                  </a:lnTo>
                  <a:lnTo>
                    <a:pt x="826" y="1002"/>
                  </a:lnTo>
                  <a:lnTo>
                    <a:pt x="830" y="995"/>
                  </a:lnTo>
                  <a:lnTo>
                    <a:pt x="836" y="975"/>
                  </a:lnTo>
                  <a:lnTo>
                    <a:pt x="853" y="953"/>
                  </a:lnTo>
                  <a:lnTo>
                    <a:pt x="875" y="933"/>
                  </a:lnTo>
                  <a:lnTo>
                    <a:pt x="901" y="919"/>
                  </a:lnTo>
                  <a:lnTo>
                    <a:pt x="929" y="914"/>
                  </a:lnTo>
                  <a:lnTo>
                    <a:pt x="915" y="910"/>
                  </a:lnTo>
                  <a:lnTo>
                    <a:pt x="896" y="896"/>
                  </a:lnTo>
                  <a:lnTo>
                    <a:pt x="879" y="879"/>
                  </a:lnTo>
                  <a:lnTo>
                    <a:pt x="870" y="855"/>
                  </a:lnTo>
                  <a:lnTo>
                    <a:pt x="865" y="833"/>
                  </a:lnTo>
                  <a:lnTo>
                    <a:pt x="870" y="809"/>
                  </a:lnTo>
                  <a:lnTo>
                    <a:pt x="883" y="788"/>
                  </a:lnTo>
                  <a:lnTo>
                    <a:pt x="898" y="776"/>
                  </a:lnTo>
                  <a:lnTo>
                    <a:pt x="919" y="769"/>
                  </a:lnTo>
                  <a:lnTo>
                    <a:pt x="938" y="772"/>
                  </a:lnTo>
                  <a:lnTo>
                    <a:pt x="957" y="776"/>
                  </a:lnTo>
                  <a:lnTo>
                    <a:pt x="972" y="789"/>
                  </a:lnTo>
                  <a:lnTo>
                    <a:pt x="981" y="806"/>
                  </a:lnTo>
                  <a:lnTo>
                    <a:pt x="983" y="827"/>
                  </a:lnTo>
                  <a:lnTo>
                    <a:pt x="972" y="846"/>
                  </a:lnTo>
                  <a:lnTo>
                    <a:pt x="955" y="856"/>
                  </a:lnTo>
                  <a:lnTo>
                    <a:pt x="955" y="856"/>
                  </a:lnTo>
                  <a:lnTo>
                    <a:pt x="971" y="847"/>
                  </a:lnTo>
                  <a:lnTo>
                    <a:pt x="979" y="831"/>
                  </a:lnTo>
                  <a:lnTo>
                    <a:pt x="980" y="811"/>
                  </a:lnTo>
                  <a:lnTo>
                    <a:pt x="973" y="793"/>
                  </a:lnTo>
                  <a:lnTo>
                    <a:pt x="960" y="781"/>
                  </a:lnTo>
                  <a:lnTo>
                    <a:pt x="943" y="773"/>
                  </a:lnTo>
                  <a:lnTo>
                    <a:pt x="926" y="771"/>
                  </a:lnTo>
                  <a:lnTo>
                    <a:pt x="905" y="775"/>
                  </a:lnTo>
                  <a:lnTo>
                    <a:pt x="888" y="786"/>
                  </a:lnTo>
                  <a:lnTo>
                    <a:pt x="875" y="804"/>
                  </a:lnTo>
                  <a:lnTo>
                    <a:pt x="869" y="825"/>
                  </a:lnTo>
                  <a:lnTo>
                    <a:pt x="869" y="846"/>
                  </a:lnTo>
                  <a:lnTo>
                    <a:pt x="876" y="867"/>
                  </a:lnTo>
                  <a:lnTo>
                    <a:pt x="890" y="886"/>
                  </a:lnTo>
                  <a:lnTo>
                    <a:pt x="912" y="905"/>
                  </a:lnTo>
                  <a:lnTo>
                    <a:pt x="938" y="914"/>
                  </a:lnTo>
                  <a:lnTo>
                    <a:pt x="967" y="912"/>
                  </a:lnTo>
                  <a:lnTo>
                    <a:pt x="993" y="905"/>
                  </a:lnTo>
                  <a:lnTo>
                    <a:pt x="1007" y="895"/>
                  </a:lnTo>
                  <a:lnTo>
                    <a:pt x="1019" y="880"/>
                  </a:lnTo>
                  <a:lnTo>
                    <a:pt x="1032" y="864"/>
                  </a:lnTo>
                  <a:lnTo>
                    <a:pt x="1040" y="838"/>
                  </a:lnTo>
                  <a:lnTo>
                    <a:pt x="1044" y="812"/>
                  </a:lnTo>
                  <a:lnTo>
                    <a:pt x="1042" y="781"/>
                  </a:lnTo>
                  <a:lnTo>
                    <a:pt x="1036" y="749"/>
                  </a:lnTo>
                  <a:lnTo>
                    <a:pt x="1022" y="712"/>
                  </a:lnTo>
                  <a:lnTo>
                    <a:pt x="1014" y="698"/>
                  </a:lnTo>
                  <a:lnTo>
                    <a:pt x="978" y="652"/>
                  </a:lnTo>
                  <a:lnTo>
                    <a:pt x="939" y="599"/>
                  </a:lnTo>
                  <a:lnTo>
                    <a:pt x="906" y="547"/>
                  </a:lnTo>
                  <a:lnTo>
                    <a:pt x="883" y="498"/>
                  </a:lnTo>
                  <a:lnTo>
                    <a:pt x="882" y="496"/>
                  </a:lnTo>
                  <a:lnTo>
                    <a:pt x="861" y="459"/>
                  </a:lnTo>
                  <a:lnTo>
                    <a:pt x="822" y="373"/>
                  </a:lnTo>
                  <a:lnTo>
                    <a:pt x="789" y="283"/>
                  </a:lnTo>
                  <a:lnTo>
                    <a:pt x="766" y="190"/>
                  </a:lnTo>
                  <a:lnTo>
                    <a:pt x="760" y="145"/>
                  </a:lnTo>
                  <a:lnTo>
                    <a:pt x="757" y="149"/>
                  </a:lnTo>
                  <a:lnTo>
                    <a:pt x="714" y="198"/>
                  </a:lnTo>
                  <a:lnTo>
                    <a:pt x="717" y="215"/>
                  </a:lnTo>
                  <a:lnTo>
                    <a:pt x="730" y="284"/>
                  </a:lnTo>
                  <a:lnTo>
                    <a:pt x="741" y="348"/>
                  </a:lnTo>
                  <a:lnTo>
                    <a:pt x="749" y="412"/>
                  </a:lnTo>
                  <a:lnTo>
                    <a:pt x="750" y="476"/>
                  </a:lnTo>
                  <a:lnTo>
                    <a:pt x="746" y="541"/>
                  </a:lnTo>
                  <a:lnTo>
                    <a:pt x="731" y="604"/>
                  </a:lnTo>
                  <a:lnTo>
                    <a:pt x="716" y="657"/>
                  </a:lnTo>
                  <a:lnTo>
                    <a:pt x="690" y="708"/>
                  </a:lnTo>
                  <a:lnTo>
                    <a:pt x="653" y="756"/>
                  </a:lnTo>
                  <a:lnTo>
                    <a:pt x="612" y="793"/>
                  </a:lnTo>
                  <a:lnTo>
                    <a:pt x="574" y="812"/>
                  </a:lnTo>
                  <a:lnTo>
                    <a:pt x="535" y="822"/>
                  </a:lnTo>
                  <a:lnTo>
                    <a:pt x="495" y="826"/>
                  </a:lnTo>
                  <a:lnTo>
                    <a:pt x="452" y="820"/>
                  </a:lnTo>
                  <a:lnTo>
                    <a:pt x="413" y="808"/>
                  </a:lnTo>
                  <a:lnTo>
                    <a:pt x="381" y="791"/>
                  </a:lnTo>
                  <a:lnTo>
                    <a:pt x="355" y="770"/>
                  </a:lnTo>
                  <a:lnTo>
                    <a:pt x="349" y="800"/>
                  </a:lnTo>
                  <a:lnTo>
                    <a:pt x="346" y="815"/>
                  </a:lnTo>
                  <a:lnTo>
                    <a:pt x="355" y="825"/>
                  </a:lnTo>
                  <a:lnTo>
                    <a:pt x="363" y="833"/>
                  </a:lnTo>
                  <a:lnTo>
                    <a:pt x="375" y="848"/>
                  </a:lnTo>
                  <a:lnTo>
                    <a:pt x="397" y="866"/>
                  </a:lnTo>
                  <a:lnTo>
                    <a:pt x="429" y="888"/>
                  </a:lnTo>
                  <a:lnTo>
                    <a:pt x="471" y="907"/>
                  </a:lnTo>
                  <a:lnTo>
                    <a:pt x="471" y="897"/>
                  </a:lnTo>
                  <a:lnTo>
                    <a:pt x="473" y="885"/>
                  </a:lnTo>
                  <a:lnTo>
                    <a:pt x="482" y="872"/>
                  </a:lnTo>
                  <a:lnTo>
                    <a:pt x="494" y="861"/>
                  </a:lnTo>
                  <a:lnTo>
                    <a:pt x="507" y="855"/>
                  </a:lnTo>
                  <a:lnTo>
                    <a:pt x="532" y="847"/>
                  </a:lnTo>
                  <a:lnTo>
                    <a:pt x="555" y="846"/>
                  </a:lnTo>
                  <a:lnTo>
                    <a:pt x="565" y="847"/>
                  </a:lnTo>
                  <a:lnTo>
                    <a:pt x="587" y="848"/>
                  </a:lnTo>
                  <a:lnTo>
                    <a:pt x="617" y="848"/>
                  </a:lnTo>
                  <a:lnTo>
                    <a:pt x="651" y="841"/>
                  </a:lnTo>
                  <a:lnTo>
                    <a:pt x="691" y="826"/>
                  </a:lnTo>
                  <a:lnTo>
                    <a:pt x="731" y="801"/>
                  </a:lnTo>
                  <a:lnTo>
                    <a:pt x="772" y="769"/>
                  </a:lnTo>
                  <a:lnTo>
                    <a:pt x="807" y="731"/>
                  </a:lnTo>
                  <a:lnTo>
                    <a:pt x="836" y="686"/>
                  </a:lnTo>
                  <a:lnTo>
                    <a:pt x="858" y="638"/>
                  </a:lnTo>
                  <a:lnTo>
                    <a:pt x="872" y="591"/>
                  </a:lnTo>
                  <a:lnTo>
                    <a:pt x="874" y="543"/>
                  </a:lnTo>
                  <a:lnTo>
                    <a:pt x="871" y="513"/>
                  </a:lnTo>
                  <a:lnTo>
                    <a:pt x="865" y="485"/>
                  </a:lnTo>
                  <a:lnTo>
                    <a:pt x="858" y="465"/>
                  </a:lnTo>
                  <a:lnTo>
                    <a:pt x="854" y="452"/>
                  </a:lnTo>
                  <a:lnTo>
                    <a:pt x="863" y="463"/>
                  </a:lnTo>
                  <a:lnTo>
                    <a:pt x="872" y="483"/>
                  </a:lnTo>
                  <a:lnTo>
                    <a:pt x="884" y="511"/>
                  </a:lnTo>
                  <a:lnTo>
                    <a:pt x="894" y="545"/>
                  </a:lnTo>
                  <a:lnTo>
                    <a:pt x="900" y="585"/>
                  </a:lnTo>
                  <a:lnTo>
                    <a:pt x="901" y="631"/>
                  </a:lnTo>
                  <a:lnTo>
                    <a:pt x="896" y="676"/>
                  </a:lnTo>
                  <a:lnTo>
                    <a:pt x="882" y="723"/>
                  </a:lnTo>
                  <a:lnTo>
                    <a:pt x="865" y="769"/>
                  </a:lnTo>
                  <a:lnTo>
                    <a:pt x="843" y="809"/>
                  </a:lnTo>
                  <a:lnTo>
                    <a:pt x="817" y="845"/>
                  </a:lnTo>
                  <a:lnTo>
                    <a:pt x="791" y="877"/>
                  </a:lnTo>
                  <a:lnTo>
                    <a:pt x="759" y="910"/>
                  </a:lnTo>
                  <a:lnTo>
                    <a:pt x="721" y="942"/>
                  </a:lnTo>
                  <a:lnTo>
                    <a:pt x="677" y="969"/>
                  </a:lnTo>
                  <a:lnTo>
                    <a:pt x="628" y="989"/>
                  </a:lnTo>
                  <a:lnTo>
                    <a:pt x="582" y="1004"/>
                  </a:lnTo>
                  <a:lnTo>
                    <a:pt x="532" y="1010"/>
                  </a:lnTo>
                  <a:lnTo>
                    <a:pt x="482" y="1013"/>
                  </a:lnTo>
                  <a:lnTo>
                    <a:pt x="437" y="1008"/>
                  </a:lnTo>
                  <a:lnTo>
                    <a:pt x="393" y="998"/>
                  </a:lnTo>
                  <a:lnTo>
                    <a:pt x="359" y="986"/>
                  </a:lnTo>
                  <a:lnTo>
                    <a:pt x="330" y="972"/>
                  </a:lnTo>
                  <a:lnTo>
                    <a:pt x="313" y="959"/>
                  </a:lnTo>
                  <a:lnTo>
                    <a:pt x="294" y="1024"/>
                  </a:lnTo>
                  <a:lnTo>
                    <a:pt x="270" y="1091"/>
                  </a:lnTo>
                  <a:lnTo>
                    <a:pt x="242" y="1156"/>
                  </a:lnTo>
                  <a:lnTo>
                    <a:pt x="209" y="1215"/>
                  </a:lnTo>
                  <a:lnTo>
                    <a:pt x="169" y="1270"/>
                  </a:lnTo>
                  <a:lnTo>
                    <a:pt x="123" y="1316"/>
                  </a:lnTo>
                  <a:lnTo>
                    <a:pt x="71" y="1360"/>
                  </a:lnTo>
                  <a:lnTo>
                    <a:pt x="23" y="1391"/>
                  </a:lnTo>
                  <a:lnTo>
                    <a:pt x="0" y="1401"/>
                  </a:lnTo>
                  <a:lnTo>
                    <a:pt x="0" y="1386"/>
                  </a:lnTo>
                  <a:lnTo>
                    <a:pt x="18" y="1377"/>
                  </a:lnTo>
                  <a:lnTo>
                    <a:pt x="62" y="1349"/>
                  </a:lnTo>
                  <a:lnTo>
                    <a:pt x="113" y="1306"/>
                  </a:lnTo>
                  <a:lnTo>
                    <a:pt x="155" y="1258"/>
                  </a:lnTo>
                  <a:lnTo>
                    <a:pt x="193" y="1207"/>
                  </a:lnTo>
                  <a:lnTo>
                    <a:pt x="224" y="1147"/>
                  </a:lnTo>
                  <a:lnTo>
                    <a:pt x="250" y="1084"/>
                  </a:lnTo>
                  <a:lnTo>
                    <a:pt x="270" y="1016"/>
                  </a:lnTo>
                  <a:lnTo>
                    <a:pt x="290" y="946"/>
                  </a:lnTo>
                  <a:lnTo>
                    <a:pt x="291" y="941"/>
                  </a:lnTo>
                  <a:lnTo>
                    <a:pt x="289" y="940"/>
                  </a:lnTo>
                  <a:lnTo>
                    <a:pt x="276" y="927"/>
                  </a:lnTo>
                  <a:lnTo>
                    <a:pt x="268" y="919"/>
                  </a:lnTo>
                  <a:lnTo>
                    <a:pt x="252" y="893"/>
                  </a:lnTo>
                  <a:lnTo>
                    <a:pt x="242" y="868"/>
                  </a:lnTo>
                  <a:lnTo>
                    <a:pt x="241" y="843"/>
                  </a:lnTo>
                  <a:lnTo>
                    <a:pt x="245" y="821"/>
                  </a:lnTo>
                  <a:lnTo>
                    <a:pt x="257" y="805"/>
                  </a:lnTo>
                  <a:lnTo>
                    <a:pt x="269" y="794"/>
                  </a:lnTo>
                  <a:lnTo>
                    <a:pt x="285" y="791"/>
                  </a:lnTo>
                  <a:lnTo>
                    <a:pt x="301" y="793"/>
                  </a:lnTo>
                  <a:lnTo>
                    <a:pt x="316" y="797"/>
                  </a:lnTo>
                  <a:lnTo>
                    <a:pt x="319" y="798"/>
                  </a:lnTo>
                  <a:lnTo>
                    <a:pt x="319" y="794"/>
                  </a:lnTo>
                  <a:lnTo>
                    <a:pt x="329" y="739"/>
                  </a:lnTo>
                  <a:lnTo>
                    <a:pt x="311" y="709"/>
                  </a:lnTo>
                  <a:lnTo>
                    <a:pt x="298" y="674"/>
                  </a:lnTo>
                  <a:lnTo>
                    <a:pt x="291" y="640"/>
                  </a:lnTo>
                  <a:lnTo>
                    <a:pt x="290" y="604"/>
                  </a:lnTo>
                  <a:lnTo>
                    <a:pt x="295" y="568"/>
                  </a:lnTo>
                  <a:lnTo>
                    <a:pt x="305" y="534"/>
                  </a:lnTo>
                  <a:lnTo>
                    <a:pt x="323" y="503"/>
                  </a:lnTo>
                  <a:lnTo>
                    <a:pt x="347" y="476"/>
                  </a:lnTo>
                  <a:lnTo>
                    <a:pt x="375" y="455"/>
                  </a:lnTo>
                  <a:lnTo>
                    <a:pt x="381" y="417"/>
                  </a:lnTo>
                  <a:lnTo>
                    <a:pt x="335" y="428"/>
                  </a:lnTo>
                  <a:lnTo>
                    <a:pt x="275" y="438"/>
                  </a:lnTo>
                  <a:lnTo>
                    <a:pt x="215" y="441"/>
                  </a:lnTo>
                  <a:lnTo>
                    <a:pt x="159" y="436"/>
                  </a:lnTo>
                  <a:lnTo>
                    <a:pt x="97" y="420"/>
                  </a:lnTo>
                  <a:lnTo>
                    <a:pt x="39" y="394"/>
                  </a:lnTo>
                  <a:lnTo>
                    <a:pt x="0" y="369"/>
                  </a:lnTo>
                  <a:lnTo>
                    <a:pt x="0" y="342"/>
                  </a:lnTo>
                  <a:lnTo>
                    <a:pt x="37" y="369"/>
                  </a:lnTo>
                  <a:lnTo>
                    <a:pt x="95" y="400"/>
                  </a:lnTo>
                  <a:lnTo>
                    <a:pt x="156" y="421"/>
                  </a:lnTo>
                  <a:lnTo>
                    <a:pt x="211" y="429"/>
                  </a:lnTo>
                  <a:lnTo>
                    <a:pt x="267" y="427"/>
                  </a:lnTo>
                  <a:lnTo>
                    <a:pt x="325" y="419"/>
                  </a:lnTo>
                  <a:lnTo>
                    <a:pt x="382" y="404"/>
                  </a:lnTo>
                  <a:lnTo>
                    <a:pt x="383" y="403"/>
                  </a:lnTo>
                  <a:lnTo>
                    <a:pt x="386" y="390"/>
                  </a:lnTo>
                  <a:lnTo>
                    <a:pt x="406" y="308"/>
                  </a:lnTo>
                  <a:lnTo>
                    <a:pt x="428" y="229"/>
                  </a:lnTo>
                  <a:lnTo>
                    <a:pt x="458" y="131"/>
                  </a:lnTo>
                  <a:lnTo>
                    <a:pt x="490" y="27"/>
                  </a:lnTo>
                  <a:lnTo>
                    <a:pt x="501" y="0"/>
                  </a:lnTo>
                  <a:lnTo>
                    <a:pt x="547" y="0"/>
                  </a:lnTo>
                  <a:lnTo>
                    <a:pt x="543" y="11"/>
                  </a:lnTo>
                  <a:lnTo>
                    <a:pt x="506" y="126"/>
                  </a:lnTo>
                  <a:lnTo>
                    <a:pt x="470" y="242"/>
                  </a:lnTo>
                  <a:lnTo>
                    <a:pt x="447" y="320"/>
                  </a:lnTo>
                  <a:lnTo>
                    <a:pt x="431" y="385"/>
                  </a:lnTo>
                  <a:lnTo>
                    <a:pt x="434" y="384"/>
                  </a:lnTo>
                  <a:lnTo>
                    <a:pt x="485" y="358"/>
                  </a:lnTo>
                  <a:lnTo>
                    <a:pt x="530" y="328"/>
                  </a:lnTo>
                  <a:lnTo>
                    <a:pt x="578" y="294"/>
                  </a:lnTo>
                  <a:lnTo>
                    <a:pt x="622" y="251"/>
                  </a:lnTo>
                  <a:lnTo>
                    <a:pt x="661" y="208"/>
                  </a:lnTo>
                  <a:lnTo>
                    <a:pt x="679" y="185"/>
                  </a:lnTo>
                  <a:lnTo>
                    <a:pt x="671" y="121"/>
                  </a:lnTo>
                  <a:lnTo>
                    <a:pt x="666" y="48"/>
                  </a:lnTo>
                  <a:lnTo>
                    <a:pt x="665" y="0"/>
                  </a:lnTo>
                  <a:lnTo>
                    <a:pt x="691" y="0"/>
                  </a:lnTo>
                  <a:lnTo>
                    <a:pt x="696" y="73"/>
                  </a:lnTo>
                  <a:lnTo>
                    <a:pt x="705" y="146"/>
                  </a:lnTo>
                  <a:lnTo>
                    <a:pt x="706" y="150"/>
                  </a:lnTo>
                  <a:lnTo>
                    <a:pt x="733" y="108"/>
                  </a:lnTo>
                  <a:lnTo>
                    <a:pt x="752" y="76"/>
                  </a:lnTo>
                  <a:lnTo>
                    <a:pt x="748" y="0"/>
                  </a:lnTo>
                  <a:lnTo>
                    <a:pt x="748" y="0"/>
                  </a:lnTo>
                  <a:lnTo>
                    <a:pt x="788" y="0"/>
                  </a:lnTo>
                  <a:lnTo>
                    <a:pt x="788" y="11"/>
                  </a:lnTo>
                  <a:lnTo>
                    <a:pt x="794" y="0"/>
                  </a:lnTo>
                  <a:lnTo>
                    <a:pt x="863" y="0"/>
                  </a:lnTo>
                  <a:lnTo>
                    <a:pt x="845" y="27"/>
                  </a:lnTo>
                  <a:lnTo>
                    <a:pt x="802" y="90"/>
                  </a:lnTo>
                  <a:lnTo>
                    <a:pt x="794" y="100"/>
                  </a:lnTo>
                  <a:lnTo>
                    <a:pt x="799" y="149"/>
                  </a:lnTo>
                  <a:lnTo>
                    <a:pt x="815" y="237"/>
                  </a:lnTo>
                  <a:lnTo>
                    <a:pt x="841" y="319"/>
                  </a:lnTo>
                  <a:lnTo>
                    <a:pt x="875" y="404"/>
                  </a:lnTo>
                  <a:lnTo>
                    <a:pt x="914" y="484"/>
                  </a:lnTo>
                  <a:lnTo>
                    <a:pt x="962" y="559"/>
                  </a:lnTo>
                  <a:lnTo>
                    <a:pt x="1017" y="628"/>
                  </a:lnTo>
                  <a:lnTo>
                    <a:pt x="1080" y="692"/>
                  </a:lnTo>
                  <a:lnTo>
                    <a:pt x="1148" y="749"/>
                  </a:lnTo>
                  <a:lnTo>
                    <a:pt x="1222" y="800"/>
                  </a:lnTo>
                  <a:lnTo>
                    <a:pt x="1289" y="842"/>
                  </a:lnTo>
                  <a:lnTo>
                    <a:pt x="1359" y="876"/>
                  </a:lnTo>
                  <a:lnTo>
                    <a:pt x="1434" y="903"/>
                  </a:lnTo>
                  <a:lnTo>
                    <a:pt x="1508" y="923"/>
                  </a:lnTo>
                  <a:lnTo>
                    <a:pt x="1587" y="936"/>
                  </a:lnTo>
                  <a:lnTo>
                    <a:pt x="1666" y="943"/>
                  </a:lnTo>
                  <a:lnTo>
                    <a:pt x="1745" y="940"/>
                  </a:lnTo>
                  <a:lnTo>
                    <a:pt x="1822" y="931"/>
                  </a:lnTo>
                  <a:lnTo>
                    <a:pt x="1899" y="916"/>
                  </a:lnTo>
                  <a:lnTo>
                    <a:pt x="1972" y="893"/>
                  </a:lnTo>
                  <a:lnTo>
                    <a:pt x="2045" y="863"/>
                  </a:lnTo>
                  <a:lnTo>
                    <a:pt x="2113" y="826"/>
                  </a:lnTo>
                  <a:lnTo>
                    <a:pt x="2177" y="781"/>
                  </a:lnTo>
                  <a:lnTo>
                    <a:pt x="2234" y="730"/>
                  </a:lnTo>
                  <a:lnTo>
                    <a:pt x="2286" y="670"/>
                  </a:lnTo>
                  <a:lnTo>
                    <a:pt x="2333" y="605"/>
                  </a:lnTo>
                  <a:lnTo>
                    <a:pt x="2363" y="545"/>
                  </a:lnTo>
                  <a:lnTo>
                    <a:pt x="2384" y="484"/>
                  </a:lnTo>
                  <a:lnTo>
                    <a:pt x="2390" y="463"/>
                  </a:lnTo>
                  <a:lnTo>
                    <a:pt x="2374" y="482"/>
                  </a:lnTo>
                  <a:lnTo>
                    <a:pt x="2354" y="500"/>
                  </a:lnTo>
                  <a:lnTo>
                    <a:pt x="2339" y="527"/>
                  </a:lnTo>
                  <a:lnTo>
                    <a:pt x="2294" y="586"/>
                  </a:lnTo>
                  <a:lnTo>
                    <a:pt x="2244" y="635"/>
                  </a:lnTo>
                  <a:lnTo>
                    <a:pt x="2191" y="680"/>
                  </a:lnTo>
                  <a:lnTo>
                    <a:pt x="2129" y="718"/>
                  </a:lnTo>
                  <a:lnTo>
                    <a:pt x="2064" y="750"/>
                  </a:lnTo>
                  <a:lnTo>
                    <a:pt x="1998" y="774"/>
                  </a:lnTo>
                  <a:lnTo>
                    <a:pt x="1926" y="790"/>
                  </a:lnTo>
                  <a:lnTo>
                    <a:pt x="1855" y="801"/>
                  </a:lnTo>
                  <a:lnTo>
                    <a:pt x="1783" y="804"/>
                  </a:lnTo>
                  <a:lnTo>
                    <a:pt x="1711" y="802"/>
                  </a:lnTo>
                  <a:lnTo>
                    <a:pt x="1638" y="790"/>
                  </a:lnTo>
                  <a:lnTo>
                    <a:pt x="1568" y="774"/>
                  </a:lnTo>
                  <a:lnTo>
                    <a:pt x="1501" y="748"/>
                  </a:lnTo>
                  <a:lnTo>
                    <a:pt x="1436" y="717"/>
                  </a:lnTo>
                  <a:lnTo>
                    <a:pt x="1364" y="676"/>
                  </a:lnTo>
                  <a:lnTo>
                    <a:pt x="1297" y="625"/>
                  </a:lnTo>
                  <a:lnTo>
                    <a:pt x="1236" y="570"/>
                  </a:lnTo>
                  <a:lnTo>
                    <a:pt x="1181" y="506"/>
                  </a:lnTo>
                  <a:lnTo>
                    <a:pt x="1134" y="436"/>
                  </a:lnTo>
                  <a:lnTo>
                    <a:pt x="1093" y="364"/>
                  </a:lnTo>
                  <a:lnTo>
                    <a:pt x="1063" y="288"/>
                  </a:lnTo>
                  <a:lnTo>
                    <a:pt x="1038" y="207"/>
                  </a:lnTo>
                  <a:lnTo>
                    <a:pt x="1022" y="126"/>
                  </a:lnTo>
                  <a:lnTo>
                    <a:pt x="1014" y="42"/>
                  </a:lnTo>
                  <a:lnTo>
                    <a:pt x="1013" y="0"/>
                  </a:lnTo>
                  <a:lnTo>
                    <a:pt x="1045" y="0"/>
                  </a:lnTo>
                  <a:lnTo>
                    <a:pt x="1044" y="10"/>
                  </a:lnTo>
                  <a:lnTo>
                    <a:pt x="1049" y="88"/>
                  </a:lnTo>
                  <a:lnTo>
                    <a:pt x="1061" y="165"/>
                  </a:lnTo>
                  <a:lnTo>
                    <a:pt x="1080" y="240"/>
                  </a:lnTo>
                  <a:lnTo>
                    <a:pt x="1106" y="313"/>
                  </a:lnTo>
                  <a:lnTo>
                    <a:pt x="1140" y="384"/>
                  </a:lnTo>
                  <a:lnTo>
                    <a:pt x="1179" y="451"/>
                  </a:lnTo>
                  <a:lnTo>
                    <a:pt x="1224" y="514"/>
                  </a:lnTo>
                  <a:lnTo>
                    <a:pt x="1278" y="570"/>
                  </a:lnTo>
                  <a:lnTo>
                    <a:pt x="1336" y="621"/>
                  </a:lnTo>
                  <a:lnTo>
                    <a:pt x="1398" y="666"/>
                  </a:lnTo>
                  <a:lnTo>
                    <a:pt x="1466" y="703"/>
                  </a:lnTo>
                  <a:lnTo>
                    <a:pt x="1538" y="734"/>
                  </a:lnTo>
                  <a:lnTo>
                    <a:pt x="1609" y="758"/>
                  </a:lnTo>
                  <a:lnTo>
                    <a:pt x="1680" y="774"/>
                  </a:lnTo>
                  <a:lnTo>
                    <a:pt x="1752" y="782"/>
                  </a:lnTo>
                  <a:lnTo>
                    <a:pt x="1824" y="781"/>
                  </a:lnTo>
                  <a:lnTo>
                    <a:pt x="1896" y="775"/>
                  </a:lnTo>
                  <a:lnTo>
                    <a:pt x="1967" y="760"/>
                  </a:lnTo>
                  <a:lnTo>
                    <a:pt x="2037" y="738"/>
                  </a:lnTo>
                  <a:lnTo>
                    <a:pt x="2103" y="709"/>
                  </a:lnTo>
                  <a:lnTo>
                    <a:pt x="2164" y="672"/>
                  </a:lnTo>
                  <a:lnTo>
                    <a:pt x="2221" y="630"/>
                  </a:lnTo>
                  <a:lnTo>
                    <a:pt x="2272" y="580"/>
                  </a:lnTo>
                  <a:lnTo>
                    <a:pt x="2301" y="545"/>
                  </a:lnTo>
                  <a:lnTo>
                    <a:pt x="2272" y="567"/>
                  </a:lnTo>
                  <a:lnTo>
                    <a:pt x="2215" y="601"/>
                  </a:lnTo>
                  <a:lnTo>
                    <a:pt x="2154" y="628"/>
                  </a:lnTo>
                  <a:lnTo>
                    <a:pt x="2092" y="650"/>
                  </a:lnTo>
                  <a:lnTo>
                    <a:pt x="2026" y="664"/>
                  </a:lnTo>
                  <a:lnTo>
                    <a:pt x="1965" y="672"/>
                  </a:lnTo>
                  <a:lnTo>
                    <a:pt x="1906" y="672"/>
                  </a:lnTo>
                  <a:lnTo>
                    <a:pt x="1837" y="671"/>
                  </a:lnTo>
                  <a:lnTo>
                    <a:pt x="1766" y="660"/>
                  </a:lnTo>
                  <a:lnTo>
                    <a:pt x="1698" y="644"/>
                  </a:lnTo>
                  <a:lnTo>
                    <a:pt x="1634" y="621"/>
                  </a:lnTo>
                  <a:lnTo>
                    <a:pt x="1575" y="591"/>
                  </a:lnTo>
                  <a:lnTo>
                    <a:pt x="1522" y="557"/>
                  </a:lnTo>
                  <a:lnTo>
                    <a:pt x="1471" y="518"/>
                  </a:lnTo>
                  <a:lnTo>
                    <a:pt x="1430" y="476"/>
                  </a:lnTo>
                  <a:lnTo>
                    <a:pt x="1397" y="435"/>
                  </a:lnTo>
                  <a:lnTo>
                    <a:pt x="1371" y="392"/>
                  </a:lnTo>
                  <a:lnTo>
                    <a:pt x="1352" y="356"/>
                  </a:lnTo>
                  <a:lnTo>
                    <a:pt x="1340" y="324"/>
                  </a:lnTo>
                  <a:lnTo>
                    <a:pt x="1339" y="319"/>
                  </a:lnTo>
                  <a:lnTo>
                    <a:pt x="1323" y="297"/>
                  </a:lnTo>
                  <a:lnTo>
                    <a:pt x="1292" y="230"/>
                  </a:lnTo>
                  <a:lnTo>
                    <a:pt x="1268" y="160"/>
                  </a:lnTo>
                  <a:lnTo>
                    <a:pt x="1250" y="87"/>
                  </a:lnTo>
                  <a:lnTo>
                    <a:pt x="1241" y="13"/>
                  </a:lnTo>
                  <a:lnTo>
                    <a:pt x="1240" y="0"/>
                  </a:lnTo>
                  <a:lnTo>
                    <a:pt x="1256" y="0"/>
                  </a:lnTo>
                  <a:lnTo>
                    <a:pt x="1259" y="35"/>
                  </a:lnTo>
                  <a:lnTo>
                    <a:pt x="1274" y="113"/>
                  </a:lnTo>
                  <a:lnTo>
                    <a:pt x="1297" y="189"/>
                  </a:lnTo>
                  <a:lnTo>
                    <a:pt x="1328" y="258"/>
                  </a:lnTo>
                  <a:lnTo>
                    <a:pt x="1366" y="325"/>
                  </a:lnTo>
                  <a:lnTo>
                    <a:pt x="1415" y="386"/>
                  </a:lnTo>
                  <a:lnTo>
                    <a:pt x="1469" y="443"/>
                  </a:lnTo>
                  <a:lnTo>
                    <a:pt x="1518" y="481"/>
                  </a:lnTo>
                  <a:lnTo>
                    <a:pt x="1578" y="506"/>
                  </a:lnTo>
                  <a:lnTo>
                    <a:pt x="1644" y="524"/>
                  </a:lnTo>
                  <a:lnTo>
                    <a:pt x="1711" y="534"/>
                  </a:lnTo>
                  <a:lnTo>
                    <a:pt x="1780" y="534"/>
                  </a:lnTo>
                  <a:lnTo>
                    <a:pt x="1846" y="527"/>
                  </a:lnTo>
                  <a:lnTo>
                    <a:pt x="1908" y="513"/>
                  </a:lnTo>
                  <a:lnTo>
                    <a:pt x="1965" y="491"/>
                  </a:lnTo>
                  <a:lnTo>
                    <a:pt x="2014" y="464"/>
                  </a:lnTo>
                  <a:lnTo>
                    <a:pt x="2047" y="442"/>
                  </a:lnTo>
                  <a:lnTo>
                    <a:pt x="2072" y="420"/>
                  </a:lnTo>
                  <a:lnTo>
                    <a:pt x="2093" y="399"/>
                  </a:lnTo>
                  <a:lnTo>
                    <a:pt x="2107" y="381"/>
                  </a:lnTo>
                  <a:lnTo>
                    <a:pt x="2119" y="365"/>
                  </a:lnTo>
                  <a:lnTo>
                    <a:pt x="2123" y="357"/>
                  </a:lnTo>
                  <a:lnTo>
                    <a:pt x="2150" y="331"/>
                  </a:lnTo>
                  <a:lnTo>
                    <a:pt x="2185" y="309"/>
                  </a:lnTo>
                  <a:lnTo>
                    <a:pt x="2209" y="302"/>
                  </a:lnTo>
                  <a:lnTo>
                    <a:pt x="2235" y="298"/>
                  </a:lnTo>
                  <a:lnTo>
                    <a:pt x="2259" y="303"/>
                  </a:lnTo>
                  <a:lnTo>
                    <a:pt x="2265" y="307"/>
                  </a:lnTo>
                  <a:lnTo>
                    <a:pt x="2276" y="276"/>
                  </a:lnTo>
                  <a:lnTo>
                    <a:pt x="2287" y="219"/>
                  </a:lnTo>
                  <a:lnTo>
                    <a:pt x="2291" y="160"/>
                  </a:lnTo>
                  <a:lnTo>
                    <a:pt x="2288" y="102"/>
                  </a:lnTo>
                  <a:lnTo>
                    <a:pt x="2274" y="52"/>
                  </a:lnTo>
                  <a:lnTo>
                    <a:pt x="2254" y="5"/>
                  </a:lnTo>
                  <a:lnTo>
                    <a:pt x="2251" y="0"/>
                  </a:lnTo>
                  <a:lnTo>
                    <a:pt x="2271" y="0"/>
                  </a:lnTo>
                  <a:lnTo>
                    <a:pt x="2271" y="0"/>
                  </a:lnTo>
                  <a:lnTo>
                    <a:pt x="2290" y="45"/>
                  </a:lnTo>
                  <a:lnTo>
                    <a:pt x="2303" y="95"/>
                  </a:lnTo>
                  <a:lnTo>
                    <a:pt x="2309" y="144"/>
                  </a:lnTo>
                  <a:lnTo>
                    <a:pt x="2306" y="196"/>
                  </a:lnTo>
                  <a:lnTo>
                    <a:pt x="2299" y="247"/>
                  </a:lnTo>
                  <a:lnTo>
                    <a:pt x="2285" y="299"/>
                  </a:lnTo>
                  <a:lnTo>
                    <a:pt x="2278" y="316"/>
                  </a:lnTo>
                  <a:lnTo>
                    <a:pt x="2279" y="317"/>
                  </a:lnTo>
                  <a:lnTo>
                    <a:pt x="2288" y="324"/>
                  </a:lnTo>
                  <a:lnTo>
                    <a:pt x="2301" y="287"/>
                  </a:lnTo>
                  <a:lnTo>
                    <a:pt x="2313" y="252"/>
                  </a:lnTo>
                  <a:lnTo>
                    <a:pt x="2321" y="205"/>
                  </a:lnTo>
                  <a:lnTo>
                    <a:pt x="2322" y="165"/>
                  </a:lnTo>
                  <a:lnTo>
                    <a:pt x="2320" y="131"/>
                  </a:lnTo>
                  <a:lnTo>
                    <a:pt x="2318" y="110"/>
                  </a:lnTo>
                  <a:lnTo>
                    <a:pt x="2315" y="97"/>
                  </a:lnTo>
                  <a:lnTo>
                    <a:pt x="2313" y="70"/>
                  </a:lnTo>
                  <a:lnTo>
                    <a:pt x="2316" y="45"/>
                  </a:lnTo>
                  <a:lnTo>
                    <a:pt x="2322" y="20"/>
                  </a:lnTo>
                  <a:lnTo>
                    <a:pt x="2329" y="8"/>
                  </a:lnTo>
                  <a:lnTo>
                    <a:pt x="2304" y="0"/>
                  </a:lnTo>
                  <a:lnTo>
                    <a:pt x="2480" y="0"/>
                  </a:lnTo>
                  <a:lnTo>
                    <a:pt x="2481" y="1"/>
                  </a:lnTo>
                  <a:lnTo>
                    <a:pt x="2482" y="2"/>
                  </a:lnTo>
                  <a:lnTo>
                    <a:pt x="2491" y="1"/>
                  </a:lnTo>
                  <a:lnTo>
                    <a:pt x="2490" y="0"/>
                  </a:lnTo>
                  <a:lnTo>
                    <a:pt x="2543" y="0"/>
                  </a:lnTo>
                  <a:lnTo>
                    <a:pt x="2538" y="2"/>
                  </a:lnTo>
                  <a:lnTo>
                    <a:pt x="2512" y="8"/>
                  </a:lnTo>
                  <a:lnTo>
                    <a:pt x="2521" y="45"/>
                  </a:lnTo>
                  <a:lnTo>
                    <a:pt x="2547" y="120"/>
                  </a:lnTo>
                  <a:lnTo>
                    <a:pt x="2575" y="179"/>
                  </a:lnTo>
                  <a:lnTo>
                    <a:pt x="2609" y="232"/>
                  </a:lnTo>
                  <a:lnTo>
                    <a:pt x="2651" y="283"/>
                  </a:lnTo>
                  <a:lnTo>
                    <a:pt x="2697" y="326"/>
                  </a:lnTo>
                  <a:lnTo>
                    <a:pt x="2750" y="365"/>
                  </a:lnTo>
                  <a:lnTo>
                    <a:pt x="2808" y="397"/>
                  </a:lnTo>
                  <a:lnTo>
                    <a:pt x="2867" y="421"/>
                  </a:lnTo>
                  <a:lnTo>
                    <a:pt x="2928" y="438"/>
                  </a:lnTo>
                  <a:lnTo>
                    <a:pt x="2991" y="444"/>
                  </a:lnTo>
                  <a:lnTo>
                    <a:pt x="3056" y="443"/>
                  </a:lnTo>
                  <a:lnTo>
                    <a:pt x="3120" y="432"/>
                  </a:lnTo>
                  <a:lnTo>
                    <a:pt x="3182" y="409"/>
                  </a:lnTo>
                  <a:lnTo>
                    <a:pt x="3231" y="383"/>
                  </a:lnTo>
                  <a:lnTo>
                    <a:pt x="3274" y="347"/>
                  </a:lnTo>
                  <a:lnTo>
                    <a:pt x="3314" y="306"/>
                  </a:lnTo>
                  <a:lnTo>
                    <a:pt x="3346" y="261"/>
                  </a:lnTo>
                  <a:lnTo>
                    <a:pt x="3370" y="211"/>
                  </a:lnTo>
                  <a:lnTo>
                    <a:pt x="3388" y="171"/>
                  </a:lnTo>
                  <a:lnTo>
                    <a:pt x="3364" y="169"/>
                  </a:lnTo>
                  <a:lnTo>
                    <a:pt x="3318" y="155"/>
                  </a:lnTo>
                  <a:lnTo>
                    <a:pt x="3277" y="135"/>
                  </a:lnTo>
                  <a:lnTo>
                    <a:pt x="3238" y="108"/>
                  </a:lnTo>
                  <a:lnTo>
                    <a:pt x="3225" y="96"/>
                  </a:lnTo>
                  <a:lnTo>
                    <a:pt x="3213" y="107"/>
                  </a:lnTo>
                  <a:lnTo>
                    <a:pt x="3191" y="122"/>
                  </a:lnTo>
                  <a:lnTo>
                    <a:pt x="3150" y="137"/>
                  </a:lnTo>
                  <a:lnTo>
                    <a:pt x="3107" y="146"/>
                  </a:lnTo>
                  <a:lnTo>
                    <a:pt x="3063" y="142"/>
                  </a:lnTo>
                  <a:lnTo>
                    <a:pt x="3022" y="133"/>
                  </a:lnTo>
                  <a:lnTo>
                    <a:pt x="2990" y="119"/>
                  </a:lnTo>
                  <a:lnTo>
                    <a:pt x="2961" y="98"/>
                  </a:lnTo>
                  <a:lnTo>
                    <a:pt x="2953" y="91"/>
                  </a:lnTo>
                  <a:lnTo>
                    <a:pt x="2952" y="90"/>
                  </a:lnTo>
                  <a:lnTo>
                    <a:pt x="2950" y="89"/>
                  </a:lnTo>
                  <a:lnTo>
                    <a:pt x="2949" y="88"/>
                  </a:lnTo>
                  <a:lnTo>
                    <a:pt x="2949" y="88"/>
                  </a:lnTo>
                  <a:lnTo>
                    <a:pt x="2949" y="87"/>
                  </a:lnTo>
                  <a:lnTo>
                    <a:pt x="2935" y="76"/>
                  </a:lnTo>
                  <a:lnTo>
                    <a:pt x="2909" y="49"/>
                  </a:lnTo>
                  <a:lnTo>
                    <a:pt x="2891" y="19"/>
                  </a:lnTo>
                  <a:lnTo>
                    <a:pt x="2882" y="0"/>
                  </a:lnTo>
                  <a:lnTo>
                    <a:pt x="2915" y="0"/>
                  </a:lnTo>
                  <a:lnTo>
                    <a:pt x="2937" y="22"/>
                  </a:lnTo>
                  <a:lnTo>
                    <a:pt x="2967" y="44"/>
                  </a:lnTo>
                  <a:lnTo>
                    <a:pt x="3003" y="58"/>
                  </a:lnTo>
                  <a:lnTo>
                    <a:pt x="3033" y="65"/>
                  </a:lnTo>
                  <a:lnTo>
                    <a:pt x="3060" y="63"/>
                  </a:lnTo>
                  <a:lnTo>
                    <a:pt x="3077" y="59"/>
                  </a:lnTo>
                  <a:lnTo>
                    <a:pt x="3086" y="56"/>
                  </a:lnTo>
                  <a:lnTo>
                    <a:pt x="3094" y="56"/>
                  </a:lnTo>
                  <a:lnTo>
                    <a:pt x="3104" y="54"/>
                  </a:lnTo>
                  <a:lnTo>
                    <a:pt x="3113" y="56"/>
                  </a:lnTo>
                  <a:lnTo>
                    <a:pt x="3118" y="57"/>
                  </a:lnTo>
                  <a:lnTo>
                    <a:pt x="3126" y="60"/>
                  </a:lnTo>
                  <a:lnTo>
                    <a:pt x="3130" y="65"/>
                  </a:lnTo>
                  <a:lnTo>
                    <a:pt x="3135" y="69"/>
                  </a:lnTo>
                  <a:lnTo>
                    <a:pt x="3138" y="75"/>
                  </a:lnTo>
                  <a:lnTo>
                    <a:pt x="3137" y="82"/>
                  </a:lnTo>
                  <a:lnTo>
                    <a:pt x="3149" y="75"/>
                  </a:lnTo>
                  <a:lnTo>
                    <a:pt x="3159" y="67"/>
                  </a:lnTo>
                  <a:lnTo>
                    <a:pt x="3177" y="47"/>
                  </a:lnTo>
                  <a:lnTo>
                    <a:pt x="3178" y="45"/>
                  </a:lnTo>
                  <a:lnTo>
                    <a:pt x="3174" y="40"/>
                  </a:lnTo>
                  <a:lnTo>
                    <a:pt x="3151" y="0"/>
                  </a:lnTo>
                  <a:lnTo>
                    <a:pt x="3163" y="0"/>
                  </a:lnTo>
                  <a:lnTo>
                    <a:pt x="3166" y="8"/>
                  </a:lnTo>
                  <a:lnTo>
                    <a:pt x="3185" y="37"/>
                  </a:lnTo>
                  <a:lnTo>
                    <a:pt x="3187" y="34"/>
                  </a:lnTo>
                  <a:lnTo>
                    <a:pt x="3190" y="23"/>
                  </a:lnTo>
                  <a:lnTo>
                    <a:pt x="3197" y="17"/>
                  </a:lnTo>
                  <a:lnTo>
                    <a:pt x="3202" y="10"/>
                  </a:lnTo>
                  <a:lnTo>
                    <a:pt x="3210" y="5"/>
                  </a:lnTo>
                  <a:lnTo>
                    <a:pt x="3215" y="1"/>
                  </a:lnTo>
                  <a:lnTo>
                    <a:pt x="3217" y="0"/>
                  </a:lnTo>
                  <a:lnTo>
                    <a:pt x="3239" y="0"/>
                  </a:lnTo>
                  <a:close/>
                  <a:moveTo>
                    <a:pt x="1429" y="0"/>
                  </a:moveTo>
                  <a:lnTo>
                    <a:pt x="1437" y="0"/>
                  </a:lnTo>
                  <a:lnTo>
                    <a:pt x="1430" y="43"/>
                  </a:lnTo>
                  <a:lnTo>
                    <a:pt x="1429" y="95"/>
                  </a:lnTo>
                  <a:lnTo>
                    <a:pt x="1441" y="148"/>
                  </a:lnTo>
                  <a:lnTo>
                    <a:pt x="1459" y="197"/>
                  </a:lnTo>
                  <a:lnTo>
                    <a:pt x="1485" y="241"/>
                  </a:lnTo>
                  <a:lnTo>
                    <a:pt x="1519" y="282"/>
                  </a:lnTo>
                  <a:lnTo>
                    <a:pt x="1559" y="318"/>
                  </a:lnTo>
                  <a:lnTo>
                    <a:pt x="1603" y="348"/>
                  </a:lnTo>
                  <a:lnTo>
                    <a:pt x="1651" y="371"/>
                  </a:lnTo>
                  <a:lnTo>
                    <a:pt x="1698" y="385"/>
                  </a:lnTo>
                  <a:lnTo>
                    <a:pt x="1696" y="384"/>
                  </a:lnTo>
                  <a:lnTo>
                    <a:pt x="1642" y="370"/>
                  </a:lnTo>
                  <a:lnTo>
                    <a:pt x="1593" y="345"/>
                  </a:lnTo>
                  <a:lnTo>
                    <a:pt x="1547" y="313"/>
                  </a:lnTo>
                  <a:lnTo>
                    <a:pt x="1508" y="274"/>
                  </a:lnTo>
                  <a:lnTo>
                    <a:pt x="1474" y="231"/>
                  </a:lnTo>
                  <a:lnTo>
                    <a:pt x="1449" y="185"/>
                  </a:lnTo>
                  <a:lnTo>
                    <a:pt x="1430" y="133"/>
                  </a:lnTo>
                  <a:lnTo>
                    <a:pt x="1422" y="77"/>
                  </a:lnTo>
                  <a:lnTo>
                    <a:pt x="1425" y="19"/>
                  </a:lnTo>
                  <a:lnTo>
                    <a:pt x="1429" y="0"/>
                  </a:lnTo>
                  <a:close/>
                  <a:moveTo>
                    <a:pt x="290" y="0"/>
                  </a:moveTo>
                  <a:lnTo>
                    <a:pt x="304" y="0"/>
                  </a:lnTo>
                  <a:lnTo>
                    <a:pt x="301" y="2"/>
                  </a:lnTo>
                  <a:lnTo>
                    <a:pt x="231" y="30"/>
                  </a:lnTo>
                  <a:lnTo>
                    <a:pt x="157" y="50"/>
                  </a:lnTo>
                  <a:lnTo>
                    <a:pt x="81" y="60"/>
                  </a:lnTo>
                  <a:lnTo>
                    <a:pt x="2" y="59"/>
                  </a:lnTo>
                  <a:lnTo>
                    <a:pt x="0" y="58"/>
                  </a:lnTo>
                  <a:lnTo>
                    <a:pt x="0" y="48"/>
                  </a:lnTo>
                  <a:lnTo>
                    <a:pt x="44" y="52"/>
                  </a:lnTo>
                  <a:lnTo>
                    <a:pt x="123" y="46"/>
                  </a:lnTo>
                  <a:lnTo>
                    <a:pt x="201" y="32"/>
                  </a:lnTo>
                  <a:lnTo>
                    <a:pt x="276" y="6"/>
                  </a:lnTo>
                  <a:lnTo>
                    <a:pt x="29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4113214" y="609600"/>
            <a:ext cx="7467599" cy="5638800"/>
          </a:xfrm>
          <a:solidFill>
            <a:schemeClr val="accent3">
              <a:lumMod val="60000"/>
              <a:lumOff val="40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5" name="Marcador de posición de imagen 2"/>
          <p:cNvSpPr>
            <a:spLocks noGrp="1"/>
          </p:cNvSpPr>
          <p:nvPr>
            <p:ph type="pic" idx="10"/>
          </p:nvPr>
        </p:nvSpPr>
        <p:spPr>
          <a:xfrm>
            <a:off x="608012" y="609600"/>
            <a:ext cx="3369628" cy="2743200"/>
          </a:xfrm>
          <a:solidFill>
            <a:schemeClr val="accent3">
              <a:lumMod val="60000"/>
              <a:lumOff val="40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7" name="Marcador de posición de imagen 2"/>
          <p:cNvSpPr>
            <a:spLocks noGrp="1"/>
          </p:cNvSpPr>
          <p:nvPr>
            <p:ph type="pic" idx="12"/>
          </p:nvPr>
        </p:nvSpPr>
        <p:spPr>
          <a:xfrm>
            <a:off x="608012" y="3505200"/>
            <a:ext cx="3369628" cy="2743200"/>
          </a:xfrm>
          <a:solidFill>
            <a:schemeClr val="accent3">
              <a:lumMod val="60000"/>
              <a:lumOff val="40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2" name="Marcador de fecha 1"/>
          <p:cNvSpPr>
            <a:spLocks noGrp="1"/>
          </p:cNvSpPr>
          <p:nvPr>
            <p:ph type="dt" sz="half" idx="16"/>
          </p:nvPr>
        </p:nvSpPr>
        <p:spPr/>
        <p:txBody>
          <a:bodyPr rtlCol="0"/>
          <a:lstStyle/>
          <a:p>
            <a:pPr rtl="0"/>
            <a:fld id="{F104B46B-1EBE-425A-9B0E-9EED813C301E}" type="datetime1">
              <a:rPr lang="es-ES" noProof="0" smtClean="0"/>
              <a:t>10/05/2026</a:t>
            </a:fld>
            <a:endParaRPr lang="es-ES" noProof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11" name="Marcador de número de diapositiva 10"/>
          <p:cNvSpPr>
            <a:spLocks noGrp="1"/>
          </p:cNvSpPr>
          <p:nvPr>
            <p:ph type="sldNum" sz="quarter" idx="18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es-ES" noProof="0"/>
              <a:pPr rtl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2348559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nco imáge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arcador de posición de imagen 2"/>
          <p:cNvSpPr>
            <a:spLocks noGrp="1"/>
          </p:cNvSpPr>
          <p:nvPr>
            <p:ph type="pic" idx="13"/>
          </p:nvPr>
        </p:nvSpPr>
        <p:spPr>
          <a:xfrm>
            <a:off x="608012" y="609600"/>
            <a:ext cx="3369628" cy="2743200"/>
          </a:xfrm>
          <a:solidFill>
            <a:schemeClr val="accent3">
              <a:lumMod val="60000"/>
              <a:lumOff val="40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9" name="Marcador de posición de imagen 2"/>
          <p:cNvSpPr>
            <a:spLocks noGrp="1"/>
          </p:cNvSpPr>
          <p:nvPr>
            <p:ph type="pic" idx="14"/>
          </p:nvPr>
        </p:nvSpPr>
        <p:spPr>
          <a:xfrm>
            <a:off x="608012" y="3505200"/>
            <a:ext cx="3369628" cy="2743200"/>
          </a:xfrm>
          <a:solidFill>
            <a:schemeClr val="accent3">
              <a:lumMod val="60000"/>
              <a:lumOff val="40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4105592" y="609600"/>
            <a:ext cx="3977640" cy="5638800"/>
          </a:xfrm>
          <a:solidFill>
            <a:schemeClr val="accent3">
              <a:lumMod val="60000"/>
              <a:lumOff val="40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5" name="Marcador de posición de imagen 2"/>
          <p:cNvSpPr>
            <a:spLocks noGrp="1"/>
          </p:cNvSpPr>
          <p:nvPr>
            <p:ph type="pic" idx="10"/>
          </p:nvPr>
        </p:nvSpPr>
        <p:spPr>
          <a:xfrm>
            <a:off x="8211185" y="609600"/>
            <a:ext cx="3369628" cy="2743200"/>
          </a:xfrm>
          <a:solidFill>
            <a:schemeClr val="accent3">
              <a:lumMod val="60000"/>
              <a:lumOff val="40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7" name="Marcador de posición de imagen 2"/>
          <p:cNvSpPr>
            <a:spLocks noGrp="1"/>
          </p:cNvSpPr>
          <p:nvPr>
            <p:ph type="pic" idx="12"/>
          </p:nvPr>
        </p:nvSpPr>
        <p:spPr>
          <a:xfrm>
            <a:off x="8211185" y="3505200"/>
            <a:ext cx="3369628" cy="2743200"/>
          </a:xfrm>
          <a:solidFill>
            <a:schemeClr val="accent3">
              <a:lumMod val="60000"/>
              <a:lumOff val="40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2" name="Marcador de fecha 1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A9113436-3083-4352-ADD5-EA1433172FE3}" type="datetime1">
              <a:rPr lang="es-ES" noProof="0" smtClean="0"/>
              <a:t>10/05/2026</a:t>
            </a:fld>
            <a:endParaRPr lang="es-ES" noProof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endParaRPr lang="es-ES" noProof="0"/>
          </a:p>
        </p:txBody>
      </p:sp>
      <p:sp>
        <p:nvSpPr>
          <p:cNvPr id="11" name="Marcador de número de diapositiva 10"/>
          <p:cNvSpPr>
            <a:spLocks noGrp="1"/>
          </p:cNvSpPr>
          <p:nvPr>
            <p:ph type="sldNum" sz="quarter" idx="17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2A013F82-EE5E-44EE-A61D-E31C6657F26F}" type="slidenum">
              <a:rPr lang="es-ES" noProof="0" smtClean="0"/>
              <a:pPr rtl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191666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Una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o 5" hidden="1"/>
          <p:cNvGrpSpPr/>
          <p:nvPr/>
        </p:nvGrpSpPr>
        <p:grpSpPr bwMode="black">
          <a:xfrm flipH="1" flipV="1">
            <a:off x="1588" y="3111500"/>
            <a:ext cx="12187237" cy="3746500"/>
            <a:chOff x="1588" y="1588"/>
            <a:chExt cx="12187237" cy="3746500"/>
          </a:xfrm>
        </p:grpSpPr>
        <p:sp>
          <p:nvSpPr>
            <p:cNvPr id="7" name="Forma libre 15"/>
            <p:cNvSpPr>
              <a:spLocks noEditPoints="1"/>
            </p:cNvSpPr>
            <p:nvPr/>
          </p:nvSpPr>
          <p:spPr bwMode="black">
            <a:xfrm>
              <a:off x="8066088" y="1588"/>
              <a:ext cx="4122737" cy="3746500"/>
            </a:xfrm>
            <a:custGeom>
              <a:avLst/>
              <a:gdLst>
                <a:gd name="T0" fmla="*/ 803 w 2597"/>
                <a:gd name="T1" fmla="*/ 0 h 2360"/>
                <a:gd name="T2" fmla="*/ 824 w 2597"/>
                <a:gd name="T3" fmla="*/ 52 h 2360"/>
                <a:gd name="T4" fmla="*/ 2556 w 2597"/>
                <a:gd name="T5" fmla="*/ 20 h 2360"/>
                <a:gd name="T6" fmla="*/ 2539 w 2597"/>
                <a:gd name="T7" fmla="*/ 205 h 2360"/>
                <a:gd name="T8" fmla="*/ 2436 w 2597"/>
                <a:gd name="T9" fmla="*/ 248 h 2360"/>
                <a:gd name="T10" fmla="*/ 2597 w 2597"/>
                <a:gd name="T11" fmla="*/ 280 h 2360"/>
                <a:gd name="T12" fmla="*/ 2484 w 2597"/>
                <a:gd name="T13" fmla="*/ 344 h 2360"/>
                <a:gd name="T14" fmla="*/ 448 w 2597"/>
                <a:gd name="T15" fmla="*/ 346 h 2360"/>
                <a:gd name="T16" fmla="*/ 2356 w 2597"/>
                <a:gd name="T17" fmla="*/ 347 h 2360"/>
                <a:gd name="T18" fmla="*/ 1342 w 2597"/>
                <a:gd name="T19" fmla="*/ 367 h 2360"/>
                <a:gd name="T20" fmla="*/ 1387 w 2597"/>
                <a:gd name="T21" fmla="*/ 396 h 2360"/>
                <a:gd name="T22" fmla="*/ 1359 w 2597"/>
                <a:gd name="T23" fmla="*/ 313 h 2360"/>
                <a:gd name="T24" fmla="*/ 1309 w 2597"/>
                <a:gd name="T25" fmla="*/ 175 h 2360"/>
                <a:gd name="T26" fmla="*/ 1382 w 2597"/>
                <a:gd name="T27" fmla="*/ 296 h 2360"/>
                <a:gd name="T28" fmla="*/ 1326 w 2597"/>
                <a:gd name="T29" fmla="*/ 598 h 2360"/>
                <a:gd name="T30" fmla="*/ 722 w 2597"/>
                <a:gd name="T31" fmla="*/ 450 h 2360"/>
                <a:gd name="T32" fmla="*/ 993 w 2597"/>
                <a:gd name="T33" fmla="*/ 51 h 2360"/>
                <a:gd name="T34" fmla="*/ 951 w 2597"/>
                <a:gd name="T35" fmla="*/ 26 h 2360"/>
                <a:gd name="T36" fmla="*/ 879 w 2597"/>
                <a:gd name="T37" fmla="*/ 144 h 2360"/>
                <a:gd name="T38" fmla="*/ 399 w 2597"/>
                <a:gd name="T39" fmla="*/ 44 h 2360"/>
                <a:gd name="T40" fmla="*/ 671 w 2597"/>
                <a:gd name="T41" fmla="*/ 84 h 2360"/>
                <a:gd name="T42" fmla="*/ 157 w 2597"/>
                <a:gd name="T43" fmla="*/ 487 h 2360"/>
                <a:gd name="T44" fmla="*/ 226 w 2597"/>
                <a:gd name="T45" fmla="*/ 556 h 2360"/>
                <a:gd name="T46" fmla="*/ 2304 w 2597"/>
                <a:gd name="T47" fmla="*/ 296 h 2360"/>
                <a:gd name="T48" fmla="*/ 2183 w 2597"/>
                <a:gd name="T49" fmla="*/ 781 h 2360"/>
                <a:gd name="T50" fmla="*/ 2533 w 2597"/>
                <a:gd name="T51" fmla="*/ 739 h 2360"/>
                <a:gd name="T52" fmla="*/ 1654 w 2597"/>
                <a:gd name="T53" fmla="*/ 438 h 2360"/>
                <a:gd name="T54" fmla="*/ 1799 w 2597"/>
                <a:gd name="T55" fmla="*/ 517 h 2360"/>
                <a:gd name="T56" fmla="*/ 2033 w 2597"/>
                <a:gd name="T57" fmla="*/ 567 h 2360"/>
                <a:gd name="T58" fmla="*/ 2123 w 2597"/>
                <a:gd name="T59" fmla="*/ 899 h 2360"/>
                <a:gd name="T60" fmla="*/ 2082 w 2597"/>
                <a:gd name="T61" fmla="*/ 911 h 2360"/>
                <a:gd name="T62" fmla="*/ 1924 w 2597"/>
                <a:gd name="T63" fmla="*/ 949 h 2360"/>
                <a:gd name="T64" fmla="*/ 2437 w 2597"/>
                <a:gd name="T65" fmla="*/ 1068 h 2360"/>
                <a:gd name="T66" fmla="*/ 840 w 2597"/>
                <a:gd name="T67" fmla="*/ 1143 h 2360"/>
                <a:gd name="T68" fmla="*/ 776 w 2597"/>
                <a:gd name="T69" fmla="*/ 1217 h 2360"/>
                <a:gd name="T70" fmla="*/ 2506 w 2597"/>
                <a:gd name="T71" fmla="*/ 1414 h 2360"/>
                <a:gd name="T72" fmla="*/ 2597 w 2597"/>
                <a:gd name="T73" fmla="*/ 2327 h 2360"/>
                <a:gd name="T74" fmla="*/ 1764 w 2597"/>
                <a:gd name="T75" fmla="*/ 1010 h 2360"/>
                <a:gd name="T76" fmla="*/ 2457 w 2597"/>
                <a:gd name="T77" fmla="*/ 1702 h 2360"/>
                <a:gd name="T78" fmla="*/ 2565 w 2597"/>
                <a:gd name="T79" fmla="*/ 1694 h 2360"/>
                <a:gd name="T80" fmla="*/ 2381 w 2597"/>
                <a:gd name="T81" fmla="*/ 1189 h 2360"/>
                <a:gd name="T82" fmla="*/ 2115 w 2597"/>
                <a:gd name="T83" fmla="*/ 918 h 2360"/>
                <a:gd name="T84" fmla="*/ 2247 w 2597"/>
                <a:gd name="T85" fmla="*/ 859 h 2360"/>
                <a:gd name="T86" fmla="*/ 2286 w 2597"/>
                <a:gd name="T87" fmla="*/ 625 h 2360"/>
                <a:gd name="T88" fmla="*/ 2356 w 2597"/>
                <a:gd name="T89" fmla="*/ 584 h 2360"/>
                <a:gd name="T90" fmla="*/ 2420 w 2597"/>
                <a:gd name="T91" fmla="*/ 643 h 2360"/>
                <a:gd name="T92" fmla="*/ 2510 w 2597"/>
                <a:gd name="T93" fmla="*/ 642 h 2360"/>
                <a:gd name="T94" fmla="*/ 2597 w 2597"/>
                <a:gd name="T95" fmla="*/ 520 h 2360"/>
                <a:gd name="T96" fmla="*/ 2350 w 2597"/>
                <a:gd name="T97" fmla="*/ 377 h 2360"/>
                <a:gd name="T98" fmla="*/ 2234 w 2597"/>
                <a:gd name="T99" fmla="*/ 176 h 2360"/>
                <a:gd name="T100" fmla="*/ 1574 w 2597"/>
                <a:gd name="T101" fmla="*/ 425 h 2360"/>
                <a:gd name="T102" fmla="*/ 1765 w 2597"/>
                <a:gd name="T103" fmla="*/ 116 h 2360"/>
                <a:gd name="T104" fmla="*/ 1521 w 2597"/>
                <a:gd name="T105" fmla="*/ 38 h 2360"/>
                <a:gd name="T106" fmla="*/ 1182 w 2597"/>
                <a:gd name="T107" fmla="*/ 542 h 2360"/>
                <a:gd name="T108" fmla="*/ 1114 w 2597"/>
                <a:gd name="T109" fmla="*/ 198 h 2360"/>
                <a:gd name="T110" fmla="*/ 1002 w 2597"/>
                <a:gd name="T111" fmla="*/ 189 h 2360"/>
                <a:gd name="T112" fmla="*/ 641 w 2597"/>
                <a:gd name="T113" fmla="*/ 1138 h 2360"/>
                <a:gd name="T114" fmla="*/ 798 w 2597"/>
                <a:gd name="T115" fmla="*/ 1259 h 2360"/>
                <a:gd name="T116" fmla="*/ 1103 w 2597"/>
                <a:gd name="T117" fmla="*/ 686 h 2360"/>
                <a:gd name="T118" fmla="*/ 1547 w 2597"/>
                <a:gd name="T119" fmla="*/ 527 h 2360"/>
                <a:gd name="T120" fmla="*/ 1465 w 2597"/>
                <a:gd name="T121" fmla="*/ 975 h 2360"/>
                <a:gd name="T122" fmla="*/ 1474 w 2597"/>
                <a:gd name="T123" fmla="*/ 942 h 2360"/>
                <a:gd name="T124" fmla="*/ 1735 w 2597"/>
                <a:gd name="T125" fmla="*/ 1768 h 2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97" h="2360">
                  <a:moveTo>
                    <a:pt x="1029" y="5"/>
                  </a:moveTo>
                  <a:lnTo>
                    <a:pt x="1026" y="0"/>
                  </a:lnTo>
                  <a:lnTo>
                    <a:pt x="1026" y="0"/>
                  </a:lnTo>
                  <a:lnTo>
                    <a:pt x="1026" y="0"/>
                  </a:lnTo>
                  <a:lnTo>
                    <a:pt x="1026" y="2"/>
                  </a:lnTo>
                  <a:lnTo>
                    <a:pt x="1029" y="5"/>
                  </a:lnTo>
                  <a:close/>
                  <a:moveTo>
                    <a:pt x="769" y="6"/>
                  </a:moveTo>
                  <a:lnTo>
                    <a:pt x="769" y="0"/>
                  </a:lnTo>
                  <a:lnTo>
                    <a:pt x="767" y="0"/>
                  </a:lnTo>
                  <a:lnTo>
                    <a:pt x="769" y="6"/>
                  </a:lnTo>
                  <a:close/>
                  <a:moveTo>
                    <a:pt x="769" y="7"/>
                  </a:moveTo>
                  <a:lnTo>
                    <a:pt x="769" y="6"/>
                  </a:lnTo>
                  <a:lnTo>
                    <a:pt x="769" y="6"/>
                  </a:lnTo>
                  <a:lnTo>
                    <a:pt x="769" y="7"/>
                  </a:lnTo>
                  <a:close/>
                  <a:moveTo>
                    <a:pt x="1049" y="18"/>
                  </a:moveTo>
                  <a:lnTo>
                    <a:pt x="1036" y="11"/>
                  </a:lnTo>
                  <a:lnTo>
                    <a:pt x="1029" y="5"/>
                  </a:lnTo>
                  <a:lnTo>
                    <a:pt x="1033" y="11"/>
                  </a:lnTo>
                  <a:lnTo>
                    <a:pt x="1049" y="18"/>
                  </a:lnTo>
                  <a:close/>
                  <a:moveTo>
                    <a:pt x="806" y="34"/>
                  </a:moveTo>
                  <a:lnTo>
                    <a:pt x="801" y="7"/>
                  </a:lnTo>
                  <a:lnTo>
                    <a:pt x="803" y="0"/>
                  </a:lnTo>
                  <a:lnTo>
                    <a:pt x="802" y="0"/>
                  </a:lnTo>
                  <a:lnTo>
                    <a:pt x="800" y="11"/>
                  </a:lnTo>
                  <a:lnTo>
                    <a:pt x="806" y="34"/>
                  </a:lnTo>
                  <a:close/>
                  <a:moveTo>
                    <a:pt x="794" y="40"/>
                  </a:moveTo>
                  <a:lnTo>
                    <a:pt x="782" y="27"/>
                  </a:lnTo>
                  <a:lnTo>
                    <a:pt x="769" y="7"/>
                  </a:lnTo>
                  <a:lnTo>
                    <a:pt x="774" y="19"/>
                  </a:lnTo>
                  <a:lnTo>
                    <a:pt x="788" y="36"/>
                  </a:lnTo>
                  <a:lnTo>
                    <a:pt x="794" y="40"/>
                  </a:lnTo>
                  <a:close/>
                  <a:moveTo>
                    <a:pt x="803" y="46"/>
                  </a:moveTo>
                  <a:lnTo>
                    <a:pt x="794" y="40"/>
                  </a:lnTo>
                  <a:lnTo>
                    <a:pt x="798" y="44"/>
                  </a:lnTo>
                  <a:lnTo>
                    <a:pt x="803" y="46"/>
                  </a:lnTo>
                  <a:close/>
                  <a:moveTo>
                    <a:pt x="820" y="51"/>
                  </a:moveTo>
                  <a:lnTo>
                    <a:pt x="803" y="46"/>
                  </a:lnTo>
                  <a:lnTo>
                    <a:pt x="805" y="47"/>
                  </a:lnTo>
                  <a:lnTo>
                    <a:pt x="820" y="51"/>
                  </a:lnTo>
                  <a:close/>
                  <a:moveTo>
                    <a:pt x="822" y="52"/>
                  </a:moveTo>
                  <a:lnTo>
                    <a:pt x="823" y="52"/>
                  </a:lnTo>
                  <a:lnTo>
                    <a:pt x="820" y="51"/>
                  </a:lnTo>
                  <a:lnTo>
                    <a:pt x="822" y="52"/>
                  </a:lnTo>
                  <a:close/>
                  <a:moveTo>
                    <a:pt x="824" y="52"/>
                  </a:moveTo>
                  <a:lnTo>
                    <a:pt x="845" y="51"/>
                  </a:lnTo>
                  <a:lnTo>
                    <a:pt x="823" y="52"/>
                  </a:lnTo>
                  <a:lnTo>
                    <a:pt x="824" y="52"/>
                  </a:lnTo>
                  <a:close/>
                  <a:moveTo>
                    <a:pt x="2597" y="96"/>
                  </a:moveTo>
                  <a:lnTo>
                    <a:pt x="2597" y="48"/>
                  </a:lnTo>
                  <a:lnTo>
                    <a:pt x="2594" y="23"/>
                  </a:lnTo>
                  <a:lnTo>
                    <a:pt x="2596" y="0"/>
                  </a:lnTo>
                  <a:lnTo>
                    <a:pt x="2581" y="0"/>
                  </a:lnTo>
                  <a:lnTo>
                    <a:pt x="2579" y="15"/>
                  </a:lnTo>
                  <a:lnTo>
                    <a:pt x="2579" y="35"/>
                  </a:lnTo>
                  <a:lnTo>
                    <a:pt x="2579" y="49"/>
                  </a:lnTo>
                  <a:lnTo>
                    <a:pt x="2582" y="57"/>
                  </a:lnTo>
                  <a:lnTo>
                    <a:pt x="2581" y="62"/>
                  </a:lnTo>
                  <a:lnTo>
                    <a:pt x="2593" y="90"/>
                  </a:lnTo>
                  <a:lnTo>
                    <a:pt x="2597" y="96"/>
                  </a:lnTo>
                  <a:close/>
                  <a:moveTo>
                    <a:pt x="2597" y="150"/>
                  </a:moveTo>
                  <a:lnTo>
                    <a:pt x="2597" y="141"/>
                  </a:lnTo>
                  <a:lnTo>
                    <a:pt x="2591" y="135"/>
                  </a:lnTo>
                  <a:lnTo>
                    <a:pt x="2576" y="114"/>
                  </a:lnTo>
                  <a:lnTo>
                    <a:pt x="2564" y="86"/>
                  </a:lnTo>
                  <a:lnTo>
                    <a:pt x="2559" y="54"/>
                  </a:lnTo>
                  <a:lnTo>
                    <a:pt x="2556" y="20"/>
                  </a:lnTo>
                  <a:lnTo>
                    <a:pt x="2559" y="0"/>
                  </a:lnTo>
                  <a:lnTo>
                    <a:pt x="2549" y="0"/>
                  </a:lnTo>
                  <a:lnTo>
                    <a:pt x="2546" y="35"/>
                  </a:lnTo>
                  <a:lnTo>
                    <a:pt x="2549" y="66"/>
                  </a:lnTo>
                  <a:lnTo>
                    <a:pt x="2559" y="95"/>
                  </a:lnTo>
                  <a:lnTo>
                    <a:pt x="2570" y="119"/>
                  </a:lnTo>
                  <a:lnTo>
                    <a:pt x="2585" y="140"/>
                  </a:lnTo>
                  <a:lnTo>
                    <a:pt x="2597" y="150"/>
                  </a:lnTo>
                  <a:close/>
                  <a:moveTo>
                    <a:pt x="2597" y="280"/>
                  </a:moveTo>
                  <a:lnTo>
                    <a:pt x="2597" y="269"/>
                  </a:lnTo>
                  <a:lnTo>
                    <a:pt x="2574" y="249"/>
                  </a:lnTo>
                  <a:lnTo>
                    <a:pt x="2550" y="219"/>
                  </a:lnTo>
                  <a:lnTo>
                    <a:pt x="2554" y="220"/>
                  </a:lnTo>
                  <a:lnTo>
                    <a:pt x="2573" y="230"/>
                  </a:lnTo>
                  <a:lnTo>
                    <a:pt x="2588" y="246"/>
                  </a:lnTo>
                  <a:lnTo>
                    <a:pt x="2597" y="261"/>
                  </a:lnTo>
                  <a:lnTo>
                    <a:pt x="2597" y="250"/>
                  </a:lnTo>
                  <a:lnTo>
                    <a:pt x="2595" y="245"/>
                  </a:lnTo>
                  <a:lnTo>
                    <a:pt x="2576" y="225"/>
                  </a:lnTo>
                  <a:lnTo>
                    <a:pt x="2556" y="212"/>
                  </a:lnTo>
                  <a:lnTo>
                    <a:pt x="2542" y="209"/>
                  </a:lnTo>
                  <a:lnTo>
                    <a:pt x="2539" y="205"/>
                  </a:lnTo>
                  <a:lnTo>
                    <a:pt x="2525" y="183"/>
                  </a:lnTo>
                  <a:lnTo>
                    <a:pt x="2539" y="182"/>
                  </a:lnTo>
                  <a:lnTo>
                    <a:pt x="2567" y="185"/>
                  </a:lnTo>
                  <a:lnTo>
                    <a:pt x="2593" y="195"/>
                  </a:lnTo>
                  <a:lnTo>
                    <a:pt x="2597" y="198"/>
                  </a:lnTo>
                  <a:lnTo>
                    <a:pt x="2597" y="195"/>
                  </a:lnTo>
                  <a:lnTo>
                    <a:pt x="2578" y="186"/>
                  </a:lnTo>
                  <a:lnTo>
                    <a:pt x="2550" y="180"/>
                  </a:lnTo>
                  <a:lnTo>
                    <a:pt x="2524" y="180"/>
                  </a:lnTo>
                  <a:lnTo>
                    <a:pt x="2510" y="158"/>
                  </a:lnTo>
                  <a:lnTo>
                    <a:pt x="2490" y="101"/>
                  </a:lnTo>
                  <a:lnTo>
                    <a:pt x="2480" y="43"/>
                  </a:lnTo>
                  <a:lnTo>
                    <a:pt x="2478" y="0"/>
                  </a:lnTo>
                  <a:lnTo>
                    <a:pt x="2475" y="0"/>
                  </a:lnTo>
                  <a:lnTo>
                    <a:pt x="2473" y="34"/>
                  </a:lnTo>
                  <a:lnTo>
                    <a:pt x="2482" y="93"/>
                  </a:lnTo>
                  <a:lnTo>
                    <a:pt x="2500" y="149"/>
                  </a:lnTo>
                  <a:lnTo>
                    <a:pt x="2517" y="181"/>
                  </a:lnTo>
                  <a:lnTo>
                    <a:pt x="2492" y="187"/>
                  </a:lnTo>
                  <a:lnTo>
                    <a:pt x="2468" y="202"/>
                  </a:lnTo>
                  <a:lnTo>
                    <a:pt x="2447" y="222"/>
                  </a:lnTo>
                  <a:lnTo>
                    <a:pt x="2436" y="248"/>
                  </a:lnTo>
                  <a:lnTo>
                    <a:pt x="2434" y="254"/>
                  </a:lnTo>
                  <a:lnTo>
                    <a:pt x="2446" y="229"/>
                  </a:lnTo>
                  <a:lnTo>
                    <a:pt x="2462" y="208"/>
                  </a:lnTo>
                  <a:lnTo>
                    <a:pt x="2485" y="193"/>
                  </a:lnTo>
                  <a:lnTo>
                    <a:pt x="2511" y="184"/>
                  </a:lnTo>
                  <a:lnTo>
                    <a:pt x="2518" y="184"/>
                  </a:lnTo>
                  <a:lnTo>
                    <a:pt x="2526" y="200"/>
                  </a:lnTo>
                  <a:lnTo>
                    <a:pt x="2532" y="207"/>
                  </a:lnTo>
                  <a:lnTo>
                    <a:pt x="2531" y="207"/>
                  </a:lnTo>
                  <a:lnTo>
                    <a:pt x="2510" y="210"/>
                  </a:lnTo>
                  <a:lnTo>
                    <a:pt x="2490" y="220"/>
                  </a:lnTo>
                  <a:lnTo>
                    <a:pt x="2477" y="234"/>
                  </a:lnTo>
                  <a:lnTo>
                    <a:pt x="2467" y="253"/>
                  </a:lnTo>
                  <a:lnTo>
                    <a:pt x="2466" y="255"/>
                  </a:lnTo>
                  <a:lnTo>
                    <a:pt x="2466" y="257"/>
                  </a:lnTo>
                  <a:lnTo>
                    <a:pt x="2479" y="236"/>
                  </a:lnTo>
                  <a:lnTo>
                    <a:pt x="2493" y="222"/>
                  </a:lnTo>
                  <a:lnTo>
                    <a:pt x="2512" y="215"/>
                  </a:lnTo>
                  <a:lnTo>
                    <a:pt x="2532" y="214"/>
                  </a:lnTo>
                  <a:lnTo>
                    <a:pt x="2540" y="217"/>
                  </a:lnTo>
                  <a:lnTo>
                    <a:pt x="2563" y="245"/>
                  </a:lnTo>
                  <a:lnTo>
                    <a:pt x="2597" y="280"/>
                  </a:lnTo>
                  <a:close/>
                  <a:moveTo>
                    <a:pt x="361" y="302"/>
                  </a:moveTo>
                  <a:lnTo>
                    <a:pt x="349" y="291"/>
                  </a:lnTo>
                  <a:lnTo>
                    <a:pt x="351" y="295"/>
                  </a:lnTo>
                  <a:lnTo>
                    <a:pt x="361" y="302"/>
                  </a:lnTo>
                  <a:close/>
                  <a:moveTo>
                    <a:pt x="2556" y="306"/>
                  </a:moveTo>
                  <a:lnTo>
                    <a:pt x="2557" y="305"/>
                  </a:lnTo>
                  <a:lnTo>
                    <a:pt x="2556" y="283"/>
                  </a:lnTo>
                  <a:lnTo>
                    <a:pt x="2556" y="306"/>
                  </a:lnTo>
                  <a:close/>
                  <a:moveTo>
                    <a:pt x="2484" y="344"/>
                  </a:moveTo>
                  <a:lnTo>
                    <a:pt x="2462" y="330"/>
                  </a:lnTo>
                  <a:lnTo>
                    <a:pt x="2443" y="308"/>
                  </a:lnTo>
                  <a:lnTo>
                    <a:pt x="2435" y="283"/>
                  </a:lnTo>
                  <a:lnTo>
                    <a:pt x="2434" y="254"/>
                  </a:lnTo>
                  <a:lnTo>
                    <a:pt x="2431" y="272"/>
                  </a:lnTo>
                  <a:lnTo>
                    <a:pt x="2435" y="294"/>
                  </a:lnTo>
                  <a:lnTo>
                    <a:pt x="2445" y="314"/>
                  </a:lnTo>
                  <a:lnTo>
                    <a:pt x="2461" y="331"/>
                  </a:lnTo>
                  <a:lnTo>
                    <a:pt x="2480" y="344"/>
                  </a:lnTo>
                  <a:lnTo>
                    <a:pt x="2484" y="344"/>
                  </a:lnTo>
                  <a:close/>
                  <a:moveTo>
                    <a:pt x="2485" y="345"/>
                  </a:moveTo>
                  <a:lnTo>
                    <a:pt x="2491" y="345"/>
                  </a:lnTo>
                  <a:lnTo>
                    <a:pt x="2484" y="344"/>
                  </a:lnTo>
                  <a:lnTo>
                    <a:pt x="2485" y="345"/>
                  </a:lnTo>
                  <a:close/>
                  <a:moveTo>
                    <a:pt x="2504" y="346"/>
                  </a:moveTo>
                  <a:lnTo>
                    <a:pt x="2525" y="341"/>
                  </a:lnTo>
                  <a:lnTo>
                    <a:pt x="2545" y="327"/>
                  </a:lnTo>
                  <a:lnTo>
                    <a:pt x="2556" y="308"/>
                  </a:lnTo>
                  <a:lnTo>
                    <a:pt x="2556" y="306"/>
                  </a:lnTo>
                  <a:lnTo>
                    <a:pt x="2545" y="325"/>
                  </a:lnTo>
                  <a:lnTo>
                    <a:pt x="2527" y="338"/>
                  </a:lnTo>
                  <a:lnTo>
                    <a:pt x="2506" y="345"/>
                  </a:lnTo>
                  <a:lnTo>
                    <a:pt x="2491" y="345"/>
                  </a:lnTo>
                  <a:lnTo>
                    <a:pt x="2504" y="346"/>
                  </a:lnTo>
                  <a:close/>
                  <a:moveTo>
                    <a:pt x="448" y="346"/>
                  </a:moveTo>
                  <a:lnTo>
                    <a:pt x="448" y="346"/>
                  </a:lnTo>
                  <a:lnTo>
                    <a:pt x="413" y="336"/>
                  </a:lnTo>
                  <a:lnTo>
                    <a:pt x="382" y="318"/>
                  </a:lnTo>
                  <a:lnTo>
                    <a:pt x="361" y="302"/>
                  </a:lnTo>
                  <a:lnTo>
                    <a:pt x="377" y="317"/>
                  </a:lnTo>
                  <a:lnTo>
                    <a:pt x="410" y="336"/>
                  </a:lnTo>
                  <a:lnTo>
                    <a:pt x="448" y="346"/>
                  </a:lnTo>
                  <a:close/>
                  <a:moveTo>
                    <a:pt x="449" y="347"/>
                  </a:moveTo>
                  <a:lnTo>
                    <a:pt x="487" y="345"/>
                  </a:lnTo>
                  <a:lnTo>
                    <a:pt x="448" y="346"/>
                  </a:lnTo>
                  <a:lnTo>
                    <a:pt x="449" y="347"/>
                  </a:lnTo>
                  <a:close/>
                  <a:moveTo>
                    <a:pt x="2073" y="349"/>
                  </a:moveTo>
                  <a:lnTo>
                    <a:pt x="2065" y="347"/>
                  </a:lnTo>
                  <a:lnTo>
                    <a:pt x="2065" y="346"/>
                  </a:lnTo>
                  <a:lnTo>
                    <a:pt x="2097" y="303"/>
                  </a:lnTo>
                  <a:lnTo>
                    <a:pt x="2073" y="349"/>
                  </a:lnTo>
                  <a:close/>
                  <a:moveTo>
                    <a:pt x="2472" y="417"/>
                  </a:moveTo>
                  <a:lnTo>
                    <a:pt x="2505" y="416"/>
                  </a:lnTo>
                  <a:lnTo>
                    <a:pt x="2540" y="405"/>
                  </a:lnTo>
                  <a:lnTo>
                    <a:pt x="2562" y="390"/>
                  </a:lnTo>
                  <a:lnTo>
                    <a:pt x="2581" y="371"/>
                  </a:lnTo>
                  <a:lnTo>
                    <a:pt x="2597" y="350"/>
                  </a:lnTo>
                  <a:lnTo>
                    <a:pt x="2597" y="343"/>
                  </a:lnTo>
                  <a:lnTo>
                    <a:pt x="2595" y="348"/>
                  </a:lnTo>
                  <a:lnTo>
                    <a:pt x="2579" y="370"/>
                  </a:lnTo>
                  <a:lnTo>
                    <a:pt x="2558" y="389"/>
                  </a:lnTo>
                  <a:lnTo>
                    <a:pt x="2532" y="402"/>
                  </a:lnTo>
                  <a:lnTo>
                    <a:pt x="2505" y="410"/>
                  </a:lnTo>
                  <a:lnTo>
                    <a:pt x="2460" y="412"/>
                  </a:lnTo>
                  <a:lnTo>
                    <a:pt x="2422" y="399"/>
                  </a:lnTo>
                  <a:lnTo>
                    <a:pt x="2387" y="377"/>
                  </a:lnTo>
                  <a:lnTo>
                    <a:pt x="2356" y="347"/>
                  </a:lnTo>
                  <a:lnTo>
                    <a:pt x="2333" y="310"/>
                  </a:lnTo>
                  <a:lnTo>
                    <a:pt x="2320" y="269"/>
                  </a:lnTo>
                  <a:lnTo>
                    <a:pt x="2316" y="233"/>
                  </a:lnTo>
                  <a:lnTo>
                    <a:pt x="2316" y="253"/>
                  </a:lnTo>
                  <a:lnTo>
                    <a:pt x="2321" y="288"/>
                  </a:lnTo>
                  <a:lnTo>
                    <a:pt x="2334" y="322"/>
                  </a:lnTo>
                  <a:lnTo>
                    <a:pt x="2354" y="352"/>
                  </a:lnTo>
                  <a:lnTo>
                    <a:pt x="2376" y="376"/>
                  </a:lnTo>
                  <a:lnTo>
                    <a:pt x="2406" y="396"/>
                  </a:lnTo>
                  <a:lnTo>
                    <a:pt x="2439" y="411"/>
                  </a:lnTo>
                  <a:lnTo>
                    <a:pt x="2472" y="417"/>
                  </a:lnTo>
                  <a:close/>
                  <a:moveTo>
                    <a:pt x="1355" y="452"/>
                  </a:moveTo>
                  <a:lnTo>
                    <a:pt x="1378" y="446"/>
                  </a:lnTo>
                  <a:lnTo>
                    <a:pt x="1391" y="435"/>
                  </a:lnTo>
                  <a:lnTo>
                    <a:pt x="1400" y="418"/>
                  </a:lnTo>
                  <a:lnTo>
                    <a:pt x="1403" y="404"/>
                  </a:lnTo>
                  <a:lnTo>
                    <a:pt x="1401" y="385"/>
                  </a:lnTo>
                  <a:lnTo>
                    <a:pt x="1390" y="371"/>
                  </a:lnTo>
                  <a:lnTo>
                    <a:pt x="1375" y="362"/>
                  </a:lnTo>
                  <a:lnTo>
                    <a:pt x="1356" y="359"/>
                  </a:lnTo>
                  <a:lnTo>
                    <a:pt x="1349" y="362"/>
                  </a:lnTo>
                  <a:lnTo>
                    <a:pt x="1342" y="367"/>
                  </a:lnTo>
                  <a:lnTo>
                    <a:pt x="1338" y="372"/>
                  </a:lnTo>
                  <a:lnTo>
                    <a:pt x="1334" y="378"/>
                  </a:lnTo>
                  <a:lnTo>
                    <a:pt x="1331" y="385"/>
                  </a:lnTo>
                  <a:lnTo>
                    <a:pt x="1330" y="390"/>
                  </a:lnTo>
                  <a:lnTo>
                    <a:pt x="1333" y="399"/>
                  </a:lnTo>
                  <a:lnTo>
                    <a:pt x="1334" y="405"/>
                  </a:lnTo>
                  <a:lnTo>
                    <a:pt x="1339" y="411"/>
                  </a:lnTo>
                  <a:lnTo>
                    <a:pt x="1344" y="412"/>
                  </a:lnTo>
                  <a:lnTo>
                    <a:pt x="1349" y="414"/>
                  </a:lnTo>
                  <a:lnTo>
                    <a:pt x="1356" y="414"/>
                  </a:lnTo>
                  <a:lnTo>
                    <a:pt x="1359" y="412"/>
                  </a:lnTo>
                  <a:lnTo>
                    <a:pt x="1364" y="410"/>
                  </a:lnTo>
                  <a:lnTo>
                    <a:pt x="1369" y="406"/>
                  </a:lnTo>
                  <a:lnTo>
                    <a:pt x="1372" y="401"/>
                  </a:lnTo>
                  <a:lnTo>
                    <a:pt x="1373" y="398"/>
                  </a:lnTo>
                  <a:lnTo>
                    <a:pt x="1372" y="391"/>
                  </a:lnTo>
                  <a:lnTo>
                    <a:pt x="1370" y="388"/>
                  </a:lnTo>
                  <a:lnTo>
                    <a:pt x="1370" y="387"/>
                  </a:lnTo>
                  <a:lnTo>
                    <a:pt x="1373" y="386"/>
                  </a:lnTo>
                  <a:lnTo>
                    <a:pt x="1375" y="386"/>
                  </a:lnTo>
                  <a:lnTo>
                    <a:pt x="1376" y="386"/>
                  </a:lnTo>
                  <a:lnTo>
                    <a:pt x="1387" y="396"/>
                  </a:lnTo>
                  <a:lnTo>
                    <a:pt x="1389" y="408"/>
                  </a:lnTo>
                  <a:lnTo>
                    <a:pt x="1386" y="422"/>
                  </a:lnTo>
                  <a:lnTo>
                    <a:pt x="1376" y="432"/>
                  </a:lnTo>
                  <a:lnTo>
                    <a:pt x="1369" y="437"/>
                  </a:lnTo>
                  <a:lnTo>
                    <a:pt x="1359" y="441"/>
                  </a:lnTo>
                  <a:lnTo>
                    <a:pt x="1352" y="441"/>
                  </a:lnTo>
                  <a:lnTo>
                    <a:pt x="1344" y="441"/>
                  </a:lnTo>
                  <a:lnTo>
                    <a:pt x="1323" y="433"/>
                  </a:lnTo>
                  <a:lnTo>
                    <a:pt x="1309" y="420"/>
                  </a:lnTo>
                  <a:lnTo>
                    <a:pt x="1300" y="403"/>
                  </a:lnTo>
                  <a:lnTo>
                    <a:pt x="1299" y="380"/>
                  </a:lnTo>
                  <a:lnTo>
                    <a:pt x="1303" y="359"/>
                  </a:lnTo>
                  <a:lnTo>
                    <a:pt x="1303" y="358"/>
                  </a:lnTo>
                  <a:lnTo>
                    <a:pt x="1306" y="352"/>
                  </a:lnTo>
                  <a:lnTo>
                    <a:pt x="1314" y="343"/>
                  </a:lnTo>
                  <a:lnTo>
                    <a:pt x="1323" y="333"/>
                  </a:lnTo>
                  <a:lnTo>
                    <a:pt x="1337" y="324"/>
                  </a:lnTo>
                  <a:lnTo>
                    <a:pt x="1355" y="318"/>
                  </a:lnTo>
                  <a:lnTo>
                    <a:pt x="1379" y="315"/>
                  </a:lnTo>
                  <a:lnTo>
                    <a:pt x="1407" y="316"/>
                  </a:lnTo>
                  <a:lnTo>
                    <a:pt x="1384" y="313"/>
                  </a:lnTo>
                  <a:lnTo>
                    <a:pt x="1359" y="313"/>
                  </a:lnTo>
                  <a:lnTo>
                    <a:pt x="1336" y="317"/>
                  </a:lnTo>
                  <a:lnTo>
                    <a:pt x="1314" y="331"/>
                  </a:lnTo>
                  <a:lnTo>
                    <a:pt x="1298" y="351"/>
                  </a:lnTo>
                  <a:lnTo>
                    <a:pt x="1289" y="372"/>
                  </a:lnTo>
                  <a:lnTo>
                    <a:pt x="1289" y="396"/>
                  </a:lnTo>
                  <a:lnTo>
                    <a:pt x="1297" y="419"/>
                  </a:lnTo>
                  <a:lnTo>
                    <a:pt x="1313" y="437"/>
                  </a:lnTo>
                  <a:lnTo>
                    <a:pt x="1332" y="449"/>
                  </a:lnTo>
                  <a:lnTo>
                    <a:pt x="1355" y="452"/>
                  </a:lnTo>
                  <a:close/>
                  <a:moveTo>
                    <a:pt x="1221" y="559"/>
                  </a:moveTo>
                  <a:lnTo>
                    <a:pt x="1210" y="552"/>
                  </a:lnTo>
                  <a:lnTo>
                    <a:pt x="1180" y="520"/>
                  </a:lnTo>
                  <a:lnTo>
                    <a:pt x="1160" y="486"/>
                  </a:lnTo>
                  <a:lnTo>
                    <a:pt x="1144" y="444"/>
                  </a:lnTo>
                  <a:lnTo>
                    <a:pt x="1138" y="404"/>
                  </a:lnTo>
                  <a:lnTo>
                    <a:pt x="1141" y="361"/>
                  </a:lnTo>
                  <a:lnTo>
                    <a:pt x="1149" y="321"/>
                  </a:lnTo>
                  <a:lnTo>
                    <a:pt x="1169" y="282"/>
                  </a:lnTo>
                  <a:lnTo>
                    <a:pt x="1197" y="248"/>
                  </a:lnTo>
                  <a:lnTo>
                    <a:pt x="1231" y="217"/>
                  </a:lnTo>
                  <a:lnTo>
                    <a:pt x="1271" y="193"/>
                  </a:lnTo>
                  <a:lnTo>
                    <a:pt x="1309" y="175"/>
                  </a:lnTo>
                  <a:lnTo>
                    <a:pt x="1362" y="158"/>
                  </a:lnTo>
                  <a:lnTo>
                    <a:pt x="1417" y="146"/>
                  </a:lnTo>
                  <a:lnTo>
                    <a:pt x="1474" y="142"/>
                  </a:lnTo>
                  <a:lnTo>
                    <a:pt x="1534" y="142"/>
                  </a:lnTo>
                  <a:lnTo>
                    <a:pt x="1596" y="143"/>
                  </a:lnTo>
                  <a:lnTo>
                    <a:pt x="1658" y="146"/>
                  </a:lnTo>
                  <a:lnTo>
                    <a:pt x="1690" y="147"/>
                  </a:lnTo>
                  <a:lnTo>
                    <a:pt x="1666" y="181"/>
                  </a:lnTo>
                  <a:lnTo>
                    <a:pt x="1631" y="241"/>
                  </a:lnTo>
                  <a:lnTo>
                    <a:pt x="1602" y="309"/>
                  </a:lnTo>
                  <a:lnTo>
                    <a:pt x="1580" y="357"/>
                  </a:lnTo>
                  <a:lnTo>
                    <a:pt x="1563" y="412"/>
                  </a:lnTo>
                  <a:lnTo>
                    <a:pt x="1559" y="432"/>
                  </a:lnTo>
                  <a:lnTo>
                    <a:pt x="1522" y="446"/>
                  </a:lnTo>
                  <a:lnTo>
                    <a:pt x="1523" y="428"/>
                  </a:lnTo>
                  <a:lnTo>
                    <a:pt x="1519" y="397"/>
                  </a:lnTo>
                  <a:lnTo>
                    <a:pt x="1504" y="366"/>
                  </a:lnTo>
                  <a:lnTo>
                    <a:pt x="1486" y="340"/>
                  </a:lnTo>
                  <a:lnTo>
                    <a:pt x="1461" y="320"/>
                  </a:lnTo>
                  <a:lnTo>
                    <a:pt x="1437" y="304"/>
                  </a:lnTo>
                  <a:lnTo>
                    <a:pt x="1411" y="297"/>
                  </a:lnTo>
                  <a:lnTo>
                    <a:pt x="1382" y="296"/>
                  </a:lnTo>
                  <a:lnTo>
                    <a:pt x="1356" y="300"/>
                  </a:lnTo>
                  <a:lnTo>
                    <a:pt x="1331" y="309"/>
                  </a:lnTo>
                  <a:lnTo>
                    <a:pt x="1308" y="324"/>
                  </a:lnTo>
                  <a:lnTo>
                    <a:pt x="1292" y="346"/>
                  </a:lnTo>
                  <a:lnTo>
                    <a:pt x="1285" y="357"/>
                  </a:lnTo>
                  <a:lnTo>
                    <a:pt x="1303" y="333"/>
                  </a:lnTo>
                  <a:lnTo>
                    <a:pt x="1327" y="314"/>
                  </a:lnTo>
                  <a:lnTo>
                    <a:pt x="1353" y="304"/>
                  </a:lnTo>
                  <a:lnTo>
                    <a:pt x="1385" y="300"/>
                  </a:lnTo>
                  <a:lnTo>
                    <a:pt x="1416" y="303"/>
                  </a:lnTo>
                  <a:lnTo>
                    <a:pt x="1443" y="313"/>
                  </a:lnTo>
                  <a:lnTo>
                    <a:pt x="1474" y="334"/>
                  </a:lnTo>
                  <a:lnTo>
                    <a:pt x="1497" y="362"/>
                  </a:lnTo>
                  <a:lnTo>
                    <a:pt x="1510" y="395"/>
                  </a:lnTo>
                  <a:lnTo>
                    <a:pt x="1517" y="430"/>
                  </a:lnTo>
                  <a:lnTo>
                    <a:pt x="1515" y="449"/>
                  </a:lnTo>
                  <a:lnTo>
                    <a:pt x="1485" y="461"/>
                  </a:lnTo>
                  <a:lnTo>
                    <a:pt x="1407" y="491"/>
                  </a:lnTo>
                  <a:lnTo>
                    <a:pt x="1330" y="518"/>
                  </a:lnTo>
                  <a:lnTo>
                    <a:pt x="1254" y="546"/>
                  </a:lnTo>
                  <a:lnTo>
                    <a:pt x="1221" y="559"/>
                  </a:lnTo>
                  <a:close/>
                  <a:moveTo>
                    <a:pt x="1326" y="598"/>
                  </a:moveTo>
                  <a:lnTo>
                    <a:pt x="1283" y="590"/>
                  </a:lnTo>
                  <a:lnTo>
                    <a:pt x="1258" y="579"/>
                  </a:lnTo>
                  <a:lnTo>
                    <a:pt x="1265" y="577"/>
                  </a:lnTo>
                  <a:lnTo>
                    <a:pt x="1341" y="553"/>
                  </a:lnTo>
                  <a:lnTo>
                    <a:pt x="1420" y="526"/>
                  </a:lnTo>
                  <a:lnTo>
                    <a:pt x="1499" y="498"/>
                  </a:lnTo>
                  <a:lnTo>
                    <a:pt x="1507" y="495"/>
                  </a:lnTo>
                  <a:lnTo>
                    <a:pt x="1506" y="499"/>
                  </a:lnTo>
                  <a:lnTo>
                    <a:pt x="1487" y="530"/>
                  </a:lnTo>
                  <a:lnTo>
                    <a:pt x="1463" y="554"/>
                  </a:lnTo>
                  <a:lnTo>
                    <a:pt x="1434" y="575"/>
                  </a:lnTo>
                  <a:lnTo>
                    <a:pt x="1401" y="588"/>
                  </a:lnTo>
                  <a:lnTo>
                    <a:pt x="1369" y="598"/>
                  </a:lnTo>
                  <a:lnTo>
                    <a:pt x="1326" y="598"/>
                  </a:lnTo>
                  <a:close/>
                  <a:moveTo>
                    <a:pt x="423" y="610"/>
                  </a:moveTo>
                  <a:lnTo>
                    <a:pt x="475" y="608"/>
                  </a:lnTo>
                  <a:lnTo>
                    <a:pt x="526" y="598"/>
                  </a:lnTo>
                  <a:lnTo>
                    <a:pt x="575" y="582"/>
                  </a:lnTo>
                  <a:lnTo>
                    <a:pt x="620" y="558"/>
                  </a:lnTo>
                  <a:lnTo>
                    <a:pt x="663" y="525"/>
                  </a:lnTo>
                  <a:lnTo>
                    <a:pt x="696" y="489"/>
                  </a:lnTo>
                  <a:lnTo>
                    <a:pt x="722" y="450"/>
                  </a:lnTo>
                  <a:lnTo>
                    <a:pt x="741" y="407"/>
                  </a:lnTo>
                  <a:lnTo>
                    <a:pt x="754" y="360"/>
                  </a:lnTo>
                  <a:lnTo>
                    <a:pt x="760" y="310"/>
                  </a:lnTo>
                  <a:lnTo>
                    <a:pt x="760" y="263"/>
                  </a:lnTo>
                  <a:lnTo>
                    <a:pt x="753" y="216"/>
                  </a:lnTo>
                  <a:lnTo>
                    <a:pt x="737" y="170"/>
                  </a:lnTo>
                  <a:lnTo>
                    <a:pt x="719" y="131"/>
                  </a:lnTo>
                  <a:lnTo>
                    <a:pt x="719" y="132"/>
                  </a:lnTo>
                  <a:lnTo>
                    <a:pt x="748" y="147"/>
                  </a:lnTo>
                  <a:lnTo>
                    <a:pt x="778" y="157"/>
                  </a:lnTo>
                  <a:lnTo>
                    <a:pt x="809" y="162"/>
                  </a:lnTo>
                  <a:lnTo>
                    <a:pt x="842" y="160"/>
                  </a:lnTo>
                  <a:lnTo>
                    <a:pt x="871" y="152"/>
                  </a:lnTo>
                  <a:lnTo>
                    <a:pt x="901" y="138"/>
                  </a:lnTo>
                  <a:lnTo>
                    <a:pt x="907" y="133"/>
                  </a:lnTo>
                  <a:lnTo>
                    <a:pt x="925" y="123"/>
                  </a:lnTo>
                  <a:lnTo>
                    <a:pt x="945" y="103"/>
                  </a:lnTo>
                  <a:lnTo>
                    <a:pt x="960" y="78"/>
                  </a:lnTo>
                  <a:lnTo>
                    <a:pt x="971" y="50"/>
                  </a:lnTo>
                  <a:lnTo>
                    <a:pt x="970" y="21"/>
                  </a:lnTo>
                  <a:lnTo>
                    <a:pt x="977" y="34"/>
                  </a:lnTo>
                  <a:lnTo>
                    <a:pt x="993" y="51"/>
                  </a:lnTo>
                  <a:lnTo>
                    <a:pt x="1013" y="65"/>
                  </a:lnTo>
                  <a:lnTo>
                    <a:pt x="1038" y="70"/>
                  </a:lnTo>
                  <a:lnTo>
                    <a:pt x="1061" y="71"/>
                  </a:lnTo>
                  <a:lnTo>
                    <a:pt x="1084" y="62"/>
                  </a:lnTo>
                  <a:lnTo>
                    <a:pt x="1102" y="46"/>
                  </a:lnTo>
                  <a:lnTo>
                    <a:pt x="1112" y="30"/>
                  </a:lnTo>
                  <a:lnTo>
                    <a:pt x="1115" y="8"/>
                  </a:lnTo>
                  <a:lnTo>
                    <a:pt x="1112" y="0"/>
                  </a:lnTo>
                  <a:lnTo>
                    <a:pt x="1111" y="0"/>
                  </a:lnTo>
                  <a:lnTo>
                    <a:pt x="1112" y="1"/>
                  </a:lnTo>
                  <a:lnTo>
                    <a:pt x="1112" y="22"/>
                  </a:lnTo>
                  <a:lnTo>
                    <a:pt x="1104" y="40"/>
                  </a:lnTo>
                  <a:lnTo>
                    <a:pt x="1088" y="57"/>
                  </a:lnTo>
                  <a:lnTo>
                    <a:pt x="1068" y="67"/>
                  </a:lnTo>
                  <a:lnTo>
                    <a:pt x="1047" y="70"/>
                  </a:lnTo>
                  <a:lnTo>
                    <a:pt x="1025" y="66"/>
                  </a:lnTo>
                  <a:lnTo>
                    <a:pt x="1005" y="55"/>
                  </a:lnTo>
                  <a:lnTo>
                    <a:pt x="982" y="37"/>
                  </a:lnTo>
                  <a:lnTo>
                    <a:pt x="969" y="13"/>
                  </a:lnTo>
                  <a:lnTo>
                    <a:pt x="967" y="0"/>
                  </a:lnTo>
                  <a:lnTo>
                    <a:pt x="946" y="0"/>
                  </a:lnTo>
                  <a:lnTo>
                    <a:pt x="951" y="26"/>
                  </a:lnTo>
                  <a:lnTo>
                    <a:pt x="948" y="58"/>
                  </a:lnTo>
                  <a:lnTo>
                    <a:pt x="935" y="85"/>
                  </a:lnTo>
                  <a:lnTo>
                    <a:pt x="915" y="109"/>
                  </a:lnTo>
                  <a:lnTo>
                    <a:pt x="887" y="126"/>
                  </a:lnTo>
                  <a:lnTo>
                    <a:pt x="855" y="133"/>
                  </a:lnTo>
                  <a:lnTo>
                    <a:pt x="822" y="130"/>
                  </a:lnTo>
                  <a:lnTo>
                    <a:pt x="791" y="122"/>
                  </a:lnTo>
                  <a:lnTo>
                    <a:pt x="766" y="105"/>
                  </a:lnTo>
                  <a:lnTo>
                    <a:pt x="742" y="83"/>
                  </a:lnTo>
                  <a:lnTo>
                    <a:pt x="726" y="54"/>
                  </a:lnTo>
                  <a:lnTo>
                    <a:pt x="717" y="17"/>
                  </a:lnTo>
                  <a:lnTo>
                    <a:pt x="716" y="0"/>
                  </a:lnTo>
                  <a:lnTo>
                    <a:pt x="705" y="0"/>
                  </a:lnTo>
                  <a:lnTo>
                    <a:pt x="705" y="15"/>
                  </a:lnTo>
                  <a:lnTo>
                    <a:pt x="715" y="55"/>
                  </a:lnTo>
                  <a:lnTo>
                    <a:pt x="734" y="89"/>
                  </a:lnTo>
                  <a:lnTo>
                    <a:pt x="759" y="115"/>
                  </a:lnTo>
                  <a:lnTo>
                    <a:pt x="789" y="134"/>
                  </a:lnTo>
                  <a:lnTo>
                    <a:pt x="825" y="145"/>
                  </a:lnTo>
                  <a:lnTo>
                    <a:pt x="861" y="147"/>
                  </a:lnTo>
                  <a:lnTo>
                    <a:pt x="884" y="141"/>
                  </a:lnTo>
                  <a:lnTo>
                    <a:pt x="879" y="144"/>
                  </a:lnTo>
                  <a:lnTo>
                    <a:pt x="847" y="156"/>
                  </a:lnTo>
                  <a:lnTo>
                    <a:pt x="813" y="157"/>
                  </a:lnTo>
                  <a:lnTo>
                    <a:pt x="778" y="151"/>
                  </a:lnTo>
                  <a:lnTo>
                    <a:pt x="747" y="140"/>
                  </a:lnTo>
                  <a:lnTo>
                    <a:pt x="718" y="124"/>
                  </a:lnTo>
                  <a:lnTo>
                    <a:pt x="702" y="109"/>
                  </a:lnTo>
                  <a:lnTo>
                    <a:pt x="689" y="92"/>
                  </a:lnTo>
                  <a:lnTo>
                    <a:pt x="678" y="81"/>
                  </a:lnTo>
                  <a:lnTo>
                    <a:pt x="666" y="63"/>
                  </a:lnTo>
                  <a:lnTo>
                    <a:pt x="651" y="24"/>
                  </a:lnTo>
                  <a:lnTo>
                    <a:pt x="650" y="0"/>
                  </a:lnTo>
                  <a:lnTo>
                    <a:pt x="641" y="0"/>
                  </a:lnTo>
                  <a:lnTo>
                    <a:pt x="644" y="16"/>
                  </a:lnTo>
                  <a:lnTo>
                    <a:pt x="655" y="53"/>
                  </a:lnTo>
                  <a:lnTo>
                    <a:pt x="660" y="63"/>
                  </a:lnTo>
                  <a:lnTo>
                    <a:pt x="656" y="60"/>
                  </a:lnTo>
                  <a:lnTo>
                    <a:pt x="616" y="33"/>
                  </a:lnTo>
                  <a:lnTo>
                    <a:pt x="569" y="16"/>
                  </a:lnTo>
                  <a:lnTo>
                    <a:pt x="525" y="9"/>
                  </a:lnTo>
                  <a:lnTo>
                    <a:pt x="480" y="12"/>
                  </a:lnTo>
                  <a:lnTo>
                    <a:pt x="438" y="25"/>
                  </a:lnTo>
                  <a:lnTo>
                    <a:pt x="399" y="44"/>
                  </a:lnTo>
                  <a:lnTo>
                    <a:pt x="363" y="72"/>
                  </a:lnTo>
                  <a:lnTo>
                    <a:pt x="336" y="106"/>
                  </a:lnTo>
                  <a:lnTo>
                    <a:pt x="316" y="146"/>
                  </a:lnTo>
                  <a:lnTo>
                    <a:pt x="310" y="184"/>
                  </a:lnTo>
                  <a:lnTo>
                    <a:pt x="314" y="223"/>
                  </a:lnTo>
                  <a:lnTo>
                    <a:pt x="327" y="259"/>
                  </a:lnTo>
                  <a:lnTo>
                    <a:pt x="349" y="291"/>
                  </a:lnTo>
                  <a:lnTo>
                    <a:pt x="331" y="265"/>
                  </a:lnTo>
                  <a:lnTo>
                    <a:pt x="317" y="230"/>
                  </a:lnTo>
                  <a:lnTo>
                    <a:pt x="313" y="193"/>
                  </a:lnTo>
                  <a:lnTo>
                    <a:pt x="316" y="155"/>
                  </a:lnTo>
                  <a:lnTo>
                    <a:pt x="334" y="118"/>
                  </a:lnTo>
                  <a:lnTo>
                    <a:pt x="359" y="85"/>
                  </a:lnTo>
                  <a:lnTo>
                    <a:pt x="388" y="54"/>
                  </a:lnTo>
                  <a:lnTo>
                    <a:pt x="424" y="34"/>
                  </a:lnTo>
                  <a:lnTo>
                    <a:pt x="465" y="18"/>
                  </a:lnTo>
                  <a:lnTo>
                    <a:pt x="506" y="12"/>
                  </a:lnTo>
                  <a:lnTo>
                    <a:pt x="548" y="15"/>
                  </a:lnTo>
                  <a:lnTo>
                    <a:pt x="596" y="29"/>
                  </a:lnTo>
                  <a:lnTo>
                    <a:pt x="635" y="51"/>
                  </a:lnTo>
                  <a:lnTo>
                    <a:pt x="666" y="75"/>
                  </a:lnTo>
                  <a:lnTo>
                    <a:pt x="671" y="84"/>
                  </a:lnTo>
                  <a:lnTo>
                    <a:pt x="696" y="110"/>
                  </a:lnTo>
                  <a:lnTo>
                    <a:pt x="699" y="113"/>
                  </a:lnTo>
                  <a:lnTo>
                    <a:pt x="720" y="150"/>
                  </a:lnTo>
                  <a:lnTo>
                    <a:pt x="738" y="192"/>
                  </a:lnTo>
                  <a:lnTo>
                    <a:pt x="749" y="235"/>
                  </a:lnTo>
                  <a:lnTo>
                    <a:pt x="753" y="280"/>
                  </a:lnTo>
                  <a:lnTo>
                    <a:pt x="752" y="326"/>
                  </a:lnTo>
                  <a:lnTo>
                    <a:pt x="743" y="371"/>
                  </a:lnTo>
                  <a:lnTo>
                    <a:pt x="731" y="414"/>
                  </a:lnTo>
                  <a:lnTo>
                    <a:pt x="711" y="454"/>
                  </a:lnTo>
                  <a:lnTo>
                    <a:pt x="683" y="491"/>
                  </a:lnTo>
                  <a:lnTo>
                    <a:pt x="644" y="528"/>
                  </a:lnTo>
                  <a:lnTo>
                    <a:pt x="600" y="558"/>
                  </a:lnTo>
                  <a:lnTo>
                    <a:pt x="552" y="578"/>
                  </a:lnTo>
                  <a:lnTo>
                    <a:pt x="502" y="592"/>
                  </a:lnTo>
                  <a:lnTo>
                    <a:pt x="449" y="598"/>
                  </a:lnTo>
                  <a:lnTo>
                    <a:pt x="394" y="596"/>
                  </a:lnTo>
                  <a:lnTo>
                    <a:pt x="343" y="587"/>
                  </a:lnTo>
                  <a:lnTo>
                    <a:pt x="292" y="574"/>
                  </a:lnTo>
                  <a:lnTo>
                    <a:pt x="242" y="550"/>
                  </a:lnTo>
                  <a:lnTo>
                    <a:pt x="199" y="523"/>
                  </a:lnTo>
                  <a:lnTo>
                    <a:pt x="157" y="487"/>
                  </a:lnTo>
                  <a:lnTo>
                    <a:pt x="116" y="444"/>
                  </a:lnTo>
                  <a:lnTo>
                    <a:pt x="82" y="397"/>
                  </a:lnTo>
                  <a:lnTo>
                    <a:pt x="56" y="346"/>
                  </a:lnTo>
                  <a:lnTo>
                    <a:pt x="35" y="292"/>
                  </a:lnTo>
                  <a:lnTo>
                    <a:pt x="22" y="235"/>
                  </a:lnTo>
                  <a:lnTo>
                    <a:pt x="19" y="178"/>
                  </a:lnTo>
                  <a:lnTo>
                    <a:pt x="20" y="118"/>
                  </a:lnTo>
                  <a:lnTo>
                    <a:pt x="30" y="62"/>
                  </a:lnTo>
                  <a:lnTo>
                    <a:pt x="47" y="5"/>
                  </a:lnTo>
                  <a:lnTo>
                    <a:pt x="50" y="0"/>
                  </a:lnTo>
                  <a:lnTo>
                    <a:pt x="29" y="0"/>
                  </a:lnTo>
                  <a:lnTo>
                    <a:pt x="15" y="46"/>
                  </a:lnTo>
                  <a:lnTo>
                    <a:pt x="3" y="106"/>
                  </a:lnTo>
                  <a:lnTo>
                    <a:pt x="0" y="169"/>
                  </a:lnTo>
                  <a:lnTo>
                    <a:pt x="6" y="231"/>
                  </a:lnTo>
                  <a:lnTo>
                    <a:pt x="17" y="291"/>
                  </a:lnTo>
                  <a:lnTo>
                    <a:pt x="40" y="351"/>
                  </a:lnTo>
                  <a:lnTo>
                    <a:pt x="69" y="405"/>
                  </a:lnTo>
                  <a:lnTo>
                    <a:pt x="106" y="456"/>
                  </a:lnTo>
                  <a:lnTo>
                    <a:pt x="142" y="493"/>
                  </a:lnTo>
                  <a:lnTo>
                    <a:pt x="181" y="527"/>
                  </a:lnTo>
                  <a:lnTo>
                    <a:pt x="226" y="556"/>
                  </a:lnTo>
                  <a:lnTo>
                    <a:pt x="273" y="579"/>
                  </a:lnTo>
                  <a:lnTo>
                    <a:pt x="321" y="595"/>
                  </a:lnTo>
                  <a:lnTo>
                    <a:pt x="372" y="605"/>
                  </a:lnTo>
                  <a:lnTo>
                    <a:pt x="423" y="610"/>
                  </a:lnTo>
                  <a:close/>
                  <a:moveTo>
                    <a:pt x="2285" y="612"/>
                  </a:moveTo>
                  <a:lnTo>
                    <a:pt x="2281" y="570"/>
                  </a:lnTo>
                  <a:lnTo>
                    <a:pt x="2264" y="517"/>
                  </a:lnTo>
                  <a:lnTo>
                    <a:pt x="2239" y="472"/>
                  </a:lnTo>
                  <a:lnTo>
                    <a:pt x="2209" y="433"/>
                  </a:lnTo>
                  <a:lnTo>
                    <a:pt x="2172" y="398"/>
                  </a:lnTo>
                  <a:lnTo>
                    <a:pt x="2169" y="395"/>
                  </a:lnTo>
                  <a:lnTo>
                    <a:pt x="2194" y="327"/>
                  </a:lnTo>
                  <a:lnTo>
                    <a:pt x="2228" y="257"/>
                  </a:lnTo>
                  <a:lnTo>
                    <a:pt x="2273" y="184"/>
                  </a:lnTo>
                  <a:lnTo>
                    <a:pt x="2325" y="110"/>
                  </a:lnTo>
                  <a:lnTo>
                    <a:pt x="2362" y="61"/>
                  </a:lnTo>
                  <a:lnTo>
                    <a:pt x="2353" y="75"/>
                  </a:lnTo>
                  <a:lnTo>
                    <a:pt x="2329" y="126"/>
                  </a:lnTo>
                  <a:lnTo>
                    <a:pt x="2312" y="172"/>
                  </a:lnTo>
                  <a:lnTo>
                    <a:pt x="2305" y="216"/>
                  </a:lnTo>
                  <a:lnTo>
                    <a:pt x="2303" y="258"/>
                  </a:lnTo>
                  <a:lnTo>
                    <a:pt x="2304" y="296"/>
                  </a:lnTo>
                  <a:lnTo>
                    <a:pt x="2314" y="330"/>
                  </a:lnTo>
                  <a:lnTo>
                    <a:pt x="2326" y="360"/>
                  </a:lnTo>
                  <a:lnTo>
                    <a:pt x="2341" y="385"/>
                  </a:lnTo>
                  <a:lnTo>
                    <a:pt x="2358" y="406"/>
                  </a:lnTo>
                  <a:lnTo>
                    <a:pt x="2377" y="422"/>
                  </a:lnTo>
                  <a:lnTo>
                    <a:pt x="2411" y="446"/>
                  </a:lnTo>
                  <a:lnTo>
                    <a:pt x="2448" y="456"/>
                  </a:lnTo>
                  <a:lnTo>
                    <a:pt x="2467" y="460"/>
                  </a:lnTo>
                  <a:lnTo>
                    <a:pt x="2429" y="469"/>
                  </a:lnTo>
                  <a:lnTo>
                    <a:pt x="2396" y="489"/>
                  </a:lnTo>
                  <a:lnTo>
                    <a:pt x="2367" y="512"/>
                  </a:lnTo>
                  <a:lnTo>
                    <a:pt x="2363" y="517"/>
                  </a:lnTo>
                  <a:lnTo>
                    <a:pt x="2359" y="519"/>
                  </a:lnTo>
                  <a:lnTo>
                    <a:pt x="2329" y="542"/>
                  </a:lnTo>
                  <a:lnTo>
                    <a:pt x="2303" y="575"/>
                  </a:lnTo>
                  <a:lnTo>
                    <a:pt x="2285" y="612"/>
                  </a:lnTo>
                  <a:close/>
                  <a:moveTo>
                    <a:pt x="2450" y="774"/>
                  </a:moveTo>
                  <a:lnTo>
                    <a:pt x="2483" y="773"/>
                  </a:lnTo>
                  <a:lnTo>
                    <a:pt x="2446" y="773"/>
                  </a:lnTo>
                  <a:lnTo>
                    <a:pt x="2450" y="774"/>
                  </a:lnTo>
                  <a:close/>
                  <a:moveTo>
                    <a:pt x="2210" y="820"/>
                  </a:moveTo>
                  <a:lnTo>
                    <a:pt x="2183" y="781"/>
                  </a:lnTo>
                  <a:lnTo>
                    <a:pt x="2161" y="732"/>
                  </a:lnTo>
                  <a:lnTo>
                    <a:pt x="2147" y="679"/>
                  </a:lnTo>
                  <a:lnTo>
                    <a:pt x="2141" y="608"/>
                  </a:lnTo>
                  <a:lnTo>
                    <a:pt x="2140" y="536"/>
                  </a:lnTo>
                  <a:lnTo>
                    <a:pt x="2151" y="466"/>
                  </a:lnTo>
                  <a:lnTo>
                    <a:pt x="2165" y="407"/>
                  </a:lnTo>
                  <a:lnTo>
                    <a:pt x="2171" y="411"/>
                  </a:lnTo>
                  <a:lnTo>
                    <a:pt x="2207" y="444"/>
                  </a:lnTo>
                  <a:lnTo>
                    <a:pt x="2233" y="483"/>
                  </a:lnTo>
                  <a:lnTo>
                    <a:pt x="2256" y="526"/>
                  </a:lnTo>
                  <a:lnTo>
                    <a:pt x="2270" y="570"/>
                  </a:lnTo>
                  <a:lnTo>
                    <a:pt x="2276" y="617"/>
                  </a:lnTo>
                  <a:lnTo>
                    <a:pt x="2274" y="665"/>
                  </a:lnTo>
                  <a:lnTo>
                    <a:pt x="2265" y="710"/>
                  </a:lnTo>
                  <a:lnTo>
                    <a:pt x="2250" y="753"/>
                  </a:lnTo>
                  <a:lnTo>
                    <a:pt x="2227" y="796"/>
                  </a:lnTo>
                  <a:lnTo>
                    <a:pt x="2210" y="820"/>
                  </a:lnTo>
                  <a:close/>
                  <a:moveTo>
                    <a:pt x="2444" y="824"/>
                  </a:moveTo>
                  <a:lnTo>
                    <a:pt x="2467" y="817"/>
                  </a:lnTo>
                  <a:lnTo>
                    <a:pt x="2495" y="796"/>
                  </a:lnTo>
                  <a:lnTo>
                    <a:pt x="2517" y="770"/>
                  </a:lnTo>
                  <a:lnTo>
                    <a:pt x="2533" y="739"/>
                  </a:lnTo>
                  <a:lnTo>
                    <a:pt x="2535" y="704"/>
                  </a:lnTo>
                  <a:lnTo>
                    <a:pt x="2530" y="738"/>
                  </a:lnTo>
                  <a:lnTo>
                    <a:pt x="2518" y="767"/>
                  </a:lnTo>
                  <a:lnTo>
                    <a:pt x="2497" y="794"/>
                  </a:lnTo>
                  <a:lnTo>
                    <a:pt x="2469" y="814"/>
                  </a:lnTo>
                  <a:lnTo>
                    <a:pt x="2444" y="824"/>
                  </a:lnTo>
                  <a:close/>
                  <a:moveTo>
                    <a:pt x="2438" y="826"/>
                  </a:moveTo>
                  <a:lnTo>
                    <a:pt x="2439" y="826"/>
                  </a:lnTo>
                  <a:lnTo>
                    <a:pt x="2444" y="824"/>
                  </a:lnTo>
                  <a:lnTo>
                    <a:pt x="2438" y="826"/>
                  </a:lnTo>
                  <a:close/>
                  <a:moveTo>
                    <a:pt x="1740" y="883"/>
                  </a:moveTo>
                  <a:lnTo>
                    <a:pt x="1700" y="855"/>
                  </a:lnTo>
                  <a:lnTo>
                    <a:pt x="1655" y="811"/>
                  </a:lnTo>
                  <a:lnTo>
                    <a:pt x="1615" y="759"/>
                  </a:lnTo>
                  <a:lnTo>
                    <a:pt x="1584" y="702"/>
                  </a:lnTo>
                  <a:lnTo>
                    <a:pt x="1567" y="650"/>
                  </a:lnTo>
                  <a:lnTo>
                    <a:pt x="1560" y="594"/>
                  </a:lnTo>
                  <a:lnTo>
                    <a:pt x="1558" y="536"/>
                  </a:lnTo>
                  <a:lnTo>
                    <a:pt x="1564" y="477"/>
                  </a:lnTo>
                  <a:lnTo>
                    <a:pt x="1564" y="475"/>
                  </a:lnTo>
                  <a:lnTo>
                    <a:pt x="1577" y="471"/>
                  </a:lnTo>
                  <a:lnTo>
                    <a:pt x="1654" y="438"/>
                  </a:lnTo>
                  <a:lnTo>
                    <a:pt x="1728" y="402"/>
                  </a:lnTo>
                  <a:lnTo>
                    <a:pt x="1821" y="357"/>
                  </a:lnTo>
                  <a:lnTo>
                    <a:pt x="1918" y="308"/>
                  </a:lnTo>
                  <a:lnTo>
                    <a:pt x="2010" y="252"/>
                  </a:lnTo>
                  <a:lnTo>
                    <a:pt x="2104" y="193"/>
                  </a:lnTo>
                  <a:lnTo>
                    <a:pt x="2194" y="131"/>
                  </a:lnTo>
                  <a:lnTo>
                    <a:pt x="2225" y="108"/>
                  </a:lnTo>
                  <a:lnTo>
                    <a:pt x="2202" y="133"/>
                  </a:lnTo>
                  <a:lnTo>
                    <a:pt x="2106" y="246"/>
                  </a:lnTo>
                  <a:lnTo>
                    <a:pt x="2033" y="341"/>
                  </a:lnTo>
                  <a:lnTo>
                    <a:pt x="1984" y="343"/>
                  </a:lnTo>
                  <a:lnTo>
                    <a:pt x="1943" y="351"/>
                  </a:lnTo>
                  <a:lnTo>
                    <a:pt x="1903" y="365"/>
                  </a:lnTo>
                  <a:lnTo>
                    <a:pt x="1869" y="388"/>
                  </a:lnTo>
                  <a:lnTo>
                    <a:pt x="1839" y="417"/>
                  </a:lnTo>
                  <a:lnTo>
                    <a:pt x="1817" y="451"/>
                  </a:lnTo>
                  <a:lnTo>
                    <a:pt x="1800" y="490"/>
                  </a:lnTo>
                  <a:lnTo>
                    <a:pt x="1795" y="532"/>
                  </a:lnTo>
                  <a:lnTo>
                    <a:pt x="1796" y="576"/>
                  </a:lnTo>
                  <a:lnTo>
                    <a:pt x="1804" y="598"/>
                  </a:lnTo>
                  <a:lnTo>
                    <a:pt x="1797" y="557"/>
                  </a:lnTo>
                  <a:lnTo>
                    <a:pt x="1799" y="517"/>
                  </a:lnTo>
                  <a:lnTo>
                    <a:pt x="1812" y="477"/>
                  </a:lnTo>
                  <a:lnTo>
                    <a:pt x="1828" y="442"/>
                  </a:lnTo>
                  <a:lnTo>
                    <a:pt x="1853" y="412"/>
                  </a:lnTo>
                  <a:lnTo>
                    <a:pt x="1884" y="387"/>
                  </a:lnTo>
                  <a:lnTo>
                    <a:pt x="1918" y="368"/>
                  </a:lnTo>
                  <a:lnTo>
                    <a:pt x="1955" y="355"/>
                  </a:lnTo>
                  <a:lnTo>
                    <a:pt x="2001" y="348"/>
                  </a:lnTo>
                  <a:lnTo>
                    <a:pt x="2027" y="350"/>
                  </a:lnTo>
                  <a:lnTo>
                    <a:pt x="2018" y="360"/>
                  </a:lnTo>
                  <a:lnTo>
                    <a:pt x="1943" y="470"/>
                  </a:lnTo>
                  <a:lnTo>
                    <a:pt x="1876" y="580"/>
                  </a:lnTo>
                  <a:lnTo>
                    <a:pt x="1818" y="689"/>
                  </a:lnTo>
                  <a:lnTo>
                    <a:pt x="1774" y="795"/>
                  </a:lnTo>
                  <a:lnTo>
                    <a:pt x="1740" y="883"/>
                  </a:lnTo>
                  <a:close/>
                  <a:moveTo>
                    <a:pt x="2108" y="907"/>
                  </a:moveTo>
                  <a:lnTo>
                    <a:pt x="2091" y="882"/>
                  </a:lnTo>
                  <a:lnTo>
                    <a:pt x="2070" y="842"/>
                  </a:lnTo>
                  <a:lnTo>
                    <a:pt x="2054" y="794"/>
                  </a:lnTo>
                  <a:lnTo>
                    <a:pt x="2042" y="743"/>
                  </a:lnTo>
                  <a:lnTo>
                    <a:pt x="2031" y="688"/>
                  </a:lnTo>
                  <a:lnTo>
                    <a:pt x="2030" y="629"/>
                  </a:lnTo>
                  <a:lnTo>
                    <a:pt x="2033" y="567"/>
                  </a:lnTo>
                  <a:lnTo>
                    <a:pt x="2041" y="502"/>
                  </a:lnTo>
                  <a:lnTo>
                    <a:pt x="2059" y="436"/>
                  </a:lnTo>
                  <a:lnTo>
                    <a:pt x="2083" y="364"/>
                  </a:lnTo>
                  <a:lnTo>
                    <a:pt x="2084" y="362"/>
                  </a:lnTo>
                  <a:lnTo>
                    <a:pt x="2091" y="364"/>
                  </a:lnTo>
                  <a:lnTo>
                    <a:pt x="2132" y="383"/>
                  </a:lnTo>
                  <a:lnTo>
                    <a:pt x="2122" y="415"/>
                  </a:lnTo>
                  <a:lnTo>
                    <a:pt x="2107" y="465"/>
                  </a:lnTo>
                  <a:lnTo>
                    <a:pt x="2099" y="509"/>
                  </a:lnTo>
                  <a:lnTo>
                    <a:pt x="2096" y="551"/>
                  </a:lnTo>
                  <a:lnTo>
                    <a:pt x="2093" y="584"/>
                  </a:lnTo>
                  <a:lnTo>
                    <a:pt x="2095" y="615"/>
                  </a:lnTo>
                  <a:lnTo>
                    <a:pt x="2097" y="637"/>
                  </a:lnTo>
                  <a:lnTo>
                    <a:pt x="2099" y="654"/>
                  </a:lnTo>
                  <a:lnTo>
                    <a:pt x="2100" y="663"/>
                  </a:lnTo>
                  <a:lnTo>
                    <a:pt x="2102" y="668"/>
                  </a:lnTo>
                  <a:lnTo>
                    <a:pt x="2114" y="723"/>
                  </a:lnTo>
                  <a:lnTo>
                    <a:pt x="2135" y="771"/>
                  </a:lnTo>
                  <a:lnTo>
                    <a:pt x="2164" y="816"/>
                  </a:lnTo>
                  <a:lnTo>
                    <a:pt x="2189" y="845"/>
                  </a:lnTo>
                  <a:lnTo>
                    <a:pt x="2166" y="868"/>
                  </a:lnTo>
                  <a:lnTo>
                    <a:pt x="2123" y="899"/>
                  </a:lnTo>
                  <a:lnTo>
                    <a:pt x="2108" y="907"/>
                  </a:lnTo>
                  <a:close/>
                  <a:moveTo>
                    <a:pt x="2032" y="938"/>
                  </a:moveTo>
                  <a:lnTo>
                    <a:pt x="2016" y="908"/>
                  </a:lnTo>
                  <a:lnTo>
                    <a:pt x="1986" y="829"/>
                  </a:lnTo>
                  <a:lnTo>
                    <a:pt x="1967" y="752"/>
                  </a:lnTo>
                  <a:lnTo>
                    <a:pt x="1960" y="673"/>
                  </a:lnTo>
                  <a:lnTo>
                    <a:pt x="1960" y="594"/>
                  </a:lnTo>
                  <a:lnTo>
                    <a:pt x="1973" y="516"/>
                  </a:lnTo>
                  <a:lnTo>
                    <a:pt x="1988" y="465"/>
                  </a:lnTo>
                  <a:lnTo>
                    <a:pt x="1991" y="460"/>
                  </a:lnTo>
                  <a:lnTo>
                    <a:pt x="2059" y="355"/>
                  </a:lnTo>
                  <a:lnTo>
                    <a:pt x="2069" y="358"/>
                  </a:lnTo>
                  <a:lnTo>
                    <a:pt x="2041" y="429"/>
                  </a:lnTo>
                  <a:lnTo>
                    <a:pt x="2021" y="497"/>
                  </a:lnTo>
                  <a:lnTo>
                    <a:pt x="2008" y="561"/>
                  </a:lnTo>
                  <a:lnTo>
                    <a:pt x="2003" y="624"/>
                  </a:lnTo>
                  <a:lnTo>
                    <a:pt x="2004" y="682"/>
                  </a:lnTo>
                  <a:lnTo>
                    <a:pt x="2011" y="737"/>
                  </a:lnTo>
                  <a:lnTo>
                    <a:pt x="2022" y="788"/>
                  </a:lnTo>
                  <a:lnTo>
                    <a:pt x="2039" y="832"/>
                  </a:lnTo>
                  <a:lnTo>
                    <a:pt x="2061" y="875"/>
                  </a:lnTo>
                  <a:lnTo>
                    <a:pt x="2082" y="911"/>
                  </a:lnTo>
                  <a:lnTo>
                    <a:pt x="2088" y="918"/>
                  </a:lnTo>
                  <a:lnTo>
                    <a:pt x="2078" y="922"/>
                  </a:lnTo>
                  <a:lnTo>
                    <a:pt x="2032" y="938"/>
                  </a:lnTo>
                  <a:close/>
                  <a:moveTo>
                    <a:pt x="1924" y="949"/>
                  </a:moveTo>
                  <a:lnTo>
                    <a:pt x="1869" y="940"/>
                  </a:lnTo>
                  <a:lnTo>
                    <a:pt x="1809" y="921"/>
                  </a:lnTo>
                  <a:lnTo>
                    <a:pt x="1789" y="911"/>
                  </a:lnTo>
                  <a:lnTo>
                    <a:pt x="1791" y="904"/>
                  </a:lnTo>
                  <a:lnTo>
                    <a:pt x="1827" y="795"/>
                  </a:lnTo>
                  <a:lnTo>
                    <a:pt x="1870" y="685"/>
                  </a:lnTo>
                  <a:lnTo>
                    <a:pt x="1925" y="572"/>
                  </a:lnTo>
                  <a:lnTo>
                    <a:pt x="1975" y="486"/>
                  </a:lnTo>
                  <a:lnTo>
                    <a:pt x="1974" y="490"/>
                  </a:lnTo>
                  <a:lnTo>
                    <a:pt x="1957" y="564"/>
                  </a:lnTo>
                  <a:lnTo>
                    <a:pt x="1950" y="641"/>
                  </a:lnTo>
                  <a:lnTo>
                    <a:pt x="1952" y="717"/>
                  </a:lnTo>
                  <a:lnTo>
                    <a:pt x="1967" y="795"/>
                  </a:lnTo>
                  <a:lnTo>
                    <a:pt x="1987" y="864"/>
                  </a:lnTo>
                  <a:lnTo>
                    <a:pt x="2017" y="931"/>
                  </a:lnTo>
                  <a:lnTo>
                    <a:pt x="2022" y="940"/>
                  </a:lnTo>
                  <a:lnTo>
                    <a:pt x="1976" y="947"/>
                  </a:lnTo>
                  <a:lnTo>
                    <a:pt x="1924" y="949"/>
                  </a:lnTo>
                  <a:close/>
                  <a:moveTo>
                    <a:pt x="1553" y="1067"/>
                  </a:moveTo>
                  <a:lnTo>
                    <a:pt x="1574" y="1064"/>
                  </a:lnTo>
                  <a:lnTo>
                    <a:pt x="1577" y="1063"/>
                  </a:lnTo>
                  <a:lnTo>
                    <a:pt x="1553" y="1067"/>
                  </a:lnTo>
                  <a:close/>
                  <a:moveTo>
                    <a:pt x="2365" y="1202"/>
                  </a:moveTo>
                  <a:lnTo>
                    <a:pt x="2334" y="1195"/>
                  </a:lnTo>
                  <a:lnTo>
                    <a:pt x="2268" y="1168"/>
                  </a:lnTo>
                  <a:lnTo>
                    <a:pt x="2204" y="1130"/>
                  </a:lnTo>
                  <a:lnTo>
                    <a:pt x="2147" y="1087"/>
                  </a:lnTo>
                  <a:lnTo>
                    <a:pt x="2096" y="1034"/>
                  </a:lnTo>
                  <a:lnTo>
                    <a:pt x="2051" y="973"/>
                  </a:lnTo>
                  <a:lnTo>
                    <a:pt x="2040" y="952"/>
                  </a:lnTo>
                  <a:lnTo>
                    <a:pt x="2082" y="937"/>
                  </a:lnTo>
                  <a:lnTo>
                    <a:pt x="2096" y="928"/>
                  </a:lnTo>
                  <a:lnTo>
                    <a:pt x="2108" y="944"/>
                  </a:lnTo>
                  <a:lnTo>
                    <a:pt x="2137" y="972"/>
                  </a:lnTo>
                  <a:lnTo>
                    <a:pt x="2177" y="1006"/>
                  </a:lnTo>
                  <a:lnTo>
                    <a:pt x="2225" y="1034"/>
                  </a:lnTo>
                  <a:lnTo>
                    <a:pt x="2276" y="1054"/>
                  </a:lnTo>
                  <a:lnTo>
                    <a:pt x="2328" y="1066"/>
                  </a:lnTo>
                  <a:lnTo>
                    <a:pt x="2383" y="1072"/>
                  </a:lnTo>
                  <a:lnTo>
                    <a:pt x="2437" y="1068"/>
                  </a:lnTo>
                  <a:lnTo>
                    <a:pt x="2478" y="1060"/>
                  </a:lnTo>
                  <a:lnTo>
                    <a:pt x="2477" y="1061"/>
                  </a:lnTo>
                  <a:lnTo>
                    <a:pt x="2433" y="1104"/>
                  </a:lnTo>
                  <a:lnTo>
                    <a:pt x="2393" y="1153"/>
                  </a:lnTo>
                  <a:lnTo>
                    <a:pt x="2365" y="1202"/>
                  </a:lnTo>
                  <a:close/>
                  <a:moveTo>
                    <a:pt x="795" y="1242"/>
                  </a:moveTo>
                  <a:lnTo>
                    <a:pt x="803" y="1241"/>
                  </a:lnTo>
                  <a:lnTo>
                    <a:pt x="812" y="1236"/>
                  </a:lnTo>
                  <a:lnTo>
                    <a:pt x="822" y="1232"/>
                  </a:lnTo>
                  <a:lnTo>
                    <a:pt x="830" y="1226"/>
                  </a:lnTo>
                  <a:lnTo>
                    <a:pt x="838" y="1220"/>
                  </a:lnTo>
                  <a:lnTo>
                    <a:pt x="847" y="1205"/>
                  </a:lnTo>
                  <a:lnTo>
                    <a:pt x="851" y="1191"/>
                  </a:lnTo>
                  <a:lnTo>
                    <a:pt x="854" y="1179"/>
                  </a:lnTo>
                  <a:lnTo>
                    <a:pt x="854" y="1170"/>
                  </a:lnTo>
                  <a:lnTo>
                    <a:pt x="848" y="1148"/>
                  </a:lnTo>
                  <a:lnTo>
                    <a:pt x="838" y="1135"/>
                  </a:lnTo>
                  <a:lnTo>
                    <a:pt x="833" y="1129"/>
                  </a:lnTo>
                  <a:lnTo>
                    <a:pt x="828" y="1127"/>
                  </a:lnTo>
                  <a:lnTo>
                    <a:pt x="831" y="1130"/>
                  </a:lnTo>
                  <a:lnTo>
                    <a:pt x="836" y="1136"/>
                  </a:lnTo>
                  <a:lnTo>
                    <a:pt x="840" y="1143"/>
                  </a:lnTo>
                  <a:lnTo>
                    <a:pt x="841" y="1151"/>
                  </a:lnTo>
                  <a:lnTo>
                    <a:pt x="841" y="1158"/>
                  </a:lnTo>
                  <a:lnTo>
                    <a:pt x="842" y="1168"/>
                  </a:lnTo>
                  <a:lnTo>
                    <a:pt x="840" y="1178"/>
                  </a:lnTo>
                  <a:lnTo>
                    <a:pt x="833" y="1189"/>
                  </a:lnTo>
                  <a:lnTo>
                    <a:pt x="829" y="1197"/>
                  </a:lnTo>
                  <a:lnTo>
                    <a:pt x="823" y="1200"/>
                  </a:lnTo>
                  <a:lnTo>
                    <a:pt x="818" y="1202"/>
                  </a:lnTo>
                  <a:lnTo>
                    <a:pt x="817" y="1204"/>
                  </a:lnTo>
                  <a:lnTo>
                    <a:pt x="815" y="1205"/>
                  </a:lnTo>
                  <a:lnTo>
                    <a:pt x="811" y="1207"/>
                  </a:lnTo>
                  <a:lnTo>
                    <a:pt x="809" y="1210"/>
                  </a:lnTo>
                  <a:lnTo>
                    <a:pt x="807" y="1214"/>
                  </a:lnTo>
                  <a:lnTo>
                    <a:pt x="806" y="1218"/>
                  </a:lnTo>
                  <a:lnTo>
                    <a:pt x="807" y="1220"/>
                  </a:lnTo>
                  <a:lnTo>
                    <a:pt x="799" y="1221"/>
                  </a:lnTo>
                  <a:lnTo>
                    <a:pt x="794" y="1220"/>
                  </a:lnTo>
                  <a:lnTo>
                    <a:pt x="789" y="1219"/>
                  </a:lnTo>
                  <a:lnTo>
                    <a:pt x="786" y="1219"/>
                  </a:lnTo>
                  <a:lnTo>
                    <a:pt x="783" y="1218"/>
                  </a:lnTo>
                  <a:lnTo>
                    <a:pt x="781" y="1216"/>
                  </a:lnTo>
                  <a:lnTo>
                    <a:pt x="776" y="1217"/>
                  </a:lnTo>
                  <a:lnTo>
                    <a:pt x="771" y="1219"/>
                  </a:lnTo>
                  <a:lnTo>
                    <a:pt x="769" y="1220"/>
                  </a:lnTo>
                  <a:lnTo>
                    <a:pt x="768" y="1226"/>
                  </a:lnTo>
                  <a:lnTo>
                    <a:pt x="769" y="1230"/>
                  </a:lnTo>
                  <a:lnTo>
                    <a:pt x="771" y="1234"/>
                  </a:lnTo>
                  <a:lnTo>
                    <a:pt x="773" y="1238"/>
                  </a:lnTo>
                  <a:lnTo>
                    <a:pt x="779" y="1239"/>
                  </a:lnTo>
                  <a:lnTo>
                    <a:pt x="783" y="1241"/>
                  </a:lnTo>
                  <a:lnTo>
                    <a:pt x="788" y="1242"/>
                  </a:lnTo>
                  <a:lnTo>
                    <a:pt x="795" y="1242"/>
                  </a:lnTo>
                  <a:close/>
                  <a:moveTo>
                    <a:pt x="2588" y="1614"/>
                  </a:moveTo>
                  <a:lnTo>
                    <a:pt x="2597" y="1612"/>
                  </a:lnTo>
                  <a:lnTo>
                    <a:pt x="2597" y="1570"/>
                  </a:lnTo>
                  <a:lnTo>
                    <a:pt x="2588" y="1566"/>
                  </a:lnTo>
                  <a:lnTo>
                    <a:pt x="2573" y="1558"/>
                  </a:lnTo>
                  <a:lnTo>
                    <a:pt x="2557" y="1549"/>
                  </a:lnTo>
                  <a:lnTo>
                    <a:pt x="2540" y="1539"/>
                  </a:lnTo>
                  <a:lnTo>
                    <a:pt x="2525" y="1524"/>
                  </a:lnTo>
                  <a:lnTo>
                    <a:pt x="2513" y="1507"/>
                  </a:lnTo>
                  <a:lnTo>
                    <a:pt x="2505" y="1482"/>
                  </a:lnTo>
                  <a:lnTo>
                    <a:pt x="2501" y="1454"/>
                  </a:lnTo>
                  <a:lnTo>
                    <a:pt x="2506" y="1414"/>
                  </a:lnTo>
                  <a:lnTo>
                    <a:pt x="2520" y="1374"/>
                  </a:lnTo>
                  <a:lnTo>
                    <a:pt x="2541" y="1340"/>
                  </a:lnTo>
                  <a:lnTo>
                    <a:pt x="2571" y="1313"/>
                  </a:lnTo>
                  <a:lnTo>
                    <a:pt x="2597" y="1297"/>
                  </a:lnTo>
                  <a:lnTo>
                    <a:pt x="2597" y="1288"/>
                  </a:lnTo>
                  <a:lnTo>
                    <a:pt x="2582" y="1294"/>
                  </a:lnTo>
                  <a:lnTo>
                    <a:pt x="2546" y="1315"/>
                  </a:lnTo>
                  <a:lnTo>
                    <a:pt x="2517" y="1345"/>
                  </a:lnTo>
                  <a:lnTo>
                    <a:pt x="2495" y="1377"/>
                  </a:lnTo>
                  <a:lnTo>
                    <a:pt x="2481" y="1416"/>
                  </a:lnTo>
                  <a:lnTo>
                    <a:pt x="2474" y="1454"/>
                  </a:lnTo>
                  <a:lnTo>
                    <a:pt x="2476" y="1495"/>
                  </a:lnTo>
                  <a:lnTo>
                    <a:pt x="2488" y="1535"/>
                  </a:lnTo>
                  <a:lnTo>
                    <a:pt x="2497" y="1555"/>
                  </a:lnTo>
                  <a:lnTo>
                    <a:pt x="2512" y="1573"/>
                  </a:lnTo>
                  <a:lnTo>
                    <a:pt x="2530" y="1592"/>
                  </a:lnTo>
                  <a:lnTo>
                    <a:pt x="2549" y="1604"/>
                  </a:lnTo>
                  <a:lnTo>
                    <a:pt x="2570" y="1611"/>
                  </a:lnTo>
                  <a:lnTo>
                    <a:pt x="2588" y="1614"/>
                  </a:lnTo>
                  <a:close/>
                  <a:moveTo>
                    <a:pt x="2594" y="2360"/>
                  </a:moveTo>
                  <a:lnTo>
                    <a:pt x="2597" y="2360"/>
                  </a:lnTo>
                  <a:lnTo>
                    <a:pt x="2597" y="2327"/>
                  </a:lnTo>
                  <a:lnTo>
                    <a:pt x="2513" y="2321"/>
                  </a:lnTo>
                  <a:lnTo>
                    <a:pt x="2429" y="2309"/>
                  </a:lnTo>
                  <a:lnTo>
                    <a:pt x="2345" y="2287"/>
                  </a:lnTo>
                  <a:lnTo>
                    <a:pt x="2266" y="2258"/>
                  </a:lnTo>
                  <a:lnTo>
                    <a:pt x="2188" y="2221"/>
                  </a:lnTo>
                  <a:lnTo>
                    <a:pt x="2115" y="2175"/>
                  </a:lnTo>
                  <a:lnTo>
                    <a:pt x="2045" y="2123"/>
                  </a:lnTo>
                  <a:lnTo>
                    <a:pt x="2003" y="2087"/>
                  </a:lnTo>
                  <a:lnTo>
                    <a:pt x="1961" y="2045"/>
                  </a:lnTo>
                  <a:lnTo>
                    <a:pt x="1924" y="1995"/>
                  </a:lnTo>
                  <a:lnTo>
                    <a:pt x="1887" y="1940"/>
                  </a:lnTo>
                  <a:lnTo>
                    <a:pt x="1852" y="1879"/>
                  </a:lnTo>
                  <a:lnTo>
                    <a:pt x="1821" y="1813"/>
                  </a:lnTo>
                  <a:lnTo>
                    <a:pt x="1793" y="1740"/>
                  </a:lnTo>
                  <a:lnTo>
                    <a:pt x="1769" y="1662"/>
                  </a:lnTo>
                  <a:lnTo>
                    <a:pt x="1752" y="1581"/>
                  </a:lnTo>
                  <a:lnTo>
                    <a:pt x="1737" y="1495"/>
                  </a:lnTo>
                  <a:lnTo>
                    <a:pt x="1729" y="1406"/>
                  </a:lnTo>
                  <a:lnTo>
                    <a:pt x="1729" y="1312"/>
                  </a:lnTo>
                  <a:lnTo>
                    <a:pt x="1732" y="1213"/>
                  </a:lnTo>
                  <a:lnTo>
                    <a:pt x="1744" y="1114"/>
                  </a:lnTo>
                  <a:lnTo>
                    <a:pt x="1764" y="1010"/>
                  </a:lnTo>
                  <a:lnTo>
                    <a:pt x="1783" y="936"/>
                  </a:lnTo>
                  <a:lnTo>
                    <a:pt x="1834" y="957"/>
                  </a:lnTo>
                  <a:lnTo>
                    <a:pt x="1895" y="969"/>
                  </a:lnTo>
                  <a:lnTo>
                    <a:pt x="1959" y="970"/>
                  </a:lnTo>
                  <a:lnTo>
                    <a:pt x="2024" y="959"/>
                  </a:lnTo>
                  <a:lnTo>
                    <a:pt x="2031" y="956"/>
                  </a:lnTo>
                  <a:lnTo>
                    <a:pt x="2053" y="993"/>
                  </a:lnTo>
                  <a:lnTo>
                    <a:pt x="2098" y="1050"/>
                  </a:lnTo>
                  <a:lnTo>
                    <a:pt x="2147" y="1102"/>
                  </a:lnTo>
                  <a:lnTo>
                    <a:pt x="2205" y="1146"/>
                  </a:lnTo>
                  <a:lnTo>
                    <a:pt x="2265" y="1181"/>
                  </a:lnTo>
                  <a:lnTo>
                    <a:pt x="2332" y="1208"/>
                  </a:lnTo>
                  <a:lnTo>
                    <a:pt x="2358" y="1215"/>
                  </a:lnTo>
                  <a:lnTo>
                    <a:pt x="2336" y="1267"/>
                  </a:lnTo>
                  <a:lnTo>
                    <a:pt x="2322" y="1325"/>
                  </a:lnTo>
                  <a:lnTo>
                    <a:pt x="2319" y="1384"/>
                  </a:lnTo>
                  <a:lnTo>
                    <a:pt x="2320" y="1443"/>
                  </a:lnTo>
                  <a:lnTo>
                    <a:pt x="2333" y="1502"/>
                  </a:lnTo>
                  <a:lnTo>
                    <a:pt x="2353" y="1560"/>
                  </a:lnTo>
                  <a:lnTo>
                    <a:pt x="2380" y="1611"/>
                  </a:lnTo>
                  <a:lnTo>
                    <a:pt x="2414" y="1660"/>
                  </a:lnTo>
                  <a:lnTo>
                    <a:pt x="2457" y="1702"/>
                  </a:lnTo>
                  <a:lnTo>
                    <a:pt x="2506" y="1738"/>
                  </a:lnTo>
                  <a:lnTo>
                    <a:pt x="2558" y="1761"/>
                  </a:lnTo>
                  <a:lnTo>
                    <a:pt x="2597" y="1769"/>
                  </a:lnTo>
                  <a:lnTo>
                    <a:pt x="2597" y="1763"/>
                  </a:lnTo>
                  <a:lnTo>
                    <a:pt x="2575" y="1760"/>
                  </a:lnTo>
                  <a:lnTo>
                    <a:pt x="2525" y="1742"/>
                  </a:lnTo>
                  <a:lnTo>
                    <a:pt x="2478" y="1711"/>
                  </a:lnTo>
                  <a:lnTo>
                    <a:pt x="2436" y="1672"/>
                  </a:lnTo>
                  <a:lnTo>
                    <a:pt x="2399" y="1628"/>
                  </a:lnTo>
                  <a:lnTo>
                    <a:pt x="2371" y="1580"/>
                  </a:lnTo>
                  <a:lnTo>
                    <a:pt x="2348" y="1527"/>
                  </a:lnTo>
                  <a:lnTo>
                    <a:pt x="2342" y="1504"/>
                  </a:lnTo>
                  <a:lnTo>
                    <a:pt x="2356" y="1534"/>
                  </a:lnTo>
                  <a:lnTo>
                    <a:pt x="2384" y="1580"/>
                  </a:lnTo>
                  <a:lnTo>
                    <a:pt x="2421" y="1624"/>
                  </a:lnTo>
                  <a:lnTo>
                    <a:pt x="2459" y="1655"/>
                  </a:lnTo>
                  <a:lnTo>
                    <a:pt x="2500" y="1679"/>
                  </a:lnTo>
                  <a:lnTo>
                    <a:pt x="2545" y="1699"/>
                  </a:lnTo>
                  <a:lnTo>
                    <a:pt x="2591" y="1710"/>
                  </a:lnTo>
                  <a:lnTo>
                    <a:pt x="2597" y="1710"/>
                  </a:lnTo>
                  <a:lnTo>
                    <a:pt x="2597" y="1699"/>
                  </a:lnTo>
                  <a:lnTo>
                    <a:pt x="2565" y="1694"/>
                  </a:lnTo>
                  <a:lnTo>
                    <a:pt x="2526" y="1680"/>
                  </a:lnTo>
                  <a:lnTo>
                    <a:pt x="2488" y="1661"/>
                  </a:lnTo>
                  <a:lnTo>
                    <a:pt x="2452" y="1637"/>
                  </a:lnTo>
                  <a:lnTo>
                    <a:pt x="2413" y="1598"/>
                  </a:lnTo>
                  <a:lnTo>
                    <a:pt x="2378" y="1551"/>
                  </a:lnTo>
                  <a:lnTo>
                    <a:pt x="2351" y="1495"/>
                  </a:lnTo>
                  <a:lnTo>
                    <a:pt x="2333" y="1440"/>
                  </a:lnTo>
                  <a:lnTo>
                    <a:pt x="2327" y="1381"/>
                  </a:lnTo>
                  <a:lnTo>
                    <a:pt x="2331" y="1329"/>
                  </a:lnTo>
                  <a:lnTo>
                    <a:pt x="2335" y="1303"/>
                  </a:lnTo>
                  <a:lnTo>
                    <a:pt x="2352" y="1249"/>
                  </a:lnTo>
                  <a:lnTo>
                    <a:pt x="2368" y="1217"/>
                  </a:lnTo>
                  <a:lnTo>
                    <a:pt x="2400" y="1225"/>
                  </a:lnTo>
                  <a:lnTo>
                    <a:pt x="2473" y="1229"/>
                  </a:lnTo>
                  <a:lnTo>
                    <a:pt x="2548" y="1223"/>
                  </a:lnTo>
                  <a:lnTo>
                    <a:pt x="2597" y="1211"/>
                  </a:lnTo>
                  <a:lnTo>
                    <a:pt x="2597" y="1204"/>
                  </a:lnTo>
                  <a:lnTo>
                    <a:pt x="2556" y="1212"/>
                  </a:lnTo>
                  <a:lnTo>
                    <a:pt x="2479" y="1218"/>
                  </a:lnTo>
                  <a:lnTo>
                    <a:pt x="2407" y="1213"/>
                  </a:lnTo>
                  <a:lnTo>
                    <a:pt x="2374" y="1204"/>
                  </a:lnTo>
                  <a:lnTo>
                    <a:pt x="2381" y="1189"/>
                  </a:lnTo>
                  <a:lnTo>
                    <a:pt x="2418" y="1136"/>
                  </a:lnTo>
                  <a:lnTo>
                    <a:pt x="2462" y="1090"/>
                  </a:lnTo>
                  <a:lnTo>
                    <a:pt x="2509" y="1051"/>
                  </a:lnTo>
                  <a:lnTo>
                    <a:pt x="2510" y="1050"/>
                  </a:lnTo>
                  <a:lnTo>
                    <a:pt x="2543" y="1037"/>
                  </a:lnTo>
                  <a:lnTo>
                    <a:pt x="2590" y="1009"/>
                  </a:lnTo>
                  <a:lnTo>
                    <a:pt x="2597" y="1004"/>
                  </a:lnTo>
                  <a:lnTo>
                    <a:pt x="2597" y="988"/>
                  </a:lnTo>
                  <a:lnTo>
                    <a:pt x="2582" y="994"/>
                  </a:lnTo>
                  <a:lnTo>
                    <a:pt x="2529" y="1023"/>
                  </a:lnTo>
                  <a:lnTo>
                    <a:pt x="2509" y="1038"/>
                  </a:lnTo>
                  <a:lnTo>
                    <a:pt x="2486" y="1046"/>
                  </a:lnTo>
                  <a:lnTo>
                    <a:pt x="2434" y="1054"/>
                  </a:lnTo>
                  <a:lnTo>
                    <a:pt x="2385" y="1057"/>
                  </a:lnTo>
                  <a:lnTo>
                    <a:pt x="2334" y="1052"/>
                  </a:lnTo>
                  <a:lnTo>
                    <a:pt x="2285" y="1040"/>
                  </a:lnTo>
                  <a:lnTo>
                    <a:pt x="2238" y="1022"/>
                  </a:lnTo>
                  <a:lnTo>
                    <a:pt x="2193" y="996"/>
                  </a:lnTo>
                  <a:lnTo>
                    <a:pt x="2167" y="975"/>
                  </a:lnTo>
                  <a:lnTo>
                    <a:pt x="2141" y="950"/>
                  </a:lnTo>
                  <a:lnTo>
                    <a:pt x="2116" y="919"/>
                  </a:lnTo>
                  <a:lnTo>
                    <a:pt x="2115" y="918"/>
                  </a:lnTo>
                  <a:lnTo>
                    <a:pt x="2139" y="904"/>
                  </a:lnTo>
                  <a:lnTo>
                    <a:pt x="2186" y="866"/>
                  </a:lnTo>
                  <a:lnTo>
                    <a:pt x="2197" y="854"/>
                  </a:lnTo>
                  <a:lnTo>
                    <a:pt x="2197" y="855"/>
                  </a:lnTo>
                  <a:lnTo>
                    <a:pt x="2239" y="889"/>
                  </a:lnTo>
                  <a:lnTo>
                    <a:pt x="2283" y="918"/>
                  </a:lnTo>
                  <a:lnTo>
                    <a:pt x="2331" y="937"/>
                  </a:lnTo>
                  <a:lnTo>
                    <a:pt x="2382" y="950"/>
                  </a:lnTo>
                  <a:lnTo>
                    <a:pt x="2437" y="955"/>
                  </a:lnTo>
                  <a:lnTo>
                    <a:pt x="2492" y="950"/>
                  </a:lnTo>
                  <a:lnTo>
                    <a:pt x="2540" y="938"/>
                  </a:lnTo>
                  <a:lnTo>
                    <a:pt x="2583" y="919"/>
                  </a:lnTo>
                  <a:lnTo>
                    <a:pt x="2597" y="909"/>
                  </a:lnTo>
                  <a:lnTo>
                    <a:pt x="2597" y="883"/>
                  </a:lnTo>
                  <a:lnTo>
                    <a:pt x="2580" y="896"/>
                  </a:lnTo>
                  <a:lnTo>
                    <a:pt x="2538" y="918"/>
                  </a:lnTo>
                  <a:lnTo>
                    <a:pt x="2490" y="929"/>
                  </a:lnTo>
                  <a:lnTo>
                    <a:pt x="2437" y="932"/>
                  </a:lnTo>
                  <a:lnTo>
                    <a:pt x="2385" y="927"/>
                  </a:lnTo>
                  <a:lnTo>
                    <a:pt x="2334" y="911"/>
                  </a:lnTo>
                  <a:lnTo>
                    <a:pt x="2289" y="889"/>
                  </a:lnTo>
                  <a:lnTo>
                    <a:pt x="2247" y="859"/>
                  </a:lnTo>
                  <a:lnTo>
                    <a:pt x="2219" y="830"/>
                  </a:lnTo>
                  <a:lnTo>
                    <a:pt x="2221" y="828"/>
                  </a:lnTo>
                  <a:lnTo>
                    <a:pt x="2249" y="782"/>
                  </a:lnTo>
                  <a:lnTo>
                    <a:pt x="2271" y="731"/>
                  </a:lnTo>
                  <a:lnTo>
                    <a:pt x="2278" y="703"/>
                  </a:lnTo>
                  <a:lnTo>
                    <a:pt x="2280" y="716"/>
                  </a:lnTo>
                  <a:lnTo>
                    <a:pt x="2292" y="748"/>
                  </a:lnTo>
                  <a:lnTo>
                    <a:pt x="2312" y="778"/>
                  </a:lnTo>
                  <a:lnTo>
                    <a:pt x="2336" y="802"/>
                  </a:lnTo>
                  <a:lnTo>
                    <a:pt x="2364" y="820"/>
                  </a:lnTo>
                  <a:lnTo>
                    <a:pt x="2399" y="830"/>
                  </a:lnTo>
                  <a:lnTo>
                    <a:pt x="2433" y="828"/>
                  </a:lnTo>
                  <a:lnTo>
                    <a:pt x="2438" y="826"/>
                  </a:lnTo>
                  <a:lnTo>
                    <a:pt x="2407" y="829"/>
                  </a:lnTo>
                  <a:lnTo>
                    <a:pt x="2375" y="821"/>
                  </a:lnTo>
                  <a:lnTo>
                    <a:pt x="2341" y="802"/>
                  </a:lnTo>
                  <a:lnTo>
                    <a:pt x="2312" y="775"/>
                  </a:lnTo>
                  <a:lnTo>
                    <a:pt x="2293" y="742"/>
                  </a:lnTo>
                  <a:lnTo>
                    <a:pt x="2279" y="704"/>
                  </a:lnTo>
                  <a:lnTo>
                    <a:pt x="2279" y="697"/>
                  </a:lnTo>
                  <a:lnTo>
                    <a:pt x="2283" y="680"/>
                  </a:lnTo>
                  <a:lnTo>
                    <a:pt x="2286" y="625"/>
                  </a:lnTo>
                  <a:lnTo>
                    <a:pt x="2286" y="618"/>
                  </a:lnTo>
                  <a:lnTo>
                    <a:pt x="2300" y="588"/>
                  </a:lnTo>
                  <a:lnTo>
                    <a:pt x="2325" y="553"/>
                  </a:lnTo>
                  <a:lnTo>
                    <a:pt x="2354" y="529"/>
                  </a:lnTo>
                  <a:lnTo>
                    <a:pt x="2344" y="543"/>
                  </a:lnTo>
                  <a:lnTo>
                    <a:pt x="2329" y="579"/>
                  </a:lnTo>
                  <a:lnTo>
                    <a:pt x="2322" y="617"/>
                  </a:lnTo>
                  <a:lnTo>
                    <a:pt x="2324" y="657"/>
                  </a:lnTo>
                  <a:lnTo>
                    <a:pt x="2334" y="692"/>
                  </a:lnTo>
                  <a:lnTo>
                    <a:pt x="2355" y="722"/>
                  </a:lnTo>
                  <a:lnTo>
                    <a:pt x="2379" y="747"/>
                  </a:lnTo>
                  <a:lnTo>
                    <a:pt x="2412" y="764"/>
                  </a:lnTo>
                  <a:lnTo>
                    <a:pt x="2445" y="773"/>
                  </a:lnTo>
                  <a:lnTo>
                    <a:pt x="2446" y="773"/>
                  </a:lnTo>
                  <a:lnTo>
                    <a:pt x="2419" y="766"/>
                  </a:lnTo>
                  <a:lnTo>
                    <a:pt x="2392" y="750"/>
                  </a:lnTo>
                  <a:lnTo>
                    <a:pt x="2369" y="730"/>
                  </a:lnTo>
                  <a:lnTo>
                    <a:pt x="2353" y="702"/>
                  </a:lnTo>
                  <a:lnTo>
                    <a:pt x="2342" y="671"/>
                  </a:lnTo>
                  <a:lnTo>
                    <a:pt x="2342" y="635"/>
                  </a:lnTo>
                  <a:lnTo>
                    <a:pt x="2347" y="602"/>
                  </a:lnTo>
                  <a:lnTo>
                    <a:pt x="2356" y="584"/>
                  </a:lnTo>
                  <a:lnTo>
                    <a:pt x="2351" y="604"/>
                  </a:lnTo>
                  <a:lnTo>
                    <a:pt x="2352" y="630"/>
                  </a:lnTo>
                  <a:lnTo>
                    <a:pt x="2359" y="656"/>
                  </a:lnTo>
                  <a:lnTo>
                    <a:pt x="2373" y="679"/>
                  </a:lnTo>
                  <a:lnTo>
                    <a:pt x="2394" y="697"/>
                  </a:lnTo>
                  <a:lnTo>
                    <a:pt x="2417" y="709"/>
                  </a:lnTo>
                  <a:lnTo>
                    <a:pt x="2444" y="713"/>
                  </a:lnTo>
                  <a:lnTo>
                    <a:pt x="2471" y="708"/>
                  </a:lnTo>
                  <a:lnTo>
                    <a:pt x="2496" y="697"/>
                  </a:lnTo>
                  <a:lnTo>
                    <a:pt x="2513" y="680"/>
                  </a:lnTo>
                  <a:lnTo>
                    <a:pt x="2526" y="653"/>
                  </a:lnTo>
                  <a:lnTo>
                    <a:pt x="2526" y="631"/>
                  </a:lnTo>
                  <a:lnTo>
                    <a:pt x="2519" y="606"/>
                  </a:lnTo>
                  <a:lnTo>
                    <a:pt x="2505" y="588"/>
                  </a:lnTo>
                  <a:lnTo>
                    <a:pt x="2485" y="575"/>
                  </a:lnTo>
                  <a:lnTo>
                    <a:pt x="2467" y="570"/>
                  </a:lnTo>
                  <a:lnTo>
                    <a:pt x="2448" y="572"/>
                  </a:lnTo>
                  <a:lnTo>
                    <a:pt x="2432" y="581"/>
                  </a:lnTo>
                  <a:lnTo>
                    <a:pt x="2420" y="597"/>
                  </a:lnTo>
                  <a:lnTo>
                    <a:pt x="2413" y="611"/>
                  </a:lnTo>
                  <a:lnTo>
                    <a:pt x="2414" y="628"/>
                  </a:lnTo>
                  <a:lnTo>
                    <a:pt x="2420" y="643"/>
                  </a:lnTo>
                  <a:lnTo>
                    <a:pt x="2429" y="652"/>
                  </a:lnTo>
                  <a:lnTo>
                    <a:pt x="2441" y="659"/>
                  </a:lnTo>
                  <a:lnTo>
                    <a:pt x="2455" y="657"/>
                  </a:lnTo>
                  <a:lnTo>
                    <a:pt x="2460" y="657"/>
                  </a:lnTo>
                  <a:lnTo>
                    <a:pt x="2463" y="653"/>
                  </a:lnTo>
                  <a:lnTo>
                    <a:pt x="2468" y="651"/>
                  </a:lnTo>
                  <a:lnTo>
                    <a:pt x="2474" y="646"/>
                  </a:lnTo>
                  <a:lnTo>
                    <a:pt x="2477" y="640"/>
                  </a:lnTo>
                  <a:lnTo>
                    <a:pt x="2478" y="635"/>
                  </a:lnTo>
                  <a:lnTo>
                    <a:pt x="2475" y="626"/>
                  </a:lnTo>
                  <a:lnTo>
                    <a:pt x="2473" y="620"/>
                  </a:lnTo>
                  <a:lnTo>
                    <a:pt x="2470" y="613"/>
                  </a:lnTo>
                  <a:lnTo>
                    <a:pt x="2465" y="609"/>
                  </a:lnTo>
                  <a:lnTo>
                    <a:pt x="2462" y="607"/>
                  </a:lnTo>
                  <a:lnTo>
                    <a:pt x="2459" y="605"/>
                  </a:lnTo>
                  <a:lnTo>
                    <a:pt x="2460" y="602"/>
                  </a:lnTo>
                  <a:lnTo>
                    <a:pt x="2460" y="601"/>
                  </a:lnTo>
                  <a:lnTo>
                    <a:pt x="2466" y="597"/>
                  </a:lnTo>
                  <a:lnTo>
                    <a:pt x="2483" y="599"/>
                  </a:lnTo>
                  <a:lnTo>
                    <a:pt x="2498" y="608"/>
                  </a:lnTo>
                  <a:lnTo>
                    <a:pt x="2507" y="624"/>
                  </a:lnTo>
                  <a:lnTo>
                    <a:pt x="2510" y="642"/>
                  </a:lnTo>
                  <a:lnTo>
                    <a:pt x="2503" y="666"/>
                  </a:lnTo>
                  <a:lnTo>
                    <a:pt x="2488" y="682"/>
                  </a:lnTo>
                  <a:lnTo>
                    <a:pt x="2467" y="696"/>
                  </a:lnTo>
                  <a:lnTo>
                    <a:pt x="2445" y="699"/>
                  </a:lnTo>
                  <a:lnTo>
                    <a:pt x="2421" y="696"/>
                  </a:lnTo>
                  <a:lnTo>
                    <a:pt x="2399" y="686"/>
                  </a:lnTo>
                  <a:lnTo>
                    <a:pt x="2381" y="670"/>
                  </a:lnTo>
                  <a:lnTo>
                    <a:pt x="2369" y="651"/>
                  </a:lnTo>
                  <a:lnTo>
                    <a:pt x="2367" y="646"/>
                  </a:lnTo>
                  <a:lnTo>
                    <a:pt x="2363" y="637"/>
                  </a:lnTo>
                  <a:lnTo>
                    <a:pt x="2363" y="623"/>
                  </a:lnTo>
                  <a:lnTo>
                    <a:pt x="2362" y="605"/>
                  </a:lnTo>
                  <a:lnTo>
                    <a:pt x="2365" y="581"/>
                  </a:lnTo>
                  <a:lnTo>
                    <a:pt x="2376" y="558"/>
                  </a:lnTo>
                  <a:lnTo>
                    <a:pt x="2395" y="531"/>
                  </a:lnTo>
                  <a:lnTo>
                    <a:pt x="2413" y="516"/>
                  </a:lnTo>
                  <a:lnTo>
                    <a:pt x="2436" y="504"/>
                  </a:lnTo>
                  <a:lnTo>
                    <a:pt x="2470" y="494"/>
                  </a:lnTo>
                  <a:lnTo>
                    <a:pt x="2514" y="493"/>
                  </a:lnTo>
                  <a:lnTo>
                    <a:pt x="2557" y="501"/>
                  </a:lnTo>
                  <a:lnTo>
                    <a:pt x="2594" y="518"/>
                  </a:lnTo>
                  <a:lnTo>
                    <a:pt x="2597" y="520"/>
                  </a:lnTo>
                  <a:lnTo>
                    <a:pt x="2597" y="478"/>
                  </a:lnTo>
                  <a:lnTo>
                    <a:pt x="2595" y="477"/>
                  </a:lnTo>
                  <a:lnTo>
                    <a:pt x="2557" y="463"/>
                  </a:lnTo>
                  <a:lnTo>
                    <a:pt x="2525" y="458"/>
                  </a:lnTo>
                  <a:lnTo>
                    <a:pt x="2556" y="452"/>
                  </a:lnTo>
                  <a:lnTo>
                    <a:pt x="2597" y="451"/>
                  </a:lnTo>
                  <a:lnTo>
                    <a:pt x="2597" y="440"/>
                  </a:lnTo>
                  <a:lnTo>
                    <a:pt x="2575" y="441"/>
                  </a:lnTo>
                  <a:lnTo>
                    <a:pt x="2570" y="442"/>
                  </a:lnTo>
                  <a:lnTo>
                    <a:pt x="2593" y="426"/>
                  </a:lnTo>
                  <a:lnTo>
                    <a:pt x="2597" y="423"/>
                  </a:lnTo>
                  <a:lnTo>
                    <a:pt x="2597" y="415"/>
                  </a:lnTo>
                  <a:lnTo>
                    <a:pt x="2578" y="431"/>
                  </a:lnTo>
                  <a:lnTo>
                    <a:pt x="2551" y="445"/>
                  </a:lnTo>
                  <a:lnTo>
                    <a:pt x="2521" y="450"/>
                  </a:lnTo>
                  <a:lnTo>
                    <a:pt x="2506" y="455"/>
                  </a:lnTo>
                  <a:lnTo>
                    <a:pt x="2474" y="456"/>
                  </a:lnTo>
                  <a:lnTo>
                    <a:pt x="2439" y="449"/>
                  </a:lnTo>
                  <a:lnTo>
                    <a:pt x="2404" y="432"/>
                  </a:lnTo>
                  <a:lnTo>
                    <a:pt x="2386" y="420"/>
                  </a:lnTo>
                  <a:lnTo>
                    <a:pt x="2366" y="402"/>
                  </a:lnTo>
                  <a:lnTo>
                    <a:pt x="2350" y="377"/>
                  </a:lnTo>
                  <a:lnTo>
                    <a:pt x="2336" y="350"/>
                  </a:lnTo>
                  <a:lnTo>
                    <a:pt x="2324" y="316"/>
                  </a:lnTo>
                  <a:lnTo>
                    <a:pt x="2317" y="279"/>
                  </a:lnTo>
                  <a:lnTo>
                    <a:pt x="2314" y="238"/>
                  </a:lnTo>
                  <a:lnTo>
                    <a:pt x="2315" y="228"/>
                  </a:lnTo>
                  <a:lnTo>
                    <a:pt x="2316" y="233"/>
                  </a:lnTo>
                  <a:lnTo>
                    <a:pt x="2316" y="223"/>
                  </a:lnTo>
                  <a:lnTo>
                    <a:pt x="2315" y="226"/>
                  </a:lnTo>
                  <a:lnTo>
                    <a:pt x="2316" y="219"/>
                  </a:lnTo>
                  <a:lnTo>
                    <a:pt x="2316" y="223"/>
                  </a:lnTo>
                  <a:lnTo>
                    <a:pt x="2322" y="184"/>
                  </a:lnTo>
                  <a:lnTo>
                    <a:pt x="2316" y="215"/>
                  </a:lnTo>
                  <a:lnTo>
                    <a:pt x="2317" y="192"/>
                  </a:lnTo>
                  <a:lnTo>
                    <a:pt x="2330" y="146"/>
                  </a:lnTo>
                  <a:lnTo>
                    <a:pt x="2347" y="98"/>
                  </a:lnTo>
                  <a:lnTo>
                    <a:pt x="2376" y="46"/>
                  </a:lnTo>
                  <a:lnTo>
                    <a:pt x="2396" y="18"/>
                  </a:lnTo>
                  <a:lnTo>
                    <a:pt x="2411" y="0"/>
                  </a:lnTo>
                  <a:lnTo>
                    <a:pt x="2371" y="0"/>
                  </a:lnTo>
                  <a:lnTo>
                    <a:pt x="2340" y="34"/>
                  </a:lnTo>
                  <a:lnTo>
                    <a:pt x="2281" y="106"/>
                  </a:lnTo>
                  <a:lnTo>
                    <a:pt x="2234" y="176"/>
                  </a:lnTo>
                  <a:lnTo>
                    <a:pt x="2195" y="241"/>
                  </a:lnTo>
                  <a:lnTo>
                    <a:pt x="2164" y="303"/>
                  </a:lnTo>
                  <a:lnTo>
                    <a:pt x="2139" y="360"/>
                  </a:lnTo>
                  <a:lnTo>
                    <a:pt x="2135" y="374"/>
                  </a:lnTo>
                  <a:lnTo>
                    <a:pt x="2130" y="371"/>
                  </a:lnTo>
                  <a:lnTo>
                    <a:pt x="2088" y="353"/>
                  </a:lnTo>
                  <a:lnTo>
                    <a:pt x="2117" y="294"/>
                  </a:lnTo>
                  <a:lnTo>
                    <a:pt x="2161" y="219"/>
                  </a:lnTo>
                  <a:lnTo>
                    <a:pt x="2167" y="211"/>
                  </a:lnTo>
                  <a:lnTo>
                    <a:pt x="2248" y="114"/>
                  </a:lnTo>
                  <a:lnTo>
                    <a:pt x="2343" y="13"/>
                  </a:lnTo>
                  <a:lnTo>
                    <a:pt x="2359" y="0"/>
                  </a:lnTo>
                  <a:lnTo>
                    <a:pt x="2328" y="0"/>
                  </a:lnTo>
                  <a:lnTo>
                    <a:pt x="2322" y="5"/>
                  </a:lnTo>
                  <a:lnTo>
                    <a:pt x="2231" y="71"/>
                  </a:lnTo>
                  <a:lnTo>
                    <a:pt x="2132" y="135"/>
                  </a:lnTo>
                  <a:lnTo>
                    <a:pt x="2030" y="195"/>
                  </a:lnTo>
                  <a:lnTo>
                    <a:pt x="1924" y="253"/>
                  </a:lnTo>
                  <a:lnTo>
                    <a:pt x="1817" y="309"/>
                  </a:lnTo>
                  <a:lnTo>
                    <a:pt x="1709" y="363"/>
                  </a:lnTo>
                  <a:lnTo>
                    <a:pt x="1636" y="399"/>
                  </a:lnTo>
                  <a:lnTo>
                    <a:pt x="1574" y="425"/>
                  </a:lnTo>
                  <a:lnTo>
                    <a:pt x="1575" y="422"/>
                  </a:lnTo>
                  <a:lnTo>
                    <a:pt x="1592" y="367"/>
                  </a:lnTo>
                  <a:lnTo>
                    <a:pt x="1614" y="318"/>
                  </a:lnTo>
                  <a:lnTo>
                    <a:pt x="1640" y="266"/>
                  </a:lnTo>
                  <a:lnTo>
                    <a:pt x="1675" y="215"/>
                  </a:lnTo>
                  <a:lnTo>
                    <a:pt x="1711" y="169"/>
                  </a:lnTo>
                  <a:lnTo>
                    <a:pt x="1731" y="148"/>
                  </a:lnTo>
                  <a:lnTo>
                    <a:pt x="1795" y="145"/>
                  </a:lnTo>
                  <a:lnTo>
                    <a:pt x="1868" y="138"/>
                  </a:lnTo>
                  <a:lnTo>
                    <a:pt x="1942" y="127"/>
                  </a:lnTo>
                  <a:lnTo>
                    <a:pt x="2017" y="109"/>
                  </a:lnTo>
                  <a:lnTo>
                    <a:pt x="2096" y="79"/>
                  </a:lnTo>
                  <a:lnTo>
                    <a:pt x="2177" y="41"/>
                  </a:lnTo>
                  <a:lnTo>
                    <a:pt x="2242" y="0"/>
                  </a:lnTo>
                  <a:lnTo>
                    <a:pt x="2232" y="0"/>
                  </a:lnTo>
                  <a:lnTo>
                    <a:pt x="2202" y="16"/>
                  </a:lnTo>
                  <a:lnTo>
                    <a:pt x="2153" y="41"/>
                  </a:lnTo>
                  <a:lnTo>
                    <a:pt x="2071" y="71"/>
                  </a:lnTo>
                  <a:lnTo>
                    <a:pt x="1990" y="93"/>
                  </a:lnTo>
                  <a:lnTo>
                    <a:pt x="1915" y="105"/>
                  </a:lnTo>
                  <a:lnTo>
                    <a:pt x="1838" y="112"/>
                  </a:lnTo>
                  <a:lnTo>
                    <a:pt x="1765" y="116"/>
                  </a:lnTo>
                  <a:lnTo>
                    <a:pt x="1761" y="116"/>
                  </a:lnTo>
                  <a:lnTo>
                    <a:pt x="1797" y="81"/>
                  </a:lnTo>
                  <a:lnTo>
                    <a:pt x="1826" y="58"/>
                  </a:lnTo>
                  <a:lnTo>
                    <a:pt x="1902" y="49"/>
                  </a:lnTo>
                  <a:lnTo>
                    <a:pt x="1995" y="30"/>
                  </a:lnTo>
                  <a:lnTo>
                    <a:pt x="2086" y="3"/>
                  </a:lnTo>
                  <a:lnTo>
                    <a:pt x="2093" y="0"/>
                  </a:lnTo>
                  <a:lnTo>
                    <a:pt x="1950" y="0"/>
                  </a:lnTo>
                  <a:lnTo>
                    <a:pt x="1924" y="6"/>
                  </a:lnTo>
                  <a:lnTo>
                    <a:pt x="1884" y="11"/>
                  </a:lnTo>
                  <a:lnTo>
                    <a:pt x="1896" y="2"/>
                  </a:lnTo>
                  <a:lnTo>
                    <a:pt x="1899" y="0"/>
                  </a:lnTo>
                  <a:lnTo>
                    <a:pt x="1816" y="0"/>
                  </a:lnTo>
                  <a:lnTo>
                    <a:pt x="1804" y="11"/>
                  </a:lnTo>
                  <a:lnTo>
                    <a:pt x="1795" y="20"/>
                  </a:lnTo>
                  <a:lnTo>
                    <a:pt x="1747" y="24"/>
                  </a:lnTo>
                  <a:lnTo>
                    <a:pt x="1657" y="23"/>
                  </a:lnTo>
                  <a:lnTo>
                    <a:pt x="1571" y="10"/>
                  </a:lnTo>
                  <a:lnTo>
                    <a:pt x="1525" y="0"/>
                  </a:lnTo>
                  <a:lnTo>
                    <a:pt x="1392" y="0"/>
                  </a:lnTo>
                  <a:lnTo>
                    <a:pt x="1430" y="13"/>
                  </a:lnTo>
                  <a:lnTo>
                    <a:pt x="1521" y="38"/>
                  </a:lnTo>
                  <a:lnTo>
                    <a:pt x="1615" y="55"/>
                  </a:lnTo>
                  <a:lnTo>
                    <a:pt x="1711" y="62"/>
                  </a:lnTo>
                  <a:lnTo>
                    <a:pt x="1757" y="62"/>
                  </a:lnTo>
                  <a:lnTo>
                    <a:pt x="1754" y="65"/>
                  </a:lnTo>
                  <a:lnTo>
                    <a:pt x="1712" y="115"/>
                  </a:lnTo>
                  <a:lnTo>
                    <a:pt x="1695" y="115"/>
                  </a:lnTo>
                  <a:lnTo>
                    <a:pt x="1625" y="114"/>
                  </a:lnTo>
                  <a:lnTo>
                    <a:pt x="1559" y="114"/>
                  </a:lnTo>
                  <a:lnTo>
                    <a:pt x="1495" y="116"/>
                  </a:lnTo>
                  <a:lnTo>
                    <a:pt x="1432" y="126"/>
                  </a:lnTo>
                  <a:lnTo>
                    <a:pt x="1368" y="141"/>
                  </a:lnTo>
                  <a:lnTo>
                    <a:pt x="1308" y="165"/>
                  </a:lnTo>
                  <a:lnTo>
                    <a:pt x="1259" y="189"/>
                  </a:lnTo>
                  <a:lnTo>
                    <a:pt x="1213" y="224"/>
                  </a:lnTo>
                  <a:lnTo>
                    <a:pt x="1172" y="267"/>
                  </a:lnTo>
                  <a:lnTo>
                    <a:pt x="1143" y="315"/>
                  </a:lnTo>
                  <a:lnTo>
                    <a:pt x="1130" y="355"/>
                  </a:lnTo>
                  <a:lnTo>
                    <a:pt x="1126" y="395"/>
                  </a:lnTo>
                  <a:lnTo>
                    <a:pt x="1129" y="435"/>
                  </a:lnTo>
                  <a:lnTo>
                    <a:pt x="1142" y="476"/>
                  </a:lnTo>
                  <a:lnTo>
                    <a:pt x="1160" y="513"/>
                  </a:lnTo>
                  <a:lnTo>
                    <a:pt x="1182" y="542"/>
                  </a:lnTo>
                  <a:lnTo>
                    <a:pt x="1207" y="564"/>
                  </a:lnTo>
                  <a:lnTo>
                    <a:pt x="1178" y="575"/>
                  </a:lnTo>
                  <a:lnTo>
                    <a:pt x="1164" y="580"/>
                  </a:lnTo>
                  <a:lnTo>
                    <a:pt x="1153" y="573"/>
                  </a:lnTo>
                  <a:lnTo>
                    <a:pt x="1143" y="566"/>
                  </a:lnTo>
                  <a:lnTo>
                    <a:pt x="1127" y="557"/>
                  </a:lnTo>
                  <a:lnTo>
                    <a:pt x="1105" y="539"/>
                  </a:lnTo>
                  <a:lnTo>
                    <a:pt x="1079" y="510"/>
                  </a:lnTo>
                  <a:lnTo>
                    <a:pt x="1053" y="472"/>
                  </a:lnTo>
                  <a:lnTo>
                    <a:pt x="1062" y="471"/>
                  </a:lnTo>
                  <a:lnTo>
                    <a:pt x="1074" y="467"/>
                  </a:lnTo>
                  <a:lnTo>
                    <a:pt x="1085" y="455"/>
                  </a:lnTo>
                  <a:lnTo>
                    <a:pt x="1094" y="442"/>
                  </a:lnTo>
                  <a:lnTo>
                    <a:pt x="1098" y="428"/>
                  </a:lnTo>
                  <a:lnTo>
                    <a:pt x="1102" y="402"/>
                  </a:lnTo>
                  <a:lnTo>
                    <a:pt x="1099" y="379"/>
                  </a:lnTo>
                  <a:lnTo>
                    <a:pt x="1096" y="369"/>
                  </a:lnTo>
                  <a:lnTo>
                    <a:pt x="1092" y="348"/>
                  </a:lnTo>
                  <a:lnTo>
                    <a:pt x="1087" y="319"/>
                  </a:lnTo>
                  <a:lnTo>
                    <a:pt x="1088" y="284"/>
                  </a:lnTo>
                  <a:lnTo>
                    <a:pt x="1096" y="241"/>
                  </a:lnTo>
                  <a:lnTo>
                    <a:pt x="1114" y="198"/>
                  </a:lnTo>
                  <a:lnTo>
                    <a:pt x="1139" y="152"/>
                  </a:lnTo>
                  <a:lnTo>
                    <a:pt x="1171" y="112"/>
                  </a:lnTo>
                  <a:lnTo>
                    <a:pt x="1211" y="76"/>
                  </a:lnTo>
                  <a:lnTo>
                    <a:pt x="1255" y="46"/>
                  </a:lnTo>
                  <a:lnTo>
                    <a:pt x="1299" y="25"/>
                  </a:lnTo>
                  <a:lnTo>
                    <a:pt x="1345" y="14"/>
                  </a:lnTo>
                  <a:lnTo>
                    <a:pt x="1376" y="13"/>
                  </a:lnTo>
                  <a:lnTo>
                    <a:pt x="1404" y="14"/>
                  </a:lnTo>
                  <a:lnTo>
                    <a:pt x="1425" y="17"/>
                  </a:lnTo>
                  <a:lnTo>
                    <a:pt x="1438" y="20"/>
                  </a:lnTo>
                  <a:lnTo>
                    <a:pt x="1426" y="12"/>
                  </a:lnTo>
                  <a:lnTo>
                    <a:pt x="1404" y="7"/>
                  </a:lnTo>
                  <a:lnTo>
                    <a:pt x="1377" y="0"/>
                  </a:lnTo>
                  <a:lnTo>
                    <a:pt x="1273" y="0"/>
                  </a:lnTo>
                  <a:lnTo>
                    <a:pt x="1254" y="2"/>
                  </a:lnTo>
                  <a:lnTo>
                    <a:pt x="1211" y="15"/>
                  </a:lnTo>
                  <a:lnTo>
                    <a:pt x="1167" y="36"/>
                  </a:lnTo>
                  <a:lnTo>
                    <a:pt x="1124" y="61"/>
                  </a:lnTo>
                  <a:lnTo>
                    <a:pt x="1088" y="89"/>
                  </a:lnTo>
                  <a:lnTo>
                    <a:pt x="1057" y="121"/>
                  </a:lnTo>
                  <a:lnTo>
                    <a:pt x="1029" y="152"/>
                  </a:lnTo>
                  <a:lnTo>
                    <a:pt x="1002" y="189"/>
                  </a:lnTo>
                  <a:lnTo>
                    <a:pt x="977" y="231"/>
                  </a:lnTo>
                  <a:lnTo>
                    <a:pt x="958" y="279"/>
                  </a:lnTo>
                  <a:lnTo>
                    <a:pt x="946" y="331"/>
                  </a:lnTo>
                  <a:lnTo>
                    <a:pt x="939" y="379"/>
                  </a:lnTo>
                  <a:lnTo>
                    <a:pt x="941" y="429"/>
                  </a:lnTo>
                  <a:lnTo>
                    <a:pt x="946" y="479"/>
                  </a:lnTo>
                  <a:lnTo>
                    <a:pt x="959" y="523"/>
                  </a:lnTo>
                  <a:lnTo>
                    <a:pt x="976" y="564"/>
                  </a:lnTo>
                  <a:lnTo>
                    <a:pt x="993" y="595"/>
                  </a:lnTo>
                  <a:lnTo>
                    <a:pt x="1012" y="622"/>
                  </a:lnTo>
                  <a:lnTo>
                    <a:pt x="1028" y="637"/>
                  </a:lnTo>
                  <a:lnTo>
                    <a:pt x="966" y="666"/>
                  </a:lnTo>
                  <a:lnTo>
                    <a:pt x="905" y="701"/>
                  </a:lnTo>
                  <a:lnTo>
                    <a:pt x="845" y="739"/>
                  </a:lnTo>
                  <a:lnTo>
                    <a:pt x="792" y="781"/>
                  </a:lnTo>
                  <a:lnTo>
                    <a:pt x="744" y="830"/>
                  </a:lnTo>
                  <a:lnTo>
                    <a:pt x="706" y="883"/>
                  </a:lnTo>
                  <a:lnTo>
                    <a:pt x="672" y="941"/>
                  </a:lnTo>
                  <a:lnTo>
                    <a:pt x="649" y="993"/>
                  </a:lnTo>
                  <a:lnTo>
                    <a:pt x="638" y="1043"/>
                  </a:lnTo>
                  <a:lnTo>
                    <a:pt x="635" y="1091"/>
                  </a:lnTo>
                  <a:lnTo>
                    <a:pt x="641" y="1138"/>
                  </a:lnTo>
                  <a:lnTo>
                    <a:pt x="654" y="1181"/>
                  </a:lnTo>
                  <a:lnTo>
                    <a:pt x="674" y="1217"/>
                  </a:lnTo>
                  <a:lnTo>
                    <a:pt x="700" y="1244"/>
                  </a:lnTo>
                  <a:lnTo>
                    <a:pt x="730" y="1262"/>
                  </a:lnTo>
                  <a:lnTo>
                    <a:pt x="767" y="1268"/>
                  </a:lnTo>
                  <a:lnTo>
                    <a:pt x="799" y="1262"/>
                  </a:lnTo>
                  <a:lnTo>
                    <a:pt x="822" y="1252"/>
                  </a:lnTo>
                  <a:lnTo>
                    <a:pt x="840" y="1239"/>
                  </a:lnTo>
                  <a:lnTo>
                    <a:pt x="851" y="1221"/>
                  </a:lnTo>
                  <a:lnTo>
                    <a:pt x="858" y="1204"/>
                  </a:lnTo>
                  <a:lnTo>
                    <a:pt x="861" y="1187"/>
                  </a:lnTo>
                  <a:lnTo>
                    <a:pt x="862" y="1173"/>
                  </a:lnTo>
                  <a:lnTo>
                    <a:pt x="863" y="1163"/>
                  </a:lnTo>
                  <a:lnTo>
                    <a:pt x="863" y="1157"/>
                  </a:lnTo>
                  <a:lnTo>
                    <a:pt x="862" y="1162"/>
                  </a:lnTo>
                  <a:lnTo>
                    <a:pt x="861" y="1173"/>
                  </a:lnTo>
                  <a:lnTo>
                    <a:pt x="860" y="1186"/>
                  </a:lnTo>
                  <a:lnTo>
                    <a:pt x="856" y="1204"/>
                  </a:lnTo>
                  <a:lnTo>
                    <a:pt x="850" y="1221"/>
                  </a:lnTo>
                  <a:lnTo>
                    <a:pt x="838" y="1235"/>
                  </a:lnTo>
                  <a:lnTo>
                    <a:pt x="821" y="1250"/>
                  </a:lnTo>
                  <a:lnTo>
                    <a:pt x="798" y="1259"/>
                  </a:lnTo>
                  <a:lnTo>
                    <a:pt x="767" y="1264"/>
                  </a:lnTo>
                  <a:lnTo>
                    <a:pt x="731" y="1256"/>
                  </a:lnTo>
                  <a:lnTo>
                    <a:pt x="704" y="1239"/>
                  </a:lnTo>
                  <a:lnTo>
                    <a:pt x="679" y="1212"/>
                  </a:lnTo>
                  <a:lnTo>
                    <a:pt x="660" y="1178"/>
                  </a:lnTo>
                  <a:lnTo>
                    <a:pt x="649" y="1136"/>
                  </a:lnTo>
                  <a:lnTo>
                    <a:pt x="646" y="1091"/>
                  </a:lnTo>
                  <a:lnTo>
                    <a:pt x="649" y="1045"/>
                  </a:lnTo>
                  <a:lnTo>
                    <a:pt x="664" y="996"/>
                  </a:lnTo>
                  <a:lnTo>
                    <a:pt x="684" y="948"/>
                  </a:lnTo>
                  <a:lnTo>
                    <a:pt x="718" y="891"/>
                  </a:lnTo>
                  <a:lnTo>
                    <a:pt x="759" y="842"/>
                  </a:lnTo>
                  <a:lnTo>
                    <a:pt x="803" y="796"/>
                  </a:lnTo>
                  <a:lnTo>
                    <a:pt x="857" y="755"/>
                  </a:lnTo>
                  <a:lnTo>
                    <a:pt x="915" y="719"/>
                  </a:lnTo>
                  <a:lnTo>
                    <a:pt x="979" y="688"/>
                  </a:lnTo>
                  <a:lnTo>
                    <a:pt x="1044" y="657"/>
                  </a:lnTo>
                  <a:lnTo>
                    <a:pt x="1049" y="656"/>
                  </a:lnTo>
                  <a:lnTo>
                    <a:pt x="1050" y="657"/>
                  </a:lnTo>
                  <a:lnTo>
                    <a:pt x="1065" y="668"/>
                  </a:lnTo>
                  <a:lnTo>
                    <a:pt x="1074" y="674"/>
                  </a:lnTo>
                  <a:lnTo>
                    <a:pt x="1103" y="686"/>
                  </a:lnTo>
                  <a:lnTo>
                    <a:pt x="1129" y="691"/>
                  </a:lnTo>
                  <a:lnTo>
                    <a:pt x="1154" y="688"/>
                  </a:lnTo>
                  <a:lnTo>
                    <a:pt x="1175" y="681"/>
                  </a:lnTo>
                  <a:lnTo>
                    <a:pt x="1189" y="667"/>
                  </a:lnTo>
                  <a:lnTo>
                    <a:pt x="1198" y="653"/>
                  </a:lnTo>
                  <a:lnTo>
                    <a:pt x="1198" y="636"/>
                  </a:lnTo>
                  <a:lnTo>
                    <a:pt x="1194" y="620"/>
                  </a:lnTo>
                  <a:lnTo>
                    <a:pt x="1187" y="607"/>
                  </a:lnTo>
                  <a:lnTo>
                    <a:pt x="1185" y="604"/>
                  </a:lnTo>
                  <a:lnTo>
                    <a:pt x="1189" y="603"/>
                  </a:lnTo>
                  <a:lnTo>
                    <a:pt x="1242" y="585"/>
                  </a:lnTo>
                  <a:lnTo>
                    <a:pt x="1274" y="597"/>
                  </a:lnTo>
                  <a:lnTo>
                    <a:pt x="1311" y="605"/>
                  </a:lnTo>
                  <a:lnTo>
                    <a:pt x="1346" y="605"/>
                  </a:lnTo>
                  <a:lnTo>
                    <a:pt x="1382" y="601"/>
                  </a:lnTo>
                  <a:lnTo>
                    <a:pt x="1416" y="589"/>
                  </a:lnTo>
                  <a:lnTo>
                    <a:pt x="1448" y="574"/>
                  </a:lnTo>
                  <a:lnTo>
                    <a:pt x="1476" y="551"/>
                  </a:lnTo>
                  <a:lnTo>
                    <a:pt x="1498" y="523"/>
                  </a:lnTo>
                  <a:lnTo>
                    <a:pt x="1515" y="492"/>
                  </a:lnTo>
                  <a:lnTo>
                    <a:pt x="1551" y="480"/>
                  </a:lnTo>
                  <a:lnTo>
                    <a:pt x="1547" y="527"/>
                  </a:lnTo>
                  <a:lnTo>
                    <a:pt x="1547" y="588"/>
                  </a:lnTo>
                  <a:lnTo>
                    <a:pt x="1555" y="648"/>
                  </a:lnTo>
                  <a:lnTo>
                    <a:pt x="1568" y="702"/>
                  </a:lnTo>
                  <a:lnTo>
                    <a:pt x="1595" y="761"/>
                  </a:lnTo>
                  <a:lnTo>
                    <a:pt x="1630" y="814"/>
                  </a:lnTo>
                  <a:lnTo>
                    <a:pt x="1672" y="860"/>
                  </a:lnTo>
                  <a:lnTo>
                    <a:pt x="1720" y="900"/>
                  </a:lnTo>
                  <a:lnTo>
                    <a:pt x="1732" y="907"/>
                  </a:lnTo>
                  <a:lnTo>
                    <a:pt x="1704" y="997"/>
                  </a:lnTo>
                  <a:lnTo>
                    <a:pt x="1688" y="1070"/>
                  </a:lnTo>
                  <a:lnTo>
                    <a:pt x="1665" y="1098"/>
                  </a:lnTo>
                  <a:lnTo>
                    <a:pt x="1635" y="1119"/>
                  </a:lnTo>
                  <a:lnTo>
                    <a:pt x="1600" y="1135"/>
                  </a:lnTo>
                  <a:lnTo>
                    <a:pt x="1562" y="1141"/>
                  </a:lnTo>
                  <a:lnTo>
                    <a:pt x="1532" y="1136"/>
                  </a:lnTo>
                  <a:lnTo>
                    <a:pt x="1504" y="1128"/>
                  </a:lnTo>
                  <a:lnTo>
                    <a:pt x="1482" y="1109"/>
                  </a:lnTo>
                  <a:lnTo>
                    <a:pt x="1465" y="1088"/>
                  </a:lnTo>
                  <a:lnTo>
                    <a:pt x="1452" y="1061"/>
                  </a:lnTo>
                  <a:lnTo>
                    <a:pt x="1449" y="1030"/>
                  </a:lnTo>
                  <a:lnTo>
                    <a:pt x="1452" y="1001"/>
                  </a:lnTo>
                  <a:lnTo>
                    <a:pt x="1465" y="975"/>
                  </a:lnTo>
                  <a:lnTo>
                    <a:pt x="1484" y="956"/>
                  </a:lnTo>
                  <a:lnTo>
                    <a:pt x="1508" y="943"/>
                  </a:lnTo>
                  <a:lnTo>
                    <a:pt x="1536" y="938"/>
                  </a:lnTo>
                  <a:lnTo>
                    <a:pt x="1560" y="941"/>
                  </a:lnTo>
                  <a:lnTo>
                    <a:pt x="1579" y="951"/>
                  </a:lnTo>
                  <a:lnTo>
                    <a:pt x="1594" y="966"/>
                  </a:lnTo>
                  <a:lnTo>
                    <a:pt x="1607" y="987"/>
                  </a:lnTo>
                  <a:lnTo>
                    <a:pt x="1610" y="1009"/>
                  </a:lnTo>
                  <a:lnTo>
                    <a:pt x="1605" y="1032"/>
                  </a:lnTo>
                  <a:lnTo>
                    <a:pt x="1594" y="1050"/>
                  </a:lnTo>
                  <a:lnTo>
                    <a:pt x="1577" y="1063"/>
                  </a:lnTo>
                  <a:lnTo>
                    <a:pt x="1580" y="1062"/>
                  </a:lnTo>
                  <a:lnTo>
                    <a:pt x="1600" y="1050"/>
                  </a:lnTo>
                  <a:lnTo>
                    <a:pt x="1612" y="1028"/>
                  </a:lnTo>
                  <a:lnTo>
                    <a:pt x="1618" y="1001"/>
                  </a:lnTo>
                  <a:lnTo>
                    <a:pt x="1612" y="976"/>
                  </a:lnTo>
                  <a:lnTo>
                    <a:pt x="1601" y="954"/>
                  </a:lnTo>
                  <a:lnTo>
                    <a:pt x="1582" y="936"/>
                  </a:lnTo>
                  <a:lnTo>
                    <a:pt x="1561" y="926"/>
                  </a:lnTo>
                  <a:lnTo>
                    <a:pt x="1534" y="920"/>
                  </a:lnTo>
                  <a:lnTo>
                    <a:pt x="1500" y="927"/>
                  </a:lnTo>
                  <a:lnTo>
                    <a:pt x="1474" y="942"/>
                  </a:lnTo>
                  <a:lnTo>
                    <a:pt x="1452" y="963"/>
                  </a:lnTo>
                  <a:lnTo>
                    <a:pt x="1438" y="993"/>
                  </a:lnTo>
                  <a:lnTo>
                    <a:pt x="1433" y="1025"/>
                  </a:lnTo>
                  <a:lnTo>
                    <a:pt x="1439" y="1058"/>
                  </a:lnTo>
                  <a:lnTo>
                    <a:pt x="1452" y="1088"/>
                  </a:lnTo>
                  <a:lnTo>
                    <a:pt x="1473" y="1115"/>
                  </a:lnTo>
                  <a:lnTo>
                    <a:pt x="1499" y="1134"/>
                  </a:lnTo>
                  <a:lnTo>
                    <a:pt x="1529" y="1146"/>
                  </a:lnTo>
                  <a:lnTo>
                    <a:pt x="1563" y="1152"/>
                  </a:lnTo>
                  <a:lnTo>
                    <a:pt x="1600" y="1147"/>
                  </a:lnTo>
                  <a:lnTo>
                    <a:pt x="1635" y="1134"/>
                  </a:lnTo>
                  <a:lnTo>
                    <a:pt x="1662" y="1114"/>
                  </a:lnTo>
                  <a:lnTo>
                    <a:pt x="1683" y="1094"/>
                  </a:lnTo>
                  <a:lnTo>
                    <a:pt x="1682" y="1097"/>
                  </a:lnTo>
                  <a:lnTo>
                    <a:pt x="1669" y="1194"/>
                  </a:lnTo>
                  <a:lnTo>
                    <a:pt x="1659" y="1285"/>
                  </a:lnTo>
                  <a:lnTo>
                    <a:pt x="1659" y="1375"/>
                  </a:lnTo>
                  <a:lnTo>
                    <a:pt x="1664" y="1463"/>
                  </a:lnTo>
                  <a:lnTo>
                    <a:pt x="1676" y="1545"/>
                  </a:lnTo>
                  <a:lnTo>
                    <a:pt x="1691" y="1624"/>
                  </a:lnTo>
                  <a:lnTo>
                    <a:pt x="1712" y="1698"/>
                  </a:lnTo>
                  <a:lnTo>
                    <a:pt x="1735" y="1768"/>
                  </a:lnTo>
                  <a:lnTo>
                    <a:pt x="1766" y="1834"/>
                  </a:lnTo>
                  <a:lnTo>
                    <a:pt x="1798" y="1894"/>
                  </a:lnTo>
                  <a:lnTo>
                    <a:pt x="1832" y="1951"/>
                  </a:lnTo>
                  <a:lnTo>
                    <a:pt x="1871" y="2003"/>
                  </a:lnTo>
                  <a:lnTo>
                    <a:pt x="1909" y="2049"/>
                  </a:lnTo>
                  <a:lnTo>
                    <a:pt x="1969" y="2111"/>
                  </a:lnTo>
                  <a:lnTo>
                    <a:pt x="2034" y="2165"/>
                  </a:lnTo>
                  <a:lnTo>
                    <a:pt x="2106" y="2216"/>
                  </a:lnTo>
                  <a:lnTo>
                    <a:pt x="2182" y="2259"/>
                  </a:lnTo>
                  <a:lnTo>
                    <a:pt x="2258" y="2294"/>
                  </a:lnTo>
                  <a:lnTo>
                    <a:pt x="2341" y="2322"/>
                  </a:lnTo>
                  <a:lnTo>
                    <a:pt x="2424" y="2341"/>
                  </a:lnTo>
                  <a:lnTo>
                    <a:pt x="2509" y="2356"/>
                  </a:lnTo>
                  <a:lnTo>
                    <a:pt x="2594" y="23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>
                <a:latin typeface="Times New Roman" panose="02020603050405020304" pitchFamily="18" charset="0"/>
              </a:endParaRPr>
            </a:p>
          </p:txBody>
        </p:sp>
        <p:sp>
          <p:nvSpPr>
            <p:cNvPr id="8" name="Forma libre 6"/>
            <p:cNvSpPr>
              <a:spLocks noEditPoints="1"/>
            </p:cNvSpPr>
            <p:nvPr/>
          </p:nvSpPr>
          <p:spPr bwMode="black">
            <a:xfrm>
              <a:off x="1588" y="1588"/>
              <a:ext cx="8237538" cy="3016250"/>
            </a:xfrm>
            <a:custGeom>
              <a:avLst/>
              <a:gdLst>
                <a:gd name="T0" fmla="*/ 955 w 5189"/>
                <a:gd name="T1" fmla="*/ 1101 h 1900"/>
                <a:gd name="T2" fmla="*/ 1055 w 5189"/>
                <a:gd name="T3" fmla="*/ 1035 h 1900"/>
                <a:gd name="T4" fmla="*/ 1015 w 5189"/>
                <a:gd name="T5" fmla="*/ 1351 h 1900"/>
                <a:gd name="T6" fmla="*/ 755 w 5189"/>
                <a:gd name="T7" fmla="*/ 1168 h 1900"/>
                <a:gd name="T8" fmla="*/ 1230 w 5189"/>
                <a:gd name="T9" fmla="*/ 1701 h 1900"/>
                <a:gd name="T10" fmla="*/ 963 w 5189"/>
                <a:gd name="T11" fmla="*/ 917 h 1900"/>
                <a:gd name="T12" fmla="*/ 928 w 5189"/>
                <a:gd name="T13" fmla="*/ 934 h 1900"/>
                <a:gd name="T14" fmla="*/ 1138 w 5189"/>
                <a:gd name="T15" fmla="*/ 892 h 1900"/>
                <a:gd name="T16" fmla="*/ 938 w 5189"/>
                <a:gd name="T17" fmla="*/ 1221 h 1900"/>
                <a:gd name="T18" fmla="*/ 531 w 5189"/>
                <a:gd name="T19" fmla="*/ 657 h 1900"/>
                <a:gd name="T20" fmla="*/ 492 w 5189"/>
                <a:gd name="T21" fmla="*/ 579 h 1900"/>
                <a:gd name="T22" fmla="*/ 342 w 5189"/>
                <a:gd name="T23" fmla="*/ 488 h 1900"/>
                <a:gd name="T24" fmla="*/ 3635 w 5189"/>
                <a:gd name="T25" fmla="*/ 377 h 1900"/>
                <a:gd name="T26" fmla="*/ 586 w 5189"/>
                <a:gd name="T27" fmla="*/ 551 h 1900"/>
                <a:gd name="T28" fmla="*/ 693 w 5189"/>
                <a:gd name="T29" fmla="*/ 256 h 1900"/>
                <a:gd name="T30" fmla="*/ 4760 w 5189"/>
                <a:gd name="T31" fmla="*/ 281 h 1900"/>
                <a:gd name="T32" fmla="*/ 4609 w 5189"/>
                <a:gd name="T33" fmla="*/ 336 h 1900"/>
                <a:gd name="T34" fmla="*/ 4791 w 5189"/>
                <a:gd name="T35" fmla="*/ 335 h 1900"/>
                <a:gd name="T36" fmla="*/ 5057 w 5189"/>
                <a:gd name="T37" fmla="*/ 329 h 1900"/>
                <a:gd name="T38" fmla="*/ 5171 w 5189"/>
                <a:gd name="T39" fmla="*/ 348 h 1900"/>
                <a:gd name="T40" fmla="*/ 4254 w 5189"/>
                <a:gd name="T41" fmla="*/ 454 h 1900"/>
                <a:gd name="T42" fmla="*/ 4332 w 5189"/>
                <a:gd name="T43" fmla="*/ 490 h 1900"/>
                <a:gd name="T44" fmla="*/ 4260 w 5189"/>
                <a:gd name="T45" fmla="*/ 379 h 1900"/>
                <a:gd name="T46" fmla="*/ 4044 w 5189"/>
                <a:gd name="T47" fmla="*/ 457 h 1900"/>
                <a:gd name="T48" fmla="*/ 4228 w 5189"/>
                <a:gd name="T49" fmla="*/ 376 h 1900"/>
                <a:gd name="T50" fmla="*/ 3641 w 5189"/>
                <a:gd name="T51" fmla="*/ 414 h 1900"/>
                <a:gd name="T52" fmla="*/ 3656 w 5189"/>
                <a:gd name="T53" fmla="*/ 393 h 1900"/>
                <a:gd name="T54" fmla="*/ 4190 w 5189"/>
                <a:gd name="T55" fmla="*/ 365 h 1900"/>
                <a:gd name="T56" fmla="*/ 1583 w 5189"/>
                <a:gd name="T57" fmla="*/ 0 h 1900"/>
                <a:gd name="T58" fmla="*/ 4859 w 5189"/>
                <a:gd name="T59" fmla="*/ 141 h 1900"/>
                <a:gd name="T60" fmla="*/ 4847 w 5189"/>
                <a:gd name="T61" fmla="*/ 144 h 1900"/>
                <a:gd name="T62" fmla="*/ 4516 w 5189"/>
                <a:gd name="T63" fmla="*/ 63 h 1900"/>
                <a:gd name="T64" fmla="*/ 4588 w 5189"/>
                <a:gd name="T65" fmla="*/ 112 h 1900"/>
                <a:gd name="T66" fmla="*/ 4202 w 5189"/>
                <a:gd name="T67" fmla="*/ 24 h 1900"/>
                <a:gd name="T68" fmla="*/ 2101 w 5189"/>
                <a:gd name="T69" fmla="*/ 135 h 1900"/>
                <a:gd name="T70" fmla="*/ 1783 w 5189"/>
                <a:gd name="T71" fmla="*/ 107 h 1900"/>
                <a:gd name="T72" fmla="*/ 228 w 5189"/>
                <a:gd name="T73" fmla="*/ 113 h 1900"/>
                <a:gd name="T74" fmla="*/ 4237 w 5189"/>
                <a:gd name="T75" fmla="*/ 265 h 1900"/>
                <a:gd name="T76" fmla="*/ 3234 w 5189"/>
                <a:gd name="T77" fmla="*/ 92 h 1900"/>
                <a:gd name="T78" fmla="*/ 3469 w 5189"/>
                <a:gd name="T79" fmla="*/ 0 h 1900"/>
                <a:gd name="T80" fmla="*/ 3831 w 5189"/>
                <a:gd name="T81" fmla="*/ 107 h 1900"/>
                <a:gd name="T82" fmla="*/ 3327 w 5189"/>
                <a:gd name="T83" fmla="*/ 304 h 1900"/>
                <a:gd name="T84" fmla="*/ 2247 w 5189"/>
                <a:gd name="T85" fmla="*/ 751 h 1900"/>
                <a:gd name="T86" fmla="*/ 1272 w 5189"/>
                <a:gd name="T87" fmla="*/ 1686 h 1900"/>
                <a:gd name="T88" fmla="*/ 725 w 5189"/>
                <a:gd name="T89" fmla="*/ 1161 h 1900"/>
                <a:gd name="T90" fmla="*/ 983 w 5189"/>
                <a:gd name="T91" fmla="*/ 827 h 1900"/>
                <a:gd name="T92" fmla="*/ 1014 w 5189"/>
                <a:gd name="T93" fmla="*/ 698 h 1900"/>
                <a:gd name="T94" fmla="*/ 355 w 5189"/>
                <a:gd name="T95" fmla="*/ 770 h 1900"/>
                <a:gd name="T96" fmla="*/ 858 w 5189"/>
                <a:gd name="T97" fmla="*/ 465 h 1900"/>
                <a:gd name="T98" fmla="*/ 169 w 5189"/>
                <a:gd name="T99" fmla="*/ 1270 h 1900"/>
                <a:gd name="T100" fmla="*/ 329 w 5189"/>
                <a:gd name="T101" fmla="*/ 739 h 1900"/>
                <a:gd name="T102" fmla="*/ 458 w 5189"/>
                <a:gd name="T103" fmla="*/ 131 h 1900"/>
                <a:gd name="T104" fmla="*/ 863 w 5189"/>
                <a:gd name="T105" fmla="*/ 0 h 1900"/>
                <a:gd name="T106" fmla="*/ 2363 w 5189"/>
                <a:gd name="T107" fmla="*/ 545 h 1900"/>
                <a:gd name="T108" fmla="*/ 1013 w 5189"/>
                <a:gd name="T109" fmla="*/ 0 h 1900"/>
                <a:gd name="T110" fmla="*/ 2092 w 5189"/>
                <a:gd name="T111" fmla="*/ 650 h 1900"/>
                <a:gd name="T112" fmla="*/ 1469 w 5189"/>
                <a:gd name="T113" fmla="*/ 443 h 1900"/>
                <a:gd name="T114" fmla="*/ 2271 w 5189"/>
                <a:gd name="T115" fmla="*/ 0 h 1900"/>
                <a:gd name="T116" fmla="*/ 2521 w 5189"/>
                <a:gd name="T117" fmla="*/ 45 h 1900"/>
                <a:gd name="T118" fmla="*/ 3022 w 5189"/>
                <a:gd name="T119" fmla="*/ 133 h 1900"/>
                <a:gd name="T120" fmla="*/ 3149 w 5189"/>
                <a:gd name="T121" fmla="*/ 75 h 1900"/>
                <a:gd name="T122" fmla="*/ 1642 w 5189"/>
                <a:gd name="T123" fmla="*/ 370 h 1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189" h="1900">
                  <a:moveTo>
                    <a:pt x="753" y="1561"/>
                  </a:moveTo>
                  <a:lnTo>
                    <a:pt x="765" y="1571"/>
                  </a:lnTo>
                  <a:lnTo>
                    <a:pt x="761" y="1570"/>
                  </a:lnTo>
                  <a:lnTo>
                    <a:pt x="753" y="1561"/>
                  </a:lnTo>
                  <a:close/>
                  <a:moveTo>
                    <a:pt x="695" y="1483"/>
                  </a:moveTo>
                  <a:lnTo>
                    <a:pt x="710" y="1515"/>
                  </a:lnTo>
                  <a:lnTo>
                    <a:pt x="734" y="1543"/>
                  </a:lnTo>
                  <a:lnTo>
                    <a:pt x="753" y="1561"/>
                  </a:lnTo>
                  <a:lnTo>
                    <a:pt x="735" y="1548"/>
                  </a:lnTo>
                  <a:lnTo>
                    <a:pt x="711" y="1518"/>
                  </a:lnTo>
                  <a:lnTo>
                    <a:pt x="695" y="1483"/>
                  </a:lnTo>
                  <a:lnTo>
                    <a:pt x="695" y="1483"/>
                  </a:lnTo>
                  <a:close/>
                  <a:moveTo>
                    <a:pt x="689" y="1444"/>
                  </a:moveTo>
                  <a:lnTo>
                    <a:pt x="695" y="1483"/>
                  </a:lnTo>
                  <a:lnTo>
                    <a:pt x="694" y="1482"/>
                  </a:lnTo>
                  <a:lnTo>
                    <a:pt x="689" y="1444"/>
                  </a:lnTo>
                  <a:close/>
                  <a:moveTo>
                    <a:pt x="977" y="1110"/>
                  </a:moveTo>
                  <a:lnTo>
                    <a:pt x="978" y="1110"/>
                  </a:lnTo>
                  <a:lnTo>
                    <a:pt x="977" y="1110"/>
                  </a:lnTo>
                  <a:lnTo>
                    <a:pt x="977" y="1110"/>
                  </a:lnTo>
                  <a:close/>
                  <a:moveTo>
                    <a:pt x="1000" y="1107"/>
                  </a:moveTo>
                  <a:lnTo>
                    <a:pt x="986" y="1111"/>
                  </a:lnTo>
                  <a:lnTo>
                    <a:pt x="978" y="1110"/>
                  </a:lnTo>
                  <a:lnTo>
                    <a:pt x="1000" y="1107"/>
                  </a:lnTo>
                  <a:close/>
                  <a:moveTo>
                    <a:pt x="1002" y="1106"/>
                  </a:moveTo>
                  <a:lnTo>
                    <a:pt x="1002" y="1107"/>
                  </a:lnTo>
                  <a:lnTo>
                    <a:pt x="1000" y="1107"/>
                  </a:lnTo>
                  <a:lnTo>
                    <a:pt x="1002" y="1106"/>
                  </a:lnTo>
                  <a:close/>
                  <a:moveTo>
                    <a:pt x="940" y="1091"/>
                  </a:moveTo>
                  <a:lnTo>
                    <a:pt x="955" y="1101"/>
                  </a:lnTo>
                  <a:lnTo>
                    <a:pt x="977" y="1110"/>
                  </a:lnTo>
                  <a:lnTo>
                    <a:pt x="963" y="1107"/>
                  </a:lnTo>
                  <a:lnTo>
                    <a:pt x="945" y="1097"/>
                  </a:lnTo>
                  <a:lnTo>
                    <a:pt x="940" y="1091"/>
                  </a:lnTo>
                  <a:close/>
                  <a:moveTo>
                    <a:pt x="933" y="1083"/>
                  </a:moveTo>
                  <a:lnTo>
                    <a:pt x="940" y="1091"/>
                  </a:lnTo>
                  <a:lnTo>
                    <a:pt x="935" y="1088"/>
                  </a:lnTo>
                  <a:lnTo>
                    <a:pt x="933" y="1083"/>
                  </a:lnTo>
                  <a:close/>
                  <a:moveTo>
                    <a:pt x="925" y="1067"/>
                  </a:moveTo>
                  <a:lnTo>
                    <a:pt x="933" y="1083"/>
                  </a:lnTo>
                  <a:lnTo>
                    <a:pt x="931" y="1081"/>
                  </a:lnTo>
                  <a:lnTo>
                    <a:pt x="925" y="1067"/>
                  </a:lnTo>
                  <a:close/>
                  <a:moveTo>
                    <a:pt x="923" y="1064"/>
                  </a:moveTo>
                  <a:lnTo>
                    <a:pt x="925" y="1067"/>
                  </a:lnTo>
                  <a:lnTo>
                    <a:pt x="923" y="1065"/>
                  </a:lnTo>
                  <a:lnTo>
                    <a:pt x="923" y="1064"/>
                  </a:lnTo>
                  <a:close/>
                  <a:moveTo>
                    <a:pt x="1054" y="1042"/>
                  </a:moveTo>
                  <a:lnTo>
                    <a:pt x="1053" y="1049"/>
                  </a:lnTo>
                  <a:lnTo>
                    <a:pt x="1043" y="1073"/>
                  </a:lnTo>
                  <a:lnTo>
                    <a:pt x="1027" y="1093"/>
                  </a:lnTo>
                  <a:lnTo>
                    <a:pt x="1004" y="1106"/>
                  </a:lnTo>
                  <a:lnTo>
                    <a:pt x="1002" y="1106"/>
                  </a:lnTo>
                  <a:lnTo>
                    <a:pt x="1026" y="1091"/>
                  </a:lnTo>
                  <a:lnTo>
                    <a:pt x="1045" y="1066"/>
                  </a:lnTo>
                  <a:lnTo>
                    <a:pt x="1054" y="1042"/>
                  </a:lnTo>
                  <a:close/>
                  <a:moveTo>
                    <a:pt x="921" y="1042"/>
                  </a:moveTo>
                  <a:lnTo>
                    <a:pt x="923" y="1064"/>
                  </a:lnTo>
                  <a:lnTo>
                    <a:pt x="923" y="1064"/>
                  </a:lnTo>
                  <a:lnTo>
                    <a:pt x="921" y="1042"/>
                  </a:lnTo>
                  <a:close/>
                  <a:moveTo>
                    <a:pt x="1055" y="1035"/>
                  </a:moveTo>
                  <a:lnTo>
                    <a:pt x="1056" y="1038"/>
                  </a:lnTo>
                  <a:lnTo>
                    <a:pt x="1054" y="1042"/>
                  </a:lnTo>
                  <a:lnTo>
                    <a:pt x="1055" y="1035"/>
                  </a:lnTo>
                  <a:close/>
                  <a:moveTo>
                    <a:pt x="936" y="853"/>
                  </a:moveTo>
                  <a:lnTo>
                    <a:pt x="941" y="855"/>
                  </a:lnTo>
                  <a:lnTo>
                    <a:pt x="955" y="856"/>
                  </a:lnTo>
                  <a:lnTo>
                    <a:pt x="954" y="857"/>
                  </a:lnTo>
                  <a:lnTo>
                    <a:pt x="939" y="856"/>
                  </a:lnTo>
                  <a:lnTo>
                    <a:pt x="936" y="853"/>
                  </a:lnTo>
                  <a:close/>
                  <a:moveTo>
                    <a:pt x="1158" y="847"/>
                  </a:moveTo>
                  <a:lnTo>
                    <a:pt x="1165" y="861"/>
                  </a:lnTo>
                  <a:lnTo>
                    <a:pt x="1183" y="911"/>
                  </a:lnTo>
                  <a:lnTo>
                    <a:pt x="1195" y="960"/>
                  </a:lnTo>
                  <a:lnTo>
                    <a:pt x="1200" y="1006"/>
                  </a:lnTo>
                  <a:lnTo>
                    <a:pt x="1196" y="1047"/>
                  </a:lnTo>
                  <a:lnTo>
                    <a:pt x="1188" y="1084"/>
                  </a:lnTo>
                  <a:lnTo>
                    <a:pt x="1175" y="1117"/>
                  </a:lnTo>
                  <a:lnTo>
                    <a:pt x="1161" y="1147"/>
                  </a:lnTo>
                  <a:lnTo>
                    <a:pt x="1142" y="1170"/>
                  </a:lnTo>
                  <a:lnTo>
                    <a:pt x="1122" y="1189"/>
                  </a:lnTo>
                  <a:lnTo>
                    <a:pt x="1091" y="1210"/>
                  </a:lnTo>
                  <a:lnTo>
                    <a:pt x="1060" y="1225"/>
                  </a:lnTo>
                  <a:lnTo>
                    <a:pt x="1023" y="1234"/>
                  </a:lnTo>
                  <a:lnTo>
                    <a:pt x="988" y="1235"/>
                  </a:lnTo>
                  <a:lnTo>
                    <a:pt x="950" y="1231"/>
                  </a:lnTo>
                  <a:lnTo>
                    <a:pt x="939" y="1227"/>
                  </a:lnTo>
                  <a:lnTo>
                    <a:pt x="943" y="1230"/>
                  </a:lnTo>
                  <a:lnTo>
                    <a:pt x="976" y="1265"/>
                  </a:lnTo>
                  <a:lnTo>
                    <a:pt x="1001" y="1309"/>
                  </a:lnTo>
                  <a:lnTo>
                    <a:pt x="1015" y="1351"/>
                  </a:lnTo>
                  <a:lnTo>
                    <a:pt x="1020" y="1396"/>
                  </a:lnTo>
                  <a:lnTo>
                    <a:pt x="1014" y="1440"/>
                  </a:lnTo>
                  <a:lnTo>
                    <a:pt x="1001" y="1481"/>
                  </a:lnTo>
                  <a:lnTo>
                    <a:pt x="979" y="1521"/>
                  </a:lnTo>
                  <a:lnTo>
                    <a:pt x="950" y="1553"/>
                  </a:lnTo>
                  <a:lnTo>
                    <a:pt x="914" y="1580"/>
                  </a:lnTo>
                  <a:lnTo>
                    <a:pt x="877" y="1593"/>
                  </a:lnTo>
                  <a:lnTo>
                    <a:pt x="838" y="1595"/>
                  </a:lnTo>
                  <a:lnTo>
                    <a:pt x="800" y="1588"/>
                  </a:lnTo>
                  <a:lnTo>
                    <a:pt x="765" y="1571"/>
                  </a:lnTo>
                  <a:lnTo>
                    <a:pt x="794" y="1584"/>
                  </a:lnTo>
                  <a:lnTo>
                    <a:pt x="831" y="1593"/>
                  </a:lnTo>
                  <a:lnTo>
                    <a:pt x="869" y="1591"/>
                  </a:lnTo>
                  <a:lnTo>
                    <a:pt x="905" y="1582"/>
                  </a:lnTo>
                  <a:lnTo>
                    <a:pt x="939" y="1558"/>
                  </a:lnTo>
                  <a:lnTo>
                    <a:pt x="967" y="1527"/>
                  </a:lnTo>
                  <a:lnTo>
                    <a:pt x="993" y="1494"/>
                  </a:lnTo>
                  <a:lnTo>
                    <a:pt x="1007" y="1455"/>
                  </a:lnTo>
                  <a:lnTo>
                    <a:pt x="1016" y="1412"/>
                  </a:lnTo>
                  <a:lnTo>
                    <a:pt x="1014" y="1371"/>
                  </a:lnTo>
                  <a:lnTo>
                    <a:pt x="1005" y="1329"/>
                  </a:lnTo>
                  <a:lnTo>
                    <a:pt x="984" y="1285"/>
                  </a:lnTo>
                  <a:lnTo>
                    <a:pt x="955" y="1249"/>
                  </a:lnTo>
                  <a:lnTo>
                    <a:pt x="926" y="1222"/>
                  </a:lnTo>
                  <a:lnTo>
                    <a:pt x="917" y="1219"/>
                  </a:lnTo>
                  <a:lnTo>
                    <a:pt x="887" y="1199"/>
                  </a:lnTo>
                  <a:lnTo>
                    <a:pt x="884" y="1196"/>
                  </a:lnTo>
                  <a:lnTo>
                    <a:pt x="843" y="1182"/>
                  </a:lnTo>
                  <a:lnTo>
                    <a:pt x="799" y="1172"/>
                  </a:lnTo>
                  <a:lnTo>
                    <a:pt x="755" y="1168"/>
                  </a:lnTo>
                  <a:lnTo>
                    <a:pt x="710" y="1171"/>
                  </a:lnTo>
                  <a:lnTo>
                    <a:pt x="665" y="1180"/>
                  </a:lnTo>
                  <a:lnTo>
                    <a:pt x="622" y="1196"/>
                  </a:lnTo>
                  <a:lnTo>
                    <a:pt x="581" y="1215"/>
                  </a:lnTo>
                  <a:lnTo>
                    <a:pt x="545" y="1242"/>
                  </a:lnTo>
                  <a:lnTo>
                    <a:pt x="513" y="1274"/>
                  </a:lnTo>
                  <a:lnTo>
                    <a:pt x="484" y="1319"/>
                  </a:lnTo>
                  <a:lnTo>
                    <a:pt x="461" y="1368"/>
                  </a:lnTo>
                  <a:lnTo>
                    <a:pt x="450" y="1419"/>
                  </a:lnTo>
                  <a:lnTo>
                    <a:pt x="444" y="1470"/>
                  </a:lnTo>
                  <a:lnTo>
                    <a:pt x="447" y="1524"/>
                  </a:lnTo>
                  <a:lnTo>
                    <a:pt x="457" y="1577"/>
                  </a:lnTo>
                  <a:lnTo>
                    <a:pt x="475" y="1626"/>
                  </a:lnTo>
                  <a:lnTo>
                    <a:pt x="496" y="1674"/>
                  </a:lnTo>
                  <a:lnTo>
                    <a:pt x="528" y="1720"/>
                  </a:lnTo>
                  <a:lnTo>
                    <a:pt x="562" y="1758"/>
                  </a:lnTo>
                  <a:lnTo>
                    <a:pt x="604" y="1793"/>
                  </a:lnTo>
                  <a:lnTo>
                    <a:pt x="654" y="1827"/>
                  </a:lnTo>
                  <a:lnTo>
                    <a:pt x="705" y="1852"/>
                  </a:lnTo>
                  <a:lnTo>
                    <a:pt x="759" y="1869"/>
                  </a:lnTo>
                  <a:lnTo>
                    <a:pt x="816" y="1881"/>
                  </a:lnTo>
                  <a:lnTo>
                    <a:pt x="875" y="1884"/>
                  </a:lnTo>
                  <a:lnTo>
                    <a:pt x="932" y="1878"/>
                  </a:lnTo>
                  <a:lnTo>
                    <a:pt x="990" y="1867"/>
                  </a:lnTo>
                  <a:lnTo>
                    <a:pt x="1044" y="1848"/>
                  </a:lnTo>
                  <a:lnTo>
                    <a:pt x="1098" y="1822"/>
                  </a:lnTo>
                  <a:lnTo>
                    <a:pt x="1146" y="1789"/>
                  </a:lnTo>
                  <a:lnTo>
                    <a:pt x="1173" y="1765"/>
                  </a:lnTo>
                  <a:lnTo>
                    <a:pt x="1203" y="1735"/>
                  </a:lnTo>
                  <a:lnTo>
                    <a:pt x="1230" y="1701"/>
                  </a:lnTo>
                  <a:lnTo>
                    <a:pt x="1256" y="1659"/>
                  </a:lnTo>
                  <a:lnTo>
                    <a:pt x="1278" y="1612"/>
                  </a:lnTo>
                  <a:lnTo>
                    <a:pt x="1297" y="1562"/>
                  </a:lnTo>
                  <a:lnTo>
                    <a:pt x="1311" y="1505"/>
                  </a:lnTo>
                  <a:lnTo>
                    <a:pt x="1321" y="1445"/>
                  </a:lnTo>
                  <a:lnTo>
                    <a:pt x="1326" y="1383"/>
                  </a:lnTo>
                  <a:lnTo>
                    <a:pt x="1326" y="1316"/>
                  </a:lnTo>
                  <a:lnTo>
                    <a:pt x="1318" y="1245"/>
                  </a:lnTo>
                  <a:lnTo>
                    <a:pt x="1305" y="1173"/>
                  </a:lnTo>
                  <a:lnTo>
                    <a:pt x="1284" y="1100"/>
                  </a:lnTo>
                  <a:lnTo>
                    <a:pt x="1254" y="1020"/>
                  </a:lnTo>
                  <a:lnTo>
                    <a:pt x="1217" y="943"/>
                  </a:lnTo>
                  <a:lnTo>
                    <a:pt x="1169" y="862"/>
                  </a:lnTo>
                  <a:lnTo>
                    <a:pt x="1158" y="847"/>
                  </a:lnTo>
                  <a:close/>
                  <a:moveTo>
                    <a:pt x="919" y="836"/>
                  </a:moveTo>
                  <a:lnTo>
                    <a:pt x="928" y="847"/>
                  </a:lnTo>
                  <a:lnTo>
                    <a:pt x="936" y="853"/>
                  </a:lnTo>
                  <a:lnTo>
                    <a:pt x="929" y="850"/>
                  </a:lnTo>
                  <a:lnTo>
                    <a:pt x="919" y="836"/>
                  </a:lnTo>
                  <a:close/>
                  <a:moveTo>
                    <a:pt x="1023" y="710"/>
                  </a:moveTo>
                  <a:lnTo>
                    <a:pt x="1033" y="729"/>
                  </a:lnTo>
                  <a:lnTo>
                    <a:pt x="1045" y="766"/>
                  </a:lnTo>
                  <a:lnTo>
                    <a:pt x="1051" y="797"/>
                  </a:lnTo>
                  <a:lnTo>
                    <a:pt x="1049" y="825"/>
                  </a:lnTo>
                  <a:lnTo>
                    <a:pt x="1044" y="849"/>
                  </a:lnTo>
                  <a:lnTo>
                    <a:pt x="1034" y="871"/>
                  </a:lnTo>
                  <a:lnTo>
                    <a:pt x="1022" y="888"/>
                  </a:lnTo>
                  <a:lnTo>
                    <a:pt x="1009" y="900"/>
                  </a:lnTo>
                  <a:lnTo>
                    <a:pt x="988" y="911"/>
                  </a:lnTo>
                  <a:lnTo>
                    <a:pt x="963" y="917"/>
                  </a:lnTo>
                  <a:lnTo>
                    <a:pt x="987" y="925"/>
                  </a:lnTo>
                  <a:lnTo>
                    <a:pt x="1008" y="943"/>
                  </a:lnTo>
                  <a:lnTo>
                    <a:pt x="1011" y="947"/>
                  </a:lnTo>
                  <a:lnTo>
                    <a:pt x="1015" y="949"/>
                  </a:lnTo>
                  <a:lnTo>
                    <a:pt x="1038" y="972"/>
                  </a:lnTo>
                  <a:lnTo>
                    <a:pt x="1052" y="1000"/>
                  </a:lnTo>
                  <a:lnTo>
                    <a:pt x="1057" y="1025"/>
                  </a:lnTo>
                  <a:lnTo>
                    <a:pt x="1055" y="1035"/>
                  </a:lnTo>
                  <a:lnTo>
                    <a:pt x="1053" y="1007"/>
                  </a:lnTo>
                  <a:lnTo>
                    <a:pt x="1041" y="979"/>
                  </a:lnTo>
                  <a:lnTo>
                    <a:pt x="1021" y="957"/>
                  </a:lnTo>
                  <a:lnTo>
                    <a:pt x="1016" y="954"/>
                  </a:lnTo>
                  <a:lnTo>
                    <a:pt x="1024" y="966"/>
                  </a:lnTo>
                  <a:lnTo>
                    <a:pt x="1032" y="993"/>
                  </a:lnTo>
                  <a:lnTo>
                    <a:pt x="1032" y="1022"/>
                  </a:lnTo>
                  <a:lnTo>
                    <a:pt x="1024" y="1044"/>
                  </a:lnTo>
                  <a:lnTo>
                    <a:pt x="1010" y="1062"/>
                  </a:lnTo>
                  <a:lnTo>
                    <a:pt x="990" y="1073"/>
                  </a:lnTo>
                  <a:lnTo>
                    <a:pt x="967" y="1080"/>
                  </a:lnTo>
                  <a:lnTo>
                    <a:pt x="944" y="1078"/>
                  </a:lnTo>
                  <a:lnTo>
                    <a:pt x="972" y="1078"/>
                  </a:lnTo>
                  <a:lnTo>
                    <a:pt x="994" y="1070"/>
                  </a:lnTo>
                  <a:lnTo>
                    <a:pt x="1011" y="1052"/>
                  </a:lnTo>
                  <a:lnTo>
                    <a:pt x="1020" y="1028"/>
                  </a:lnTo>
                  <a:lnTo>
                    <a:pt x="1023" y="1003"/>
                  </a:lnTo>
                  <a:lnTo>
                    <a:pt x="1016" y="980"/>
                  </a:lnTo>
                  <a:lnTo>
                    <a:pt x="1001" y="959"/>
                  </a:lnTo>
                  <a:lnTo>
                    <a:pt x="982" y="945"/>
                  </a:lnTo>
                  <a:lnTo>
                    <a:pt x="958" y="935"/>
                  </a:lnTo>
                  <a:lnTo>
                    <a:pt x="928" y="934"/>
                  </a:lnTo>
                  <a:lnTo>
                    <a:pt x="897" y="942"/>
                  </a:lnTo>
                  <a:lnTo>
                    <a:pt x="872" y="960"/>
                  </a:lnTo>
                  <a:lnTo>
                    <a:pt x="852" y="983"/>
                  </a:lnTo>
                  <a:lnTo>
                    <a:pt x="840" y="1014"/>
                  </a:lnTo>
                  <a:lnTo>
                    <a:pt x="838" y="1046"/>
                  </a:lnTo>
                  <a:lnTo>
                    <a:pt x="847" y="1078"/>
                  </a:lnTo>
                  <a:lnTo>
                    <a:pt x="859" y="1107"/>
                  </a:lnTo>
                  <a:lnTo>
                    <a:pt x="881" y="1129"/>
                  </a:lnTo>
                  <a:lnTo>
                    <a:pt x="906" y="1150"/>
                  </a:lnTo>
                  <a:lnTo>
                    <a:pt x="937" y="1160"/>
                  </a:lnTo>
                  <a:lnTo>
                    <a:pt x="975" y="1163"/>
                  </a:lnTo>
                  <a:lnTo>
                    <a:pt x="1009" y="1159"/>
                  </a:lnTo>
                  <a:lnTo>
                    <a:pt x="1042" y="1146"/>
                  </a:lnTo>
                  <a:lnTo>
                    <a:pt x="1070" y="1127"/>
                  </a:lnTo>
                  <a:lnTo>
                    <a:pt x="1094" y="1100"/>
                  </a:lnTo>
                  <a:lnTo>
                    <a:pt x="1111" y="1071"/>
                  </a:lnTo>
                  <a:lnTo>
                    <a:pt x="1121" y="1038"/>
                  </a:lnTo>
                  <a:lnTo>
                    <a:pt x="1129" y="985"/>
                  </a:lnTo>
                  <a:lnTo>
                    <a:pt x="1125" y="932"/>
                  </a:lnTo>
                  <a:lnTo>
                    <a:pt x="1113" y="880"/>
                  </a:lnTo>
                  <a:lnTo>
                    <a:pt x="1093" y="827"/>
                  </a:lnTo>
                  <a:lnTo>
                    <a:pt x="1064" y="773"/>
                  </a:lnTo>
                  <a:lnTo>
                    <a:pt x="1026" y="714"/>
                  </a:lnTo>
                  <a:lnTo>
                    <a:pt x="1023" y="710"/>
                  </a:lnTo>
                  <a:close/>
                  <a:moveTo>
                    <a:pt x="1029" y="691"/>
                  </a:moveTo>
                  <a:lnTo>
                    <a:pt x="1045" y="711"/>
                  </a:lnTo>
                  <a:lnTo>
                    <a:pt x="1081" y="762"/>
                  </a:lnTo>
                  <a:lnTo>
                    <a:pt x="1107" y="809"/>
                  </a:lnTo>
                  <a:lnTo>
                    <a:pt x="1126" y="852"/>
                  </a:lnTo>
                  <a:lnTo>
                    <a:pt x="1138" y="892"/>
                  </a:lnTo>
                  <a:lnTo>
                    <a:pt x="1146" y="929"/>
                  </a:lnTo>
                  <a:lnTo>
                    <a:pt x="1151" y="957"/>
                  </a:lnTo>
                  <a:lnTo>
                    <a:pt x="1152" y="984"/>
                  </a:lnTo>
                  <a:lnTo>
                    <a:pt x="1151" y="1004"/>
                  </a:lnTo>
                  <a:lnTo>
                    <a:pt x="1147" y="1019"/>
                  </a:lnTo>
                  <a:lnTo>
                    <a:pt x="1147" y="1027"/>
                  </a:lnTo>
                  <a:lnTo>
                    <a:pt x="1147" y="1032"/>
                  </a:lnTo>
                  <a:lnTo>
                    <a:pt x="1134" y="1071"/>
                  </a:lnTo>
                  <a:lnTo>
                    <a:pt x="1114" y="1104"/>
                  </a:lnTo>
                  <a:lnTo>
                    <a:pt x="1087" y="1133"/>
                  </a:lnTo>
                  <a:lnTo>
                    <a:pt x="1053" y="1154"/>
                  </a:lnTo>
                  <a:lnTo>
                    <a:pt x="1017" y="1168"/>
                  </a:lnTo>
                  <a:lnTo>
                    <a:pt x="980" y="1174"/>
                  </a:lnTo>
                  <a:lnTo>
                    <a:pt x="938" y="1171"/>
                  </a:lnTo>
                  <a:lnTo>
                    <a:pt x="901" y="1158"/>
                  </a:lnTo>
                  <a:lnTo>
                    <a:pt x="871" y="1138"/>
                  </a:lnTo>
                  <a:lnTo>
                    <a:pt x="848" y="1111"/>
                  </a:lnTo>
                  <a:lnTo>
                    <a:pt x="831" y="1078"/>
                  </a:lnTo>
                  <a:lnTo>
                    <a:pt x="824" y="1042"/>
                  </a:lnTo>
                  <a:lnTo>
                    <a:pt x="826" y="1019"/>
                  </a:lnTo>
                  <a:lnTo>
                    <a:pt x="823" y="1025"/>
                  </a:lnTo>
                  <a:lnTo>
                    <a:pt x="817" y="1058"/>
                  </a:lnTo>
                  <a:lnTo>
                    <a:pt x="822" y="1091"/>
                  </a:lnTo>
                  <a:lnTo>
                    <a:pt x="833" y="1125"/>
                  </a:lnTo>
                  <a:lnTo>
                    <a:pt x="849" y="1154"/>
                  </a:lnTo>
                  <a:lnTo>
                    <a:pt x="870" y="1180"/>
                  </a:lnTo>
                  <a:lnTo>
                    <a:pt x="887" y="1193"/>
                  </a:lnTo>
                  <a:lnTo>
                    <a:pt x="906" y="1203"/>
                  </a:lnTo>
                  <a:lnTo>
                    <a:pt x="918" y="1212"/>
                  </a:lnTo>
                  <a:lnTo>
                    <a:pt x="938" y="1221"/>
                  </a:lnTo>
                  <a:lnTo>
                    <a:pt x="980" y="1229"/>
                  </a:lnTo>
                  <a:lnTo>
                    <a:pt x="1018" y="1225"/>
                  </a:lnTo>
                  <a:lnTo>
                    <a:pt x="1056" y="1217"/>
                  </a:lnTo>
                  <a:lnTo>
                    <a:pt x="1092" y="1200"/>
                  </a:lnTo>
                  <a:lnTo>
                    <a:pt x="1109" y="1187"/>
                  </a:lnTo>
                  <a:lnTo>
                    <a:pt x="1128" y="1169"/>
                  </a:lnTo>
                  <a:lnTo>
                    <a:pt x="1146" y="1146"/>
                  </a:lnTo>
                  <a:lnTo>
                    <a:pt x="1160" y="1117"/>
                  </a:lnTo>
                  <a:lnTo>
                    <a:pt x="1172" y="1085"/>
                  </a:lnTo>
                  <a:lnTo>
                    <a:pt x="1181" y="1048"/>
                  </a:lnTo>
                  <a:lnTo>
                    <a:pt x="1184" y="1010"/>
                  </a:lnTo>
                  <a:lnTo>
                    <a:pt x="1181" y="966"/>
                  </a:lnTo>
                  <a:lnTo>
                    <a:pt x="1175" y="921"/>
                  </a:lnTo>
                  <a:lnTo>
                    <a:pt x="1161" y="872"/>
                  </a:lnTo>
                  <a:lnTo>
                    <a:pt x="1138" y="823"/>
                  </a:lnTo>
                  <a:lnTo>
                    <a:pt x="1125" y="802"/>
                  </a:lnTo>
                  <a:lnTo>
                    <a:pt x="1111" y="782"/>
                  </a:lnTo>
                  <a:lnTo>
                    <a:pt x="1055" y="713"/>
                  </a:lnTo>
                  <a:lnTo>
                    <a:pt x="1029" y="691"/>
                  </a:lnTo>
                  <a:close/>
                  <a:moveTo>
                    <a:pt x="4306" y="573"/>
                  </a:moveTo>
                  <a:lnTo>
                    <a:pt x="4320" y="592"/>
                  </a:lnTo>
                  <a:lnTo>
                    <a:pt x="4307" y="574"/>
                  </a:lnTo>
                  <a:lnTo>
                    <a:pt x="4306" y="573"/>
                  </a:lnTo>
                  <a:close/>
                  <a:moveTo>
                    <a:pt x="566" y="532"/>
                  </a:moveTo>
                  <a:lnTo>
                    <a:pt x="573" y="555"/>
                  </a:lnTo>
                  <a:lnTo>
                    <a:pt x="578" y="578"/>
                  </a:lnTo>
                  <a:lnTo>
                    <a:pt x="577" y="603"/>
                  </a:lnTo>
                  <a:lnTo>
                    <a:pt x="567" y="626"/>
                  </a:lnTo>
                  <a:lnTo>
                    <a:pt x="550" y="645"/>
                  </a:lnTo>
                  <a:lnTo>
                    <a:pt x="531" y="657"/>
                  </a:lnTo>
                  <a:lnTo>
                    <a:pt x="507" y="661"/>
                  </a:lnTo>
                  <a:lnTo>
                    <a:pt x="483" y="658"/>
                  </a:lnTo>
                  <a:lnTo>
                    <a:pt x="462" y="645"/>
                  </a:lnTo>
                  <a:lnTo>
                    <a:pt x="448" y="628"/>
                  </a:lnTo>
                  <a:lnTo>
                    <a:pt x="441" y="605"/>
                  </a:lnTo>
                  <a:lnTo>
                    <a:pt x="443" y="582"/>
                  </a:lnTo>
                  <a:lnTo>
                    <a:pt x="452" y="567"/>
                  </a:lnTo>
                  <a:lnTo>
                    <a:pt x="467" y="555"/>
                  </a:lnTo>
                  <a:lnTo>
                    <a:pt x="480" y="550"/>
                  </a:lnTo>
                  <a:lnTo>
                    <a:pt x="499" y="549"/>
                  </a:lnTo>
                  <a:lnTo>
                    <a:pt x="515" y="558"/>
                  </a:lnTo>
                  <a:lnTo>
                    <a:pt x="527" y="571"/>
                  </a:lnTo>
                  <a:lnTo>
                    <a:pt x="532" y="589"/>
                  </a:lnTo>
                  <a:lnTo>
                    <a:pt x="530" y="597"/>
                  </a:lnTo>
                  <a:lnTo>
                    <a:pt x="527" y="604"/>
                  </a:lnTo>
                  <a:lnTo>
                    <a:pt x="522" y="609"/>
                  </a:lnTo>
                  <a:lnTo>
                    <a:pt x="518" y="614"/>
                  </a:lnTo>
                  <a:lnTo>
                    <a:pt x="511" y="618"/>
                  </a:lnTo>
                  <a:lnTo>
                    <a:pt x="506" y="620"/>
                  </a:lnTo>
                  <a:lnTo>
                    <a:pt x="497" y="619"/>
                  </a:lnTo>
                  <a:lnTo>
                    <a:pt x="491" y="618"/>
                  </a:lnTo>
                  <a:lnTo>
                    <a:pt x="484" y="614"/>
                  </a:lnTo>
                  <a:lnTo>
                    <a:pt x="483" y="610"/>
                  </a:lnTo>
                  <a:lnTo>
                    <a:pt x="479" y="605"/>
                  </a:lnTo>
                  <a:lnTo>
                    <a:pt x="478" y="599"/>
                  </a:lnTo>
                  <a:lnTo>
                    <a:pt x="480" y="595"/>
                  </a:lnTo>
                  <a:lnTo>
                    <a:pt x="481" y="590"/>
                  </a:lnTo>
                  <a:lnTo>
                    <a:pt x="484" y="584"/>
                  </a:lnTo>
                  <a:lnTo>
                    <a:pt x="489" y="580"/>
                  </a:lnTo>
                  <a:lnTo>
                    <a:pt x="492" y="579"/>
                  </a:lnTo>
                  <a:lnTo>
                    <a:pt x="498" y="579"/>
                  </a:lnTo>
                  <a:lnTo>
                    <a:pt x="502" y="580"/>
                  </a:lnTo>
                  <a:lnTo>
                    <a:pt x="503" y="580"/>
                  </a:lnTo>
                  <a:lnTo>
                    <a:pt x="503" y="577"/>
                  </a:lnTo>
                  <a:lnTo>
                    <a:pt x="503" y="575"/>
                  </a:lnTo>
                  <a:lnTo>
                    <a:pt x="502" y="574"/>
                  </a:lnTo>
                  <a:lnTo>
                    <a:pt x="491" y="565"/>
                  </a:lnTo>
                  <a:lnTo>
                    <a:pt x="478" y="565"/>
                  </a:lnTo>
                  <a:lnTo>
                    <a:pt x="466" y="570"/>
                  </a:lnTo>
                  <a:lnTo>
                    <a:pt x="457" y="581"/>
                  </a:lnTo>
                  <a:lnTo>
                    <a:pt x="454" y="589"/>
                  </a:lnTo>
                  <a:lnTo>
                    <a:pt x="451" y="600"/>
                  </a:lnTo>
                  <a:lnTo>
                    <a:pt x="453" y="607"/>
                  </a:lnTo>
                  <a:lnTo>
                    <a:pt x="454" y="614"/>
                  </a:lnTo>
                  <a:lnTo>
                    <a:pt x="465" y="634"/>
                  </a:lnTo>
                  <a:lnTo>
                    <a:pt x="480" y="646"/>
                  </a:lnTo>
                  <a:lnTo>
                    <a:pt x="498" y="652"/>
                  </a:lnTo>
                  <a:lnTo>
                    <a:pt x="522" y="649"/>
                  </a:lnTo>
                  <a:lnTo>
                    <a:pt x="541" y="642"/>
                  </a:lnTo>
                  <a:lnTo>
                    <a:pt x="543" y="641"/>
                  </a:lnTo>
                  <a:lnTo>
                    <a:pt x="548" y="638"/>
                  </a:lnTo>
                  <a:lnTo>
                    <a:pt x="555" y="629"/>
                  </a:lnTo>
                  <a:lnTo>
                    <a:pt x="564" y="617"/>
                  </a:lnTo>
                  <a:lnTo>
                    <a:pt x="571" y="602"/>
                  </a:lnTo>
                  <a:lnTo>
                    <a:pt x="573" y="583"/>
                  </a:lnTo>
                  <a:lnTo>
                    <a:pt x="572" y="560"/>
                  </a:lnTo>
                  <a:lnTo>
                    <a:pt x="566" y="532"/>
                  </a:lnTo>
                  <a:close/>
                  <a:moveTo>
                    <a:pt x="374" y="463"/>
                  </a:moveTo>
                  <a:lnTo>
                    <a:pt x="370" y="465"/>
                  </a:lnTo>
                  <a:lnTo>
                    <a:pt x="342" y="488"/>
                  </a:lnTo>
                  <a:lnTo>
                    <a:pt x="322" y="516"/>
                  </a:lnTo>
                  <a:lnTo>
                    <a:pt x="307" y="548"/>
                  </a:lnTo>
                  <a:lnTo>
                    <a:pt x="299" y="583"/>
                  </a:lnTo>
                  <a:lnTo>
                    <a:pt x="295" y="616"/>
                  </a:lnTo>
                  <a:lnTo>
                    <a:pt x="301" y="659"/>
                  </a:lnTo>
                  <a:lnTo>
                    <a:pt x="317" y="699"/>
                  </a:lnTo>
                  <a:lnTo>
                    <a:pt x="331" y="723"/>
                  </a:lnTo>
                  <a:lnTo>
                    <a:pt x="333" y="715"/>
                  </a:lnTo>
                  <a:lnTo>
                    <a:pt x="344" y="636"/>
                  </a:lnTo>
                  <a:lnTo>
                    <a:pt x="357" y="554"/>
                  </a:lnTo>
                  <a:lnTo>
                    <a:pt x="372" y="472"/>
                  </a:lnTo>
                  <a:lnTo>
                    <a:pt x="374" y="463"/>
                  </a:lnTo>
                  <a:close/>
                  <a:moveTo>
                    <a:pt x="4015" y="422"/>
                  </a:moveTo>
                  <a:lnTo>
                    <a:pt x="4018" y="436"/>
                  </a:lnTo>
                  <a:lnTo>
                    <a:pt x="4017" y="436"/>
                  </a:lnTo>
                  <a:lnTo>
                    <a:pt x="4015" y="422"/>
                  </a:lnTo>
                  <a:close/>
                  <a:moveTo>
                    <a:pt x="1698" y="385"/>
                  </a:moveTo>
                  <a:lnTo>
                    <a:pt x="1750" y="391"/>
                  </a:lnTo>
                  <a:lnTo>
                    <a:pt x="1795" y="390"/>
                  </a:lnTo>
                  <a:lnTo>
                    <a:pt x="1753" y="393"/>
                  </a:lnTo>
                  <a:lnTo>
                    <a:pt x="1701" y="386"/>
                  </a:lnTo>
                  <a:lnTo>
                    <a:pt x="1698" y="385"/>
                  </a:lnTo>
                  <a:close/>
                  <a:moveTo>
                    <a:pt x="3635" y="377"/>
                  </a:moveTo>
                  <a:lnTo>
                    <a:pt x="3636" y="383"/>
                  </a:lnTo>
                  <a:lnTo>
                    <a:pt x="3633" y="388"/>
                  </a:lnTo>
                  <a:lnTo>
                    <a:pt x="3632" y="393"/>
                  </a:lnTo>
                  <a:lnTo>
                    <a:pt x="3627" y="394"/>
                  </a:lnTo>
                  <a:lnTo>
                    <a:pt x="3631" y="388"/>
                  </a:lnTo>
                  <a:lnTo>
                    <a:pt x="3633" y="384"/>
                  </a:lnTo>
                  <a:lnTo>
                    <a:pt x="3635" y="377"/>
                  </a:lnTo>
                  <a:close/>
                  <a:moveTo>
                    <a:pt x="1859" y="375"/>
                  </a:moveTo>
                  <a:lnTo>
                    <a:pt x="1805" y="389"/>
                  </a:lnTo>
                  <a:lnTo>
                    <a:pt x="1795" y="390"/>
                  </a:lnTo>
                  <a:lnTo>
                    <a:pt x="1806" y="389"/>
                  </a:lnTo>
                  <a:lnTo>
                    <a:pt x="1859" y="375"/>
                  </a:lnTo>
                  <a:close/>
                  <a:moveTo>
                    <a:pt x="687" y="225"/>
                  </a:moveTo>
                  <a:lnTo>
                    <a:pt x="657" y="254"/>
                  </a:lnTo>
                  <a:lnTo>
                    <a:pt x="603" y="299"/>
                  </a:lnTo>
                  <a:lnTo>
                    <a:pt x="542" y="338"/>
                  </a:lnTo>
                  <a:lnTo>
                    <a:pt x="497" y="368"/>
                  </a:lnTo>
                  <a:lnTo>
                    <a:pt x="446" y="394"/>
                  </a:lnTo>
                  <a:lnTo>
                    <a:pt x="427" y="401"/>
                  </a:lnTo>
                  <a:lnTo>
                    <a:pt x="419" y="440"/>
                  </a:lnTo>
                  <a:lnTo>
                    <a:pt x="437" y="436"/>
                  </a:lnTo>
                  <a:lnTo>
                    <a:pt x="468" y="435"/>
                  </a:lnTo>
                  <a:lnTo>
                    <a:pt x="501" y="445"/>
                  </a:lnTo>
                  <a:lnTo>
                    <a:pt x="530" y="458"/>
                  </a:lnTo>
                  <a:lnTo>
                    <a:pt x="554" y="479"/>
                  </a:lnTo>
                  <a:lnTo>
                    <a:pt x="573" y="500"/>
                  </a:lnTo>
                  <a:lnTo>
                    <a:pt x="584" y="525"/>
                  </a:lnTo>
                  <a:lnTo>
                    <a:pt x="590" y="553"/>
                  </a:lnTo>
                  <a:lnTo>
                    <a:pt x="591" y="580"/>
                  </a:lnTo>
                  <a:lnTo>
                    <a:pt x="586" y="606"/>
                  </a:lnTo>
                  <a:lnTo>
                    <a:pt x="575" y="631"/>
                  </a:lnTo>
                  <a:lnTo>
                    <a:pt x="556" y="651"/>
                  </a:lnTo>
                  <a:lnTo>
                    <a:pt x="546" y="659"/>
                  </a:lnTo>
                  <a:lnTo>
                    <a:pt x="566" y="637"/>
                  </a:lnTo>
                  <a:lnTo>
                    <a:pt x="582" y="610"/>
                  </a:lnTo>
                  <a:lnTo>
                    <a:pt x="587" y="583"/>
                  </a:lnTo>
                  <a:lnTo>
                    <a:pt x="586" y="551"/>
                  </a:lnTo>
                  <a:lnTo>
                    <a:pt x="578" y="521"/>
                  </a:lnTo>
                  <a:lnTo>
                    <a:pt x="564" y="496"/>
                  </a:lnTo>
                  <a:lnTo>
                    <a:pt x="537" y="469"/>
                  </a:lnTo>
                  <a:lnTo>
                    <a:pt x="506" y="451"/>
                  </a:lnTo>
                  <a:lnTo>
                    <a:pt x="472" y="443"/>
                  </a:lnTo>
                  <a:lnTo>
                    <a:pt x="436" y="442"/>
                  </a:lnTo>
                  <a:lnTo>
                    <a:pt x="417" y="447"/>
                  </a:lnTo>
                  <a:lnTo>
                    <a:pt x="410" y="479"/>
                  </a:lnTo>
                  <a:lnTo>
                    <a:pt x="394" y="561"/>
                  </a:lnTo>
                  <a:lnTo>
                    <a:pt x="379" y="641"/>
                  </a:lnTo>
                  <a:lnTo>
                    <a:pt x="365" y="721"/>
                  </a:lnTo>
                  <a:lnTo>
                    <a:pt x="358" y="756"/>
                  </a:lnTo>
                  <a:lnTo>
                    <a:pt x="366" y="765"/>
                  </a:lnTo>
                  <a:lnTo>
                    <a:pt x="402" y="789"/>
                  </a:lnTo>
                  <a:lnTo>
                    <a:pt x="440" y="804"/>
                  </a:lnTo>
                  <a:lnTo>
                    <a:pt x="483" y="813"/>
                  </a:lnTo>
                  <a:lnTo>
                    <a:pt x="524" y="811"/>
                  </a:lnTo>
                  <a:lnTo>
                    <a:pt x="566" y="802"/>
                  </a:lnTo>
                  <a:lnTo>
                    <a:pt x="605" y="787"/>
                  </a:lnTo>
                  <a:lnTo>
                    <a:pt x="639" y="761"/>
                  </a:lnTo>
                  <a:lnTo>
                    <a:pt x="668" y="728"/>
                  </a:lnTo>
                  <a:lnTo>
                    <a:pt x="693" y="689"/>
                  </a:lnTo>
                  <a:lnTo>
                    <a:pt x="710" y="646"/>
                  </a:lnTo>
                  <a:lnTo>
                    <a:pt x="722" y="605"/>
                  </a:lnTo>
                  <a:lnTo>
                    <a:pt x="730" y="551"/>
                  </a:lnTo>
                  <a:lnTo>
                    <a:pt x="732" y="494"/>
                  </a:lnTo>
                  <a:lnTo>
                    <a:pt x="726" y="437"/>
                  </a:lnTo>
                  <a:lnTo>
                    <a:pt x="717" y="378"/>
                  </a:lnTo>
                  <a:lnTo>
                    <a:pt x="706" y="317"/>
                  </a:lnTo>
                  <a:lnTo>
                    <a:pt x="693" y="256"/>
                  </a:lnTo>
                  <a:lnTo>
                    <a:pt x="687" y="225"/>
                  </a:lnTo>
                  <a:close/>
                  <a:moveTo>
                    <a:pt x="4523" y="65"/>
                  </a:moveTo>
                  <a:lnTo>
                    <a:pt x="4527" y="71"/>
                  </a:lnTo>
                  <a:lnTo>
                    <a:pt x="4543" y="88"/>
                  </a:lnTo>
                  <a:lnTo>
                    <a:pt x="4542" y="82"/>
                  </a:lnTo>
                  <a:lnTo>
                    <a:pt x="4533" y="71"/>
                  </a:lnTo>
                  <a:lnTo>
                    <a:pt x="4523" y="65"/>
                  </a:lnTo>
                  <a:close/>
                  <a:moveTo>
                    <a:pt x="2493" y="12"/>
                  </a:moveTo>
                  <a:lnTo>
                    <a:pt x="2489" y="13"/>
                  </a:lnTo>
                  <a:lnTo>
                    <a:pt x="2496" y="22"/>
                  </a:lnTo>
                  <a:lnTo>
                    <a:pt x="2493" y="12"/>
                  </a:lnTo>
                  <a:close/>
                  <a:moveTo>
                    <a:pt x="4717" y="9"/>
                  </a:moveTo>
                  <a:lnTo>
                    <a:pt x="4719" y="14"/>
                  </a:lnTo>
                  <a:lnTo>
                    <a:pt x="4719" y="30"/>
                  </a:lnTo>
                  <a:lnTo>
                    <a:pt x="4717" y="9"/>
                  </a:lnTo>
                  <a:close/>
                  <a:moveTo>
                    <a:pt x="4913" y="0"/>
                  </a:moveTo>
                  <a:lnTo>
                    <a:pt x="4998" y="0"/>
                  </a:lnTo>
                  <a:lnTo>
                    <a:pt x="4993" y="34"/>
                  </a:lnTo>
                  <a:lnTo>
                    <a:pt x="4982" y="84"/>
                  </a:lnTo>
                  <a:lnTo>
                    <a:pt x="4963" y="133"/>
                  </a:lnTo>
                  <a:lnTo>
                    <a:pt x="4939" y="176"/>
                  </a:lnTo>
                  <a:lnTo>
                    <a:pt x="4906" y="211"/>
                  </a:lnTo>
                  <a:lnTo>
                    <a:pt x="4874" y="241"/>
                  </a:lnTo>
                  <a:lnTo>
                    <a:pt x="4838" y="263"/>
                  </a:lnTo>
                  <a:lnTo>
                    <a:pt x="4813" y="272"/>
                  </a:lnTo>
                  <a:lnTo>
                    <a:pt x="4790" y="279"/>
                  </a:lnTo>
                  <a:lnTo>
                    <a:pt x="4773" y="281"/>
                  </a:lnTo>
                  <a:lnTo>
                    <a:pt x="4762" y="284"/>
                  </a:lnTo>
                  <a:lnTo>
                    <a:pt x="4757" y="282"/>
                  </a:lnTo>
                  <a:lnTo>
                    <a:pt x="4760" y="281"/>
                  </a:lnTo>
                  <a:lnTo>
                    <a:pt x="4773" y="280"/>
                  </a:lnTo>
                  <a:lnTo>
                    <a:pt x="4788" y="274"/>
                  </a:lnTo>
                  <a:lnTo>
                    <a:pt x="4808" y="263"/>
                  </a:lnTo>
                  <a:lnTo>
                    <a:pt x="4829" y="248"/>
                  </a:lnTo>
                  <a:lnTo>
                    <a:pt x="4855" y="224"/>
                  </a:lnTo>
                  <a:lnTo>
                    <a:pt x="4879" y="194"/>
                  </a:lnTo>
                  <a:lnTo>
                    <a:pt x="4899" y="158"/>
                  </a:lnTo>
                  <a:lnTo>
                    <a:pt x="4912" y="116"/>
                  </a:lnTo>
                  <a:lnTo>
                    <a:pt x="4918" y="75"/>
                  </a:lnTo>
                  <a:lnTo>
                    <a:pt x="4919" y="35"/>
                  </a:lnTo>
                  <a:lnTo>
                    <a:pt x="4913" y="0"/>
                  </a:lnTo>
                  <a:close/>
                  <a:moveTo>
                    <a:pt x="4031" y="0"/>
                  </a:moveTo>
                  <a:lnTo>
                    <a:pt x="4082" y="0"/>
                  </a:lnTo>
                  <a:lnTo>
                    <a:pt x="4109" y="39"/>
                  </a:lnTo>
                  <a:lnTo>
                    <a:pt x="4110" y="42"/>
                  </a:lnTo>
                  <a:lnTo>
                    <a:pt x="4120" y="56"/>
                  </a:lnTo>
                  <a:lnTo>
                    <a:pt x="4133" y="75"/>
                  </a:lnTo>
                  <a:lnTo>
                    <a:pt x="4152" y="99"/>
                  </a:lnTo>
                  <a:lnTo>
                    <a:pt x="4178" y="128"/>
                  </a:lnTo>
                  <a:lnTo>
                    <a:pt x="4209" y="159"/>
                  </a:lnTo>
                  <a:lnTo>
                    <a:pt x="4246" y="191"/>
                  </a:lnTo>
                  <a:lnTo>
                    <a:pt x="4288" y="225"/>
                  </a:lnTo>
                  <a:lnTo>
                    <a:pt x="4338" y="254"/>
                  </a:lnTo>
                  <a:lnTo>
                    <a:pt x="4392" y="284"/>
                  </a:lnTo>
                  <a:lnTo>
                    <a:pt x="4453" y="309"/>
                  </a:lnTo>
                  <a:lnTo>
                    <a:pt x="4517" y="327"/>
                  </a:lnTo>
                  <a:lnTo>
                    <a:pt x="4566" y="335"/>
                  </a:lnTo>
                  <a:lnTo>
                    <a:pt x="4571" y="334"/>
                  </a:lnTo>
                  <a:lnTo>
                    <a:pt x="4586" y="335"/>
                  </a:lnTo>
                  <a:lnTo>
                    <a:pt x="4609" y="336"/>
                  </a:lnTo>
                  <a:lnTo>
                    <a:pt x="4638" y="333"/>
                  </a:lnTo>
                  <a:lnTo>
                    <a:pt x="4670" y="330"/>
                  </a:lnTo>
                  <a:lnTo>
                    <a:pt x="4706" y="327"/>
                  </a:lnTo>
                  <a:lnTo>
                    <a:pt x="4742" y="320"/>
                  </a:lnTo>
                  <a:lnTo>
                    <a:pt x="4776" y="313"/>
                  </a:lnTo>
                  <a:lnTo>
                    <a:pt x="4809" y="303"/>
                  </a:lnTo>
                  <a:lnTo>
                    <a:pt x="4836" y="291"/>
                  </a:lnTo>
                  <a:lnTo>
                    <a:pt x="4832" y="294"/>
                  </a:lnTo>
                  <a:lnTo>
                    <a:pt x="4819" y="300"/>
                  </a:lnTo>
                  <a:lnTo>
                    <a:pt x="4798" y="308"/>
                  </a:lnTo>
                  <a:lnTo>
                    <a:pt x="4769" y="319"/>
                  </a:lnTo>
                  <a:lnTo>
                    <a:pt x="4733" y="330"/>
                  </a:lnTo>
                  <a:lnTo>
                    <a:pt x="4688" y="339"/>
                  </a:lnTo>
                  <a:lnTo>
                    <a:pt x="4638" y="345"/>
                  </a:lnTo>
                  <a:lnTo>
                    <a:pt x="4583" y="347"/>
                  </a:lnTo>
                  <a:lnTo>
                    <a:pt x="4517" y="350"/>
                  </a:lnTo>
                  <a:lnTo>
                    <a:pt x="4459" y="354"/>
                  </a:lnTo>
                  <a:lnTo>
                    <a:pt x="4408" y="364"/>
                  </a:lnTo>
                  <a:lnTo>
                    <a:pt x="4364" y="377"/>
                  </a:lnTo>
                  <a:lnTo>
                    <a:pt x="4354" y="382"/>
                  </a:lnTo>
                  <a:lnTo>
                    <a:pt x="4366" y="382"/>
                  </a:lnTo>
                  <a:lnTo>
                    <a:pt x="4408" y="382"/>
                  </a:lnTo>
                  <a:lnTo>
                    <a:pt x="4454" y="382"/>
                  </a:lnTo>
                  <a:lnTo>
                    <a:pt x="4514" y="380"/>
                  </a:lnTo>
                  <a:lnTo>
                    <a:pt x="4573" y="373"/>
                  </a:lnTo>
                  <a:lnTo>
                    <a:pt x="4630" y="367"/>
                  </a:lnTo>
                  <a:lnTo>
                    <a:pt x="4681" y="358"/>
                  </a:lnTo>
                  <a:lnTo>
                    <a:pt x="4727" y="348"/>
                  </a:lnTo>
                  <a:lnTo>
                    <a:pt x="4764" y="340"/>
                  </a:lnTo>
                  <a:lnTo>
                    <a:pt x="4791" y="335"/>
                  </a:lnTo>
                  <a:lnTo>
                    <a:pt x="4840" y="321"/>
                  </a:lnTo>
                  <a:lnTo>
                    <a:pt x="4882" y="306"/>
                  </a:lnTo>
                  <a:lnTo>
                    <a:pt x="4922" y="293"/>
                  </a:lnTo>
                  <a:lnTo>
                    <a:pt x="4961" y="276"/>
                  </a:lnTo>
                  <a:lnTo>
                    <a:pt x="4967" y="274"/>
                  </a:lnTo>
                  <a:lnTo>
                    <a:pt x="4979" y="268"/>
                  </a:lnTo>
                  <a:lnTo>
                    <a:pt x="5007" y="254"/>
                  </a:lnTo>
                  <a:lnTo>
                    <a:pt x="5038" y="247"/>
                  </a:lnTo>
                  <a:lnTo>
                    <a:pt x="5072" y="247"/>
                  </a:lnTo>
                  <a:lnTo>
                    <a:pt x="5105" y="255"/>
                  </a:lnTo>
                  <a:lnTo>
                    <a:pt x="5136" y="272"/>
                  </a:lnTo>
                  <a:lnTo>
                    <a:pt x="5161" y="296"/>
                  </a:lnTo>
                  <a:lnTo>
                    <a:pt x="5177" y="323"/>
                  </a:lnTo>
                  <a:lnTo>
                    <a:pt x="5189" y="357"/>
                  </a:lnTo>
                  <a:lnTo>
                    <a:pt x="5189" y="386"/>
                  </a:lnTo>
                  <a:lnTo>
                    <a:pt x="5181" y="414"/>
                  </a:lnTo>
                  <a:lnTo>
                    <a:pt x="5167" y="441"/>
                  </a:lnTo>
                  <a:lnTo>
                    <a:pt x="5147" y="461"/>
                  </a:lnTo>
                  <a:lnTo>
                    <a:pt x="5121" y="477"/>
                  </a:lnTo>
                  <a:lnTo>
                    <a:pt x="5095" y="484"/>
                  </a:lnTo>
                  <a:lnTo>
                    <a:pt x="5063" y="482"/>
                  </a:lnTo>
                  <a:lnTo>
                    <a:pt x="5040" y="474"/>
                  </a:lnTo>
                  <a:lnTo>
                    <a:pt x="5020" y="458"/>
                  </a:lnTo>
                  <a:lnTo>
                    <a:pt x="5006" y="438"/>
                  </a:lnTo>
                  <a:lnTo>
                    <a:pt x="4998" y="417"/>
                  </a:lnTo>
                  <a:lnTo>
                    <a:pt x="4996" y="392"/>
                  </a:lnTo>
                  <a:lnTo>
                    <a:pt x="5003" y="367"/>
                  </a:lnTo>
                  <a:lnTo>
                    <a:pt x="5014" y="350"/>
                  </a:lnTo>
                  <a:lnTo>
                    <a:pt x="5034" y="336"/>
                  </a:lnTo>
                  <a:lnTo>
                    <a:pt x="5057" y="329"/>
                  </a:lnTo>
                  <a:lnTo>
                    <a:pt x="5079" y="332"/>
                  </a:lnTo>
                  <a:lnTo>
                    <a:pt x="5096" y="340"/>
                  </a:lnTo>
                  <a:lnTo>
                    <a:pt x="5111" y="357"/>
                  </a:lnTo>
                  <a:lnTo>
                    <a:pt x="5116" y="372"/>
                  </a:lnTo>
                  <a:lnTo>
                    <a:pt x="5116" y="388"/>
                  </a:lnTo>
                  <a:lnTo>
                    <a:pt x="5108" y="404"/>
                  </a:lnTo>
                  <a:lnTo>
                    <a:pt x="5098" y="412"/>
                  </a:lnTo>
                  <a:lnTo>
                    <a:pt x="5084" y="418"/>
                  </a:lnTo>
                  <a:lnTo>
                    <a:pt x="5066" y="415"/>
                  </a:lnTo>
                  <a:lnTo>
                    <a:pt x="5054" y="405"/>
                  </a:lnTo>
                  <a:lnTo>
                    <a:pt x="5048" y="393"/>
                  </a:lnTo>
                  <a:lnTo>
                    <a:pt x="5046" y="381"/>
                  </a:lnTo>
                  <a:lnTo>
                    <a:pt x="5045" y="380"/>
                  </a:lnTo>
                  <a:lnTo>
                    <a:pt x="5044" y="379"/>
                  </a:lnTo>
                  <a:lnTo>
                    <a:pt x="5040" y="377"/>
                  </a:lnTo>
                  <a:lnTo>
                    <a:pt x="5037" y="378"/>
                  </a:lnTo>
                  <a:lnTo>
                    <a:pt x="5033" y="383"/>
                  </a:lnTo>
                  <a:lnTo>
                    <a:pt x="5024" y="398"/>
                  </a:lnTo>
                  <a:lnTo>
                    <a:pt x="5025" y="417"/>
                  </a:lnTo>
                  <a:lnTo>
                    <a:pt x="5032" y="435"/>
                  </a:lnTo>
                  <a:lnTo>
                    <a:pt x="5044" y="449"/>
                  </a:lnTo>
                  <a:lnTo>
                    <a:pt x="5060" y="458"/>
                  </a:lnTo>
                  <a:lnTo>
                    <a:pt x="5078" y="465"/>
                  </a:lnTo>
                  <a:lnTo>
                    <a:pt x="5100" y="463"/>
                  </a:lnTo>
                  <a:lnTo>
                    <a:pt x="5118" y="456"/>
                  </a:lnTo>
                  <a:lnTo>
                    <a:pt x="5142" y="444"/>
                  </a:lnTo>
                  <a:lnTo>
                    <a:pt x="5157" y="424"/>
                  </a:lnTo>
                  <a:lnTo>
                    <a:pt x="5167" y="401"/>
                  </a:lnTo>
                  <a:lnTo>
                    <a:pt x="5172" y="375"/>
                  </a:lnTo>
                  <a:lnTo>
                    <a:pt x="5171" y="348"/>
                  </a:lnTo>
                  <a:lnTo>
                    <a:pt x="5161" y="323"/>
                  </a:lnTo>
                  <a:lnTo>
                    <a:pt x="5147" y="301"/>
                  </a:lnTo>
                  <a:lnTo>
                    <a:pt x="5145" y="297"/>
                  </a:lnTo>
                  <a:lnTo>
                    <a:pt x="5140" y="294"/>
                  </a:lnTo>
                  <a:lnTo>
                    <a:pt x="5130" y="285"/>
                  </a:lnTo>
                  <a:lnTo>
                    <a:pt x="5117" y="274"/>
                  </a:lnTo>
                  <a:lnTo>
                    <a:pt x="5100" y="266"/>
                  </a:lnTo>
                  <a:lnTo>
                    <a:pt x="5078" y="260"/>
                  </a:lnTo>
                  <a:lnTo>
                    <a:pt x="5052" y="258"/>
                  </a:lnTo>
                  <a:lnTo>
                    <a:pt x="5024" y="259"/>
                  </a:lnTo>
                  <a:lnTo>
                    <a:pt x="4988" y="266"/>
                  </a:lnTo>
                  <a:lnTo>
                    <a:pt x="4974" y="272"/>
                  </a:lnTo>
                  <a:lnTo>
                    <a:pt x="4962" y="277"/>
                  </a:lnTo>
                  <a:lnTo>
                    <a:pt x="4922" y="294"/>
                  </a:lnTo>
                  <a:lnTo>
                    <a:pt x="4883" y="309"/>
                  </a:lnTo>
                  <a:lnTo>
                    <a:pt x="4841" y="324"/>
                  </a:lnTo>
                  <a:lnTo>
                    <a:pt x="4792" y="339"/>
                  </a:lnTo>
                  <a:lnTo>
                    <a:pt x="4766" y="346"/>
                  </a:lnTo>
                  <a:lnTo>
                    <a:pt x="4728" y="354"/>
                  </a:lnTo>
                  <a:lnTo>
                    <a:pt x="4683" y="363"/>
                  </a:lnTo>
                  <a:lnTo>
                    <a:pt x="4629" y="371"/>
                  </a:lnTo>
                  <a:lnTo>
                    <a:pt x="4574" y="378"/>
                  </a:lnTo>
                  <a:lnTo>
                    <a:pt x="4515" y="384"/>
                  </a:lnTo>
                  <a:lnTo>
                    <a:pt x="4452" y="386"/>
                  </a:lnTo>
                  <a:lnTo>
                    <a:pt x="4408" y="387"/>
                  </a:lnTo>
                  <a:lnTo>
                    <a:pt x="4364" y="386"/>
                  </a:lnTo>
                  <a:lnTo>
                    <a:pt x="4346" y="385"/>
                  </a:lnTo>
                  <a:lnTo>
                    <a:pt x="4324" y="397"/>
                  </a:lnTo>
                  <a:lnTo>
                    <a:pt x="4287" y="422"/>
                  </a:lnTo>
                  <a:lnTo>
                    <a:pt x="4254" y="454"/>
                  </a:lnTo>
                  <a:lnTo>
                    <a:pt x="4237" y="484"/>
                  </a:lnTo>
                  <a:lnTo>
                    <a:pt x="4227" y="517"/>
                  </a:lnTo>
                  <a:lnTo>
                    <a:pt x="4227" y="549"/>
                  </a:lnTo>
                  <a:lnTo>
                    <a:pt x="4233" y="582"/>
                  </a:lnTo>
                  <a:lnTo>
                    <a:pt x="4247" y="611"/>
                  </a:lnTo>
                  <a:lnTo>
                    <a:pt x="4270" y="638"/>
                  </a:lnTo>
                  <a:lnTo>
                    <a:pt x="4295" y="652"/>
                  </a:lnTo>
                  <a:lnTo>
                    <a:pt x="4321" y="662"/>
                  </a:lnTo>
                  <a:lnTo>
                    <a:pt x="4346" y="661"/>
                  </a:lnTo>
                  <a:lnTo>
                    <a:pt x="4373" y="656"/>
                  </a:lnTo>
                  <a:lnTo>
                    <a:pt x="4396" y="644"/>
                  </a:lnTo>
                  <a:lnTo>
                    <a:pt x="4419" y="626"/>
                  </a:lnTo>
                  <a:lnTo>
                    <a:pt x="4432" y="601"/>
                  </a:lnTo>
                  <a:lnTo>
                    <a:pt x="4437" y="577"/>
                  </a:lnTo>
                  <a:lnTo>
                    <a:pt x="4434" y="553"/>
                  </a:lnTo>
                  <a:lnTo>
                    <a:pt x="4425" y="529"/>
                  </a:lnTo>
                  <a:lnTo>
                    <a:pt x="4408" y="509"/>
                  </a:lnTo>
                  <a:lnTo>
                    <a:pt x="4390" y="496"/>
                  </a:lnTo>
                  <a:lnTo>
                    <a:pt x="4369" y="491"/>
                  </a:lnTo>
                  <a:lnTo>
                    <a:pt x="4349" y="493"/>
                  </a:lnTo>
                  <a:lnTo>
                    <a:pt x="4330" y="503"/>
                  </a:lnTo>
                  <a:lnTo>
                    <a:pt x="4314" y="515"/>
                  </a:lnTo>
                  <a:lnTo>
                    <a:pt x="4305" y="535"/>
                  </a:lnTo>
                  <a:lnTo>
                    <a:pt x="4302" y="555"/>
                  </a:lnTo>
                  <a:lnTo>
                    <a:pt x="4306" y="573"/>
                  </a:lnTo>
                  <a:lnTo>
                    <a:pt x="4306" y="573"/>
                  </a:lnTo>
                  <a:lnTo>
                    <a:pt x="4300" y="550"/>
                  </a:lnTo>
                  <a:lnTo>
                    <a:pt x="4301" y="527"/>
                  </a:lnTo>
                  <a:lnTo>
                    <a:pt x="4312" y="505"/>
                  </a:lnTo>
                  <a:lnTo>
                    <a:pt x="4332" y="490"/>
                  </a:lnTo>
                  <a:lnTo>
                    <a:pt x="4353" y="482"/>
                  </a:lnTo>
                  <a:lnTo>
                    <a:pt x="4376" y="479"/>
                  </a:lnTo>
                  <a:lnTo>
                    <a:pt x="4399" y="485"/>
                  </a:lnTo>
                  <a:lnTo>
                    <a:pt x="4420" y="498"/>
                  </a:lnTo>
                  <a:lnTo>
                    <a:pt x="4439" y="519"/>
                  </a:lnTo>
                  <a:lnTo>
                    <a:pt x="4451" y="546"/>
                  </a:lnTo>
                  <a:lnTo>
                    <a:pt x="4454" y="574"/>
                  </a:lnTo>
                  <a:lnTo>
                    <a:pt x="4446" y="604"/>
                  </a:lnTo>
                  <a:lnTo>
                    <a:pt x="4430" y="630"/>
                  </a:lnTo>
                  <a:lnTo>
                    <a:pt x="4408" y="651"/>
                  </a:lnTo>
                  <a:lnTo>
                    <a:pt x="4381" y="666"/>
                  </a:lnTo>
                  <a:lnTo>
                    <a:pt x="4351" y="673"/>
                  </a:lnTo>
                  <a:lnTo>
                    <a:pt x="4321" y="670"/>
                  </a:lnTo>
                  <a:lnTo>
                    <a:pt x="4292" y="661"/>
                  </a:lnTo>
                  <a:lnTo>
                    <a:pt x="4265" y="645"/>
                  </a:lnTo>
                  <a:lnTo>
                    <a:pt x="4241" y="620"/>
                  </a:lnTo>
                  <a:lnTo>
                    <a:pt x="4225" y="591"/>
                  </a:lnTo>
                  <a:lnTo>
                    <a:pt x="4216" y="559"/>
                  </a:lnTo>
                  <a:lnTo>
                    <a:pt x="4212" y="527"/>
                  </a:lnTo>
                  <a:lnTo>
                    <a:pt x="4216" y="496"/>
                  </a:lnTo>
                  <a:lnTo>
                    <a:pt x="4228" y="464"/>
                  </a:lnTo>
                  <a:lnTo>
                    <a:pt x="4246" y="436"/>
                  </a:lnTo>
                  <a:lnTo>
                    <a:pt x="4249" y="433"/>
                  </a:lnTo>
                  <a:lnTo>
                    <a:pt x="4255" y="426"/>
                  </a:lnTo>
                  <a:lnTo>
                    <a:pt x="4265" y="416"/>
                  </a:lnTo>
                  <a:lnTo>
                    <a:pt x="4281" y="402"/>
                  </a:lnTo>
                  <a:lnTo>
                    <a:pt x="4302" y="387"/>
                  </a:lnTo>
                  <a:lnTo>
                    <a:pt x="4309" y="383"/>
                  </a:lnTo>
                  <a:lnTo>
                    <a:pt x="4286" y="381"/>
                  </a:lnTo>
                  <a:lnTo>
                    <a:pt x="4260" y="379"/>
                  </a:lnTo>
                  <a:lnTo>
                    <a:pt x="4245" y="393"/>
                  </a:lnTo>
                  <a:lnTo>
                    <a:pt x="4228" y="406"/>
                  </a:lnTo>
                  <a:lnTo>
                    <a:pt x="4217" y="419"/>
                  </a:lnTo>
                  <a:lnTo>
                    <a:pt x="4207" y="426"/>
                  </a:lnTo>
                  <a:lnTo>
                    <a:pt x="4204" y="430"/>
                  </a:lnTo>
                  <a:lnTo>
                    <a:pt x="4172" y="460"/>
                  </a:lnTo>
                  <a:lnTo>
                    <a:pt x="4142" y="482"/>
                  </a:lnTo>
                  <a:lnTo>
                    <a:pt x="4114" y="498"/>
                  </a:lnTo>
                  <a:lnTo>
                    <a:pt x="4090" y="504"/>
                  </a:lnTo>
                  <a:lnTo>
                    <a:pt x="4071" y="509"/>
                  </a:lnTo>
                  <a:lnTo>
                    <a:pt x="4056" y="509"/>
                  </a:lnTo>
                  <a:lnTo>
                    <a:pt x="4048" y="507"/>
                  </a:lnTo>
                  <a:lnTo>
                    <a:pt x="4045" y="508"/>
                  </a:lnTo>
                  <a:lnTo>
                    <a:pt x="4020" y="502"/>
                  </a:lnTo>
                  <a:lnTo>
                    <a:pt x="4000" y="488"/>
                  </a:lnTo>
                  <a:lnTo>
                    <a:pt x="3983" y="469"/>
                  </a:lnTo>
                  <a:lnTo>
                    <a:pt x="3975" y="447"/>
                  </a:lnTo>
                  <a:lnTo>
                    <a:pt x="3976" y="423"/>
                  </a:lnTo>
                  <a:lnTo>
                    <a:pt x="3982" y="399"/>
                  </a:lnTo>
                  <a:lnTo>
                    <a:pt x="3996" y="381"/>
                  </a:lnTo>
                  <a:lnTo>
                    <a:pt x="4018" y="368"/>
                  </a:lnTo>
                  <a:lnTo>
                    <a:pt x="4043" y="365"/>
                  </a:lnTo>
                  <a:lnTo>
                    <a:pt x="4062" y="372"/>
                  </a:lnTo>
                  <a:lnTo>
                    <a:pt x="4077" y="384"/>
                  </a:lnTo>
                  <a:lnTo>
                    <a:pt x="4085" y="402"/>
                  </a:lnTo>
                  <a:lnTo>
                    <a:pt x="4087" y="422"/>
                  </a:lnTo>
                  <a:lnTo>
                    <a:pt x="4083" y="436"/>
                  </a:lnTo>
                  <a:lnTo>
                    <a:pt x="4073" y="448"/>
                  </a:lnTo>
                  <a:lnTo>
                    <a:pt x="4061" y="454"/>
                  </a:lnTo>
                  <a:lnTo>
                    <a:pt x="4044" y="457"/>
                  </a:lnTo>
                  <a:lnTo>
                    <a:pt x="4028" y="451"/>
                  </a:lnTo>
                  <a:lnTo>
                    <a:pt x="4018" y="437"/>
                  </a:lnTo>
                  <a:lnTo>
                    <a:pt x="4018" y="436"/>
                  </a:lnTo>
                  <a:lnTo>
                    <a:pt x="4026" y="447"/>
                  </a:lnTo>
                  <a:lnTo>
                    <a:pt x="4041" y="452"/>
                  </a:lnTo>
                  <a:lnTo>
                    <a:pt x="4059" y="449"/>
                  </a:lnTo>
                  <a:lnTo>
                    <a:pt x="4073" y="440"/>
                  </a:lnTo>
                  <a:lnTo>
                    <a:pt x="4078" y="420"/>
                  </a:lnTo>
                  <a:lnTo>
                    <a:pt x="4078" y="404"/>
                  </a:lnTo>
                  <a:lnTo>
                    <a:pt x="4068" y="389"/>
                  </a:lnTo>
                  <a:lnTo>
                    <a:pt x="4056" y="379"/>
                  </a:lnTo>
                  <a:lnTo>
                    <a:pt x="4039" y="373"/>
                  </a:lnTo>
                  <a:lnTo>
                    <a:pt x="4018" y="375"/>
                  </a:lnTo>
                  <a:lnTo>
                    <a:pt x="4000" y="383"/>
                  </a:lnTo>
                  <a:lnTo>
                    <a:pt x="3985" y="402"/>
                  </a:lnTo>
                  <a:lnTo>
                    <a:pt x="3979" y="423"/>
                  </a:lnTo>
                  <a:lnTo>
                    <a:pt x="3980" y="443"/>
                  </a:lnTo>
                  <a:lnTo>
                    <a:pt x="3988" y="464"/>
                  </a:lnTo>
                  <a:lnTo>
                    <a:pt x="4001" y="482"/>
                  </a:lnTo>
                  <a:lnTo>
                    <a:pt x="4019" y="491"/>
                  </a:lnTo>
                  <a:lnTo>
                    <a:pt x="4041" y="498"/>
                  </a:lnTo>
                  <a:lnTo>
                    <a:pt x="4074" y="497"/>
                  </a:lnTo>
                  <a:lnTo>
                    <a:pt x="4105" y="490"/>
                  </a:lnTo>
                  <a:lnTo>
                    <a:pt x="4137" y="473"/>
                  </a:lnTo>
                  <a:lnTo>
                    <a:pt x="4170" y="451"/>
                  </a:lnTo>
                  <a:lnTo>
                    <a:pt x="4205" y="418"/>
                  </a:lnTo>
                  <a:lnTo>
                    <a:pt x="4235" y="392"/>
                  </a:lnTo>
                  <a:lnTo>
                    <a:pt x="4254" y="379"/>
                  </a:lnTo>
                  <a:lnTo>
                    <a:pt x="4253" y="379"/>
                  </a:lnTo>
                  <a:lnTo>
                    <a:pt x="4228" y="376"/>
                  </a:lnTo>
                  <a:lnTo>
                    <a:pt x="4205" y="375"/>
                  </a:lnTo>
                  <a:lnTo>
                    <a:pt x="4193" y="370"/>
                  </a:lnTo>
                  <a:lnTo>
                    <a:pt x="4189" y="370"/>
                  </a:lnTo>
                  <a:lnTo>
                    <a:pt x="4185" y="370"/>
                  </a:lnTo>
                  <a:lnTo>
                    <a:pt x="4172" y="368"/>
                  </a:lnTo>
                  <a:lnTo>
                    <a:pt x="4151" y="365"/>
                  </a:lnTo>
                  <a:lnTo>
                    <a:pt x="4124" y="360"/>
                  </a:lnTo>
                  <a:lnTo>
                    <a:pt x="4093" y="354"/>
                  </a:lnTo>
                  <a:lnTo>
                    <a:pt x="4056" y="346"/>
                  </a:lnTo>
                  <a:lnTo>
                    <a:pt x="4016" y="336"/>
                  </a:lnTo>
                  <a:lnTo>
                    <a:pt x="3973" y="324"/>
                  </a:lnTo>
                  <a:lnTo>
                    <a:pt x="3928" y="313"/>
                  </a:lnTo>
                  <a:lnTo>
                    <a:pt x="3861" y="292"/>
                  </a:lnTo>
                  <a:lnTo>
                    <a:pt x="3795" y="277"/>
                  </a:lnTo>
                  <a:lnTo>
                    <a:pt x="3732" y="268"/>
                  </a:lnTo>
                  <a:lnTo>
                    <a:pt x="3687" y="266"/>
                  </a:lnTo>
                  <a:lnTo>
                    <a:pt x="3649" y="271"/>
                  </a:lnTo>
                  <a:lnTo>
                    <a:pt x="3618" y="278"/>
                  </a:lnTo>
                  <a:lnTo>
                    <a:pt x="3600" y="288"/>
                  </a:lnTo>
                  <a:lnTo>
                    <a:pt x="3579" y="304"/>
                  </a:lnTo>
                  <a:lnTo>
                    <a:pt x="3565" y="324"/>
                  </a:lnTo>
                  <a:lnTo>
                    <a:pt x="3556" y="346"/>
                  </a:lnTo>
                  <a:lnTo>
                    <a:pt x="3556" y="367"/>
                  </a:lnTo>
                  <a:lnTo>
                    <a:pt x="3562" y="386"/>
                  </a:lnTo>
                  <a:lnTo>
                    <a:pt x="3570" y="403"/>
                  </a:lnTo>
                  <a:lnTo>
                    <a:pt x="3586" y="416"/>
                  </a:lnTo>
                  <a:lnTo>
                    <a:pt x="3603" y="424"/>
                  </a:lnTo>
                  <a:lnTo>
                    <a:pt x="3621" y="424"/>
                  </a:lnTo>
                  <a:lnTo>
                    <a:pt x="3623" y="421"/>
                  </a:lnTo>
                  <a:lnTo>
                    <a:pt x="3641" y="414"/>
                  </a:lnTo>
                  <a:lnTo>
                    <a:pt x="3651" y="398"/>
                  </a:lnTo>
                  <a:lnTo>
                    <a:pt x="3654" y="378"/>
                  </a:lnTo>
                  <a:lnTo>
                    <a:pt x="3649" y="364"/>
                  </a:lnTo>
                  <a:lnTo>
                    <a:pt x="3637" y="352"/>
                  </a:lnTo>
                  <a:lnTo>
                    <a:pt x="3620" y="351"/>
                  </a:lnTo>
                  <a:lnTo>
                    <a:pt x="3613" y="354"/>
                  </a:lnTo>
                  <a:lnTo>
                    <a:pt x="3607" y="357"/>
                  </a:lnTo>
                  <a:lnTo>
                    <a:pt x="3603" y="364"/>
                  </a:lnTo>
                  <a:lnTo>
                    <a:pt x="3599" y="372"/>
                  </a:lnTo>
                  <a:lnTo>
                    <a:pt x="3601" y="379"/>
                  </a:lnTo>
                  <a:lnTo>
                    <a:pt x="3603" y="384"/>
                  </a:lnTo>
                  <a:lnTo>
                    <a:pt x="3605" y="390"/>
                  </a:lnTo>
                  <a:lnTo>
                    <a:pt x="3609" y="393"/>
                  </a:lnTo>
                  <a:lnTo>
                    <a:pt x="3615" y="395"/>
                  </a:lnTo>
                  <a:lnTo>
                    <a:pt x="3621" y="395"/>
                  </a:lnTo>
                  <a:lnTo>
                    <a:pt x="3627" y="394"/>
                  </a:lnTo>
                  <a:lnTo>
                    <a:pt x="3626" y="395"/>
                  </a:lnTo>
                  <a:lnTo>
                    <a:pt x="3620" y="397"/>
                  </a:lnTo>
                  <a:lnTo>
                    <a:pt x="3614" y="398"/>
                  </a:lnTo>
                  <a:lnTo>
                    <a:pt x="3607" y="396"/>
                  </a:lnTo>
                  <a:lnTo>
                    <a:pt x="3601" y="392"/>
                  </a:lnTo>
                  <a:lnTo>
                    <a:pt x="3597" y="385"/>
                  </a:lnTo>
                  <a:lnTo>
                    <a:pt x="3596" y="379"/>
                  </a:lnTo>
                  <a:lnTo>
                    <a:pt x="3597" y="365"/>
                  </a:lnTo>
                  <a:lnTo>
                    <a:pt x="3606" y="355"/>
                  </a:lnTo>
                  <a:lnTo>
                    <a:pt x="3617" y="347"/>
                  </a:lnTo>
                  <a:lnTo>
                    <a:pt x="3636" y="351"/>
                  </a:lnTo>
                  <a:lnTo>
                    <a:pt x="3649" y="360"/>
                  </a:lnTo>
                  <a:lnTo>
                    <a:pt x="3656" y="377"/>
                  </a:lnTo>
                  <a:lnTo>
                    <a:pt x="3656" y="393"/>
                  </a:lnTo>
                  <a:lnTo>
                    <a:pt x="3649" y="408"/>
                  </a:lnTo>
                  <a:lnTo>
                    <a:pt x="3637" y="420"/>
                  </a:lnTo>
                  <a:lnTo>
                    <a:pt x="3624" y="424"/>
                  </a:lnTo>
                  <a:lnTo>
                    <a:pt x="3620" y="426"/>
                  </a:lnTo>
                  <a:lnTo>
                    <a:pt x="3621" y="425"/>
                  </a:lnTo>
                  <a:lnTo>
                    <a:pt x="3604" y="426"/>
                  </a:lnTo>
                  <a:lnTo>
                    <a:pt x="3584" y="419"/>
                  </a:lnTo>
                  <a:lnTo>
                    <a:pt x="3569" y="405"/>
                  </a:lnTo>
                  <a:lnTo>
                    <a:pt x="3557" y="387"/>
                  </a:lnTo>
                  <a:lnTo>
                    <a:pt x="3551" y="367"/>
                  </a:lnTo>
                  <a:lnTo>
                    <a:pt x="3553" y="343"/>
                  </a:lnTo>
                  <a:lnTo>
                    <a:pt x="3559" y="321"/>
                  </a:lnTo>
                  <a:lnTo>
                    <a:pt x="3574" y="301"/>
                  </a:lnTo>
                  <a:lnTo>
                    <a:pt x="3595" y="285"/>
                  </a:lnTo>
                  <a:lnTo>
                    <a:pt x="3620" y="274"/>
                  </a:lnTo>
                  <a:lnTo>
                    <a:pt x="3649" y="266"/>
                  </a:lnTo>
                  <a:lnTo>
                    <a:pt x="3687" y="263"/>
                  </a:lnTo>
                  <a:lnTo>
                    <a:pt x="3733" y="264"/>
                  </a:lnTo>
                  <a:lnTo>
                    <a:pt x="3797" y="274"/>
                  </a:lnTo>
                  <a:lnTo>
                    <a:pt x="3863" y="287"/>
                  </a:lnTo>
                  <a:lnTo>
                    <a:pt x="3931" y="307"/>
                  </a:lnTo>
                  <a:lnTo>
                    <a:pt x="3973" y="321"/>
                  </a:lnTo>
                  <a:lnTo>
                    <a:pt x="4017" y="332"/>
                  </a:lnTo>
                  <a:lnTo>
                    <a:pt x="4056" y="341"/>
                  </a:lnTo>
                  <a:lnTo>
                    <a:pt x="4093" y="351"/>
                  </a:lnTo>
                  <a:lnTo>
                    <a:pt x="4125" y="354"/>
                  </a:lnTo>
                  <a:lnTo>
                    <a:pt x="4152" y="362"/>
                  </a:lnTo>
                  <a:lnTo>
                    <a:pt x="4172" y="364"/>
                  </a:lnTo>
                  <a:lnTo>
                    <a:pt x="4185" y="365"/>
                  </a:lnTo>
                  <a:lnTo>
                    <a:pt x="4190" y="365"/>
                  </a:lnTo>
                  <a:lnTo>
                    <a:pt x="4194" y="366"/>
                  </a:lnTo>
                  <a:lnTo>
                    <a:pt x="4207" y="368"/>
                  </a:lnTo>
                  <a:lnTo>
                    <a:pt x="4227" y="370"/>
                  </a:lnTo>
                  <a:lnTo>
                    <a:pt x="4254" y="374"/>
                  </a:lnTo>
                  <a:lnTo>
                    <a:pt x="4261" y="375"/>
                  </a:lnTo>
                  <a:lnTo>
                    <a:pt x="4262" y="374"/>
                  </a:lnTo>
                  <a:lnTo>
                    <a:pt x="4286" y="360"/>
                  </a:lnTo>
                  <a:lnTo>
                    <a:pt x="4304" y="353"/>
                  </a:lnTo>
                  <a:lnTo>
                    <a:pt x="4284" y="366"/>
                  </a:lnTo>
                  <a:lnTo>
                    <a:pt x="4266" y="375"/>
                  </a:lnTo>
                  <a:lnTo>
                    <a:pt x="4286" y="378"/>
                  </a:lnTo>
                  <a:lnTo>
                    <a:pt x="4316" y="379"/>
                  </a:lnTo>
                  <a:lnTo>
                    <a:pt x="4329" y="372"/>
                  </a:lnTo>
                  <a:lnTo>
                    <a:pt x="4363" y="359"/>
                  </a:lnTo>
                  <a:lnTo>
                    <a:pt x="4402" y="348"/>
                  </a:lnTo>
                  <a:lnTo>
                    <a:pt x="4450" y="339"/>
                  </a:lnTo>
                  <a:lnTo>
                    <a:pt x="4495" y="334"/>
                  </a:lnTo>
                  <a:lnTo>
                    <a:pt x="4489" y="333"/>
                  </a:lnTo>
                  <a:lnTo>
                    <a:pt x="4449" y="323"/>
                  </a:lnTo>
                  <a:lnTo>
                    <a:pt x="4406" y="312"/>
                  </a:lnTo>
                  <a:lnTo>
                    <a:pt x="4360" y="295"/>
                  </a:lnTo>
                  <a:lnTo>
                    <a:pt x="4311" y="271"/>
                  </a:lnTo>
                  <a:lnTo>
                    <a:pt x="4260" y="242"/>
                  </a:lnTo>
                  <a:lnTo>
                    <a:pt x="4208" y="208"/>
                  </a:lnTo>
                  <a:lnTo>
                    <a:pt x="4160" y="162"/>
                  </a:lnTo>
                  <a:lnTo>
                    <a:pt x="4110" y="109"/>
                  </a:lnTo>
                  <a:lnTo>
                    <a:pt x="4065" y="47"/>
                  </a:lnTo>
                  <a:lnTo>
                    <a:pt x="4031" y="0"/>
                  </a:lnTo>
                  <a:close/>
                  <a:moveTo>
                    <a:pt x="1577" y="0"/>
                  </a:moveTo>
                  <a:lnTo>
                    <a:pt x="1583" y="0"/>
                  </a:lnTo>
                  <a:lnTo>
                    <a:pt x="1576" y="42"/>
                  </a:lnTo>
                  <a:lnTo>
                    <a:pt x="1577" y="98"/>
                  </a:lnTo>
                  <a:lnTo>
                    <a:pt x="1590" y="149"/>
                  </a:lnTo>
                  <a:lnTo>
                    <a:pt x="1611" y="196"/>
                  </a:lnTo>
                  <a:lnTo>
                    <a:pt x="1644" y="235"/>
                  </a:lnTo>
                  <a:lnTo>
                    <a:pt x="1682" y="268"/>
                  </a:lnTo>
                  <a:lnTo>
                    <a:pt x="1726" y="296"/>
                  </a:lnTo>
                  <a:lnTo>
                    <a:pt x="1774" y="313"/>
                  </a:lnTo>
                  <a:lnTo>
                    <a:pt x="1825" y="324"/>
                  </a:lnTo>
                  <a:lnTo>
                    <a:pt x="1875" y="322"/>
                  </a:lnTo>
                  <a:lnTo>
                    <a:pt x="1926" y="312"/>
                  </a:lnTo>
                  <a:lnTo>
                    <a:pt x="1974" y="289"/>
                  </a:lnTo>
                  <a:lnTo>
                    <a:pt x="1925" y="315"/>
                  </a:lnTo>
                  <a:lnTo>
                    <a:pt x="1872" y="324"/>
                  </a:lnTo>
                  <a:lnTo>
                    <a:pt x="1819" y="326"/>
                  </a:lnTo>
                  <a:lnTo>
                    <a:pt x="1765" y="315"/>
                  </a:lnTo>
                  <a:lnTo>
                    <a:pt x="1716" y="294"/>
                  </a:lnTo>
                  <a:lnTo>
                    <a:pt x="1671" y="264"/>
                  </a:lnTo>
                  <a:lnTo>
                    <a:pt x="1633" y="229"/>
                  </a:lnTo>
                  <a:lnTo>
                    <a:pt x="1600" y="185"/>
                  </a:lnTo>
                  <a:lnTo>
                    <a:pt x="1580" y="136"/>
                  </a:lnTo>
                  <a:lnTo>
                    <a:pt x="1570" y="81"/>
                  </a:lnTo>
                  <a:lnTo>
                    <a:pt x="1573" y="29"/>
                  </a:lnTo>
                  <a:lnTo>
                    <a:pt x="1577" y="0"/>
                  </a:lnTo>
                  <a:close/>
                  <a:moveTo>
                    <a:pt x="4867" y="0"/>
                  </a:moveTo>
                  <a:lnTo>
                    <a:pt x="4877" y="0"/>
                  </a:lnTo>
                  <a:lnTo>
                    <a:pt x="4878" y="4"/>
                  </a:lnTo>
                  <a:lnTo>
                    <a:pt x="4882" y="51"/>
                  </a:lnTo>
                  <a:lnTo>
                    <a:pt x="4873" y="95"/>
                  </a:lnTo>
                  <a:lnTo>
                    <a:pt x="4859" y="141"/>
                  </a:lnTo>
                  <a:lnTo>
                    <a:pt x="4837" y="181"/>
                  </a:lnTo>
                  <a:lnTo>
                    <a:pt x="4806" y="217"/>
                  </a:lnTo>
                  <a:lnTo>
                    <a:pt x="4781" y="240"/>
                  </a:lnTo>
                  <a:lnTo>
                    <a:pt x="4754" y="260"/>
                  </a:lnTo>
                  <a:lnTo>
                    <a:pt x="4720" y="276"/>
                  </a:lnTo>
                  <a:lnTo>
                    <a:pt x="4682" y="289"/>
                  </a:lnTo>
                  <a:lnTo>
                    <a:pt x="4638" y="294"/>
                  </a:lnTo>
                  <a:lnTo>
                    <a:pt x="4591" y="298"/>
                  </a:lnTo>
                  <a:lnTo>
                    <a:pt x="4542" y="294"/>
                  </a:lnTo>
                  <a:lnTo>
                    <a:pt x="4487" y="282"/>
                  </a:lnTo>
                  <a:lnTo>
                    <a:pt x="4430" y="262"/>
                  </a:lnTo>
                  <a:lnTo>
                    <a:pt x="4372" y="231"/>
                  </a:lnTo>
                  <a:lnTo>
                    <a:pt x="4311" y="192"/>
                  </a:lnTo>
                  <a:lnTo>
                    <a:pt x="4248" y="140"/>
                  </a:lnTo>
                  <a:lnTo>
                    <a:pt x="4209" y="97"/>
                  </a:lnTo>
                  <a:lnTo>
                    <a:pt x="4268" y="151"/>
                  </a:lnTo>
                  <a:lnTo>
                    <a:pt x="4327" y="194"/>
                  </a:lnTo>
                  <a:lnTo>
                    <a:pt x="4385" y="228"/>
                  </a:lnTo>
                  <a:lnTo>
                    <a:pt x="4441" y="252"/>
                  </a:lnTo>
                  <a:lnTo>
                    <a:pt x="4495" y="268"/>
                  </a:lnTo>
                  <a:lnTo>
                    <a:pt x="4547" y="278"/>
                  </a:lnTo>
                  <a:lnTo>
                    <a:pt x="4597" y="280"/>
                  </a:lnTo>
                  <a:lnTo>
                    <a:pt x="4641" y="277"/>
                  </a:lnTo>
                  <a:lnTo>
                    <a:pt x="4684" y="269"/>
                  </a:lnTo>
                  <a:lnTo>
                    <a:pt x="4720" y="256"/>
                  </a:lnTo>
                  <a:lnTo>
                    <a:pt x="4754" y="240"/>
                  </a:lnTo>
                  <a:lnTo>
                    <a:pt x="4783" y="223"/>
                  </a:lnTo>
                  <a:lnTo>
                    <a:pt x="4806" y="201"/>
                  </a:lnTo>
                  <a:lnTo>
                    <a:pt x="4824" y="180"/>
                  </a:lnTo>
                  <a:lnTo>
                    <a:pt x="4847" y="144"/>
                  </a:lnTo>
                  <a:lnTo>
                    <a:pt x="4863" y="103"/>
                  </a:lnTo>
                  <a:lnTo>
                    <a:pt x="4872" y="59"/>
                  </a:lnTo>
                  <a:lnTo>
                    <a:pt x="4870" y="15"/>
                  </a:lnTo>
                  <a:lnTo>
                    <a:pt x="4867" y="0"/>
                  </a:lnTo>
                  <a:close/>
                  <a:moveTo>
                    <a:pt x="4715" y="0"/>
                  </a:moveTo>
                  <a:lnTo>
                    <a:pt x="4715" y="0"/>
                  </a:lnTo>
                  <a:lnTo>
                    <a:pt x="4717" y="5"/>
                  </a:lnTo>
                  <a:lnTo>
                    <a:pt x="4717" y="9"/>
                  </a:lnTo>
                  <a:lnTo>
                    <a:pt x="4715" y="0"/>
                  </a:lnTo>
                  <a:close/>
                  <a:moveTo>
                    <a:pt x="4186" y="0"/>
                  </a:moveTo>
                  <a:lnTo>
                    <a:pt x="4211" y="0"/>
                  </a:lnTo>
                  <a:lnTo>
                    <a:pt x="4229" y="25"/>
                  </a:lnTo>
                  <a:lnTo>
                    <a:pt x="4242" y="41"/>
                  </a:lnTo>
                  <a:lnTo>
                    <a:pt x="4253" y="53"/>
                  </a:lnTo>
                  <a:lnTo>
                    <a:pt x="4290" y="88"/>
                  </a:lnTo>
                  <a:lnTo>
                    <a:pt x="4333" y="117"/>
                  </a:lnTo>
                  <a:lnTo>
                    <a:pt x="4376" y="140"/>
                  </a:lnTo>
                  <a:lnTo>
                    <a:pt x="4412" y="155"/>
                  </a:lnTo>
                  <a:lnTo>
                    <a:pt x="4447" y="163"/>
                  </a:lnTo>
                  <a:lnTo>
                    <a:pt x="4475" y="163"/>
                  </a:lnTo>
                  <a:lnTo>
                    <a:pt x="4499" y="157"/>
                  </a:lnTo>
                  <a:lnTo>
                    <a:pt x="4516" y="148"/>
                  </a:lnTo>
                  <a:lnTo>
                    <a:pt x="4527" y="138"/>
                  </a:lnTo>
                  <a:lnTo>
                    <a:pt x="4535" y="131"/>
                  </a:lnTo>
                  <a:lnTo>
                    <a:pt x="4543" y="115"/>
                  </a:lnTo>
                  <a:lnTo>
                    <a:pt x="4545" y="98"/>
                  </a:lnTo>
                  <a:lnTo>
                    <a:pt x="4544" y="93"/>
                  </a:lnTo>
                  <a:lnTo>
                    <a:pt x="4543" y="92"/>
                  </a:lnTo>
                  <a:lnTo>
                    <a:pt x="4520" y="69"/>
                  </a:lnTo>
                  <a:lnTo>
                    <a:pt x="4516" y="63"/>
                  </a:lnTo>
                  <a:lnTo>
                    <a:pt x="4502" y="62"/>
                  </a:lnTo>
                  <a:lnTo>
                    <a:pt x="4485" y="67"/>
                  </a:lnTo>
                  <a:lnTo>
                    <a:pt x="4474" y="76"/>
                  </a:lnTo>
                  <a:lnTo>
                    <a:pt x="4470" y="87"/>
                  </a:lnTo>
                  <a:lnTo>
                    <a:pt x="4469" y="100"/>
                  </a:lnTo>
                  <a:lnTo>
                    <a:pt x="4468" y="110"/>
                  </a:lnTo>
                  <a:lnTo>
                    <a:pt x="4471" y="118"/>
                  </a:lnTo>
                  <a:lnTo>
                    <a:pt x="4472" y="121"/>
                  </a:lnTo>
                  <a:lnTo>
                    <a:pt x="4470" y="120"/>
                  </a:lnTo>
                  <a:lnTo>
                    <a:pt x="4463" y="115"/>
                  </a:lnTo>
                  <a:lnTo>
                    <a:pt x="4456" y="105"/>
                  </a:lnTo>
                  <a:lnTo>
                    <a:pt x="4452" y="92"/>
                  </a:lnTo>
                  <a:lnTo>
                    <a:pt x="4449" y="76"/>
                  </a:lnTo>
                  <a:lnTo>
                    <a:pt x="4453" y="58"/>
                  </a:lnTo>
                  <a:lnTo>
                    <a:pt x="4465" y="39"/>
                  </a:lnTo>
                  <a:lnTo>
                    <a:pt x="4481" y="27"/>
                  </a:lnTo>
                  <a:lnTo>
                    <a:pt x="4499" y="23"/>
                  </a:lnTo>
                  <a:lnTo>
                    <a:pt x="4500" y="23"/>
                  </a:lnTo>
                  <a:lnTo>
                    <a:pt x="4495" y="10"/>
                  </a:lnTo>
                  <a:lnTo>
                    <a:pt x="4494" y="0"/>
                  </a:lnTo>
                  <a:lnTo>
                    <a:pt x="4498" y="0"/>
                  </a:lnTo>
                  <a:lnTo>
                    <a:pt x="4499" y="10"/>
                  </a:lnTo>
                  <a:lnTo>
                    <a:pt x="4503" y="23"/>
                  </a:lnTo>
                  <a:lnTo>
                    <a:pt x="4520" y="24"/>
                  </a:lnTo>
                  <a:lnTo>
                    <a:pt x="4540" y="31"/>
                  </a:lnTo>
                  <a:lnTo>
                    <a:pt x="4558" y="44"/>
                  </a:lnTo>
                  <a:lnTo>
                    <a:pt x="4575" y="59"/>
                  </a:lnTo>
                  <a:lnTo>
                    <a:pt x="4584" y="78"/>
                  </a:lnTo>
                  <a:lnTo>
                    <a:pt x="4589" y="102"/>
                  </a:lnTo>
                  <a:lnTo>
                    <a:pt x="4588" y="112"/>
                  </a:lnTo>
                  <a:lnTo>
                    <a:pt x="4612" y="115"/>
                  </a:lnTo>
                  <a:lnTo>
                    <a:pt x="4643" y="113"/>
                  </a:lnTo>
                  <a:lnTo>
                    <a:pt x="4672" y="99"/>
                  </a:lnTo>
                  <a:lnTo>
                    <a:pt x="4697" y="82"/>
                  </a:lnTo>
                  <a:lnTo>
                    <a:pt x="4714" y="54"/>
                  </a:lnTo>
                  <a:lnTo>
                    <a:pt x="4719" y="30"/>
                  </a:lnTo>
                  <a:lnTo>
                    <a:pt x="4719" y="38"/>
                  </a:lnTo>
                  <a:lnTo>
                    <a:pt x="4713" y="61"/>
                  </a:lnTo>
                  <a:lnTo>
                    <a:pt x="4697" y="83"/>
                  </a:lnTo>
                  <a:lnTo>
                    <a:pt x="4676" y="101"/>
                  </a:lnTo>
                  <a:lnTo>
                    <a:pt x="4651" y="112"/>
                  </a:lnTo>
                  <a:lnTo>
                    <a:pt x="4624" y="117"/>
                  </a:lnTo>
                  <a:lnTo>
                    <a:pt x="4599" y="117"/>
                  </a:lnTo>
                  <a:lnTo>
                    <a:pt x="4587" y="113"/>
                  </a:lnTo>
                  <a:lnTo>
                    <a:pt x="4584" y="129"/>
                  </a:lnTo>
                  <a:lnTo>
                    <a:pt x="4571" y="157"/>
                  </a:lnTo>
                  <a:lnTo>
                    <a:pt x="4558" y="170"/>
                  </a:lnTo>
                  <a:lnTo>
                    <a:pt x="4540" y="183"/>
                  </a:lnTo>
                  <a:lnTo>
                    <a:pt x="4515" y="196"/>
                  </a:lnTo>
                  <a:lnTo>
                    <a:pt x="4482" y="202"/>
                  </a:lnTo>
                  <a:lnTo>
                    <a:pt x="4442" y="200"/>
                  </a:lnTo>
                  <a:lnTo>
                    <a:pt x="4403" y="191"/>
                  </a:lnTo>
                  <a:lnTo>
                    <a:pt x="4361" y="170"/>
                  </a:lnTo>
                  <a:lnTo>
                    <a:pt x="4358" y="167"/>
                  </a:lnTo>
                  <a:lnTo>
                    <a:pt x="4362" y="173"/>
                  </a:lnTo>
                  <a:lnTo>
                    <a:pt x="4341" y="155"/>
                  </a:lnTo>
                  <a:lnTo>
                    <a:pt x="4322" y="143"/>
                  </a:lnTo>
                  <a:lnTo>
                    <a:pt x="4283" y="110"/>
                  </a:lnTo>
                  <a:lnTo>
                    <a:pt x="4244" y="72"/>
                  </a:lnTo>
                  <a:lnTo>
                    <a:pt x="4202" y="24"/>
                  </a:lnTo>
                  <a:lnTo>
                    <a:pt x="4186" y="0"/>
                  </a:lnTo>
                  <a:close/>
                  <a:moveTo>
                    <a:pt x="1783" y="0"/>
                  </a:moveTo>
                  <a:lnTo>
                    <a:pt x="1801" y="0"/>
                  </a:lnTo>
                  <a:lnTo>
                    <a:pt x="1798" y="11"/>
                  </a:lnTo>
                  <a:lnTo>
                    <a:pt x="1794" y="43"/>
                  </a:lnTo>
                  <a:lnTo>
                    <a:pt x="1796" y="79"/>
                  </a:lnTo>
                  <a:lnTo>
                    <a:pt x="1797" y="83"/>
                  </a:lnTo>
                  <a:lnTo>
                    <a:pt x="1814" y="112"/>
                  </a:lnTo>
                  <a:lnTo>
                    <a:pt x="1840" y="142"/>
                  </a:lnTo>
                  <a:lnTo>
                    <a:pt x="1873" y="162"/>
                  </a:lnTo>
                  <a:lnTo>
                    <a:pt x="1906" y="176"/>
                  </a:lnTo>
                  <a:lnTo>
                    <a:pt x="1937" y="184"/>
                  </a:lnTo>
                  <a:lnTo>
                    <a:pt x="1963" y="183"/>
                  </a:lnTo>
                  <a:lnTo>
                    <a:pt x="1982" y="179"/>
                  </a:lnTo>
                  <a:lnTo>
                    <a:pt x="1989" y="177"/>
                  </a:lnTo>
                  <a:lnTo>
                    <a:pt x="1999" y="174"/>
                  </a:lnTo>
                  <a:lnTo>
                    <a:pt x="2007" y="174"/>
                  </a:lnTo>
                  <a:lnTo>
                    <a:pt x="2015" y="174"/>
                  </a:lnTo>
                  <a:lnTo>
                    <a:pt x="2022" y="177"/>
                  </a:lnTo>
                  <a:lnTo>
                    <a:pt x="2029" y="180"/>
                  </a:lnTo>
                  <a:lnTo>
                    <a:pt x="2034" y="185"/>
                  </a:lnTo>
                  <a:lnTo>
                    <a:pt x="2039" y="190"/>
                  </a:lnTo>
                  <a:lnTo>
                    <a:pt x="2041" y="195"/>
                  </a:lnTo>
                  <a:lnTo>
                    <a:pt x="2043" y="201"/>
                  </a:lnTo>
                  <a:lnTo>
                    <a:pt x="2054" y="193"/>
                  </a:lnTo>
                  <a:lnTo>
                    <a:pt x="2064" y="186"/>
                  </a:lnTo>
                  <a:lnTo>
                    <a:pt x="2083" y="166"/>
                  </a:lnTo>
                  <a:lnTo>
                    <a:pt x="2091" y="152"/>
                  </a:lnTo>
                  <a:lnTo>
                    <a:pt x="2095" y="142"/>
                  </a:lnTo>
                  <a:lnTo>
                    <a:pt x="2101" y="135"/>
                  </a:lnTo>
                  <a:lnTo>
                    <a:pt x="2107" y="130"/>
                  </a:lnTo>
                  <a:lnTo>
                    <a:pt x="2115" y="125"/>
                  </a:lnTo>
                  <a:lnTo>
                    <a:pt x="2121" y="120"/>
                  </a:lnTo>
                  <a:lnTo>
                    <a:pt x="2126" y="118"/>
                  </a:lnTo>
                  <a:lnTo>
                    <a:pt x="2133" y="118"/>
                  </a:lnTo>
                  <a:lnTo>
                    <a:pt x="2139" y="118"/>
                  </a:lnTo>
                  <a:lnTo>
                    <a:pt x="2147" y="121"/>
                  </a:lnTo>
                  <a:lnTo>
                    <a:pt x="2152" y="125"/>
                  </a:lnTo>
                  <a:lnTo>
                    <a:pt x="2156" y="132"/>
                  </a:lnTo>
                  <a:lnTo>
                    <a:pt x="2159" y="140"/>
                  </a:lnTo>
                  <a:lnTo>
                    <a:pt x="2162" y="161"/>
                  </a:lnTo>
                  <a:lnTo>
                    <a:pt x="2154" y="185"/>
                  </a:lnTo>
                  <a:lnTo>
                    <a:pt x="2149" y="195"/>
                  </a:lnTo>
                  <a:lnTo>
                    <a:pt x="2135" y="209"/>
                  </a:lnTo>
                  <a:lnTo>
                    <a:pt x="2119" y="226"/>
                  </a:lnTo>
                  <a:lnTo>
                    <a:pt x="2094" y="242"/>
                  </a:lnTo>
                  <a:lnTo>
                    <a:pt x="2056" y="256"/>
                  </a:lnTo>
                  <a:lnTo>
                    <a:pt x="2012" y="264"/>
                  </a:lnTo>
                  <a:lnTo>
                    <a:pt x="1965" y="261"/>
                  </a:lnTo>
                  <a:lnTo>
                    <a:pt x="1928" y="252"/>
                  </a:lnTo>
                  <a:lnTo>
                    <a:pt x="1896" y="238"/>
                  </a:lnTo>
                  <a:lnTo>
                    <a:pt x="1867" y="217"/>
                  </a:lnTo>
                  <a:lnTo>
                    <a:pt x="1837" y="194"/>
                  </a:lnTo>
                  <a:lnTo>
                    <a:pt x="1814" y="168"/>
                  </a:lnTo>
                  <a:lnTo>
                    <a:pt x="1806" y="154"/>
                  </a:lnTo>
                  <a:lnTo>
                    <a:pt x="1796" y="140"/>
                  </a:lnTo>
                  <a:lnTo>
                    <a:pt x="1784" y="108"/>
                  </a:lnTo>
                  <a:lnTo>
                    <a:pt x="1783" y="108"/>
                  </a:lnTo>
                  <a:lnTo>
                    <a:pt x="1783" y="108"/>
                  </a:lnTo>
                  <a:lnTo>
                    <a:pt x="1783" y="107"/>
                  </a:lnTo>
                  <a:lnTo>
                    <a:pt x="1783" y="104"/>
                  </a:lnTo>
                  <a:lnTo>
                    <a:pt x="1775" y="77"/>
                  </a:lnTo>
                  <a:lnTo>
                    <a:pt x="1774" y="49"/>
                  </a:lnTo>
                  <a:lnTo>
                    <a:pt x="1775" y="35"/>
                  </a:lnTo>
                  <a:lnTo>
                    <a:pt x="1775" y="28"/>
                  </a:lnTo>
                  <a:lnTo>
                    <a:pt x="1777" y="23"/>
                  </a:lnTo>
                  <a:lnTo>
                    <a:pt x="1780" y="7"/>
                  </a:lnTo>
                  <a:lnTo>
                    <a:pt x="1783" y="0"/>
                  </a:lnTo>
                  <a:close/>
                  <a:moveTo>
                    <a:pt x="444" y="0"/>
                  </a:moveTo>
                  <a:lnTo>
                    <a:pt x="443" y="10"/>
                  </a:lnTo>
                  <a:lnTo>
                    <a:pt x="437" y="51"/>
                  </a:lnTo>
                  <a:lnTo>
                    <a:pt x="419" y="88"/>
                  </a:lnTo>
                  <a:lnTo>
                    <a:pt x="395" y="122"/>
                  </a:lnTo>
                  <a:lnTo>
                    <a:pt x="366" y="149"/>
                  </a:lnTo>
                  <a:lnTo>
                    <a:pt x="330" y="173"/>
                  </a:lnTo>
                  <a:lnTo>
                    <a:pt x="290" y="185"/>
                  </a:lnTo>
                  <a:lnTo>
                    <a:pt x="245" y="191"/>
                  </a:lnTo>
                  <a:lnTo>
                    <a:pt x="223" y="186"/>
                  </a:lnTo>
                  <a:lnTo>
                    <a:pt x="265" y="186"/>
                  </a:lnTo>
                  <a:lnTo>
                    <a:pt x="303" y="178"/>
                  </a:lnTo>
                  <a:lnTo>
                    <a:pt x="341" y="159"/>
                  </a:lnTo>
                  <a:lnTo>
                    <a:pt x="372" y="137"/>
                  </a:lnTo>
                  <a:lnTo>
                    <a:pt x="398" y="108"/>
                  </a:lnTo>
                  <a:lnTo>
                    <a:pt x="418" y="73"/>
                  </a:lnTo>
                  <a:lnTo>
                    <a:pt x="431" y="36"/>
                  </a:lnTo>
                  <a:lnTo>
                    <a:pt x="437" y="0"/>
                  </a:lnTo>
                  <a:lnTo>
                    <a:pt x="444" y="0"/>
                  </a:lnTo>
                  <a:close/>
                  <a:moveTo>
                    <a:pt x="356" y="0"/>
                  </a:moveTo>
                  <a:lnTo>
                    <a:pt x="326" y="29"/>
                  </a:lnTo>
                  <a:lnTo>
                    <a:pt x="228" y="113"/>
                  </a:lnTo>
                  <a:lnTo>
                    <a:pt x="131" y="188"/>
                  </a:lnTo>
                  <a:lnTo>
                    <a:pt x="33" y="250"/>
                  </a:lnTo>
                  <a:lnTo>
                    <a:pt x="0" y="269"/>
                  </a:lnTo>
                  <a:lnTo>
                    <a:pt x="0" y="210"/>
                  </a:lnTo>
                  <a:lnTo>
                    <a:pt x="24" y="197"/>
                  </a:lnTo>
                  <a:lnTo>
                    <a:pt x="125" y="136"/>
                  </a:lnTo>
                  <a:lnTo>
                    <a:pt x="229" y="63"/>
                  </a:lnTo>
                  <a:lnTo>
                    <a:pt x="304" y="0"/>
                  </a:lnTo>
                  <a:lnTo>
                    <a:pt x="356" y="0"/>
                  </a:lnTo>
                  <a:close/>
                  <a:moveTo>
                    <a:pt x="132" y="0"/>
                  </a:moveTo>
                  <a:lnTo>
                    <a:pt x="107" y="4"/>
                  </a:lnTo>
                  <a:lnTo>
                    <a:pt x="52" y="6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132" y="0"/>
                  </a:lnTo>
                  <a:close/>
                  <a:moveTo>
                    <a:pt x="4154" y="0"/>
                  </a:moveTo>
                  <a:lnTo>
                    <a:pt x="4178" y="48"/>
                  </a:lnTo>
                  <a:lnTo>
                    <a:pt x="4148" y="0"/>
                  </a:lnTo>
                  <a:lnTo>
                    <a:pt x="4154" y="0"/>
                  </a:lnTo>
                  <a:close/>
                  <a:moveTo>
                    <a:pt x="3797" y="0"/>
                  </a:moveTo>
                  <a:lnTo>
                    <a:pt x="3987" y="0"/>
                  </a:lnTo>
                  <a:lnTo>
                    <a:pt x="3994" y="11"/>
                  </a:lnTo>
                  <a:lnTo>
                    <a:pt x="4034" y="71"/>
                  </a:lnTo>
                  <a:lnTo>
                    <a:pt x="4076" y="122"/>
                  </a:lnTo>
                  <a:lnTo>
                    <a:pt x="4114" y="163"/>
                  </a:lnTo>
                  <a:lnTo>
                    <a:pt x="4150" y="201"/>
                  </a:lnTo>
                  <a:lnTo>
                    <a:pt x="4182" y="228"/>
                  </a:lnTo>
                  <a:lnTo>
                    <a:pt x="4212" y="248"/>
                  </a:lnTo>
                  <a:lnTo>
                    <a:pt x="4237" y="265"/>
                  </a:lnTo>
                  <a:lnTo>
                    <a:pt x="4260" y="276"/>
                  </a:lnTo>
                  <a:lnTo>
                    <a:pt x="4277" y="283"/>
                  </a:lnTo>
                  <a:lnTo>
                    <a:pt x="4290" y="290"/>
                  </a:lnTo>
                  <a:lnTo>
                    <a:pt x="4299" y="291"/>
                  </a:lnTo>
                  <a:lnTo>
                    <a:pt x="4301" y="292"/>
                  </a:lnTo>
                  <a:lnTo>
                    <a:pt x="4219" y="277"/>
                  </a:lnTo>
                  <a:lnTo>
                    <a:pt x="4145" y="257"/>
                  </a:lnTo>
                  <a:lnTo>
                    <a:pt x="4082" y="233"/>
                  </a:lnTo>
                  <a:lnTo>
                    <a:pt x="4027" y="203"/>
                  </a:lnTo>
                  <a:lnTo>
                    <a:pt x="3978" y="174"/>
                  </a:lnTo>
                  <a:lnTo>
                    <a:pt x="3937" y="142"/>
                  </a:lnTo>
                  <a:lnTo>
                    <a:pt x="3900" y="113"/>
                  </a:lnTo>
                  <a:lnTo>
                    <a:pt x="3868" y="80"/>
                  </a:lnTo>
                  <a:lnTo>
                    <a:pt x="3841" y="49"/>
                  </a:lnTo>
                  <a:lnTo>
                    <a:pt x="3815" y="20"/>
                  </a:lnTo>
                  <a:lnTo>
                    <a:pt x="3797" y="0"/>
                  </a:lnTo>
                  <a:close/>
                  <a:moveTo>
                    <a:pt x="3239" y="0"/>
                  </a:moveTo>
                  <a:lnTo>
                    <a:pt x="3242" y="1"/>
                  </a:lnTo>
                  <a:lnTo>
                    <a:pt x="3247" y="6"/>
                  </a:lnTo>
                  <a:lnTo>
                    <a:pt x="3251" y="12"/>
                  </a:lnTo>
                  <a:lnTo>
                    <a:pt x="3256" y="22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31"/>
                  </a:lnTo>
                  <a:lnTo>
                    <a:pt x="3256" y="42"/>
                  </a:lnTo>
                  <a:lnTo>
                    <a:pt x="3249" y="66"/>
                  </a:lnTo>
                  <a:lnTo>
                    <a:pt x="3243" y="75"/>
                  </a:lnTo>
                  <a:lnTo>
                    <a:pt x="3232" y="88"/>
                  </a:lnTo>
                  <a:lnTo>
                    <a:pt x="3231" y="89"/>
                  </a:lnTo>
                  <a:lnTo>
                    <a:pt x="3234" y="92"/>
                  </a:lnTo>
                  <a:lnTo>
                    <a:pt x="3276" y="124"/>
                  </a:lnTo>
                  <a:lnTo>
                    <a:pt x="3325" y="147"/>
                  </a:lnTo>
                  <a:lnTo>
                    <a:pt x="3377" y="161"/>
                  </a:lnTo>
                  <a:lnTo>
                    <a:pt x="3392" y="162"/>
                  </a:lnTo>
                  <a:lnTo>
                    <a:pt x="3393" y="159"/>
                  </a:lnTo>
                  <a:lnTo>
                    <a:pt x="3407" y="106"/>
                  </a:lnTo>
                  <a:lnTo>
                    <a:pt x="3408" y="90"/>
                  </a:lnTo>
                  <a:lnTo>
                    <a:pt x="3379" y="91"/>
                  </a:lnTo>
                  <a:lnTo>
                    <a:pt x="3346" y="85"/>
                  </a:lnTo>
                  <a:lnTo>
                    <a:pt x="3313" y="73"/>
                  </a:lnTo>
                  <a:lnTo>
                    <a:pt x="3281" y="53"/>
                  </a:lnTo>
                  <a:lnTo>
                    <a:pt x="3256" y="31"/>
                  </a:lnTo>
                  <a:lnTo>
                    <a:pt x="3283" y="54"/>
                  </a:lnTo>
                  <a:lnTo>
                    <a:pt x="3321" y="73"/>
                  </a:lnTo>
                  <a:lnTo>
                    <a:pt x="3362" y="85"/>
                  </a:lnTo>
                  <a:lnTo>
                    <a:pt x="3401" y="88"/>
                  </a:lnTo>
                  <a:lnTo>
                    <a:pt x="3409" y="85"/>
                  </a:lnTo>
                  <a:lnTo>
                    <a:pt x="3412" y="50"/>
                  </a:lnTo>
                  <a:lnTo>
                    <a:pt x="3412" y="9"/>
                  </a:lnTo>
                  <a:lnTo>
                    <a:pt x="3400" y="8"/>
                  </a:lnTo>
                  <a:lnTo>
                    <a:pt x="3379" y="0"/>
                  </a:lnTo>
                  <a:lnTo>
                    <a:pt x="3387" y="0"/>
                  </a:lnTo>
                  <a:lnTo>
                    <a:pt x="3407" y="7"/>
                  </a:lnTo>
                  <a:lnTo>
                    <a:pt x="3412" y="7"/>
                  </a:lnTo>
                  <a:lnTo>
                    <a:pt x="3412" y="0"/>
                  </a:lnTo>
                  <a:lnTo>
                    <a:pt x="3420" y="0"/>
                  </a:lnTo>
                  <a:lnTo>
                    <a:pt x="3421" y="8"/>
                  </a:lnTo>
                  <a:lnTo>
                    <a:pt x="3435" y="9"/>
                  </a:lnTo>
                  <a:lnTo>
                    <a:pt x="3465" y="3"/>
                  </a:lnTo>
                  <a:lnTo>
                    <a:pt x="3469" y="0"/>
                  </a:lnTo>
                  <a:lnTo>
                    <a:pt x="3471" y="0"/>
                  </a:lnTo>
                  <a:lnTo>
                    <a:pt x="3460" y="6"/>
                  </a:lnTo>
                  <a:lnTo>
                    <a:pt x="3431" y="11"/>
                  </a:lnTo>
                  <a:lnTo>
                    <a:pt x="3421" y="10"/>
                  </a:lnTo>
                  <a:lnTo>
                    <a:pt x="3422" y="29"/>
                  </a:lnTo>
                  <a:lnTo>
                    <a:pt x="3418" y="83"/>
                  </a:lnTo>
                  <a:lnTo>
                    <a:pt x="3439" y="77"/>
                  </a:lnTo>
                  <a:lnTo>
                    <a:pt x="3473" y="62"/>
                  </a:lnTo>
                  <a:lnTo>
                    <a:pt x="3504" y="37"/>
                  </a:lnTo>
                  <a:lnTo>
                    <a:pt x="3528" y="9"/>
                  </a:lnTo>
                  <a:lnTo>
                    <a:pt x="3532" y="0"/>
                  </a:lnTo>
                  <a:lnTo>
                    <a:pt x="3540" y="0"/>
                  </a:lnTo>
                  <a:lnTo>
                    <a:pt x="3534" y="13"/>
                  </a:lnTo>
                  <a:lnTo>
                    <a:pt x="3515" y="34"/>
                  </a:lnTo>
                  <a:lnTo>
                    <a:pt x="3493" y="54"/>
                  </a:lnTo>
                  <a:lnTo>
                    <a:pt x="3470" y="69"/>
                  </a:lnTo>
                  <a:lnTo>
                    <a:pt x="3442" y="82"/>
                  </a:lnTo>
                  <a:lnTo>
                    <a:pt x="3417" y="89"/>
                  </a:lnTo>
                  <a:lnTo>
                    <a:pt x="3406" y="146"/>
                  </a:lnTo>
                  <a:lnTo>
                    <a:pt x="3401" y="162"/>
                  </a:lnTo>
                  <a:lnTo>
                    <a:pt x="3431" y="164"/>
                  </a:lnTo>
                  <a:lnTo>
                    <a:pt x="3483" y="154"/>
                  </a:lnTo>
                  <a:lnTo>
                    <a:pt x="3532" y="133"/>
                  </a:lnTo>
                  <a:lnTo>
                    <a:pt x="3570" y="106"/>
                  </a:lnTo>
                  <a:lnTo>
                    <a:pt x="3602" y="73"/>
                  </a:lnTo>
                  <a:lnTo>
                    <a:pt x="3625" y="32"/>
                  </a:lnTo>
                  <a:lnTo>
                    <a:pt x="3637" y="0"/>
                  </a:lnTo>
                  <a:lnTo>
                    <a:pt x="3693" y="0"/>
                  </a:lnTo>
                  <a:lnTo>
                    <a:pt x="3761" y="54"/>
                  </a:lnTo>
                  <a:lnTo>
                    <a:pt x="3831" y="107"/>
                  </a:lnTo>
                  <a:lnTo>
                    <a:pt x="3903" y="156"/>
                  </a:lnTo>
                  <a:lnTo>
                    <a:pt x="3974" y="203"/>
                  </a:lnTo>
                  <a:lnTo>
                    <a:pt x="4046" y="243"/>
                  </a:lnTo>
                  <a:lnTo>
                    <a:pt x="4118" y="274"/>
                  </a:lnTo>
                  <a:lnTo>
                    <a:pt x="4189" y="301"/>
                  </a:lnTo>
                  <a:lnTo>
                    <a:pt x="4262" y="315"/>
                  </a:lnTo>
                  <a:lnTo>
                    <a:pt x="4332" y="322"/>
                  </a:lnTo>
                  <a:lnTo>
                    <a:pt x="4395" y="330"/>
                  </a:lnTo>
                  <a:lnTo>
                    <a:pt x="4320" y="328"/>
                  </a:lnTo>
                  <a:lnTo>
                    <a:pt x="4241" y="318"/>
                  </a:lnTo>
                  <a:lnTo>
                    <a:pt x="4160" y="298"/>
                  </a:lnTo>
                  <a:lnTo>
                    <a:pt x="4077" y="266"/>
                  </a:lnTo>
                  <a:lnTo>
                    <a:pt x="3991" y="230"/>
                  </a:lnTo>
                  <a:lnTo>
                    <a:pt x="3908" y="185"/>
                  </a:lnTo>
                  <a:lnTo>
                    <a:pt x="3827" y="134"/>
                  </a:lnTo>
                  <a:lnTo>
                    <a:pt x="3747" y="80"/>
                  </a:lnTo>
                  <a:lnTo>
                    <a:pt x="3675" y="25"/>
                  </a:lnTo>
                  <a:lnTo>
                    <a:pt x="3646" y="1"/>
                  </a:lnTo>
                  <a:lnTo>
                    <a:pt x="3645" y="9"/>
                  </a:lnTo>
                  <a:lnTo>
                    <a:pt x="3629" y="48"/>
                  </a:lnTo>
                  <a:lnTo>
                    <a:pt x="3604" y="83"/>
                  </a:lnTo>
                  <a:lnTo>
                    <a:pt x="3576" y="115"/>
                  </a:lnTo>
                  <a:lnTo>
                    <a:pt x="3540" y="140"/>
                  </a:lnTo>
                  <a:lnTo>
                    <a:pt x="3503" y="157"/>
                  </a:lnTo>
                  <a:lnTo>
                    <a:pt x="3458" y="170"/>
                  </a:lnTo>
                  <a:lnTo>
                    <a:pt x="3410" y="174"/>
                  </a:lnTo>
                  <a:lnTo>
                    <a:pt x="3398" y="172"/>
                  </a:lnTo>
                  <a:lnTo>
                    <a:pt x="3389" y="201"/>
                  </a:lnTo>
                  <a:lnTo>
                    <a:pt x="3360" y="255"/>
                  </a:lnTo>
                  <a:lnTo>
                    <a:pt x="3327" y="304"/>
                  </a:lnTo>
                  <a:lnTo>
                    <a:pt x="3287" y="349"/>
                  </a:lnTo>
                  <a:lnTo>
                    <a:pt x="3244" y="386"/>
                  </a:lnTo>
                  <a:lnTo>
                    <a:pt x="3192" y="418"/>
                  </a:lnTo>
                  <a:lnTo>
                    <a:pt x="3138" y="441"/>
                  </a:lnTo>
                  <a:lnTo>
                    <a:pt x="3069" y="457"/>
                  </a:lnTo>
                  <a:lnTo>
                    <a:pt x="3002" y="459"/>
                  </a:lnTo>
                  <a:lnTo>
                    <a:pt x="2933" y="455"/>
                  </a:lnTo>
                  <a:lnTo>
                    <a:pt x="2865" y="438"/>
                  </a:lnTo>
                  <a:lnTo>
                    <a:pt x="2804" y="414"/>
                  </a:lnTo>
                  <a:lnTo>
                    <a:pt x="2743" y="381"/>
                  </a:lnTo>
                  <a:lnTo>
                    <a:pt x="2687" y="340"/>
                  </a:lnTo>
                  <a:lnTo>
                    <a:pt x="2636" y="292"/>
                  </a:lnTo>
                  <a:lnTo>
                    <a:pt x="2593" y="238"/>
                  </a:lnTo>
                  <a:lnTo>
                    <a:pt x="2553" y="181"/>
                  </a:lnTo>
                  <a:lnTo>
                    <a:pt x="2525" y="119"/>
                  </a:lnTo>
                  <a:lnTo>
                    <a:pt x="2525" y="133"/>
                  </a:lnTo>
                  <a:lnTo>
                    <a:pt x="2524" y="162"/>
                  </a:lnTo>
                  <a:lnTo>
                    <a:pt x="2519" y="201"/>
                  </a:lnTo>
                  <a:lnTo>
                    <a:pt x="2512" y="240"/>
                  </a:lnTo>
                  <a:lnTo>
                    <a:pt x="2500" y="283"/>
                  </a:lnTo>
                  <a:lnTo>
                    <a:pt x="2480" y="328"/>
                  </a:lnTo>
                  <a:lnTo>
                    <a:pt x="2452" y="380"/>
                  </a:lnTo>
                  <a:lnTo>
                    <a:pt x="2417" y="432"/>
                  </a:lnTo>
                  <a:lnTo>
                    <a:pt x="2416" y="432"/>
                  </a:lnTo>
                  <a:lnTo>
                    <a:pt x="2414" y="445"/>
                  </a:lnTo>
                  <a:lnTo>
                    <a:pt x="2394" y="509"/>
                  </a:lnTo>
                  <a:lnTo>
                    <a:pt x="2370" y="571"/>
                  </a:lnTo>
                  <a:lnTo>
                    <a:pt x="2341" y="630"/>
                  </a:lnTo>
                  <a:lnTo>
                    <a:pt x="2303" y="685"/>
                  </a:lnTo>
                  <a:lnTo>
                    <a:pt x="2247" y="751"/>
                  </a:lnTo>
                  <a:lnTo>
                    <a:pt x="2181" y="806"/>
                  </a:lnTo>
                  <a:lnTo>
                    <a:pt x="2114" y="853"/>
                  </a:lnTo>
                  <a:lnTo>
                    <a:pt x="2042" y="893"/>
                  </a:lnTo>
                  <a:lnTo>
                    <a:pt x="1966" y="924"/>
                  </a:lnTo>
                  <a:lnTo>
                    <a:pt x="1886" y="946"/>
                  </a:lnTo>
                  <a:lnTo>
                    <a:pt x="1805" y="962"/>
                  </a:lnTo>
                  <a:lnTo>
                    <a:pt x="1721" y="968"/>
                  </a:lnTo>
                  <a:lnTo>
                    <a:pt x="1639" y="967"/>
                  </a:lnTo>
                  <a:lnTo>
                    <a:pt x="1554" y="958"/>
                  </a:lnTo>
                  <a:lnTo>
                    <a:pt x="1472" y="941"/>
                  </a:lnTo>
                  <a:lnTo>
                    <a:pt x="1390" y="919"/>
                  </a:lnTo>
                  <a:lnTo>
                    <a:pt x="1313" y="887"/>
                  </a:lnTo>
                  <a:lnTo>
                    <a:pt x="1238" y="850"/>
                  </a:lnTo>
                  <a:lnTo>
                    <a:pt x="1166" y="806"/>
                  </a:lnTo>
                  <a:lnTo>
                    <a:pt x="1114" y="762"/>
                  </a:lnTo>
                  <a:lnTo>
                    <a:pt x="1123" y="773"/>
                  </a:lnTo>
                  <a:lnTo>
                    <a:pt x="1184" y="857"/>
                  </a:lnTo>
                  <a:lnTo>
                    <a:pt x="1235" y="936"/>
                  </a:lnTo>
                  <a:lnTo>
                    <a:pt x="1277" y="1016"/>
                  </a:lnTo>
                  <a:lnTo>
                    <a:pt x="1309" y="1092"/>
                  </a:lnTo>
                  <a:lnTo>
                    <a:pt x="1334" y="1165"/>
                  </a:lnTo>
                  <a:lnTo>
                    <a:pt x="1351" y="1237"/>
                  </a:lnTo>
                  <a:lnTo>
                    <a:pt x="1360" y="1304"/>
                  </a:lnTo>
                  <a:lnTo>
                    <a:pt x="1362" y="1371"/>
                  </a:lnTo>
                  <a:lnTo>
                    <a:pt x="1358" y="1433"/>
                  </a:lnTo>
                  <a:lnTo>
                    <a:pt x="1351" y="1493"/>
                  </a:lnTo>
                  <a:lnTo>
                    <a:pt x="1337" y="1546"/>
                  </a:lnTo>
                  <a:lnTo>
                    <a:pt x="1318" y="1597"/>
                  </a:lnTo>
                  <a:lnTo>
                    <a:pt x="1296" y="1643"/>
                  </a:lnTo>
                  <a:lnTo>
                    <a:pt x="1272" y="1686"/>
                  </a:lnTo>
                  <a:lnTo>
                    <a:pt x="1245" y="1722"/>
                  </a:lnTo>
                  <a:lnTo>
                    <a:pt x="1217" y="1754"/>
                  </a:lnTo>
                  <a:lnTo>
                    <a:pt x="1170" y="1795"/>
                  </a:lnTo>
                  <a:lnTo>
                    <a:pt x="1119" y="1833"/>
                  </a:lnTo>
                  <a:lnTo>
                    <a:pt x="1063" y="1860"/>
                  </a:lnTo>
                  <a:lnTo>
                    <a:pt x="1006" y="1882"/>
                  </a:lnTo>
                  <a:lnTo>
                    <a:pt x="943" y="1895"/>
                  </a:lnTo>
                  <a:lnTo>
                    <a:pt x="881" y="1900"/>
                  </a:lnTo>
                  <a:lnTo>
                    <a:pt x="820" y="1899"/>
                  </a:lnTo>
                  <a:lnTo>
                    <a:pt x="758" y="1886"/>
                  </a:lnTo>
                  <a:lnTo>
                    <a:pt x="699" y="1867"/>
                  </a:lnTo>
                  <a:lnTo>
                    <a:pt x="643" y="1838"/>
                  </a:lnTo>
                  <a:lnTo>
                    <a:pt x="600" y="1809"/>
                  </a:lnTo>
                  <a:lnTo>
                    <a:pt x="560" y="1776"/>
                  </a:lnTo>
                  <a:lnTo>
                    <a:pt x="525" y="1737"/>
                  </a:lnTo>
                  <a:lnTo>
                    <a:pt x="494" y="1694"/>
                  </a:lnTo>
                  <a:lnTo>
                    <a:pt x="470" y="1649"/>
                  </a:lnTo>
                  <a:lnTo>
                    <a:pt x="452" y="1600"/>
                  </a:lnTo>
                  <a:lnTo>
                    <a:pt x="439" y="1551"/>
                  </a:lnTo>
                  <a:lnTo>
                    <a:pt x="432" y="1499"/>
                  </a:lnTo>
                  <a:lnTo>
                    <a:pt x="433" y="1447"/>
                  </a:lnTo>
                  <a:lnTo>
                    <a:pt x="441" y="1396"/>
                  </a:lnTo>
                  <a:lnTo>
                    <a:pt x="458" y="1348"/>
                  </a:lnTo>
                  <a:lnTo>
                    <a:pt x="483" y="1300"/>
                  </a:lnTo>
                  <a:lnTo>
                    <a:pt x="513" y="1262"/>
                  </a:lnTo>
                  <a:lnTo>
                    <a:pt x="547" y="1230"/>
                  </a:lnTo>
                  <a:lnTo>
                    <a:pt x="586" y="1203"/>
                  </a:lnTo>
                  <a:lnTo>
                    <a:pt x="631" y="1183"/>
                  </a:lnTo>
                  <a:lnTo>
                    <a:pt x="679" y="1170"/>
                  </a:lnTo>
                  <a:lnTo>
                    <a:pt x="725" y="1161"/>
                  </a:lnTo>
                  <a:lnTo>
                    <a:pt x="773" y="1161"/>
                  </a:lnTo>
                  <a:lnTo>
                    <a:pt x="821" y="1168"/>
                  </a:lnTo>
                  <a:lnTo>
                    <a:pt x="862" y="1180"/>
                  </a:lnTo>
                  <a:lnTo>
                    <a:pt x="862" y="1180"/>
                  </a:lnTo>
                  <a:lnTo>
                    <a:pt x="842" y="1154"/>
                  </a:lnTo>
                  <a:lnTo>
                    <a:pt x="827" y="1126"/>
                  </a:lnTo>
                  <a:lnTo>
                    <a:pt x="817" y="1096"/>
                  </a:lnTo>
                  <a:lnTo>
                    <a:pt x="814" y="1064"/>
                  </a:lnTo>
                  <a:lnTo>
                    <a:pt x="817" y="1034"/>
                  </a:lnTo>
                  <a:lnTo>
                    <a:pt x="826" y="1002"/>
                  </a:lnTo>
                  <a:lnTo>
                    <a:pt x="830" y="995"/>
                  </a:lnTo>
                  <a:lnTo>
                    <a:pt x="836" y="975"/>
                  </a:lnTo>
                  <a:lnTo>
                    <a:pt x="853" y="953"/>
                  </a:lnTo>
                  <a:lnTo>
                    <a:pt x="875" y="933"/>
                  </a:lnTo>
                  <a:lnTo>
                    <a:pt x="901" y="919"/>
                  </a:lnTo>
                  <a:lnTo>
                    <a:pt x="929" y="914"/>
                  </a:lnTo>
                  <a:lnTo>
                    <a:pt x="915" y="910"/>
                  </a:lnTo>
                  <a:lnTo>
                    <a:pt x="896" y="896"/>
                  </a:lnTo>
                  <a:lnTo>
                    <a:pt x="879" y="879"/>
                  </a:lnTo>
                  <a:lnTo>
                    <a:pt x="870" y="855"/>
                  </a:lnTo>
                  <a:lnTo>
                    <a:pt x="865" y="833"/>
                  </a:lnTo>
                  <a:lnTo>
                    <a:pt x="870" y="809"/>
                  </a:lnTo>
                  <a:lnTo>
                    <a:pt x="883" y="788"/>
                  </a:lnTo>
                  <a:lnTo>
                    <a:pt x="898" y="776"/>
                  </a:lnTo>
                  <a:lnTo>
                    <a:pt x="919" y="769"/>
                  </a:lnTo>
                  <a:lnTo>
                    <a:pt x="938" y="772"/>
                  </a:lnTo>
                  <a:lnTo>
                    <a:pt x="957" y="776"/>
                  </a:lnTo>
                  <a:lnTo>
                    <a:pt x="972" y="789"/>
                  </a:lnTo>
                  <a:lnTo>
                    <a:pt x="981" y="806"/>
                  </a:lnTo>
                  <a:lnTo>
                    <a:pt x="983" y="827"/>
                  </a:lnTo>
                  <a:lnTo>
                    <a:pt x="972" y="846"/>
                  </a:lnTo>
                  <a:lnTo>
                    <a:pt x="955" y="856"/>
                  </a:lnTo>
                  <a:lnTo>
                    <a:pt x="955" y="856"/>
                  </a:lnTo>
                  <a:lnTo>
                    <a:pt x="971" y="847"/>
                  </a:lnTo>
                  <a:lnTo>
                    <a:pt x="979" y="831"/>
                  </a:lnTo>
                  <a:lnTo>
                    <a:pt x="980" y="811"/>
                  </a:lnTo>
                  <a:lnTo>
                    <a:pt x="973" y="793"/>
                  </a:lnTo>
                  <a:lnTo>
                    <a:pt x="960" y="781"/>
                  </a:lnTo>
                  <a:lnTo>
                    <a:pt x="943" y="773"/>
                  </a:lnTo>
                  <a:lnTo>
                    <a:pt x="926" y="771"/>
                  </a:lnTo>
                  <a:lnTo>
                    <a:pt x="905" y="775"/>
                  </a:lnTo>
                  <a:lnTo>
                    <a:pt x="888" y="786"/>
                  </a:lnTo>
                  <a:lnTo>
                    <a:pt x="875" y="804"/>
                  </a:lnTo>
                  <a:lnTo>
                    <a:pt x="869" y="825"/>
                  </a:lnTo>
                  <a:lnTo>
                    <a:pt x="869" y="846"/>
                  </a:lnTo>
                  <a:lnTo>
                    <a:pt x="876" y="867"/>
                  </a:lnTo>
                  <a:lnTo>
                    <a:pt x="890" y="886"/>
                  </a:lnTo>
                  <a:lnTo>
                    <a:pt x="912" y="905"/>
                  </a:lnTo>
                  <a:lnTo>
                    <a:pt x="938" y="914"/>
                  </a:lnTo>
                  <a:lnTo>
                    <a:pt x="967" y="912"/>
                  </a:lnTo>
                  <a:lnTo>
                    <a:pt x="993" y="905"/>
                  </a:lnTo>
                  <a:lnTo>
                    <a:pt x="1007" y="895"/>
                  </a:lnTo>
                  <a:lnTo>
                    <a:pt x="1019" y="880"/>
                  </a:lnTo>
                  <a:lnTo>
                    <a:pt x="1032" y="864"/>
                  </a:lnTo>
                  <a:lnTo>
                    <a:pt x="1040" y="838"/>
                  </a:lnTo>
                  <a:lnTo>
                    <a:pt x="1044" y="812"/>
                  </a:lnTo>
                  <a:lnTo>
                    <a:pt x="1042" y="781"/>
                  </a:lnTo>
                  <a:lnTo>
                    <a:pt x="1036" y="749"/>
                  </a:lnTo>
                  <a:lnTo>
                    <a:pt x="1022" y="712"/>
                  </a:lnTo>
                  <a:lnTo>
                    <a:pt x="1014" y="698"/>
                  </a:lnTo>
                  <a:lnTo>
                    <a:pt x="978" y="652"/>
                  </a:lnTo>
                  <a:lnTo>
                    <a:pt x="939" y="599"/>
                  </a:lnTo>
                  <a:lnTo>
                    <a:pt x="906" y="547"/>
                  </a:lnTo>
                  <a:lnTo>
                    <a:pt x="883" y="498"/>
                  </a:lnTo>
                  <a:lnTo>
                    <a:pt x="882" y="496"/>
                  </a:lnTo>
                  <a:lnTo>
                    <a:pt x="861" y="459"/>
                  </a:lnTo>
                  <a:lnTo>
                    <a:pt x="822" y="373"/>
                  </a:lnTo>
                  <a:lnTo>
                    <a:pt x="789" y="283"/>
                  </a:lnTo>
                  <a:lnTo>
                    <a:pt x="766" y="190"/>
                  </a:lnTo>
                  <a:lnTo>
                    <a:pt x="760" y="145"/>
                  </a:lnTo>
                  <a:lnTo>
                    <a:pt x="757" y="149"/>
                  </a:lnTo>
                  <a:lnTo>
                    <a:pt x="714" y="198"/>
                  </a:lnTo>
                  <a:lnTo>
                    <a:pt x="717" y="215"/>
                  </a:lnTo>
                  <a:lnTo>
                    <a:pt x="730" y="284"/>
                  </a:lnTo>
                  <a:lnTo>
                    <a:pt x="741" y="348"/>
                  </a:lnTo>
                  <a:lnTo>
                    <a:pt x="749" y="412"/>
                  </a:lnTo>
                  <a:lnTo>
                    <a:pt x="750" y="476"/>
                  </a:lnTo>
                  <a:lnTo>
                    <a:pt x="746" y="541"/>
                  </a:lnTo>
                  <a:lnTo>
                    <a:pt x="731" y="604"/>
                  </a:lnTo>
                  <a:lnTo>
                    <a:pt x="716" y="657"/>
                  </a:lnTo>
                  <a:lnTo>
                    <a:pt x="690" y="708"/>
                  </a:lnTo>
                  <a:lnTo>
                    <a:pt x="653" y="756"/>
                  </a:lnTo>
                  <a:lnTo>
                    <a:pt x="612" y="793"/>
                  </a:lnTo>
                  <a:lnTo>
                    <a:pt x="574" y="812"/>
                  </a:lnTo>
                  <a:lnTo>
                    <a:pt x="535" y="822"/>
                  </a:lnTo>
                  <a:lnTo>
                    <a:pt x="495" y="826"/>
                  </a:lnTo>
                  <a:lnTo>
                    <a:pt x="452" y="820"/>
                  </a:lnTo>
                  <a:lnTo>
                    <a:pt x="413" y="808"/>
                  </a:lnTo>
                  <a:lnTo>
                    <a:pt x="381" y="791"/>
                  </a:lnTo>
                  <a:lnTo>
                    <a:pt x="355" y="770"/>
                  </a:lnTo>
                  <a:lnTo>
                    <a:pt x="349" y="800"/>
                  </a:lnTo>
                  <a:lnTo>
                    <a:pt x="346" y="815"/>
                  </a:lnTo>
                  <a:lnTo>
                    <a:pt x="355" y="825"/>
                  </a:lnTo>
                  <a:lnTo>
                    <a:pt x="363" y="833"/>
                  </a:lnTo>
                  <a:lnTo>
                    <a:pt x="375" y="848"/>
                  </a:lnTo>
                  <a:lnTo>
                    <a:pt x="397" y="866"/>
                  </a:lnTo>
                  <a:lnTo>
                    <a:pt x="429" y="888"/>
                  </a:lnTo>
                  <a:lnTo>
                    <a:pt x="471" y="907"/>
                  </a:lnTo>
                  <a:lnTo>
                    <a:pt x="471" y="897"/>
                  </a:lnTo>
                  <a:lnTo>
                    <a:pt x="473" y="885"/>
                  </a:lnTo>
                  <a:lnTo>
                    <a:pt x="482" y="872"/>
                  </a:lnTo>
                  <a:lnTo>
                    <a:pt x="494" y="861"/>
                  </a:lnTo>
                  <a:lnTo>
                    <a:pt x="507" y="855"/>
                  </a:lnTo>
                  <a:lnTo>
                    <a:pt x="532" y="847"/>
                  </a:lnTo>
                  <a:lnTo>
                    <a:pt x="555" y="846"/>
                  </a:lnTo>
                  <a:lnTo>
                    <a:pt x="565" y="847"/>
                  </a:lnTo>
                  <a:lnTo>
                    <a:pt x="587" y="848"/>
                  </a:lnTo>
                  <a:lnTo>
                    <a:pt x="617" y="848"/>
                  </a:lnTo>
                  <a:lnTo>
                    <a:pt x="651" y="841"/>
                  </a:lnTo>
                  <a:lnTo>
                    <a:pt x="691" y="826"/>
                  </a:lnTo>
                  <a:lnTo>
                    <a:pt x="731" y="801"/>
                  </a:lnTo>
                  <a:lnTo>
                    <a:pt x="772" y="769"/>
                  </a:lnTo>
                  <a:lnTo>
                    <a:pt x="807" y="731"/>
                  </a:lnTo>
                  <a:lnTo>
                    <a:pt x="836" y="686"/>
                  </a:lnTo>
                  <a:lnTo>
                    <a:pt x="858" y="638"/>
                  </a:lnTo>
                  <a:lnTo>
                    <a:pt x="872" y="591"/>
                  </a:lnTo>
                  <a:lnTo>
                    <a:pt x="874" y="543"/>
                  </a:lnTo>
                  <a:lnTo>
                    <a:pt x="871" y="513"/>
                  </a:lnTo>
                  <a:lnTo>
                    <a:pt x="865" y="485"/>
                  </a:lnTo>
                  <a:lnTo>
                    <a:pt x="858" y="465"/>
                  </a:lnTo>
                  <a:lnTo>
                    <a:pt x="854" y="452"/>
                  </a:lnTo>
                  <a:lnTo>
                    <a:pt x="863" y="463"/>
                  </a:lnTo>
                  <a:lnTo>
                    <a:pt x="872" y="483"/>
                  </a:lnTo>
                  <a:lnTo>
                    <a:pt x="884" y="511"/>
                  </a:lnTo>
                  <a:lnTo>
                    <a:pt x="894" y="545"/>
                  </a:lnTo>
                  <a:lnTo>
                    <a:pt x="900" y="585"/>
                  </a:lnTo>
                  <a:lnTo>
                    <a:pt x="901" y="631"/>
                  </a:lnTo>
                  <a:lnTo>
                    <a:pt x="896" y="676"/>
                  </a:lnTo>
                  <a:lnTo>
                    <a:pt x="882" y="723"/>
                  </a:lnTo>
                  <a:lnTo>
                    <a:pt x="865" y="769"/>
                  </a:lnTo>
                  <a:lnTo>
                    <a:pt x="843" y="809"/>
                  </a:lnTo>
                  <a:lnTo>
                    <a:pt x="817" y="845"/>
                  </a:lnTo>
                  <a:lnTo>
                    <a:pt x="791" y="877"/>
                  </a:lnTo>
                  <a:lnTo>
                    <a:pt x="759" y="910"/>
                  </a:lnTo>
                  <a:lnTo>
                    <a:pt x="721" y="942"/>
                  </a:lnTo>
                  <a:lnTo>
                    <a:pt x="677" y="969"/>
                  </a:lnTo>
                  <a:lnTo>
                    <a:pt x="628" y="989"/>
                  </a:lnTo>
                  <a:lnTo>
                    <a:pt x="582" y="1004"/>
                  </a:lnTo>
                  <a:lnTo>
                    <a:pt x="532" y="1010"/>
                  </a:lnTo>
                  <a:lnTo>
                    <a:pt x="482" y="1013"/>
                  </a:lnTo>
                  <a:lnTo>
                    <a:pt x="437" y="1008"/>
                  </a:lnTo>
                  <a:lnTo>
                    <a:pt x="393" y="998"/>
                  </a:lnTo>
                  <a:lnTo>
                    <a:pt x="359" y="986"/>
                  </a:lnTo>
                  <a:lnTo>
                    <a:pt x="330" y="972"/>
                  </a:lnTo>
                  <a:lnTo>
                    <a:pt x="313" y="959"/>
                  </a:lnTo>
                  <a:lnTo>
                    <a:pt x="294" y="1024"/>
                  </a:lnTo>
                  <a:lnTo>
                    <a:pt x="270" y="1091"/>
                  </a:lnTo>
                  <a:lnTo>
                    <a:pt x="242" y="1156"/>
                  </a:lnTo>
                  <a:lnTo>
                    <a:pt x="209" y="1215"/>
                  </a:lnTo>
                  <a:lnTo>
                    <a:pt x="169" y="1270"/>
                  </a:lnTo>
                  <a:lnTo>
                    <a:pt x="123" y="1316"/>
                  </a:lnTo>
                  <a:lnTo>
                    <a:pt x="71" y="1360"/>
                  </a:lnTo>
                  <a:lnTo>
                    <a:pt x="23" y="1391"/>
                  </a:lnTo>
                  <a:lnTo>
                    <a:pt x="0" y="1401"/>
                  </a:lnTo>
                  <a:lnTo>
                    <a:pt x="0" y="1386"/>
                  </a:lnTo>
                  <a:lnTo>
                    <a:pt x="18" y="1377"/>
                  </a:lnTo>
                  <a:lnTo>
                    <a:pt x="62" y="1349"/>
                  </a:lnTo>
                  <a:lnTo>
                    <a:pt x="113" y="1306"/>
                  </a:lnTo>
                  <a:lnTo>
                    <a:pt x="155" y="1258"/>
                  </a:lnTo>
                  <a:lnTo>
                    <a:pt x="193" y="1207"/>
                  </a:lnTo>
                  <a:lnTo>
                    <a:pt x="224" y="1147"/>
                  </a:lnTo>
                  <a:lnTo>
                    <a:pt x="250" y="1084"/>
                  </a:lnTo>
                  <a:lnTo>
                    <a:pt x="270" y="1016"/>
                  </a:lnTo>
                  <a:lnTo>
                    <a:pt x="290" y="946"/>
                  </a:lnTo>
                  <a:lnTo>
                    <a:pt x="291" y="941"/>
                  </a:lnTo>
                  <a:lnTo>
                    <a:pt x="289" y="940"/>
                  </a:lnTo>
                  <a:lnTo>
                    <a:pt x="276" y="927"/>
                  </a:lnTo>
                  <a:lnTo>
                    <a:pt x="268" y="919"/>
                  </a:lnTo>
                  <a:lnTo>
                    <a:pt x="252" y="893"/>
                  </a:lnTo>
                  <a:lnTo>
                    <a:pt x="242" y="868"/>
                  </a:lnTo>
                  <a:lnTo>
                    <a:pt x="241" y="843"/>
                  </a:lnTo>
                  <a:lnTo>
                    <a:pt x="245" y="821"/>
                  </a:lnTo>
                  <a:lnTo>
                    <a:pt x="257" y="805"/>
                  </a:lnTo>
                  <a:lnTo>
                    <a:pt x="269" y="794"/>
                  </a:lnTo>
                  <a:lnTo>
                    <a:pt x="285" y="791"/>
                  </a:lnTo>
                  <a:lnTo>
                    <a:pt x="301" y="793"/>
                  </a:lnTo>
                  <a:lnTo>
                    <a:pt x="316" y="797"/>
                  </a:lnTo>
                  <a:lnTo>
                    <a:pt x="319" y="798"/>
                  </a:lnTo>
                  <a:lnTo>
                    <a:pt x="319" y="794"/>
                  </a:lnTo>
                  <a:lnTo>
                    <a:pt x="329" y="739"/>
                  </a:lnTo>
                  <a:lnTo>
                    <a:pt x="311" y="709"/>
                  </a:lnTo>
                  <a:lnTo>
                    <a:pt x="298" y="674"/>
                  </a:lnTo>
                  <a:lnTo>
                    <a:pt x="291" y="640"/>
                  </a:lnTo>
                  <a:lnTo>
                    <a:pt x="290" y="604"/>
                  </a:lnTo>
                  <a:lnTo>
                    <a:pt x="295" y="568"/>
                  </a:lnTo>
                  <a:lnTo>
                    <a:pt x="305" y="534"/>
                  </a:lnTo>
                  <a:lnTo>
                    <a:pt x="323" y="503"/>
                  </a:lnTo>
                  <a:lnTo>
                    <a:pt x="347" y="476"/>
                  </a:lnTo>
                  <a:lnTo>
                    <a:pt x="375" y="455"/>
                  </a:lnTo>
                  <a:lnTo>
                    <a:pt x="381" y="417"/>
                  </a:lnTo>
                  <a:lnTo>
                    <a:pt x="335" y="428"/>
                  </a:lnTo>
                  <a:lnTo>
                    <a:pt x="275" y="438"/>
                  </a:lnTo>
                  <a:lnTo>
                    <a:pt x="215" y="441"/>
                  </a:lnTo>
                  <a:lnTo>
                    <a:pt x="159" y="436"/>
                  </a:lnTo>
                  <a:lnTo>
                    <a:pt x="97" y="420"/>
                  </a:lnTo>
                  <a:lnTo>
                    <a:pt x="39" y="394"/>
                  </a:lnTo>
                  <a:lnTo>
                    <a:pt x="0" y="369"/>
                  </a:lnTo>
                  <a:lnTo>
                    <a:pt x="0" y="342"/>
                  </a:lnTo>
                  <a:lnTo>
                    <a:pt x="37" y="369"/>
                  </a:lnTo>
                  <a:lnTo>
                    <a:pt x="95" y="400"/>
                  </a:lnTo>
                  <a:lnTo>
                    <a:pt x="156" y="421"/>
                  </a:lnTo>
                  <a:lnTo>
                    <a:pt x="211" y="429"/>
                  </a:lnTo>
                  <a:lnTo>
                    <a:pt x="267" y="427"/>
                  </a:lnTo>
                  <a:lnTo>
                    <a:pt x="325" y="419"/>
                  </a:lnTo>
                  <a:lnTo>
                    <a:pt x="382" y="404"/>
                  </a:lnTo>
                  <a:lnTo>
                    <a:pt x="383" y="403"/>
                  </a:lnTo>
                  <a:lnTo>
                    <a:pt x="386" y="390"/>
                  </a:lnTo>
                  <a:lnTo>
                    <a:pt x="406" y="308"/>
                  </a:lnTo>
                  <a:lnTo>
                    <a:pt x="428" y="229"/>
                  </a:lnTo>
                  <a:lnTo>
                    <a:pt x="458" y="131"/>
                  </a:lnTo>
                  <a:lnTo>
                    <a:pt x="490" y="27"/>
                  </a:lnTo>
                  <a:lnTo>
                    <a:pt x="501" y="0"/>
                  </a:lnTo>
                  <a:lnTo>
                    <a:pt x="547" y="0"/>
                  </a:lnTo>
                  <a:lnTo>
                    <a:pt x="543" y="11"/>
                  </a:lnTo>
                  <a:lnTo>
                    <a:pt x="506" y="126"/>
                  </a:lnTo>
                  <a:lnTo>
                    <a:pt x="470" y="242"/>
                  </a:lnTo>
                  <a:lnTo>
                    <a:pt x="447" y="320"/>
                  </a:lnTo>
                  <a:lnTo>
                    <a:pt x="431" y="385"/>
                  </a:lnTo>
                  <a:lnTo>
                    <a:pt x="434" y="384"/>
                  </a:lnTo>
                  <a:lnTo>
                    <a:pt x="485" y="358"/>
                  </a:lnTo>
                  <a:lnTo>
                    <a:pt x="530" y="328"/>
                  </a:lnTo>
                  <a:lnTo>
                    <a:pt x="578" y="294"/>
                  </a:lnTo>
                  <a:lnTo>
                    <a:pt x="622" y="251"/>
                  </a:lnTo>
                  <a:lnTo>
                    <a:pt x="661" y="208"/>
                  </a:lnTo>
                  <a:lnTo>
                    <a:pt x="679" y="185"/>
                  </a:lnTo>
                  <a:lnTo>
                    <a:pt x="671" y="121"/>
                  </a:lnTo>
                  <a:lnTo>
                    <a:pt x="666" y="48"/>
                  </a:lnTo>
                  <a:lnTo>
                    <a:pt x="665" y="0"/>
                  </a:lnTo>
                  <a:lnTo>
                    <a:pt x="691" y="0"/>
                  </a:lnTo>
                  <a:lnTo>
                    <a:pt x="696" y="73"/>
                  </a:lnTo>
                  <a:lnTo>
                    <a:pt x="705" y="146"/>
                  </a:lnTo>
                  <a:lnTo>
                    <a:pt x="706" y="150"/>
                  </a:lnTo>
                  <a:lnTo>
                    <a:pt x="733" y="108"/>
                  </a:lnTo>
                  <a:lnTo>
                    <a:pt x="752" y="76"/>
                  </a:lnTo>
                  <a:lnTo>
                    <a:pt x="748" y="0"/>
                  </a:lnTo>
                  <a:lnTo>
                    <a:pt x="748" y="0"/>
                  </a:lnTo>
                  <a:lnTo>
                    <a:pt x="788" y="0"/>
                  </a:lnTo>
                  <a:lnTo>
                    <a:pt x="788" y="11"/>
                  </a:lnTo>
                  <a:lnTo>
                    <a:pt x="794" y="0"/>
                  </a:lnTo>
                  <a:lnTo>
                    <a:pt x="863" y="0"/>
                  </a:lnTo>
                  <a:lnTo>
                    <a:pt x="845" y="27"/>
                  </a:lnTo>
                  <a:lnTo>
                    <a:pt x="802" y="90"/>
                  </a:lnTo>
                  <a:lnTo>
                    <a:pt x="794" y="100"/>
                  </a:lnTo>
                  <a:lnTo>
                    <a:pt x="799" y="149"/>
                  </a:lnTo>
                  <a:lnTo>
                    <a:pt x="815" y="237"/>
                  </a:lnTo>
                  <a:lnTo>
                    <a:pt x="841" y="319"/>
                  </a:lnTo>
                  <a:lnTo>
                    <a:pt x="875" y="404"/>
                  </a:lnTo>
                  <a:lnTo>
                    <a:pt x="914" y="484"/>
                  </a:lnTo>
                  <a:lnTo>
                    <a:pt x="962" y="559"/>
                  </a:lnTo>
                  <a:lnTo>
                    <a:pt x="1017" y="628"/>
                  </a:lnTo>
                  <a:lnTo>
                    <a:pt x="1080" y="692"/>
                  </a:lnTo>
                  <a:lnTo>
                    <a:pt x="1148" y="749"/>
                  </a:lnTo>
                  <a:lnTo>
                    <a:pt x="1222" y="800"/>
                  </a:lnTo>
                  <a:lnTo>
                    <a:pt x="1289" y="842"/>
                  </a:lnTo>
                  <a:lnTo>
                    <a:pt x="1359" y="876"/>
                  </a:lnTo>
                  <a:lnTo>
                    <a:pt x="1434" y="903"/>
                  </a:lnTo>
                  <a:lnTo>
                    <a:pt x="1508" y="923"/>
                  </a:lnTo>
                  <a:lnTo>
                    <a:pt x="1587" y="936"/>
                  </a:lnTo>
                  <a:lnTo>
                    <a:pt x="1666" y="943"/>
                  </a:lnTo>
                  <a:lnTo>
                    <a:pt x="1745" y="940"/>
                  </a:lnTo>
                  <a:lnTo>
                    <a:pt x="1822" y="931"/>
                  </a:lnTo>
                  <a:lnTo>
                    <a:pt x="1899" y="916"/>
                  </a:lnTo>
                  <a:lnTo>
                    <a:pt x="1972" y="893"/>
                  </a:lnTo>
                  <a:lnTo>
                    <a:pt x="2045" y="863"/>
                  </a:lnTo>
                  <a:lnTo>
                    <a:pt x="2113" y="826"/>
                  </a:lnTo>
                  <a:lnTo>
                    <a:pt x="2177" y="781"/>
                  </a:lnTo>
                  <a:lnTo>
                    <a:pt x="2234" y="730"/>
                  </a:lnTo>
                  <a:lnTo>
                    <a:pt x="2286" y="670"/>
                  </a:lnTo>
                  <a:lnTo>
                    <a:pt x="2333" y="605"/>
                  </a:lnTo>
                  <a:lnTo>
                    <a:pt x="2363" y="545"/>
                  </a:lnTo>
                  <a:lnTo>
                    <a:pt x="2384" y="484"/>
                  </a:lnTo>
                  <a:lnTo>
                    <a:pt x="2390" y="463"/>
                  </a:lnTo>
                  <a:lnTo>
                    <a:pt x="2374" y="482"/>
                  </a:lnTo>
                  <a:lnTo>
                    <a:pt x="2354" y="500"/>
                  </a:lnTo>
                  <a:lnTo>
                    <a:pt x="2339" y="527"/>
                  </a:lnTo>
                  <a:lnTo>
                    <a:pt x="2294" y="586"/>
                  </a:lnTo>
                  <a:lnTo>
                    <a:pt x="2244" y="635"/>
                  </a:lnTo>
                  <a:lnTo>
                    <a:pt x="2191" y="680"/>
                  </a:lnTo>
                  <a:lnTo>
                    <a:pt x="2129" y="718"/>
                  </a:lnTo>
                  <a:lnTo>
                    <a:pt x="2064" y="750"/>
                  </a:lnTo>
                  <a:lnTo>
                    <a:pt x="1998" y="774"/>
                  </a:lnTo>
                  <a:lnTo>
                    <a:pt x="1926" y="790"/>
                  </a:lnTo>
                  <a:lnTo>
                    <a:pt x="1855" y="801"/>
                  </a:lnTo>
                  <a:lnTo>
                    <a:pt x="1783" y="804"/>
                  </a:lnTo>
                  <a:lnTo>
                    <a:pt x="1711" y="802"/>
                  </a:lnTo>
                  <a:lnTo>
                    <a:pt x="1638" y="790"/>
                  </a:lnTo>
                  <a:lnTo>
                    <a:pt x="1568" y="774"/>
                  </a:lnTo>
                  <a:lnTo>
                    <a:pt x="1501" y="748"/>
                  </a:lnTo>
                  <a:lnTo>
                    <a:pt x="1436" y="717"/>
                  </a:lnTo>
                  <a:lnTo>
                    <a:pt x="1364" y="676"/>
                  </a:lnTo>
                  <a:lnTo>
                    <a:pt x="1297" y="625"/>
                  </a:lnTo>
                  <a:lnTo>
                    <a:pt x="1236" y="570"/>
                  </a:lnTo>
                  <a:lnTo>
                    <a:pt x="1181" y="506"/>
                  </a:lnTo>
                  <a:lnTo>
                    <a:pt x="1134" y="436"/>
                  </a:lnTo>
                  <a:lnTo>
                    <a:pt x="1093" y="364"/>
                  </a:lnTo>
                  <a:lnTo>
                    <a:pt x="1063" y="288"/>
                  </a:lnTo>
                  <a:lnTo>
                    <a:pt x="1038" y="207"/>
                  </a:lnTo>
                  <a:lnTo>
                    <a:pt x="1022" y="126"/>
                  </a:lnTo>
                  <a:lnTo>
                    <a:pt x="1014" y="42"/>
                  </a:lnTo>
                  <a:lnTo>
                    <a:pt x="1013" y="0"/>
                  </a:lnTo>
                  <a:lnTo>
                    <a:pt x="1045" y="0"/>
                  </a:lnTo>
                  <a:lnTo>
                    <a:pt x="1044" y="10"/>
                  </a:lnTo>
                  <a:lnTo>
                    <a:pt x="1049" y="88"/>
                  </a:lnTo>
                  <a:lnTo>
                    <a:pt x="1061" y="165"/>
                  </a:lnTo>
                  <a:lnTo>
                    <a:pt x="1080" y="240"/>
                  </a:lnTo>
                  <a:lnTo>
                    <a:pt x="1106" y="313"/>
                  </a:lnTo>
                  <a:lnTo>
                    <a:pt x="1140" y="384"/>
                  </a:lnTo>
                  <a:lnTo>
                    <a:pt x="1179" y="451"/>
                  </a:lnTo>
                  <a:lnTo>
                    <a:pt x="1224" y="514"/>
                  </a:lnTo>
                  <a:lnTo>
                    <a:pt x="1278" y="570"/>
                  </a:lnTo>
                  <a:lnTo>
                    <a:pt x="1336" y="621"/>
                  </a:lnTo>
                  <a:lnTo>
                    <a:pt x="1398" y="666"/>
                  </a:lnTo>
                  <a:lnTo>
                    <a:pt x="1466" y="703"/>
                  </a:lnTo>
                  <a:lnTo>
                    <a:pt x="1538" y="734"/>
                  </a:lnTo>
                  <a:lnTo>
                    <a:pt x="1609" y="758"/>
                  </a:lnTo>
                  <a:lnTo>
                    <a:pt x="1680" y="774"/>
                  </a:lnTo>
                  <a:lnTo>
                    <a:pt x="1752" y="782"/>
                  </a:lnTo>
                  <a:lnTo>
                    <a:pt x="1824" y="781"/>
                  </a:lnTo>
                  <a:lnTo>
                    <a:pt x="1896" y="775"/>
                  </a:lnTo>
                  <a:lnTo>
                    <a:pt x="1967" y="760"/>
                  </a:lnTo>
                  <a:lnTo>
                    <a:pt x="2037" y="738"/>
                  </a:lnTo>
                  <a:lnTo>
                    <a:pt x="2103" y="709"/>
                  </a:lnTo>
                  <a:lnTo>
                    <a:pt x="2164" y="672"/>
                  </a:lnTo>
                  <a:lnTo>
                    <a:pt x="2221" y="630"/>
                  </a:lnTo>
                  <a:lnTo>
                    <a:pt x="2272" y="580"/>
                  </a:lnTo>
                  <a:lnTo>
                    <a:pt x="2301" y="545"/>
                  </a:lnTo>
                  <a:lnTo>
                    <a:pt x="2272" y="567"/>
                  </a:lnTo>
                  <a:lnTo>
                    <a:pt x="2215" y="601"/>
                  </a:lnTo>
                  <a:lnTo>
                    <a:pt x="2154" y="628"/>
                  </a:lnTo>
                  <a:lnTo>
                    <a:pt x="2092" y="650"/>
                  </a:lnTo>
                  <a:lnTo>
                    <a:pt x="2026" y="664"/>
                  </a:lnTo>
                  <a:lnTo>
                    <a:pt x="1965" y="672"/>
                  </a:lnTo>
                  <a:lnTo>
                    <a:pt x="1906" y="672"/>
                  </a:lnTo>
                  <a:lnTo>
                    <a:pt x="1837" y="671"/>
                  </a:lnTo>
                  <a:lnTo>
                    <a:pt x="1766" y="660"/>
                  </a:lnTo>
                  <a:lnTo>
                    <a:pt x="1698" y="644"/>
                  </a:lnTo>
                  <a:lnTo>
                    <a:pt x="1634" y="621"/>
                  </a:lnTo>
                  <a:lnTo>
                    <a:pt x="1575" y="591"/>
                  </a:lnTo>
                  <a:lnTo>
                    <a:pt x="1522" y="557"/>
                  </a:lnTo>
                  <a:lnTo>
                    <a:pt x="1471" y="518"/>
                  </a:lnTo>
                  <a:lnTo>
                    <a:pt x="1430" y="476"/>
                  </a:lnTo>
                  <a:lnTo>
                    <a:pt x="1397" y="435"/>
                  </a:lnTo>
                  <a:lnTo>
                    <a:pt x="1371" y="392"/>
                  </a:lnTo>
                  <a:lnTo>
                    <a:pt x="1352" y="356"/>
                  </a:lnTo>
                  <a:lnTo>
                    <a:pt x="1340" y="324"/>
                  </a:lnTo>
                  <a:lnTo>
                    <a:pt x="1339" y="319"/>
                  </a:lnTo>
                  <a:lnTo>
                    <a:pt x="1323" y="297"/>
                  </a:lnTo>
                  <a:lnTo>
                    <a:pt x="1292" y="230"/>
                  </a:lnTo>
                  <a:lnTo>
                    <a:pt x="1268" y="160"/>
                  </a:lnTo>
                  <a:lnTo>
                    <a:pt x="1250" y="87"/>
                  </a:lnTo>
                  <a:lnTo>
                    <a:pt x="1241" y="13"/>
                  </a:lnTo>
                  <a:lnTo>
                    <a:pt x="1240" y="0"/>
                  </a:lnTo>
                  <a:lnTo>
                    <a:pt x="1256" y="0"/>
                  </a:lnTo>
                  <a:lnTo>
                    <a:pt x="1259" y="35"/>
                  </a:lnTo>
                  <a:lnTo>
                    <a:pt x="1274" y="113"/>
                  </a:lnTo>
                  <a:lnTo>
                    <a:pt x="1297" y="189"/>
                  </a:lnTo>
                  <a:lnTo>
                    <a:pt x="1328" y="258"/>
                  </a:lnTo>
                  <a:lnTo>
                    <a:pt x="1366" y="325"/>
                  </a:lnTo>
                  <a:lnTo>
                    <a:pt x="1415" y="386"/>
                  </a:lnTo>
                  <a:lnTo>
                    <a:pt x="1469" y="443"/>
                  </a:lnTo>
                  <a:lnTo>
                    <a:pt x="1518" y="481"/>
                  </a:lnTo>
                  <a:lnTo>
                    <a:pt x="1578" y="506"/>
                  </a:lnTo>
                  <a:lnTo>
                    <a:pt x="1644" y="524"/>
                  </a:lnTo>
                  <a:lnTo>
                    <a:pt x="1711" y="534"/>
                  </a:lnTo>
                  <a:lnTo>
                    <a:pt x="1780" y="534"/>
                  </a:lnTo>
                  <a:lnTo>
                    <a:pt x="1846" y="527"/>
                  </a:lnTo>
                  <a:lnTo>
                    <a:pt x="1908" y="513"/>
                  </a:lnTo>
                  <a:lnTo>
                    <a:pt x="1965" y="491"/>
                  </a:lnTo>
                  <a:lnTo>
                    <a:pt x="2014" y="464"/>
                  </a:lnTo>
                  <a:lnTo>
                    <a:pt x="2047" y="442"/>
                  </a:lnTo>
                  <a:lnTo>
                    <a:pt x="2072" y="420"/>
                  </a:lnTo>
                  <a:lnTo>
                    <a:pt x="2093" y="399"/>
                  </a:lnTo>
                  <a:lnTo>
                    <a:pt x="2107" y="381"/>
                  </a:lnTo>
                  <a:lnTo>
                    <a:pt x="2119" y="365"/>
                  </a:lnTo>
                  <a:lnTo>
                    <a:pt x="2123" y="357"/>
                  </a:lnTo>
                  <a:lnTo>
                    <a:pt x="2150" y="331"/>
                  </a:lnTo>
                  <a:lnTo>
                    <a:pt x="2185" y="309"/>
                  </a:lnTo>
                  <a:lnTo>
                    <a:pt x="2209" y="302"/>
                  </a:lnTo>
                  <a:lnTo>
                    <a:pt x="2235" y="298"/>
                  </a:lnTo>
                  <a:lnTo>
                    <a:pt x="2259" y="303"/>
                  </a:lnTo>
                  <a:lnTo>
                    <a:pt x="2265" y="307"/>
                  </a:lnTo>
                  <a:lnTo>
                    <a:pt x="2276" y="276"/>
                  </a:lnTo>
                  <a:lnTo>
                    <a:pt x="2287" y="219"/>
                  </a:lnTo>
                  <a:lnTo>
                    <a:pt x="2291" y="160"/>
                  </a:lnTo>
                  <a:lnTo>
                    <a:pt x="2288" y="102"/>
                  </a:lnTo>
                  <a:lnTo>
                    <a:pt x="2274" y="52"/>
                  </a:lnTo>
                  <a:lnTo>
                    <a:pt x="2254" y="5"/>
                  </a:lnTo>
                  <a:lnTo>
                    <a:pt x="2251" y="0"/>
                  </a:lnTo>
                  <a:lnTo>
                    <a:pt x="2271" y="0"/>
                  </a:lnTo>
                  <a:lnTo>
                    <a:pt x="2271" y="0"/>
                  </a:lnTo>
                  <a:lnTo>
                    <a:pt x="2290" y="45"/>
                  </a:lnTo>
                  <a:lnTo>
                    <a:pt x="2303" y="95"/>
                  </a:lnTo>
                  <a:lnTo>
                    <a:pt x="2309" y="144"/>
                  </a:lnTo>
                  <a:lnTo>
                    <a:pt x="2306" y="196"/>
                  </a:lnTo>
                  <a:lnTo>
                    <a:pt x="2299" y="247"/>
                  </a:lnTo>
                  <a:lnTo>
                    <a:pt x="2285" y="299"/>
                  </a:lnTo>
                  <a:lnTo>
                    <a:pt x="2278" y="316"/>
                  </a:lnTo>
                  <a:lnTo>
                    <a:pt x="2279" y="317"/>
                  </a:lnTo>
                  <a:lnTo>
                    <a:pt x="2288" y="324"/>
                  </a:lnTo>
                  <a:lnTo>
                    <a:pt x="2301" y="287"/>
                  </a:lnTo>
                  <a:lnTo>
                    <a:pt x="2313" y="252"/>
                  </a:lnTo>
                  <a:lnTo>
                    <a:pt x="2321" y="205"/>
                  </a:lnTo>
                  <a:lnTo>
                    <a:pt x="2322" y="165"/>
                  </a:lnTo>
                  <a:lnTo>
                    <a:pt x="2320" y="131"/>
                  </a:lnTo>
                  <a:lnTo>
                    <a:pt x="2318" y="110"/>
                  </a:lnTo>
                  <a:lnTo>
                    <a:pt x="2315" y="97"/>
                  </a:lnTo>
                  <a:lnTo>
                    <a:pt x="2313" y="70"/>
                  </a:lnTo>
                  <a:lnTo>
                    <a:pt x="2316" y="45"/>
                  </a:lnTo>
                  <a:lnTo>
                    <a:pt x="2322" y="20"/>
                  </a:lnTo>
                  <a:lnTo>
                    <a:pt x="2329" y="8"/>
                  </a:lnTo>
                  <a:lnTo>
                    <a:pt x="2304" y="0"/>
                  </a:lnTo>
                  <a:lnTo>
                    <a:pt x="2480" y="0"/>
                  </a:lnTo>
                  <a:lnTo>
                    <a:pt x="2481" y="1"/>
                  </a:lnTo>
                  <a:lnTo>
                    <a:pt x="2482" y="2"/>
                  </a:lnTo>
                  <a:lnTo>
                    <a:pt x="2491" y="1"/>
                  </a:lnTo>
                  <a:lnTo>
                    <a:pt x="2490" y="0"/>
                  </a:lnTo>
                  <a:lnTo>
                    <a:pt x="2543" y="0"/>
                  </a:lnTo>
                  <a:lnTo>
                    <a:pt x="2538" y="2"/>
                  </a:lnTo>
                  <a:lnTo>
                    <a:pt x="2512" y="8"/>
                  </a:lnTo>
                  <a:lnTo>
                    <a:pt x="2521" y="45"/>
                  </a:lnTo>
                  <a:lnTo>
                    <a:pt x="2547" y="120"/>
                  </a:lnTo>
                  <a:lnTo>
                    <a:pt x="2575" y="179"/>
                  </a:lnTo>
                  <a:lnTo>
                    <a:pt x="2609" y="232"/>
                  </a:lnTo>
                  <a:lnTo>
                    <a:pt x="2651" y="283"/>
                  </a:lnTo>
                  <a:lnTo>
                    <a:pt x="2697" y="326"/>
                  </a:lnTo>
                  <a:lnTo>
                    <a:pt x="2750" y="365"/>
                  </a:lnTo>
                  <a:lnTo>
                    <a:pt x="2808" y="397"/>
                  </a:lnTo>
                  <a:lnTo>
                    <a:pt x="2867" y="421"/>
                  </a:lnTo>
                  <a:lnTo>
                    <a:pt x="2928" y="438"/>
                  </a:lnTo>
                  <a:lnTo>
                    <a:pt x="2991" y="444"/>
                  </a:lnTo>
                  <a:lnTo>
                    <a:pt x="3056" y="443"/>
                  </a:lnTo>
                  <a:lnTo>
                    <a:pt x="3120" y="432"/>
                  </a:lnTo>
                  <a:lnTo>
                    <a:pt x="3182" y="409"/>
                  </a:lnTo>
                  <a:lnTo>
                    <a:pt x="3231" y="383"/>
                  </a:lnTo>
                  <a:lnTo>
                    <a:pt x="3274" y="347"/>
                  </a:lnTo>
                  <a:lnTo>
                    <a:pt x="3314" y="306"/>
                  </a:lnTo>
                  <a:lnTo>
                    <a:pt x="3346" y="261"/>
                  </a:lnTo>
                  <a:lnTo>
                    <a:pt x="3370" y="211"/>
                  </a:lnTo>
                  <a:lnTo>
                    <a:pt x="3388" y="171"/>
                  </a:lnTo>
                  <a:lnTo>
                    <a:pt x="3364" y="169"/>
                  </a:lnTo>
                  <a:lnTo>
                    <a:pt x="3318" y="155"/>
                  </a:lnTo>
                  <a:lnTo>
                    <a:pt x="3277" y="135"/>
                  </a:lnTo>
                  <a:lnTo>
                    <a:pt x="3238" y="108"/>
                  </a:lnTo>
                  <a:lnTo>
                    <a:pt x="3225" y="96"/>
                  </a:lnTo>
                  <a:lnTo>
                    <a:pt x="3213" y="107"/>
                  </a:lnTo>
                  <a:lnTo>
                    <a:pt x="3191" y="122"/>
                  </a:lnTo>
                  <a:lnTo>
                    <a:pt x="3150" y="137"/>
                  </a:lnTo>
                  <a:lnTo>
                    <a:pt x="3107" y="146"/>
                  </a:lnTo>
                  <a:lnTo>
                    <a:pt x="3063" y="142"/>
                  </a:lnTo>
                  <a:lnTo>
                    <a:pt x="3022" y="133"/>
                  </a:lnTo>
                  <a:lnTo>
                    <a:pt x="2990" y="119"/>
                  </a:lnTo>
                  <a:lnTo>
                    <a:pt x="2961" y="98"/>
                  </a:lnTo>
                  <a:lnTo>
                    <a:pt x="2953" y="91"/>
                  </a:lnTo>
                  <a:lnTo>
                    <a:pt x="2952" y="90"/>
                  </a:lnTo>
                  <a:lnTo>
                    <a:pt x="2950" y="89"/>
                  </a:lnTo>
                  <a:lnTo>
                    <a:pt x="2949" y="88"/>
                  </a:lnTo>
                  <a:lnTo>
                    <a:pt x="2949" y="88"/>
                  </a:lnTo>
                  <a:lnTo>
                    <a:pt x="2949" y="87"/>
                  </a:lnTo>
                  <a:lnTo>
                    <a:pt x="2935" y="76"/>
                  </a:lnTo>
                  <a:lnTo>
                    <a:pt x="2909" y="49"/>
                  </a:lnTo>
                  <a:lnTo>
                    <a:pt x="2891" y="19"/>
                  </a:lnTo>
                  <a:lnTo>
                    <a:pt x="2882" y="0"/>
                  </a:lnTo>
                  <a:lnTo>
                    <a:pt x="2915" y="0"/>
                  </a:lnTo>
                  <a:lnTo>
                    <a:pt x="2937" y="22"/>
                  </a:lnTo>
                  <a:lnTo>
                    <a:pt x="2967" y="44"/>
                  </a:lnTo>
                  <a:lnTo>
                    <a:pt x="3003" y="58"/>
                  </a:lnTo>
                  <a:lnTo>
                    <a:pt x="3033" y="65"/>
                  </a:lnTo>
                  <a:lnTo>
                    <a:pt x="3060" y="63"/>
                  </a:lnTo>
                  <a:lnTo>
                    <a:pt x="3077" y="59"/>
                  </a:lnTo>
                  <a:lnTo>
                    <a:pt x="3086" y="56"/>
                  </a:lnTo>
                  <a:lnTo>
                    <a:pt x="3094" y="56"/>
                  </a:lnTo>
                  <a:lnTo>
                    <a:pt x="3104" y="54"/>
                  </a:lnTo>
                  <a:lnTo>
                    <a:pt x="3113" y="56"/>
                  </a:lnTo>
                  <a:lnTo>
                    <a:pt x="3118" y="57"/>
                  </a:lnTo>
                  <a:lnTo>
                    <a:pt x="3126" y="60"/>
                  </a:lnTo>
                  <a:lnTo>
                    <a:pt x="3130" y="65"/>
                  </a:lnTo>
                  <a:lnTo>
                    <a:pt x="3135" y="69"/>
                  </a:lnTo>
                  <a:lnTo>
                    <a:pt x="3138" y="75"/>
                  </a:lnTo>
                  <a:lnTo>
                    <a:pt x="3137" y="82"/>
                  </a:lnTo>
                  <a:lnTo>
                    <a:pt x="3149" y="75"/>
                  </a:lnTo>
                  <a:lnTo>
                    <a:pt x="3159" y="67"/>
                  </a:lnTo>
                  <a:lnTo>
                    <a:pt x="3177" y="47"/>
                  </a:lnTo>
                  <a:lnTo>
                    <a:pt x="3178" y="45"/>
                  </a:lnTo>
                  <a:lnTo>
                    <a:pt x="3174" y="40"/>
                  </a:lnTo>
                  <a:lnTo>
                    <a:pt x="3151" y="0"/>
                  </a:lnTo>
                  <a:lnTo>
                    <a:pt x="3163" y="0"/>
                  </a:lnTo>
                  <a:lnTo>
                    <a:pt x="3166" y="8"/>
                  </a:lnTo>
                  <a:lnTo>
                    <a:pt x="3185" y="37"/>
                  </a:lnTo>
                  <a:lnTo>
                    <a:pt x="3187" y="34"/>
                  </a:lnTo>
                  <a:lnTo>
                    <a:pt x="3190" y="23"/>
                  </a:lnTo>
                  <a:lnTo>
                    <a:pt x="3197" y="17"/>
                  </a:lnTo>
                  <a:lnTo>
                    <a:pt x="3202" y="10"/>
                  </a:lnTo>
                  <a:lnTo>
                    <a:pt x="3210" y="5"/>
                  </a:lnTo>
                  <a:lnTo>
                    <a:pt x="3215" y="1"/>
                  </a:lnTo>
                  <a:lnTo>
                    <a:pt x="3217" y="0"/>
                  </a:lnTo>
                  <a:lnTo>
                    <a:pt x="3239" y="0"/>
                  </a:lnTo>
                  <a:close/>
                  <a:moveTo>
                    <a:pt x="1429" y="0"/>
                  </a:moveTo>
                  <a:lnTo>
                    <a:pt x="1437" y="0"/>
                  </a:lnTo>
                  <a:lnTo>
                    <a:pt x="1430" y="43"/>
                  </a:lnTo>
                  <a:lnTo>
                    <a:pt x="1429" y="95"/>
                  </a:lnTo>
                  <a:lnTo>
                    <a:pt x="1441" y="148"/>
                  </a:lnTo>
                  <a:lnTo>
                    <a:pt x="1459" y="197"/>
                  </a:lnTo>
                  <a:lnTo>
                    <a:pt x="1485" y="241"/>
                  </a:lnTo>
                  <a:lnTo>
                    <a:pt x="1519" y="282"/>
                  </a:lnTo>
                  <a:lnTo>
                    <a:pt x="1559" y="318"/>
                  </a:lnTo>
                  <a:lnTo>
                    <a:pt x="1603" y="348"/>
                  </a:lnTo>
                  <a:lnTo>
                    <a:pt x="1651" y="371"/>
                  </a:lnTo>
                  <a:lnTo>
                    <a:pt x="1698" y="385"/>
                  </a:lnTo>
                  <a:lnTo>
                    <a:pt x="1696" y="384"/>
                  </a:lnTo>
                  <a:lnTo>
                    <a:pt x="1642" y="370"/>
                  </a:lnTo>
                  <a:lnTo>
                    <a:pt x="1593" y="345"/>
                  </a:lnTo>
                  <a:lnTo>
                    <a:pt x="1547" y="313"/>
                  </a:lnTo>
                  <a:lnTo>
                    <a:pt x="1508" y="274"/>
                  </a:lnTo>
                  <a:lnTo>
                    <a:pt x="1474" y="231"/>
                  </a:lnTo>
                  <a:lnTo>
                    <a:pt x="1449" y="185"/>
                  </a:lnTo>
                  <a:lnTo>
                    <a:pt x="1430" y="133"/>
                  </a:lnTo>
                  <a:lnTo>
                    <a:pt x="1422" y="77"/>
                  </a:lnTo>
                  <a:lnTo>
                    <a:pt x="1425" y="19"/>
                  </a:lnTo>
                  <a:lnTo>
                    <a:pt x="1429" y="0"/>
                  </a:lnTo>
                  <a:close/>
                  <a:moveTo>
                    <a:pt x="290" y="0"/>
                  </a:moveTo>
                  <a:lnTo>
                    <a:pt x="304" y="0"/>
                  </a:lnTo>
                  <a:lnTo>
                    <a:pt x="301" y="2"/>
                  </a:lnTo>
                  <a:lnTo>
                    <a:pt x="231" y="30"/>
                  </a:lnTo>
                  <a:lnTo>
                    <a:pt x="157" y="50"/>
                  </a:lnTo>
                  <a:lnTo>
                    <a:pt x="81" y="60"/>
                  </a:lnTo>
                  <a:lnTo>
                    <a:pt x="2" y="59"/>
                  </a:lnTo>
                  <a:lnTo>
                    <a:pt x="0" y="58"/>
                  </a:lnTo>
                  <a:lnTo>
                    <a:pt x="0" y="48"/>
                  </a:lnTo>
                  <a:lnTo>
                    <a:pt x="44" y="52"/>
                  </a:lnTo>
                  <a:lnTo>
                    <a:pt x="123" y="46"/>
                  </a:lnTo>
                  <a:lnTo>
                    <a:pt x="201" y="32"/>
                  </a:lnTo>
                  <a:lnTo>
                    <a:pt x="276" y="6"/>
                  </a:lnTo>
                  <a:lnTo>
                    <a:pt x="29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rtl="0"/>
              <a:endParaRPr lang="es-ES" noProof="0" dirty="0">
                <a:latin typeface="Times New Roman" panose="02020603050405020304" pitchFamily="18" charset="0"/>
              </a:endParaRPr>
            </a:p>
          </p:txBody>
        </p:sp>
      </p:grp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608012" y="609600"/>
            <a:ext cx="11049000" cy="5638800"/>
          </a:xfrm>
          <a:solidFill>
            <a:schemeClr val="accent3">
              <a:lumMod val="60000"/>
              <a:lumOff val="40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F58705C8-0DC6-4C95-8975-FA8795EE6BDF}" type="datetime1">
              <a:rPr lang="es-ES" noProof="0" smtClean="0"/>
              <a:t>10/05/2026</a:t>
            </a:fld>
            <a:endParaRPr lang="es-ES" noProof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endParaRPr lang="es-ES" noProof="0"/>
          </a:p>
        </p:txBody>
      </p:sp>
      <p:sp>
        <p:nvSpPr>
          <p:cNvPr id="5" name="Marcador de posición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2A013F82-EE5E-44EE-A61D-E31C6657F26F}" type="slidenum">
              <a:rPr lang="es-ES" noProof="0" smtClean="0"/>
              <a:pPr rtl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3735785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posición de contenido 2"/>
          <p:cNvSpPr>
            <a:spLocks noGrp="1"/>
          </p:cNvSpPr>
          <p:nvPr>
            <p:ph idx="1" hasCustomPrompt="1"/>
          </p:nvPr>
        </p:nvSpPr>
        <p:spPr/>
        <p:txBody>
          <a:bodyPr rtlCol="0"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5F253CEF-A4D9-4795-A13D-2B726D23B3AD}" type="datetime1">
              <a:rPr lang="es-ES" noProof="0" smtClean="0"/>
              <a:t>10/05/2026</a:t>
            </a:fld>
            <a:endParaRPr lang="es-ES" noProof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endParaRPr lang="es-ES" noProof="0"/>
          </a:p>
        </p:txBody>
      </p:sp>
      <p:sp>
        <p:nvSpPr>
          <p:cNvPr id="6" name="Marcador de posición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2A013F82-EE5E-44EE-A61D-E31C6657F26F}" type="slidenum">
              <a:rPr lang="es-ES" noProof="0" smtClean="0"/>
              <a:pPr rtl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2738254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522414" y="1600201"/>
            <a:ext cx="9144000" cy="2971799"/>
          </a:xfrm>
        </p:spPr>
        <p:txBody>
          <a:bodyPr rtlCol="0" anchor="b">
            <a:normAutofit/>
          </a:bodyPr>
          <a:lstStyle>
            <a:lvl1pPr algn="l">
              <a:defRPr sz="6000" b="0" cap="none" baseline="0">
                <a:solidFill>
                  <a:schemeClr val="accent3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posición de texto 2"/>
          <p:cNvSpPr>
            <a:spLocks noGrp="1"/>
          </p:cNvSpPr>
          <p:nvPr>
            <p:ph type="body" idx="1" hasCustomPrompt="1"/>
          </p:nvPr>
        </p:nvSpPr>
        <p:spPr>
          <a:xfrm>
            <a:off x="1522412" y="4724400"/>
            <a:ext cx="9144002" cy="990600"/>
          </a:xfrm>
        </p:spPr>
        <p:txBody>
          <a:bodyPr rtlCol="0" anchor="t">
            <a:norm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400" cap="none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F9656C4-633E-45D4-B87C-515938BF0181}" type="datetime1">
              <a:rPr lang="es-ES" noProof="0" smtClean="0"/>
              <a:t>10/05/2026</a:t>
            </a:fld>
            <a:endParaRPr lang="es-ES" noProof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6" name="Marcador de posición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es-ES" noProof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1761813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posición de contenido 2"/>
          <p:cNvSpPr>
            <a:spLocks noGrp="1"/>
          </p:cNvSpPr>
          <p:nvPr>
            <p:ph sz="half" idx="1" hasCustomPrompt="1"/>
          </p:nvPr>
        </p:nvSpPr>
        <p:spPr>
          <a:xfrm>
            <a:off x="1522412" y="1828800"/>
            <a:ext cx="4419599" cy="4419600"/>
          </a:xfrm>
        </p:spPr>
        <p:txBody>
          <a:bodyPr rtlCol="0"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400"/>
            </a:lvl6pPr>
            <a:lvl7pPr>
              <a:defRPr sz="1400" baseline="0"/>
            </a:lvl7pPr>
            <a:lvl8pPr>
              <a:defRPr sz="1400" baseline="0"/>
            </a:lvl8pPr>
            <a:lvl9pPr>
              <a:defRPr sz="1400" baseline="0"/>
            </a:lvl9pPr>
          </a:lstStyle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4" name="Marcador de posición de contenido 3"/>
          <p:cNvSpPr>
            <a:spLocks noGrp="1"/>
          </p:cNvSpPr>
          <p:nvPr>
            <p:ph sz="half" idx="2" hasCustomPrompt="1"/>
          </p:nvPr>
        </p:nvSpPr>
        <p:spPr>
          <a:xfrm>
            <a:off x="6246814" y="1828800"/>
            <a:ext cx="4419600" cy="4419600"/>
          </a:xfrm>
        </p:spPr>
        <p:txBody>
          <a:bodyPr rtlCol="0"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400" baseline="0"/>
            </a:lvl6pPr>
            <a:lvl7pPr>
              <a:defRPr sz="1400" baseline="0"/>
            </a:lvl7pPr>
            <a:lvl8pPr>
              <a:defRPr sz="1400" baseline="0"/>
            </a:lvl8pPr>
            <a:lvl9pPr>
              <a:defRPr sz="1400" baseline="0"/>
            </a:lvl9pPr>
          </a:lstStyle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961D7B02-54E1-40C3-9B15-4294C5D599C8}" type="datetime1">
              <a:rPr lang="es-ES" noProof="0" smtClean="0"/>
              <a:t>10/05/2026</a:t>
            </a:fld>
            <a:endParaRPr lang="es-ES" noProof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endParaRPr lang="es-ES" noProof="0"/>
          </a:p>
        </p:txBody>
      </p:sp>
      <p:sp>
        <p:nvSpPr>
          <p:cNvPr id="7" name="Marcador de posición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2A013F82-EE5E-44EE-A61D-E31C6657F26F}" type="slidenum">
              <a:rPr lang="es-ES" noProof="0" smtClean="0"/>
              <a:pPr rtl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282534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posición de texto 2"/>
          <p:cNvSpPr>
            <a:spLocks noGrp="1"/>
          </p:cNvSpPr>
          <p:nvPr>
            <p:ph type="body" idx="1" hasCustomPrompt="1"/>
          </p:nvPr>
        </p:nvSpPr>
        <p:spPr>
          <a:xfrm>
            <a:off x="1522412" y="1828800"/>
            <a:ext cx="4416552" cy="838200"/>
          </a:xfrm>
        </p:spPr>
        <p:txBody>
          <a:bodyPr rtlCol="0" anchor="ctr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400" b="0" cap="none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4" name="Marcador de posición de contenido 3"/>
          <p:cNvSpPr>
            <a:spLocks noGrp="1"/>
          </p:cNvSpPr>
          <p:nvPr>
            <p:ph sz="half" idx="2" hasCustomPrompt="1"/>
          </p:nvPr>
        </p:nvSpPr>
        <p:spPr>
          <a:xfrm>
            <a:off x="1522412" y="2743200"/>
            <a:ext cx="4416552" cy="3505200"/>
          </a:xfrm>
        </p:spPr>
        <p:txBody>
          <a:bodyPr rtlCol="0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5" name="Marcador de posición de texto 4"/>
          <p:cNvSpPr>
            <a:spLocks noGrp="1"/>
          </p:cNvSpPr>
          <p:nvPr>
            <p:ph type="body" sz="quarter" idx="3" hasCustomPrompt="1"/>
          </p:nvPr>
        </p:nvSpPr>
        <p:spPr>
          <a:xfrm>
            <a:off x="6249862" y="1828800"/>
            <a:ext cx="4416552" cy="838200"/>
          </a:xfrm>
        </p:spPr>
        <p:txBody>
          <a:bodyPr rtlCol="0" anchor="ctr">
            <a:noAutofit/>
          </a:bodyPr>
          <a:lstStyle>
            <a:lvl1pPr marL="0" indent="0">
              <a:lnSpc>
                <a:spcPct val="85000"/>
              </a:lnSpc>
              <a:spcBef>
                <a:spcPts val="0"/>
              </a:spcBef>
              <a:buNone/>
              <a:defRPr sz="2400" b="0" cap="none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6" name="Marcador de posición de contenido 5"/>
          <p:cNvSpPr>
            <a:spLocks noGrp="1"/>
          </p:cNvSpPr>
          <p:nvPr>
            <p:ph sz="quarter" idx="4" hasCustomPrompt="1"/>
          </p:nvPr>
        </p:nvSpPr>
        <p:spPr>
          <a:xfrm>
            <a:off x="6249862" y="2743200"/>
            <a:ext cx="4416552" cy="3505200"/>
          </a:xfrm>
        </p:spPr>
        <p:txBody>
          <a:bodyPr rtlCol="0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/>
            </a:lvl6pPr>
            <a:lvl7pPr>
              <a:defRPr sz="1400" baseline="0"/>
            </a:lvl7pPr>
            <a:lvl8pPr>
              <a:defRPr sz="1400" baseline="0"/>
            </a:lvl8pPr>
            <a:lvl9pPr>
              <a:defRPr sz="1400" baseline="0"/>
            </a:lvl9pPr>
          </a:lstStyle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86DAB4BD-CA0C-401E-8533-E65650BE79B0}" type="datetime1">
              <a:rPr lang="es-ES" noProof="0" smtClean="0"/>
              <a:t>10/05/2026</a:t>
            </a:fld>
            <a:endParaRPr lang="es-ES" noProof="0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endParaRPr lang="es-ES" noProof="0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2A013F82-EE5E-44EE-A61D-E31C6657F26F}" type="slidenum">
              <a:rPr lang="es-ES" noProof="0" smtClean="0"/>
              <a:pPr rtl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4208419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E9C4CE7-2F26-455E-87CC-6597A9A88BAA}" type="datetime1">
              <a:rPr lang="es-ES" noProof="0" smtClean="0"/>
              <a:t>10/05/2026</a:t>
            </a:fld>
            <a:endParaRPr lang="es-ES" noProof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5" name="Marcador de posición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es-ES" noProof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162663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E3B06EF-F42B-4BC9-B379-C57D20784D9C}" type="datetime1">
              <a:rPr lang="es-ES" noProof="0" smtClean="0"/>
              <a:t>10/05/2026</a:t>
            </a:fld>
            <a:endParaRPr lang="es-ES" noProof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es-ES" noProof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3607540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ágenes a la izquierda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posición de imagen 8"/>
          <p:cNvSpPr>
            <a:spLocks noGrp="1"/>
          </p:cNvSpPr>
          <p:nvPr>
            <p:ph type="pic" sz="quarter" idx="10"/>
          </p:nvPr>
        </p:nvSpPr>
        <p:spPr>
          <a:xfrm>
            <a:off x="531812" y="533400"/>
            <a:ext cx="5386387" cy="2819400"/>
          </a:xfrm>
          <a:solidFill>
            <a:schemeClr val="accent3">
              <a:lumMod val="60000"/>
              <a:lumOff val="40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7" name="Marcador de posición de imagen 8">
            <a:extLst>
              <a:ext uri="{FF2B5EF4-FFF2-40B4-BE49-F238E27FC236}">
                <a16:creationId xmlns:a16="http://schemas.microsoft.com/office/drawing/2014/main" id="{293C35FD-CB77-41C6-B7EB-A7A6F0B958B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70626" y="533400"/>
            <a:ext cx="5386387" cy="2819400"/>
          </a:xfrm>
          <a:solidFill>
            <a:schemeClr val="accent3">
              <a:lumMod val="60000"/>
              <a:lumOff val="40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10" name="Marcador de posición de imagen 8">
            <a:extLst>
              <a:ext uri="{FF2B5EF4-FFF2-40B4-BE49-F238E27FC236}">
                <a16:creationId xmlns:a16="http://schemas.microsoft.com/office/drawing/2014/main" id="{BAF7D7A3-B13F-4B8F-95FB-BE0758D4DD6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31812" y="3581400"/>
            <a:ext cx="5386387" cy="2819400"/>
          </a:xfrm>
          <a:solidFill>
            <a:schemeClr val="accent3">
              <a:lumMod val="60000"/>
              <a:lumOff val="40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11" name="Marcador de posición de imagen 8">
            <a:extLst>
              <a:ext uri="{FF2B5EF4-FFF2-40B4-BE49-F238E27FC236}">
                <a16:creationId xmlns:a16="http://schemas.microsoft.com/office/drawing/2014/main" id="{CAACEB27-0D02-49E1-B555-281FD2AF068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270626" y="3581400"/>
            <a:ext cx="5386387" cy="2819400"/>
          </a:xfrm>
          <a:solidFill>
            <a:schemeClr val="accent3">
              <a:lumMod val="60000"/>
              <a:lumOff val="40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</p:spTree>
    <p:extLst>
      <p:ext uri="{BB962C8B-B14F-4D97-AF65-F5344CB8AC3E}">
        <p14:creationId xmlns:p14="http://schemas.microsoft.com/office/powerpoint/2010/main" val="24450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466012" y="762000"/>
            <a:ext cx="4114800" cy="2590800"/>
          </a:xfrm>
        </p:spPr>
        <p:txBody>
          <a:bodyPr rtlCol="0" anchor="b">
            <a:noAutofit/>
          </a:bodyPr>
          <a:lstStyle>
            <a:lvl1pPr algn="l">
              <a:lnSpc>
                <a:spcPct val="85000"/>
              </a:lnSpc>
              <a:defRPr sz="3600" b="0">
                <a:solidFill>
                  <a:schemeClr val="accent3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3" name="Marcador de posición de contenido 2"/>
          <p:cNvSpPr>
            <a:spLocks noGrp="1"/>
          </p:cNvSpPr>
          <p:nvPr>
            <p:ph idx="1" hasCustomPrompt="1"/>
          </p:nvPr>
        </p:nvSpPr>
        <p:spPr>
          <a:xfrm>
            <a:off x="608013" y="609600"/>
            <a:ext cx="6248400" cy="5638800"/>
          </a:xfrm>
        </p:spPr>
        <p:txBody>
          <a:bodyPr rtlCol="0">
            <a:normAutofit/>
          </a:bodyPr>
          <a:lstStyle>
            <a:lvl1pPr>
              <a:defRPr sz="2400">
                <a:solidFill>
                  <a:schemeClr val="tx2"/>
                </a:solidFill>
              </a:defRPr>
            </a:lvl1pPr>
            <a:lvl2pPr>
              <a:defRPr sz="2000">
                <a:solidFill>
                  <a:schemeClr val="tx2"/>
                </a:solidFill>
              </a:defRPr>
            </a:lvl2pPr>
            <a:lvl3pPr>
              <a:defRPr sz="1800">
                <a:solidFill>
                  <a:schemeClr val="tx2"/>
                </a:solidFill>
              </a:defRPr>
            </a:lvl3pPr>
            <a:lvl4pPr>
              <a:defRPr sz="1600">
                <a:solidFill>
                  <a:schemeClr val="tx2"/>
                </a:solidFill>
              </a:defRPr>
            </a:lvl4pPr>
            <a:lvl5pPr>
              <a:defRPr sz="1600">
                <a:solidFill>
                  <a:schemeClr val="tx2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es-ES" noProof="0"/>
              <a:t>Editar estilos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</a:p>
        </p:txBody>
      </p:sp>
      <p:sp>
        <p:nvSpPr>
          <p:cNvPr id="4" name="Marcador de posición de texto 3"/>
          <p:cNvSpPr>
            <a:spLocks noGrp="1"/>
          </p:cNvSpPr>
          <p:nvPr>
            <p:ph type="body" sz="half" idx="2" hasCustomPrompt="1"/>
          </p:nvPr>
        </p:nvSpPr>
        <p:spPr>
          <a:xfrm>
            <a:off x="7466011" y="3429000"/>
            <a:ext cx="4114801" cy="1828800"/>
          </a:xfrm>
        </p:spPr>
        <p:txBody>
          <a:bodyPr rtlCol="0">
            <a:normAutofit/>
          </a:bodyPr>
          <a:lstStyle>
            <a:lvl1pPr marL="0" indent="0">
              <a:lnSpc>
                <a:spcPct val="110000"/>
              </a:lnSpc>
              <a:spcBef>
                <a:spcPts val="10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29EA9B25-2031-40E7-95EC-7D743B429083}" type="datetime1">
              <a:rPr lang="es-ES" noProof="0" smtClean="0"/>
              <a:t>10/05/2026</a:t>
            </a:fld>
            <a:endParaRPr lang="es-ES" noProof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endParaRPr lang="es-ES" noProof="0"/>
          </a:p>
        </p:txBody>
      </p:sp>
      <p:sp>
        <p:nvSpPr>
          <p:cNvPr id="7" name="Marcador de posición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2A013F82-EE5E-44EE-A61D-E31C6657F26F}" type="slidenum">
              <a:rPr lang="es-ES" noProof="0" smtClean="0"/>
              <a:pPr rtl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2544981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ley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-64" y="609600"/>
            <a:ext cx="6856477" cy="5638800"/>
          </a:xfrm>
          <a:solidFill>
            <a:schemeClr val="bg2"/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466011" y="762000"/>
            <a:ext cx="4114800" cy="2590800"/>
          </a:xfrm>
        </p:spPr>
        <p:txBody>
          <a:bodyPr rtlCol="0" anchor="b">
            <a:normAutofit/>
          </a:bodyPr>
          <a:lstStyle>
            <a:lvl1pPr algn="l">
              <a:lnSpc>
                <a:spcPct val="85000"/>
              </a:lnSpc>
              <a:defRPr sz="3600" b="0" i="0" baseline="0">
                <a:solidFill>
                  <a:schemeClr val="accent3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4" name="Marcador de posición de texto 3"/>
          <p:cNvSpPr>
            <a:spLocks noGrp="1"/>
          </p:cNvSpPr>
          <p:nvPr>
            <p:ph type="body" sz="half" idx="2" hasCustomPrompt="1"/>
          </p:nvPr>
        </p:nvSpPr>
        <p:spPr>
          <a:xfrm>
            <a:off x="7466011" y="3429000"/>
            <a:ext cx="4114801" cy="1828800"/>
          </a:xfrm>
        </p:spPr>
        <p:txBody>
          <a:bodyPr rtlCol="0">
            <a:normAutofit/>
          </a:bodyPr>
          <a:lstStyle>
            <a:lvl1pPr marL="0" indent="0">
              <a:lnSpc>
                <a:spcPct val="110000"/>
              </a:lnSpc>
              <a:spcBef>
                <a:spcPts val="10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3474E4B-F22E-4576-80DC-BC8DD4E07D8C}" type="datetime1">
              <a:rPr lang="es-ES" noProof="0" smtClean="0"/>
              <a:t>10/05/2026</a:t>
            </a:fld>
            <a:endParaRPr lang="es-ES" noProof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7" name="Marcador de posición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es-ES" noProof="0"/>
              <a:pPr rtl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2249172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a la izquierda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posición de imagen 8"/>
          <p:cNvSpPr>
            <a:spLocks noGrp="1"/>
          </p:cNvSpPr>
          <p:nvPr>
            <p:ph type="pic" sz="quarter" idx="10"/>
          </p:nvPr>
        </p:nvSpPr>
        <p:spPr>
          <a:xfrm>
            <a:off x="531812" y="609600"/>
            <a:ext cx="5516563" cy="5638800"/>
          </a:xfrm>
          <a:solidFill>
            <a:schemeClr val="accent3">
              <a:lumMod val="60000"/>
              <a:lumOff val="40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2" name="Título 1"/>
          <p:cNvSpPr>
            <a:spLocks noGrp="1"/>
          </p:cNvSpPr>
          <p:nvPr>
            <p:ph type="ctrTitle" hasCustomPrompt="1"/>
          </p:nvPr>
        </p:nvSpPr>
        <p:spPr>
          <a:xfrm>
            <a:off x="6780212" y="1752600"/>
            <a:ext cx="4876801" cy="4114800"/>
          </a:xfrm>
        </p:spPr>
        <p:txBody>
          <a:bodyPr rtlCol="0" anchor="b">
            <a:normAutofit/>
          </a:bodyPr>
          <a:lstStyle>
            <a:lvl1pPr>
              <a:lnSpc>
                <a:spcPct val="85000"/>
              </a:lnSpc>
              <a:defRPr sz="4800">
                <a:solidFill>
                  <a:schemeClr val="accent3"/>
                </a:solidFill>
              </a:defRPr>
            </a:lvl1pPr>
          </a:lstStyle>
          <a:p>
            <a:pPr rtl="0"/>
            <a:r>
              <a:rPr lang="es-ES" noProof="0"/>
              <a:t>Haga clic para escribir el nombre</a:t>
            </a:r>
          </a:p>
        </p:txBody>
      </p:sp>
    </p:spTree>
    <p:extLst>
      <p:ext uri="{BB962C8B-B14F-4D97-AF65-F5344CB8AC3E}">
        <p14:creationId xmlns:p14="http://schemas.microsoft.com/office/powerpoint/2010/main" val="1287267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a la derecha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Marcador de posición de imagen 8"/>
          <p:cNvSpPr>
            <a:spLocks noGrp="1"/>
          </p:cNvSpPr>
          <p:nvPr>
            <p:ph type="pic" sz="quarter" idx="10"/>
          </p:nvPr>
        </p:nvSpPr>
        <p:spPr>
          <a:xfrm>
            <a:off x="6140451" y="609600"/>
            <a:ext cx="5440362" cy="5638800"/>
          </a:xfrm>
          <a:solidFill>
            <a:schemeClr val="accent3">
              <a:lumMod val="60000"/>
              <a:lumOff val="40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2" name="Título 1"/>
          <p:cNvSpPr>
            <a:spLocks noGrp="1"/>
          </p:cNvSpPr>
          <p:nvPr>
            <p:ph type="ctrTitle" hasCustomPrompt="1"/>
          </p:nvPr>
        </p:nvSpPr>
        <p:spPr>
          <a:xfrm>
            <a:off x="608013" y="1828800"/>
            <a:ext cx="4876801" cy="4114800"/>
          </a:xfrm>
        </p:spPr>
        <p:txBody>
          <a:bodyPr rtlCol="0" anchor="b">
            <a:normAutofit/>
          </a:bodyPr>
          <a:lstStyle>
            <a:lvl1pPr>
              <a:lnSpc>
                <a:spcPct val="85000"/>
              </a:lnSpc>
              <a:defRPr sz="4800">
                <a:solidFill>
                  <a:schemeClr val="accent3"/>
                </a:solidFill>
              </a:defRPr>
            </a:lvl1pPr>
          </a:lstStyle>
          <a:p>
            <a:pPr rtl="0"/>
            <a:r>
              <a:rPr lang="es-ES" noProof="0"/>
              <a:t>Haga clic para escribir el nombre</a:t>
            </a:r>
          </a:p>
        </p:txBody>
      </p:sp>
    </p:spTree>
    <p:extLst>
      <p:ext uri="{BB962C8B-B14F-4D97-AF65-F5344CB8AC3E}">
        <p14:creationId xmlns:p14="http://schemas.microsoft.com/office/powerpoint/2010/main" val="2218321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a la izquierda con ley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608012" y="609600"/>
            <a:ext cx="7467600" cy="5638800"/>
          </a:xfrm>
          <a:solidFill>
            <a:schemeClr val="accent3">
              <a:lumMod val="60000"/>
              <a:lumOff val="40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456613" y="1600200"/>
            <a:ext cx="3124200" cy="2438400"/>
          </a:xfrm>
        </p:spPr>
        <p:txBody>
          <a:bodyPr rtlCol="0" anchor="b">
            <a:normAutofit/>
          </a:bodyPr>
          <a:lstStyle>
            <a:lvl1pPr algn="l">
              <a:lnSpc>
                <a:spcPct val="85000"/>
              </a:lnSpc>
              <a:defRPr sz="3600" b="0" i="0" baseline="0">
                <a:solidFill>
                  <a:schemeClr val="accent3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4" name="Marcador de posición de texto 3"/>
          <p:cNvSpPr>
            <a:spLocks noGrp="1"/>
          </p:cNvSpPr>
          <p:nvPr>
            <p:ph type="body" sz="half" idx="2" hasCustomPrompt="1"/>
          </p:nvPr>
        </p:nvSpPr>
        <p:spPr>
          <a:xfrm>
            <a:off x="8456613" y="4114800"/>
            <a:ext cx="3124200" cy="1828800"/>
          </a:xfrm>
        </p:spPr>
        <p:txBody>
          <a:bodyPr rtlCol="0">
            <a:normAutofit/>
          </a:bodyPr>
          <a:lstStyle>
            <a:lvl1pPr marL="0" indent="0">
              <a:lnSpc>
                <a:spcPct val="110000"/>
              </a:lnSpc>
              <a:spcBef>
                <a:spcPts val="10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6" name="Marcador de fecha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D44F4D7-059E-43A2-9E9A-DB9114320FD1}" type="datetime1">
              <a:rPr lang="es-ES" noProof="0" smtClean="0"/>
              <a:t>10/05/2026</a:t>
            </a:fld>
            <a:endParaRPr lang="es-ES" noProof="0"/>
          </a:p>
        </p:txBody>
      </p:sp>
      <p:sp>
        <p:nvSpPr>
          <p:cNvPr id="7" name="Marcador de pie de página 6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8" name="Marcador de número de diapositiva 7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es-ES" noProof="0"/>
              <a:pPr rtl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3332594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a la derecha con ley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4113213" y="609600"/>
            <a:ext cx="7472062" cy="5638800"/>
          </a:xfrm>
          <a:solidFill>
            <a:schemeClr val="accent3">
              <a:lumMod val="60000"/>
              <a:lumOff val="40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3550" y="1600200"/>
            <a:ext cx="3124200" cy="2438400"/>
          </a:xfrm>
        </p:spPr>
        <p:txBody>
          <a:bodyPr rtlCol="0" anchor="b">
            <a:normAutofit/>
          </a:bodyPr>
          <a:lstStyle>
            <a:lvl1pPr algn="l">
              <a:lnSpc>
                <a:spcPct val="85000"/>
              </a:lnSpc>
              <a:defRPr sz="3600" b="0" i="0" baseline="0">
                <a:solidFill>
                  <a:schemeClr val="accent3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4" name="Marcador de posición de texto 3"/>
          <p:cNvSpPr>
            <a:spLocks noGrp="1"/>
          </p:cNvSpPr>
          <p:nvPr>
            <p:ph type="body" sz="half" idx="2" hasCustomPrompt="1"/>
          </p:nvPr>
        </p:nvSpPr>
        <p:spPr>
          <a:xfrm>
            <a:off x="603550" y="4114800"/>
            <a:ext cx="3124200" cy="1828800"/>
          </a:xfrm>
        </p:spPr>
        <p:txBody>
          <a:bodyPr rtlCol="0">
            <a:normAutofit/>
          </a:bodyPr>
          <a:lstStyle>
            <a:lvl1pPr marL="0" indent="0">
              <a:lnSpc>
                <a:spcPct val="110000"/>
              </a:lnSpc>
              <a:spcBef>
                <a:spcPts val="10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D78BA9A-A3FB-475B-9D58-84EE33BE695E}" type="datetime1">
              <a:rPr lang="es-ES" noProof="0" smtClean="0"/>
              <a:t>10/05/2026</a:t>
            </a:fld>
            <a:endParaRPr lang="es-ES" noProof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7" name="Marcador de posición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es-ES" noProof="0"/>
              <a:pPr rtl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13820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Cuatro imágenes a la izquierda con ley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606425" y="609600"/>
            <a:ext cx="3375378" cy="2743200"/>
          </a:xfrm>
          <a:solidFill>
            <a:schemeClr val="accent3">
              <a:lumMod val="60000"/>
              <a:lumOff val="40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458200" y="1600200"/>
            <a:ext cx="3124200" cy="2438400"/>
          </a:xfrm>
        </p:spPr>
        <p:txBody>
          <a:bodyPr rtlCol="0" anchor="b">
            <a:normAutofit/>
          </a:bodyPr>
          <a:lstStyle>
            <a:lvl1pPr algn="l">
              <a:lnSpc>
                <a:spcPct val="85000"/>
              </a:lnSpc>
              <a:defRPr sz="3600" b="0" i="0" baseline="0">
                <a:solidFill>
                  <a:schemeClr val="accent3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4" name="Marcador de posición de texto 3"/>
          <p:cNvSpPr>
            <a:spLocks noGrp="1"/>
          </p:cNvSpPr>
          <p:nvPr>
            <p:ph type="body" sz="half" idx="2" hasCustomPrompt="1"/>
          </p:nvPr>
        </p:nvSpPr>
        <p:spPr>
          <a:xfrm>
            <a:off x="8458200" y="4114800"/>
            <a:ext cx="3124200" cy="1828800"/>
          </a:xfrm>
        </p:spPr>
        <p:txBody>
          <a:bodyPr rtlCol="0">
            <a:normAutofit/>
          </a:bodyPr>
          <a:lstStyle>
            <a:lvl1pPr marL="0" indent="0">
              <a:lnSpc>
                <a:spcPct val="110000"/>
              </a:lnSpc>
              <a:spcBef>
                <a:spcPts val="10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5" name="Marcador de posición de imagen 2"/>
          <p:cNvSpPr>
            <a:spLocks noGrp="1"/>
          </p:cNvSpPr>
          <p:nvPr>
            <p:ph type="pic" idx="10"/>
          </p:nvPr>
        </p:nvSpPr>
        <p:spPr>
          <a:xfrm>
            <a:off x="4109756" y="609600"/>
            <a:ext cx="3977640" cy="2743200"/>
          </a:xfrm>
          <a:solidFill>
            <a:schemeClr val="accent3">
              <a:lumMod val="60000"/>
              <a:lumOff val="40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6" name="Marcador de posición de imagen 2"/>
          <p:cNvSpPr>
            <a:spLocks noGrp="1"/>
          </p:cNvSpPr>
          <p:nvPr>
            <p:ph type="pic" idx="11"/>
          </p:nvPr>
        </p:nvSpPr>
        <p:spPr>
          <a:xfrm>
            <a:off x="606425" y="3494088"/>
            <a:ext cx="3375378" cy="2743200"/>
          </a:xfrm>
          <a:solidFill>
            <a:schemeClr val="accent3">
              <a:lumMod val="60000"/>
              <a:lumOff val="40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7" name="Marcador de posición de imagen 2"/>
          <p:cNvSpPr>
            <a:spLocks noGrp="1"/>
          </p:cNvSpPr>
          <p:nvPr>
            <p:ph type="pic" idx="12"/>
          </p:nvPr>
        </p:nvSpPr>
        <p:spPr>
          <a:xfrm>
            <a:off x="4109756" y="3494088"/>
            <a:ext cx="3977640" cy="2743200"/>
          </a:xfrm>
          <a:solidFill>
            <a:schemeClr val="accent3">
              <a:lumMod val="60000"/>
              <a:lumOff val="40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8" name="Marcador de fecha 7"/>
          <p:cNvSpPr>
            <a:spLocks noGrp="1"/>
          </p:cNvSpPr>
          <p:nvPr>
            <p:ph type="dt" sz="half" idx="13"/>
          </p:nvPr>
        </p:nvSpPr>
        <p:spPr/>
        <p:txBody>
          <a:bodyPr rtlCol="0"/>
          <a:lstStyle/>
          <a:p>
            <a:pPr rtl="0"/>
            <a:fld id="{C159E96A-296A-49D8-BFAA-D124F7E9BF30}" type="datetime1">
              <a:rPr lang="es-ES" noProof="0" smtClean="0"/>
              <a:t>10/05/2026</a:t>
            </a:fld>
            <a:endParaRPr lang="es-ES" noProof="0"/>
          </a:p>
        </p:txBody>
      </p:sp>
      <p:sp>
        <p:nvSpPr>
          <p:cNvPr id="9" name="Marcador de pie de página 8"/>
          <p:cNvSpPr>
            <a:spLocks noGrp="1"/>
          </p:cNvSpPr>
          <p:nvPr>
            <p:ph type="ftr" sz="quarter" idx="14"/>
          </p:nvPr>
        </p:nvSpPr>
        <p:spPr/>
        <p:txBody>
          <a:bodyPr rtlCol="0"/>
          <a:lstStyle/>
          <a:p>
            <a:pPr rtl="0"/>
            <a:endParaRPr lang="es-ES" noProof="0"/>
          </a:p>
        </p:txBody>
      </p:sp>
      <p:sp>
        <p:nvSpPr>
          <p:cNvPr id="10" name="Marcador de posición de número de diapositiva 9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 rtl="0"/>
            <a:fld id="{2A013F82-EE5E-44EE-A61D-E31C6657F26F}" type="slidenum">
              <a:rPr lang="es-ES" noProof="0"/>
              <a:pPr rtl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1071646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Cuatro imágenes a la derecha con ley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4105592" y="609600"/>
            <a:ext cx="3977640" cy="2743200"/>
          </a:xfrm>
          <a:solidFill>
            <a:schemeClr val="accent3">
              <a:lumMod val="60000"/>
              <a:lumOff val="40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3550" y="1600200"/>
            <a:ext cx="3124200" cy="2438400"/>
          </a:xfrm>
        </p:spPr>
        <p:txBody>
          <a:bodyPr rtlCol="0" anchor="b">
            <a:normAutofit/>
          </a:bodyPr>
          <a:lstStyle>
            <a:lvl1pPr algn="l">
              <a:lnSpc>
                <a:spcPct val="85000"/>
              </a:lnSpc>
              <a:defRPr sz="3600" b="0" i="0" baseline="0">
                <a:solidFill>
                  <a:schemeClr val="accent3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</a:p>
        </p:txBody>
      </p:sp>
      <p:sp>
        <p:nvSpPr>
          <p:cNvPr id="4" name="Marcador de posición de texto 3"/>
          <p:cNvSpPr>
            <a:spLocks noGrp="1"/>
          </p:cNvSpPr>
          <p:nvPr>
            <p:ph type="body" sz="half" idx="2" hasCustomPrompt="1"/>
          </p:nvPr>
        </p:nvSpPr>
        <p:spPr>
          <a:xfrm>
            <a:off x="603550" y="4114800"/>
            <a:ext cx="3124200" cy="1828800"/>
          </a:xfrm>
        </p:spPr>
        <p:txBody>
          <a:bodyPr rtlCol="0">
            <a:normAutofit/>
          </a:bodyPr>
          <a:lstStyle>
            <a:lvl1pPr marL="0" indent="0">
              <a:lnSpc>
                <a:spcPct val="110000"/>
              </a:lnSpc>
              <a:spcBef>
                <a:spcPts val="100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rtl="0"/>
            <a:r>
              <a:rPr lang="es-ES" noProof="0"/>
              <a:t>Editar estilos de texto del patrón</a:t>
            </a:r>
          </a:p>
        </p:txBody>
      </p:sp>
      <p:sp>
        <p:nvSpPr>
          <p:cNvPr id="5" name="Marcador de posición de imagen 2"/>
          <p:cNvSpPr>
            <a:spLocks noGrp="1"/>
          </p:cNvSpPr>
          <p:nvPr>
            <p:ph type="pic" idx="10"/>
          </p:nvPr>
        </p:nvSpPr>
        <p:spPr>
          <a:xfrm>
            <a:off x="8211185" y="609600"/>
            <a:ext cx="3374090" cy="2743200"/>
          </a:xfrm>
          <a:solidFill>
            <a:schemeClr val="accent3">
              <a:lumMod val="60000"/>
              <a:lumOff val="40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6" name="Marcador de posición de imagen 2"/>
          <p:cNvSpPr>
            <a:spLocks noGrp="1"/>
          </p:cNvSpPr>
          <p:nvPr>
            <p:ph type="pic" idx="11"/>
          </p:nvPr>
        </p:nvSpPr>
        <p:spPr>
          <a:xfrm>
            <a:off x="4105592" y="3494088"/>
            <a:ext cx="3977640" cy="2743200"/>
          </a:xfrm>
          <a:solidFill>
            <a:schemeClr val="accent3">
              <a:lumMod val="60000"/>
              <a:lumOff val="40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7" name="Marcador de posición de imagen 2"/>
          <p:cNvSpPr>
            <a:spLocks noGrp="1"/>
          </p:cNvSpPr>
          <p:nvPr>
            <p:ph type="pic" idx="12"/>
          </p:nvPr>
        </p:nvSpPr>
        <p:spPr>
          <a:xfrm>
            <a:off x="8211185" y="3494088"/>
            <a:ext cx="3374090" cy="2743200"/>
          </a:xfrm>
          <a:solidFill>
            <a:schemeClr val="accent3">
              <a:lumMod val="60000"/>
              <a:lumOff val="40000"/>
            </a:schemeClr>
          </a:solidFill>
        </p:spPr>
        <p:txBody>
          <a:bodyPr rtlCol="0">
            <a:normAutofit/>
          </a:bodyPr>
          <a:lstStyle>
            <a:lvl1pPr marL="0" indent="0" algn="ctr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es-ES" noProof="0"/>
              <a:t>Haga clic en el icono para agregar una imagen</a:t>
            </a:r>
          </a:p>
        </p:txBody>
      </p:sp>
      <p:sp>
        <p:nvSpPr>
          <p:cNvPr id="8" name="Marcador de fecha 7"/>
          <p:cNvSpPr>
            <a:spLocks noGrp="1"/>
          </p:cNvSpPr>
          <p:nvPr>
            <p:ph type="dt" sz="half" idx="13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3E838BA3-2F8F-4928-8C1F-918E99D4623F}" type="datetime1">
              <a:rPr lang="es-ES" noProof="0" smtClean="0"/>
              <a:t>10/05/2026</a:t>
            </a:fld>
            <a:endParaRPr lang="es-ES" noProof="0"/>
          </a:p>
        </p:txBody>
      </p:sp>
      <p:sp>
        <p:nvSpPr>
          <p:cNvPr id="9" name="Marcador de pie de página 8"/>
          <p:cNvSpPr>
            <a:spLocks noGrp="1"/>
          </p:cNvSpPr>
          <p:nvPr>
            <p:ph type="ftr" sz="quarter" idx="14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endParaRPr lang="es-ES" noProof="0"/>
          </a:p>
        </p:txBody>
      </p:sp>
      <p:sp>
        <p:nvSpPr>
          <p:cNvPr id="10" name="Marcador de posición de número de diapositiva 9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 rtl="0"/>
            <a:fld id="{2A013F82-EE5E-44EE-A61D-E31C6657F26F}" type="slidenum">
              <a:rPr lang="es-ES" noProof="0" smtClean="0"/>
              <a:pPr rtl="0"/>
              <a:t>‹Nº›</a:t>
            </a:fld>
            <a:endParaRPr lang="es-ES" noProof="0"/>
          </a:p>
        </p:txBody>
      </p:sp>
    </p:spTree>
    <p:extLst>
      <p:ext uri="{BB962C8B-B14F-4D97-AF65-F5344CB8AC3E}">
        <p14:creationId xmlns:p14="http://schemas.microsoft.com/office/powerpoint/2010/main" val="1399376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título 1"/>
          <p:cNvSpPr>
            <a:spLocks noGrp="1"/>
          </p:cNvSpPr>
          <p:nvPr>
            <p:ph type="title"/>
          </p:nvPr>
        </p:nvSpPr>
        <p:spPr>
          <a:xfrm>
            <a:off x="1522412" y="381000"/>
            <a:ext cx="9144002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es-ES" noProof="0" dirty="0"/>
              <a:t>Haga clic para modificar el estilo de título del patrón</a:t>
            </a:r>
          </a:p>
        </p:txBody>
      </p:sp>
      <p:sp>
        <p:nvSpPr>
          <p:cNvPr id="3" name="Marcador de posición de texto 2"/>
          <p:cNvSpPr>
            <a:spLocks noGrp="1"/>
          </p:cNvSpPr>
          <p:nvPr>
            <p:ph type="body" idx="1"/>
          </p:nvPr>
        </p:nvSpPr>
        <p:spPr>
          <a:xfrm>
            <a:off x="1522412" y="1828800"/>
            <a:ext cx="9144002" cy="441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es-ES" noProof="0" dirty="0"/>
              <a:t>Editar estilos de texto del patrón</a:t>
            </a:r>
          </a:p>
          <a:p>
            <a:pPr lvl="1" rtl="0"/>
            <a:r>
              <a:rPr lang="es-ES" noProof="0" dirty="0"/>
              <a:t>Segundo nivel</a:t>
            </a:r>
          </a:p>
          <a:p>
            <a:pPr lvl="2" rtl="0"/>
            <a:r>
              <a:rPr lang="es-ES" noProof="0" dirty="0"/>
              <a:t>Tercer nivel</a:t>
            </a:r>
          </a:p>
          <a:p>
            <a:pPr lvl="3" rtl="0"/>
            <a:r>
              <a:rPr lang="es-ES" noProof="0" dirty="0"/>
              <a:t>Cuarto nivel</a:t>
            </a:r>
          </a:p>
          <a:p>
            <a:pPr lvl="4" rtl="0"/>
            <a:r>
              <a:rPr lang="es-ES" noProof="0" dirty="0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7770812" y="6400800"/>
            <a:ext cx="1548659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</a:lstStyle>
          <a:p>
            <a:fld id="{D7DC6787-6F69-4B4C-93DC-56F5B0B1AD7C}" type="datetime1">
              <a:rPr lang="es-ES" smtClean="0"/>
              <a:pPr/>
              <a:t>10/05/2026</a:t>
            </a:fld>
            <a:endParaRPr lang="es-ES" dirty="0"/>
          </a:p>
        </p:txBody>
      </p:sp>
      <p:sp>
        <p:nvSpPr>
          <p:cNvPr id="5" name="Marcador de posición de pie de página 4"/>
          <p:cNvSpPr>
            <a:spLocks noGrp="1"/>
          </p:cNvSpPr>
          <p:nvPr>
            <p:ph type="ftr" sz="quarter" idx="3"/>
          </p:nvPr>
        </p:nvSpPr>
        <p:spPr>
          <a:xfrm>
            <a:off x="1522412" y="6400800"/>
            <a:ext cx="5954834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</a:lstStyle>
          <a:p>
            <a:endParaRPr lang="es-ES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9599612" y="6400800"/>
            <a:ext cx="1066802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</a:lstStyle>
          <a:p>
            <a:fld id="{2A013F82-EE5E-44EE-A61D-E31C6657F26F}" type="slidenum">
              <a:rPr lang="es-ES" smtClean="0"/>
              <a:pPr/>
              <a:t>‹Nº›</a:t>
            </a:fld>
            <a:endParaRPr lang="es-ES" dirty="0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CDC6096B-8305-4BB8-9ADC-A5F6DC28206C}"/>
              </a:ext>
            </a:extLst>
          </p:cNvPr>
          <p:cNvSpPr/>
          <p:nvPr userDrawn="1"/>
        </p:nvSpPr>
        <p:spPr>
          <a:xfrm>
            <a:off x="227012" y="228600"/>
            <a:ext cx="11734800" cy="6448428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rtl="0"/>
            <a:endParaRPr lang="es-ES" noProof="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3059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2" r:id="rId2"/>
    <p:sldLayoutId id="2147483683" r:id="rId3"/>
    <p:sldLayoutId id="2147483661" r:id="rId4"/>
    <p:sldLayoutId id="2147483680" r:id="rId5"/>
    <p:sldLayoutId id="2147483668" r:id="rId6"/>
    <p:sldLayoutId id="2147483669" r:id="rId7"/>
    <p:sldLayoutId id="2147483670" r:id="rId8"/>
    <p:sldLayoutId id="2147483663" r:id="rId9"/>
    <p:sldLayoutId id="2147483667" r:id="rId10"/>
    <p:sldLayoutId id="2147483671" r:id="rId11"/>
    <p:sldLayoutId id="2147483672" r:id="rId12"/>
    <p:sldLayoutId id="2147483673" r:id="rId13"/>
    <p:sldLayoutId id="2147483674" r:id="rId14"/>
    <p:sldLayoutId id="2147483681" r:id="rId15"/>
    <p:sldLayoutId id="2147483675" r:id="rId16"/>
    <p:sldLayoutId id="2147483676" r:id="rId17"/>
    <p:sldLayoutId id="2147483665" r:id="rId18"/>
    <p:sldLayoutId id="2147483677" r:id="rId19"/>
    <p:sldLayoutId id="2147483664" r:id="rId20"/>
    <p:sldLayoutId id="2147483678" r:id="rId21"/>
    <p:sldLayoutId id="2147483679" r:id="rId22"/>
    <p:sldLayoutId id="2147483662" r:id="rId23"/>
    <p:sldLayoutId id="2147483650" r:id="rId24"/>
    <p:sldLayoutId id="2147483651" r:id="rId25"/>
    <p:sldLayoutId id="2147483652" r:id="rId26"/>
    <p:sldLayoutId id="2147483653" r:id="rId27"/>
    <p:sldLayoutId id="2147483654" r:id="rId28"/>
    <p:sldLayoutId id="2147483655" r:id="rId29"/>
    <p:sldLayoutId id="2147483656" r:id="rId30"/>
    <p:sldLayoutId id="2147483657" r:id="rId3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3600" kern="1200" baseline="0">
          <a:solidFill>
            <a:schemeClr val="accent3"/>
          </a:solidFill>
          <a:latin typeface="Times New Roman" panose="02020603050405020304" pitchFamily="18" charset="0"/>
          <a:ea typeface="+mj-ea"/>
          <a:cs typeface="+mj-cs"/>
        </a:defRPr>
      </a:lvl1pPr>
    </p:titleStyle>
    <p:bodyStyle>
      <a:lvl1pPr marL="228600" indent="-223838" algn="l" defTabSz="914400" rtl="0" eaLnBrk="1" latinLnBrk="0" hangingPunct="1">
        <a:lnSpc>
          <a:spcPct val="90000"/>
        </a:lnSpc>
        <a:spcBef>
          <a:spcPts val="1800"/>
        </a:spcBef>
        <a:buClr>
          <a:schemeClr val="tx1"/>
        </a:buClr>
        <a:buSzPct val="80000"/>
        <a:buFont typeface="Arial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Times New Roman" panose="02020603050405020304" pitchFamily="18" charset="0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1000"/>
        </a:spcBef>
        <a:buClr>
          <a:schemeClr val="tx1"/>
        </a:buClr>
        <a:buSzPct val="80000"/>
        <a:buFont typeface="Century Gothic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Times New Roman" panose="02020603050405020304" pitchFamily="18" charset="0"/>
          <a:ea typeface="+mn-ea"/>
          <a:cs typeface="+mn-cs"/>
        </a:defRPr>
      </a:lvl2pPr>
      <a:lvl3pPr marL="68580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Arial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Times New Roman" panose="02020603050405020304" pitchFamily="18" charset="0"/>
          <a:ea typeface="+mn-ea"/>
          <a:cs typeface="+mn-cs"/>
        </a:defRPr>
      </a:lvl3pPr>
      <a:lvl4pPr marL="91440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Century Gothic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Times New Roman" panose="02020603050405020304" pitchFamily="18" charset="0"/>
          <a:ea typeface="+mn-ea"/>
          <a:cs typeface="+mn-cs"/>
        </a:defRPr>
      </a:lvl4pPr>
      <a:lvl5pPr marL="114300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Arial" pitchFamily="34" charset="0"/>
        <a:buChar char="•"/>
        <a:tabLst/>
        <a:defRPr sz="1400" kern="1200">
          <a:solidFill>
            <a:schemeClr val="tx1">
              <a:lumMod val="75000"/>
              <a:lumOff val="25000"/>
            </a:schemeClr>
          </a:solidFill>
          <a:latin typeface="Times New Roman" panose="02020603050405020304" pitchFamily="18" charset="0"/>
          <a:ea typeface="+mn-ea"/>
          <a:cs typeface="+mn-cs"/>
        </a:defRPr>
      </a:lvl5pPr>
      <a:lvl6pPr marL="1371600" indent="-18288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Century Gothic" pitchFamily="34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Century Gothic" pitchFamily="34" charset="0"/>
        <a:buChar char="◦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39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jpeg"/><Relationship Id="rId5" Type="http://schemas.openxmlformats.org/officeDocument/2006/relationships/hyperlink" Target="mailto:jduranv@sena.edu.co" TargetMode="External"/><Relationship Id="rId4" Type="http://schemas.openxmlformats.org/officeDocument/2006/relationships/hyperlink" Target="mailto:aimermoreno@sena.edu.co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png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1.jpeg"/><Relationship Id="rId4" Type="http://schemas.openxmlformats.org/officeDocument/2006/relationships/image" Target="../media/image6.png"/><Relationship Id="rId9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AD72DD89-FBD0-4CF8-B945-D6EE1B382D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1525" y="4458947"/>
            <a:ext cx="11125201" cy="838200"/>
          </a:xfrm>
        </p:spPr>
        <p:txBody>
          <a:bodyPr rtlCol="0"/>
          <a:lstStyle/>
          <a:p>
            <a:pPr rtl="0"/>
            <a:r>
              <a:rPr lang="es-ES" b="1" dirty="0">
                <a:solidFill>
                  <a:srgbClr val="7030A0"/>
                </a:solidFill>
                <a:latin typeface="Work Sans" pitchFamily="2" charset="0"/>
              </a:rPr>
              <a:t>ABRIL - CIFRAS DEL PROYECTO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B5244DA-A1E4-4783-8F1C-37BA092AAD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6440" y="5241978"/>
            <a:ext cx="11125201" cy="792088"/>
          </a:xfrm>
        </p:spPr>
        <p:txBody>
          <a:bodyPr rtlCol="0">
            <a:normAutofit/>
          </a:bodyPr>
          <a:lstStyle/>
          <a:p>
            <a:r>
              <a:rPr lang="es-419" b="1" dirty="0">
                <a:latin typeface="Work Sans" pitchFamily="2" charset="0"/>
              </a:rPr>
              <a:t>Fortalecimiento de la Panadería Campesina y Popular con Masa Madre: </a:t>
            </a:r>
            <a:br>
              <a:rPr lang="es-419" b="1" dirty="0">
                <a:latin typeface="Work Sans" pitchFamily="2" charset="0"/>
              </a:rPr>
            </a:br>
            <a:r>
              <a:rPr lang="es-419" b="1" dirty="0">
                <a:latin typeface="Work Sans" pitchFamily="2" charset="0"/>
              </a:rPr>
              <a:t>hacia una Cadena de Valor Sostenible y el Banco Nacional de Masas Madre</a:t>
            </a:r>
            <a:endParaRPr lang="es-ES" b="1" dirty="0">
              <a:latin typeface="Work Sans" pitchFamily="2" charset="0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142467E1-829E-2EFA-889A-012E48FFF29E}"/>
              </a:ext>
            </a:extLst>
          </p:cNvPr>
          <p:cNvSpPr/>
          <p:nvPr/>
        </p:nvSpPr>
        <p:spPr>
          <a:xfrm>
            <a:off x="261764" y="260648"/>
            <a:ext cx="11737304" cy="6408712"/>
          </a:xfrm>
          <a:prstGeom prst="rect">
            <a:avLst/>
          </a:prstGeom>
          <a:noFill/>
          <a:ln w="57150">
            <a:solidFill>
              <a:srgbClr val="7030A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CO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9857EF7F-6C11-6DA6-A83E-B9F700EB4553}"/>
              </a:ext>
            </a:extLst>
          </p:cNvPr>
          <p:cNvSpPr txBox="1"/>
          <p:nvPr/>
        </p:nvSpPr>
        <p:spPr>
          <a:xfrm>
            <a:off x="2494012" y="5932441"/>
            <a:ext cx="698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1200" dirty="0">
                <a:latin typeface="Work Sans" pitchFamily="2" charset="0"/>
              </a:rPr>
              <a:t>Escuela Nacional de Panadería Campesina y Popular</a:t>
            </a:r>
            <a:br>
              <a:rPr lang="es-MX" sz="1200" dirty="0">
                <a:latin typeface="Work Sans" pitchFamily="2" charset="0"/>
              </a:rPr>
            </a:br>
            <a:r>
              <a:rPr lang="es-MX" sz="1200" dirty="0">
                <a:latin typeface="Work Sans" pitchFamily="2" charset="0"/>
              </a:rPr>
              <a:t>Centro Nacional de Hotelería, Turismo y Alimentos. </a:t>
            </a:r>
            <a:endParaRPr lang="es-CO" sz="1200" dirty="0">
              <a:latin typeface="Work Sans" pitchFamily="2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69B5E6E9-9C72-62C5-B80D-5E88D19EBE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60871" y="5640114"/>
            <a:ext cx="874206" cy="838201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30B91C5E-C9DE-7B5E-F136-1A46ED2FDA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3748" y="5465996"/>
            <a:ext cx="1102076" cy="1012319"/>
          </a:xfrm>
          <a:prstGeom prst="rect">
            <a:avLst/>
          </a:prstGeom>
        </p:spPr>
      </p:pic>
      <p:pic>
        <p:nvPicPr>
          <p:cNvPr id="11" name="Marcador de posición de imagen 10">
            <a:extLst>
              <a:ext uri="{FF2B5EF4-FFF2-40B4-BE49-F238E27FC236}">
                <a16:creationId xmlns:a16="http://schemas.microsoft.com/office/drawing/2014/main" id="{5D97CD4E-B103-E24B-5B51-AD3575F31DB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01" b="23801"/>
          <a:stretch>
            <a:fillRect/>
          </a:stretch>
        </p:blipFill>
        <p:spPr>
          <a:prstGeom prst="rect">
            <a:avLst/>
          </a:prstGeom>
          <a:solidFill>
            <a:srgbClr val="75BDA7">
              <a:lumMod val="60000"/>
              <a:lumOff val="40000"/>
            </a:srgbClr>
          </a:solidFill>
        </p:spPr>
      </p:pic>
    </p:spTree>
    <p:extLst>
      <p:ext uri="{BB962C8B-B14F-4D97-AF65-F5344CB8AC3E}">
        <p14:creationId xmlns:p14="http://schemas.microsoft.com/office/powerpoint/2010/main" val="1359613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05585F-63B5-508E-4EDB-AC96B9D8FA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6A5792DB-2A93-A43D-7942-CB03A201ADB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b="1" dirty="0">
                <a:solidFill>
                  <a:srgbClr val="7030A0"/>
                </a:solidFill>
                <a:latin typeface="Work Sans" pitchFamily="2" charset="0"/>
              </a:rPr>
              <a:t>Extensionismo Virtual</a:t>
            </a:r>
            <a:endParaRPr lang="es-CO" b="1" dirty="0">
              <a:solidFill>
                <a:srgbClr val="7030A0"/>
              </a:solidFill>
              <a:latin typeface="Work Sans" pitchFamily="2" charset="0"/>
            </a:endParaRP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C1E7B82-98E5-64FE-CB8D-441FBD8A49BD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/>
          </a:bodyPr>
          <a:lstStyle/>
          <a:p>
            <a:r>
              <a:rPr lang="es-MX" sz="2800" dirty="0">
                <a:latin typeface="Work Sans" pitchFamily="2" charset="0"/>
              </a:rPr>
              <a:t>Del 13 al 17 de Abril</a:t>
            </a:r>
            <a:endParaRPr lang="es-CO" sz="2800" dirty="0">
              <a:latin typeface="Work Sans" pitchFamily="2" charset="0"/>
            </a:endParaRP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7D844429-C06C-7054-0C8A-EA9BDC144B68}"/>
              </a:ext>
            </a:extLst>
          </p:cNvPr>
          <p:cNvSpPr/>
          <p:nvPr/>
        </p:nvSpPr>
        <p:spPr>
          <a:xfrm>
            <a:off x="261764" y="260648"/>
            <a:ext cx="11737304" cy="6408712"/>
          </a:xfrm>
          <a:prstGeom prst="rect">
            <a:avLst/>
          </a:prstGeom>
          <a:noFill/>
          <a:ln w="57150">
            <a:solidFill>
              <a:srgbClr val="7030A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CO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C53D580C-9C84-CBD7-731F-01C60CCB97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46940" y="5589240"/>
            <a:ext cx="1008112" cy="966592"/>
          </a:xfrm>
          <a:prstGeom prst="rect">
            <a:avLst/>
          </a:prstGeom>
        </p:spPr>
      </p:pic>
      <p:pic>
        <p:nvPicPr>
          <p:cNvPr id="10" name="Marcador de posición de imagen 9">
            <a:extLst>
              <a:ext uri="{FF2B5EF4-FFF2-40B4-BE49-F238E27FC236}">
                <a16:creationId xmlns:a16="http://schemas.microsoft.com/office/drawing/2014/main" id="{4FF02C69-D346-1F66-109D-D81656C9074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77" b="17277"/>
          <a:stretch>
            <a:fillRect/>
          </a:stretch>
        </p:blipFill>
        <p:spPr>
          <a:prstGeom prst="rect">
            <a:avLst/>
          </a:prstGeom>
          <a:solidFill>
            <a:srgbClr val="75BDA7">
              <a:lumMod val="60000"/>
              <a:lumOff val="40000"/>
            </a:srgbClr>
          </a:solidFill>
        </p:spPr>
      </p:pic>
    </p:spTree>
    <p:extLst>
      <p:ext uri="{BB962C8B-B14F-4D97-AF65-F5344CB8AC3E}">
        <p14:creationId xmlns:p14="http://schemas.microsoft.com/office/powerpoint/2010/main" val="26222743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>
            <a:extLst>
              <a:ext uri="{FF2B5EF4-FFF2-40B4-BE49-F238E27FC236}">
                <a16:creationId xmlns:a16="http://schemas.microsoft.com/office/drawing/2014/main" id="{65A62BE9-F91E-4506-F3D2-A11FC508FB12}"/>
              </a:ext>
            </a:extLst>
          </p:cNvPr>
          <p:cNvSpPr/>
          <p:nvPr/>
        </p:nvSpPr>
        <p:spPr>
          <a:xfrm>
            <a:off x="261764" y="260648"/>
            <a:ext cx="11737304" cy="6408712"/>
          </a:xfrm>
          <a:prstGeom prst="rect">
            <a:avLst/>
          </a:prstGeom>
          <a:noFill/>
          <a:ln w="57150">
            <a:solidFill>
              <a:srgbClr val="7030A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CO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B6EAF952-93D8-95A2-505E-178C8FA678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90956" y="379745"/>
            <a:ext cx="864096" cy="828507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B2C4097C-636C-D4ED-A5BF-8F834DE1BF63}"/>
              </a:ext>
            </a:extLst>
          </p:cNvPr>
          <p:cNvSpPr txBox="1"/>
          <p:nvPr/>
        </p:nvSpPr>
        <p:spPr>
          <a:xfrm>
            <a:off x="693812" y="548680"/>
            <a:ext cx="609447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4000" b="1" dirty="0">
                <a:solidFill>
                  <a:srgbClr val="7030A0"/>
                </a:solidFill>
                <a:latin typeface="Work Sans" pitchFamily="2" charset="0"/>
              </a:rPr>
              <a:t>El Progreso</a:t>
            </a:r>
            <a:endParaRPr lang="es-CO" sz="4000" dirty="0">
              <a:solidFill>
                <a:srgbClr val="7030A0"/>
              </a:solidFill>
            </a:endParaRP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63919A07-5AE7-B460-E423-F6FE08566C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9697632"/>
              </p:ext>
            </p:extLst>
          </p:nvPr>
        </p:nvGraphicFramePr>
        <p:xfrm>
          <a:off x="837828" y="1484784"/>
          <a:ext cx="10801203" cy="749979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1918920">
                  <a:extLst>
                    <a:ext uri="{9D8B030D-6E8A-4147-A177-3AD203B41FA5}">
                      <a16:colId xmlns:a16="http://schemas.microsoft.com/office/drawing/2014/main" val="531722273"/>
                    </a:ext>
                  </a:extLst>
                </a:gridCol>
                <a:gridCol w="668715">
                  <a:extLst>
                    <a:ext uri="{9D8B030D-6E8A-4147-A177-3AD203B41FA5}">
                      <a16:colId xmlns:a16="http://schemas.microsoft.com/office/drawing/2014/main" val="3483056191"/>
                    </a:ext>
                  </a:extLst>
                </a:gridCol>
                <a:gridCol w="1017609">
                  <a:extLst>
                    <a:ext uri="{9D8B030D-6E8A-4147-A177-3AD203B41FA5}">
                      <a16:colId xmlns:a16="http://schemas.microsoft.com/office/drawing/2014/main" val="1218302172"/>
                    </a:ext>
                  </a:extLst>
                </a:gridCol>
                <a:gridCol w="799551">
                  <a:extLst>
                    <a:ext uri="{9D8B030D-6E8A-4147-A177-3AD203B41FA5}">
                      <a16:colId xmlns:a16="http://schemas.microsoft.com/office/drawing/2014/main" val="487441038"/>
                    </a:ext>
                  </a:extLst>
                </a:gridCol>
                <a:gridCol w="799551">
                  <a:extLst>
                    <a:ext uri="{9D8B030D-6E8A-4147-A177-3AD203B41FA5}">
                      <a16:colId xmlns:a16="http://schemas.microsoft.com/office/drawing/2014/main" val="2021812011"/>
                    </a:ext>
                  </a:extLst>
                </a:gridCol>
                <a:gridCol w="799551">
                  <a:extLst>
                    <a:ext uri="{9D8B030D-6E8A-4147-A177-3AD203B41FA5}">
                      <a16:colId xmlns:a16="http://schemas.microsoft.com/office/drawing/2014/main" val="1381324529"/>
                    </a:ext>
                  </a:extLst>
                </a:gridCol>
                <a:gridCol w="799551">
                  <a:extLst>
                    <a:ext uri="{9D8B030D-6E8A-4147-A177-3AD203B41FA5}">
                      <a16:colId xmlns:a16="http://schemas.microsoft.com/office/drawing/2014/main" val="1944944630"/>
                    </a:ext>
                  </a:extLst>
                </a:gridCol>
                <a:gridCol w="799551">
                  <a:extLst>
                    <a:ext uri="{9D8B030D-6E8A-4147-A177-3AD203B41FA5}">
                      <a16:colId xmlns:a16="http://schemas.microsoft.com/office/drawing/2014/main" val="636346574"/>
                    </a:ext>
                  </a:extLst>
                </a:gridCol>
                <a:gridCol w="799551">
                  <a:extLst>
                    <a:ext uri="{9D8B030D-6E8A-4147-A177-3AD203B41FA5}">
                      <a16:colId xmlns:a16="http://schemas.microsoft.com/office/drawing/2014/main" val="988977084"/>
                    </a:ext>
                  </a:extLst>
                </a:gridCol>
                <a:gridCol w="799551">
                  <a:extLst>
                    <a:ext uri="{9D8B030D-6E8A-4147-A177-3AD203B41FA5}">
                      <a16:colId xmlns:a16="http://schemas.microsoft.com/office/drawing/2014/main" val="2244076924"/>
                    </a:ext>
                  </a:extLst>
                </a:gridCol>
                <a:gridCol w="799551">
                  <a:extLst>
                    <a:ext uri="{9D8B030D-6E8A-4147-A177-3AD203B41FA5}">
                      <a16:colId xmlns:a16="http://schemas.microsoft.com/office/drawing/2014/main" val="818456201"/>
                    </a:ext>
                  </a:extLst>
                </a:gridCol>
                <a:gridCol w="799551">
                  <a:extLst>
                    <a:ext uri="{9D8B030D-6E8A-4147-A177-3AD203B41FA5}">
                      <a16:colId xmlns:a16="http://schemas.microsoft.com/office/drawing/2014/main" val="3669975561"/>
                    </a:ext>
                  </a:extLst>
                </a:gridCol>
              </a:tblGrid>
              <a:tr h="17845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153" marR="6153" marT="615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1" u="none" strike="noStrike" dirty="0">
                          <a:effectLst/>
                          <a:latin typeface="Work Sans" pitchFamily="2" charset="0"/>
                        </a:rPr>
                        <a:t>ENE</a:t>
                      </a:r>
                      <a:endParaRPr lang="es-CO" sz="16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153" marR="6153" marT="615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1" u="none" strike="noStrike" dirty="0">
                          <a:effectLst/>
                          <a:latin typeface="Work Sans" pitchFamily="2" charset="0"/>
                        </a:rPr>
                        <a:t>FEB</a:t>
                      </a:r>
                      <a:endParaRPr lang="es-CO" sz="16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153" marR="6153" marT="615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1" u="none" strike="noStrike" dirty="0">
                          <a:effectLst/>
                          <a:latin typeface="Work Sans" pitchFamily="2" charset="0"/>
                        </a:rPr>
                        <a:t>MAR</a:t>
                      </a:r>
                      <a:endParaRPr lang="es-CO" sz="16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153" marR="6153" marT="615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1" u="none" strike="noStrike" dirty="0">
                          <a:effectLst/>
                          <a:latin typeface="Work Sans" pitchFamily="2" charset="0"/>
                        </a:rPr>
                        <a:t>ABR</a:t>
                      </a:r>
                      <a:endParaRPr lang="es-CO" sz="16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153" marR="6153" marT="615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1" u="none" strike="noStrike">
                          <a:effectLst/>
                          <a:latin typeface="Work Sans" pitchFamily="2" charset="0"/>
                        </a:rPr>
                        <a:t>MAY</a:t>
                      </a:r>
                      <a:endParaRPr lang="es-CO" sz="1600" b="1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153" marR="6153" marT="615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1" u="none" strike="noStrike" dirty="0">
                          <a:effectLst/>
                          <a:latin typeface="Work Sans" pitchFamily="2" charset="0"/>
                        </a:rPr>
                        <a:t>JUN</a:t>
                      </a:r>
                      <a:endParaRPr lang="es-CO" sz="16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153" marR="6153" marT="615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1" u="none" strike="noStrike">
                          <a:effectLst/>
                          <a:latin typeface="Work Sans" pitchFamily="2" charset="0"/>
                        </a:rPr>
                        <a:t>JUL</a:t>
                      </a:r>
                      <a:endParaRPr lang="es-CO" sz="1600" b="1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153" marR="6153" marT="615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1" u="none" strike="noStrike">
                          <a:effectLst/>
                          <a:latin typeface="Work Sans" pitchFamily="2" charset="0"/>
                        </a:rPr>
                        <a:t>AGO</a:t>
                      </a:r>
                      <a:endParaRPr lang="es-CO" sz="1600" b="1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153" marR="6153" marT="615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1" u="none" strike="noStrike" dirty="0">
                          <a:effectLst/>
                          <a:latin typeface="Work Sans" pitchFamily="2" charset="0"/>
                        </a:rPr>
                        <a:t>SEP</a:t>
                      </a:r>
                      <a:endParaRPr lang="es-CO" sz="16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153" marR="6153" marT="615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1" u="none" strike="noStrike" dirty="0">
                          <a:effectLst/>
                          <a:latin typeface="Work Sans" pitchFamily="2" charset="0"/>
                        </a:rPr>
                        <a:t>OCT</a:t>
                      </a:r>
                      <a:endParaRPr lang="es-CO" sz="16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153" marR="6153" marT="615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1" u="none" strike="noStrike" dirty="0">
                          <a:effectLst/>
                          <a:latin typeface="Work Sans" pitchFamily="2" charset="0"/>
                        </a:rPr>
                        <a:t>NOV</a:t>
                      </a:r>
                      <a:endParaRPr lang="es-CO" sz="16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153" marR="6153" marT="6153" marB="0" anchor="ctr"/>
                </a:tc>
                <a:extLst>
                  <a:ext uri="{0D108BD9-81ED-4DB2-BD59-A6C34878D82A}">
                    <a16:rowId xmlns:a16="http://schemas.microsoft.com/office/drawing/2014/main" val="961526679"/>
                  </a:ext>
                </a:extLst>
              </a:tr>
              <a:tr h="122706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1" u="none" strike="noStrike" dirty="0">
                          <a:effectLst/>
                          <a:latin typeface="Work Sans" pitchFamily="2" charset="0"/>
                        </a:rPr>
                        <a:t>Proyección</a:t>
                      </a:r>
                      <a:endParaRPr lang="es-CO" sz="16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153" marR="6153" marT="615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u="none" strike="noStrike">
                          <a:effectLst/>
                          <a:latin typeface="Work Sans" pitchFamily="2" charset="0"/>
                        </a:rPr>
                        <a:t>0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153" marR="6153" marT="615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u="none" strike="noStrike">
                          <a:effectLst/>
                          <a:latin typeface="Work Sans" pitchFamily="2" charset="0"/>
                        </a:rPr>
                        <a:t>300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153" marR="6153" marT="615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u="none" strike="noStrike" dirty="0">
                          <a:effectLst/>
                          <a:latin typeface="Work Sans" pitchFamily="2" charset="0"/>
                        </a:rPr>
                        <a:t>1450</a:t>
                      </a:r>
                      <a:endParaRPr lang="es-CO" sz="1600" b="0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153" marR="6153" marT="615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u="none" strike="noStrike" dirty="0">
                          <a:effectLst/>
                          <a:latin typeface="Work Sans" pitchFamily="2" charset="0"/>
                        </a:rPr>
                        <a:t>2600</a:t>
                      </a:r>
                      <a:endParaRPr lang="es-CO" sz="1600" b="0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153" marR="6153" marT="615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u="none" strike="noStrike">
                          <a:effectLst/>
                          <a:latin typeface="Work Sans" pitchFamily="2" charset="0"/>
                        </a:rPr>
                        <a:t>3750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153" marR="6153" marT="615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u="none" strike="noStrike">
                          <a:effectLst/>
                          <a:latin typeface="Work Sans" pitchFamily="2" charset="0"/>
                        </a:rPr>
                        <a:t>4900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153" marR="6153" marT="615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u="none" strike="noStrike" dirty="0">
                          <a:effectLst/>
                          <a:latin typeface="Work Sans" pitchFamily="2" charset="0"/>
                        </a:rPr>
                        <a:t>6000</a:t>
                      </a:r>
                      <a:endParaRPr lang="es-CO" sz="1600" b="0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153" marR="6153" marT="615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u="none" strike="noStrike" dirty="0">
                          <a:effectLst/>
                          <a:latin typeface="Work Sans" pitchFamily="2" charset="0"/>
                        </a:rPr>
                        <a:t>6600</a:t>
                      </a:r>
                      <a:endParaRPr lang="es-CO" sz="1600" b="0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153" marR="6153" marT="615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u="none" strike="noStrike">
                          <a:effectLst/>
                          <a:latin typeface="Work Sans" pitchFamily="2" charset="0"/>
                        </a:rPr>
                        <a:t>7000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153" marR="6153" marT="615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u="none" strike="noStrike">
                          <a:effectLst/>
                          <a:latin typeface="Work Sans" pitchFamily="2" charset="0"/>
                        </a:rPr>
                        <a:t>7200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153" marR="6153" marT="615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u="none" strike="noStrike">
                          <a:effectLst/>
                          <a:latin typeface="Work Sans" pitchFamily="2" charset="0"/>
                        </a:rPr>
                        <a:t>7348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153" marR="6153" marT="6153" marB="0" anchor="ctr"/>
                </a:tc>
                <a:extLst>
                  <a:ext uri="{0D108BD9-81ED-4DB2-BD59-A6C34878D82A}">
                    <a16:rowId xmlns:a16="http://schemas.microsoft.com/office/drawing/2014/main" val="1803073522"/>
                  </a:ext>
                </a:extLst>
              </a:tr>
              <a:tr h="17845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b="1" u="none" strike="noStrike" dirty="0">
                          <a:effectLst/>
                          <a:latin typeface="Work Sans" pitchFamily="2" charset="0"/>
                        </a:rPr>
                        <a:t>Progreso</a:t>
                      </a:r>
                      <a:endParaRPr lang="es-CO" sz="16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153" marR="6153" marT="6153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u="none" strike="noStrike">
                          <a:effectLst/>
                          <a:latin typeface="Work Sans" pitchFamily="2" charset="0"/>
                        </a:rPr>
                        <a:t>0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153" marR="6153" marT="6153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u="none" strike="noStrike">
                          <a:effectLst/>
                          <a:latin typeface="Work Sans" pitchFamily="2" charset="0"/>
                        </a:rPr>
                        <a:t>281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153" marR="6153" marT="6153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u="none" strike="noStrike" dirty="0">
                          <a:effectLst/>
                          <a:latin typeface="Work Sans" pitchFamily="2" charset="0"/>
                        </a:rPr>
                        <a:t>738</a:t>
                      </a:r>
                      <a:endParaRPr lang="es-CO" sz="1600" b="0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153" marR="6153" marT="6153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u="none" strike="noStrike" dirty="0">
                          <a:effectLst/>
                          <a:latin typeface="Work Sans" pitchFamily="2" charset="0"/>
                        </a:rPr>
                        <a:t>1621 </a:t>
                      </a:r>
                      <a:endParaRPr lang="es-CO" sz="1600" b="0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153" marR="6153" marT="6153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u="none" strike="noStrike">
                          <a:effectLst/>
                          <a:latin typeface="Work Sans" pitchFamily="2" charset="0"/>
                        </a:rPr>
                        <a:t> 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153" marR="6153" marT="6153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u="none" strike="noStrike">
                          <a:effectLst/>
                          <a:latin typeface="Work Sans" pitchFamily="2" charset="0"/>
                        </a:rPr>
                        <a:t> 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153" marR="6153" marT="6153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u="none" strike="noStrike">
                          <a:effectLst/>
                          <a:latin typeface="Work Sans" pitchFamily="2" charset="0"/>
                        </a:rPr>
                        <a:t> 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153" marR="6153" marT="6153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u="none" strike="noStrike">
                          <a:effectLst/>
                          <a:latin typeface="Work Sans" pitchFamily="2" charset="0"/>
                        </a:rPr>
                        <a:t> 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153" marR="6153" marT="6153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u="none" strike="noStrike">
                          <a:effectLst/>
                          <a:latin typeface="Work Sans" pitchFamily="2" charset="0"/>
                        </a:rPr>
                        <a:t> 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153" marR="6153" marT="6153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u="none" strike="noStrike">
                          <a:effectLst/>
                          <a:latin typeface="Work Sans" pitchFamily="2" charset="0"/>
                        </a:rPr>
                        <a:t> </a:t>
                      </a:r>
                      <a:endParaRPr lang="es-CO" sz="16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153" marR="6153" marT="6153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600" u="none" strike="noStrike" dirty="0">
                          <a:effectLst/>
                          <a:latin typeface="Work Sans" pitchFamily="2" charset="0"/>
                        </a:rPr>
                        <a:t> </a:t>
                      </a:r>
                      <a:endParaRPr lang="es-CO" sz="1600" b="0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153" marR="6153" marT="6153" marB="0" anchor="b"/>
                </a:tc>
                <a:extLst>
                  <a:ext uri="{0D108BD9-81ED-4DB2-BD59-A6C34878D82A}">
                    <a16:rowId xmlns:a16="http://schemas.microsoft.com/office/drawing/2014/main" val="2521741143"/>
                  </a:ext>
                </a:extLst>
              </a:tr>
            </a:tbl>
          </a:graphicData>
        </a:graphic>
      </p:graphicFrame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DE041A7C-F48B-9BBB-8E23-9364A809C5E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61340177"/>
              </p:ext>
            </p:extLst>
          </p:nvPr>
        </p:nvGraphicFramePr>
        <p:xfrm>
          <a:off x="1845940" y="2375096"/>
          <a:ext cx="8352928" cy="41476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20868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D54EFF21-D871-F8A9-8B81-1A3A7A3D96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84925" y="404664"/>
            <a:ext cx="826112" cy="792088"/>
          </a:xfrm>
          <a:prstGeom prst="rect">
            <a:avLst/>
          </a:prstGeom>
        </p:spPr>
      </p:pic>
      <p:sp>
        <p:nvSpPr>
          <p:cNvPr id="3" name="Título 2">
            <a:extLst>
              <a:ext uri="{FF2B5EF4-FFF2-40B4-BE49-F238E27FC236}">
                <a16:creationId xmlns:a16="http://schemas.microsoft.com/office/drawing/2014/main" id="{CE25CD72-2DFA-9019-7A8C-894E58985B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807" y="700867"/>
            <a:ext cx="9865096" cy="495885"/>
          </a:xfrm>
        </p:spPr>
        <p:txBody>
          <a:bodyPr>
            <a:normAutofit fontScale="90000"/>
          </a:bodyPr>
          <a:lstStyle/>
          <a:p>
            <a:r>
              <a:rPr lang="es-MX" sz="3200" b="1" dirty="0">
                <a:solidFill>
                  <a:srgbClr val="7030A0"/>
                </a:solidFill>
                <a:latin typeface="Work Sans" pitchFamily="2" charset="0"/>
              </a:rPr>
              <a:t>Nuestras Cifras de Panaderías Beneficiadas </a:t>
            </a:r>
            <a:endParaRPr lang="es-CO" sz="3200" b="1" dirty="0">
              <a:solidFill>
                <a:srgbClr val="7030A0"/>
              </a:solidFill>
              <a:latin typeface="Work Sans" pitchFamily="2" charset="0"/>
            </a:endParaRP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385B6E10-B659-87E7-761D-1AE38996A4D4}"/>
              </a:ext>
            </a:extLst>
          </p:cNvPr>
          <p:cNvSpPr/>
          <p:nvPr/>
        </p:nvSpPr>
        <p:spPr>
          <a:xfrm>
            <a:off x="261764" y="260648"/>
            <a:ext cx="11737304" cy="6408712"/>
          </a:xfrm>
          <a:prstGeom prst="rect">
            <a:avLst/>
          </a:prstGeom>
          <a:noFill/>
          <a:ln w="57150">
            <a:solidFill>
              <a:srgbClr val="7030A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CO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B97C9C3A-BA94-FB70-EB1D-7D8E89E801E9}"/>
              </a:ext>
            </a:extLst>
          </p:cNvPr>
          <p:cNvSpPr txBox="1"/>
          <p:nvPr/>
        </p:nvSpPr>
        <p:spPr>
          <a:xfrm>
            <a:off x="657807" y="1261501"/>
            <a:ext cx="64087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>
                <a:solidFill>
                  <a:srgbClr val="7030A0"/>
                </a:solidFill>
                <a:latin typeface="Work Sans" pitchFamily="2" charset="0"/>
              </a:rPr>
              <a:t>Centros de formación con Cumplimiento de más de 50%</a:t>
            </a:r>
            <a:endParaRPr lang="es-CO" sz="1600" dirty="0">
              <a:solidFill>
                <a:srgbClr val="7030A0"/>
              </a:solidFill>
              <a:latin typeface="Work Sans" pitchFamily="2" charset="0"/>
            </a:endParaRPr>
          </a:p>
        </p:txBody>
      </p:sp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45BE366A-4742-0087-EF78-04EEE5935F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2707004"/>
              </p:ext>
            </p:extLst>
          </p:nvPr>
        </p:nvGraphicFramePr>
        <p:xfrm>
          <a:off x="603802" y="1577292"/>
          <a:ext cx="10981220" cy="492351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64192">
                  <a:extLst>
                    <a:ext uri="{9D8B030D-6E8A-4147-A177-3AD203B41FA5}">
                      <a16:colId xmlns:a16="http://schemas.microsoft.com/office/drawing/2014/main" val="3634190750"/>
                    </a:ext>
                  </a:extLst>
                </a:gridCol>
                <a:gridCol w="4164228">
                  <a:extLst>
                    <a:ext uri="{9D8B030D-6E8A-4147-A177-3AD203B41FA5}">
                      <a16:colId xmlns:a16="http://schemas.microsoft.com/office/drawing/2014/main" val="4170692283"/>
                    </a:ext>
                  </a:extLst>
                </a:gridCol>
                <a:gridCol w="910262">
                  <a:extLst>
                    <a:ext uri="{9D8B030D-6E8A-4147-A177-3AD203B41FA5}">
                      <a16:colId xmlns:a16="http://schemas.microsoft.com/office/drawing/2014/main" val="3785080313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4159754816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559240755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3016288095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3134582626"/>
                    </a:ext>
                  </a:extLst>
                </a:gridCol>
                <a:gridCol w="1170130">
                  <a:extLst>
                    <a:ext uri="{9D8B030D-6E8A-4147-A177-3AD203B41FA5}">
                      <a16:colId xmlns:a16="http://schemas.microsoft.com/office/drawing/2014/main" val="3559582905"/>
                    </a:ext>
                  </a:extLst>
                </a:gridCol>
              </a:tblGrid>
              <a:tr h="275015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1" u="none" strike="noStrike">
                          <a:effectLst/>
                          <a:latin typeface="Work Sans" pitchFamily="2" charset="0"/>
                        </a:rPr>
                        <a:t>REGIONAL</a:t>
                      </a:r>
                      <a:endParaRPr lang="es-CO" sz="900" b="1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900" b="1" u="none" strike="noStrike">
                          <a:effectLst/>
                          <a:latin typeface="Work Sans" pitchFamily="2" charset="0"/>
                        </a:rPr>
                        <a:t>CENTRO DE FORMACIÓN</a:t>
                      </a:r>
                      <a:endParaRPr lang="es-CO" sz="900" b="1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1" u="none" strike="noStrike" dirty="0">
                          <a:effectLst/>
                          <a:latin typeface="Work Sans" pitchFamily="2" charset="0"/>
                        </a:rPr>
                        <a:t>META</a:t>
                      </a:r>
                      <a:endParaRPr lang="es-CO" sz="8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1" u="none" strike="noStrike" dirty="0">
                          <a:effectLst/>
                          <a:latin typeface="Work Sans" pitchFamily="2" charset="0"/>
                        </a:rPr>
                        <a:t>ABRIL </a:t>
                      </a:r>
                      <a:endParaRPr lang="es-CO" sz="8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1" u="none" strike="noStrike" dirty="0">
                          <a:effectLst/>
                          <a:latin typeface="Work Sans" pitchFamily="2" charset="0"/>
                        </a:rPr>
                        <a:t>CUMPLIMIENTO</a:t>
                      </a:r>
                      <a:endParaRPr lang="es-CO" sz="8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0730312"/>
                  </a:ext>
                </a:extLst>
              </a:tr>
              <a:tr h="39622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1" u="none" strike="noStrike">
                          <a:effectLst/>
                          <a:latin typeface="Work Sans" pitchFamily="2" charset="0"/>
                        </a:rPr>
                        <a:t>BÁSICA</a:t>
                      </a:r>
                      <a:endParaRPr lang="es-CO" sz="800" b="1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1" u="none" strike="noStrike" dirty="0">
                          <a:effectLst/>
                          <a:latin typeface="Work Sans" pitchFamily="2" charset="0"/>
                        </a:rPr>
                        <a:t>PROFUNDIZACIÓN</a:t>
                      </a:r>
                      <a:endParaRPr lang="es-CO" sz="8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1" u="none" strike="noStrike">
                          <a:effectLst/>
                          <a:latin typeface="Work Sans" pitchFamily="2" charset="0"/>
                        </a:rPr>
                        <a:t>PANADERÍAS BASICAS</a:t>
                      </a:r>
                      <a:endParaRPr lang="es-CO" sz="800" b="1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1" u="none" strike="noStrike" dirty="0">
                          <a:effectLst/>
                          <a:latin typeface="Work Sans" pitchFamily="2" charset="0"/>
                        </a:rPr>
                        <a:t>PANADERÍAS PROFUNDIZACION</a:t>
                      </a:r>
                      <a:endParaRPr lang="es-CO" sz="8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1" u="none" strike="noStrike">
                          <a:effectLst/>
                          <a:latin typeface="Work Sans" pitchFamily="2" charset="0"/>
                        </a:rPr>
                        <a:t>PANADERÍAS BASICAS</a:t>
                      </a:r>
                      <a:endParaRPr lang="es-CO" sz="800" b="1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800" b="1" u="none" strike="noStrike" dirty="0">
                          <a:effectLst/>
                          <a:latin typeface="Work Sans" pitchFamily="2" charset="0"/>
                        </a:rPr>
                        <a:t>PANADERÍAS PROFUNDIZACION</a:t>
                      </a:r>
                      <a:endParaRPr lang="es-CO" sz="8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extLst>
                  <a:ext uri="{0D108BD9-81ED-4DB2-BD59-A6C34878D82A}">
                    <a16:rowId xmlns:a16="http://schemas.microsoft.com/office/drawing/2014/main" val="3332614036"/>
                  </a:ext>
                </a:extLst>
              </a:tr>
              <a:tr h="147693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 dirty="0">
                          <a:effectLst/>
                          <a:latin typeface="Work Sans" pitchFamily="2" charset="0"/>
                        </a:rPr>
                        <a:t>Putumayo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MX" sz="1000" u="none" strike="noStrike">
                          <a:effectLst/>
                          <a:latin typeface="Work Sans" pitchFamily="2" charset="0"/>
                        </a:rPr>
                        <a:t>Centro Agroforestal y Acuícola Arapaima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10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10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22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0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220%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0%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b"/>
                </a:tc>
                <a:extLst>
                  <a:ext uri="{0D108BD9-81ED-4DB2-BD59-A6C34878D82A}">
                    <a16:rowId xmlns:a16="http://schemas.microsoft.com/office/drawing/2014/main" val="3568152858"/>
                  </a:ext>
                </a:extLst>
              </a:tr>
              <a:tr h="147693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 dirty="0">
                          <a:effectLst/>
                          <a:latin typeface="Work Sans" pitchFamily="2" charset="0"/>
                        </a:rPr>
                        <a:t>Cundinamarca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MX" sz="1000" u="none" strike="noStrike">
                          <a:effectLst/>
                          <a:latin typeface="Work Sans" pitchFamily="2" charset="0"/>
                        </a:rPr>
                        <a:t>Centro de Biotecnología Agropecuaria - Mosquera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10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8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125%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100%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b"/>
                </a:tc>
                <a:extLst>
                  <a:ext uri="{0D108BD9-81ED-4DB2-BD59-A6C34878D82A}">
                    <a16:rowId xmlns:a16="http://schemas.microsoft.com/office/drawing/2014/main" val="3760093846"/>
                  </a:ext>
                </a:extLst>
              </a:tr>
              <a:tr h="147693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 dirty="0">
                          <a:effectLst/>
                          <a:latin typeface="Work Sans" pitchFamily="2" charset="0"/>
                        </a:rPr>
                        <a:t>Vaupés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MX" sz="1000" u="none" strike="noStrike">
                          <a:effectLst/>
                          <a:latin typeface="Work Sans" pitchFamily="2" charset="0"/>
                        </a:rPr>
                        <a:t>Centro Agropecuario y de Servicios Ambientales "Jiri-jirimo"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6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0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120%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0%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b"/>
                </a:tc>
                <a:extLst>
                  <a:ext uri="{0D108BD9-81ED-4DB2-BD59-A6C34878D82A}">
                    <a16:rowId xmlns:a16="http://schemas.microsoft.com/office/drawing/2014/main" val="4120727283"/>
                  </a:ext>
                </a:extLst>
              </a:tr>
              <a:tr h="147693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>
                          <a:effectLst/>
                          <a:latin typeface="Work Sans" pitchFamily="2" charset="0"/>
                        </a:rPr>
                        <a:t>Bolivar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MX" sz="1000" u="none" strike="noStrike">
                          <a:effectLst/>
                          <a:latin typeface="Work Sans" pitchFamily="2" charset="0"/>
                        </a:rPr>
                        <a:t>Centro de Comercio y Servicios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4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0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100%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0%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b"/>
                </a:tc>
                <a:extLst>
                  <a:ext uri="{0D108BD9-81ED-4DB2-BD59-A6C34878D82A}">
                    <a16:rowId xmlns:a16="http://schemas.microsoft.com/office/drawing/2014/main" val="521546716"/>
                  </a:ext>
                </a:extLst>
              </a:tr>
              <a:tr h="147693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 dirty="0">
                          <a:effectLst/>
                          <a:latin typeface="Work Sans" pitchFamily="2" charset="0"/>
                        </a:rPr>
                        <a:t>Caquetá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00" u="none" strike="noStrike" dirty="0">
                          <a:effectLst/>
                          <a:latin typeface="Work Sans" pitchFamily="2" charset="0"/>
                        </a:rPr>
                        <a:t>Centro Tecnológico de la Amazonia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10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10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10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10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100%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100%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b"/>
                </a:tc>
                <a:extLst>
                  <a:ext uri="{0D108BD9-81ED-4DB2-BD59-A6C34878D82A}">
                    <a16:rowId xmlns:a16="http://schemas.microsoft.com/office/drawing/2014/main" val="1222958823"/>
                  </a:ext>
                </a:extLst>
              </a:tr>
              <a:tr h="147693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 dirty="0">
                          <a:effectLst/>
                          <a:latin typeface="Work Sans" pitchFamily="2" charset="0"/>
                        </a:rPr>
                        <a:t>Casanare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MX" sz="1000" u="none" strike="noStrike" dirty="0">
                          <a:effectLst/>
                          <a:latin typeface="Work Sans" pitchFamily="2" charset="0"/>
                        </a:rPr>
                        <a:t>Centro Agroindustrial y Fortalecimiento Empresarial de Casanare</a:t>
                      </a:r>
                      <a:endParaRPr lang="es-MX" sz="1000" b="0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8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9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100%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113%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b"/>
                </a:tc>
                <a:extLst>
                  <a:ext uri="{0D108BD9-81ED-4DB2-BD59-A6C34878D82A}">
                    <a16:rowId xmlns:a16="http://schemas.microsoft.com/office/drawing/2014/main" val="1155179338"/>
                  </a:ext>
                </a:extLst>
              </a:tr>
              <a:tr h="147693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>
                          <a:effectLst/>
                          <a:latin typeface="Work Sans" pitchFamily="2" charset="0"/>
                        </a:rPr>
                        <a:t>Cauca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Centro Agropecuario 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24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24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24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4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100%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17%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b"/>
                </a:tc>
                <a:extLst>
                  <a:ext uri="{0D108BD9-81ED-4DB2-BD59-A6C34878D82A}">
                    <a16:rowId xmlns:a16="http://schemas.microsoft.com/office/drawing/2014/main" val="631830638"/>
                  </a:ext>
                </a:extLst>
              </a:tr>
              <a:tr h="147693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 dirty="0">
                          <a:effectLst/>
                          <a:latin typeface="Work Sans" pitchFamily="2" charset="0"/>
                        </a:rPr>
                        <a:t>Cesar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Centro Biotecnológico del Caribe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20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20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20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0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100%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0%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b"/>
                </a:tc>
                <a:extLst>
                  <a:ext uri="{0D108BD9-81ED-4DB2-BD59-A6C34878D82A}">
                    <a16:rowId xmlns:a16="http://schemas.microsoft.com/office/drawing/2014/main" val="78953269"/>
                  </a:ext>
                </a:extLst>
              </a:tr>
              <a:tr h="147693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>
                          <a:effectLst/>
                          <a:latin typeface="Work Sans" pitchFamily="2" charset="0"/>
                        </a:rPr>
                        <a:t>Cesar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00" u="none" strike="noStrike" dirty="0">
                          <a:effectLst/>
                          <a:latin typeface="Work Sans" pitchFamily="2" charset="0"/>
                        </a:rPr>
                        <a:t>Centro Agroempresarial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10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10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10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10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100%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100%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b"/>
                </a:tc>
                <a:extLst>
                  <a:ext uri="{0D108BD9-81ED-4DB2-BD59-A6C34878D82A}">
                    <a16:rowId xmlns:a16="http://schemas.microsoft.com/office/drawing/2014/main" val="1424322324"/>
                  </a:ext>
                </a:extLst>
              </a:tr>
              <a:tr h="147693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 dirty="0">
                          <a:effectLst/>
                          <a:latin typeface="Work Sans" pitchFamily="2" charset="0"/>
                        </a:rPr>
                        <a:t>Magdalena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MX" sz="1000" u="none" strike="noStrike">
                          <a:effectLst/>
                          <a:latin typeface="Work Sans" pitchFamily="2" charset="0"/>
                        </a:rPr>
                        <a:t>Centro de Logística y Promoción Ecoturística del Magdalena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15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15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15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16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100%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107%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b"/>
                </a:tc>
                <a:extLst>
                  <a:ext uri="{0D108BD9-81ED-4DB2-BD59-A6C34878D82A}">
                    <a16:rowId xmlns:a16="http://schemas.microsoft.com/office/drawing/2014/main" val="4205675454"/>
                  </a:ext>
                </a:extLst>
              </a:tr>
              <a:tr h="147693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>
                          <a:effectLst/>
                          <a:latin typeface="Work Sans" pitchFamily="2" charset="0"/>
                        </a:rPr>
                        <a:t>Huila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MX" sz="1000" u="none" strike="noStrike">
                          <a:effectLst/>
                          <a:latin typeface="Work Sans" pitchFamily="2" charset="0"/>
                        </a:rPr>
                        <a:t>Centro de Formación Agroindustrial La Angostura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35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35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33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0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94%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0%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b"/>
                </a:tc>
                <a:extLst>
                  <a:ext uri="{0D108BD9-81ED-4DB2-BD59-A6C34878D82A}">
                    <a16:rowId xmlns:a16="http://schemas.microsoft.com/office/drawing/2014/main" val="1927079804"/>
                  </a:ext>
                </a:extLst>
              </a:tr>
              <a:tr h="147693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>
                          <a:effectLst/>
                          <a:latin typeface="Work Sans" pitchFamily="2" charset="0"/>
                        </a:rPr>
                        <a:t>Boyacá 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MX" sz="1000" u="none" strike="noStrike">
                          <a:effectLst/>
                          <a:latin typeface="Work Sans" pitchFamily="2" charset="0"/>
                        </a:rPr>
                        <a:t>Centro de Desarrollo Agropecuario y Agroindustrial 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25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25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23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0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92%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0%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b"/>
                </a:tc>
                <a:extLst>
                  <a:ext uri="{0D108BD9-81ED-4DB2-BD59-A6C34878D82A}">
                    <a16:rowId xmlns:a16="http://schemas.microsoft.com/office/drawing/2014/main" val="548760070"/>
                  </a:ext>
                </a:extLst>
              </a:tr>
              <a:tr h="147693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 dirty="0">
                          <a:effectLst/>
                          <a:latin typeface="Work Sans" pitchFamily="2" charset="0"/>
                        </a:rPr>
                        <a:t>Tolima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Centro Agropecuario la Granja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15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15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13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9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87%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60%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b"/>
                </a:tc>
                <a:extLst>
                  <a:ext uri="{0D108BD9-81ED-4DB2-BD59-A6C34878D82A}">
                    <a16:rowId xmlns:a16="http://schemas.microsoft.com/office/drawing/2014/main" val="1399020794"/>
                  </a:ext>
                </a:extLst>
              </a:tr>
              <a:tr h="147693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>
                          <a:effectLst/>
                          <a:latin typeface="Work Sans" pitchFamily="2" charset="0"/>
                        </a:rPr>
                        <a:t>La Guajira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Centro Agroempresarial y Acuícola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72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72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61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7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85%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10%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b"/>
                </a:tc>
                <a:extLst>
                  <a:ext uri="{0D108BD9-81ED-4DB2-BD59-A6C34878D82A}">
                    <a16:rowId xmlns:a16="http://schemas.microsoft.com/office/drawing/2014/main" val="181538288"/>
                  </a:ext>
                </a:extLst>
              </a:tr>
              <a:tr h="147693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>
                          <a:effectLst/>
                          <a:latin typeface="Work Sans" pitchFamily="2" charset="0"/>
                        </a:rPr>
                        <a:t>Huila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MX" sz="1000" u="none" strike="noStrike">
                          <a:effectLst/>
                          <a:latin typeface="Work Sans" pitchFamily="2" charset="0"/>
                        </a:rPr>
                        <a:t>Centro de la Industria, la Empresa y los Servicios 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90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90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70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0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78%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0%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b"/>
                </a:tc>
                <a:extLst>
                  <a:ext uri="{0D108BD9-81ED-4DB2-BD59-A6C34878D82A}">
                    <a16:rowId xmlns:a16="http://schemas.microsoft.com/office/drawing/2014/main" val="600221805"/>
                  </a:ext>
                </a:extLst>
              </a:tr>
              <a:tr h="147693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 dirty="0">
                          <a:effectLst/>
                          <a:latin typeface="Work Sans" pitchFamily="2" charset="0"/>
                        </a:rPr>
                        <a:t>Risaralda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Centro Atención Sector Agropecuario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15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15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11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0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73%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0%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b"/>
                </a:tc>
                <a:extLst>
                  <a:ext uri="{0D108BD9-81ED-4DB2-BD59-A6C34878D82A}">
                    <a16:rowId xmlns:a16="http://schemas.microsoft.com/office/drawing/2014/main" val="1797174234"/>
                  </a:ext>
                </a:extLst>
              </a:tr>
              <a:tr h="147693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>
                          <a:effectLst/>
                          <a:latin typeface="Work Sans" pitchFamily="2" charset="0"/>
                        </a:rPr>
                        <a:t>Arauca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MX" sz="1000" u="none" strike="noStrike">
                          <a:effectLst/>
                          <a:latin typeface="Work Sans" pitchFamily="2" charset="0"/>
                        </a:rPr>
                        <a:t>Centro de Gestión y Desarrollo Agroindustrial de Arauca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36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36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25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3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69%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8%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b"/>
                </a:tc>
                <a:extLst>
                  <a:ext uri="{0D108BD9-81ED-4DB2-BD59-A6C34878D82A}">
                    <a16:rowId xmlns:a16="http://schemas.microsoft.com/office/drawing/2014/main" val="4113088906"/>
                  </a:ext>
                </a:extLst>
              </a:tr>
              <a:tr h="147693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>
                          <a:effectLst/>
                          <a:latin typeface="Work Sans" pitchFamily="2" charset="0"/>
                        </a:rPr>
                        <a:t>Santander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Centro Atención Sector Agropecuario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18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17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11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0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61%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0%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b"/>
                </a:tc>
                <a:extLst>
                  <a:ext uri="{0D108BD9-81ED-4DB2-BD59-A6C34878D82A}">
                    <a16:rowId xmlns:a16="http://schemas.microsoft.com/office/drawing/2014/main" val="2654222189"/>
                  </a:ext>
                </a:extLst>
              </a:tr>
              <a:tr h="147693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>
                          <a:effectLst/>
                          <a:latin typeface="Work Sans" pitchFamily="2" charset="0"/>
                        </a:rPr>
                        <a:t>Quindio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Centro Agroindustrial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200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200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122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12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61%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6%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b"/>
                </a:tc>
                <a:extLst>
                  <a:ext uri="{0D108BD9-81ED-4DB2-BD59-A6C34878D82A}">
                    <a16:rowId xmlns:a16="http://schemas.microsoft.com/office/drawing/2014/main" val="2556231484"/>
                  </a:ext>
                </a:extLst>
              </a:tr>
              <a:tr h="147693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>
                          <a:effectLst/>
                          <a:latin typeface="Work Sans" pitchFamily="2" charset="0"/>
                        </a:rPr>
                        <a:t>Risaralda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MX" sz="1000" u="none" strike="noStrike">
                          <a:effectLst/>
                          <a:latin typeface="Work Sans" pitchFamily="2" charset="0"/>
                        </a:rPr>
                        <a:t>Centro de Comercio y Servicios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15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15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9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12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60%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80%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b"/>
                </a:tc>
                <a:extLst>
                  <a:ext uri="{0D108BD9-81ED-4DB2-BD59-A6C34878D82A}">
                    <a16:rowId xmlns:a16="http://schemas.microsoft.com/office/drawing/2014/main" val="711823970"/>
                  </a:ext>
                </a:extLst>
              </a:tr>
              <a:tr h="147693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 dirty="0">
                          <a:effectLst/>
                          <a:latin typeface="Work Sans" pitchFamily="2" charset="0"/>
                        </a:rPr>
                        <a:t>Cundinamarca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MX" sz="1000" u="none" strike="noStrike">
                          <a:effectLst/>
                          <a:latin typeface="Work Sans" pitchFamily="2" charset="0"/>
                        </a:rPr>
                        <a:t>Centro de Desarrollo Agroindustrial y Empresarial - Villeta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80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80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45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4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56%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5%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b"/>
                </a:tc>
                <a:extLst>
                  <a:ext uri="{0D108BD9-81ED-4DB2-BD59-A6C34878D82A}">
                    <a16:rowId xmlns:a16="http://schemas.microsoft.com/office/drawing/2014/main" val="1902148824"/>
                  </a:ext>
                </a:extLst>
              </a:tr>
              <a:tr h="249551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>
                          <a:effectLst/>
                          <a:latin typeface="Work Sans" pitchFamily="2" charset="0"/>
                        </a:rPr>
                        <a:t>Cundinamarca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MX" sz="1000" u="none" strike="noStrike">
                          <a:effectLst/>
                          <a:latin typeface="Work Sans" pitchFamily="2" charset="0"/>
                        </a:rPr>
                        <a:t>Centro de la Tecnología de Diseño y la Productividad Empresarial - Girardot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48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48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25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0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52%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0%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b"/>
                </a:tc>
                <a:extLst>
                  <a:ext uri="{0D108BD9-81ED-4DB2-BD59-A6C34878D82A}">
                    <a16:rowId xmlns:a16="http://schemas.microsoft.com/office/drawing/2014/main" val="2710900773"/>
                  </a:ext>
                </a:extLst>
              </a:tr>
              <a:tr h="249551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 dirty="0">
                          <a:effectLst/>
                          <a:latin typeface="Work Sans" pitchFamily="2" charset="0"/>
                        </a:rPr>
                        <a:t>Antioquia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MX" sz="1000" u="none" strike="noStrike">
                          <a:effectLst/>
                          <a:latin typeface="Work Sans" pitchFamily="2" charset="0"/>
                        </a:rPr>
                        <a:t>Complejo Tecnológico, Turístico y Agroindustrial del Occidente Antioqueño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40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40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20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0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50%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0%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b"/>
                </a:tc>
                <a:extLst>
                  <a:ext uri="{0D108BD9-81ED-4DB2-BD59-A6C34878D82A}">
                    <a16:rowId xmlns:a16="http://schemas.microsoft.com/office/drawing/2014/main" val="4265591582"/>
                  </a:ext>
                </a:extLst>
              </a:tr>
              <a:tr h="147693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 dirty="0">
                          <a:effectLst/>
                          <a:latin typeface="Work Sans" pitchFamily="2" charset="0"/>
                        </a:rPr>
                        <a:t>Antioquia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MX" sz="1000" u="none" strike="noStrike">
                          <a:effectLst/>
                          <a:latin typeface="Work Sans" pitchFamily="2" charset="0"/>
                        </a:rPr>
                        <a:t>Centro de Servicios y Gestión Empresarial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40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40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u="none" strike="noStrike" dirty="0">
                          <a:effectLst/>
                          <a:latin typeface="Work Sans" pitchFamily="2" charset="0"/>
                        </a:rPr>
                        <a:t>20</a:t>
                      </a:r>
                      <a:endParaRPr lang="es-CO" sz="1050" b="0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0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u="none" strike="noStrike">
                          <a:effectLst/>
                          <a:latin typeface="Work Sans" pitchFamily="2" charset="0"/>
                        </a:rPr>
                        <a:t>50%</a:t>
                      </a:r>
                      <a:endParaRPr lang="es-CO" sz="105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50" u="none" strike="noStrike" dirty="0">
                          <a:effectLst/>
                          <a:latin typeface="Work Sans" pitchFamily="2" charset="0"/>
                        </a:rPr>
                        <a:t>0%</a:t>
                      </a:r>
                      <a:endParaRPr lang="es-CO" sz="1050" b="0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093" marR="5093" marT="5093" marB="0" anchor="b"/>
                </a:tc>
                <a:extLst>
                  <a:ext uri="{0D108BD9-81ED-4DB2-BD59-A6C34878D82A}">
                    <a16:rowId xmlns:a16="http://schemas.microsoft.com/office/drawing/2014/main" val="15070326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6668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FB35E5-2CBD-DD1F-60AE-7A226CFA55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288B28AA-4679-7DC0-55DE-17BE5C1C64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84925" y="404664"/>
            <a:ext cx="826112" cy="792088"/>
          </a:xfrm>
          <a:prstGeom prst="rect">
            <a:avLst/>
          </a:prstGeom>
        </p:spPr>
      </p:pic>
      <p:sp>
        <p:nvSpPr>
          <p:cNvPr id="3" name="Título 2">
            <a:extLst>
              <a:ext uri="{FF2B5EF4-FFF2-40B4-BE49-F238E27FC236}">
                <a16:creationId xmlns:a16="http://schemas.microsoft.com/office/drawing/2014/main" id="{727030BD-1C85-C438-ED8B-F7D8B45676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807" y="700867"/>
            <a:ext cx="9865096" cy="495885"/>
          </a:xfrm>
        </p:spPr>
        <p:txBody>
          <a:bodyPr>
            <a:normAutofit fontScale="90000"/>
          </a:bodyPr>
          <a:lstStyle/>
          <a:p>
            <a:r>
              <a:rPr lang="es-MX" sz="3200" b="1" dirty="0">
                <a:solidFill>
                  <a:srgbClr val="7030A0"/>
                </a:solidFill>
                <a:latin typeface="Work Sans" pitchFamily="2" charset="0"/>
              </a:rPr>
              <a:t>Nuestras Cifras de Panaderías Beneficiadas </a:t>
            </a:r>
            <a:endParaRPr lang="es-CO" sz="3200" b="1" dirty="0">
              <a:solidFill>
                <a:srgbClr val="7030A0"/>
              </a:solidFill>
              <a:latin typeface="Work Sans" pitchFamily="2" charset="0"/>
            </a:endParaRP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FB336B62-8908-B684-8F20-DF500FC352D9}"/>
              </a:ext>
            </a:extLst>
          </p:cNvPr>
          <p:cNvSpPr/>
          <p:nvPr/>
        </p:nvSpPr>
        <p:spPr>
          <a:xfrm>
            <a:off x="261764" y="260648"/>
            <a:ext cx="11737304" cy="6408712"/>
          </a:xfrm>
          <a:prstGeom prst="rect">
            <a:avLst/>
          </a:prstGeom>
          <a:noFill/>
          <a:ln w="57150">
            <a:solidFill>
              <a:srgbClr val="7030A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CO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469CDD2-BE22-2A65-BA36-34B3FE921F9D}"/>
              </a:ext>
            </a:extLst>
          </p:cNvPr>
          <p:cNvSpPr txBox="1"/>
          <p:nvPr/>
        </p:nvSpPr>
        <p:spPr>
          <a:xfrm>
            <a:off x="657806" y="1326250"/>
            <a:ext cx="67327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>
                <a:solidFill>
                  <a:srgbClr val="7030A0"/>
                </a:solidFill>
                <a:latin typeface="Work Sans" pitchFamily="2" charset="0"/>
              </a:rPr>
              <a:t>Centros de formación con cumplimiento entre el 25% y el 49%</a:t>
            </a:r>
            <a:endParaRPr lang="es-CO" sz="1600" dirty="0">
              <a:solidFill>
                <a:srgbClr val="7030A0"/>
              </a:solidFill>
              <a:latin typeface="Work Sans" pitchFamily="2" charset="0"/>
            </a:endParaRP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1C05F943-4945-A61E-E8C2-A830842F5E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8853948"/>
              </p:ext>
            </p:extLst>
          </p:nvPr>
        </p:nvGraphicFramePr>
        <p:xfrm>
          <a:off x="661154" y="1772816"/>
          <a:ext cx="10905867" cy="445766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56888">
                  <a:extLst>
                    <a:ext uri="{9D8B030D-6E8A-4147-A177-3AD203B41FA5}">
                      <a16:colId xmlns:a16="http://schemas.microsoft.com/office/drawing/2014/main" val="2985289892"/>
                    </a:ext>
                  </a:extLst>
                </a:gridCol>
                <a:gridCol w="4618189">
                  <a:extLst>
                    <a:ext uri="{9D8B030D-6E8A-4147-A177-3AD203B41FA5}">
                      <a16:colId xmlns:a16="http://schemas.microsoft.com/office/drawing/2014/main" val="4000580964"/>
                    </a:ext>
                  </a:extLst>
                </a:gridCol>
                <a:gridCol w="681573">
                  <a:extLst>
                    <a:ext uri="{9D8B030D-6E8A-4147-A177-3AD203B41FA5}">
                      <a16:colId xmlns:a16="http://schemas.microsoft.com/office/drawing/2014/main" val="2755855955"/>
                    </a:ext>
                  </a:extLst>
                </a:gridCol>
                <a:gridCol w="804800">
                  <a:extLst>
                    <a:ext uri="{9D8B030D-6E8A-4147-A177-3AD203B41FA5}">
                      <a16:colId xmlns:a16="http://schemas.microsoft.com/office/drawing/2014/main" val="1036664651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1775375600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3205586950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3453637781"/>
                    </a:ext>
                  </a:extLst>
                </a:gridCol>
                <a:gridCol w="1080121">
                  <a:extLst>
                    <a:ext uri="{9D8B030D-6E8A-4147-A177-3AD203B41FA5}">
                      <a16:colId xmlns:a16="http://schemas.microsoft.com/office/drawing/2014/main" val="3276978940"/>
                    </a:ext>
                  </a:extLst>
                </a:gridCol>
              </a:tblGrid>
              <a:tr h="294713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>
                          <a:effectLst/>
                          <a:latin typeface="Work Sans" pitchFamily="2" charset="0"/>
                        </a:rPr>
                        <a:t>REGIONAL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>
                          <a:effectLst/>
                          <a:latin typeface="Work Sans" pitchFamily="2" charset="0"/>
                        </a:rPr>
                        <a:t>CENTRO DE FORMACIÓN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>
                          <a:effectLst/>
                          <a:latin typeface="Work Sans" pitchFamily="2" charset="0"/>
                        </a:rPr>
                        <a:t>META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>
                          <a:effectLst/>
                          <a:latin typeface="Work Sans" pitchFamily="2" charset="0"/>
                        </a:rPr>
                        <a:t>ABRIL 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 dirty="0">
                          <a:effectLst/>
                          <a:latin typeface="Work Sans" pitchFamily="2" charset="0"/>
                        </a:rPr>
                        <a:t>CUMPLIMIENTO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12836119"/>
                  </a:ext>
                </a:extLst>
              </a:tr>
              <a:tr h="42460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>
                          <a:effectLst/>
                          <a:latin typeface="Work Sans" pitchFamily="2" charset="0"/>
                        </a:rPr>
                        <a:t>BÁSICA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>
                          <a:effectLst/>
                          <a:latin typeface="Work Sans" pitchFamily="2" charset="0"/>
                        </a:rPr>
                        <a:t>PROFUNDIZACIÓN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>
                          <a:effectLst/>
                          <a:latin typeface="Work Sans" pitchFamily="2" charset="0"/>
                        </a:rPr>
                        <a:t>PANADERÍAS BASICAS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>
                          <a:effectLst/>
                          <a:latin typeface="Work Sans" pitchFamily="2" charset="0"/>
                        </a:rPr>
                        <a:t>PANADERÍAS PROFUNDIZACION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 dirty="0">
                          <a:effectLst/>
                          <a:latin typeface="Work Sans" pitchFamily="2" charset="0"/>
                        </a:rPr>
                        <a:t>PANADERÍAS BASICAS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 dirty="0">
                          <a:effectLst/>
                          <a:latin typeface="Work Sans" pitchFamily="2" charset="0"/>
                        </a:rPr>
                        <a:t>PANADERÍAS PROFUNDIZACION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extLst>
                  <a:ext uri="{0D108BD9-81ED-4DB2-BD59-A6C34878D82A}">
                    <a16:rowId xmlns:a16="http://schemas.microsoft.com/office/drawing/2014/main" val="2460624221"/>
                  </a:ext>
                </a:extLst>
              </a:tr>
              <a:tr h="15827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 dirty="0">
                          <a:effectLst/>
                          <a:latin typeface="Work Sans" pitchFamily="2" charset="0"/>
                        </a:rPr>
                        <a:t>Amazonas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MX" sz="1000" u="none" strike="noStrike">
                          <a:effectLst/>
                          <a:latin typeface="Work Sans" pitchFamily="2" charset="0"/>
                        </a:rPr>
                        <a:t>Centro para la Biodiversidad y el Turismo del Amazonas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10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10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30%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50%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b"/>
                </a:tc>
                <a:extLst>
                  <a:ext uri="{0D108BD9-81ED-4DB2-BD59-A6C34878D82A}">
                    <a16:rowId xmlns:a16="http://schemas.microsoft.com/office/drawing/2014/main" val="2034445141"/>
                  </a:ext>
                </a:extLst>
              </a:tr>
              <a:tr h="15827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 dirty="0">
                          <a:effectLst/>
                          <a:latin typeface="Work Sans" pitchFamily="2" charset="0"/>
                        </a:rPr>
                        <a:t>Antioquia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MX" sz="1000" u="none" strike="noStrike">
                          <a:effectLst/>
                          <a:latin typeface="Work Sans" pitchFamily="2" charset="0"/>
                        </a:rPr>
                        <a:t>Centro de la Innovación, la Agroindustria y la Aviación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50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50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21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42%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b"/>
                </a:tc>
                <a:extLst>
                  <a:ext uri="{0D108BD9-81ED-4DB2-BD59-A6C34878D82A}">
                    <a16:rowId xmlns:a16="http://schemas.microsoft.com/office/drawing/2014/main" val="2218957109"/>
                  </a:ext>
                </a:extLst>
              </a:tr>
              <a:tr h="15827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>
                          <a:effectLst/>
                          <a:latin typeface="Work Sans" pitchFamily="2" charset="0"/>
                        </a:rPr>
                        <a:t>Atlántico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MX" sz="1000" u="none" strike="noStrike">
                          <a:effectLst/>
                          <a:latin typeface="Work Sans" pitchFamily="2" charset="0"/>
                        </a:rPr>
                        <a:t>Centro para el Desarrollo Agroecologico y Agroindustrial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108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108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28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20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26%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19%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b"/>
                </a:tc>
                <a:extLst>
                  <a:ext uri="{0D108BD9-81ED-4DB2-BD59-A6C34878D82A}">
                    <a16:rowId xmlns:a16="http://schemas.microsoft.com/office/drawing/2014/main" val="1707671027"/>
                  </a:ext>
                </a:extLst>
              </a:tr>
              <a:tr h="15827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 dirty="0">
                          <a:effectLst/>
                          <a:latin typeface="Work Sans" pitchFamily="2" charset="0"/>
                        </a:rPr>
                        <a:t>Bolivar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Centro Agroempresarial y Minero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48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48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18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38%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b"/>
                </a:tc>
                <a:extLst>
                  <a:ext uri="{0D108BD9-81ED-4DB2-BD59-A6C34878D82A}">
                    <a16:rowId xmlns:a16="http://schemas.microsoft.com/office/drawing/2014/main" val="680115179"/>
                  </a:ext>
                </a:extLst>
              </a:tr>
              <a:tr h="15827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>
                          <a:effectLst/>
                          <a:latin typeface="Work Sans" pitchFamily="2" charset="0"/>
                        </a:rPr>
                        <a:t>Boyacá 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MX" sz="1000" u="none" strike="noStrike">
                          <a:effectLst/>
                          <a:latin typeface="Work Sans" pitchFamily="2" charset="0"/>
                        </a:rPr>
                        <a:t>Centro de Gestión Administrativa y Fortalecimiento Empresarial 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13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12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38%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b"/>
                </a:tc>
                <a:extLst>
                  <a:ext uri="{0D108BD9-81ED-4DB2-BD59-A6C34878D82A}">
                    <a16:rowId xmlns:a16="http://schemas.microsoft.com/office/drawing/2014/main" val="1381262280"/>
                  </a:ext>
                </a:extLst>
              </a:tr>
              <a:tr h="15827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 dirty="0">
                          <a:effectLst/>
                          <a:latin typeface="Work Sans" pitchFamily="2" charset="0"/>
                        </a:rPr>
                        <a:t>Boyacá 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MX" sz="1000" u="none" strike="noStrike">
                          <a:effectLst/>
                          <a:latin typeface="Work Sans" pitchFamily="2" charset="0"/>
                        </a:rPr>
                        <a:t>Centro de la Innovación Agroindustrial y de Servicios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10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10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30%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b"/>
                </a:tc>
                <a:extLst>
                  <a:ext uri="{0D108BD9-81ED-4DB2-BD59-A6C34878D82A}">
                    <a16:rowId xmlns:a16="http://schemas.microsoft.com/office/drawing/2014/main" val="3375975876"/>
                  </a:ext>
                </a:extLst>
              </a:tr>
              <a:tr h="15827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>
                          <a:effectLst/>
                          <a:latin typeface="Work Sans" pitchFamily="2" charset="0"/>
                        </a:rPr>
                        <a:t>Caldas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MX" sz="1000" u="none" strike="noStrike">
                          <a:effectLst/>
                          <a:latin typeface="Work Sans" pitchFamily="2" charset="0"/>
                        </a:rPr>
                        <a:t>Centro para la Formación Cafetera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100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100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38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38%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b"/>
                </a:tc>
                <a:extLst>
                  <a:ext uri="{0D108BD9-81ED-4DB2-BD59-A6C34878D82A}">
                    <a16:rowId xmlns:a16="http://schemas.microsoft.com/office/drawing/2014/main" val="1731883865"/>
                  </a:ext>
                </a:extLst>
              </a:tr>
              <a:tr h="15827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>
                          <a:effectLst/>
                          <a:latin typeface="Work Sans" pitchFamily="2" charset="0"/>
                        </a:rPr>
                        <a:t>Cauca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MX" sz="1000" u="none" strike="noStrike">
                          <a:effectLst/>
                          <a:latin typeface="Work Sans" pitchFamily="2" charset="0"/>
                        </a:rPr>
                        <a:t>Centro de Comercio y Servicios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190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190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91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48%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b"/>
                </a:tc>
                <a:extLst>
                  <a:ext uri="{0D108BD9-81ED-4DB2-BD59-A6C34878D82A}">
                    <a16:rowId xmlns:a16="http://schemas.microsoft.com/office/drawing/2014/main" val="1624597650"/>
                  </a:ext>
                </a:extLst>
              </a:tr>
              <a:tr h="15827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 dirty="0">
                          <a:effectLst/>
                          <a:latin typeface="Work Sans" pitchFamily="2" charset="0"/>
                        </a:rPr>
                        <a:t>Choco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MX" sz="1000" u="none" strike="noStrike">
                          <a:effectLst/>
                          <a:latin typeface="Work Sans" pitchFamily="2" charset="0"/>
                        </a:rPr>
                        <a:t>Centro de Recursos Naturales, Industria y Biodiversidad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25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25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28%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b"/>
                </a:tc>
                <a:extLst>
                  <a:ext uri="{0D108BD9-81ED-4DB2-BD59-A6C34878D82A}">
                    <a16:rowId xmlns:a16="http://schemas.microsoft.com/office/drawing/2014/main" val="1861567139"/>
                  </a:ext>
                </a:extLst>
              </a:tr>
              <a:tr h="15827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>
                          <a:effectLst/>
                          <a:latin typeface="Work Sans" pitchFamily="2" charset="0"/>
                        </a:rPr>
                        <a:t>Córdoba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Centro de Comercio, Industria y Turismo de Córdoba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70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70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19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27%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b"/>
                </a:tc>
                <a:extLst>
                  <a:ext uri="{0D108BD9-81ED-4DB2-BD59-A6C34878D82A}">
                    <a16:rowId xmlns:a16="http://schemas.microsoft.com/office/drawing/2014/main" val="2845301598"/>
                  </a:ext>
                </a:extLst>
              </a:tr>
              <a:tr h="15827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 dirty="0">
                          <a:effectLst/>
                          <a:latin typeface="Work Sans" pitchFamily="2" charset="0"/>
                        </a:rPr>
                        <a:t>Cundinamarca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MX" sz="1000" u="none" strike="noStrike">
                          <a:effectLst/>
                          <a:latin typeface="Work Sans" pitchFamily="2" charset="0"/>
                        </a:rPr>
                        <a:t>Centro Agroecológico y Empresarial - Fusagasugá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32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31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14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10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44%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32%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b"/>
                </a:tc>
                <a:extLst>
                  <a:ext uri="{0D108BD9-81ED-4DB2-BD59-A6C34878D82A}">
                    <a16:rowId xmlns:a16="http://schemas.microsoft.com/office/drawing/2014/main" val="1627683938"/>
                  </a:ext>
                </a:extLst>
              </a:tr>
              <a:tr h="15827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 dirty="0">
                          <a:effectLst/>
                          <a:latin typeface="Work Sans" pitchFamily="2" charset="0"/>
                        </a:rPr>
                        <a:t>Cundinamarca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MX" sz="1000" u="none" strike="noStrike">
                          <a:effectLst/>
                          <a:latin typeface="Work Sans" pitchFamily="2" charset="0"/>
                        </a:rPr>
                        <a:t>Centro de Desarrollo Agroempresarial  - Chia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35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35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26%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b"/>
                </a:tc>
                <a:extLst>
                  <a:ext uri="{0D108BD9-81ED-4DB2-BD59-A6C34878D82A}">
                    <a16:rowId xmlns:a16="http://schemas.microsoft.com/office/drawing/2014/main" val="2369907571"/>
                  </a:ext>
                </a:extLst>
              </a:tr>
              <a:tr h="15827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>
                          <a:effectLst/>
                          <a:latin typeface="Work Sans" pitchFamily="2" charset="0"/>
                        </a:rPr>
                        <a:t>Distrito Capital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MX" sz="1000" u="none" strike="noStrike">
                          <a:effectLst/>
                          <a:latin typeface="Work Sans" pitchFamily="2" charset="0"/>
                        </a:rPr>
                        <a:t>Centro Nacional de Hotelería, Turismo y Alimentos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830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830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237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29%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1%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b"/>
                </a:tc>
                <a:extLst>
                  <a:ext uri="{0D108BD9-81ED-4DB2-BD59-A6C34878D82A}">
                    <a16:rowId xmlns:a16="http://schemas.microsoft.com/office/drawing/2014/main" val="2942645231"/>
                  </a:ext>
                </a:extLst>
              </a:tr>
              <a:tr h="267425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 dirty="0">
                          <a:effectLst/>
                          <a:latin typeface="Work Sans" pitchFamily="2" charset="0"/>
                        </a:rPr>
                        <a:t>Guaviare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MX" sz="1000" u="none" strike="noStrike">
                          <a:effectLst/>
                          <a:latin typeface="Work Sans" pitchFamily="2" charset="0"/>
                        </a:rPr>
                        <a:t>Centro de Desarrollo Agroindustrial, Turístico y Tecnológico del Guaviare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25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25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32%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b"/>
                </a:tc>
                <a:extLst>
                  <a:ext uri="{0D108BD9-81ED-4DB2-BD59-A6C34878D82A}">
                    <a16:rowId xmlns:a16="http://schemas.microsoft.com/office/drawing/2014/main" val="3515844845"/>
                  </a:ext>
                </a:extLst>
              </a:tr>
              <a:tr h="15827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 dirty="0">
                          <a:effectLst/>
                          <a:latin typeface="Work Sans" pitchFamily="2" charset="0"/>
                        </a:rPr>
                        <a:t>Nariño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MX" sz="1000" u="none" strike="noStrike">
                          <a:effectLst/>
                          <a:latin typeface="Work Sans" pitchFamily="2" charset="0"/>
                        </a:rPr>
                        <a:t>Centro Internacional de Producción Limpia - Lope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95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95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31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33%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b"/>
                </a:tc>
                <a:extLst>
                  <a:ext uri="{0D108BD9-81ED-4DB2-BD59-A6C34878D82A}">
                    <a16:rowId xmlns:a16="http://schemas.microsoft.com/office/drawing/2014/main" val="2072887508"/>
                  </a:ext>
                </a:extLst>
              </a:tr>
              <a:tr h="15827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 dirty="0" err="1">
                          <a:effectLst/>
                          <a:latin typeface="Work Sans" pitchFamily="2" charset="0"/>
                        </a:rPr>
                        <a:t>Quindio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MX" sz="1000" u="none" strike="noStrike">
                          <a:effectLst/>
                          <a:latin typeface="Work Sans" pitchFamily="2" charset="0"/>
                        </a:rPr>
                        <a:t>Centro de Comercio y Turismo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100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100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39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39%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b"/>
                </a:tc>
                <a:extLst>
                  <a:ext uri="{0D108BD9-81ED-4DB2-BD59-A6C34878D82A}">
                    <a16:rowId xmlns:a16="http://schemas.microsoft.com/office/drawing/2014/main" val="1327401833"/>
                  </a:ext>
                </a:extLst>
              </a:tr>
              <a:tr h="15827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 dirty="0">
                          <a:effectLst/>
                          <a:latin typeface="Work Sans" pitchFamily="2" charset="0"/>
                        </a:rPr>
                        <a:t>Santander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MX" sz="1000" u="none" strike="noStrike">
                          <a:effectLst/>
                          <a:latin typeface="Work Sans" pitchFamily="2" charset="0"/>
                        </a:rPr>
                        <a:t>Centro de Gestión Agroempresarial del Oriente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15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15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9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33%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60%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b"/>
                </a:tc>
                <a:extLst>
                  <a:ext uri="{0D108BD9-81ED-4DB2-BD59-A6C34878D82A}">
                    <a16:rowId xmlns:a16="http://schemas.microsoft.com/office/drawing/2014/main" val="675153209"/>
                  </a:ext>
                </a:extLst>
              </a:tr>
              <a:tr h="15827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 dirty="0">
                          <a:effectLst/>
                          <a:latin typeface="Work Sans" pitchFamily="2" charset="0"/>
                        </a:rPr>
                        <a:t>Santander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MX" sz="1000" u="none" strike="noStrike">
                          <a:effectLst/>
                          <a:latin typeface="Work Sans" pitchFamily="2" charset="0"/>
                        </a:rPr>
                        <a:t>Centro de Servicios Empresariales y Turísticos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75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75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30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40%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b"/>
                </a:tc>
                <a:extLst>
                  <a:ext uri="{0D108BD9-81ED-4DB2-BD59-A6C34878D82A}">
                    <a16:rowId xmlns:a16="http://schemas.microsoft.com/office/drawing/2014/main" val="1075229782"/>
                  </a:ext>
                </a:extLst>
              </a:tr>
              <a:tr h="15827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>
                          <a:effectLst/>
                          <a:latin typeface="Work Sans" pitchFamily="2" charset="0"/>
                        </a:rPr>
                        <a:t>Santander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Centro Agroturístico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72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72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28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39%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b"/>
                </a:tc>
                <a:extLst>
                  <a:ext uri="{0D108BD9-81ED-4DB2-BD59-A6C34878D82A}">
                    <a16:rowId xmlns:a16="http://schemas.microsoft.com/office/drawing/2014/main" val="1580404362"/>
                  </a:ext>
                </a:extLst>
              </a:tr>
              <a:tr h="15827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 dirty="0">
                          <a:effectLst/>
                          <a:latin typeface="Work Sans" pitchFamily="2" charset="0"/>
                        </a:rPr>
                        <a:t>Valle del Cauca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Centro Agropecuario de Buga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63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63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25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40%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13%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b"/>
                </a:tc>
                <a:extLst>
                  <a:ext uri="{0D108BD9-81ED-4DB2-BD59-A6C34878D82A}">
                    <a16:rowId xmlns:a16="http://schemas.microsoft.com/office/drawing/2014/main" val="4291268839"/>
                  </a:ext>
                </a:extLst>
              </a:tr>
              <a:tr h="15827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 dirty="0">
                          <a:effectLst/>
                          <a:latin typeface="Work Sans" pitchFamily="2" charset="0"/>
                        </a:rPr>
                        <a:t>Valle del Cauca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MX" sz="1000" u="none" strike="noStrike">
                          <a:effectLst/>
                          <a:latin typeface="Work Sans" pitchFamily="2" charset="0"/>
                        </a:rPr>
                        <a:t>Centro de Gestión Tecnológica de Servicios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200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200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56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28%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b"/>
                </a:tc>
                <a:extLst>
                  <a:ext uri="{0D108BD9-81ED-4DB2-BD59-A6C34878D82A}">
                    <a16:rowId xmlns:a16="http://schemas.microsoft.com/office/drawing/2014/main" val="3683826390"/>
                  </a:ext>
                </a:extLst>
              </a:tr>
              <a:tr h="267425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 dirty="0">
                          <a:effectLst/>
                          <a:latin typeface="Work Sans" pitchFamily="2" charset="0"/>
                        </a:rPr>
                        <a:t>Vichada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MX" sz="1000" u="none" strike="noStrike">
                          <a:effectLst/>
                          <a:latin typeface="Work Sans" pitchFamily="2" charset="0"/>
                        </a:rPr>
                        <a:t>Centro de Producción y Transformación Agroindustrial de la Orinoquia</a:t>
                      </a:r>
                      <a:endParaRPr lang="es-MX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27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26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8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0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u="none" strike="noStrike">
                          <a:effectLst/>
                          <a:latin typeface="Work Sans" pitchFamily="2" charset="0"/>
                        </a:rPr>
                        <a:t>30%</a:t>
                      </a:r>
                      <a:endParaRPr lang="es-CO" sz="10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u="none" strike="noStrike" dirty="0">
                          <a:effectLst/>
                          <a:latin typeface="Work Sans" pitchFamily="2" charset="0"/>
                        </a:rPr>
                        <a:t>0%</a:t>
                      </a:r>
                      <a:endParaRPr lang="es-CO" sz="1000" b="0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458" marR="5458" marT="5458" marB="0" anchor="b"/>
                </a:tc>
                <a:extLst>
                  <a:ext uri="{0D108BD9-81ED-4DB2-BD59-A6C34878D82A}">
                    <a16:rowId xmlns:a16="http://schemas.microsoft.com/office/drawing/2014/main" val="4065022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2103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CC3515-5615-28CE-970E-5C323D8CEE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2FA51A13-E06C-BC47-25D1-BB00C1B7CE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84925" y="404664"/>
            <a:ext cx="826112" cy="792088"/>
          </a:xfrm>
          <a:prstGeom prst="rect">
            <a:avLst/>
          </a:prstGeom>
        </p:spPr>
      </p:pic>
      <p:sp>
        <p:nvSpPr>
          <p:cNvPr id="3" name="Título 2">
            <a:extLst>
              <a:ext uri="{FF2B5EF4-FFF2-40B4-BE49-F238E27FC236}">
                <a16:creationId xmlns:a16="http://schemas.microsoft.com/office/drawing/2014/main" id="{F407EB73-38BD-3321-981D-71D1B631C2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807" y="700867"/>
            <a:ext cx="9865096" cy="495885"/>
          </a:xfrm>
        </p:spPr>
        <p:txBody>
          <a:bodyPr>
            <a:normAutofit fontScale="90000"/>
          </a:bodyPr>
          <a:lstStyle/>
          <a:p>
            <a:r>
              <a:rPr lang="es-MX" sz="3200" b="1" dirty="0">
                <a:solidFill>
                  <a:srgbClr val="7030A0"/>
                </a:solidFill>
                <a:latin typeface="Work Sans" pitchFamily="2" charset="0"/>
              </a:rPr>
              <a:t>Nuestras Cifras de Panaderías Beneficiadas </a:t>
            </a:r>
            <a:endParaRPr lang="es-CO" sz="3200" b="1" dirty="0">
              <a:solidFill>
                <a:srgbClr val="7030A0"/>
              </a:solidFill>
              <a:latin typeface="Work Sans" pitchFamily="2" charset="0"/>
            </a:endParaRP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C21FEA1A-91CB-0ECF-B17A-343C2211F09D}"/>
              </a:ext>
            </a:extLst>
          </p:cNvPr>
          <p:cNvSpPr/>
          <p:nvPr/>
        </p:nvSpPr>
        <p:spPr>
          <a:xfrm>
            <a:off x="261764" y="260648"/>
            <a:ext cx="11737304" cy="6408712"/>
          </a:xfrm>
          <a:prstGeom prst="rect">
            <a:avLst/>
          </a:prstGeom>
          <a:noFill/>
          <a:ln w="57150">
            <a:solidFill>
              <a:srgbClr val="7030A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CO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2A6A40C7-9078-F558-5988-717E9506A2FC}"/>
              </a:ext>
            </a:extLst>
          </p:cNvPr>
          <p:cNvSpPr txBox="1"/>
          <p:nvPr/>
        </p:nvSpPr>
        <p:spPr>
          <a:xfrm>
            <a:off x="657807" y="1196752"/>
            <a:ext cx="67327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>
                <a:solidFill>
                  <a:srgbClr val="7030A0"/>
                </a:solidFill>
                <a:latin typeface="Work Sans" pitchFamily="2" charset="0"/>
              </a:rPr>
              <a:t>Centros de formación con cumplimiento entre el 1% y el 24%</a:t>
            </a:r>
            <a:endParaRPr lang="es-CO" sz="1600" dirty="0">
              <a:solidFill>
                <a:srgbClr val="7030A0"/>
              </a:solidFill>
              <a:latin typeface="Work Sans" pitchFamily="2" charset="0"/>
            </a:endParaRPr>
          </a:p>
        </p:txBody>
      </p:sp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05D7A92F-399C-8714-0AB4-2C1A473B44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6940143"/>
              </p:ext>
            </p:extLst>
          </p:nvPr>
        </p:nvGraphicFramePr>
        <p:xfrm>
          <a:off x="664152" y="1844824"/>
          <a:ext cx="11046884" cy="266495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0555">
                  <a:extLst>
                    <a:ext uri="{9D8B030D-6E8A-4147-A177-3AD203B41FA5}">
                      <a16:colId xmlns:a16="http://schemas.microsoft.com/office/drawing/2014/main" val="4074939892"/>
                    </a:ext>
                  </a:extLst>
                </a:gridCol>
                <a:gridCol w="4189127">
                  <a:extLst>
                    <a:ext uri="{9D8B030D-6E8A-4147-A177-3AD203B41FA5}">
                      <a16:colId xmlns:a16="http://schemas.microsoft.com/office/drawing/2014/main" val="1570422082"/>
                    </a:ext>
                  </a:extLst>
                </a:gridCol>
                <a:gridCol w="674634">
                  <a:extLst>
                    <a:ext uri="{9D8B030D-6E8A-4147-A177-3AD203B41FA5}">
                      <a16:colId xmlns:a16="http://schemas.microsoft.com/office/drawing/2014/main" val="2297490319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3896040690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4249138490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330479323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400101378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60396732"/>
                    </a:ext>
                  </a:extLst>
                </a:gridCol>
              </a:tblGrid>
              <a:tr h="318000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1" u="none" strike="noStrike" dirty="0">
                          <a:effectLst/>
                          <a:latin typeface="Work Sans" pitchFamily="2" charset="0"/>
                        </a:rPr>
                        <a:t>REGIONAL</a:t>
                      </a:r>
                      <a:endParaRPr lang="es-CO" sz="105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1" u="none" strike="noStrike" dirty="0">
                          <a:effectLst/>
                          <a:latin typeface="Work Sans" pitchFamily="2" charset="0"/>
                        </a:rPr>
                        <a:t>CENTRO DE FORMACIÓN</a:t>
                      </a:r>
                      <a:endParaRPr lang="es-CO" sz="105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 dirty="0">
                          <a:effectLst/>
                          <a:latin typeface="Work Sans" pitchFamily="2" charset="0"/>
                        </a:rPr>
                        <a:t>META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 dirty="0">
                          <a:effectLst/>
                          <a:latin typeface="Work Sans" pitchFamily="2" charset="0"/>
                        </a:rPr>
                        <a:t>ABRIL 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 dirty="0">
                          <a:effectLst/>
                          <a:latin typeface="Work Sans" pitchFamily="2" charset="0"/>
                        </a:rPr>
                        <a:t>CUMPLIMIENTO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8986491"/>
                  </a:ext>
                </a:extLst>
              </a:tr>
              <a:tr h="712555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>
                          <a:effectLst/>
                          <a:latin typeface="Work Sans" pitchFamily="2" charset="0"/>
                        </a:rPr>
                        <a:t>BÁSICA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 dirty="0">
                          <a:effectLst/>
                          <a:latin typeface="Work Sans" pitchFamily="2" charset="0"/>
                        </a:rPr>
                        <a:t>PROFUNDIZACIÓN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 dirty="0">
                          <a:effectLst/>
                          <a:latin typeface="Work Sans" pitchFamily="2" charset="0"/>
                        </a:rPr>
                        <a:t>PANADERÍAS BASICAS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 dirty="0">
                          <a:effectLst/>
                          <a:latin typeface="Work Sans" pitchFamily="2" charset="0"/>
                        </a:rPr>
                        <a:t>PANADERÍAS PROFUNDIZACION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 dirty="0">
                          <a:effectLst/>
                          <a:latin typeface="Work Sans" pitchFamily="2" charset="0"/>
                        </a:rPr>
                        <a:t>PANADERÍAS BASICAS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 dirty="0">
                          <a:effectLst/>
                          <a:latin typeface="Work Sans" pitchFamily="2" charset="0"/>
                        </a:rPr>
                        <a:t>PANADERÍAS PROFUNDIZACION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584736665"/>
                  </a:ext>
                </a:extLst>
              </a:tr>
              <a:tr h="203755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u="none" strike="noStrike" dirty="0">
                          <a:effectLst/>
                          <a:latin typeface="Work Sans" pitchFamily="2" charset="0"/>
                        </a:rPr>
                        <a:t>Antioquia</a:t>
                      </a:r>
                      <a:endParaRPr lang="es-CO" sz="11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100" u="none" strike="noStrike">
                          <a:effectLst/>
                          <a:latin typeface="Work Sans" pitchFamily="2" charset="0"/>
                        </a:rPr>
                        <a:t>Complejo Tecnológico Minero Agroempresarial 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u="none" strike="noStrike">
                          <a:effectLst/>
                          <a:latin typeface="Work Sans" pitchFamily="2" charset="0"/>
                        </a:rPr>
                        <a:t>40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u="none" strike="noStrike">
                          <a:effectLst/>
                          <a:latin typeface="Work Sans" pitchFamily="2" charset="0"/>
                        </a:rPr>
                        <a:t>40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>
                          <a:effectLst/>
                          <a:latin typeface="Work Sans" pitchFamily="2" charset="0"/>
                        </a:rPr>
                        <a:t>8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>
                          <a:effectLst/>
                          <a:latin typeface="Work Sans" pitchFamily="2" charset="0"/>
                        </a:rPr>
                        <a:t>0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u="none" strike="noStrike">
                          <a:effectLst/>
                          <a:latin typeface="Work Sans" pitchFamily="2" charset="0"/>
                        </a:rPr>
                        <a:t>20%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u="none" strike="noStrike" dirty="0">
                          <a:effectLst/>
                          <a:latin typeface="Work Sans" pitchFamily="2" charset="0"/>
                        </a:rPr>
                        <a:t>0%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074501220"/>
                  </a:ext>
                </a:extLst>
              </a:tr>
              <a:tr h="203755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u="none" strike="noStrike" dirty="0">
                          <a:effectLst/>
                          <a:latin typeface="Work Sans" pitchFamily="2" charset="0"/>
                        </a:rPr>
                        <a:t>Antioquia</a:t>
                      </a:r>
                      <a:endParaRPr lang="es-CO" sz="11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MX" sz="1100" u="none" strike="noStrike">
                          <a:effectLst/>
                          <a:latin typeface="Work Sans" pitchFamily="2" charset="0"/>
                        </a:rPr>
                        <a:t>Centro de Servicios de Salud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u="none" strike="noStrike">
                          <a:effectLst/>
                          <a:latin typeface="Work Sans" pitchFamily="2" charset="0"/>
                        </a:rPr>
                        <a:t>35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u="none" strike="noStrike">
                          <a:effectLst/>
                          <a:latin typeface="Work Sans" pitchFamily="2" charset="0"/>
                        </a:rPr>
                        <a:t>35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>
                          <a:effectLst/>
                          <a:latin typeface="Work Sans" pitchFamily="2" charset="0"/>
                        </a:rPr>
                        <a:t>7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>
                          <a:effectLst/>
                          <a:latin typeface="Work Sans" pitchFamily="2" charset="0"/>
                        </a:rPr>
                        <a:t>8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u="none" strike="noStrike">
                          <a:effectLst/>
                          <a:latin typeface="Work Sans" pitchFamily="2" charset="0"/>
                        </a:rPr>
                        <a:t>20%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u="none" strike="noStrike">
                          <a:effectLst/>
                          <a:latin typeface="Work Sans" pitchFamily="2" charset="0"/>
                        </a:rPr>
                        <a:t>23%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694189415"/>
                  </a:ext>
                </a:extLst>
              </a:tr>
              <a:tr h="31682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u="none" strike="noStrike" dirty="0">
                          <a:effectLst/>
                          <a:latin typeface="Work Sans" pitchFamily="2" charset="0"/>
                        </a:rPr>
                        <a:t>Cundinamarca</a:t>
                      </a:r>
                      <a:endParaRPr lang="es-CO" sz="11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MX" sz="1100" u="none" strike="noStrike">
                          <a:effectLst/>
                          <a:latin typeface="Work Sans" pitchFamily="2" charset="0"/>
                        </a:rPr>
                        <a:t>Centro Industrial y de Desarrollo Empresarial de Soacha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u="none" strike="noStrike">
                          <a:effectLst/>
                          <a:latin typeface="Work Sans" pitchFamily="2" charset="0"/>
                        </a:rPr>
                        <a:t>300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u="none" strike="noStrike">
                          <a:effectLst/>
                          <a:latin typeface="Work Sans" pitchFamily="2" charset="0"/>
                        </a:rPr>
                        <a:t>300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>
                          <a:effectLst/>
                          <a:latin typeface="Work Sans" pitchFamily="2" charset="0"/>
                        </a:rPr>
                        <a:t>29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>
                          <a:effectLst/>
                          <a:latin typeface="Work Sans" pitchFamily="2" charset="0"/>
                        </a:rPr>
                        <a:t>26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u="none" strike="noStrike">
                          <a:effectLst/>
                          <a:latin typeface="Work Sans" pitchFamily="2" charset="0"/>
                        </a:rPr>
                        <a:t>10%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u="none" strike="noStrike">
                          <a:effectLst/>
                          <a:latin typeface="Work Sans" pitchFamily="2" charset="0"/>
                        </a:rPr>
                        <a:t>9%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506738305"/>
                  </a:ext>
                </a:extLst>
              </a:tr>
              <a:tr h="31682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u="none" strike="noStrike" dirty="0">
                          <a:effectLst/>
                          <a:latin typeface="Work Sans" pitchFamily="2" charset="0"/>
                        </a:rPr>
                        <a:t>Huila</a:t>
                      </a:r>
                      <a:endParaRPr lang="es-CO" sz="11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MX" sz="1100" u="none" strike="noStrike">
                          <a:effectLst/>
                          <a:latin typeface="Work Sans" pitchFamily="2" charset="0"/>
                        </a:rPr>
                        <a:t>Centro de Gestión y Desarrollo Sostenible Surcolombiano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u="none" strike="noStrike">
                          <a:effectLst/>
                          <a:latin typeface="Work Sans" pitchFamily="2" charset="0"/>
                        </a:rPr>
                        <a:t>6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u="none" strike="noStrike">
                          <a:effectLst/>
                          <a:latin typeface="Work Sans" pitchFamily="2" charset="0"/>
                        </a:rPr>
                        <a:t>6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>
                          <a:effectLst/>
                          <a:latin typeface="Work Sans" pitchFamily="2" charset="0"/>
                        </a:rPr>
                        <a:t>1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>
                          <a:effectLst/>
                          <a:latin typeface="Work Sans" pitchFamily="2" charset="0"/>
                        </a:rPr>
                        <a:t>3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u="none" strike="noStrike">
                          <a:effectLst/>
                          <a:latin typeface="Work Sans" pitchFamily="2" charset="0"/>
                        </a:rPr>
                        <a:t>17%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u="none" strike="noStrike">
                          <a:effectLst/>
                          <a:latin typeface="Work Sans" pitchFamily="2" charset="0"/>
                        </a:rPr>
                        <a:t>50%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733547698"/>
                  </a:ext>
                </a:extLst>
              </a:tr>
              <a:tr h="316822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u="none" strike="noStrike" dirty="0">
                          <a:effectLst/>
                          <a:latin typeface="Work Sans" pitchFamily="2" charset="0"/>
                        </a:rPr>
                        <a:t>Norte de Santander</a:t>
                      </a:r>
                      <a:endParaRPr lang="es-CO" sz="11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MX" sz="1100" u="none" strike="noStrike">
                          <a:effectLst/>
                          <a:latin typeface="Work Sans" pitchFamily="2" charset="0"/>
                        </a:rPr>
                        <a:t>Centro de Formación para el Desarrollo Rural y Minero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u="none" strike="noStrike">
                          <a:effectLst/>
                          <a:latin typeface="Work Sans" pitchFamily="2" charset="0"/>
                        </a:rPr>
                        <a:t>80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u="none" strike="noStrike">
                          <a:effectLst/>
                          <a:latin typeface="Work Sans" pitchFamily="2" charset="0"/>
                        </a:rPr>
                        <a:t>80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>
                          <a:effectLst/>
                          <a:latin typeface="Work Sans" pitchFamily="2" charset="0"/>
                        </a:rPr>
                        <a:t>13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>
                          <a:effectLst/>
                          <a:latin typeface="Work Sans" pitchFamily="2" charset="0"/>
                        </a:rPr>
                        <a:t>0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u="none" strike="noStrike">
                          <a:effectLst/>
                          <a:latin typeface="Work Sans" pitchFamily="2" charset="0"/>
                        </a:rPr>
                        <a:t>16%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u="none" strike="noStrike">
                          <a:effectLst/>
                          <a:latin typeface="Work Sans" pitchFamily="2" charset="0"/>
                        </a:rPr>
                        <a:t>0%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897377532"/>
                  </a:ext>
                </a:extLst>
              </a:tr>
              <a:tr h="203755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u="none" strike="noStrike" dirty="0">
                          <a:effectLst/>
                          <a:latin typeface="Work Sans" pitchFamily="2" charset="0"/>
                        </a:rPr>
                        <a:t>Tolima</a:t>
                      </a:r>
                      <a:endParaRPr lang="es-CO" sz="11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MX" sz="1100" u="none" strike="noStrike">
                          <a:effectLst/>
                          <a:latin typeface="Work Sans" pitchFamily="2" charset="0"/>
                        </a:rPr>
                        <a:t>Centro de Comercio y Servicios</a:t>
                      </a:r>
                      <a:endParaRPr lang="es-MX" sz="11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u="none" strike="noStrike">
                          <a:effectLst/>
                          <a:latin typeface="Work Sans" pitchFamily="2" charset="0"/>
                        </a:rPr>
                        <a:t>105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u="none" strike="noStrike">
                          <a:effectLst/>
                          <a:latin typeface="Work Sans" pitchFamily="2" charset="0"/>
                        </a:rPr>
                        <a:t>105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>
                          <a:effectLst/>
                          <a:latin typeface="Work Sans" pitchFamily="2" charset="0"/>
                        </a:rPr>
                        <a:t>12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u="none" strike="noStrike">
                          <a:effectLst/>
                          <a:latin typeface="Work Sans" pitchFamily="2" charset="0"/>
                        </a:rPr>
                        <a:t>0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u="none" strike="noStrike">
                          <a:effectLst/>
                          <a:latin typeface="Work Sans" pitchFamily="2" charset="0"/>
                        </a:rPr>
                        <a:t>11%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400" u="none" strike="noStrike" dirty="0">
                          <a:effectLst/>
                          <a:latin typeface="Work Sans" pitchFamily="2" charset="0"/>
                        </a:rPr>
                        <a:t>0%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9717681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9069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D46418-77D8-8B45-A4FB-96DF60D4BB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B2F73A69-2BE7-F005-86E7-E442434600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84925" y="404664"/>
            <a:ext cx="826112" cy="792088"/>
          </a:xfrm>
          <a:prstGeom prst="rect">
            <a:avLst/>
          </a:prstGeom>
        </p:spPr>
      </p:pic>
      <p:sp>
        <p:nvSpPr>
          <p:cNvPr id="3" name="Título 2">
            <a:extLst>
              <a:ext uri="{FF2B5EF4-FFF2-40B4-BE49-F238E27FC236}">
                <a16:creationId xmlns:a16="http://schemas.microsoft.com/office/drawing/2014/main" id="{AAF39281-6176-2FB9-0D37-617AEEDB2A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807" y="700867"/>
            <a:ext cx="9865096" cy="495885"/>
          </a:xfrm>
        </p:spPr>
        <p:txBody>
          <a:bodyPr>
            <a:normAutofit fontScale="90000"/>
          </a:bodyPr>
          <a:lstStyle/>
          <a:p>
            <a:r>
              <a:rPr lang="es-MX" sz="3200" b="1" dirty="0">
                <a:solidFill>
                  <a:srgbClr val="7030A0"/>
                </a:solidFill>
                <a:latin typeface="Work Sans" pitchFamily="2" charset="0"/>
              </a:rPr>
              <a:t>Centros de formación sin iniciar </a:t>
            </a:r>
            <a:endParaRPr lang="es-CO" sz="3200" b="1" dirty="0">
              <a:solidFill>
                <a:srgbClr val="7030A0"/>
              </a:solidFill>
              <a:latin typeface="Work Sans" pitchFamily="2" charset="0"/>
            </a:endParaRP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0AE642C7-53F6-17DD-B733-C169845B6353}"/>
              </a:ext>
            </a:extLst>
          </p:cNvPr>
          <p:cNvSpPr/>
          <p:nvPr/>
        </p:nvSpPr>
        <p:spPr>
          <a:xfrm>
            <a:off x="261764" y="260648"/>
            <a:ext cx="11737304" cy="6408712"/>
          </a:xfrm>
          <a:prstGeom prst="rect">
            <a:avLst/>
          </a:prstGeom>
          <a:noFill/>
          <a:ln w="57150">
            <a:solidFill>
              <a:srgbClr val="7030A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CO" dirty="0"/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C6607A42-D291-4795-DB7D-50B3C3A35D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0100463"/>
              </p:ext>
            </p:extLst>
          </p:nvPr>
        </p:nvGraphicFramePr>
        <p:xfrm>
          <a:off x="909835" y="2020129"/>
          <a:ext cx="10369153" cy="268679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04876">
                  <a:extLst>
                    <a:ext uri="{9D8B030D-6E8A-4147-A177-3AD203B41FA5}">
                      <a16:colId xmlns:a16="http://schemas.microsoft.com/office/drawing/2014/main" val="1298584222"/>
                    </a:ext>
                  </a:extLst>
                </a:gridCol>
                <a:gridCol w="3675644">
                  <a:extLst>
                    <a:ext uri="{9D8B030D-6E8A-4147-A177-3AD203B41FA5}">
                      <a16:colId xmlns:a16="http://schemas.microsoft.com/office/drawing/2014/main" val="2906477985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val="4251984863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3406068048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694053338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3403466823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355790408"/>
                    </a:ext>
                  </a:extLst>
                </a:gridCol>
                <a:gridCol w="1008113">
                  <a:extLst>
                    <a:ext uri="{9D8B030D-6E8A-4147-A177-3AD203B41FA5}">
                      <a16:colId xmlns:a16="http://schemas.microsoft.com/office/drawing/2014/main" val="912086191"/>
                    </a:ext>
                  </a:extLst>
                </a:gridCol>
              </a:tblGrid>
              <a:tr h="312213"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1" u="none" strike="noStrike" dirty="0">
                          <a:effectLst/>
                          <a:latin typeface="Work Sans" pitchFamily="2" charset="0"/>
                        </a:rPr>
                        <a:t>REGIONAL</a:t>
                      </a:r>
                      <a:endParaRPr lang="es-CO" sz="105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 row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50" b="1" u="none" strike="noStrike" dirty="0">
                          <a:effectLst/>
                          <a:latin typeface="Work Sans" pitchFamily="2" charset="0"/>
                        </a:rPr>
                        <a:t>CENTRO DE FORMACIÓN</a:t>
                      </a:r>
                      <a:endParaRPr lang="es-CO" sz="105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>
                          <a:effectLst/>
                          <a:latin typeface="Work Sans" pitchFamily="2" charset="0"/>
                        </a:rPr>
                        <a:t>META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>
                          <a:effectLst/>
                          <a:latin typeface="Work Sans" pitchFamily="2" charset="0"/>
                        </a:rPr>
                        <a:t>ABRIL 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 dirty="0">
                          <a:effectLst/>
                          <a:latin typeface="Work Sans" pitchFamily="2" charset="0"/>
                        </a:rPr>
                        <a:t>CUMPLIMIENTO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6245309"/>
                  </a:ext>
                </a:extLst>
              </a:tr>
              <a:tr h="69958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 dirty="0">
                          <a:effectLst/>
                          <a:latin typeface="Work Sans" pitchFamily="2" charset="0"/>
                        </a:rPr>
                        <a:t>BÁSICA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 dirty="0">
                          <a:effectLst/>
                          <a:latin typeface="Work Sans" pitchFamily="2" charset="0"/>
                        </a:rPr>
                        <a:t>PROFUNDIZACIÓN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>
                          <a:effectLst/>
                          <a:latin typeface="Work Sans" pitchFamily="2" charset="0"/>
                        </a:rPr>
                        <a:t>PANADERÍAS BASICAS</a:t>
                      </a:r>
                      <a:endParaRPr lang="es-CO" sz="1000" b="1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 dirty="0">
                          <a:effectLst/>
                          <a:latin typeface="Work Sans" pitchFamily="2" charset="0"/>
                        </a:rPr>
                        <a:t>PANADERÍAS PROFUNDIZACION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 dirty="0">
                          <a:effectLst/>
                          <a:latin typeface="Work Sans" pitchFamily="2" charset="0"/>
                        </a:rPr>
                        <a:t>PANADERÍAS BASICAS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b="1" u="none" strike="noStrike" dirty="0">
                          <a:effectLst/>
                          <a:latin typeface="Work Sans" pitchFamily="2" charset="0"/>
                        </a:rPr>
                        <a:t>PANADERÍAS PROFUNDIZACION</a:t>
                      </a:r>
                      <a:endParaRPr lang="es-CO" sz="10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718409180"/>
                  </a:ext>
                </a:extLst>
              </a:tr>
              <a:tr h="31105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u="none" strike="noStrike" dirty="0">
                          <a:effectLst/>
                          <a:latin typeface="Work Sans" pitchFamily="2" charset="0"/>
                        </a:rPr>
                        <a:t>Antioquia</a:t>
                      </a:r>
                      <a:endParaRPr lang="es-CO" sz="11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MX" sz="1000" u="none" strike="noStrike" dirty="0">
                          <a:solidFill>
                            <a:srgbClr val="FF0000"/>
                          </a:solidFill>
                          <a:effectLst/>
                          <a:latin typeface="Work Sans" pitchFamily="2" charset="0"/>
                        </a:rPr>
                        <a:t>Centro de los Recursos Naturales Renovables - La Salada</a:t>
                      </a:r>
                      <a:endParaRPr lang="es-MX" sz="1000" b="0" i="0" u="none" strike="noStrike" dirty="0">
                        <a:solidFill>
                          <a:srgbClr val="FF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solidFill>
                            <a:srgbClr val="FF0000"/>
                          </a:solidFill>
                          <a:effectLst/>
                          <a:latin typeface="Work Sans" pitchFamily="2" charset="0"/>
                        </a:rPr>
                        <a:t>20</a:t>
                      </a:r>
                      <a:endParaRPr lang="es-CO" sz="1000" b="0" i="0" u="none" strike="noStrike">
                        <a:solidFill>
                          <a:srgbClr val="FF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solidFill>
                            <a:srgbClr val="FF0000"/>
                          </a:solidFill>
                          <a:effectLst/>
                          <a:latin typeface="Work Sans" pitchFamily="2" charset="0"/>
                        </a:rPr>
                        <a:t>20</a:t>
                      </a:r>
                      <a:endParaRPr lang="es-CO" sz="1000" b="0" i="0" u="none" strike="noStrike">
                        <a:solidFill>
                          <a:srgbClr val="FF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solidFill>
                            <a:srgbClr val="FF0000"/>
                          </a:solidFill>
                          <a:effectLst/>
                          <a:latin typeface="Work Sans" pitchFamily="2" charset="0"/>
                        </a:rPr>
                        <a:t>0</a:t>
                      </a:r>
                      <a:endParaRPr lang="es-CO" sz="1000" b="0" i="0" u="none" strike="noStrike">
                        <a:solidFill>
                          <a:srgbClr val="FF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solidFill>
                            <a:srgbClr val="FF0000"/>
                          </a:solidFill>
                          <a:effectLst/>
                          <a:latin typeface="Work Sans" pitchFamily="2" charset="0"/>
                        </a:rPr>
                        <a:t>0</a:t>
                      </a:r>
                      <a:endParaRPr lang="es-CO" sz="1000" b="0" i="0" u="none" strike="noStrike">
                        <a:solidFill>
                          <a:srgbClr val="FF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u="none" strike="noStrike">
                          <a:solidFill>
                            <a:srgbClr val="FF0000"/>
                          </a:solidFill>
                          <a:effectLst/>
                          <a:latin typeface="Work Sans" pitchFamily="2" charset="0"/>
                        </a:rPr>
                        <a:t>0%</a:t>
                      </a:r>
                      <a:endParaRPr lang="es-CO" sz="1000" b="0" i="0" u="none" strike="noStrike">
                        <a:solidFill>
                          <a:srgbClr val="FF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u="none" strike="noStrike">
                          <a:solidFill>
                            <a:srgbClr val="FF0000"/>
                          </a:solidFill>
                          <a:effectLst/>
                          <a:latin typeface="Work Sans" pitchFamily="2" charset="0"/>
                        </a:rPr>
                        <a:t>0%</a:t>
                      </a:r>
                      <a:endParaRPr lang="es-CO" sz="1000" b="0" i="0" u="none" strike="noStrike">
                        <a:solidFill>
                          <a:srgbClr val="FF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802658016"/>
                  </a:ext>
                </a:extLst>
              </a:tr>
              <a:tr h="200048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u="none" strike="noStrike" dirty="0">
                          <a:effectLst/>
                          <a:latin typeface="Work Sans" pitchFamily="2" charset="0"/>
                        </a:rPr>
                        <a:t>Caldas</a:t>
                      </a:r>
                      <a:endParaRPr lang="es-CO" sz="1100" b="1" i="0" u="none" strike="noStrike" dirty="0">
                        <a:solidFill>
                          <a:srgbClr val="FF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MX" sz="1000" u="none" strike="noStrike">
                          <a:solidFill>
                            <a:srgbClr val="FF0000"/>
                          </a:solidFill>
                          <a:effectLst/>
                          <a:latin typeface="Work Sans" pitchFamily="2" charset="0"/>
                        </a:rPr>
                        <a:t>Centro de Comercio y Servicios</a:t>
                      </a:r>
                      <a:endParaRPr lang="es-MX" sz="1000" b="0" i="0" u="none" strike="noStrike">
                        <a:solidFill>
                          <a:srgbClr val="FF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solidFill>
                            <a:srgbClr val="FF0000"/>
                          </a:solidFill>
                          <a:effectLst/>
                          <a:latin typeface="Work Sans" pitchFamily="2" charset="0"/>
                        </a:rPr>
                        <a:t>12</a:t>
                      </a:r>
                      <a:endParaRPr lang="es-CO" sz="1000" b="0" i="0" u="none" strike="noStrike">
                        <a:solidFill>
                          <a:srgbClr val="FF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solidFill>
                            <a:srgbClr val="FF0000"/>
                          </a:solidFill>
                          <a:effectLst/>
                          <a:latin typeface="Work Sans" pitchFamily="2" charset="0"/>
                        </a:rPr>
                        <a:t>0</a:t>
                      </a:r>
                      <a:endParaRPr lang="es-CO" sz="1000" b="0" i="0" u="none" strike="noStrike">
                        <a:solidFill>
                          <a:srgbClr val="FF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solidFill>
                            <a:srgbClr val="FF0000"/>
                          </a:solidFill>
                          <a:effectLst/>
                          <a:latin typeface="Work Sans" pitchFamily="2" charset="0"/>
                        </a:rPr>
                        <a:t>0</a:t>
                      </a:r>
                      <a:endParaRPr lang="es-CO" sz="1000" b="0" i="0" u="none" strike="noStrike">
                        <a:solidFill>
                          <a:srgbClr val="FF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solidFill>
                            <a:srgbClr val="FF0000"/>
                          </a:solidFill>
                          <a:effectLst/>
                          <a:latin typeface="Work Sans" pitchFamily="2" charset="0"/>
                        </a:rPr>
                        <a:t>0</a:t>
                      </a:r>
                      <a:endParaRPr lang="es-CO" sz="1000" b="0" i="0" u="none" strike="noStrike">
                        <a:solidFill>
                          <a:srgbClr val="FF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u="none" strike="noStrike">
                          <a:solidFill>
                            <a:srgbClr val="FF0000"/>
                          </a:solidFill>
                          <a:effectLst/>
                          <a:latin typeface="Work Sans" pitchFamily="2" charset="0"/>
                        </a:rPr>
                        <a:t>0%</a:t>
                      </a:r>
                      <a:endParaRPr lang="es-CO" sz="1000" b="0" i="0" u="none" strike="noStrike">
                        <a:solidFill>
                          <a:srgbClr val="FF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u="none" strike="noStrike">
                          <a:solidFill>
                            <a:srgbClr val="FF0000"/>
                          </a:solidFill>
                          <a:effectLst/>
                          <a:latin typeface="Work Sans" pitchFamily="2" charset="0"/>
                        </a:rPr>
                        <a:t>0%</a:t>
                      </a:r>
                      <a:endParaRPr lang="es-CO" sz="1000" b="0" i="0" u="none" strike="noStrike">
                        <a:solidFill>
                          <a:srgbClr val="FF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703552110"/>
                  </a:ext>
                </a:extLst>
              </a:tr>
              <a:tr h="31105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u="none" strike="noStrike" dirty="0">
                          <a:effectLst/>
                          <a:latin typeface="Work Sans" pitchFamily="2" charset="0"/>
                        </a:rPr>
                        <a:t>Guainía</a:t>
                      </a:r>
                      <a:endParaRPr lang="es-CO" sz="11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MX" sz="1000" u="none" strike="noStrike" dirty="0">
                          <a:solidFill>
                            <a:srgbClr val="FF0000"/>
                          </a:solidFill>
                          <a:effectLst/>
                          <a:latin typeface="Work Sans" pitchFamily="2" charset="0"/>
                        </a:rPr>
                        <a:t>Centro Ambiental y Ecoturístico del Nororiente Amazónico</a:t>
                      </a:r>
                      <a:endParaRPr lang="es-MX" sz="1000" b="0" i="0" u="none" strike="noStrike" dirty="0">
                        <a:solidFill>
                          <a:srgbClr val="FF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solidFill>
                            <a:srgbClr val="FF0000"/>
                          </a:solidFill>
                          <a:effectLst/>
                          <a:latin typeface="Work Sans" pitchFamily="2" charset="0"/>
                        </a:rPr>
                        <a:t>11</a:t>
                      </a:r>
                      <a:endParaRPr lang="es-CO" sz="1000" b="0" i="0" u="none" strike="noStrike">
                        <a:solidFill>
                          <a:srgbClr val="FF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solidFill>
                            <a:srgbClr val="FF0000"/>
                          </a:solidFill>
                          <a:effectLst/>
                          <a:latin typeface="Work Sans" pitchFamily="2" charset="0"/>
                        </a:rPr>
                        <a:t>11</a:t>
                      </a:r>
                      <a:endParaRPr lang="es-CO" sz="1000" b="0" i="0" u="none" strike="noStrike">
                        <a:solidFill>
                          <a:srgbClr val="FF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solidFill>
                            <a:srgbClr val="FF0000"/>
                          </a:solidFill>
                          <a:effectLst/>
                          <a:latin typeface="Work Sans" pitchFamily="2" charset="0"/>
                        </a:rPr>
                        <a:t>0</a:t>
                      </a:r>
                      <a:endParaRPr lang="es-CO" sz="1000" b="0" i="0" u="none" strike="noStrike">
                        <a:solidFill>
                          <a:srgbClr val="FF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solidFill>
                            <a:srgbClr val="FF0000"/>
                          </a:solidFill>
                          <a:effectLst/>
                          <a:latin typeface="Work Sans" pitchFamily="2" charset="0"/>
                        </a:rPr>
                        <a:t>0</a:t>
                      </a:r>
                      <a:endParaRPr lang="es-CO" sz="1000" b="0" i="0" u="none" strike="noStrike">
                        <a:solidFill>
                          <a:srgbClr val="FF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u="none" strike="noStrike">
                          <a:solidFill>
                            <a:srgbClr val="FF0000"/>
                          </a:solidFill>
                          <a:effectLst/>
                          <a:latin typeface="Work Sans" pitchFamily="2" charset="0"/>
                        </a:rPr>
                        <a:t>0%</a:t>
                      </a:r>
                      <a:endParaRPr lang="es-CO" sz="1000" b="0" i="0" u="none" strike="noStrike">
                        <a:solidFill>
                          <a:srgbClr val="FF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u="none" strike="noStrike">
                          <a:solidFill>
                            <a:srgbClr val="FF0000"/>
                          </a:solidFill>
                          <a:effectLst/>
                          <a:latin typeface="Work Sans" pitchFamily="2" charset="0"/>
                        </a:rPr>
                        <a:t>0%</a:t>
                      </a:r>
                      <a:endParaRPr lang="es-CO" sz="1000" b="0" i="0" u="none" strike="noStrike">
                        <a:solidFill>
                          <a:srgbClr val="FF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924263227"/>
                  </a:ext>
                </a:extLst>
              </a:tr>
              <a:tr h="200048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u="none" strike="noStrike" dirty="0">
                          <a:effectLst/>
                          <a:latin typeface="Work Sans" pitchFamily="2" charset="0"/>
                        </a:rPr>
                        <a:t>Meta</a:t>
                      </a:r>
                      <a:endParaRPr lang="es-CO" sz="11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MX" sz="1000" u="none" strike="noStrike">
                          <a:solidFill>
                            <a:srgbClr val="FF0000"/>
                          </a:solidFill>
                          <a:effectLst/>
                          <a:latin typeface="Work Sans" pitchFamily="2" charset="0"/>
                        </a:rPr>
                        <a:t>Centro de Industria y Servicios del Meta</a:t>
                      </a:r>
                      <a:endParaRPr lang="es-MX" sz="1000" b="0" i="0" u="none" strike="noStrike">
                        <a:solidFill>
                          <a:srgbClr val="FF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solidFill>
                            <a:srgbClr val="FF0000"/>
                          </a:solidFill>
                          <a:effectLst/>
                          <a:latin typeface="Work Sans" pitchFamily="2" charset="0"/>
                        </a:rPr>
                        <a:t>8</a:t>
                      </a:r>
                      <a:endParaRPr lang="es-CO" sz="1000" b="0" i="0" u="none" strike="noStrike">
                        <a:solidFill>
                          <a:srgbClr val="FF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solidFill>
                            <a:srgbClr val="FF0000"/>
                          </a:solidFill>
                          <a:effectLst/>
                          <a:latin typeface="Work Sans" pitchFamily="2" charset="0"/>
                        </a:rPr>
                        <a:t>7</a:t>
                      </a:r>
                      <a:endParaRPr lang="es-CO" sz="1000" b="0" i="0" u="none" strike="noStrike">
                        <a:solidFill>
                          <a:srgbClr val="FF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 dirty="0">
                          <a:solidFill>
                            <a:srgbClr val="FF0000"/>
                          </a:solidFill>
                          <a:effectLst/>
                          <a:latin typeface="Work Sans" pitchFamily="2" charset="0"/>
                        </a:rPr>
                        <a:t>0</a:t>
                      </a:r>
                      <a:endParaRPr lang="es-CO" sz="1000" b="0" i="0" u="none" strike="noStrike" dirty="0">
                        <a:solidFill>
                          <a:srgbClr val="FF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solidFill>
                            <a:srgbClr val="FF0000"/>
                          </a:solidFill>
                          <a:effectLst/>
                          <a:latin typeface="Work Sans" pitchFamily="2" charset="0"/>
                        </a:rPr>
                        <a:t>0</a:t>
                      </a:r>
                      <a:endParaRPr lang="es-CO" sz="1000" b="0" i="0" u="none" strike="noStrike">
                        <a:solidFill>
                          <a:srgbClr val="FF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u="none" strike="noStrike">
                          <a:solidFill>
                            <a:srgbClr val="FF0000"/>
                          </a:solidFill>
                          <a:effectLst/>
                          <a:latin typeface="Work Sans" pitchFamily="2" charset="0"/>
                        </a:rPr>
                        <a:t>0%</a:t>
                      </a:r>
                      <a:endParaRPr lang="es-CO" sz="1000" b="0" i="0" u="none" strike="noStrike">
                        <a:solidFill>
                          <a:srgbClr val="FF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u="none" strike="noStrike">
                          <a:solidFill>
                            <a:srgbClr val="FF0000"/>
                          </a:solidFill>
                          <a:effectLst/>
                          <a:latin typeface="Work Sans" pitchFamily="2" charset="0"/>
                        </a:rPr>
                        <a:t>0%</a:t>
                      </a:r>
                      <a:endParaRPr lang="es-CO" sz="1000" b="0" i="0" u="none" strike="noStrike">
                        <a:solidFill>
                          <a:srgbClr val="FF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884029410"/>
                  </a:ext>
                </a:extLst>
              </a:tr>
              <a:tr h="311057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u="none" strike="noStrike" dirty="0">
                          <a:effectLst/>
                          <a:latin typeface="Work Sans" pitchFamily="2" charset="0"/>
                        </a:rPr>
                        <a:t>San </a:t>
                      </a:r>
                      <a:r>
                        <a:rPr lang="es-CO" sz="1100" b="1" u="none" strike="noStrike" dirty="0" err="1">
                          <a:effectLst/>
                          <a:latin typeface="Work Sans" pitchFamily="2" charset="0"/>
                        </a:rPr>
                        <a:t>Andres</a:t>
                      </a:r>
                      <a:endParaRPr lang="es-CO" sz="11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MX" sz="1000" u="none" strike="noStrike">
                          <a:solidFill>
                            <a:srgbClr val="FF0000"/>
                          </a:solidFill>
                          <a:effectLst/>
                          <a:latin typeface="Work Sans" pitchFamily="2" charset="0"/>
                        </a:rPr>
                        <a:t>Centro de Formación Turística, Gente de Mar y de Servicios</a:t>
                      </a:r>
                      <a:endParaRPr lang="es-MX" sz="1000" b="0" i="0" u="none" strike="noStrike">
                        <a:solidFill>
                          <a:srgbClr val="FF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solidFill>
                            <a:srgbClr val="FF0000"/>
                          </a:solidFill>
                          <a:effectLst/>
                          <a:latin typeface="Work Sans" pitchFamily="2" charset="0"/>
                        </a:rPr>
                        <a:t>7</a:t>
                      </a:r>
                      <a:endParaRPr lang="es-CO" sz="1000" b="0" i="0" u="none" strike="noStrike">
                        <a:solidFill>
                          <a:srgbClr val="FF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solidFill>
                            <a:srgbClr val="FF0000"/>
                          </a:solidFill>
                          <a:effectLst/>
                          <a:latin typeface="Work Sans" pitchFamily="2" charset="0"/>
                        </a:rPr>
                        <a:t>6</a:t>
                      </a:r>
                      <a:endParaRPr lang="es-CO" sz="1000" b="0" i="0" u="none" strike="noStrike">
                        <a:solidFill>
                          <a:srgbClr val="FF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solidFill>
                            <a:srgbClr val="FF0000"/>
                          </a:solidFill>
                          <a:effectLst/>
                          <a:latin typeface="Work Sans" pitchFamily="2" charset="0"/>
                        </a:rPr>
                        <a:t>0</a:t>
                      </a:r>
                      <a:endParaRPr lang="es-CO" sz="1000" b="0" i="0" u="none" strike="noStrike">
                        <a:solidFill>
                          <a:srgbClr val="FF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 dirty="0">
                          <a:solidFill>
                            <a:srgbClr val="FF0000"/>
                          </a:solidFill>
                          <a:effectLst/>
                          <a:latin typeface="Work Sans" pitchFamily="2" charset="0"/>
                        </a:rPr>
                        <a:t>0</a:t>
                      </a:r>
                      <a:endParaRPr lang="es-CO" sz="1000" b="0" i="0" u="none" strike="noStrike" dirty="0">
                        <a:solidFill>
                          <a:srgbClr val="FF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u="none" strike="noStrike">
                          <a:solidFill>
                            <a:srgbClr val="FF0000"/>
                          </a:solidFill>
                          <a:effectLst/>
                          <a:latin typeface="Work Sans" pitchFamily="2" charset="0"/>
                        </a:rPr>
                        <a:t>0%</a:t>
                      </a:r>
                      <a:endParaRPr lang="es-CO" sz="1000" b="0" i="0" u="none" strike="noStrike">
                        <a:solidFill>
                          <a:srgbClr val="FF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u="none" strike="noStrike" dirty="0">
                          <a:solidFill>
                            <a:srgbClr val="FF0000"/>
                          </a:solidFill>
                          <a:effectLst/>
                          <a:latin typeface="Work Sans" pitchFamily="2" charset="0"/>
                        </a:rPr>
                        <a:t>0%</a:t>
                      </a:r>
                      <a:endParaRPr lang="es-CO" sz="1000" b="0" i="0" u="none" strike="noStrike" dirty="0">
                        <a:solidFill>
                          <a:srgbClr val="FF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7485908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b="1" u="none" strike="noStrike" dirty="0">
                          <a:effectLst/>
                          <a:latin typeface="Work Sans" pitchFamily="2" charset="0"/>
                        </a:rPr>
                        <a:t>Valle del Cauca</a:t>
                      </a:r>
                      <a:endParaRPr lang="es-CO" sz="11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s-CO" sz="1000" u="none" strike="noStrike">
                          <a:solidFill>
                            <a:srgbClr val="FF0000"/>
                          </a:solidFill>
                          <a:effectLst/>
                          <a:latin typeface="Work Sans" pitchFamily="2" charset="0"/>
                        </a:rPr>
                        <a:t>Centro de Tecnologías Agroindustriales</a:t>
                      </a:r>
                      <a:endParaRPr lang="es-CO" sz="1000" b="0" i="0" u="none" strike="noStrike">
                        <a:solidFill>
                          <a:srgbClr val="FF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solidFill>
                            <a:srgbClr val="FF0000"/>
                          </a:solidFill>
                          <a:effectLst/>
                          <a:latin typeface="Work Sans" pitchFamily="2" charset="0"/>
                        </a:rPr>
                        <a:t>21</a:t>
                      </a:r>
                      <a:endParaRPr lang="es-CO" sz="1000" b="0" i="0" u="none" strike="noStrike">
                        <a:solidFill>
                          <a:srgbClr val="FF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solidFill>
                            <a:srgbClr val="FF0000"/>
                          </a:solidFill>
                          <a:effectLst/>
                          <a:latin typeface="Work Sans" pitchFamily="2" charset="0"/>
                        </a:rPr>
                        <a:t>21</a:t>
                      </a:r>
                      <a:endParaRPr lang="es-CO" sz="1000" b="0" i="0" u="none" strike="noStrike">
                        <a:solidFill>
                          <a:srgbClr val="FF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solidFill>
                            <a:srgbClr val="FF0000"/>
                          </a:solidFill>
                          <a:effectLst/>
                          <a:latin typeface="Work Sans" pitchFamily="2" charset="0"/>
                        </a:rPr>
                        <a:t>0</a:t>
                      </a:r>
                      <a:endParaRPr lang="es-CO" sz="1000" b="0" i="0" u="none" strike="noStrike">
                        <a:solidFill>
                          <a:srgbClr val="FF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000" u="none" strike="noStrike">
                          <a:solidFill>
                            <a:srgbClr val="FF0000"/>
                          </a:solidFill>
                          <a:effectLst/>
                          <a:latin typeface="Work Sans" pitchFamily="2" charset="0"/>
                        </a:rPr>
                        <a:t>0</a:t>
                      </a:r>
                      <a:endParaRPr lang="es-CO" sz="1000" b="0" i="0" u="none" strike="noStrike">
                        <a:solidFill>
                          <a:srgbClr val="FF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u="none" strike="noStrike">
                          <a:solidFill>
                            <a:srgbClr val="FF0000"/>
                          </a:solidFill>
                          <a:effectLst/>
                          <a:latin typeface="Work Sans" pitchFamily="2" charset="0"/>
                        </a:rPr>
                        <a:t>0%</a:t>
                      </a:r>
                      <a:endParaRPr lang="es-CO" sz="1000" b="0" i="0" u="none" strike="noStrike">
                        <a:solidFill>
                          <a:srgbClr val="FF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s-CO" sz="1000" u="none" strike="noStrike" dirty="0">
                          <a:solidFill>
                            <a:srgbClr val="FF0000"/>
                          </a:solidFill>
                          <a:effectLst/>
                          <a:latin typeface="Work Sans" pitchFamily="2" charset="0"/>
                        </a:rPr>
                        <a:t>0%</a:t>
                      </a:r>
                      <a:endParaRPr lang="es-CO" sz="1000" b="0" i="0" u="none" strike="noStrike" dirty="0">
                        <a:solidFill>
                          <a:srgbClr val="FF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8659772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1401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7939C1-82D5-6C5D-975A-8E7332B6E2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1896394E-DEB1-EA34-C678-96B06186262D}"/>
              </a:ext>
            </a:extLst>
          </p:cNvPr>
          <p:cNvSpPr/>
          <p:nvPr/>
        </p:nvSpPr>
        <p:spPr>
          <a:xfrm>
            <a:off x="261764" y="260648"/>
            <a:ext cx="11737304" cy="6408712"/>
          </a:xfrm>
          <a:prstGeom prst="rect">
            <a:avLst/>
          </a:prstGeom>
          <a:noFill/>
          <a:ln w="57150">
            <a:solidFill>
              <a:srgbClr val="7030A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CO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31792AE3-88C9-797A-C1D0-E3F7A79502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18948" y="5658282"/>
            <a:ext cx="936104" cy="897550"/>
          </a:xfrm>
          <a:prstGeom prst="rect">
            <a:avLst/>
          </a:prstGeom>
        </p:spPr>
      </p:pic>
      <p:sp>
        <p:nvSpPr>
          <p:cNvPr id="4" name="Google Shape;98;p2">
            <a:extLst>
              <a:ext uri="{FF2B5EF4-FFF2-40B4-BE49-F238E27FC236}">
                <a16:creationId xmlns:a16="http://schemas.microsoft.com/office/drawing/2014/main" id="{B38385B0-9046-FA5D-0562-8FBBBC4502C7}"/>
              </a:ext>
            </a:extLst>
          </p:cNvPr>
          <p:cNvSpPr txBox="1"/>
          <p:nvPr/>
        </p:nvSpPr>
        <p:spPr>
          <a:xfrm>
            <a:off x="680424" y="778699"/>
            <a:ext cx="8772120" cy="6763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1" tIns="45688" rIns="91401" bIns="45688" anchor="t" anchorCtr="0">
            <a:noAutofit/>
          </a:bodyPr>
          <a:lstStyle/>
          <a:p>
            <a:pPr>
              <a:lnSpc>
                <a:spcPct val="90000"/>
              </a:lnSpc>
              <a:buClr>
                <a:srgbClr val="38AA00"/>
              </a:buClr>
              <a:buSzPts val="3600"/>
            </a:pPr>
            <a:r>
              <a:rPr lang="es-CO" sz="2800" b="1" dirty="0">
                <a:solidFill>
                  <a:srgbClr val="7030A0"/>
                </a:solidFill>
                <a:latin typeface="Work Sans"/>
                <a:ea typeface="Work Sans"/>
                <a:cs typeface="Work Sans"/>
                <a:sym typeface="Work Sans"/>
              </a:rPr>
              <a:t>Monitoreo Nacional Activo</a:t>
            </a:r>
            <a:endParaRPr sz="2800" b="1" dirty="0">
              <a:solidFill>
                <a:srgbClr val="7030A0"/>
              </a:solidFill>
              <a:latin typeface="Work Sans"/>
              <a:ea typeface="Work Sans"/>
              <a:cs typeface="Work Sans"/>
              <a:sym typeface="Work Sans"/>
            </a:endParaRPr>
          </a:p>
        </p:txBody>
      </p:sp>
      <p:sp>
        <p:nvSpPr>
          <p:cNvPr id="5" name="Google Shape;100;p2">
            <a:extLst>
              <a:ext uri="{FF2B5EF4-FFF2-40B4-BE49-F238E27FC236}">
                <a16:creationId xmlns:a16="http://schemas.microsoft.com/office/drawing/2014/main" id="{4A2D5F8B-667F-703B-53DD-47532B117AEE}"/>
              </a:ext>
            </a:extLst>
          </p:cNvPr>
          <p:cNvSpPr/>
          <p:nvPr/>
        </p:nvSpPr>
        <p:spPr>
          <a:xfrm>
            <a:off x="708372" y="1476043"/>
            <a:ext cx="5184577" cy="11694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1" tIns="45688" rIns="91401" bIns="45688" anchor="t" anchorCtr="0">
            <a:spAutoFit/>
          </a:bodyPr>
          <a:lstStyle/>
          <a:p>
            <a:r>
              <a:rPr lang="es-MX" sz="1400" dirty="0">
                <a:latin typeface="Work Sans" pitchFamily="2" charset="0"/>
              </a:rPr>
              <a:t>Cada Centro de Formación contará con un monitor asignado para acompañamiento, validación y seguimiento del proceso en territorio.</a:t>
            </a:r>
            <a:br>
              <a:rPr lang="es-MX" sz="1400" dirty="0">
                <a:latin typeface="Work Sans" pitchFamily="2" charset="0"/>
              </a:rPr>
            </a:br>
            <a:br>
              <a:rPr lang="es-MX" sz="1400" dirty="0">
                <a:latin typeface="Work Sans" pitchFamily="2" charset="0"/>
              </a:rPr>
            </a:br>
            <a:r>
              <a:rPr lang="es-MX" sz="1400" dirty="0">
                <a:latin typeface="Work Sans" pitchFamily="2" charset="0"/>
              </a:rPr>
              <a:t>Monitores nacionales:</a:t>
            </a:r>
          </a:p>
        </p:txBody>
      </p:sp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C822CE5E-B905-BA99-F6B1-6C15FC3E69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1977049"/>
              </p:ext>
            </p:extLst>
          </p:nvPr>
        </p:nvGraphicFramePr>
        <p:xfrm>
          <a:off x="765820" y="2883309"/>
          <a:ext cx="6696744" cy="270593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37544">
                  <a:extLst>
                    <a:ext uri="{9D8B030D-6E8A-4147-A177-3AD203B41FA5}">
                      <a16:colId xmlns:a16="http://schemas.microsoft.com/office/drawing/2014/main" val="549683606"/>
                    </a:ext>
                  </a:extLst>
                </a:gridCol>
                <a:gridCol w="937544">
                  <a:extLst>
                    <a:ext uri="{9D8B030D-6E8A-4147-A177-3AD203B41FA5}">
                      <a16:colId xmlns:a16="http://schemas.microsoft.com/office/drawing/2014/main" val="4231481984"/>
                    </a:ext>
                  </a:extLst>
                </a:gridCol>
                <a:gridCol w="2075991">
                  <a:extLst>
                    <a:ext uri="{9D8B030D-6E8A-4147-A177-3AD203B41FA5}">
                      <a16:colId xmlns:a16="http://schemas.microsoft.com/office/drawing/2014/main" val="1934547856"/>
                    </a:ext>
                  </a:extLst>
                </a:gridCol>
                <a:gridCol w="2745665">
                  <a:extLst>
                    <a:ext uri="{9D8B030D-6E8A-4147-A177-3AD203B41FA5}">
                      <a16:colId xmlns:a16="http://schemas.microsoft.com/office/drawing/2014/main" val="168189605"/>
                    </a:ext>
                  </a:extLst>
                </a:gridCol>
              </a:tblGrid>
              <a:tr h="290081"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400" b="1" u="none" strike="noStrike" dirty="0">
                          <a:effectLst/>
                          <a:latin typeface="Work Sans" pitchFamily="2" charset="0"/>
                        </a:rPr>
                        <a:t>Monitor</a:t>
                      </a:r>
                      <a:endParaRPr lang="es-CO" sz="1400" b="1" i="0" u="none" strike="noStrike" dirty="0">
                        <a:solidFill>
                          <a:srgbClr val="FFFFFF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400" b="1" u="none" strike="noStrike" dirty="0">
                          <a:effectLst/>
                          <a:latin typeface="Work Sans" pitchFamily="2" charset="0"/>
                        </a:rPr>
                        <a:t>Teléfono </a:t>
                      </a:r>
                      <a:endParaRPr lang="es-CO" sz="1400" b="1" i="0" u="none" strike="noStrike" dirty="0">
                        <a:solidFill>
                          <a:srgbClr val="FFFFFF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400" b="1" u="none" strike="noStrike" dirty="0">
                          <a:effectLst/>
                          <a:latin typeface="Work Sans" pitchFamily="2" charset="0"/>
                        </a:rPr>
                        <a:t>Correo</a:t>
                      </a:r>
                      <a:endParaRPr lang="es-CO" sz="1400" b="1" i="0" u="none" strike="noStrike" dirty="0">
                        <a:solidFill>
                          <a:srgbClr val="FFFFFF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rtl="0" fontAlgn="ctr">
                        <a:buNone/>
                      </a:pPr>
                      <a:r>
                        <a:rPr lang="es-CO" sz="1400" b="1" u="none" strike="noStrike" dirty="0">
                          <a:effectLst/>
                          <a:latin typeface="Work Sans" pitchFamily="2" charset="0"/>
                        </a:rPr>
                        <a:t>Zona por regional</a:t>
                      </a:r>
                      <a:endParaRPr lang="es-CO" sz="1400" b="1" i="0" u="none" strike="noStrike" dirty="0">
                        <a:solidFill>
                          <a:srgbClr val="FFFFFF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672158786"/>
                  </a:ext>
                </a:extLst>
              </a:tr>
              <a:tr h="994565"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CO" sz="1400" b="1" u="none" strike="noStrike">
                          <a:effectLst/>
                          <a:latin typeface="Work Sans" pitchFamily="2" charset="0"/>
                        </a:rPr>
                        <a:t>Andrés Moreno 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CO" sz="1200" u="none" strike="noStrike">
                          <a:effectLst/>
                          <a:latin typeface="Work Sans" pitchFamily="2" charset="0"/>
                        </a:rPr>
                        <a:t>3123294515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CO" sz="1200" u="sng" strike="noStrike" dirty="0">
                          <a:solidFill>
                            <a:schemeClr val="tx1"/>
                          </a:solidFill>
                          <a:effectLst/>
                          <a:latin typeface="Work Sans" pitchFamily="2" charset="0"/>
                          <a:hlinkClick r:id="rId4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aimermoreno@sena.edu.co</a:t>
                      </a:r>
                      <a:endParaRPr lang="es-CO" sz="1200" b="0" i="0" u="sng" strike="noStrike" dirty="0">
                        <a:solidFill>
                          <a:schemeClr val="tx1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CO" sz="1200" u="none" strike="noStrike" dirty="0">
                          <a:effectLst/>
                          <a:latin typeface="Work Sans" pitchFamily="2" charset="0"/>
                        </a:rPr>
                        <a:t>Amazonas, Antioquia, Arauca, Atlántico, Bolívar, Boyacá, Caldas, Caquetá, Casanare, Cauca. Cesar, Valle del cauca, Vaupés, Vichada.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941224610"/>
                  </a:ext>
                </a:extLst>
              </a:tr>
              <a:tr h="248641"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CO" sz="1400" b="1" u="none" strike="noStrike">
                          <a:effectLst/>
                          <a:latin typeface="Work Sans" pitchFamily="2" charset="0"/>
                        </a:rPr>
                        <a:t>Mauricio Durán 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CO" sz="1200" u="none" strike="noStrike">
                          <a:effectLst/>
                          <a:latin typeface="Work Sans" pitchFamily="2" charset="0"/>
                        </a:rPr>
                        <a:t>3195116246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CO" sz="1200" u="sng" strike="noStrike" dirty="0">
                          <a:solidFill>
                            <a:schemeClr val="tx1"/>
                          </a:solidFill>
                          <a:effectLst/>
                          <a:latin typeface="Work Sans" pitchFamily="2" charset="0"/>
                          <a:hlinkClick r:id="rId5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jduranv@sena.edu.co</a:t>
                      </a:r>
                      <a:endParaRPr lang="es-CO" sz="1200" b="0" i="0" u="sng" strike="noStrike" dirty="0">
                        <a:solidFill>
                          <a:schemeClr val="tx1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CO" sz="1200" u="none" strike="noStrike">
                          <a:effectLst/>
                          <a:latin typeface="Work Sans" pitchFamily="2" charset="0"/>
                        </a:rPr>
                        <a:t>Cundinamarca, Bogotá.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932376062"/>
                  </a:ext>
                </a:extLst>
              </a:tr>
              <a:tr h="994565"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CO" sz="1400" b="1" u="none" strike="noStrike" dirty="0">
                          <a:effectLst/>
                          <a:latin typeface="Work Sans" pitchFamily="2" charset="0"/>
                        </a:rPr>
                        <a:t>Sandra Rodríguez 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CO" sz="1200" u="none" strike="noStrike">
                          <a:effectLst/>
                          <a:latin typeface="Work Sans" pitchFamily="2" charset="0"/>
                        </a:rPr>
                        <a:t>3162576769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CO" sz="1200" u="sng" strike="noStrike" dirty="0">
                          <a:solidFill>
                            <a:schemeClr val="tx1"/>
                          </a:solidFill>
                          <a:effectLst/>
                          <a:latin typeface="Work Sans" pitchFamily="2" charset="0"/>
                        </a:rPr>
                        <a:t>sandrarodriguez@sena.edu.co</a:t>
                      </a:r>
                      <a:endParaRPr lang="es-CO" sz="1200" b="0" i="0" u="sng" strike="noStrike" dirty="0">
                        <a:solidFill>
                          <a:schemeClr val="tx1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rtl="0" fontAlgn="ctr">
                        <a:buNone/>
                      </a:pPr>
                      <a:r>
                        <a:rPr lang="es-CO" sz="1200" u="none" strike="noStrike" dirty="0">
                          <a:effectLst/>
                          <a:latin typeface="Work Sans" pitchFamily="2" charset="0"/>
                        </a:rPr>
                        <a:t>Córdoba, Choco, Guainía, Guaviare, Huila, La Guajira, Magdalena, Meta, Nariño, Norte de Santander, Putumayo, Quindío, Risaralda, San Andrés. Santander, Tolima.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650902992"/>
                  </a:ext>
                </a:extLst>
              </a:tr>
            </a:tbl>
          </a:graphicData>
        </a:graphic>
      </p:graphicFrame>
      <p:pic>
        <p:nvPicPr>
          <p:cNvPr id="10" name="Imagen 9">
            <a:extLst>
              <a:ext uri="{FF2B5EF4-FFF2-40B4-BE49-F238E27FC236}">
                <a16:creationId xmlns:a16="http://schemas.microsoft.com/office/drawing/2014/main" id="{D25C9288-194D-058E-DF7B-BA3C143AB06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" t="12201" r="20600" b="25851"/>
          <a:stretch>
            <a:fillRect/>
          </a:stretch>
        </p:blipFill>
        <p:spPr>
          <a:xfrm>
            <a:off x="7489922" y="353416"/>
            <a:ext cx="4437139" cy="5235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741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F3F5B2-123E-792D-6865-1E6749DD2F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ECA055B2-044A-118F-4660-E8A09E570502}"/>
              </a:ext>
            </a:extLst>
          </p:cNvPr>
          <p:cNvSpPr/>
          <p:nvPr/>
        </p:nvSpPr>
        <p:spPr>
          <a:xfrm>
            <a:off x="261764" y="260648"/>
            <a:ext cx="11737304" cy="6408712"/>
          </a:xfrm>
          <a:prstGeom prst="rect">
            <a:avLst/>
          </a:prstGeom>
          <a:noFill/>
          <a:ln w="57150">
            <a:solidFill>
              <a:srgbClr val="7030A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CO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2BDAD601-6F59-54DA-C4BE-24EF0B13DC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6940" y="5589240"/>
            <a:ext cx="1008112" cy="966592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665BFDC1-5700-DD84-F61B-16CCA01DC69F}"/>
              </a:ext>
            </a:extLst>
          </p:cNvPr>
          <p:cNvSpPr txBox="1"/>
          <p:nvPr/>
        </p:nvSpPr>
        <p:spPr>
          <a:xfrm>
            <a:off x="4691998" y="1591047"/>
            <a:ext cx="6010925" cy="738664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es-CO" b="1" dirty="0">
                <a:latin typeface="Work Sans" pitchFamily="2" charset="0"/>
              </a:rPr>
              <a:t>Modalidades</a:t>
            </a:r>
          </a:p>
          <a:p>
            <a:pPr lvl="0">
              <a:buChar char="•"/>
            </a:pPr>
            <a:r>
              <a:rPr lang="es-CO" sz="1200" dirty="0">
                <a:latin typeface="Work Sans" pitchFamily="2" charset="0"/>
              </a:rPr>
              <a:t>Remoto: Videollamadas, correo, mensajería.</a:t>
            </a:r>
          </a:p>
          <a:p>
            <a:pPr lvl="0">
              <a:buChar char="•"/>
            </a:pPr>
            <a:r>
              <a:rPr lang="es-ES" sz="1200" dirty="0">
                <a:latin typeface="Work Sans" pitchFamily="2" charset="0"/>
              </a:rPr>
              <a:t>Presencial: Visitas técnicas según la complejidad</a:t>
            </a:r>
            <a:endParaRPr lang="es-CO" sz="1200" dirty="0">
              <a:latin typeface="Work Sans" pitchFamily="2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B2BE348A-2718-672E-5BDE-F55EFA3B552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01" t="22000" r="11151" b="16401"/>
          <a:stretch>
            <a:fillRect/>
          </a:stretch>
        </p:blipFill>
        <p:spPr>
          <a:xfrm rot="5400000">
            <a:off x="-801137" y="1467564"/>
            <a:ext cx="6264696" cy="3994879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51D60FC8-60AD-589A-517A-E66538B835A2}"/>
              </a:ext>
            </a:extLst>
          </p:cNvPr>
          <p:cNvSpPr txBox="1"/>
          <p:nvPr/>
        </p:nvSpPr>
        <p:spPr>
          <a:xfrm flipH="1">
            <a:off x="4582244" y="520804"/>
            <a:ext cx="561662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2400" b="1" dirty="0">
                <a:solidFill>
                  <a:srgbClr val="7030A0"/>
                </a:solidFill>
                <a:latin typeface="Work Sans" pitchFamily="2" charset="0"/>
                <a:ea typeface="Work Sans"/>
                <a:cs typeface="Work Sans"/>
                <a:sym typeface="Work Sans"/>
              </a:rPr>
              <a:t>Plan padrino de acompañamiento </a:t>
            </a:r>
          </a:p>
          <a:p>
            <a:r>
              <a:rPr lang="es-CO" sz="2400" b="1" dirty="0">
                <a:solidFill>
                  <a:srgbClr val="7030A0"/>
                </a:solidFill>
                <a:latin typeface="Work Sans" pitchFamily="2" charset="0"/>
                <a:ea typeface="Work Sans"/>
                <a:cs typeface="Work Sans"/>
                <a:sym typeface="Work Sans"/>
              </a:rPr>
              <a:t>y seguimiento a la ejecución </a:t>
            </a:r>
            <a:endParaRPr lang="es-CO" sz="2400" dirty="0">
              <a:solidFill>
                <a:srgbClr val="7030A0"/>
              </a:solidFill>
              <a:latin typeface="Work Sans" pitchFamily="2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BD43A998-76C2-86BD-E2D4-548A00AE211F}"/>
              </a:ext>
            </a:extLst>
          </p:cNvPr>
          <p:cNvSpPr txBox="1"/>
          <p:nvPr/>
        </p:nvSpPr>
        <p:spPr>
          <a:xfrm>
            <a:off x="4779483" y="2537310"/>
            <a:ext cx="5616624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>
                <a:latin typeface="Work Sans" pitchFamily="2" charset="0"/>
              </a:rPr>
              <a:t>Modelo nacional de acompañamiento y fortalecimiento para extensionistas que implementan la estrategia de masa madre en panaderías del país.</a:t>
            </a:r>
          </a:p>
          <a:p>
            <a:endParaRPr lang="es-MX" sz="1200" dirty="0">
              <a:latin typeface="Work Sans" pitchFamily="2" charset="0"/>
            </a:endParaRPr>
          </a:p>
          <a:p>
            <a:r>
              <a:rPr lang="es-MX" sz="1200" dirty="0">
                <a:latin typeface="Work Sans" pitchFamily="2" charset="0"/>
              </a:rPr>
              <a:t>Surge para fortalecer la panificación artesanal y la transferencia tecnológica en panaderías populares y rurales de Colombia.</a:t>
            </a:r>
          </a:p>
          <a:p>
            <a:endParaRPr lang="es-MX" sz="1200" dirty="0">
              <a:latin typeface="Work Sans" pitchFamily="2" charset="0"/>
            </a:endParaRPr>
          </a:p>
          <a:p>
            <a:r>
              <a:rPr lang="es-MX" sz="1200" dirty="0">
                <a:latin typeface="Work Sans" pitchFamily="2" charset="0"/>
              </a:rPr>
              <a:t>Integra componentes técnicos, investigativos, administrativos y de monitoreo, que garantizan la correcta implementación de la estrategia.</a:t>
            </a:r>
          </a:p>
          <a:p>
            <a:endParaRPr lang="es-MX" sz="1200" dirty="0">
              <a:latin typeface="Work Sans" pitchFamily="2" charset="0"/>
            </a:endParaRPr>
          </a:p>
          <a:p>
            <a:r>
              <a:rPr lang="es-MX" sz="1200" dirty="0">
                <a:latin typeface="Work Sans" pitchFamily="2" charset="0"/>
              </a:rPr>
              <a:t>Busca mejorar las capacidades técnicas de los extensionistas y asegurar una transferencia de conocimiento de mayor calidad hacia las panaderías.</a:t>
            </a:r>
          </a:p>
          <a:p>
            <a:endParaRPr lang="es-MX" sz="1200" dirty="0">
              <a:latin typeface="Work Sans" pitchFamily="2" charset="0"/>
            </a:endParaRPr>
          </a:p>
          <a:p>
            <a:r>
              <a:rPr lang="es-MX" sz="1200" dirty="0">
                <a:latin typeface="Work Sans" pitchFamily="2" charset="0"/>
              </a:rPr>
              <a:t>Permite generar información estratégica, seguimiento nacional y mejora continua del proyecto.</a:t>
            </a:r>
          </a:p>
          <a:p>
            <a:endParaRPr lang="es-MX" sz="1200" dirty="0">
              <a:latin typeface="Work Sans" pitchFamily="2" charset="0"/>
            </a:endParaRPr>
          </a:p>
          <a:p>
            <a:r>
              <a:rPr lang="es-MX" sz="1200" dirty="0">
                <a:latin typeface="Work Sans" pitchFamily="2" charset="0"/>
              </a:rPr>
              <a:t>Contribuye al impacto productivo, social y cultural del sector panadero, promoviendo el uso de fermentación natural con masa madre.</a:t>
            </a:r>
            <a:endParaRPr lang="es-CO" sz="1200" dirty="0">
              <a:latin typeface="Work Sans" pitchFamily="2" charset="0"/>
            </a:endParaRPr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18220FC5-42E9-9923-3DC4-CC6BD79D2AE1}"/>
              </a:ext>
            </a:extLst>
          </p:cNvPr>
          <p:cNvSpPr/>
          <p:nvPr/>
        </p:nvSpPr>
        <p:spPr>
          <a:xfrm>
            <a:off x="4691998" y="2492896"/>
            <a:ext cx="6010925" cy="738664"/>
          </a:xfrm>
          <a:prstGeom prst="rect">
            <a:avLst/>
          </a:prstGeom>
          <a:noFill/>
          <a:ln w="28575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CO"/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CFE30E2F-EB95-AE4A-3C82-7D20ADEBD47C}"/>
              </a:ext>
            </a:extLst>
          </p:cNvPr>
          <p:cNvSpPr/>
          <p:nvPr/>
        </p:nvSpPr>
        <p:spPr>
          <a:xfrm>
            <a:off x="4691996" y="3309292"/>
            <a:ext cx="6010925" cy="441058"/>
          </a:xfrm>
          <a:prstGeom prst="rect">
            <a:avLst/>
          </a:prstGeom>
          <a:noFill/>
          <a:ln w="28575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CO"/>
          </a:p>
        </p:txBody>
      </p:sp>
      <p:sp>
        <p:nvSpPr>
          <p:cNvPr id="18" name="Rectángulo 17">
            <a:extLst>
              <a:ext uri="{FF2B5EF4-FFF2-40B4-BE49-F238E27FC236}">
                <a16:creationId xmlns:a16="http://schemas.microsoft.com/office/drawing/2014/main" id="{35467895-B612-E9CE-C804-830E3327AAC7}"/>
              </a:ext>
            </a:extLst>
          </p:cNvPr>
          <p:cNvSpPr/>
          <p:nvPr/>
        </p:nvSpPr>
        <p:spPr>
          <a:xfrm>
            <a:off x="4691997" y="3828082"/>
            <a:ext cx="6010925" cy="441058"/>
          </a:xfrm>
          <a:prstGeom prst="rect">
            <a:avLst/>
          </a:prstGeom>
          <a:noFill/>
          <a:ln w="28575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CO"/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5E9B4F8C-4700-9E87-7073-2268EF8926F8}"/>
              </a:ext>
            </a:extLst>
          </p:cNvPr>
          <p:cNvSpPr/>
          <p:nvPr/>
        </p:nvSpPr>
        <p:spPr>
          <a:xfrm>
            <a:off x="4691996" y="4365104"/>
            <a:ext cx="6010925" cy="593700"/>
          </a:xfrm>
          <a:prstGeom prst="rect">
            <a:avLst/>
          </a:prstGeom>
          <a:noFill/>
          <a:ln w="28575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CO"/>
          </a:p>
        </p:txBody>
      </p:sp>
      <p:sp>
        <p:nvSpPr>
          <p:cNvPr id="20" name="Rectángulo 19">
            <a:extLst>
              <a:ext uri="{FF2B5EF4-FFF2-40B4-BE49-F238E27FC236}">
                <a16:creationId xmlns:a16="http://schemas.microsoft.com/office/drawing/2014/main" id="{99548D39-0083-ED37-0DCC-50EA44CE6B4D}"/>
              </a:ext>
            </a:extLst>
          </p:cNvPr>
          <p:cNvSpPr/>
          <p:nvPr/>
        </p:nvSpPr>
        <p:spPr>
          <a:xfrm>
            <a:off x="4691997" y="5076174"/>
            <a:ext cx="6010925" cy="441058"/>
          </a:xfrm>
          <a:prstGeom prst="rect">
            <a:avLst/>
          </a:prstGeom>
          <a:noFill/>
          <a:ln w="28575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CO"/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DBFCBA6F-A8EF-C1DC-3572-C5F6399E9F90}"/>
              </a:ext>
            </a:extLst>
          </p:cNvPr>
          <p:cNvSpPr/>
          <p:nvPr/>
        </p:nvSpPr>
        <p:spPr>
          <a:xfrm>
            <a:off x="4691997" y="5652238"/>
            <a:ext cx="6010925" cy="441058"/>
          </a:xfrm>
          <a:prstGeom prst="rect">
            <a:avLst/>
          </a:prstGeom>
          <a:noFill/>
          <a:ln w="28575" cap="flat" cmpd="sng" algn="ctr">
            <a:solidFill>
              <a:srgbClr val="7030A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29852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Persona preparando comida en una cocina&#10;&#10;El contenido generado por IA puede ser incorrecto.">
            <a:extLst>
              <a:ext uri="{FF2B5EF4-FFF2-40B4-BE49-F238E27FC236}">
                <a16:creationId xmlns:a16="http://schemas.microsoft.com/office/drawing/2014/main" id="{299F5211-508D-3528-B986-17CB24D7C557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10" b="37400"/>
          <a:stretch>
            <a:fillRect/>
          </a:stretch>
        </p:blipFill>
        <p:spPr>
          <a:xfrm>
            <a:off x="333771" y="404664"/>
            <a:ext cx="11521248" cy="6151168"/>
          </a:xfrm>
          <a:prstGeom prst="rect">
            <a:avLst/>
          </a:prstGeom>
        </p:spPr>
      </p:pic>
      <p:sp>
        <p:nvSpPr>
          <p:cNvPr id="3" name="Título 2">
            <a:extLst>
              <a:ext uri="{FF2B5EF4-FFF2-40B4-BE49-F238E27FC236}">
                <a16:creationId xmlns:a16="http://schemas.microsoft.com/office/drawing/2014/main" id="{8583B82F-44B9-AC9E-E38E-B082BB4FD5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550" y="2996952"/>
            <a:ext cx="11251502" cy="1080120"/>
          </a:xfrm>
        </p:spPr>
        <p:txBody>
          <a:bodyPr>
            <a:normAutofit fontScale="90000"/>
          </a:bodyPr>
          <a:lstStyle/>
          <a:p>
            <a:pPr algn="ctr"/>
            <a:r>
              <a:rPr lang="es-MX" sz="5400" b="1" dirty="0">
                <a:solidFill>
                  <a:srgbClr val="7030A0"/>
                </a:solidFill>
                <a:latin typeface="Work Sans" pitchFamily="2" charset="0"/>
              </a:rPr>
              <a:t>Inquietudes </a:t>
            </a:r>
            <a:br>
              <a:rPr lang="es-MX" sz="5400" b="1" dirty="0">
                <a:solidFill>
                  <a:srgbClr val="7030A0"/>
                </a:solidFill>
                <a:latin typeface="Work Sans" pitchFamily="2" charset="0"/>
              </a:rPr>
            </a:br>
            <a:r>
              <a:rPr lang="es-MX" sz="5400" b="1" dirty="0">
                <a:solidFill>
                  <a:srgbClr val="7030A0"/>
                </a:solidFill>
                <a:latin typeface="Work Sans" pitchFamily="2" charset="0"/>
              </a:rPr>
              <a:t>y/o preguntas</a:t>
            </a:r>
            <a:endParaRPr lang="es-CO" sz="5400" b="1" dirty="0">
              <a:solidFill>
                <a:srgbClr val="7030A0"/>
              </a:solidFill>
              <a:latin typeface="Work Sans" pitchFamily="2" charset="0"/>
            </a:endParaRP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71237865-5B4E-E945-D454-A7D222B6C4D4}"/>
              </a:ext>
            </a:extLst>
          </p:cNvPr>
          <p:cNvSpPr/>
          <p:nvPr/>
        </p:nvSpPr>
        <p:spPr>
          <a:xfrm>
            <a:off x="261764" y="260648"/>
            <a:ext cx="11737304" cy="6408712"/>
          </a:xfrm>
          <a:prstGeom prst="rect">
            <a:avLst/>
          </a:prstGeom>
          <a:noFill/>
          <a:ln w="57150">
            <a:solidFill>
              <a:srgbClr val="7030A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CO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8ED65012-F737-8964-FDB7-6D3054A9DC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6940" y="5589240"/>
            <a:ext cx="1008112" cy="966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126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Marcador de posición de imagen 11">
            <a:extLst>
              <a:ext uri="{FF2B5EF4-FFF2-40B4-BE49-F238E27FC236}">
                <a16:creationId xmlns:a16="http://schemas.microsoft.com/office/drawing/2014/main" id="{00F2E24F-0550-AC18-C658-B9E5F8BAE118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977" b="15977"/>
          <a:stretch>
            <a:fillRect/>
          </a:stretch>
        </p:blipFill>
        <p:spPr>
          <a:xfrm>
            <a:off x="315579" y="497432"/>
            <a:ext cx="11629674" cy="5935144"/>
          </a:xfrm>
        </p:spPr>
      </p:pic>
      <p:sp>
        <p:nvSpPr>
          <p:cNvPr id="13" name="Rectángulo 12">
            <a:extLst>
              <a:ext uri="{FF2B5EF4-FFF2-40B4-BE49-F238E27FC236}">
                <a16:creationId xmlns:a16="http://schemas.microsoft.com/office/drawing/2014/main" id="{2C565A5B-7A32-C1E4-1A41-CEA39979ACD4}"/>
              </a:ext>
            </a:extLst>
          </p:cNvPr>
          <p:cNvSpPr/>
          <p:nvPr/>
        </p:nvSpPr>
        <p:spPr>
          <a:xfrm>
            <a:off x="261764" y="260648"/>
            <a:ext cx="11737304" cy="6408712"/>
          </a:xfrm>
          <a:prstGeom prst="rect">
            <a:avLst/>
          </a:prstGeom>
          <a:noFill/>
          <a:ln w="57150">
            <a:solidFill>
              <a:srgbClr val="7030A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CO"/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16816944-81E5-1C01-3FAD-7D4A4D4FC0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6940" y="5589240"/>
            <a:ext cx="1008112" cy="966592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40DCEC2D-D4F6-C987-BB28-EB57D2CE9C0A}"/>
              </a:ext>
            </a:extLst>
          </p:cNvPr>
          <p:cNvSpPr txBox="1"/>
          <p:nvPr/>
        </p:nvSpPr>
        <p:spPr>
          <a:xfrm>
            <a:off x="3781060" y="2644170"/>
            <a:ext cx="46987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9600" b="1" dirty="0">
                <a:solidFill>
                  <a:srgbClr val="7030A0"/>
                </a:solidFill>
                <a:latin typeface="Work Sans" pitchFamily="2" charset="0"/>
              </a:rPr>
              <a:t>Gracias</a:t>
            </a:r>
            <a:endParaRPr lang="es-CO" sz="9600" b="1" dirty="0">
              <a:solidFill>
                <a:srgbClr val="7030A0"/>
              </a:solidFill>
              <a:latin typeface="Work San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3172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ctrTitle"/>
          </p:nvPr>
        </p:nvSpPr>
        <p:spPr>
          <a:xfrm>
            <a:off x="5750575" y="410861"/>
            <a:ext cx="4876801" cy="892552"/>
          </a:xfrm>
          <a:ln>
            <a:noFill/>
          </a:ln>
        </p:spPr>
        <p:txBody>
          <a:bodyPr rtlCol="0"/>
          <a:lstStyle/>
          <a:p>
            <a:pPr algn="ctr" rtl="0"/>
            <a:r>
              <a:rPr lang="es-ES" b="1" dirty="0">
                <a:solidFill>
                  <a:srgbClr val="7030A0"/>
                </a:solidFill>
                <a:latin typeface="Work Sans" pitchFamily="2" charset="0"/>
              </a:rPr>
              <a:t>Nuestra Meta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8B1BE4CF-4C25-24F6-C31F-266241A8D5EF}"/>
              </a:ext>
            </a:extLst>
          </p:cNvPr>
          <p:cNvSpPr/>
          <p:nvPr/>
        </p:nvSpPr>
        <p:spPr>
          <a:xfrm>
            <a:off x="261764" y="260648"/>
            <a:ext cx="11737304" cy="6408712"/>
          </a:xfrm>
          <a:prstGeom prst="rect">
            <a:avLst/>
          </a:prstGeom>
          <a:noFill/>
          <a:ln w="57150">
            <a:solidFill>
              <a:srgbClr val="7030A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CO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A267B12F-95EA-DA37-7684-ACBB685FED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6940" y="5589240"/>
            <a:ext cx="1008112" cy="966592"/>
          </a:xfrm>
          <a:prstGeom prst="rect">
            <a:avLst/>
          </a:prstGeom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BA1DAE37-B0CE-892A-0799-47C468058ABE}"/>
              </a:ext>
            </a:extLst>
          </p:cNvPr>
          <p:cNvSpPr txBox="1"/>
          <p:nvPr/>
        </p:nvSpPr>
        <p:spPr>
          <a:xfrm>
            <a:off x="5956261" y="2172708"/>
            <a:ext cx="175133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4400" b="1" dirty="0">
                <a:solidFill>
                  <a:srgbClr val="7030A0"/>
                </a:solidFill>
                <a:latin typeface="Work Sans" pitchFamily="2" charset="0"/>
              </a:rPr>
              <a:t>3.674</a:t>
            </a:r>
          </a:p>
        </p:txBody>
      </p:sp>
      <p:pic>
        <p:nvPicPr>
          <p:cNvPr id="17" name="Marcador de posición de imagen 16">
            <a:extLst>
              <a:ext uri="{FF2B5EF4-FFF2-40B4-BE49-F238E27FC236}">
                <a16:creationId xmlns:a16="http://schemas.microsoft.com/office/drawing/2014/main" id="{26DA0119-64C6-0450-A14F-DE7871AD276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31" b="616"/>
          <a:stretch>
            <a:fillRect/>
          </a:stretch>
        </p:blipFill>
        <p:spPr>
          <a:xfrm>
            <a:off x="316541" y="286678"/>
            <a:ext cx="4625743" cy="6339908"/>
          </a:xfrm>
          <a:prstGeom prst="rect">
            <a:avLst/>
          </a:prstGeom>
          <a:solidFill>
            <a:srgbClr val="75BDA7">
              <a:lumMod val="60000"/>
              <a:lumOff val="40000"/>
            </a:srgbClr>
          </a:solidFill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2E0F643F-35BB-5C3C-1744-A514915E11CE}"/>
              </a:ext>
            </a:extLst>
          </p:cNvPr>
          <p:cNvSpPr txBox="1"/>
          <p:nvPr/>
        </p:nvSpPr>
        <p:spPr>
          <a:xfrm>
            <a:off x="6705148" y="1326216"/>
            <a:ext cx="30852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s-CO" sz="2000" dirty="0">
                <a:latin typeface="Work Sans" pitchFamily="2" charset="0"/>
              </a:rPr>
              <a:t>Desde </a:t>
            </a:r>
            <a:r>
              <a:rPr lang="es-CO" sz="2000" b="1" dirty="0">
                <a:solidFill>
                  <a:srgbClr val="7030A0"/>
                </a:solidFill>
                <a:latin typeface="Work Sans" pitchFamily="2" charset="0"/>
              </a:rPr>
              <a:t>San Andrés </a:t>
            </a:r>
            <a:br>
              <a:rPr lang="es-CO" sz="2000" dirty="0">
                <a:latin typeface="Work Sans" pitchFamily="2" charset="0"/>
              </a:rPr>
            </a:br>
            <a:r>
              <a:rPr lang="es-CO" sz="2000" dirty="0">
                <a:latin typeface="Work Sans" pitchFamily="2" charset="0"/>
              </a:rPr>
              <a:t>hasta el </a:t>
            </a:r>
            <a:r>
              <a:rPr lang="es-CO" sz="2000" b="1" dirty="0">
                <a:solidFill>
                  <a:srgbClr val="7030A0"/>
                </a:solidFill>
                <a:latin typeface="Work Sans" pitchFamily="2" charset="0"/>
              </a:rPr>
              <a:t>Amazonas. </a:t>
            </a: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AB451BFB-726C-6734-E431-51E8E3BA4F4A}"/>
              </a:ext>
            </a:extLst>
          </p:cNvPr>
          <p:cNvSpPr txBox="1"/>
          <p:nvPr/>
        </p:nvSpPr>
        <p:spPr>
          <a:xfrm>
            <a:off x="5561831" y="2839819"/>
            <a:ext cx="25922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200" dirty="0">
                <a:latin typeface="Work Sans" pitchFamily="2" charset="0"/>
              </a:rPr>
              <a:t>Panaderías nuevas </a:t>
            </a:r>
            <a:br>
              <a:rPr lang="es-ES" sz="1200" dirty="0">
                <a:latin typeface="Work Sans" pitchFamily="2" charset="0"/>
              </a:rPr>
            </a:br>
            <a:r>
              <a:rPr lang="es-ES" sz="1200" dirty="0">
                <a:latin typeface="Work Sans" pitchFamily="2" charset="0"/>
              </a:rPr>
              <a:t>populares y campesinas.</a:t>
            </a:r>
            <a:endParaRPr lang="es-CO" sz="1200" dirty="0"/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5B5D263D-6440-A005-D7AF-784AA5878962}"/>
              </a:ext>
            </a:extLst>
          </p:cNvPr>
          <p:cNvSpPr txBox="1"/>
          <p:nvPr/>
        </p:nvSpPr>
        <p:spPr>
          <a:xfrm>
            <a:off x="8385179" y="2155644"/>
            <a:ext cx="175133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4400" b="1" dirty="0">
                <a:solidFill>
                  <a:srgbClr val="7030A0"/>
                </a:solidFill>
                <a:latin typeface="Work Sans" pitchFamily="2" charset="0"/>
              </a:rPr>
              <a:t>3.674</a:t>
            </a: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6FA01FEA-D1F0-5429-2CA3-68872E4ECE6F}"/>
              </a:ext>
            </a:extLst>
          </p:cNvPr>
          <p:cNvSpPr txBox="1"/>
          <p:nvPr/>
        </p:nvSpPr>
        <p:spPr>
          <a:xfrm>
            <a:off x="7904780" y="2846012"/>
            <a:ext cx="25922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200" dirty="0">
                <a:latin typeface="Work Sans" pitchFamily="2" charset="0"/>
              </a:rPr>
              <a:t>Panaderías profundizadas</a:t>
            </a:r>
            <a:br>
              <a:rPr lang="es-ES" sz="1200" dirty="0">
                <a:latin typeface="Work Sans" pitchFamily="2" charset="0"/>
              </a:rPr>
            </a:br>
            <a:r>
              <a:rPr lang="es-ES" sz="1200" dirty="0">
                <a:latin typeface="Work Sans" pitchFamily="2" charset="0"/>
              </a:rPr>
              <a:t>en pan de masa madre.</a:t>
            </a:r>
            <a:endParaRPr lang="es-CO" sz="1200" dirty="0"/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60E10E1E-451B-B40B-7378-FD31BB8B1EB2}"/>
              </a:ext>
            </a:extLst>
          </p:cNvPr>
          <p:cNvSpPr txBox="1"/>
          <p:nvPr/>
        </p:nvSpPr>
        <p:spPr>
          <a:xfrm>
            <a:off x="5991118" y="3471557"/>
            <a:ext cx="175133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400" b="1" dirty="0">
                <a:solidFill>
                  <a:srgbClr val="7030A0"/>
                </a:solidFill>
                <a:latin typeface="Work Sans" pitchFamily="2" charset="0"/>
              </a:rPr>
              <a:t>95</a:t>
            </a: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F1E4354D-6031-83A8-9185-B6EAC857D85A}"/>
              </a:ext>
            </a:extLst>
          </p:cNvPr>
          <p:cNvSpPr txBox="1"/>
          <p:nvPr/>
        </p:nvSpPr>
        <p:spPr>
          <a:xfrm>
            <a:off x="5596688" y="4138668"/>
            <a:ext cx="259228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200" dirty="0">
                <a:latin typeface="Work Sans" pitchFamily="2" charset="0"/>
              </a:rPr>
              <a:t>Extensionistas en territorio.</a:t>
            </a:r>
            <a:endParaRPr lang="es-CO" sz="1200" dirty="0"/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53C21D83-2048-C30C-B142-830517D40E91}"/>
              </a:ext>
            </a:extLst>
          </p:cNvPr>
          <p:cNvSpPr txBox="1"/>
          <p:nvPr/>
        </p:nvSpPr>
        <p:spPr>
          <a:xfrm>
            <a:off x="8429480" y="3452476"/>
            <a:ext cx="175133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400" b="1" dirty="0">
                <a:solidFill>
                  <a:srgbClr val="7030A0"/>
                </a:solidFill>
                <a:latin typeface="Work Sans" pitchFamily="2" charset="0"/>
              </a:rPr>
              <a:t>58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CBEDF451-4E90-7404-C42A-7B710E90ABA1}"/>
              </a:ext>
            </a:extLst>
          </p:cNvPr>
          <p:cNvSpPr txBox="1"/>
          <p:nvPr/>
        </p:nvSpPr>
        <p:spPr>
          <a:xfrm>
            <a:off x="8035050" y="4119587"/>
            <a:ext cx="259228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200" dirty="0">
                <a:latin typeface="Work Sans" pitchFamily="2" charset="0"/>
              </a:rPr>
              <a:t>Centros de formación.</a:t>
            </a:r>
            <a:endParaRPr lang="es-CO" sz="1200" dirty="0"/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D54D6962-8E6D-C9E8-716B-BDEE97E28D30}"/>
              </a:ext>
            </a:extLst>
          </p:cNvPr>
          <p:cNvSpPr txBox="1"/>
          <p:nvPr/>
        </p:nvSpPr>
        <p:spPr>
          <a:xfrm>
            <a:off x="6816094" y="4396586"/>
            <a:ext cx="1232684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6600" b="1" dirty="0">
                <a:solidFill>
                  <a:srgbClr val="7030A0"/>
                </a:solidFill>
                <a:latin typeface="Work Sans" pitchFamily="2" charset="0"/>
              </a:rPr>
              <a:t>1</a:t>
            </a: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7BD44B36-A543-AD90-365F-246B81C02B79}"/>
              </a:ext>
            </a:extLst>
          </p:cNvPr>
          <p:cNvSpPr txBox="1"/>
          <p:nvPr/>
        </p:nvSpPr>
        <p:spPr>
          <a:xfrm>
            <a:off x="7742456" y="4721761"/>
            <a:ext cx="25922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200" dirty="0">
                <a:latin typeface="Work Sans" pitchFamily="2" charset="0"/>
              </a:rPr>
              <a:t>Banco de masa madre en Colombia y América Latina. </a:t>
            </a:r>
            <a:endParaRPr lang="es-CO" sz="1200" dirty="0"/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AEA611A1-7EE7-28D3-CAE7-066D283F1E84}"/>
              </a:ext>
            </a:extLst>
          </p:cNvPr>
          <p:cNvSpPr txBox="1"/>
          <p:nvPr/>
        </p:nvSpPr>
        <p:spPr>
          <a:xfrm>
            <a:off x="6299329" y="5329375"/>
            <a:ext cx="190954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400" b="1" dirty="0">
                <a:solidFill>
                  <a:srgbClr val="7030A0"/>
                </a:solidFill>
                <a:latin typeface="Work Sans" pitchFamily="2" charset="0"/>
              </a:rPr>
              <a:t>5.000</a:t>
            </a: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1FDD656E-9B92-76D9-596E-4E8E83C279EB}"/>
              </a:ext>
            </a:extLst>
          </p:cNvPr>
          <p:cNvSpPr txBox="1"/>
          <p:nvPr/>
        </p:nvSpPr>
        <p:spPr>
          <a:xfrm>
            <a:off x="6378400" y="5884695"/>
            <a:ext cx="180749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400" b="1" dirty="0">
                <a:solidFill>
                  <a:srgbClr val="7030A0"/>
                </a:solidFill>
                <a:latin typeface="Work Sans" pitchFamily="2" charset="0"/>
              </a:rPr>
              <a:t>Millones</a:t>
            </a: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B488D49E-EB92-40D3-A6AF-FE54D539655D}"/>
              </a:ext>
            </a:extLst>
          </p:cNvPr>
          <p:cNvSpPr txBox="1"/>
          <p:nvPr/>
        </p:nvSpPr>
        <p:spPr>
          <a:xfrm>
            <a:off x="8259223" y="5579899"/>
            <a:ext cx="25922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200" dirty="0">
                <a:latin typeface="Work Sans" pitchFamily="2" charset="0"/>
              </a:rPr>
              <a:t>Recursos </a:t>
            </a:r>
            <a:br>
              <a:rPr lang="es-ES" sz="1200" dirty="0">
                <a:latin typeface="Work Sans" pitchFamily="2" charset="0"/>
              </a:rPr>
            </a:br>
            <a:r>
              <a:rPr lang="es-ES" sz="1200" dirty="0">
                <a:latin typeface="Work Sans" pitchFamily="2" charset="0"/>
              </a:rPr>
              <a:t>Asignados . </a:t>
            </a:r>
            <a:endParaRPr lang="es-CO" sz="1200" dirty="0"/>
          </a:p>
        </p:txBody>
      </p:sp>
    </p:spTree>
    <p:extLst>
      <p:ext uri="{BB962C8B-B14F-4D97-AF65-F5344CB8AC3E}">
        <p14:creationId xmlns:p14="http://schemas.microsoft.com/office/powerpoint/2010/main" val="2808920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06054D-6774-57BA-6D10-E215EB03F4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268AEF90-8A56-02A3-19DD-1D2BA213B5FD}"/>
              </a:ext>
            </a:extLst>
          </p:cNvPr>
          <p:cNvSpPr/>
          <p:nvPr/>
        </p:nvSpPr>
        <p:spPr>
          <a:xfrm>
            <a:off x="261764" y="260648"/>
            <a:ext cx="11737304" cy="6408712"/>
          </a:xfrm>
          <a:prstGeom prst="rect">
            <a:avLst/>
          </a:prstGeom>
          <a:noFill/>
          <a:ln w="57150">
            <a:solidFill>
              <a:srgbClr val="7030A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CO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DE499956-330A-8A52-F931-CD8C2EE267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6940" y="5589240"/>
            <a:ext cx="1008112" cy="966592"/>
          </a:xfrm>
          <a:prstGeom prst="rect">
            <a:avLst/>
          </a:prstGeom>
        </p:spPr>
      </p:pic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FBF44737-FE6D-646E-6F7B-64264A9426F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87155503"/>
              </p:ext>
            </p:extLst>
          </p:nvPr>
        </p:nvGraphicFramePr>
        <p:xfrm>
          <a:off x="302115" y="1510438"/>
          <a:ext cx="11737305" cy="36879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Google Shape;155;p6">
            <a:extLst>
              <a:ext uri="{FF2B5EF4-FFF2-40B4-BE49-F238E27FC236}">
                <a16:creationId xmlns:a16="http://schemas.microsoft.com/office/drawing/2014/main" id="{10C4B8EA-B803-00E8-6AFA-B44BEB3B4797}"/>
              </a:ext>
            </a:extLst>
          </p:cNvPr>
          <p:cNvSpPr txBox="1"/>
          <p:nvPr/>
        </p:nvSpPr>
        <p:spPr>
          <a:xfrm>
            <a:off x="700781" y="842854"/>
            <a:ext cx="10616236" cy="806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1" tIns="45688" rIns="91401" bIns="45688" anchor="t" anchorCtr="0">
            <a:noAutofit/>
          </a:bodyPr>
          <a:lstStyle/>
          <a:p>
            <a:pPr>
              <a:lnSpc>
                <a:spcPct val="90000"/>
              </a:lnSpc>
              <a:buClr>
                <a:srgbClr val="38AA00"/>
              </a:buClr>
              <a:buSzPts val="3600"/>
            </a:pPr>
            <a:r>
              <a:rPr lang="es-ES" sz="2799" b="1" dirty="0">
                <a:solidFill>
                  <a:srgbClr val="7030A0"/>
                </a:solidFill>
                <a:latin typeface="Work Sans"/>
                <a:ea typeface="Work Sans"/>
                <a:cs typeface="Work Sans"/>
                <a:sym typeface="Work Sans"/>
              </a:rPr>
              <a:t>Focalización de las metas en el territorio nacional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1795B063-C4B8-FF84-4511-4A4EC743A3F9}"/>
              </a:ext>
            </a:extLst>
          </p:cNvPr>
          <p:cNvSpPr txBox="1"/>
          <p:nvPr/>
        </p:nvSpPr>
        <p:spPr>
          <a:xfrm>
            <a:off x="3785853" y="5313215"/>
            <a:ext cx="175133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4400" b="1" dirty="0">
                <a:solidFill>
                  <a:srgbClr val="7030A0"/>
                </a:solidFill>
                <a:latin typeface="Work Sans" pitchFamily="2" charset="0"/>
              </a:rPr>
              <a:t>3.674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DE3F6A4D-4E56-4C0A-63E3-5196E84AC2E5}"/>
              </a:ext>
            </a:extLst>
          </p:cNvPr>
          <p:cNvSpPr txBox="1"/>
          <p:nvPr/>
        </p:nvSpPr>
        <p:spPr>
          <a:xfrm>
            <a:off x="3391423" y="5980326"/>
            <a:ext cx="25922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200" dirty="0">
                <a:latin typeface="Work Sans" pitchFamily="2" charset="0"/>
              </a:rPr>
              <a:t>Panaderías nuevas </a:t>
            </a:r>
            <a:br>
              <a:rPr lang="es-ES" sz="1200" dirty="0">
                <a:latin typeface="Work Sans" pitchFamily="2" charset="0"/>
              </a:rPr>
            </a:br>
            <a:r>
              <a:rPr lang="es-ES" sz="1200" dirty="0">
                <a:latin typeface="Work Sans" pitchFamily="2" charset="0"/>
              </a:rPr>
              <a:t>populares y campesinas.</a:t>
            </a:r>
            <a:endParaRPr lang="es-CO" sz="1200" dirty="0"/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4E3B5BFE-163A-A594-8C39-02A27E11EB89}"/>
              </a:ext>
            </a:extLst>
          </p:cNvPr>
          <p:cNvSpPr txBox="1"/>
          <p:nvPr/>
        </p:nvSpPr>
        <p:spPr>
          <a:xfrm>
            <a:off x="6214771" y="5296151"/>
            <a:ext cx="175133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4400" b="1" dirty="0">
                <a:solidFill>
                  <a:srgbClr val="7030A0"/>
                </a:solidFill>
                <a:latin typeface="Work Sans" pitchFamily="2" charset="0"/>
              </a:rPr>
              <a:t>3.674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9D667505-3290-4681-A865-13CD08E754F2}"/>
              </a:ext>
            </a:extLst>
          </p:cNvPr>
          <p:cNvSpPr txBox="1"/>
          <p:nvPr/>
        </p:nvSpPr>
        <p:spPr>
          <a:xfrm>
            <a:off x="5734372" y="5986519"/>
            <a:ext cx="25922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200" dirty="0">
                <a:latin typeface="Work Sans" pitchFamily="2" charset="0"/>
              </a:rPr>
              <a:t>Panaderías profundizadas</a:t>
            </a:r>
            <a:br>
              <a:rPr lang="es-ES" sz="1200" dirty="0">
                <a:latin typeface="Work Sans" pitchFamily="2" charset="0"/>
              </a:rPr>
            </a:br>
            <a:r>
              <a:rPr lang="es-ES" sz="1200" dirty="0">
                <a:latin typeface="Work Sans" pitchFamily="2" charset="0"/>
              </a:rPr>
              <a:t>en pan de masa madre.</a:t>
            </a:r>
            <a:endParaRPr lang="es-CO" sz="1200" dirty="0"/>
          </a:p>
        </p:txBody>
      </p:sp>
    </p:spTree>
    <p:extLst>
      <p:ext uri="{BB962C8B-B14F-4D97-AF65-F5344CB8AC3E}">
        <p14:creationId xmlns:p14="http://schemas.microsoft.com/office/powerpoint/2010/main" val="2147841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9D2CAD-3ABE-CF30-EC1B-CA2FAD9F50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2C94196A-8786-6158-72C0-7D15B9943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720" y="548680"/>
            <a:ext cx="8086972" cy="1170220"/>
          </a:xfrm>
        </p:spPr>
        <p:txBody>
          <a:bodyPr rtlCol="0">
            <a:normAutofit/>
          </a:bodyPr>
          <a:lstStyle/>
          <a:p>
            <a:pPr rtl="0"/>
            <a:r>
              <a:rPr lang="es-ES" b="1" dirty="0">
                <a:solidFill>
                  <a:srgbClr val="7030A0"/>
                </a:solidFill>
                <a:latin typeface="Work Sans" pitchFamily="2" charset="0"/>
              </a:rPr>
              <a:t>Nuestro horizonte de ejecución 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47B22F96-CD10-E574-EFDA-ADB36D54EDE0}"/>
              </a:ext>
            </a:extLst>
          </p:cNvPr>
          <p:cNvSpPr/>
          <p:nvPr/>
        </p:nvSpPr>
        <p:spPr>
          <a:xfrm>
            <a:off x="261764" y="260648"/>
            <a:ext cx="11737304" cy="6408712"/>
          </a:xfrm>
          <a:prstGeom prst="rect">
            <a:avLst/>
          </a:prstGeom>
          <a:noFill/>
          <a:ln w="57150">
            <a:solidFill>
              <a:srgbClr val="7030A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CO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CDD78169-0ED1-583A-AE6B-06B7A8BA745E}"/>
              </a:ext>
            </a:extLst>
          </p:cNvPr>
          <p:cNvSpPr txBox="1"/>
          <p:nvPr/>
        </p:nvSpPr>
        <p:spPr>
          <a:xfrm>
            <a:off x="837828" y="1701280"/>
            <a:ext cx="30963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>
                <a:latin typeface="Work Sans" pitchFamily="2" charset="0"/>
              </a:rPr>
              <a:t>Metas de Panaderías </a:t>
            </a:r>
            <a:endParaRPr lang="es-CO" sz="2000" b="1" dirty="0">
              <a:latin typeface="Work Sans" pitchFamily="2" charset="0"/>
            </a:endParaRP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080C10D8-FF94-F68C-3524-7E4F97EB43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6940" y="5589240"/>
            <a:ext cx="1008112" cy="966592"/>
          </a:xfrm>
          <a:prstGeom prst="rect">
            <a:avLst/>
          </a:prstGeom>
        </p:spPr>
      </p:pic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9F76C83C-D844-BBDF-4249-E38C155AAD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0436880"/>
              </p:ext>
            </p:extLst>
          </p:nvPr>
        </p:nvGraphicFramePr>
        <p:xfrm>
          <a:off x="333772" y="2787476"/>
          <a:ext cx="11377266" cy="2436895"/>
        </p:xfrm>
        <a:graphic>
          <a:graphicData uri="http://schemas.openxmlformats.org/drawingml/2006/table">
            <a:tbl>
              <a:tblPr>
                <a:tableStyleId>{912C8C85-51F0-491E-9774-3900AFEF0FD7}</a:tableStyleId>
              </a:tblPr>
              <a:tblGrid>
                <a:gridCol w="1544017">
                  <a:extLst>
                    <a:ext uri="{9D8B030D-6E8A-4147-A177-3AD203B41FA5}">
                      <a16:colId xmlns:a16="http://schemas.microsoft.com/office/drawing/2014/main" val="3987617425"/>
                    </a:ext>
                  </a:extLst>
                </a:gridCol>
                <a:gridCol w="1022718">
                  <a:extLst>
                    <a:ext uri="{9D8B030D-6E8A-4147-A177-3AD203B41FA5}">
                      <a16:colId xmlns:a16="http://schemas.microsoft.com/office/drawing/2014/main" val="2458534446"/>
                    </a:ext>
                  </a:extLst>
                </a:gridCol>
                <a:gridCol w="1009390">
                  <a:extLst>
                    <a:ext uri="{9D8B030D-6E8A-4147-A177-3AD203B41FA5}">
                      <a16:colId xmlns:a16="http://schemas.microsoft.com/office/drawing/2014/main" val="3104454210"/>
                    </a:ext>
                  </a:extLst>
                </a:gridCol>
                <a:gridCol w="793092">
                  <a:extLst>
                    <a:ext uri="{9D8B030D-6E8A-4147-A177-3AD203B41FA5}">
                      <a16:colId xmlns:a16="http://schemas.microsoft.com/office/drawing/2014/main" val="2305818747"/>
                    </a:ext>
                  </a:extLst>
                </a:gridCol>
                <a:gridCol w="793092">
                  <a:extLst>
                    <a:ext uri="{9D8B030D-6E8A-4147-A177-3AD203B41FA5}">
                      <a16:colId xmlns:a16="http://schemas.microsoft.com/office/drawing/2014/main" val="3361570322"/>
                    </a:ext>
                  </a:extLst>
                </a:gridCol>
                <a:gridCol w="793092">
                  <a:extLst>
                    <a:ext uri="{9D8B030D-6E8A-4147-A177-3AD203B41FA5}">
                      <a16:colId xmlns:a16="http://schemas.microsoft.com/office/drawing/2014/main" val="1918447712"/>
                    </a:ext>
                  </a:extLst>
                </a:gridCol>
                <a:gridCol w="793092">
                  <a:extLst>
                    <a:ext uri="{9D8B030D-6E8A-4147-A177-3AD203B41FA5}">
                      <a16:colId xmlns:a16="http://schemas.microsoft.com/office/drawing/2014/main" val="1668300069"/>
                    </a:ext>
                  </a:extLst>
                </a:gridCol>
                <a:gridCol w="793092">
                  <a:extLst>
                    <a:ext uri="{9D8B030D-6E8A-4147-A177-3AD203B41FA5}">
                      <a16:colId xmlns:a16="http://schemas.microsoft.com/office/drawing/2014/main" val="2570798955"/>
                    </a:ext>
                  </a:extLst>
                </a:gridCol>
                <a:gridCol w="793092">
                  <a:extLst>
                    <a:ext uri="{9D8B030D-6E8A-4147-A177-3AD203B41FA5}">
                      <a16:colId xmlns:a16="http://schemas.microsoft.com/office/drawing/2014/main" val="2990892642"/>
                    </a:ext>
                  </a:extLst>
                </a:gridCol>
                <a:gridCol w="793092">
                  <a:extLst>
                    <a:ext uri="{9D8B030D-6E8A-4147-A177-3AD203B41FA5}">
                      <a16:colId xmlns:a16="http://schemas.microsoft.com/office/drawing/2014/main" val="2397760657"/>
                    </a:ext>
                  </a:extLst>
                </a:gridCol>
                <a:gridCol w="793092">
                  <a:extLst>
                    <a:ext uri="{9D8B030D-6E8A-4147-A177-3AD203B41FA5}">
                      <a16:colId xmlns:a16="http://schemas.microsoft.com/office/drawing/2014/main" val="2773769098"/>
                    </a:ext>
                  </a:extLst>
                </a:gridCol>
                <a:gridCol w="793092">
                  <a:extLst>
                    <a:ext uri="{9D8B030D-6E8A-4147-A177-3AD203B41FA5}">
                      <a16:colId xmlns:a16="http://schemas.microsoft.com/office/drawing/2014/main" val="2085645699"/>
                    </a:ext>
                  </a:extLst>
                </a:gridCol>
                <a:gridCol w="663313">
                  <a:extLst>
                    <a:ext uri="{9D8B030D-6E8A-4147-A177-3AD203B41FA5}">
                      <a16:colId xmlns:a16="http://schemas.microsoft.com/office/drawing/2014/main" val="2234912029"/>
                    </a:ext>
                  </a:extLst>
                </a:gridCol>
              </a:tblGrid>
              <a:tr h="168046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795" marR="5795" marT="579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800" b="1" u="none" strike="noStrike" dirty="0">
                          <a:effectLst/>
                          <a:latin typeface="Work Sans" pitchFamily="2" charset="0"/>
                        </a:rPr>
                        <a:t>ENE</a:t>
                      </a:r>
                      <a:endParaRPr lang="es-CO" sz="18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795" marR="5795" marT="579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800" b="1" u="none" strike="noStrike" dirty="0">
                          <a:effectLst/>
                          <a:latin typeface="Work Sans" pitchFamily="2" charset="0"/>
                        </a:rPr>
                        <a:t>FEB</a:t>
                      </a:r>
                      <a:endParaRPr lang="es-CO" sz="18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795" marR="5795" marT="579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800" b="1" u="none" strike="noStrike">
                          <a:effectLst/>
                          <a:latin typeface="Work Sans" pitchFamily="2" charset="0"/>
                        </a:rPr>
                        <a:t>MAR</a:t>
                      </a:r>
                      <a:endParaRPr lang="es-CO" sz="1800" b="1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795" marR="5795" marT="579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800" b="1" u="none" strike="noStrike">
                          <a:effectLst/>
                          <a:latin typeface="Work Sans" pitchFamily="2" charset="0"/>
                        </a:rPr>
                        <a:t>ABR</a:t>
                      </a:r>
                      <a:endParaRPr lang="es-CO" sz="1800" b="1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795" marR="5795" marT="579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800" b="1" u="none" strike="noStrike">
                          <a:effectLst/>
                          <a:latin typeface="Work Sans" pitchFamily="2" charset="0"/>
                        </a:rPr>
                        <a:t>MAY</a:t>
                      </a:r>
                      <a:endParaRPr lang="es-CO" sz="1800" b="1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795" marR="5795" marT="579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800" b="1" u="none" strike="noStrike" dirty="0">
                          <a:effectLst/>
                          <a:latin typeface="Work Sans" pitchFamily="2" charset="0"/>
                        </a:rPr>
                        <a:t>JUN</a:t>
                      </a:r>
                      <a:endParaRPr lang="es-CO" sz="18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795" marR="5795" marT="579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800" b="1" u="none" strike="noStrike" dirty="0">
                          <a:effectLst/>
                          <a:latin typeface="Work Sans" pitchFamily="2" charset="0"/>
                        </a:rPr>
                        <a:t>JUL</a:t>
                      </a:r>
                      <a:endParaRPr lang="es-CO" sz="18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795" marR="5795" marT="579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800" b="1" u="none" strike="noStrike" dirty="0">
                          <a:effectLst/>
                          <a:latin typeface="Work Sans" pitchFamily="2" charset="0"/>
                        </a:rPr>
                        <a:t>AGO</a:t>
                      </a:r>
                      <a:endParaRPr lang="es-CO" sz="18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795" marR="5795" marT="579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800" b="1" u="none" strike="noStrike">
                          <a:effectLst/>
                          <a:latin typeface="Work Sans" pitchFamily="2" charset="0"/>
                        </a:rPr>
                        <a:t>SEP</a:t>
                      </a:r>
                      <a:endParaRPr lang="es-CO" sz="1800" b="1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795" marR="5795" marT="579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800" b="1" u="none" strike="noStrike" dirty="0">
                          <a:effectLst/>
                          <a:latin typeface="Work Sans" pitchFamily="2" charset="0"/>
                        </a:rPr>
                        <a:t>OCT</a:t>
                      </a:r>
                      <a:endParaRPr lang="es-CO" sz="18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795" marR="5795" marT="579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800" b="1" u="none" strike="noStrike" dirty="0">
                          <a:effectLst/>
                          <a:latin typeface="Work Sans" pitchFamily="2" charset="0"/>
                        </a:rPr>
                        <a:t>NOV</a:t>
                      </a:r>
                      <a:endParaRPr lang="es-CO" sz="18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795" marR="5795" marT="579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800" b="1" u="none" strike="noStrike" dirty="0">
                          <a:effectLst/>
                          <a:latin typeface="Work Sans" pitchFamily="2" charset="0"/>
                        </a:rPr>
                        <a:t>TOT</a:t>
                      </a:r>
                      <a:endParaRPr lang="es-CO" sz="18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795" marR="5795" marT="5795" marB="0" anchor="ctr"/>
                </a:tc>
                <a:extLst>
                  <a:ext uri="{0D108BD9-81ED-4DB2-BD59-A6C34878D82A}">
                    <a16:rowId xmlns:a16="http://schemas.microsoft.com/office/drawing/2014/main" val="4239707930"/>
                  </a:ext>
                </a:extLst>
              </a:tr>
              <a:tr h="672183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1" u="none" strike="noStrike" dirty="0">
                          <a:effectLst/>
                          <a:latin typeface="Work Sans" pitchFamily="2" charset="0"/>
                        </a:rPr>
                        <a:t>Actividad</a:t>
                      </a:r>
                      <a:endParaRPr lang="es-CO" sz="16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795" marR="5795" marT="579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u="none" strike="noStrike" dirty="0">
                          <a:effectLst/>
                          <a:latin typeface="Work Sans" pitchFamily="2" charset="0"/>
                        </a:rPr>
                        <a:t>Contratación extensionistas </a:t>
                      </a:r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795" marR="5795" marT="579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u="none" strike="noStrike" dirty="0">
                          <a:effectLst/>
                          <a:latin typeface="Work Sans" pitchFamily="2" charset="0"/>
                        </a:rPr>
                        <a:t>Transferencia  extensionistas e Impacto a Panaderías</a:t>
                      </a:r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795" marR="5795" marT="579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u="none" strike="noStrike" dirty="0">
                          <a:effectLst/>
                          <a:latin typeface="Work Sans" pitchFamily="2" charset="0"/>
                        </a:rPr>
                        <a:t> Impacto a Panaderías </a:t>
                      </a:r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795" marR="5795" marT="579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u="none" strike="noStrike">
                          <a:effectLst/>
                          <a:latin typeface="Work Sans" pitchFamily="2" charset="0"/>
                        </a:rPr>
                        <a:t> Impacto a Panaderías 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795" marR="5795" marT="579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u="none" strike="noStrike" dirty="0">
                          <a:effectLst/>
                          <a:latin typeface="Work Sans" pitchFamily="2" charset="0"/>
                        </a:rPr>
                        <a:t> Impacto a Panaderías </a:t>
                      </a:r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795" marR="5795" marT="579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u="none" strike="noStrike" dirty="0">
                          <a:effectLst/>
                          <a:latin typeface="Work Sans" pitchFamily="2" charset="0"/>
                        </a:rPr>
                        <a:t> Impacto a Panaderías </a:t>
                      </a:r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795" marR="5795" marT="579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u="none" strike="noStrike" dirty="0">
                          <a:effectLst/>
                          <a:latin typeface="Work Sans" pitchFamily="2" charset="0"/>
                        </a:rPr>
                        <a:t> Impacto a Panaderías </a:t>
                      </a:r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795" marR="5795" marT="579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u="none" strike="noStrike" dirty="0">
                          <a:effectLst/>
                          <a:latin typeface="Work Sans" pitchFamily="2" charset="0"/>
                        </a:rPr>
                        <a:t> Impacto a Panaderías </a:t>
                      </a:r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795" marR="5795" marT="579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u="none" strike="noStrike" dirty="0">
                          <a:effectLst/>
                          <a:latin typeface="Work Sans" pitchFamily="2" charset="0"/>
                        </a:rPr>
                        <a:t> Impacto a Panaderías </a:t>
                      </a:r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795" marR="5795" marT="579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u="none" strike="noStrike">
                          <a:effectLst/>
                          <a:latin typeface="Work Sans" pitchFamily="2" charset="0"/>
                        </a:rPr>
                        <a:t> Impacto a Panaderías </a:t>
                      </a:r>
                      <a:endParaRPr lang="es-CO" sz="11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795" marR="5795" marT="579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100" u="none" strike="noStrike" dirty="0">
                          <a:effectLst/>
                          <a:latin typeface="Work Sans" pitchFamily="2" charset="0"/>
                        </a:rPr>
                        <a:t> Impacto a Panaderías </a:t>
                      </a:r>
                      <a:endParaRPr lang="es-CO" sz="1100" b="0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795" marR="5795" marT="579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795" marR="5795" marT="5795" marB="0" anchor="ctr"/>
                </a:tc>
                <a:extLst>
                  <a:ext uri="{0D108BD9-81ED-4DB2-BD59-A6C34878D82A}">
                    <a16:rowId xmlns:a16="http://schemas.microsoft.com/office/drawing/2014/main" val="1045481364"/>
                  </a:ext>
                </a:extLst>
              </a:tr>
              <a:tr h="168046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1" u="none" strike="noStrike" dirty="0">
                          <a:effectLst/>
                          <a:latin typeface="Work Sans" pitchFamily="2" charset="0"/>
                        </a:rPr>
                        <a:t>Panaderías Nuevas</a:t>
                      </a:r>
                      <a:endParaRPr lang="es-CO" sz="16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795" marR="5795" marT="579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u="none" strike="noStrike">
                          <a:effectLst/>
                          <a:latin typeface="Work Sans" pitchFamily="2" charset="0"/>
                        </a:rPr>
                        <a:t>0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795" marR="5795" marT="579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u="none" strike="noStrike" dirty="0">
                          <a:effectLst/>
                          <a:latin typeface="Work Sans" pitchFamily="2" charset="0"/>
                        </a:rPr>
                        <a:t>300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795" marR="5795" marT="579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u="none" strike="noStrike">
                          <a:effectLst/>
                          <a:latin typeface="Work Sans" pitchFamily="2" charset="0"/>
                        </a:rPr>
                        <a:t>550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795" marR="5795" marT="579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u="none" strike="noStrike">
                          <a:effectLst/>
                          <a:latin typeface="Work Sans" pitchFamily="2" charset="0"/>
                        </a:rPr>
                        <a:t>550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795" marR="5795" marT="579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u="none" strike="noStrike">
                          <a:effectLst/>
                          <a:latin typeface="Work Sans" pitchFamily="2" charset="0"/>
                        </a:rPr>
                        <a:t>550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795" marR="5795" marT="579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u="none" strike="noStrike">
                          <a:effectLst/>
                          <a:latin typeface="Work Sans" pitchFamily="2" charset="0"/>
                        </a:rPr>
                        <a:t>550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795" marR="5795" marT="579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u="none" strike="noStrike">
                          <a:effectLst/>
                          <a:latin typeface="Work Sans" pitchFamily="2" charset="0"/>
                        </a:rPr>
                        <a:t>500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795" marR="5795" marT="579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u="none" strike="noStrike">
                          <a:effectLst/>
                          <a:latin typeface="Work Sans" pitchFamily="2" charset="0"/>
                        </a:rPr>
                        <a:t>300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795" marR="5795" marT="579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u="none" strike="noStrike">
                          <a:effectLst/>
                          <a:latin typeface="Work Sans" pitchFamily="2" charset="0"/>
                        </a:rPr>
                        <a:t>200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795" marR="5795" marT="579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u="none" strike="noStrike">
                          <a:effectLst/>
                          <a:latin typeface="Work Sans" pitchFamily="2" charset="0"/>
                        </a:rPr>
                        <a:t>100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795" marR="5795" marT="579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u="none" strike="noStrike">
                          <a:effectLst/>
                          <a:latin typeface="Work Sans" pitchFamily="2" charset="0"/>
                        </a:rPr>
                        <a:t>74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795" marR="5795" marT="579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1" u="none" strike="noStrike" dirty="0">
                          <a:effectLst/>
                          <a:latin typeface="Work Sans" pitchFamily="2" charset="0"/>
                        </a:rPr>
                        <a:t>3674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795" marR="5795" marT="5795" marB="0" anchor="ctr"/>
                </a:tc>
                <a:extLst>
                  <a:ext uri="{0D108BD9-81ED-4DB2-BD59-A6C34878D82A}">
                    <a16:rowId xmlns:a16="http://schemas.microsoft.com/office/drawing/2014/main" val="2596826885"/>
                  </a:ext>
                </a:extLst>
              </a:tr>
              <a:tr h="168046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1" u="none" strike="noStrike" dirty="0">
                          <a:effectLst/>
                          <a:latin typeface="Work Sans" pitchFamily="2" charset="0"/>
                        </a:rPr>
                        <a:t>Panaderías Profundización </a:t>
                      </a:r>
                      <a:endParaRPr lang="es-CO" sz="16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795" marR="5795" marT="579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u="none" strike="noStrike">
                          <a:effectLst/>
                          <a:latin typeface="Work Sans" pitchFamily="2" charset="0"/>
                        </a:rPr>
                        <a:t>0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795" marR="5795" marT="579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u="none" strike="noStrike">
                          <a:effectLst/>
                          <a:latin typeface="Work Sans" pitchFamily="2" charset="0"/>
                        </a:rPr>
                        <a:t>0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795" marR="5795" marT="579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u="none" strike="noStrike">
                          <a:effectLst/>
                          <a:latin typeface="Work Sans" pitchFamily="2" charset="0"/>
                        </a:rPr>
                        <a:t>600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795" marR="5795" marT="579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u="none" strike="noStrike">
                          <a:effectLst/>
                          <a:latin typeface="Work Sans" pitchFamily="2" charset="0"/>
                        </a:rPr>
                        <a:t>600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795" marR="5795" marT="579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u="none" strike="noStrike" dirty="0">
                          <a:effectLst/>
                          <a:latin typeface="Work Sans" pitchFamily="2" charset="0"/>
                        </a:rPr>
                        <a:t>600</a:t>
                      </a:r>
                      <a:endParaRPr lang="es-CO" sz="1200" b="0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795" marR="5795" marT="579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u="none" strike="noStrike">
                          <a:effectLst/>
                          <a:latin typeface="Work Sans" pitchFamily="2" charset="0"/>
                        </a:rPr>
                        <a:t>600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795" marR="5795" marT="579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u="none" strike="noStrike">
                          <a:effectLst/>
                          <a:latin typeface="Work Sans" pitchFamily="2" charset="0"/>
                        </a:rPr>
                        <a:t>600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795" marR="5795" marT="579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u="none" strike="noStrike">
                          <a:effectLst/>
                          <a:latin typeface="Work Sans" pitchFamily="2" charset="0"/>
                        </a:rPr>
                        <a:t>300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795" marR="5795" marT="579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u="none" strike="noStrike">
                          <a:effectLst/>
                          <a:latin typeface="Work Sans" pitchFamily="2" charset="0"/>
                        </a:rPr>
                        <a:t>200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795" marR="5795" marT="579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u="none" strike="noStrike">
                          <a:effectLst/>
                          <a:latin typeface="Work Sans" pitchFamily="2" charset="0"/>
                        </a:rPr>
                        <a:t>100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795" marR="5795" marT="579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200" u="none" strike="noStrike">
                          <a:effectLst/>
                          <a:latin typeface="Work Sans" pitchFamily="2" charset="0"/>
                        </a:rPr>
                        <a:t>74</a:t>
                      </a:r>
                      <a:endParaRPr lang="es-CO" sz="1200" b="0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795" marR="5795" marT="579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1" u="none" strike="noStrike" dirty="0">
                          <a:effectLst/>
                          <a:latin typeface="Work Sans" pitchFamily="2" charset="0"/>
                        </a:rPr>
                        <a:t>3674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795" marR="5795" marT="5795" marB="0" anchor="ctr"/>
                </a:tc>
                <a:extLst>
                  <a:ext uri="{0D108BD9-81ED-4DB2-BD59-A6C34878D82A}">
                    <a16:rowId xmlns:a16="http://schemas.microsoft.com/office/drawing/2014/main" val="2901820329"/>
                  </a:ext>
                </a:extLst>
              </a:tr>
              <a:tr h="168046"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600" b="1" u="none" strike="noStrike" dirty="0">
                          <a:effectLst/>
                          <a:latin typeface="Work Sans" pitchFamily="2" charset="0"/>
                        </a:rPr>
                        <a:t>Total Panaderías</a:t>
                      </a:r>
                      <a:endParaRPr lang="es-CO" sz="16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795" marR="5795" marT="579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1" u="none" strike="noStrike" dirty="0">
                          <a:effectLst/>
                          <a:latin typeface="Work Sans" pitchFamily="2" charset="0"/>
                        </a:rPr>
                        <a:t>0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795" marR="5795" marT="579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1" u="none" strike="noStrike" dirty="0">
                          <a:effectLst/>
                          <a:latin typeface="Work Sans" pitchFamily="2" charset="0"/>
                        </a:rPr>
                        <a:t>300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795" marR="5795" marT="579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1" u="none" strike="noStrike" dirty="0">
                          <a:effectLst/>
                          <a:latin typeface="Work Sans" pitchFamily="2" charset="0"/>
                        </a:rPr>
                        <a:t>1150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795" marR="5795" marT="579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1" u="none" strike="noStrike" dirty="0">
                          <a:effectLst/>
                          <a:latin typeface="Work Sans" pitchFamily="2" charset="0"/>
                        </a:rPr>
                        <a:t>1150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795" marR="5795" marT="579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1" u="none" strike="noStrike" dirty="0">
                          <a:effectLst/>
                          <a:latin typeface="Work Sans" pitchFamily="2" charset="0"/>
                        </a:rPr>
                        <a:t>1150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795" marR="5795" marT="579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1" u="none" strike="noStrike" dirty="0">
                          <a:effectLst/>
                          <a:latin typeface="Work Sans" pitchFamily="2" charset="0"/>
                        </a:rPr>
                        <a:t>1150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795" marR="5795" marT="579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1" u="none" strike="noStrike" dirty="0">
                          <a:effectLst/>
                          <a:latin typeface="Work Sans" pitchFamily="2" charset="0"/>
                        </a:rPr>
                        <a:t>1100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795" marR="5795" marT="579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1" u="none" strike="noStrike" dirty="0">
                          <a:effectLst/>
                          <a:latin typeface="Work Sans" pitchFamily="2" charset="0"/>
                        </a:rPr>
                        <a:t>600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795" marR="5795" marT="579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1" u="none" strike="noStrike" dirty="0">
                          <a:effectLst/>
                          <a:latin typeface="Work Sans" pitchFamily="2" charset="0"/>
                        </a:rPr>
                        <a:t>400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795" marR="5795" marT="579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1" u="none" strike="noStrike">
                          <a:effectLst/>
                          <a:latin typeface="Work Sans" pitchFamily="2" charset="0"/>
                        </a:rPr>
                        <a:t>200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795" marR="5795" marT="579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1" u="none" strike="noStrike" dirty="0">
                          <a:effectLst/>
                          <a:latin typeface="Work Sans" pitchFamily="2" charset="0"/>
                        </a:rPr>
                        <a:t>148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795" marR="5795" marT="5795" marB="0" anchor="ctr"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s-CO" sz="1400" b="1" u="none" strike="noStrike" dirty="0">
                          <a:solidFill>
                            <a:srgbClr val="FF0000"/>
                          </a:solidFill>
                          <a:effectLst/>
                          <a:latin typeface="Work Sans" pitchFamily="2" charset="0"/>
                        </a:rPr>
                        <a:t>7348</a:t>
                      </a:r>
                      <a:endParaRPr lang="es-CO" sz="1400" b="1" i="0" u="none" strike="noStrike" dirty="0">
                        <a:solidFill>
                          <a:srgbClr val="FF0000"/>
                        </a:solidFill>
                        <a:effectLst/>
                        <a:latin typeface="Work Sans" pitchFamily="2" charset="0"/>
                      </a:endParaRPr>
                    </a:p>
                  </a:txBody>
                  <a:tcPr marL="5795" marR="5795" marT="5795" marB="0" anchor="ctr"/>
                </a:tc>
                <a:extLst>
                  <a:ext uri="{0D108BD9-81ED-4DB2-BD59-A6C34878D82A}">
                    <a16:rowId xmlns:a16="http://schemas.microsoft.com/office/drawing/2014/main" val="412659702"/>
                  </a:ext>
                </a:extLst>
              </a:tr>
            </a:tbl>
          </a:graphicData>
        </a:graphic>
      </p:graphicFrame>
      <p:sp>
        <p:nvSpPr>
          <p:cNvPr id="13" name="Rectángulo: esquinas redondeadas 12">
            <a:extLst>
              <a:ext uri="{FF2B5EF4-FFF2-40B4-BE49-F238E27FC236}">
                <a16:creationId xmlns:a16="http://schemas.microsoft.com/office/drawing/2014/main" id="{8AFC78A4-5C45-DDAF-403D-6ED2CBF38CCA}"/>
              </a:ext>
            </a:extLst>
          </p:cNvPr>
          <p:cNvSpPr/>
          <p:nvPr/>
        </p:nvSpPr>
        <p:spPr>
          <a:xfrm>
            <a:off x="2028850" y="2689065"/>
            <a:ext cx="756000" cy="400110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MX" b="1" dirty="0">
                <a:latin typeface="Work Sans" pitchFamily="2" charset="0"/>
              </a:rPr>
              <a:t>ENE</a:t>
            </a:r>
            <a:endParaRPr lang="es-CO" b="1" dirty="0">
              <a:latin typeface="Work Sans" pitchFamily="2" charset="0"/>
            </a:endParaRPr>
          </a:p>
        </p:txBody>
      </p:sp>
      <p:sp>
        <p:nvSpPr>
          <p:cNvPr id="23" name="Rectángulo: esquinas redondeadas 22">
            <a:extLst>
              <a:ext uri="{FF2B5EF4-FFF2-40B4-BE49-F238E27FC236}">
                <a16:creationId xmlns:a16="http://schemas.microsoft.com/office/drawing/2014/main" id="{420987DB-3094-7F81-C2E4-EF7D9737AC9B}"/>
              </a:ext>
            </a:extLst>
          </p:cNvPr>
          <p:cNvSpPr/>
          <p:nvPr/>
        </p:nvSpPr>
        <p:spPr>
          <a:xfrm>
            <a:off x="3000958" y="2689065"/>
            <a:ext cx="756000" cy="400110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MX" b="1" dirty="0">
                <a:latin typeface="Work Sans" pitchFamily="2" charset="0"/>
              </a:rPr>
              <a:t>FEB</a:t>
            </a:r>
            <a:endParaRPr lang="es-CO" b="1" dirty="0">
              <a:latin typeface="Work Sans" pitchFamily="2" charset="0"/>
            </a:endParaRPr>
          </a:p>
        </p:txBody>
      </p:sp>
      <p:sp>
        <p:nvSpPr>
          <p:cNvPr id="27" name="Rectángulo: esquinas redondeadas 26">
            <a:extLst>
              <a:ext uri="{FF2B5EF4-FFF2-40B4-BE49-F238E27FC236}">
                <a16:creationId xmlns:a16="http://schemas.microsoft.com/office/drawing/2014/main" id="{D855EB0C-FB33-EC3B-A39D-39457953A149}"/>
              </a:ext>
            </a:extLst>
          </p:cNvPr>
          <p:cNvSpPr/>
          <p:nvPr/>
        </p:nvSpPr>
        <p:spPr>
          <a:xfrm>
            <a:off x="3934172" y="2696962"/>
            <a:ext cx="756000" cy="400110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MX" b="1" dirty="0">
                <a:latin typeface="Work Sans" pitchFamily="2" charset="0"/>
              </a:rPr>
              <a:t>MAR</a:t>
            </a:r>
            <a:endParaRPr lang="es-CO" b="1" dirty="0">
              <a:latin typeface="Work Sans" pitchFamily="2" charset="0"/>
            </a:endParaRPr>
          </a:p>
        </p:txBody>
      </p:sp>
      <p:sp>
        <p:nvSpPr>
          <p:cNvPr id="28" name="Rectángulo: esquinas redondeadas 27">
            <a:extLst>
              <a:ext uri="{FF2B5EF4-FFF2-40B4-BE49-F238E27FC236}">
                <a16:creationId xmlns:a16="http://schemas.microsoft.com/office/drawing/2014/main" id="{2A0C12D6-F7EF-F4C7-E4E7-CA891FAA9AA0}"/>
              </a:ext>
            </a:extLst>
          </p:cNvPr>
          <p:cNvSpPr/>
          <p:nvPr/>
        </p:nvSpPr>
        <p:spPr>
          <a:xfrm>
            <a:off x="4798268" y="2696962"/>
            <a:ext cx="756000" cy="400110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MX" b="1" dirty="0">
                <a:latin typeface="Work Sans" pitchFamily="2" charset="0"/>
              </a:rPr>
              <a:t>ABR</a:t>
            </a:r>
            <a:endParaRPr lang="es-CO" b="1" dirty="0">
              <a:latin typeface="Work Sans" pitchFamily="2" charset="0"/>
            </a:endParaRPr>
          </a:p>
        </p:txBody>
      </p:sp>
      <p:sp>
        <p:nvSpPr>
          <p:cNvPr id="29" name="Rectángulo: esquinas redondeadas 28">
            <a:extLst>
              <a:ext uri="{FF2B5EF4-FFF2-40B4-BE49-F238E27FC236}">
                <a16:creationId xmlns:a16="http://schemas.microsoft.com/office/drawing/2014/main" id="{6E392858-F103-80B6-408F-D117B10E742A}"/>
              </a:ext>
            </a:extLst>
          </p:cNvPr>
          <p:cNvSpPr/>
          <p:nvPr/>
        </p:nvSpPr>
        <p:spPr>
          <a:xfrm>
            <a:off x="5626361" y="2696962"/>
            <a:ext cx="756000" cy="400110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MX" b="1" dirty="0">
                <a:latin typeface="Work Sans" pitchFamily="2" charset="0"/>
              </a:rPr>
              <a:t>MAY</a:t>
            </a:r>
            <a:endParaRPr lang="es-CO" b="1" dirty="0">
              <a:latin typeface="Work Sans" pitchFamily="2" charset="0"/>
            </a:endParaRPr>
          </a:p>
        </p:txBody>
      </p:sp>
      <p:sp>
        <p:nvSpPr>
          <p:cNvPr id="30" name="Rectángulo: esquinas redondeadas 29">
            <a:extLst>
              <a:ext uri="{FF2B5EF4-FFF2-40B4-BE49-F238E27FC236}">
                <a16:creationId xmlns:a16="http://schemas.microsoft.com/office/drawing/2014/main" id="{33E08458-0002-7057-F563-B66037A3C14D}"/>
              </a:ext>
            </a:extLst>
          </p:cNvPr>
          <p:cNvSpPr/>
          <p:nvPr/>
        </p:nvSpPr>
        <p:spPr>
          <a:xfrm>
            <a:off x="6433624" y="2696962"/>
            <a:ext cx="756000" cy="400110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MX" b="1" dirty="0">
                <a:latin typeface="Work Sans" pitchFamily="2" charset="0"/>
              </a:rPr>
              <a:t>JUN</a:t>
            </a:r>
            <a:endParaRPr lang="es-CO" b="1" dirty="0">
              <a:latin typeface="Work Sans" pitchFamily="2" charset="0"/>
            </a:endParaRPr>
          </a:p>
        </p:txBody>
      </p:sp>
      <p:sp>
        <p:nvSpPr>
          <p:cNvPr id="31" name="Rectángulo: esquinas redondeadas 30">
            <a:extLst>
              <a:ext uri="{FF2B5EF4-FFF2-40B4-BE49-F238E27FC236}">
                <a16:creationId xmlns:a16="http://schemas.microsoft.com/office/drawing/2014/main" id="{5879D334-91D8-0CAC-7421-1609104405A7}"/>
              </a:ext>
            </a:extLst>
          </p:cNvPr>
          <p:cNvSpPr/>
          <p:nvPr/>
        </p:nvSpPr>
        <p:spPr>
          <a:xfrm>
            <a:off x="7226151" y="2689065"/>
            <a:ext cx="756000" cy="400110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MX" b="1" dirty="0">
                <a:latin typeface="Work Sans" pitchFamily="2" charset="0"/>
              </a:rPr>
              <a:t>JUL</a:t>
            </a:r>
            <a:endParaRPr lang="es-CO" b="1" dirty="0">
              <a:latin typeface="Work Sans" pitchFamily="2" charset="0"/>
            </a:endParaRPr>
          </a:p>
        </p:txBody>
      </p:sp>
      <p:sp>
        <p:nvSpPr>
          <p:cNvPr id="32" name="Rectángulo: esquinas redondeadas 31">
            <a:extLst>
              <a:ext uri="{FF2B5EF4-FFF2-40B4-BE49-F238E27FC236}">
                <a16:creationId xmlns:a16="http://schemas.microsoft.com/office/drawing/2014/main" id="{A13F8F3E-78E9-3279-38C8-0FA79CD16FE3}"/>
              </a:ext>
            </a:extLst>
          </p:cNvPr>
          <p:cNvSpPr/>
          <p:nvPr/>
        </p:nvSpPr>
        <p:spPr>
          <a:xfrm>
            <a:off x="8002708" y="2689065"/>
            <a:ext cx="756000" cy="400110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MX" b="1" dirty="0">
                <a:latin typeface="Work Sans" pitchFamily="2" charset="0"/>
              </a:rPr>
              <a:t>AGO</a:t>
            </a:r>
            <a:endParaRPr lang="es-CO" b="1" dirty="0">
              <a:latin typeface="Work Sans" pitchFamily="2" charset="0"/>
            </a:endParaRPr>
          </a:p>
        </p:txBody>
      </p:sp>
      <p:sp>
        <p:nvSpPr>
          <p:cNvPr id="33" name="Rectángulo: esquinas redondeadas 32">
            <a:extLst>
              <a:ext uri="{FF2B5EF4-FFF2-40B4-BE49-F238E27FC236}">
                <a16:creationId xmlns:a16="http://schemas.microsoft.com/office/drawing/2014/main" id="{8CAE0CF0-2D6F-81CE-8B06-C0292EA9031B}"/>
              </a:ext>
            </a:extLst>
          </p:cNvPr>
          <p:cNvSpPr/>
          <p:nvPr/>
        </p:nvSpPr>
        <p:spPr>
          <a:xfrm>
            <a:off x="8801510" y="2672003"/>
            <a:ext cx="756000" cy="400110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MX" b="1" dirty="0">
                <a:latin typeface="Work Sans" pitchFamily="2" charset="0"/>
              </a:rPr>
              <a:t>SEP</a:t>
            </a:r>
            <a:endParaRPr lang="es-CO" b="1" dirty="0">
              <a:latin typeface="Work Sans" pitchFamily="2" charset="0"/>
            </a:endParaRPr>
          </a:p>
        </p:txBody>
      </p:sp>
      <p:sp>
        <p:nvSpPr>
          <p:cNvPr id="34" name="Rectángulo: esquinas redondeadas 33">
            <a:extLst>
              <a:ext uri="{FF2B5EF4-FFF2-40B4-BE49-F238E27FC236}">
                <a16:creationId xmlns:a16="http://schemas.microsoft.com/office/drawing/2014/main" id="{EE7F26FB-35C8-DE95-2BAE-8E7322062B85}"/>
              </a:ext>
            </a:extLst>
          </p:cNvPr>
          <p:cNvSpPr/>
          <p:nvPr/>
        </p:nvSpPr>
        <p:spPr>
          <a:xfrm>
            <a:off x="9586884" y="2671085"/>
            <a:ext cx="756000" cy="400110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MX" b="1" dirty="0">
                <a:latin typeface="Work Sans" pitchFamily="2" charset="0"/>
              </a:rPr>
              <a:t>OCT</a:t>
            </a:r>
            <a:endParaRPr lang="es-CO" b="1" dirty="0">
              <a:latin typeface="Work Sans" pitchFamily="2" charset="0"/>
            </a:endParaRPr>
          </a:p>
        </p:txBody>
      </p:sp>
      <p:sp>
        <p:nvSpPr>
          <p:cNvPr id="35" name="Rectángulo: esquinas redondeadas 34">
            <a:extLst>
              <a:ext uri="{FF2B5EF4-FFF2-40B4-BE49-F238E27FC236}">
                <a16:creationId xmlns:a16="http://schemas.microsoft.com/office/drawing/2014/main" id="{9D41F269-27E6-3261-F556-81582667742F}"/>
              </a:ext>
            </a:extLst>
          </p:cNvPr>
          <p:cNvSpPr/>
          <p:nvPr/>
        </p:nvSpPr>
        <p:spPr>
          <a:xfrm>
            <a:off x="10376986" y="2671085"/>
            <a:ext cx="756000" cy="400110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MX" b="1" dirty="0">
                <a:latin typeface="Work Sans" pitchFamily="2" charset="0"/>
              </a:rPr>
              <a:t>NOV</a:t>
            </a:r>
            <a:endParaRPr lang="es-CO" b="1" dirty="0">
              <a:latin typeface="Work Sans" pitchFamily="2" charset="0"/>
            </a:endParaRPr>
          </a:p>
        </p:txBody>
      </p:sp>
      <p:sp>
        <p:nvSpPr>
          <p:cNvPr id="36" name="Rectángulo: esquinas redondeadas 35">
            <a:extLst>
              <a:ext uri="{FF2B5EF4-FFF2-40B4-BE49-F238E27FC236}">
                <a16:creationId xmlns:a16="http://schemas.microsoft.com/office/drawing/2014/main" id="{879ADA3B-A9E6-6F3C-1353-B99E13DE4652}"/>
              </a:ext>
            </a:extLst>
          </p:cNvPr>
          <p:cNvSpPr/>
          <p:nvPr/>
        </p:nvSpPr>
        <p:spPr>
          <a:xfrm>
            <a:off x="11154094" y="2671085"/>
            <a:ext cx="756000" cy="400110"/>
          </a:xfrm>
          <a:prstGeom prst="round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MX" b="1" dirty="0">
                <a:latin typeface="Work Sans" pitchFamily="2" charset="0"/>
              </a:rPr>
              <a:t>TOT</a:t>
            </a:r>
            <a:endParaRPr lang="es-CO" b="1" dirty="0">
              <a:latin typeface="Work Sans" pitchFamily="2" charset="0"/>
            </a:endParaRPr>
          </a:p>
        </p:txBody>
      </p:sp>
      <p:sp>
        <p:nvSpPr>
          <p:cNvPr id="39" name="Rectángulo 38">
            <a:extLst>
              <a:ext uri="{FF2B5EF4-FFF2-40B4-BE49-F238E27FC236}">
                <a16:creationId xmlns:a16="http://schemas.microsoft.com/office/drawing/2014/main" id="{EFA1C0B8-830E-4217-88B0-0B4C9EA2E425}"/>
              </a:ext>
            </a:extLst>
          </p:cNvPr>
          <p:cNvSpPr/>
          <p:nvPr/>
        </p:nvSpPr>
        <p:spPr>
          <a:xfrm>
            <a:off x="4716273" y="2639438"/>
            <a:ext cx="899113" cy="2684246"/>
          </a:xfrm>
          <a:prstGeom prst="rect">
            <a:avLst/>
          </a:prstGeom>
          <a:noFill/>
          <a:ln w="57150"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949200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2">
            <a:extLst>
              <a:ext uri="{FF2B5EF4-FFF2-40B4-BE49-F238E27FC236}">
                <a16:creationId xmlns:a16="http://schemas.microsoft.com/office/drawing/2014/main" id="{BB6DB2A9-5F6D-F94B-E009-153A5007C86B}"/>
              </a:ext>
            </a:extLst>
          </p:cNvPr>
          <p:cNvSpPr txBox="1">
            <a:spLocks/>
          </p:cNvSpPr>
          <p:nvPr/>
        </p:nvSpPr>
        <p:spPr>
          <a:xfrm>
            <a:off x="552892" y="692696"/>
            <a:ext cx="3597304" cy="1296144"/>
          </a:xfrm>
          <a:prstGeom prst="rect">
            <a:avLst/>
          </a:prstGeom>
        </p:spPr>
        <p:txBody>
          <a:bodyPr rtlCol="0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600" kern="1200" baseline="0">
                <a:solidFill>
                  <a:schemeClr val="accent3"/>
                </a:solidFill>
                <a:latin typeface="Times New Roman" panose="02020603050405020304" pitchFamily="18" charset="0"/>
                <a:ea typeface="+mj-ea"/>
                <a:cs typeface="+mj-cs"/>
              </a:defRPr>
            </a:lvl1pPr>
          </a:lstStyle>
          <a:p>
            <a:r>
              <a:rPr lang="es-ES" sz="4000" b="1" dirty="0">
                <a:solidFill>
                  <a:srgbClr val="7030A0"/>
                </a:solidFill>
                <a:latin typeface="Work Sans" pitchFamily="2" charset="0"/>
              </a:rPr>
              <a:t>Nuestro presupuesto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F1AF6817-1ED4-EDC2-1B8F-8A493F290ED4}"/>
              </a:ext>
            </a:extLst>
          </p:cNvPr>
          <p:cNvSpPr/>
          <p:nvPr/>
        </p:nvSpPr>
        <p:spPr>
          <a:xfrm>
            <a:off x="261764" y="260648"/>
            <a:ext cx="11737304" cy="6408712"/>
          </a:xfrm>
          <a:prstGeom prst="rect">
            <a:avLst/>
          </a:prstGeom>
          <a:noFill/>
          <a:ln w="57150">
            <a:solidFill>
              <a:srgbClr val="7030A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CO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1EBA0309-730C-AA53-A17F-A5C3D4E1CA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6940" y="5589240"/>
            <a:ext cx="1008112" cy="966592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4DF7DEB6-517A-2530-52D5-D36841F91C0F}"/>
              </a:ext>
            </a:extLst>
          </p:cNvPr>
          <p:cNvSpPr txBox="1"/>
          <p:nvPr/>
        </p:nvSpPr>
        <p:spPr>
          <a:xfrm>
            <a:off x="1643866" y="2668270"/>
            <a:ext cx="3024336" cy="1815882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>
                <a:latin typeface="Work Sans" pitchFamily="2" charset="0"/>
              </a:rPr>
              <a:t>Valor total:</a:t>
            </a:r>
          </a:p>
          <a:p>
            <a:pPr algn="ctr"/>
            <a:r>
              <a:rPr lang="es-MX" sz="2400" b="1" dirty="0">
                <a:latin typeface="Work Sans" pitchFamily="2" charset="0"/>
              </a:rPr>
              <a:t>$5.000.000.000</a:t>
            </a:r>
          </a:p>
          <a:p>
            <a:pPr algn="ctr"/>
            <a:r>
              <a:rPr lang="es-MX" sz="1600" dirty="0">
                <a:latin typeface="Work Sans" pitchFamily="2" charset="0"/>
              </a:rPr>
              <a:t>Metas: 7348 Panaderías </a:t>
            </a:r>
          </a:p>
          <a:p>
            <a:pPr algn="ctr"/>
            <a:r>
              <a:rPr lang="es-MX" sz="1600" dirty="0">
                <a:latin typeface="Work Sans" pitchFamily="2" charset="0"/>
              </a:rPr>
              <a:t>Tiempo: 11 Meses </a:t>
            </a:r>
          </a:p>
          <a:p>
            <a:pPr algn="ctr"/>
            <a:r>
              <a:rPr lang="es-MX" sz="1600" dirty="0">
                <a:latin typeface="Work Sans" pitchFamily="2" charset="0"/>
              </a:rPr>
              <a:t>Equipo: 95 Extensionistas </a:t>
            </a:r>
          </a:p>
          <a:p>
            <a:pPr algn="ctr"/>
            <a:r>
              <a:rPr lang="es-MX" sz="1600" dirty="0">
                <a:latin typeface="Work Sans" pitchFamily="2" charset="0"/>
              </a:rPr>
              <a:t>Cubrimiento: 58 CFP</a:t>
            </a:r>
            <a:endParaRPr lang="es-CO" sz="1600" dirty="0">
              <a:latin typeface="Work Sans" pitchFamily="2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DD48DAFB-5C4F-B69E-8892-BC10EF4051AC}"/>
              </a:ext>
            </a:extLst>
          </p:cNvPr>
          <p:cNvSpPr txBox="1"/>
          <p:nvPr/>
        </p:nvSpPr>
        <p:spPr>
          <a:xfrm>
            <a:off x="4006180" y="2350010"/>
            <a:ext cx="936104" cy="461665"/>
          </a:xfrm>
          <a:prstGeom prst="rect">
            <a:avLst/>
          </a:prstGeom>
          <a:solidFill>
            <a:srgbClr val="7030A0"/>
          </a:soli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r>
              <a:rPr lang="es-MX" sz="2400" b="1" dirty="0">
                <a:solidFill>
                  <a:schemeClr val="bg1"/>
                </a:solidFill>
                <a:latin typeface="Work Sans" pitchFamily="2" charset="0"/>
              </a:rPr>
              <a:t>2026</a:t>
            </a:r>
            <a:endParaRPr lang="es-CO" sz="2400" b="1" dirty="0">
              <a:solidFill>
                <a:schemeClr val="bg1"/>
              </a:solidFill>
              <a:latin typeface="Work Sans" pitchFamily="2" charset="0"/>
            </a:endParaRPr>
          </a:p>
        </p:txBody>
      </p:sp>
      <p:cxnSp>
        <p:nvCxnSpPr>
          <p:cNvPr id="17" name="Conector recto 16">
            <a:extLst>
              <a:ext uri="{FF2B5EF4-FFF2-40B4-BE49-F238E27FC236}">
                <a16:creationId xmlns:a16="http://schemas.microsoft.com/office/drawing/2014/main" id="{F635A3EF-17CF-B373-C313-1CD820277FA8}"/>
              </a:ext>
            </a:extLst>
          </p:cNvPr>
          <p:cNvCxnSpPr>
            <a:cxnSpLocks/>
          </p:cNvCxnSpPr>
          <p:nvPr/>
        </p:nvCxnSpPr>
        <p:spPr>
          <a:xfrm>
            <a:off x="4655800" y="3429000"/>
            <a:ext cx="718532" cy="0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9" name="Conector recto 18">
            <a:extLst>
              <a:ext uri="{FF2B5EF4-FFF2-40B4-BE49-F238E27FC236}">
                <a16:creationId xmlns:a16="http://schemas.microsoft.com/office/drawing/2014/main" id="{636A8F6D-7F86-DC0B-DE3E-04E73860E920}"/>
              </a:ext>
            </a:extLst>
          </p:cNvPr>
          <p:cNvCxnSpPr>
            <a:cxnSpLocks/>
          </p:cNvCxnSpPr>
          <p:nvPr/>
        </p:nvCxnSpPr>
        <p:spPr>
          <a:xfrm>
            <a:off x="5386942" y="1916832"/>
            <a:ext cx="0" cy="360040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Conector recto de flecha 20">
            <a:extLst>
              <a:ext uri="{FF2B5EF4-FFF2-40B4-BE49-F238E27FC236}">
                <a16:creationId xmlns:a16="http://schemas.microsoft.com/office/drawing/2014/main" id="{A5B2F974-7A0A-195A-5F36-E6908F6EBE38}"/>
              </a:ext>
            </a:extLst>
          </p:cNvPr>
          <p:cNvCxnSpPr>
            <a:cxnSpLocks/>
          </p:cNvCxnSpPr>
          <p:nvPr/>
        </p:nvCxnSpPr>
        <p:spPr>
          <a:xfrm>
            <a:off x="5374332" y="1916831"/>
            <a:ext cx="1080120" cy="1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2" name="Conector recto de flecha 21">
            <a:extLst>
              <a:ext uri="{FF2B5EF4-FFF2-40B4-BE49-F238E27FC236}">
                <a16:creationId xmlns:a16="http://schemas.microsoft.com/office/drawing/2014/main" id="{F9251D41-AA07-E976-4100-8ADD69CD2C55}"/>
              </a:ext>
            </a:extLst>
          </p:cNvPr>
          <p:cNvCxnSpPr/>
          <p:nvPr/>
        </p:nvCxnSpPr>
        <p:spPr>
          <a:xfrm>
            <a:off x="5374332" y="2636911"/>
            <a:ext cx="1080120" cy="1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3" name="Conector recto de flecha 22">
            <a:extLst>
              <a:ext uri="{FF2B5EF4-FFF2-40B4-BE49-F238E27FC236}">
                <a16:creationId xmlns:a16="http://schemas.microsoft.com/office/drawing/2014/main" id="{1D9FD840-4070-5717-C884-1A0B39658948}"/>
              </a:ext>
            </a:extLst>
          </p:cNvPr>
          <p:cNvCxnSpPr/>
          <p:nvPr/>
        </p:nvCxnSpPr>
        <p:spPr>
          <a:xfrm>
            <a:off x="5386942" y="3429000"/>
            <a:ext cx="1080120" cy="1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4" name="Conector recto de flecha 23">
            <a:extLst>
              <a:ext uri="{FF2B5EF4-FFF2-40B4-BE49-F238E27FC236}">
                <a16:creationId xmlns:a16="http://schemas.microsoft.com/office/drawing/2014/main" id="{FE9E8691-2431-92E9-C2C8-B325426BE6D3}"/>
              </a:ext>
            </a:extLst>
          </p:cNvPr>
          <p:cNvCxnSpPr/>
          <p:nvPr/>
        </p:nvCxnSpPr>
        <p:spPr>
          <a:xfrm>
            <a:off x="5365813" y="4221088"/>
            <a:ext cx="1080120" cy="1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5" name="Conector recto de flecha 24">
            <a:extLst>
              <a:ext uri="{FF2B5EF4-FFF2-40B4-BE49-F238E27FC236}">
                <a16:creationId xmlns:a16="http://schemas.microsoft.com/office/drawing/2014/main" id="{1E02CCB8-D665-5004-2B1B-26D1FE381C33}"/>
              </a:ext>
            </a:extLst>
          </p:cNvPr>
          <p:cNvCxnSpPr/>
          <p:nvPr/>
        </p:nvCxnSpPr>
        <p:spPr>
          <a:xfrm>
            <a:off x="5372773" y="4941168"/>
            <a:ext cx="1080120" cy="1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6" name="CuadroTexto 5">
            <a:extLst>
              <a:ext uri="{FF2B5EF4-FFF2-40B4-BE49-F238E27FC236}">
                <a16:creationId xmlns:a16="http://schemas.microsoft.com/office/drawing/2014/main" id="{4D9AD839-AC1E-B9E8-AA53-77DFB74750B4}"/>
              </a:ext>
            </a:extLst>
          </p:cNvPr>
          <p:cNvSpPr txBox="1"/>
          <p:nvPr/>
        </p:nvSpPr>
        <p:spPr>
          <a:xfrm>
            <a:off x="6452892" y="1691516"/>
            <a:ext cx="3631457" cy="369332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es-MX" b="1" dirty="0">
                <a:latin typeface="Work Sans" pitchFamily="2" charset="0"/>
              </a:rPr>
              <a:t>Materiales de formación</a:t>
            </a:r>
            <a:endParaRPr lang="es-ES" sz="1200" dirty="0">
              <a:latin typeface="Work Sans" pitchFamily="2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2E0B992B-9DC8-942A-5B15-3F1B930BF099}"/>
              </a:ext>
            </a:extLst>
          </p:cNvPr>
          <p:cNvSpPr txBox="1"/>
          <p:nvPr/>
        </p:nvSpPr>
        <p:spPr>
          <a:xfrm>
            <a:off x="6467061" y="2483604"/>
            <a:ext cx="3617289" cy="369332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es-MX" b="1" dirty="0">
                <a:latin typeface="Work Sans" pitchFamily="2" charset="0"/>
              </a:rPr>
              <a:t>Contratación extensionistas</a:t>
            </a:r>
            <a:endParaRPr lang="es-ES" sz="1200" dirty="0">
              <a:latin typeface="Work Sans" pitchFamily="2" charset="0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C63B4C1B-D418-1784-3A82-9276333AD886}"/>
              </a:ext>
            </a:extLst>
          </p:cNvPr>
          <p:cNvSpPr txBox="1"/>
          <p:nvPr/>
        </p:nvSpPr>
        <p:spPr>
          <a:xfrm>
            <a:off x="6473254" y="3244334"/>
            <a:ext cx="3617289" cy="369332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es-MX" b="1" dirty="0">
                <a:latin typeface="Work Sans" pitchFamily="2" charset="0"/>
              </a:rPr>
              <a:t>Transferencia extensionistas</a:t>
            </a:r>
            <a:endParaRPr lang="es-ES" sz="1200" dirty="0">
              <a:latin typeface="Work Sans" pitchFamily="2" charset="0"/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A9BDF7F6-8D35-11D7-BA79-C2C4F73AF9C2}"/>
              </a:ext>
            </a:extLst>
          </p:cNvPr>
          <p:cNvSpPr txBox="1"/>
          <p:nvPr/>
        </p:nvSpPr>
        <p:spPr>
          <a:xfrm>
            <a:off x="6452892" y="4005064"/>
            <a:ext cx="3617289" cy="369332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es-MX" b="1" dirty="0">
                <a:latin typeface="Work Sans" pitchFamily="2" charset="0"/>
              </a:rPr>
              <a:t>Acompañamiento nacional</a:t>
            </a:r>
            <a:endParaRPr lang="es-ES" sz="1200" dirty="0">
              <a:latin typeface="Work Sans" pitchFamily="2" charset="0"/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EBD207A5-53FD-1CE8-D2F7-97C4F2CE003B}"/>
              </a:ext>
            </a:extLst>
          </p:cNvPr>
          <p:cNvSpPr txBox="1"/>
          <p:nvPr/>
        </p:nvSpPr>
        <p:spPr>
          <a:xfrm>
            <a:off x="6454452" y="4715852"/>
            <a:ext cx="3617289" cy="369332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es-MX" b="1" dirty="0">
                <a:latin typeface="Work Sans" pitchFamily="2" charset="0"/>
              </a:rPr>
              <a:t>Divulgación interna</a:t>
            </a:r>
            <a:endParaRPr lang="es-ES" sz="1200" dirty="0">
              <a:latin typeface="Work Sans" pitchFamily="2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860B70E3-E836-8E15-F01A-F1E462297939}"/>
              </a:ext>
            </a:extLst>
          </p:cNvPr>
          <p:cNvSpPr txBox="1"/>
          <p:nvPr/>
        </p:nvSpPr>
        <p:spPr>
          <a:xfrm>
            <a:off x="6467060" y="5332565"/>
            <a:ext cx="3617289" cy="369332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es-MX" b="1" dirty="0">
                <a:latin typeface="Work Sans" pitchFamily="2" charset="0"/>
              </a:rPr>
              <a:t>Banco de Masa Madre</a:t>
            </a:r>
            <a:endParaRPr lang="es-ES" sz="1200" dirty="0">
              <a:latin typeface="Work Sans" pitchFamily="2" charset="0"/>
            </a:endParaRPr>
          </a:p>
        </p:txBody>
      </p:sp>
      <p:cxnSp>
        <p:nvCxnSpPr>
          <p:cNvPr id="9" name="Conector recto de flecha 8">
            <a:extLst>
              <a:ext uri="{FF2B5EF4-FFF2-40B4-BE49-F238E27FC236}">
                <a16:creationId xmlns:a16="http://schemas.microsoft.com/office/drawing/2014/main" id="{24506209-3A0D-3C0C-08AB-520EE47B4E96}"/>
              </a:ext>
            </a:extLst>
          </p:cNvPr>
          <p:cNvCxnSpPr/>
          <p:nvPr/>
        </p:nvCxnSpPr>
        <p:spPr>
          <a:xfrm>
            <a:off x="5365813" y="5517232"/>
            <a:ext cx="1080120" cy="1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46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1CCBC9-1EFC-B432-A1EC-27C0E5FBEA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2">
            <a:extLst>
              <a:ext uri="{FF2B5EF4-FFF2-40B4-BE49-F238E27FC236}">
                <a16:creationId xmlns:a16="http://schemas.microsoft.com/office/drawing/2014/main" id="{66803655-9B8E-CA4E-FD8F-C2DAF4CA2B86}"/>
              </a:ext>
            </a:extLst>
          </p:cNvPr>
          <p:cNvSpPr txBox="1">
            <a:spLocks/>
          </p:cNvSpPr>
          <p:nvPr/>
        </p:nvSpPr>
        <p:spPr>
          <a:xfrm>
            <a:off x="552892" y="692696"/>
            <a:ext cx="3597304" cy="1296144"/>
          </a:xfrm>
          <a:prstGeom prst="rect">
            <a:avLst/>
          </a:prstGeom>
        </p:spPr>
        <p:txBody>
          <a:bodyPr rtlCol="0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3600" kern="1200" baseline="0">
                <a:solidFill>
                  <a:schemeClr val="accent3"/>
                </a:solidFill>
                <a:latin typeface="Times New Roman" panose="02020603050405020304" pitchFamily="18" charset="0"/>
                <a:ea typeface="+mj-ea"/>
                <a:cs typeface="+mj-cs"/>
              </a:defRPr>
            </a:lvl1pPr>
          </a:lstStyle>
          <a:p>
            <a:r>
              <a:rPr lang="es-ES" sz="4000" b="1" dirty="0">
                <a:solidFill>
                  <a:srgbClr val="7030A0"/>
                </a:solidFill>
                <a:latin typeface="Work Sans" pitchFamily="2" charset="0"/>
              </a:rPr>
              <a:t>Nuestra ejecución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0C53D243-D130-69F4-8579-009EE758BA94}"/>
              </a:ext>
            </a:extLst>
          </p:cNvPr>
          <p:cNvSpPr/>
          <p:nvPr/>
        </p:nvSpPr>
        <p:spPr>
          <a:xfrm>
            <a:off x="261764" y="260648"/>
            <a:ext cx="11737304" cy="6408712"/>
          </a:xfrm>
          <a:prstGeom prst="rect">
            <a:avLst/>
          </a:prstGeom>
          <a:noFill/>
          <a:ln w="57150">
            <a:solidFill>
              <a:srgbClr val="7030A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CO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3C762A23-AD1A-5123-43A2-CAFA6255B2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5101" y="506287"/>
            <a:ext cx="1008112" cy="966592"/>
          </a:xfrm>
          <a:prstGeom prst="rect">
            <a:avLst/>
          </a:prstGeom>
        </p:spPr>
      </p:pic>
      <p:cxnSp>
        <p:nvCxnSpPr>
          <p:cNvPr id="17" name="Conector recto 16">
            <a:extLst>
              <a:ext uri="{FF2B5EF4-FFF2-40B4-BE49-F238E27FC236}">
                <a16:creationId xmlns:a16="http://schemas.microsoft.com/office/drawing/2014/main" id="{E11593C3-54AB-32CB-0C6B-85D37FE2B30A}"/>
              </a:ext>
            </a:extLst>
          </p:cNvPr>
          <p:cNvCxnSpPr>
            <a:cxnSpLocks/>
          </p:cNvCxnSpPr>
          <p:nvPr/>
        </p:nvCxnSpPr>
        <p:spPr>
          <a:xfrm>
            <a:off x="264872" y="3789040"/>
            <a:ext cx="718532" cy="0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9" name="Conector recto 18">
            <a:extLst>
              <a:ext uri="{FF2B5EF4-FFF2-40B4-BE49-F238E27FC236}">
                <a16:creationId xmlns:a16="http://schemas.microsoft.com/office/drawing/2014/main" id="{2939BC72-405C-4B61-4D3C-650A0945CFC6}"/>
              </a:ext>
            </a:extLst>
          </p:cNvPr>
          <p:cNvCxnSpPr>
            <a:cxnSpLocks/>
          </p:cNvCxnSpPr>
          <p:nvPr/>
        </p:nvCxnSpPr>
        <p:spPr>
          <a:xfrm>
            <a:off x="996014" y="2276872"/>
            <a:ext cx="0" cy="360040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Conector recto de flecha 20">
            <a:extLst>
              <a:ext uri="{FF2B5EF4-FFF2-40B4-BE49-F238E27FC236}">
                <a16:creationId xmlns:a16="http://schemas.microsoft.com/office/drawing/2014/main" id="{397677FA-5C00-1FF2-9E5F-6746187C3D32}"/>
              </a:ext>
            </a:extLst>
          </p:cNvPr>
          <p:cNvCxnSpPr>
            <a:cxnSpLocks/>
          </p:cNvCxnSpPr>
          <p:nvPr/>
        </p:nvCxnSpPr>
        <p:spPr>
          <a:xfrm>
            <a:off x="983404" y="2276871"/>
            <a:ext cx="1080120" cy="1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2" name="Conector recto de flecha 21">
            <a:extLst>
              <a:ext uri="{FF2B5EF4-FFF2-40B4-BE49-F238E27FC236}">
                <a16:creationId xmlns:a16="http://schemas.microsoft.com/office/drawing/2014/main" id="{0916C9D0-1511-AACE-5754-BA4F4A8F77B2}"/>
              </a:ext>
            </a:extLst>
          </p:cNvPr>
          <p:cNvCxnSpPr/>
          <p:nvPr/>
        </p:nvCxnSpPr>
        <p:spPr>
          <a:xfrm>
            <a:off x="983404" y="2996951"/>
            <a:ext cx="1080120" cy="1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3" name="Conector recto de flecha 22">
            <a:extLst>
              <a:ext uri="{FF2B5EF4-FFF2-40B4-BE49-F238E27FC236}">
                <a16:creationId xmlns:a16="http://schemas.microsoft.com/office/drawing/2014/main" id="{90B1A9AF-39BC-AEF6-0B89-4D59238E5766}"/>
              </a:ext>
            </a:extLst>
          </p:cNvPr>
          <p:cNvCxnSpPr/>
          <p:nvPr/>
        </p:nvCxnSpPr>
        <p:spPr>
          <a:xfrm>
            <a:off x="996014" y="3789040"/>
            <a:ext cx="1080120" cy="1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4" name="Conector recto de flecha 23">
            <a:extLst>
              <a:ext uri="{FF2B5EF4-FFF2-40B4-BE49-F238E27FC236}">
                <a16:creationId xmlns:a16="http://schemas.microsoft.com/office/drawing/2014/main" id="{0427C9EC-90EF-773B-62DD-E414DD207FF1}"/>
              </a:ext>
            </a:extLst>
          </p:cNvPr>
          <p:cNvCxnSpPr/>
          <p:nvPr/>
        </p:nvCxnSpPr>
        <p:spPr>
          <a:xfrm>
            <a:off x="974885" y="4581128"/>
            <a:ext cx="1080120" cy="1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5" name="Conector recto de flecha 24">
            <a:extLst>
              <a:ext uri="{FF2B5EF4-FFF2-40B4-BE49-F238E27FC236}">
                <a16:creationId xmlns:a16="http://schemas.microsoft.com/office/drawing/2014/main" id="{E071FDEB-2DD0-54B4-22B3-5AB23D2A7C98}"/>
              </a:ext>
            </a:extLst>
          </p:cNvPr>
          <p:cNvCxnSpPr/>
          <p:nvPr/>
        </p:nvCxnSpPr>
        <p:spPr>
          <a:xfrm>
            <a:off x="981845" y="5301208"/>
            <a:ext cx="1080120" cy="1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6" name="CuadroTexto 5">
            <a:extLst>
              <a:ext uri="{FF2B5EF4-FFF2-40B4-BE49-F238E27FC236}">
                <a16:creationId xmlns:a16="http://schemas.microsoft.com/office/drawing/2014/main" id="{DED50245-12D3-6874-F7B9-A45129890554}"/>
              </a:ext>
            </a:extLst>
          </p:cNvPr>
          <p:cNvSpPr txBox="1"/>
          <p:nvPr/>
        </p:nvSpPr>
        <p:spPr>
          <a:xfrm>
            <a:off x="2061964" y="2051556"/>
            <a:ext cx="3631457" cy="369332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es-MX" b="1" dirty="0">
                <a:latin typeface="Work Sans" pitchFamily="2" charset="0"/>
              </a:rPr>
              <a:t>Materiales de formación</a:t>
            </a:r>
            <a:endParaRPr lang="es-ES" sz="1200" dirty="0">
              <a:latin typeface="Work Sans" pitchFamily="2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A3F22A15-EE0B-2922-98C6-AC4E1B5F0B04}"/>
              </a:ext>
            </a:extLst>
          </p:cNvPr>
          <p:cNvSpPr txBox="1"/>
          <p:nvPr/>
        </p:nvSpPr>
        <p:spPr>
          <a:xfrm>
            <a:off x="2076133" y="2843644"/>
            <a:ext cx="3617289" cy="369332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es-MX" b="1" dirty="0">
                <a:latin typeface="Work Sans" pitchFamily="2" charset="0"/>
              </a:rPr>
              <a:t>Contratación extensionistas</a:t>
            </a:r>
            <a:endParaRPr lang="es-ES" sz="1200" dirty="0">
              <a:latin typeface="Work Sans" pitchFamily="2" charset="0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86A6CEBE-7031-A81B-079F-6B7C15C66C5F}"/>
              </a:ext>
            </a:extLst>
          </p:cNvPr>
          <p:cNvSpPr txBox="1"/>
          <p:nvPr/>
        </p:nvSpPr>
        <p:spPr>
          <a:xfrm>
            <a:off x="2082326" y="3604374"/>
            <a:ext cx="3617289" cy="369332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es-MX" b="1" dirty="0">
                <a:latin typeface="Work Sans" pitchFamily="2" charset="0"/>
              </a:rPr>
              <a:t>Materiales de Kits</a:t>
            </a:r>
            <a:endParaRPr lang="es-ES" sz="1200" dirty="0">
              <a:latin typeface="Work Sans" pitchFamily="2" charset="0"/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4805F3CD-F54B-8EEC-9E07-28245888D244}"/>
              </a:ext>
            </a:extLst>
          </p:cNvPr>
          <p:cNvSpPr txBox="1"/>
          <p:nvPr/>
        </p:nvSpPr>
        <p:spPr>
          <a:xfrm>
            <a:off x="2061964" y="4365104"/>
            <a:ext cx="3617289" cy="369332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es-MX" b="1" dirty="0">
                <a:latin typeface="Work Sans" pitchFamily="2" charset="0"/>
              </a:rPr>
              <a:t>Materiales de impresión </a:t>
            </a:r>
            <a:endParaRPr lang="es-ES" sz="1200" dirty="0">
              <a:latin typeface="Work Sans" pitchFamily="2" charset="0"/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E2981E69-8A9E-E6C1-5451-614E4914068B}"/>
              </a:ext>
            </a:extLst>
          </p:cNvPr>
          <p:cNvSpPr txBox="1"/>
          <p:nvPr/>
        </p:nvSpPr>
        <p:spPr>
          <a:xfrm>
            <a:off x="2063524" y="5075892"/>
            <a:ext cx="3617289" cy="369332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es-MX" b="1" dirty="0">
                <a:latin typeface="Work Sans" pitchFamily="2" charset="0"/>
              </a:rPr>
              <a:t>Divulgación interna</a:t>
            </a:r>
            <a:endParaRPr lang="es-ES" sz="1200" dirty="0">
              <a:latin typeface="Work Sans" pitchFamily="2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7F1112E9-0A93-0D05-2391-9A825CFE5169}"/>
              </a:ext>
            </a:extLst>
          </p:cNvPr>
          <p:cNvSpPr txBox="1"/>
          <p:nvPr/>
        </p:nvSpPr>
        <p:spPr>
          <a:xfrm>
            <a:off x="2076132" y="5692605"/>
            <a:ext cx="3617289" cy="369332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lvl="0"/>
            <a:r>
              <a:rPr lang="es-MX" b="1" dirty="0">
                <a:latin typeface="Work Sans" pitchFamily="2" charset="0"/>
              </a:rPr>
              <a:t>Banco de Masa Madre</a:t>
            </a:r>
            <a:endParaRPr lang="es-ES" sz="1200" dirty="0">
              <a:latin typeface="Work Sans" pitchFamily="2" charset="0"/>
            </a:endParaRPr>
          </a:p>
        </p:txBody>
      </p:sp>
      <p:cxnSp>
        <p:nvCxnSpPr>
          <p:cNvPr id="9" name="Conector recto de flecha 8">
            <a:extLst>
              <a:ext uri="{FF2B5EF4-FFF2-40B4-BE49-F238E27FC236}">
                <a16:creationId xmlns:a16="http://schemas.microsoft.com/office/drawing/2014/main" id="{98384E0E-456A-66EC-2AD6-3F23BCDC8F2E}"/>
              </a:ext>
            </a:extLst>
          </p:cNvPr>
          <p:cNvCxnSpPr/>
          <p:nvPr/>
        </p:nvCxnSpPr>
        <p:spPr>
          <a:xfrm>
            <a:off x="974885" y="5877272"/>
            <a:ext cx="1080120" cy="1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1" name="CuadroTexto 10">
            <a:extLst>
              <a:ext uri="{FF2B5EF4-FFF2-40B4-BE49-F238E27FC236}">
                <a16:creationId xmlns:a16="http://schemas.microsoft.com/office/drawing/2014/main" id="{41B11238-C77F-230F-3BC2-A92739BC2410}"/>
              </a:ext>
            </a:extLst>
          </p:cNvPr>
          <p:cNvSpPr txBox="1"/>
          <p:nvPr/>
        </p:nvSpPr>
        <p:spPr>
          <a:xfrm>
            <a:off x="5590356" y="2051556"/>
            <a:ext cx="15121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000" b="1" dirty="0">
                <a:solidFill>
                  <a:srgbClr val="7030A0"/>
                </a:solidFill>
                <a:latin typeface="Work Sans" pitchFamily="2" charset="0"/>
              </a:rPr>
              <a:t>100%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E9C3A021-5F7C-0DEF-8584-0335B6D2FB13}"/>
              </a:ext>
            </a:extLst>
          </p:cNvPr>
          <p:cNvSpPr txBox="1"/>
          <p:nvPr/>
        </p:nvSpPr>
        <p:spPr>
          <a:xfrm>
            <a:off x="7404583" y="2051556"/>
            <a:ext cx="24187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/>
              <a:t>Adjudicado </a:t>
            </a:r>
            <a:endParaRPr lang="es-CO" sz="2000" dirty="0"/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AAA01062-2FEF-7920-CB0D-48EC2DA18E0B}"/>
              </a:ext>
            </a:extLst>
          </p:cNvPr>
          <p:cNvSpPr txBox="1"/>
          <p:nvPr/>
        </p:nvSpPr>
        <p:spPr>
          <a:xfrm>
            <a:off x="9477224" y="2036167"/>
            <a:ext cx="23042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>
                <a:solidFill>
                  <a:srgbClr val="7030A0"/>
                </a:solidFill>
                <a:latin typeface="Work Sans" pitchFamily="2" charset="0"/>
              </a:rPr>
              <a:t>En entrega</a:t>
            </a:r>
            <a:endParaRPr lang="es-CO" sz="2000" b="1" dirty="0">
              <a:solidFill>
                <a:srgbClr val="7030A0"/>
              </a:solidFill>
              <a:latin typeface="Work Sans" pitchFamily="2" charset="0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2E57D05D-A4D4-9F0A-A2AB-4E5FAFD70262}"/>
              </a:ext>
            </a:extLst>
          </p:cNvPr>
          <p:cNvSpPr txBox="1"/>
          <p:nvPr/>
        </p:nvSpPr>
        <p:spPr>
          <a:xfrm>
            <a:off x="5590356" y="2804881"/>
            <a:ext cx="15121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000" b="1" dirty="0">
                <a:solidFill>
                  <a:srgbClr val="7030A0"/>
                </a:solidFill>
                <a:latin typeface="Work Sans" pitchFamily="2" charset="0"/>
              </a:rPr>
              <a:t>100%</a:t>
            </a: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509A3E00-04AE-F6E2-FD91-E2CB02A37463}"/>
              </a:ext>
            </a:extLst>
          </p:cNvPr>
          <p:cNvSpPr txBox="1"/>
          <p:nvPr/>
        </p:nvSpPr>
        <p:spPr>
          <a:xfrm>
            <a:off x="7404583" y="2804881"/>
            <a:ext cx="24187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/>
              <a:t>Adjudicado </a:t>
            </a:r>
            <a:endParaRPr lang="es-CO" sz="2000" dirty="0"/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9B33B85C-7CED-FFFA-FA97-B0137F9BDAE2}"/>
              </a:ext>
            </a:extLst>
          </p:cNvPr>
          <p:cNvSpPr txBox="1"/>
          <p:nvPr/>
        </p:nvSpPr>
        <p:spPr>
          <a:xfrm>
            <a:off x="9477224" y="2789492"/>
            <a:ext cx="23042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>
                <a:solidFill>
                  <a:srgbClr val="7030A0"/>
                </a:solidFill>
                <a:latin typeface="Work Sans" pitchFamily="2" charset="0"/>
              </a:rPr>
              <a:t>En ejecución </a:t>
            </a:r>
            <a:endParaRPr lang="es-CO" sz="2000" b="1" dirty="0">
              <a:solidFill>
                <a:srgbClr val="7030A0"/>
              </a:solidFill>
              <a:latin typeface="Work Sans" pitchFamily="2" charset="0"/>
            </a:endParaRP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54C8048D-AC1B-C87B-9EC3-274A74339246}"/>
              </a:ext>
            </a:extLst>
          </p:cNvPr>
          <p:cNvSpPr txBox="1"/>
          <p:nvPr/>
        </p:nvSpPr>
        <p:spPr>
          <a:xfrm>
            <a:off x="5590356" y="3598277"/>
            <a:ext cx="15121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000" b="1" dirty="0">
                <a:solidFill>
                  <a:srgbClr val="7030A0"/>
                </a:solidFill>
                <a:latin typeface="Work Sans" pitchFamily="2" charset="0"/>
              </a:rPr>
              <a:t>100%</a:t>
            </a: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46A2D4B1-2D20-80EA-3512-2189030E86E2}"/>
              </a:ext>
            </a:extLst>
          </p:cNvPr>
          <p:cNvSpPr txBox="1"/>
          <p:nvPr/>
        </p:nvSpPr>
        <p:spPr>
          <a:xfrm>
            <a:off x="7404583" y="3598277"/>
            <a:ext cx="24187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/>
              <a:t>Adjudicado </a:t>
            </a:r>
            <a:endParaRPr lang="es-CO" sz="2000" dirty="0"/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4CBDA8FA-AB83-FDCE-45C6-09740F386F7F}"/>
              </a:ext>
            </a:extLst>
          </p:cNvPr>
          <p:cNvSpPr txBox="1"/>
          <p:nvPr/>
        </p:nvSpPr>
        <p:spPr>
          <a:xfrm>
            <a:off x="9477224" y="3582888"/>
            <a:ext cx="23042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>
                <a:solidFill>
                  <a:srgbClr val="7030A0"/>
                </a:solidFill>
                <a:latin typeface="Work Sans" pitchFamily="2" charset="0"/>
              </a:rPr>
              <a:t>En entrega</a:t>
            </a:r>
            <a:endParaRPr lang="es-CO" sz="2000" b="1" dirty="0">
              <a:solidFill>
                <a:srgbClr val="7030A0"/>
              </a:solidFill>
              <a:latin typeface="Work Sans" pitchFamily="2" charset="0"/>
            </a:endParaRP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B7EF81B5-DE49-5927-F72A-EF39DFD4C797}"/>
              </a:ext>
            </a:extLst>
          </p:cNvPr>
          <p:cNvSpPr txBox="1"/>
          <p:nvPr/>
        </p:nvSpPr>
        <p:spPr>
          <a:xfrm>
            <a:off x="5663930" y="4401651"/>
            <a:ext cx="15121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000" b="1" dirty="0">
                <a:solidFill>
                  <a:srgbClr val="7030A0"/>
                </a:solidFill>
                <a:latin typeface="Work Sans" pitchFamily="2" charset="0"/>
              </a:rPr>
              <a:t>0%</a:t>
            </a: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43F2E742-2807-D2F5-9312-F51C7D50F2DC}"/>
              </a:ext>
            </a:extLst>
          </p:cNvPr>
          <p:cNvSpPr txBox="1"/>
          <p:nvPr/>
        </p:nvSpPr>
        <p:spPr>
          <a:xfrm>
            <a:off x="7478157" y="4401651"/>
            <a:ext cx="24187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/>
              <a:t>Por definir </a:t>
            </a:r>
            <a:endParaRPr lang="es-CO" sz="2000" dirty="0"/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B3E14513-7D95-C151-FAA8-AAAF9E1EE797}"/>
              </a:ext>
            </a:extLst>
          </p:cNvPr>
          <p:cNvSpPr txBox="1"/>
          <p:nvPr/>
        </p:nvSpPr>
        <p:spPr>
          <a:xfrm>
            <a:off x="9498959" y="4386262"/>
            <a:ext cx="23042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>
                <a:solidFill>
                  <a:srgbClr val="7030A0"/>
                </a:solidFill>
                <a:latin typeface="Work Sans" pitchFamily="2" charset="0"/>
              </a:rPr>
              <a:t>Por contratar</a:t>
            </a:r>
            <a:endParaRPr lang="es-CO" sz="2000" b="1" dirty="0">
              <a:solidFill>
                <a:srgbClr val="7030A0"/>
              </a:solidFill>
              <a:latin typeface="Work Sans" pitchFamily="2" charset="0"/>
            </a:endParaRP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5EBADA73-0F94-71D5-3A91-72E3EEF4CAE8}"/>
              </a:ext>
            </a:extLst>
          </p:cNvPr>
          <p:cNvSpPr txBox="1"/>
          <p:nvPr/>
        </p:nvSpPr>
        <p:spPr>
          <a:xfrm>
            <a:off x="5660152" y="5117122"/>
            <a:ext cx="15121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000" b="1" dirty="0">
                <a:solidFill>
                  <a:srgbClr val="7030A0"/>
                </a:solidFill>
                <a:latin typeface="Work Sans" pitchFamily="2" charset="0"/>
              </a:rPr>
              <a:t>100%</a:t>
            </a:r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6677B41E-BE1E-DA35-257F-C4772BC4048B}"/>
              </a:ext>
            </a:extLst>
          </p:cNvPr>
          <p:cNvSpPr txBox="1"/>
          <p:nvPr/>
        </p:nvSpPr>
        <p:spPr>
          <a:xfrm>
            <a:off x="7410476" y="5117122"/>
            <a:ext cx="24187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/>
              <a:t>Adjudicado</a:t>
            </a:r>
            <a:endParaRPr lang="es-CO" sz="2000" dirty="0"/>
          </a:p>
        </p:txBody>
      </p:sp>
      <p:sp>
        <p:nvSpPr>
          <p:cNvPr id="36" name="CuadroTexto 35">
            <a:extLst>
              <a:ext uri="{FF2B5EF4-FFF2-40B4-BE49-F238E27FC236}">
                <a16:creationId xmlns:a16="http://schemas.microsoft.com/office/drawing/2014/main" id="{0D244D9D-BE15-AB56-D539-CB5BE9B437C3}"/>
              </a:ext>
            </a:extLst>
          </p:cNvPr>
          <p:cNvSpPr txBox="1"/>
          <p:nvPr/>
        </p:nvSpPr>
        <p:spPr>
          <a:xfrm>
            <a:off x="9532198" y="5084572"/>
            <a:ext cx="23042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>
                <a:solidFill>
                  <a:srgbClr val="7030A0"/>
                </a:solidFill>
                <a:latin typeface="Work Sans" pitchFamily="2" charset="0"/>
              </a:rPr>
              <a:t>En ejecución  </a:t>
            </a:r>
            <a:endParaRPr lang="es-CO" sz="2000" b="1" dirty="0">
              <a:solidFill>
                <a:srgbClr val="7030A0"/>
              </a:solidFill>
              <a:latin typeface="Work Sans" pitchFamily="2" charset="0"/>
            </a:endParaRPr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id="{C646A992-54D3-2B0B-A2D4-5D894CE9AE78}"/>
              </a:ext>
            </a:extLst>
          </p:cNvPr>
          <p:cNvSpPr txBox="1"/>
          <p:nvPr/>
        </p:nvSpPr>
        <p:spPr>
          <a:xfrm>
            <a:off x="5663930" y="5677216"/>
            <a:ext cx="151216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000" b="1" dirty="0">
                <a:solidFill>
                  <a:srgbClr val="7030A0"/>
                </a:solidFill>
                <a:latin typeface="Work Sans" pitchFamily="2" charset="0"/>
              </a:rPr>
              <a:t>0%</a:t>
            </a: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BE05A40D-A245-1B2A-F98C-ECB049164CA3}"/>
              </a:ext>
            </a:extLst>
          </p:cNvPr>
          <p:cNvSpPr txBox="1"/>
          <p:nvPr/>
        </p:nvSpPr>
        <p:spPr>
          <a:xfrm>
            <a:off x="7478157" y="5677216"/>
            <a:ext cx="24187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dirty="0"/>
              <a:t>Por definir </a:t>
            </a:r>
            <a:endParaRPr lang="es-CO" sz="2000" dirty="0"/>
          </a:p>
        </p:txBody>
      </p:sp>
      <p:sp>
        <p:nvSpPr>
          <p:cNvPr id="39" name="CuadroTexto 38">
            <a:extLst>
              <a:ext uri="{FF2B5EF4-FFF2-40B4-BE49-F238E27FC236}">
                <a16:creationId xmlns:a16="http://schemas.microsoft.com/office/drawing/2014/main" id="{485FFFA1-1416-259B-1D10-6DF677DE1A33}"/>
              </a:ext>
            </a:extLst>
          </p:cNvPr>
          <p:cNvSpPr txBox="1"/>
          <p:nvPr/>
        </p:nvSpPr>
        <p:spPr>
          <a:xfrm>
            <a:off x="9550798" y="5661827"/>
            <a:ext cx="23042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>
                <a:solidFill>
                  <a:srgbClr val="7030A0"/>
                </a:solidFill>
                <a:latin typeface="Work Sans" pitchFamily="2" charset="0"/>
              </a:rPr>
              <a:t>En revisión </a:t>
            </a:r>
            <a:endParaRPr lang="es-CO" sz="2000" b="1" dirty="0">
              <a:solidFill>
                <a:srgbClr val="7030A0"/>
              </a:solidFill>
              <a:latin typeface="Work San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2120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n 22">
            <a:extLst>
              <a:ext uri="{FF2B5EF4-FFF2-40B4-BE49-F238E27FC236}">
                <a16:creationId xmlns:a16="http://schemas.microsoft.com/office/drawing/2014/main" id="{826ABF90-F71C-C27E-3873-1655D3FCE7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2380" y="1824582"/>
            <a:ext cx="2803959" cy="3738612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7F55F1BB-50F9-805E-B2EE-BFCB8FF3C5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7313" y="2521084"/>
            <a:ext cx="1681851" cy="1550593"/>
          </a:xfrm>
          <a:prstGeom prst="rect">
            <a:avLst/>
          </a:prstGeom>
        </p:spPr>
      </p:pic>
      <p:sp>
        <p:nvSpPr>
          <p:cNvPr id="3" name="Título 2"/>
          <p:cNvSpPr>
            <a:spLocks noGrp="1"/>
          </p:cNvSpPr>
          <p:nvPr>
            <p:ph type="title"/>
          </p:nvPr>
        </p:nvSpPr>
        <p:spPr>
          <a:xfrm>
            <a:off x="549797" y="417827"/>
            <a:ext cx="10719738" cy="1217461"/>
          </a:xfrm>
        </p:spPr>
        <p:txBody>
          <a:bodyPr rtlCol="0">
            <a:normAutofit/>
          </a:bodyPr>
          <a:lstStyle/>
          <a:p>
            <a:pPr rtl="0"/>
            <a:r>
              <a:rPr lang="es-ES" b="1" dirty="0">
                <a:solidFill>
                  <a:srgbClr val="7030A0"/>
                </a:solidFill>
                <a:latin typeface="Work Sans" pitchFamily="2" charset="0"/>
              </a:rPr>
              <a:t>Herramientas para </a:t>
            </a:r>
            <a:br>
              <a:rPr lang="es-ES" b="1" dirty="0">
                <a:solidFill>
                  <a:srgbClr val="7030A0"/>
                </a:solidFill>
                <a:latin typeface="Work Sans" pitchFamily="2" charset="0"/>
              </a:rPr>
            </a:br>
            <a:r>
              <a:rPr lang="es-ES" b="1" dirty="0">
                <a:solidFill>
                  <a:srgbClr val="7030A0"/>
                </a:solidFill>
                <a:latin typeface="Work Sans" pitchFamily="2" charset="0"/>
              </a:rPr>
              <a:t>nuestros extensionistas </a:t>
            </a: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8F44D289-C994-618F-E336-3DAF974029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22004" y="2477389"/>
            <a:ext cx="1512169" cy="2498310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71941812-72A4-085B-1FBF-6AE616A5D364}"/>
              </a:ext>
            </a:extLst>
          </p:cNvPr>
          <p:cNvSpPr/>
          <p:nvPr/>
        </p:nvSpPr>
        <p:spPr>
          <a:xfrm>
            <a:off x="261764" y="260648"/>
            <a:ext cx="11737304" cy="6408712"/>
          </a:xfrm>
          <a:prstGeom prst="rect">
            <a:avLst/>
          </a:prstGeom>
          <a:noFill/>
          <a:ln w="57150">
            <a:solidFill>
              <a:srgbClr val="7030A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CO">
              <a:solidFill>
                <a:srgbClr val="00B0F0"/>
              </a:solidFill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07A4A3EE-6B92-CE71-2EF3-A9F85B23BBF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3814" y="2502629"/>
            <a:ext cx="1683556" cy="2399336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FCE8D6F7-17AB-BDB5-82F1-F962069B9C8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846940" y="5589240"/>
            <a:ext cx="1008112" cy="966592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8B8498E3-65F5-AE2D-5DB7-192D21C3B114}"/>
              </a:ext>
            </a:extLst>
          </p:cNvPr>
          <p:cNvSpPr txBox="1"/>
          <p:nvPr/>
        </p:nvSpPr>
        <p:spPr>
          <a:xfrm>
            <a:off x="549797" y="1988840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>
                <a:solidFill>
                  <a:srgbClr val="7030A0"/>
                </a:solidFill>
                <a:latin typeface="Work Sans" pitchFamily="2" charset="0"/>
              </a:rPr>
              <a:t>Kits extensionistas</a:t>
            </a:r>
            <a:endParaRPr lang="es-CO" sz="2000" b="1" dirty="0">
              <a:solidFill>
                <a:srgbClr val="7030A0"/>
              </a:solidFill>
              <a:latin typeface="Work Sans" pitchFamily="2" charset="0"/>
            </a:endParaRPr>
          </a:p>
        </p:txBody>
      </p:sp>
      <p:pic>
        <p:nvPicPr>
          <p:cNvPr id="11" name="Marcador de posición de imagen 4" descr="Imagen que contiene persona, alimentos, interior, postre&#10;&#10;El contenido generado por IA puede ser incorrecto.">
            <a:extLst>
              <a:ext uri="{FF2B5EF4-FFF2-40B4-BE49-F238E27FC236}">
                <a16:creationId xmlns:a16="http://schemas.microsoft.com/office/drawing/2014/main" id="{425000AA-4722-6FC4-5C4F-F65BB3231368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9" b="-136"/>
          <a:stretch>
            <a:fillRect/>
          </a:stretch>
        </p:blipFill>
        <p:spPr>
          <a:xfrm>
            <a:off x="4510236" y="2551640"/>
            <a:ext cx="1448150" cy="1966211"/>
          </a:xfrm>
        </p:spPr>
      </p:pic>
      <p:pic>
        <p:nvPicPr>
          <p:cNvPr id="12" name="Imagen 11" descr="Diagrama&#10;&#10;El contenido generado por IA puede ser incorrecto.">
            <a:extLst>
              <a:ext uri="{FF2B5EF4-FFF2-40B4-BE49-F238E27FC236}">
                <a16:creationId xmlns:a16="http://schemas.microsoft.com/office/drawing/2014/main" id="{5CE5E6C4-09B1-480C-731A-699DBD94E26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9164" y="3135631"/>
            <a:ext cx="1404259" cy="1998211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97E401BF-B2D9-0289-C03F-7EADB262F7EB}"/>
              </a:ext>
            </a:extLst>
          </p:cNvPr>
          <p:cNvSpPr txBox="1"/>
          <p:nvPr/>
        </p:nvSpPr>
        <p:spPr>
          <a:xfrm>
            <a:off x="5043805" y="1988840"/>
            <a:ext cx="28083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>
                <a:solidFill>
                  <a:srgbClr val="7030A0"/>
                </a:solidFill>
                <a:latin typeface="Work Sans" pitchFamily="2" charset="0"/>
              </a:rPr>
              <a:t>Material de apoyo</a:t>
            </a:r>
            <a:endParaRPr lang="es-CO" sz="2000" b="1" dirty="0">
              <a:solidFill>
                <a:srgbClr val="7030A0"/>
              </a:solidFill>
              <a:latin typeface="Work Sans" pitchFamily="2" charset="0"/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0D2549D9-1ACA-916B-2BF7-A31812C7AD12}"/>
              </a:ext>
            </a:extLst>
          </p:cNvPr>
          <p:cNvSpPr txBox="1"/>
          <p:nvPr/>
        </p:nvSpPr>
        <p:spPr>
          <a:xfrm>
            <a:off x="8902724" y="1988840"/>
            <a:ext cx="28083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dirty="0">
                <a:solidFill>
                  <a:srgbClr val="7030A0"/>
                </a:solidFill>
                <a:latin typeface="Work Sans" pitchFamily="2" charset="0"/>
              </a:rPr>
              <a:t>Kit Publicitario</a:t>
            </a:r>
            <a:endParaRPr lang="es-CO" sz="2000" b="1" dirty="0">
              <a:solidFill>
                <a:srgbClr val="7030A0"/>
              </a:solidFill>
              <a:latin typeface="Work Sans" pitchFamily="2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262035B0-CC8E-753B-C16A-819C88EC92D8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8152" y="4030232"/>
            <a:ext cx="1561747" cy="2207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139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uadroTexto 15">
            <a:extLst>
              <a:ext uri="{FF2B5EF4-FFF2-40B4-BE49-F238E27FC236}">
                <a16:creationId xmlns:a16="http://schemas.microsoft.com/office/drawing/2014/main" id="{CCCFD740-5A09-9085-EFD4-CB7CD9AD0585}"/>
              </a:ext>
            </a:extLst>
          </p:cNvPr>
          <p:cNvSpPr txBox="1"/>
          <p:nvPr/>
        </p:nvSpPr>
        <p:spPr>
          <a:xfrm>
            <a:off x="2782044" y="1924013"/>
            <a:ext cx="175133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400" b="1" dirty="0">
                <a:solidFill>
                  <a:srgbClr val="7030A0"/>
                </a:solidFill>
                <a:latin typeface="Work Sans" pitchFamily="2" charset="0"/>
              </a:rPr>
              <a:t>71%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C2B9B9BF-801C-52EF-1B45-587612911833}"/>
              </a:ext>
            </a:extLst>
          </p:cNvPr>
          <p:cNvSpPr txBox="1"/>
          <p:nvPr/>
        </p:nvSpPr>
        <p:spPr>
          <a:xfrm>
            <a:off x="2963780" y="2679303"/>
            <a:ext cx="131585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200" dirty="0">
                <a:latin typeface="Work Sans" pitchFamily="2" charset="0"/>
              </a:rPr>
              <a:t>Transferencia en Bogotá.</a:t>
            </a:r>
            <a:endParaRPr lang="es-CO" sz="1200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72877781-580D-4C41-A348-149776B56E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3812" y="408112"/>
            <a:ext cx="3240360" cy="93265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l"/>
            <a:r>
              <a:rPr lang="es-ES" b="1" kern="1200" baseline="0" dirty="0">
                <a:solidFill>
                  <a:srgbClr val="7030A0"/>
                </a:solidFill>
                <a:latin typeface="Work Sans" pitchFamily="2" charset="0"/>
              </a:rPr>
              <a:t>En Abril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A89ACFC0-01EF-30FC-F360-191F1132DE69}"/>
              </a:ext>
            </a:extLst>
          </p:cNvPr>
          <p:cNvSpPr/>
          <p:nvPr/>
        </p:nvSpPr>
        <p:spPr>
          <a:xfrm>
            <a:off x="261764" y="260648"/>
            <a:ext cx="11737304" cy="6408712"/>
          </a:xfrm>
          <a:prstGeom prst="rect">
            <a:avLst/>
          </a:prstGeom>
          <a:noFill/>
          <a:ln w="57150">
            <a:solidFill>
              <a:srgbClr val="7030A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CO">
              <a:solidFill>
                <a:srgbClr val="7030A0"/>
              </a:solidFill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584DA6B6-9138-BFAB-24F5-D0FB92B285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46940" y="5589240"/>
            <a:ext cx="1008112" cy="966592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50FAED75-78CF-EE26-B903-67C5865291FC}"/>
              </a:ext>
            </a:extLst>
          </p:cNvPr>
          <p:cNvSpPr txBox="1"/>
          <p:nvPr/>
        </p:nvSpPr>
        <p:spPr>
          <a:xfrm>
            <a:off x="771045" y="1488232"/>
            <a:ext cx="2664296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6600" b="1" dirty="0">
                <a:solidFill>
                  <a:srgbClr val="7030A0"/>
                </a:solidFill>
                <a:latin typeface="Work Sans" pitchFamily="2" charset="0"/>
              </a:rPr>
              <a:t>90%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FB9711FA-820E-3347-B3C9-F18248E3626E}"/>
              </a:ext>
            </a:extLst>
          </p:cNvPr>
          <p:cNvSpPr txBox="1"/>
          <p:nvPr/>
        </p:nvSpPr>
        <p:spPr>
          <a:xfrm>
            <a:off x="388277" y="2504981"/>
            <a:ext cx="25922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200" b="1" dirty="0">
                <a:latin typeface="Work Sans" pitchFamily="2" charset="0"/>
              </a:rPr>
              <a:t>Extensionistas con transferencia de profundización.</a:t>
            </a:r>
            <a:endParaRPr lang="es-CO" sz="1200" b="1" dirty="0"/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8598DF3E-4784-D2C7-8E28-FACA7332422A}"/>
              </a:ext>
            </a:extLst>
          </p:cNvPr>
          <p:cNvSpPr txBox="1"/>
          <p:nvPr/>
        </p:nvSpPr>
        <p:spPr>
          <a:xfrm>
            <a:off x="4491282" y="2679303"/>
            <a:ext cx="131585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200" dirty="0">
                <a:latin typeface="Work Sans" pitchFamily="2" charset="0"/>
              </a:rPr>
              <a:t>Transferencia Virtual</a:t>
            </a:r>
            <a:endParaRPr lang="es-CO" sz="1200" dirty="0"/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5C0A807F-3CA7-8F28-7124-BA97DEA84BDC}"/>
              </a:ext>
            </a:extLst>
          </p:cNvPr>
          <p:cNvSpPr txBox="1"/>
          <p:nvPr/>
        </p:nvSpPr>
        <p:spPr>
          <a:xfrm>
            <a:off x="3534137" y="4458905"/>
            <a:ext cx="2664296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6600" b="1" dirty="0">
                <a:solidFill>
                  <a:srgbClr val="7030A0"/>
                </a:solidFill>
                <a:latin typeface="Work Sans" pitchFamily="2" charset="0"/>
              </a:rPr>
              <a:t>62%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C8F42BE9-1629-6FA2-8FD4-E3DC4E219908}"/>
              </a:ext>
            </a:extLst>
          </p:cNvPr>
          <p:cNvSpPr txBox="1"/>
          <p:nvPr/>
        </p:nvSpPr>
        <p:spPr>
          <a:xfrm>
            <a:off x="3151369" y="5475654"/>
            <a:ext cx="25922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200" b="1" dirty="0">
                <a:latin typeface="Work Sans" pitchFamily="2" charset="0"/>
              </a:rPr>
              <a:t>Cumplimiento en meta </a:t>
            </a:r>
            <a:br>
              <a:rPr lang="es-ES" sz="1200" b="1" dirty="0">
                <a:latin typeface="Work Sans" pitchFamily="2" charset="0"/>
              </a:rPr>
            </a:br>
            <a:r>
              <a:rPr lang="es-ES" sz="1200" b="1" dirty="0">
                <a:latin typeface="Work Sans" pitchFamily="2" charset="0"/>
              </a:rPr>
              <a:t>para abril</a:t>
            </a:r>
            <a:endParaRPr lang="es-CO" sz="1200" b="1" dirty="0"/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9F27CA4E-F9B4-3D9A-74DA-39B7507B88FE}"/>
              </a:ext>
            </a:extLst>
          </p:cNvPr>
          <p:cNvSpPr txBox="1"/>
          <p:nvPr/>
        </p:nvSpPr>
        <p:spPr>
          <a:xfrm>
            <a:off x="578742" y="4718325"/>
            <a:ext cx="266429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3600" dirty="0">
                <a:solidFill>
                  <a:srgbClr val="7030A0"/>
                </a:solidFill>
                <a:latin typeface="Work Sans" pitchFamily="2" charset="0"/>
              </a:rPr>
              <a:t>1611/7348</a:t>
            </a:r>
          </a:p>
        </p:txBody>
      </p:sp>
      <p:sp>
        <p:nvSpPr>
          <p:cNvPr id="36" name="CuadroTexto 35">
            <a:extLst>
              <a:ext uri="{FF2B5EF4-FFF2-40B4-BE49-F238E27FC236}">
                <a16:creationId xmlns:a16="http://schemas.microsoft.com/office/drawing/2014/main" id="{A6A38870-9E91-839E-054B-3A4B4D014A4E}"/>
              </a:ext>
            </a:extLst>
          </p:cNvPr>
          <p:cNvSpPr txBox="1"/>
          <p:nvPr/>
        </p:nvSpPr>
        <p:spPr>
          <a:xfrm>
            <a:off x="516379" y="5443398"/>
            <a:ext cx="25922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200" b="1" dirty="0">
                <a:latin typeface="Work Sans" pitchFamily="2" charset="0"/>
              </a:rPr>
              <a:t>Panaderías beneficiadas </a:t>
            </a:r>
            <a:br>
              <a:rPr lang="es-ES" sz="1200" b="1" dirty="0">
                <a:latin typeface="Work Sans" pitchFamily="2" charset="0"/>
              </a:rPr>
            </a:br>
            <a:r>
              <a:rPr lang="es-ES" sz="1200" b="1" dirty="0">
                <a:latin typeface="Work Sans" pitchFamily="2" charset="0"/>
              </a:rPr>
              <a:t>de la meta total</a:t>
            </a:r>
            <a:endParaRPr lang="es-CO" sz="1200" b="1" dirty="0"/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id="{A2EFBB81-864E-2D11-4F36-1FB9B63EA4B9}"/>
              </a:ext>
            </a:extLst>
          </p:cNvPr>
          <p:cNvSpPr txBox="1"/>
          <p:nvPr/>
        </p:nvSpPr>
        <p:spPr>
          <a:xfrm>
            <a:off x="877652" y="3781524"/>
            <a:ext cx="2664296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6600" b="1" dirty="0">
                <a:solidFill>
                  <a:srgbClr val="7030A0"/>
                </a:solidFill>
                <a:latin typeface="Work Sans" pitchFamily="2" charset="0"/>
              </a:rPr>
              <a:t>21%</a:t>
            </a: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BC8FF2A9-3D9B-8CAB-2D5C-D12886A66C4A}"/>
              </a:ext>
            </a:extLst>
          </p:cNvPr>
          <p:cNvSpPr txBox="1"/>
          <p:nvPr/>
        </p:nvSpPr>
        <p:spPr>
          <a:xfrm>
            <a:off x="5871120" y="5426211"/>
            <a:ext cx="194932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200" b="1" dirty="0">
                <a:latin typeface="Work Sans" pitchFamily="2" charset="0"/>
              </a:rPr>
              <a:t>Panaderías con</a:t>
            </a:r>
            <a:br>
              <a:rPr lang="es-ES" sz="1200" b="1" dirty="0">
                <a:latin typeface="Work Sans" pitchFamily="2" charset="0"/>
              </a:rPr>
            </a:br>
            <a:r>
              <a:rPr lang="es-ES" sz="1200" b="1" dirty="0">
                <a:latin typeface="Work Sans" pitchFamily="2" charset="0"/>
              </a:rPr>
              <a:t>transferencia de profundización </a:t>
            </a:r>
            <a:endParaRPr lang="es-CO" sz="1200" b="1" dirty="0"/>
          </a:p>
        </p:txBody>
      </p:sp>
      <p:sp>
        <p:nvSpPr>
          <p:cNvPr id="39" name="CuadroTexto 38">
            <a:extLst>
              <a:ext uri="{FF2B5EF4-FFF2-40B4-BE49-F238E27FC236}">
                <a16:creationId xmlns:a16="http://schemas.microsoft.com/office/drawing/2014/main" id="{F798F09B-C531-5CD0-6453-1CE6DF23B552}"/>
              </a:ext>
            </a:extLst>
          </p:cNvPr>
          <p:cNvSpPr txBox="1"/>
          <p:nvPr/>
        </p:nvSpPr>
        <p:spPr>
          <a:xfrm>
            <a:off x="6095034" y="4486561"/>
            <a:ext cx="1602318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6600" b="1" dirty="0">
                <a:solidFill>
                  <a:srgbClr val="7030A0"/>
                </a:solidFill>
                <a:latin typeface="Work Sans" pitchFamily="2" charset="0"/>
              </a:rPr>
              <a:t>211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23F59BDD-EFC0-532A-47EE-6D380CF0BC97}"/>
              </a:ext>
            </a:extLst>
          </p:cNvPr>
          <p:cNvSpPr txBox="1"/>
          <p:nvPr/>
        </p:nvSpPr>
        <p:spPr>
          <a:xfrm>
            <a:off x="4344051" y="1947262"/>
            <a:ext cx="175133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400" b="1" dirty="0">
                <a:solidFill>
                  <a:srgbClr val="7030A0"/>
                </a:solidFill>
                <a:latin typeface="Work Sans" pitchFamily="2" charset="0"/>
              </a:rPr>
              <a:t>12%</a:t>
            </a:r>
          </a:p>
        </p:txBody>
      </p:sp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6B1131A6-44F6-456C-6873-F3C63B50CF5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19499446"/>
              </p:ext>
            </p:extLst>
          </p:nvPr>
        </p:nvGraphicFramePr>
        <p:xfrm>
          <a:off x="6309404" y="901542"/>
          <a:ext cx="5108376" cy="28514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CuadroTexto 6">
            <a:extLst>
              <a:ext uri="{FF2B5EF4-FFF2-40B4-BE49-F238E27FC236}">
                <a16:creationId xmlns:a16="http://schemas.microsoft.com/office/drawing/2014/main" id="{5674B3F0-4299-A269-2ACB-B8DCE5481EAD}"/>
              </a:ext>
            </a:extLst>
          </p:cNvPr>
          <p:cNvSpPr txBox="1"/>
          <p:nvPr/>
        </p:nvSpPr>
        <p:spPr>
          <a:xfrm>
            <a:off x="9262764" y="1583214"/>
            <a:ext cx="93610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100" b="1" dirty="0">
                <a:latin typeface="Work Sans" pitchFamily="2" charset="0"/>
              </a:rPr>
              <a:t>Rionegro</a:t>
            </a:r>
            <a:endParaRPr lang="es-CO" sz="1100" b="1" dirty="0">
              <a:latin typeface="Work Sans" pitchFamily="2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B8920373-059E-44D7-691F-6D5F2289F8AE}"/>
              </a:ext>
            </a:extLst>
          </p:cNvPr>
          <p:cNvSpPr txBox="1"/>
          <p:nvPr/>
        </p:nvSpPr>
        <p:spPr>
          <a:xfrm>
            <a:off x="9982844" y="2289034"/>
            <a:ext cx="93610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100" b="1" dirty="0">
                <a:latin typeface="Work Sans" pitchFamily="2" charset="0"/>
              </a:rPr>
              <a:t>Apulo</a:t>
            </a:r>
            <a:endParaRPr lang="es-CO" sz="1100" b="1" dirty="0">
              <a:latin typeface="Work Sans" pitchFamily="2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FC38557A-CFC1-9968-A2A8-29DB390B1506}"/>
              </a:ext>
            </a:extLst>
          </p:cNvPr>
          <p:cNvSpPr txBox="1"/>
          <p:nvPr/>
        </p:nvSpPr>
        <p:spPr>
          <a:xfrm>
            <a:off x="10630916" y="2612163"/>
            <a:ext cx="93610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100" b="1" dirty="0">
                <a:latin typeface="Work Sans" pitchFamily="2" charset="0"/>
              </a:rPr>
              <a:t>Virtual</a:t>
            </a:r>
            <a:endParaRPr lang="es-CO" sz="1100" b="1" dirty="0">
              <a:latin typeface="Work Sans" pitchFamily="2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CD1050C8-74DB-B7AC-A1F7-8310B883D041}"/>
              </a:ext>
            </a:extLst>
          </p:cNvPr>
          <p:cNvSpPr txBox="1"/>
          <p:nvPr/>
        </p:nvSpPr>
        <p:spPr>
          <a:xfrm>
            <a:off x="7730071" y="867495"/>
            <a:ext cx="252207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100" b="1" dirty="0">
                <a:latin typeface="Work Sans" pitchFamily="2" charset="0"/>
              </a:rPr>
              <a:t>Transferencia de profundización</a:t>
            </a:r>
            <a:endParaRPr lang="es-CO" sz="1100" b="1" dirty="0">
              <a:latin typeface="Work Sans" pitchFamily="2" charset="0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37A51F22-6D8A-B55D-E9BD-6044491E13CF}"/>
              </a:ext>
            </a:extLst>
          </p:cNvPr>
          <p:cNvSpPr txBox="1"/>
          <p:nvPr/>
        </p:nvSpPr>
        <p:spPr>
          <a:xfrm>
            <a:off x="7834246" y="5426211"/>
            <a:ext cx="19493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200" b="1" dirty="0">
                <a:latin typeface="Work Sans" pitchFamily="2" charset="0"/>
              </a:rPr>
              <a:t>Panaderías con</a:t>
            </a:r>
            <a:br>
              <a:rPr lang="es-ES" sz="1200" b="1" dirty="0">
                <a:latin typeface="Work Sans" pitchFamily="2" charset="0"/>
              </a:rPr>
            </a:br>
            <a:r>
              <a:rPr lang="es-ES" sz="1200" b="1" dirty="0">
                <a:latin typeface="Work Sans" pitchFamily="2" charset="0"/>
              </a:rPr>
              <a:t>transferencia básica</a:t>
            </a:r>
            <a:endParaRPr lang="es-CO" sz="1200" b="1" dirty="0"/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11D51FD5-C79E-2525-B57F-0AF10FC0ABD4}"/>
              </a:ext>
            </a:extLst>
          </p:cNvPr>
          <p:cNvSpPr txBox="1"/>
          <p:nvPr/>
        </p:nvSpPr>
        <p:spPr>
          <a:xfrm>
            <a:off x="7745400" y="4469722"/>
            <a:ext cx="2309452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6600" b="1" dirty="0">
                <a:solidFill>
                  <a:srgbClr val="7030A0"/>
                </a:solidFill>
                <a:latin typeface="Work Sans" pitchFamily="2" charset="0"/>
              </a:rPr>
              <a:t>1410</a:t>
            </a:r>
          </a:p>
        </p:txBody>
      </p:sp>
    </p:spTree>
    <p:extLst>
      <p:ext uri="{BB962C8B-B14F-4D97-AF65-F5344CB8AC3E}">
        <p14:creationId xmlns:p14="http://schemas.microsoft.com/office/powerpoint/2010/main" val="2237833332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894057FE-3063-B5BE-1438-90252DC2458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b="1" dirty="0">
                <a:solidFill>
                  <a:srgbClr val="7030A0"/>
                </a:solidFill>
                <a:latin typeface="Work Sans" pitchFamily="2" charset="0"/>
              </a:rPr>
              <a:t>Extensionismo en Apulo </a:t>
            </a:r>
            <a:endParaRPr lang="es-CO" b="1" dirty="0">
              <a:solidFill>
                <a:srgbClr val="7030A0"/>
              </a:solidFill>
              <a:latin typeface="Work Sans" pitchFamily="2" charset="0"/>
            </a:endParaRP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0D30F16-379E-161C-5695-32AD822F3AEB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/>
          </a:bodyPr>
          <a:lstStyle/>
          <a:p>
            <a:r>
              <a:rPr lang="es-MX" sz="2800" dirty="0">
                <a:latin typeface="Work Sans" pitchFamily="2" charset="0"/>
              </a:rPr>
              <a:t>Del 6 al 10 de Abril</a:t>
            </a:r>
            <a:endParaRPr lang="es-CO" sz="2800" dirty="0">
              <a:latin typeface="Work Sans" pitchFamily="2" charset="0"/>
            </a:endParaRP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BCAA52E1-1E6E-63F4-92CD-A40F703189B7}"/>
              </a:ext>
            </a:extLst>
          </p:cNvPr>
          <p:cNvSpPr/>
          <p:nvPr/>
        </p:nvSpPr>
        <p:spPr>
          <a:xfrm>
            <a:off x="261764" y="260648"/>
            <a:ext cx="11737304" cy="6408712"/>
          </a:xfrm>
          <a:prstGeom prst="rect">
            <a:avLst/>
          </a:prstGeom>
          <a:noFill/>
          <a:ln w="57150">
            <a:solidFill>
              <a:srgbClr val="7030A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CO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6D426AD3-BB24-1EB6-C8DF-E9512F5D76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46940" y="5589240"/>
            <a:ext cx="1008112" cy="966592"/>
          </a:xfrm>
          <a:prstGeom prst="rect">
            <a:avLst/>
          </a:prstGeom>
        </p:spPr>
      </p:pic>
      <p:pic>
        <p:nvPicPr>
          <p:cNvPr id="8" name="Marcador de posición de imagen 7">
            <a:extLst>
              <a:ext uri="{FF2B5EF4-FFF2-40B4-BE49-F238E27FC236}">
                <a16:creationId xmlns:a16="http://schemas.microsoft.com/office/drawing/2014/main" id="{88E5D3DC-A5F8-C1BC-2457-08017B5FB1C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67" b="18967"/>
          <a:stretch>
            <a:fillRect/>
          </a:stretch>
        </p:blipFill>
        <p:spPr>
          <a:prstGeom prst="rect">
            <a:avLst/>
          </a:prstGeom>
          <a:solidFill>
            <a:srgbClr val="75BDA7">
              <a:lumMod val="60000"/>
              <a:lumOff val="40000"/>
            </a:srgbClr>
          </a:solidFill>
        </p:spPr>
      </p:pic>
    </p:spTree>
    <p:extLst>
      <p:ext uri="{BB962C8B-B14F-4D97-AF65-F5344CB8AC3E}">
        <p14:creationId xmlns:p14="http://schemas.microsoft.com/office/powerpoint/2010/main" val="2168206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WeddingAlbum_16x9">
  <a:themeElements>
    <a:clrScheme name="Blue Green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Custom 1">
      <a:majorFont>
        <a:latin typeface="Baskerville Old Face"/>
        <a:ea typeface=""/>
        <a:cs typeface=""/>
      </a:majorFont>
      <a:minorFont>
        <a:latin typeface="Baskerville Old Fa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/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a:style>
    </a:spDef>
    <a:lnDef>
      <a:spPr>
        <a:ln w="6350"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200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_26301067_TF16411070" id="{FB2EBE5D-447E-49F8-B235-B734FF45285F}" vid="{1E920E52-E5A8-4798-85ED-CF781BB97FD5}"/>
    </a:ext>
  </a:extLst>
</a:theme>
</file>

<file path=ppt/theme/theme2.xml><?xml version="1.0" encoding="utf-8"?>
<a:theme xmlns:a="http://schemas.openxmlformats.org/drawingml/2006/main" name="Tema de Office">
  <a:themeElements>
    <a:clrScheme name="WeddingAlbum_16x9">
      <a:dk1>
        <a:srgbClr val="595959"/>
      </a:dk1>
      <a:lt1>
        <a:sysClr val="window" lastClr="FFFFFF"/>
      </a:lt1>
      <a:dk2>
        <a:srgbClr val="000000"/>
      </a:dk2>
      <a:lt2>
        <a:srgbClr val="DADADA"/>
      </a:lt2>
      <a:accent1>
        <a:srgbClr val="616161"/>
      </a:accent1>
      <a:accent2>
        <a:srgbClr val="B2B2B2"/>
      </a:accent2>
      <a:accent3>
        <a:srgbClr val="818181"/>
      </a:accent3>
      <a:accent4>
        <a:srgbClr val="9D9D9D"/>
      </a:accent4>
      <a:accent5>
        <a:srgbClr val="4D4D4D"/>
      </a:accent5>
      <a:accent6>
        <a:srgbClr val="BABABA"/>
      </a:accent6>
      <a:hlink>
        <a:srgbClr val="5F5F5F"/>
      </a:hlink>
      <a:folHlink>
        <a:srgbClr val="919191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WeddingAlbum_16x9">
      <a:dk1>
        <a:srgbClr val="595959"/>
      </a:dk1>
      <a:lt1>
        <a:sysClr val="window" lastClr="FFFFFF"/>
      </a:lt1>
      <a:dk2>
        <a:srgbClr val="000000"/>
      </a:dk2>
      <a:lt2>
        <a:srgbClr val="DADADA"/>
      </a:lt2>
      <a:accent1>
        <a:srgbClr val="616161"/>
      </a:accent1>
      <a:accent2>
        <a:srgbClr val="B2B2B2"/>
      </a:accent2>
      <a:accent3>
        <a:srgbClr val="818181"/>
      </a:accent3>
      <a:accent4>
        <a:srgbClr val="9D9D9D"/>
      </a:accent4>
      <a:accent5>
        <a:srgbClr val="4D4D4D"/>
      </a:accent5>
      <a:accent6>
        <a:srgbClr val="BABABA"/>
      </a:accent6>
      <a:hlink>
        <a:srgbClr val="5F5F5F"/>
      </a:hlink>
      <a:folHlink>
        <a:srgbClr val="919191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irectSourceMarket xmlns="4873beb7-5857-4685-be1f-d57550cc96cc" xsi:nil="true"/>
    <ApprovalStatus xmlns="4873beb7-5857-4685-be1f-d57550cc96cc">InProgress</ApprovalStatus>
    <MarketSpecific xmlns="4873beb7-5857-4685-be1f-d57550cc96cc">false</MarketSpecific>
    <LocComments xmlns="4873beb7-5857-4685-be1f-d57550cc96cc" xsi:nil="true"/>
    <ThumbnailAssetId xmlns="4873beb7-5857-4685-be1f-d57550cc96cc" xsi:nil="true"/>
    <PrimaryImageGen xmlns="4873beb7-5857-4685-be1f-d57550cc96cc">false</PrimaryImageGen>
    <LegacyData xmlns="4873beb7-5857-4685-be1f-d57550cc96cc" xsi:nil="true"/>
    <LocRecommendedHandoff xmlns="4873beb7-5857-4685-be1f-d57550cc96cc" xsi:nil="true"/>
    <BusinessGroup xmlns="4873beb7-5857-4685-be1f-d57550cc96cc" xsi:nil="true"/>
    <BlockPublish xmlns="4873beb7-5857-4685-be1f-d57550cc96cc">false</BlockPublish>
    <TPFriendlyName xmlns="4873beb7-5857-4685-be1f-d57550cc96cc" xsi:nil="true"/>
    <NumericId xmlns="4873beb7-5857-4685-be1f-d57550cc96cc" xsi:nil="true"/>
    <APEditor xmlns="4873beb7-5857-4685-be1f-d57550cc96cc">
      <UserInfo>
        <DisplayName/>
        <AccountId xsi:nil="true"/>
        <AccountType/>
      </UserInfo>
    </APEditor>
    <SourceTitle xmlns="4873beb7-5857-4685-be1f-d57550cc96cc" xsi:nil="true"/>
    <OpenTemplate xmlns="4873beb7-5857-4685-be1f-d57550cc96cc">true</OpenTemplate>
    <UALocComments xmlns="4873beb7-5857-4685-be1f-d57550cc96cc" xsi:nil="true"/>
    <ParentAssetId xmlns="4873beb7-5857-4685-be1f-d57550cc96cc" xsi:nil="true"/>
    <IntlLangReviewDate xmlns="4873beb7-5857-4685-be1f-d57550cc96cc" xsi:nil="true"/>
    <FeatureTagsTaxHTField0 xmlns="4873beb7-5857-4685-be1f-d57550cc96cc">
      <Terms xmlns="http://schemas.microsoft.com/office/infopath/2007/PartnerControls"/>
    </FeatureTagsTaxHTField0>
    <PublishStatusLookup xmlns="4873beb7-5857-4685-be1f-d57550cc96cc">
      <Value>1437117</Value>
    </PublishStatusLookup>
    <Providers xmlns="4873beb7-5857-4685-be1f-d57550cc96cc" xsi:nil="true"/>
    <MachineTranslated xmlns="4873beb7-5857-4685-be1f-d57550cc96cc">false</MachineTranslated>
    <OriginalSourceMarket xmlns="4873beb7-5857-4685-be1f-d57550cc96cc" xsi:nil="true"/>
    <APDescription xmlns="4873beb7-5857-4685-be1f-d57550cc96cc">Create a wedding or anniversary photo album with this PowerPoint presentation template that features an elegant silver and white boroque design in a widescreen (16X9) format. It features a variety of photo layouts including some with captions. 
</APDescription>
    <ClipArtFilename xmlns="4873beb7-5857-4685-be1f-d57550cc96cc" xsi:nil="true"/>
    <ContentItem xmlns="4873beb7-5857-4685-be1f-d57550cc96cc" xsi:nil="true"/>
    <TPInstallLocation xmlns="4873beb7-5857-4685-be1f-d57550cc96cc" xsi:nil="true"/>
    <PublishTargets xmlns="4873beb7-5857-4685-be1f-d57550cc96cc">OfficeOnlineVNext</PublishTargets>
    <TimesCloned xmlns="4873beb7-5857-4685-be1f-d57550cc96cc" xsi:nil="true"/>
    <AssetStart xmlns="4873beb7-5857-4685-be1f-d57550cc96cc">2012-01-09T21:24:00+00:00</AssetStart>
    <Provider xmlns="4873beb7-5857-4685-be1f-d57550cc96cc" xsi:nil="true"/>
    <AcquiredFrom xmlns="4873beb7-5857-4685-be1f-d57550cc96cc">Internal MS</AcquiredFrom>
    <FriendlyTitle xmlns="4873beb7-5857-4685-be1f-d57550cc96cc" xsi:nil="true"/>
    <LastHandOff xmlns="4873beb7-5857-4685-be1f-d57550cc96cc" xsi:nil="true"/>
    <TPClientViewer xmlns="4873beb7-5857-4685-be1f-d57550cc96cc" xsi:nil="true"/>
    <UACurrentWords xmlns="4873beb7-5857-4685-be1f-d57550cc96cc" xsi:nil="true"/>
    <ArtSampleDocs xmlns="4873beb7-5857-4685-be1f-d57550cc96cc" xsi:nil="true"/>
    <UALocRecommendation xmlns="4873beb7-5857-4685-be1f-d57550cc96cc">Localize</UALocRecommendation>
    <Manager xmlns="4873beb7-5857-4685-be1f-d57550cc96cc" xsi:nil="true"/>
    <ShowIn xmlns="4873beb7-5857-4685-be1f-d57550cc96cc">Show everywhere</ShowIn>
    <UANotes xmlns="4873beb7-5857-4685-be1f-d57550cc96cc" xsi:nil="true"/>
    <TemplateStatus xmlns="4873beb7-5857-4685-be1f-d57550cc96cc">Complete</TemplateStatus>
    <InternalTagsTaxHTField0 xmlns="4873beb7-5857-4685-be1f-d57550cc96cc">
      <Terms xmlns="http://schemas.microsoft.com/office/infopath/2007/PartnerControls"/>
    </InternalTagsTaxHTField0>
    <CSXHash xmlns="4873beb7-5857-4685-be1f-d57550cc96cc" xsi:nil="true"/>
    <Downloads xmlns="4873beb7-5857-4685-be1f-d57550cc96cc">0</Downloads>
    <VoteCount xmlns="4873beb7-5857-4685-be1f-d57550cc96cc" xsi:nil="true"/>
    <OOCacheId xmlns="4873beb7-5857-4685-be1f-d57550cc96cc" xsi:nil="true"/>
    <IsDeleted xmlns="4873beb7-5857-4685-be1f-d57550cc96cc">false</IsDeleted>
    <AssetExpire xmlns="4873beb7-5857-4685-be1f-d57550cc96cc">2035-01-01T08:00:00+00:00</AssetExpire>
    <DSATActionTaken xmlns="4873beb7-5857-4685-be1f-d57550cc96cc" xsi:nil="true"/>
    <CSXSubmissionMarket xmlns="4873beb7-5857-4685-be1f-d57550cc96cc" xsi:nil="true"/>
    <TPExecutable xmlns="4873beb7-5857-4685-be1f-d57550cc96cc" xsi:nil="true"/>
    <SubmitterId xmlns="4873beb7-5857-4685-be1f-d57550cc96cc" xsi:nil="true"/>
    <EditorialTags xmlns="4873beb7-5857-4685-be1f-d57550cc96cc" xsi:nil="true"/>
    <ApprovalLog xmlns="4873beb7-5857-4685-be1f-d57550cc96cc" xsi:nil="true"/>
    <AssetType xmlns="4873beb7-5857-4685-be1f-d57550cc96cc">TP</AssetType>
    <BugNumber xmlns="4873beb7-5857-4685-be1f-d57550cc96cc" xsi:nil="true"/>
    <CSXSubmissionDate xmlns="4873beb7-5857-4685-be1f-d57550cc96cc" xsi:nil="true"/>
    <CSXUpdate xmlns="4873beb7-5857-4685-be1f-d57550cc96cc">false</CSXUpdate>
    <Milestone xmlns="4873beb7-5857-4685-be1f-d57550cc96cc" xsi:nil="true"/>
    <RecommendationsModifier xmlns="4873beb7-5857-4685-be1f-d57550cc96cc" xsi:nil="true"/>
    <OriginAsset xmlns="4873beb7-5857-4685-be1f-d57550cc96cc" xsi:nil="true"/>
    <TPComponent xmlns="4873beb7-5857-4685-be1f-d57550cc96cc" xsi:nil="true"/>
    <AssetId xmlns="4873beb7-5857-4685-be1f-d57550cc96cc">TP102813328</AssetId>
    <IntlLocPriority xmlns="4873beb7-5857-4685-be1f-d57550cc96cc" xsi:nil="true"/>
    <PolicheckWords xmlns="4873beb7-5857-4685-be1f-d57550cc96cc" xsi:nil="true"/>
    <TPLaunchHelpLink xmlns="4873beb7-5857-4685-be1f-d57550cc96cc" xsi:nil="true"/>
    <TPApplication xmlns="4873beb7-5857-4685-be1f-d57550cc96cc" xsi:nil="true"/>
    <CrawlForDependencies xmlns="4873beb7-5857-4685-be1f-d57550cc96cc">false</CrawlForDependencies>
    <HandoffToMSDN xmlns="4873beb7-5857-4685-be1f-d57550cc96cc" xsi:nil="true"/>
    <PlannedPubDate xmlns="4873beb7-5857-4685-be1f-d57550cc96cc" xsi:nil="true"/>
    <IntlLangReviewer xmlns="4873beb7-5857-4685-be1f-d57550cc96cc" xsi:nil="true"/>
    <TrustLevel xmlns="4873beb7-5857-4685-be1f-d57550cc96cc">1 Microsoft Managed Content</TrustLevel>
    <LocLastLocAttemptVersionLookup xmlns="4873beb7-5857-4685-be1f-d57550cc96cc">765938</LocLastLocAttemptVersionLookup>
    <IsSearchable xmlns="4873beb7-5857-4685-be1f-d57550cc96cc">true</IsSearchable>
    <TemplateTemplateType xmlns="4873beb7-5857-4685-be1f-d57550cc96cc">PowerPoint Presentation Template</TemplateTemplateType>
    <CampaignTagsTaxHTField0 xmlns="4873beb7-5857-4685-be1f-d57550cc96cc">
      <Terms xmlns="http://schemas.microsoft.com/office/infopath/2007/PartnerControls"/>
    </CampaignTagsTaxHTField0>
    <TPNamespace xmlns="4873beb7-5857-4685-be1f-d57550cc96cc" xsi:nil="true"/>
    <TaxCatchAll xmlns="4873beb7-5857-4685-be1f-d57550cc96cc"/>
    <Markets xmlns="4873beb7-5857-4685-be1f-d57550cc96cc"/>
    <UAProjectedTotalWords xmlns="4873beb7-5857-4685-be1f-d57550cc96cc" xsi:nil="true"/>
    <IntlLangReview xmlns="4873beb7-5857-4685-be1f-d57550cc96cc">false</IntlLangReview>
    <OutputCachingOn xmlns="4873beb7-5857-4685-be1f-d57550cc96cc">false</OutputCachingOn>
    <AverageRating xmlns="4873beb7-5857-4685-be1f-d57550cc96cc" xsi:nil="true"/>
    <APAuthor xmlns="4873beb7-5857-4685-be1f-d57550cc96cc">
      <UserInfo>
        <DisplayName>REDMOND\v-vaddu</DisplayName>
        <AccountId>2567</AccountId>
        <AccountType/>
      </UserInfo>
    </APAuthor>
    <LocManualTestRequired xmlns="4873beb7-5857-4685-be1f-d57550cc96cc">false</LocManualTestRequired>
    <TPCommandLine xmlns="4873beb7-5857-4685-be1f-d57550cc96cc" xsi:nil="true"/>
    <TPAppVersion xmlns="4873beb7-5857-4685-be1f-d57550cc96cc" xsi:nil="true"/>
    <EditorialStatus xmlns="4873beb7-5857-4685-be1f-d57550cc96cc">Complete</EditorialStatus>
    <LastModifiedDateTime xmlns="4873beb7-5857-4685-be1f-d57550cc96cc" xsi:nil="true"/>
    <ScenarioTagsTaxHTField0 xmlns="4873beb7-5857-4685-be1f-d57550cc96cc">
      <Terms xmlns="http://schemas.microsoft.com/office/infopath/2007/PartnerControls"/>
    </ScenarioTagsTaxHTField0>
    <OriginalRelease xmlns="4873beb7-5857-4685-be1f-d57550cc96cc">14</OriginalRelease>
    <TPLaunchHelpLinkType xmlns="4873beb7-5857-4685-be1f-d57550cc96cc">Template</TPLaunchHelpLinkType>
    <LocalizationTagsTaxHTField0 xmlns="4873beb7-5857-4685-be1f-d57550cc96cc">
      <Terms xmlns="http://schemas.microsoft.com/office/infopath/2007/PartnerControls"/>
    </LocalizationTagsTaxHTField0>
    <LocMarketGroupTiers2 xmlns="4873beb7-5857-4685-be1f-d57550cc96cc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A3A0D16B-C5C6-4F89-9CF7-10B74E5D5A8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BF0E8C1-1E1C-4E0D-AA06-2A09777F0BB2}">
  <ds:schemaRefs>
    <ds:schemaRef ds:uri="http://purl.org/dc/dcmitype/"/>
    <ds:schemaRef ds:uri="http://purl.org/dc/elements/1.1/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09E7DE38-6C3A-4C82-B4C6-5012C5A7EC0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Álbum de fotografías de boda sencillo</Template>
  <TotalTime>9422</TotalTime>
  <Words>1775</Words>
  <Application>Microsoft Office PowerPoint</Application>
  <PresentationFormat>Personalizado</PresentationFormat>
  <Paragraphs>764</Paragraphs>
  <Slides>19</Slides>
  <Notes>10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4" baseType="lpstr">
      <vt:lpstr>Arial</vt:lpstr>
      <vt:lpstr>Century Gothic</vt:lpstr>
      <vt:lpstr>Times New Roman</vt:lpstr>
      <vt:lpstr>Work Sans</vt:lpstr>
      <vt:lpstr>WeddingAlbum_16x9</vt:lpstr>
      <vt:lpstr>ABRIL - CIFRAS DEL PROYECTO</vt:lpstr>
      <vt:lpstr>Nuestra Meta</vt:lpstr>
      <vt:lpstr>Presentación de PowerPoint</vt:lpstr>
      <vt:lpstr>Nuestro horizonte de ejecución </vt:lpstr>
      <vt:lpstr>Presentación de PowerPoint</vt:lpstr>
      <vt:lpstr>Presentación de PowerPoint</vt:lpstr>
      <vt:lpstr>Herramientas para  nuestros extensionistas </vt:lpstr>
      <vt:lpstr>En Abril</vt:lpstr>
      <vt:lpstr>Extensionismo en Apulo </vt:lpstr>
      <vt:lpstr>Extensionismo Virtual</vt:lpstr>
      <vt:lpstr>Presentación de PowerPoint</vt:lpstr>
      <vt:lpstr>Nuestras Cifras de Panaderías Beneficiadas </vt:lpstr>
      <vt:lpstr>Nuestras Cifras de Panaderías Beneficiadas </vt:lpstr>
      <vt:lpstr>Nuestras Cifras de Panaderías Beneficiadas </vt:lpstr>
      <vt:lpstr>Centros de formación sin iniciar </vt:lpstr>
      <vt:lpstr>Presentación de PowerPoint</vt:lpstr>
      <vt:lpstr>Presentación de PowerPoint</vt:lpstr>
      <vt:lpstr>Inquietudes  y/o preguntas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Lorena Sanchez</dc:creator>
  <cp:lastModifiedBy>Angie Lorena Sanchez Garcia</cp:lastModifiedBy>
  <cp:revision>16</cp:revision>
  <dcterms:created xsi:type="dcterms:W3CDTF">2025-08-05T18:59:16Z</dcterms:created>
  <dcterms:modified xsi:type="dcterms:W3CDTF">2026-05-11T04:28:19Z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  <property fmtid="{D5CDD505-2E9C-101B-9397-08002B2CF9AE}" pid="8" name="MSIP_Label_fc111285-cafa-4fc9-8a9a-bd902089b24f_Enabled">
    <vt:lpwstr>true</vt:lpwstr>
  </property>
  <property fmtid="{D5CDD505-2E9C-101B-9397-08002B2CF9AE}" pid="9" name="MSIP_Label_fc111285-cafa-4fc9-8a9a-bd902089b24f_SetDate">
    <vt:lpwstr>2026-03-10T23:15:19Z</vt:lpwstr>
  </property>
  <property fmtid="{D5CDD505-2E9C-101B-9397-08002B2CF9AE}" pid="10" name="MSIP_Label_fc111285-cafa-4fc9-8a9a-bd902089b24f_Method">
    <vt:lpwstr>Privileged</vt:lpwstr>
  </property>
  <property fmtid="{D5CDD505-2E9C-101B-9397-08002B2CF9AE}" pid="11" name="MSIP_Label_fc111285-cafa-4fc9-8a9a-bd902089b24f_Name">
    <vt:lpwstr>Public</vt:lpwstr>
  </property>
  <property fmtid="{D5CDD505-2E9C-101B-9397-08002B2CF9AE}" pid="12" name="MSIP_Label_fc111285-cafa-4fc9-8a9a-bd902089b24f_SiteId">
    <vt:lpwstr>cbc2c381-2f2e-4d93-91d1-506c9316ace7</vt:lpwstr>
  </property>
  <property fmtid="{D5CDD505-2E9C-101B-9397-08002B2CF9AE}" pid="13" name="MSIP_Label_fc111285-cafa-4fc9-8a9a-bd902089b24f_ActionId">
    <vt:lpwstr>6432c523-ae90-4c2a-ba83-96f8c676309e</vt:lpwstr>
  </property>
  <property fmtid="{D5CDD505-2E9C-101B-9397-08002B2CF9AE}" pid="14" name="MSIP_Label_fc111285-cafa-4fc9-8a9a-bd902089b24f_ContentBits">
    <vt:lpwstr>0</vt:lpwstr>
  </property>
  <property fmtid="{D5CDD505-2E9C-101B-9397-08002B2CF9AE}" pid="15" name="MSIP_Label_fc111285-cafa-4fc9-8a9a-bd902089b24f_Tag">
    <vt:lpwstr>10, 0, 1, 1</vt:lpwstr>
  </property>
</Properties>
</file>