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sldIdLst>
    <p:sldId id="256" r:id="rId2"/>
    <p:sldId id="264" r:id="rId3"/>
    <p:sldId id="259" r:id="rId4"/>
  </p:sldIdLst>
  <p:sldSz cx="12192000" cy="6858000"/>
  <p:notesSz cx="6858000" cy="9144000"/>
  <p:embeddedFontLst>
    <p:embeddedFont>
      <p:font typeface="Antonio Light" panose="020B0604020202020204" charset="0"/>
      <p:regular r:id="rId5"/>
    </p:embeddedFont>
    <p:embeddedFont>
      <p:font typeface="Roboto Light" panose="020B0604020202020204" charset="0"/>
      <p:regular r:id="rId6"/>
      <p:italic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Antonio" panose="020B0604020202020204" charset="0"/>
      <p:regular r:id="rId14"/>
      <p:bold r:id="rId15"/>
    </p:embeddedFont>
  </p:embeddedFontLst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09"/>
    <p:restoredTop sz="94686"/>
  </p:normalViewPr>
  <p:slideViewPr>
    <p:cSldViewPr snapToGrid="0">
      <p:cViewPr varScale="1">
        <p:scale>
          <a:sx n="86" d="100"/>
          <a:sy n="86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font" Target="fonts/font11.fntdata"/><Relationship Id="rId10" Type="http://schemas.openxmlformats.org/officeDocument/2006/relationships/font" Target="fonts/font6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5.fntdata"/><Relationship Id="rId14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AF84AF-A0E3-0257-E2ED-0CA5E128A3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8AC8A63-880C-EFC3-22FF-B7684EB54F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D95E-1178-CECF-4B5C-F4F5D7347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17BB4-F918-2A4D-8D17-B62074392E48}" type="datetimeFigureOut">
              <a:rPr lang="es-CO" smtClean="0"/>
              <a:t>28/11/2024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EB55FFF-5055-B134-31BD-9F9EBCAAE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6A04212-6A4D-3260-ED18-C6DAC053B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48028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A0C029-6521-8F1E-D030-B2F9AFE50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D93A01D-BF1B-5CB5-D91E-0574C8C295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C360BCA-688E-41CD-53F5-420028DE1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17BB4-F918-2A4D-8D17-B62074392E48}" type="datetimeFigureOut">
              <a:rPr lang="es-CO" smtClean="0"/>
              <a:t>28/11/2024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5190A59-AE9C-7612-DBD2-E693B7EA6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1176BE9-58D5-51E7-8395-4A9A8A1A4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9228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DBDCE95-FDD6-4CD4-13D2-0B04B078DF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CD27767-C052-2CDC-31EC-4C0FE3ACF0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AA4A81A-B021-909B-0709-70F56F5F9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17BB4-F918-2A4D-8D17-B62074392E48}" type="datetimeFigureOut">
              <a:rPr lang="es-CO" smtClean="0"/>
              <a:t>28/11/2024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73BA9F9-2D28-D0AE-3636-23D939466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42B446C-EBDC-7261-2297-3B6FD776C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69236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2B9B29-D779-6BBE-5598-D4BF54DC0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3CE6A1D-A814-83E0-9D8A-209352C4BC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A0E39B-2F9C-7E1E-5E99-7C2A44CF9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17BB4-F918-2A4D-8D17-B62074392E48}" type="datetimeFigureOut">
              <a:rPr lang="es-CO" smtClean="0"/>
              <a:t>28/11/2024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E13DDE1-AB67-0BEA-9EEE-B9774EF7F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5964FE6-C87A-A6F7-A257-D76CA8052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75850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AF7A27-DFDA-A7FF-E3F9-484C0785D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0E528A3-1BB0-DEC0-2FFA-A11F85DB35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1A6F66D-2FA7-07DF-DA3C-D1DB9CB68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17BB4-F918-2A4D-8D17-B62074392E48}" type="datetimeFigureOut">
              <a:rPr lang="es-CO" smtClean="0"/>
              <a:t>28/11/2024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70C6F39-208D-D986-4CE6-471DDCB77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3A2D3D-9E20-F66B-B790-D5EF457D2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21554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8998A5-4A08-16B8-61E2-8D973FA43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3A32B7F-2A42-AB8D-E326-CC4D0C3333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E31CB60-FFD4-DB96-8293-259BCDF1F8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ABC594-C43E-9A7E-3278-727269657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17BB4-F918-2A4D-8D17-B62074392E48}" type="datetimeFigureOut">
              <a:rPr lang="es-CO" smtClean="0"/>
              <a:t>28/11/2024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A80DBDA-A426-77F5-97DC-15D72F816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DD2CCFE-700C-45E2-D619-7B252DE32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685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A1FA62-71B2-6030-B3C8-A1E4024DF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D3EE6B1-F7B5-1FC6-CC8C-97EEE27BED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2D992AC-3693-7DE0-BC5F-FADE127B52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E5E5150-837A-7A56-FCB9-36952AE6DA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ED0BAEE-F3F6-FD8E-DA5C-B45906D50F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F4B0C30-E744-2903-8DD6-39E5F2F82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17BB4-F918-2A4D-8D17-B62074392E48}" type="datetimeFigureOut">
              <a:rPr lang="es-CO" smtClean="0"/>
              <a:t>28/11/2024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D3B2947-0675-717A-2925-F522498AF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3CB4F44-D949-E82D-F3A5-3C9598033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88373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710353-2B38-7AF9-8A07-C84565701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A3B032A-A4D7-5371-E2E7-50C64F8F8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17BB4-F918-2A4D-8D17-B62074392E48}" type="datetimeFigureOut">
              <a:rPr lang="es-CO" smtClean="0"/>
              <a:t>28/11/2024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57E2795-D38C-4C5E-7E7B-A724D936F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B1BD0EB-B5EB-E18C-1E64-4E05E7D75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4318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4192204-7545-EDDF-AAD2-517EE2A00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17BB4-F918-2A4D-8D17-B62074392E48}" type="datetimeFigureOut">
              <a:rPr lang="es-CO" smtClean="0"/>
              <a:t>28/11/2024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5006570-7849-19BF-620F-42C21666A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4B201B7-A828-DEE2-49D4-E939AB706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2965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BF5BBE-8106-1A2F-57C4-7875B5BE1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02D2C5F-3FBC-7060-63CB-20E6F7C748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A8C8347-5B55-5387-5BEC-01C6640C58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C8C8B8A-5313-E6FE-A1E4-FF351E610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17BB4-F918-2A4D-8D17-B62074392E48}" type="datetimeFigureOut">
              <a:rPr lang="es-CO" smtClean="0"/>
              <a:t>28/11/2024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D819C9A-C452-5999-0481-0BDDF487C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A805AB2-E311-FF97-8910-338A7C393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3037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93CE69-B806-BE3A-9D98-BDBDD35DB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F825AAE-1167-70E7-B34B-D17BCD5914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CE93080-1F84-F1A0-604D-CB4C6B4FC5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07510EE-54FF-B768-217C-6806DACD1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17BB4-F918-2A4D-8D17-B62074392E48}" type="datetimeFigureOut">
              <a:rPr lang="es-CO" smtClean="0"/>
              <a:t>28/11/2024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966C029-D63A-B42D-327F-C4AE76E38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ECFFEE-3E7A-E875-B826-0A63C066F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62172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7CD4C4E-C9B0-6E9E-71BC-CE5B59787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B8A81F0-5F1A-0295-C886-746F46BB16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097B7F2-2CEE-7ACB-1407-318A134F1F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17BB4-F918-2A4D-8D17-B62074392E48}" type="datetimeFigureOut">
              <a:rPr lang="es-CO" smtClean="0"/>
              <a:t>28/11/2024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763D99-D14A-084B-DB64-B59BB9B0D7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B161FD0-4245-AB7C-45C5-3B0E85EB32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B1C2E-500C-9044-8059-B2F8525CFB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20600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0A02F3C1-E71E-4018-FD11-B48646CAFDE1}"/>
              </a:ext>
            </a:extLst>
          </p:cNvPr>
          <p:cNvSpPr txBox="1"/>
          <p:nvPr/>
        </p:nvSpPr>
        <p:spPr>
          <a:xfrm>
            <a:off x="5851146" y="205006"/>
            <a:ext cx="6097554" cy="31316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ts val="7940"/>
              </a:lnSpc>
            </a:pPr>
            <a:r>
              <a:rPr lang="es-CO" sz="7200" b="1" spc="-400" dirty="0">
                <a:solidFill>
                  <a:schemeClr val="accent1">
                    <a:lumMod val="50000"/>
                  </a:schemeClr>
                </a:solidFill>
                <a:latin typeface="Antonio" pitchFamily="2" charset="77"/>
              </a:rPr>
              <a:t>SUBSIDIO MONETARIO </a:t>
            </a:r>
            <a:r>
              <a:rPr lang="es-CO" sz="7200" b="1" spc="-400" dirty="0" smtClean="0">
                <a:solidFill>
                  <a:schemeClr val="accent1">
                    <a:lumMod val="50000"/>
                  </a:schemeClr>
                </a:solidFill>
                <a:latin typeface="Antonio" pitchFamily="2" charset="77"/>
              </a:rPr>
              <a:t>PERSONA MAYOR</a:t>
            </a:r>
            <a:endParaRPr lang="es-CO" sz="7200" b="1" spc="-400" dirty="0">
              <a:solidFill>
                <a:schemeClr val="accent1">
                  <a:lumMod val="50000"/>
                </a:schemeClr>
              </a:solidFill>
              <a:latin typeface="Antonio" pitchFamily="2" charset="77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2EF096C-B99D-AF2F-A342-8DD3F203F887}"/>
              </a:ext>
            </a:extLst>
          </p:cNvPr>
          <p:cNvSpPr txBox="1"/>
          <p:nvPr/>
        </p:nvSpPr>
        <p:spPr>
          <a:xfrm>
            <a:off x="7149959" y="3177541"/>
            <a:ext cx="479874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MX" sz="3200" spc="-150" dirty="0" smtClean="0">
                <a:solidFill>
                  <a:schemeClr val="accent1">
                    <a:lumMod val="50000"/>
                  </a:schemeClr>
                </a:solidFill>
                <a:latin typeface="Antonio Light" pitchFamily="2" charset="77"/>
              </a:rPr>
              <a:t>CRONOGRAMA ACTIVIDADES DICIEMBRE 2024</a:t>
            </a:r>
            <a:endParaRPr lang="es-MX" sz="3200" spc="-150" dirty="0">
              <a:solidFill>
                <a:schemeClr val="accent1">
                  <a:lumMod val="50000"/>
                </a:schemeClr>
              </a:solidFill>
              <a:latin typeface="Antonio Light" pitchFamily="2" charset="77"/>
            </a:endParaRP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5AD53718-86FE-D634-2620-E74CF5F36498}"/>
              </a:ext>
            </a:extLst>
          </p:cNvPr>
          <p:cNvCxnSpPr/>
          <p:nvPr/>
        </p:nvCxnSpPr>
        <p:spPr>
          <a:xfrm>
            <a:off x="7613780" y="4254759"/>
            <a:ext cx="4201106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uadroTexto 14">
            <a:extLst>
              <a:ext uri="{FF2B5EF4-FFF2-40B4-BE49-F238E27FC236}">
                <a16:creationId xmlns:a16="http://schemas.microsoft.com/office/drawing/2014/main" id="{8686FB88-26B9-043B-5263-7E4713664490}"/>
              </a:ext>
            </a:extLst>
          </p:cNvPr>
          <p:cNvSpPr txBox="1"/>
          <p:nvPr/>
        </p:nvSpPr>
        <p:spPr>
          <a:xfrm>
            <a:off x="6255834" y="4372724"/>
            <a:ext cx="56838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2200" dirty="0" smtClean="0">
                <a:solidFill>
                  <a:schemeClr val="accent1">
                    <a:lumMod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META 75</a:t>
            </a:r>
            <a:endParaRPr lang="es-MX" sz="2200" b="1" dirty="0">
              <a:solidFill>
                <a:schemeClr val="accent1">
                  <a:lumMod val="50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706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78059" y="101969"/>
            <a:ext cx="121139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b="1" dirty="0" smtClean="0">
                <a:solidFill>
                  <a:schemeClr val="accent1"/>
                </a:solidFill>
              </a:rPr>
              <a:t>CRONOGRAMA DE ACTIVIDADES META 75 – Subsidio monetario Persona Mayor</a:t>
            </a:r>
          </a:p>
          <a:p>
            <a:pPr algn="ctr"/>
            <a:r>
              <a:rPr lang="es-ES_tradnl" sz="2800" b="1" dirty="0" smtClean="0">
                <a:solidFill>
                  <a:srgbClr val="FF0000"/>
                </a:solidFill>
              </a:rPr>
              <a:t>DICIEMBRE DE 2024</a:t>
            </a:r>
            <a:endParaRPr lang="es-MX" sz="28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649087"/>
              </p:ext>
            </p:extLst>
          </p:nvPr>
        </p:nvGraphicFramePr>
        <p:xfrm>
          <a:off x="301083" y="959726"/>
          <a:ext cx="11485755" cy="55626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74488">
                  <a:extLst>
                    <a:ext uri="{9D8B030D-6E8A-4147-A177-3AD203B41FA5}">
                      <a16:colId xmlns:a16="http://schemas.microsoft.com/office/drawing/2014/main" val="251759763"/>
                    </a:ext>
                  </a:extLst>
                </a:gridCol>
                <a:gridCol w="4393580">
                  <a:extLst>
                    <a:ext uri="{9D8B030D-6E8A-4147-A177-3AD203B41FA5}">
                      <a16:colId xmlns:a16="http://schemas.microsoft.com/office/drawing/2014/main" val="2140944429"/>
                    </a:ext>
                  </a:extLst>
                </a:gridCol>
                <a:gridCol w="4917687">
                  <a:extLst>
                    <a:ext uri="{9D8B030D-6E8A-4147-A177-3AD203B41FA5}">
                      <a16:colId xmlns:a16="http://schemas.microsoft.com/office/drawing/2014/main" val="8380651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200" dirty="0" smtClean="0"/>
                        <a:t>FECHA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 smtClean="0"/>
                        <a:t>ACTIVIDAD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 smtClean="0"/>
                        <a:t>EVIDENCIA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25625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200" baseline="0" dirty="0" smtClean="0"/>
                        <a:t>02 de diciembre 2024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Reunión avance</a:t>
                      </a:r>
                      <a:r>
                        <a:rPr lang="es-MX" sz="1200" baseline="0" dirty="0" smtClean="0"/>
                        <a:t> actividades Persona Mayor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Acta reunión</a:t>
                      </a:r>
                      <a:r>
                        <a:rPr lang="es-MX" sz="1200" baseline="0" dirty="0" smtClean="0"/>
                        <a:t> meta 75 – equipo Persona Mayor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0770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200" baseline="0" dirty="0" smtClean="0"/>
                        <a:t>02 al 03 diciembre 2024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Registro de 55 nuevos cupos Persona Mayor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Consolidado registros cupos nuevos Persona Mayor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2730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03 de diciembre de 2024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Informe</a:t>
                      </a:r>
                      <a:r>
                        <a:rPr lang="es-MX" sz="1200" baseline="0" dirty="0" smtClean="0"/>
                        <a:t> cierre proceso GENTIEXT 27341101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Informe</a:t>
                      </a:r>
                      <a:r>
                        <a:rPr lang="es-MX" sz="1200" baseline="0" dirty="0" smtClean="0"/>
                        <a:t> en Excel estado del cierre del proceso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3893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04 al 06 diciembre de 2024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Registro de 83 novedades Persona Mayor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Consolidado registros novedades Persona Mayor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88598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09</a:t>
                      </a:r>
                      <a:r>
                        <a:rPr lang="es-MX" sz="1200" baseline="0" dirty="0" smtClean="0"/>
                        <a:t> al 10 diciembre de 2024 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Registro</a:t>
                      </a:r>
                      <a:r>
                        <a:rPr lang="es-MX" sz="1200" baseline="0" dirty="0" smtClean="0"/>
                        <a:t> de 210 beneficiarios de transporte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Consolidado registro transporte</a:t>
                      </a:r>
                      <a:r>
                        <a:rPr lang="es-MX" sz="1200" baseline="0" dirty="0" smtClean="0"/>
                        <a:t> Persona Mayor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2353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11</a:t>
                      </a:r>
                      <a:r>
                        <a:rPr lang="es-MX" sz="1200" baseline="0" dirty="0" smtClean="0"/>
                        <a:t> al 12 diciembre de 2024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Alistamiento plataforma para dispersión</a:t>
                      </a:r>
                      <a:r>
                        <a:rPr lang="es-MX" sz="1200" baseline="0" dirty="0" smtClean="0"/>
                        <a:t> del giro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Plataforma</a:t>
                      </a:r>
                      <a:r>
                        <a:rPr lang="es-MX" sz="1200" baseline="0" dirty="0" smtClean="0"/>
                        <a:t> dispersión giro noviembre – diciembre 2024 Persona Mayor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421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13 diciembre de 2024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Validación y dispersión</a:t>
                      </a:r>
                      <a:r>
                        <a:rPr lang="es-MX" sz="1200" baseline="0" dirty="0" smtClean="0"/>
                        <a:t> del giro Persona Mayor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Correos</a:t>
                      </a:r>
                      <a:r>
                        <a:rPr lang="es-MX" sz="1200" baseline="0" dirty="0" smtClean="0"/>
                        <a:t> validación</a:t>
                      </a:r>
                      <a:r>
                        <a:rPr lang="es-MX" sz="1200" dirty="0" smtClean="0"/>
                        <a:t> banco agrario</a:t>
                      </a:r>
                      <a:r>
                        <a:rPr lang="es-MX" sz="1200" baseline="0" dirty="0" smtClean="0"/>
                        <a:t> y nota Debito giro Persona Mayor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9893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13 diciembre de 2024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Comunicado a referentes</a:t>
                      </a:r>
                      <a:r>
                        <a:rPr lang="es-MX" sz="1200" baseline="0" dirty="0" smtClean="0"/>
                        <a:t> y municipios sobre la dispersión del giro.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Correo con el comunicado del giro</a:t>
                      </a:r>
                      <a:r>
                        <a:rPr lang="es-MX" sz="1200" baseline="0" dirty="0" smtClean="0"/>
                        <a:t> noviembre – diciembre 2024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8502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01 al 18 diciembre de 2024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Asistencia</a:t>
                      </a:r>
                      <a:r>
                        <a:rPr lang="es-MX" sz="1200" baseline="0" dirty="0" smtClean="0"/>
                        <a:t> técnicas a municipios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Actas de asistencias</a:t>
                      </a:r>
                      <a:r>
                        <a:rPr lang="es-MX" sz="1200" baseline="0" dirty="0" smtClean="0"/>
                        <a:t> técnicas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13276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20 diciembre de 2024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Solicitud</a:t>
                      </a:r>
                      <a:r>
                        <a:rPr lang="es-MX" sz="1200" baseline="0" dirty="0" smtClean="0"/>
                        <a:t> 1 estado de pagos Banco Agrario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Correo banco agrario de estado de 1 pago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80509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20 diciembre de 2024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Entrega informe</a:t>
                      </a:r>
                      <a:r>
                        <a:rPr lang="es-MX" sz="1200" baseline="0" dirty="0" smtClean="0"/>
                        <a:t> 1 estado de pago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Relación 1 estado de pagos giro noviembre – diciembre</a:t>
                      </a:r>
                      <a:r>
                        <a:rPr lang="es-MX" sz="1200" baseline="0" dirty="0" smtClean="0"/>
                        <a:t> 2024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75785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26 </a:t>
                      </a:r>
                      <a:r>
                        <a:rPr lang="es-MX" sz="1200" dirty="0" smtClean="0"/>
                        <a:t>diciembre de 2024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Solicitud</a:t>
                      </a:r>
                      <a:r>
                        <a:rPr lang="es-MX" sz="1200" baseline="0" dirty="0" smtClean="0"/>
                        <a:t> </a:t>
                      </a:r>
                      <a:r>
                        <a:rPr lang="es-MX" sz="1200" baseline="0" dirty="0" smtClean="0"/>
                        <a:t>2 estado </a:t>
                      </a:r>
                      <a:r>
                        <a:rPr lang="es-MX" sz="1200" baseline="0" dirty="0" smtClean="0"/>
                        <a:t>de pagos Banco Agrario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Correo banco agrario de estado de </a:t>
                      </a:r>
                      <a:r>
                        <a:rPr lang="es-MX" sz="1200" dirty="0" smtClean="0"/>
                        <a:t>2 </a:t>
                      </a:r>
                      <a:r>
                        <a:rPr lang="es-MX" sz="1200" dirty="0" smtClean="0"/>
                        <a:t>pago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2346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26 </a:t>
                      </a:r>
                      <a:r>
                        <a:rPr lang="es-MX" sz="1200" dirty="0" smtClean="0"/>
                        <a:t>diciembre de 2024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Entrega informe</a:t>
                      </a:r>
                      <a:r>
                        <a:rPr lang="es-MX" sz="1200" baseline="0" dirty="0" smtClean="0"/>
                        <a:t> </a:t>
                      </a:r>
                      <a:r>
                        <a:rPr lang="es-MX" sz="1200" baseline="0" dirty="0" smtClean="0"/>
                        <a:t>2 </a:t>
                      </a:r>
                      <a:r>
                        <a:rPr lang="es-MX" sz="1200" baseline="0" dirty="0" smtClean="0"/>
                        <a:t>estado de pago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Relación </a:t>
                      </a:r>
                      <a:r>
                        <a:rPr lang="es-MX" sz="1200" dirty="0" smtClean="0"/>
                        <a:t>2 </a:t>
                      </a:r>
                      <a:r>
                        <a:rPr lang="es-MX" sz="1200" dirty="0" smtClean="0"/>
                        <a:t>estado de pagos giro noviembre – diciembre</a:t>
                      </a:r>
                      <a:r>
                        <a:rPr lang="es-MX" sz="1200" baseline="0" dirty="0" smtClean="0"/>
                        <a:t> 2024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6871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27 diciembre de 2024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Entrega informe cierre de actividades Meta</a:t>
                      </a:r>
                      <a:r>
                        <a:rPr lang="es-MX" sz="1200" baseline="0" dirty="0" smtClean="0"/>
                        <a:t> 75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 smtClean="0"/>
                        <a:t>Informe cierre de actividades meta 75 – Persona</a:t>
                      </a:r>
                      <a:r>
                        <a:rPr lang="es-MX" sz="1200" baseline="0" dirty="0" smtClean="0"/>
                        <a:t> Mayor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45575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2167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500904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292</Words>
  <Application>Microsoft Office PowerPoint</Application>
  <PresentationFormat>Panorámica</PresentationFormat>
  <Paragraphs>50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10" baseType="lpstr">
      <vt:lpstr>Arial</vt:lpstr>
      <vt:lpstr>Antonio Light</vt:lpstr>
      <vt:lpstr>Roboto Light</vt:lpstr>
      <vt:lpstr>Calibri Light</vt:lpstr>
      <vt:lpstr>Calibri</vt:lpstr>
      <vt:lpstr>Antonio</vt:lpstr>
      <vt:lpstr>Tema de Office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Alcaldia AG</cp:lastModifiedBy>
  <cp:revision>16</cp:revision>
  <dcterms:created xsi:type="dcterms:W3CDTF">2024-10-31T21:22:11Z</dcterms:created>
  <dcterms:modified xsi:type="dcterms:W3CDTF">2024-11-29T00:39:51Z</dcterms:modified>
</cp:coreProperties>
</file>