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D7A"/>
    <a:srgbClr val="F9F8F7"/>
    <a:srgbClr val="01588C"/>
    <a:srgbClr val="0191A6"/>
    <a:srgbClr val="006C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6BD16-250B-40E8-8288-91F7D570F789}" type="datetimeFigureOut">
              <a:rPr lang="es-CO" smtClean="0"/>
              <a:t>9/09/2021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2982-9681-46D7-94A2-9DB994AD92B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77186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6BD16-250B-40E8-8288-91F7D570F789}" type="datetimeFigureOut">
              <a:rPr lang="es-CO" smtClean="0"/>
              <a:t>9/09/2021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2982-9681-46D7-94A2-9DB994AD92B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93909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6BD16-250B-40E8-8288-91F7D570F789}" type="datetimeFigureOut">
              <a:rPr lang="es-CO" smtClean="0"/>
              <a:t>9/09/2021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2982-9681-46D7-94A2-9DB994AD92B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98505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6BD16-250B-40E8-8288-91F7D570F789}" type="datetimeFigureOut">
              <a:rPr lang="es-CO" smtClean="0"/>
              <a:t>9/09/2021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2982-9681-46D7-94A2-9DB994AD92B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39589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6BD16-250B-40E8-8288-91F7D570F789}" type="datetimeFigureOut">
              <a:rPr lang="es-CO" smtClean="0"/>
              <a:t>9/09/2021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2982-9681-46D7-94A2-9DB994AD92B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75588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6BD16-250B-40E8-8288-91F7D570F789}" type="datetimeFigureOut">
              <a:rPr lang="es-CO" smtClean="0"/>
              <a:t>9/09/2021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2982-9681-46D7-94A2-9DB994AD92B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66014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6BD16-250B-40E8-8288-91F7D570F789}" type="datetimeFigureOut">
              <a:rPr lang="es-CO" smtClean="0"/>
              <a:t>9/09/2021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2982-9681-46D7-94A2-9DB994AD92B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98398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6BD16-250B-40E8-8288-91F7D570F789}" type="datetimeFigureOut">
              <a:rPr lang="es-CO" smtClean="0"/>
              <a:t>9/09/2021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2982-9681-46D7-94A2-9DB994AD92B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53063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6BD16-250B-40E8-8288-91F7D570F789}" type="datetimeFigureOut">
              <a:rPr lang="es-CO" smtClean="0"/>
              <a:t>9/09/2021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2982-9681-46D7-94A2-9DB994AD92B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90507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6BD16-250B-40E8-8288-91F7D570F789}" type="datetimeFigureOut">
              <a:rPr lang="es-CO" smtClean="0"/>
              <a:t>9/09/2021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2982-9681-46D7-94A2-9DB994AD92B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86365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6BD16-250B-40E8-8288-91F7D570F789}" type="datetimeFigureOut">
              <a:rPr lang="es-CO" smtClean="0"/>
              <a:t>9/09/2021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2982-9681-46D7-94A2-9DB994AD92B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19829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6BD16-250B-40E8-8288-91F7D570F789}" type="datetimeFigureOut">
              <a:rPr lang="es-CO" smtClean="0"/>
              <a:t>9/09/2021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C22982-9681-46D7-94A2-9DB994AD92B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56075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3B960788-6C6C-4672-BAAC-8252AAD3E713}"/>
              </a:ext>
            </a:extLst>
          </p:cNvPr>
          <p:cNvSpPr/>
          <p:nvPr/>
        </p:nvSpPr>
        <p:spPr>
          <a:xfrm>
            <a:off x="2851672" y="1866117"/>
            <a:ext cx="2709643" cy="6439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/>
              <a:t> </a:t>
            </a:r>
            <a:endParaRPr lang="es-CO" sz="2000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42AC0F2-D097-47CA-B5E5-9F05482DD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783" y="473222"/>
            <a:ext cx="2992537" cy="825286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E46CDD1D-DC08-49D3-A998-804A6DA58B25}"/>
              </a:ext>
            </a:extLst>
          </p:cNvPr>
          <p:cNvSpPr txBox="1"/>
          <p:nvPr/>
        </p:nvSpPr>
        <p:spPr>
          <a:xfrm>
            <a:off x="3060741" y="1863713"/>
            <a:ext cx="23866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Ing. Nelson Vargas Vargas</a:t>
            </a:r>
          </a:p>
          <a:p>
            <a:pPr algn="ctr"/>
            <a:r>
              <a:rPr lang="es-ES" sz="1600" b="1" dirty="0">
                <a:solidFill>
                  <a:srgbClr val="01588C"/>
                </a:solidFill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Rep. Legal </a:t>
            </a:r>
            <a:endParaRPr lang="es-CO" sz="1600" b="1" dirty="0">
              <a:solidFill>
                <a:srgbClr val="01588C"/>
              </a:solidFill>
              <a:latin typeface="Bahnschrift SemiBold Condensed" panose="020B0502040204020203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01570B0-9C90-43BD-88B7-F31B3B08DF9C}"/>
              </a:ext>
            </a:extLst>
          </p:cNvPr>
          <p:cNvSpPr/>
          <p:nvPr/>
        </p:nvSpPr>
        <p:spPr>
          <a:xfrm>
            <a:off x="3192847" y="3477814"/>
            <a:ext cx="2072080" cy="58301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/>
              <a:t> </a:t>
            </a:r>
            <a:endParaRPr lang="es-CO" sz="2400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E27E2332-A028-498A-A10F-6E0E851982A2}"/>
              </a:ext>
            </a:extLst>
          </p:cNvPr>
          <p:cNvSpPr txBox="1"/>
          <p:nvPr/>
        </p:nvSpPr>
        <p:spPr>
          <a:xfrm>
            <a:off x="3289206" y="3484397"/>
            <a:ext cx="19108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Arq. María Elena Rico </a:t>
            </a:r>
          </a:p>
          <a:p>
            <a:pPr algn="ctr"/>
            <a:r>
              <a:rPr lang="es-ES" sz="1400" b="1" dirty="0">
                <a:solidFill>
                  <a:srgbClr val="01588C"/>
                </a:solidFill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Directora de Obra</a:t>
            </a:r>
            <a:endParaRPr lang="es-CO" sz="1400" b="1" dirty="0">
              <a:solidFill>
                <a:srgbClr val="01588C"/>
              </a:solidFill>
              <a:latin typeface="Bahnschrift SemiBold Condensed" panose="020B0502040204020203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54F21562-F812-48A5-A11B-39D6D6867E7D}"/>
              </a:ext>
            </a:extLst>
          </p:cNvPr>
          <p:cNvSpPr/>
          <p:nvPr/>
        </p:nvSpPr>
        <p:spPr>
          <a:xfrm>
            <a:off x="3390675" y="4679069"/>
            <a:ext cx="1726755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 </a:t>
            </a:r>
            <a:endParaRPr lang="es-CO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263C9CD8-5257-48F2-9A59-5A4FEFD81F56}"/>
              </a:ext>
            </a:extLst>
          </p:cNvPr>
          <p:cNvSpPr txBox="1"/>
          <p:nvPr/>
        </p:nvSpPr>
        <p:spPr>
          <a:xfrm>
            <a:off x="3549372" y="4670681"/>
            <a:ext cx="14093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b="1" dirty="0"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Mayra Hernández </a:t>
            </a:r>
          </a:p>
          <a:p>
            <a:pPr algn="ctr"/>
            <a:r>
              <a:rPr lang="es-ES" sz="1200" b="1" dirty="0">
                <a:solidFill>
                  <a:srgbClr val="01588C"/>
                </a:solidFill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Residente de Obra</a:t>
            </a:r>
            <a:endParaRPr lang="es-CO" sz="1200" b="1" dirty="0">
              <a:solidFill>
                <a:srgbClr val="01588C"/>
              </a:solidFill>
              <a:latin typeface="Bahnschrift SemiBold Condensed" panose="020B0502040204020203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8A4AFD1B-59D9-423A-B25E-3D6990222A16}"/>
              </a:ext>
            </a:extLst>
          </p:cNvPr>
          <p:cNvSpPr/>
          <p:nvPr/>
        </p:nvSpPr>
        <p:spPr>
          <a:xfrm>
            <a:off x="3390675" y="5785301"/>
            <a:ext cx="1726755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 </a:t>
            </a:r>
            <a:endParaRPr lang="es-CO" dirty="0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52AACDA4-5E0C-452F-9C30-86F2C521777C}"/>
              </a:ext>
            </a:extLst>
          </p:cNvPr>
          <p:cNvSpPr txBox="1"/>
          <p:nvPr/>
        </p:nvSpPr>
        <p:spPr>
          <a:xfrm>
            <a:off x="3549372" y="5776913"/>
            <a:ext cx="14830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b="1" dirty="0"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Gustavo Bohórquez</a:t>
            </a:r>
          </a:p>
          <a:p>
            <a:pPr algn="ctr"/>
            <a:r>
              <a:rPr lang="es-ES" sz="1200" b="1" dirty="0">
                <a:solidFill>
                  <a:srgbClr val="01588C"/>
                </a:solidFill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Inspector de Obra</a:t>
            </a:r>
            <a:endParaRPr lang="es-CO" sz="1200" b="1" dirty="0">
              <a:solidFill>
                <a:srgbClr val="01588C"/>
              </a:solidFill>
              <a:latin typeface="Bahnschrift SemiBold Condensed" panose="020B0502040204020203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4" name="Rectángulo 53">
            <a:extLst>
              <a:ext uri="{FF2B5EF4-FFF2-40B4-BE49-F238E27FC236}">
                <a16:creationId xmlns:a16="http://schemas.microsoft.com/office/drawing/2014/main" id="{60E3462E-8CA0-47E2-8867-E8F1EE6F053D}"/>
              </a:ext>
            </a:extLst>
          </p:cNvPr>
          <p:cNvSpPr/>
          <p:nvPr/>
        </p:nvSpPr>
        <p:spPr>
          <a:xfrm>
            <a:off x="971740" y="2706465"/>
            <a:ext cx="1505628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/>
              <a:t> </a:t>
            </a:r>
            <a:endParaRPr lang="es-CO" sz="2400" dirty="0"/>
          </a:p>
        </p:txBody>
      </p:sp>
      <p:sp>
        <p:nvSpPr>
          <p:cNvPr id="55" name="CuadroTexto 54">
            <a:extLst>
              <a:ext uri="{FF2B5EF4-FFF2-40B4-BE49-F238E27FC236}">
                <a16:creationId xmlns:a16="http://schemas.microsoft.com/office/drawing/2014/main" id="{12CBA9F4-8FDF-42A7-A750-82BB04C9DB80}"/>
              </a:ext>
            </a:extLst>
          </p:cNvPr>
          <p:cNvSpPr txBox="1"/>
          <p:nvPr/>
        </p:nvSpPr>
        <p:spPr>
          <a:xfrm>
            <a:off x="980966" y="2707365"/>
            <a:ext cx="148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err="1"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Jehovana</a:t>
            </a:r>
            <a:r>
              <a:rPr lang="es-ES" sz="1600" b="1" dirty="0"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s-ES" sz="1600" b="1" dirty="0" err="1"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Tapasco</a:t>
            </a:r>
            <a:r>
              <a:rPr lang="es-ES" sz="1600" b="1" dirty="0"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</a:p>
          <a:p>
            <a:pPr algn="ctr"/>
            <a:r>
              <a:rPr lang="es-ES" sz="1200" b="1" dirty="0">
                <a:solidFill>
                  <a:srgbClr val="01588C"/>
                </a:solidFill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Auxiliar Administrativo </a:t>
            </a:r>
            <a:endParaRPr lang="es-CO" sz="1200" b="1" dirty="0">
              <a:solidFill>
                <a:srgbClr val="01588C"/>
              </a:solidFill>
              <a:latin typeface="Bahnschrift SemiBold Condensed" panose="020B0502040204020203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6" name="Rectángulo 55">
            <a:extLst>
              <a:ext uri="{FF2B5EF4-FFF2-40B4-BE49-F238E27FC236}">
                <a16:creationId xmlns:a16="http://schemas.microsoft.com/office/drawing/2014/main" id="{C1630B49-BA5E-47BA-8E50-8C949507DFEF}"/>
              </a:ext>
            </a:extLst>
          </p:cNvPr>
          <p:cNvSpPr/>
          <p:nvPr/>
        </p:nvSpPr>
        <p:spPr>
          <a:xfrm>
            <a:off x="974100" y="4063570"/>
            <a:ext cx="1505472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 </a:t>
            </a:r>
            <a:endParaRPr lang="es-CO" dirty="0"/>
          </a:p>
        </p:txBody>
      </p:sp>
      <p:sp>
        <p:nvSpPr>
          <p:cNvPr id="57" name="CuadroTexto 56">
            <a:extLst>
              <a:ext uri="{FF2B5EF4-FFF2-40B4-BE49-F238E27FC236}">
                <a16:creationId xmlns:a16="http://schemas.microsoft.com/office/drawing/2014/main" id="{DAF9FF0D-F5AC-4BB3-BC22-9C3AAE44BF1E}"/>
              </a:ext>
            </a:extLst>
          </p:cNvPr>
          <p:cNvSpPr txBox="1"/>
          <p:nvPr/>
        </p:nvSpPr>
        <p:spPr>
          <a:xfrm>
            <a:off x="1261183" y="4055182"/>
            <a:ext cx="9877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b="1" dirty="0"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Luz Fandiño</a:t>
            </a:r>
          </a:p>
          <a:p>
            <a:pPr algn="ctr"/>
            <a:r>
              <a:rPr lang="es-ES" sz="1200" b="1" dirty="0">
                <a:solidFill>
                  <a:srgbClr val="01588C"/>
                </a:solidFill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Residente Siso</a:t>
            </a:r>
            <a:endParaRPr lang="es-CO" sz="1200" b="1" dirty="0">
              <a:solidFill>
                <a:srgbClr val="01588C"/>
              </a:solidFill>
              <a:latin typeface="Bahnschrift SemiBold Condensed" panose="020B0502040204020203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58" name="Conector recto de flecha 57">
            <a:extLst>
              <a:ext uri="{FF2B5EF4-FFF2-40B4-BE49-F238E27FC236}">
                <a16:creationId xmlns:a16="http://schemas.microsoft.com/office/drawing/2014/main" id="{3E464A44-C29E-43EE-A5E3-88717CCE2B28}"/>
              </a:ext>
            </a:extLst>
          </p:cNvPr>
          <p:cNvCxnSpPr>
            <a:cxnSpLocks/>
            <a:endCxn id="56" idx="3"/>
          </p:cNvCxnSpPr>
          <p:nvPr/>
        </p:nvCxnSpPr>
        <p:spPr>
          <a:xfrm flipH="1">
            <a:off x="2479572" y="4325180"/>
            <a:ext cx="1765039" cy="0"/>
          </a:xfrm>
          <a:prstGeom prst="straightConnector1">
            <a:avLst/>
          </a:prstGeom>
          <a:ln w="38100">
            <a:solidFill>
              <a:srgbClr val="002D7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ángulo 62">
            <a:extLst>
              <a:ext uri="{FF2B5EF4-FFF2-40B4-BE49-F238E27FC236}">
                <a16:creationId xmlns:a16="http://schemas.microsoft.com/office/drawing/2014/main" id="{E644211C-5A09-4E4B-8D8C-FCADF2721223}"/>
              </a:ext>
            </a:extLst>
          </p:cNvPr>
          <p:cNvSpPr/>
          <p:nvPr/>
        </p:nvSpPr>
        <p:spPr>
          <a:xfrm>
            <a:off x="8572449" y="0"/>
            <a:ext cx="45719" cy="6308521"/>
          </a:xfrm>
          <a:prstGeom prst="rect">
            <a:avLst/>
          </a:prstGeom>
          <a:solidFill>
            <a:srgbClr val="002D7A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4" name="Rectángulo 63">
            <a:extLst>
              <a:ext uri="{FF2B5EF4-FFF2-40B4-BE49-F238E27FC236}">
                <a16:creationId xmlns:a16="http://schemas.microsoft.com/office/drawing/2014/main" id="{A42DF2B5-8F43-4FB9-8B11-7080399FB8C6}"/>
              </a:ext>
            </a:extLst>
          </p:cNvPr>
          <p:cNvSpPr/>
          <p:nvPr/>
        </p:nvSpPr>
        <p:spPr>
          <a:xfrm>
            <a:off x="8703100" y="549479"/>
            <a:ext cx="110454" cy="4685251"/>
          </a:xfrm>
          <a:prstGeom prst="rect">
            <a:avLst/>
          </a:prstGeom>
          <a:solidFill>
            <a:srgbClr val="006C95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5" name="Rectángulo 64">
            <a:extLst>
              <a:ext uri="{FF2B5EF4-FFF2-40B4-BE49-F238E27FC236}">
                <a16:creationId xmlns:a16="http://schemas.microsoft.com/office/drawing/2014/main" id="{06CDAEEC-20EE-4249-8962-3E58ECBEA5AC}"/>
              </a:ext>
            </a:extLst>
          </p:cNvPr>
          <p:cNvSpPr/>
          <p:nvPr/>
        </p:nvSpPr>
        <p:spPr>
          <a:xfrm>
            <a:off x="8917406" y="0"/>
            <a:ext cx="66169" cy="6157519"/>
          </a:xfrm>
          <a:prstGeom prst="rect">
            <a:avLst/>
          </a:prstGeom>
          <a:solidFill>
            <a:srgbClr val="0191A6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8" name="Rectángulo 67">
            <a:extLst>
              <a:ext uri="{FF2B5EF4-FFF2-40B4-BE49-F238E27FC236}">
                <a16:creationId xmlns:a16="http://schemas.microsoft.com/office/drawing/2014/main" id="{938D6F56-717B-41E9-B742-60013866B496}"/>
              </a:ext>
            </a:extLst>
          </p:cNvPr>
          <p:cNvSpPr/>
          <p:nvPr/>
        </p:nvSpPr>
        <p:spPr>
          <a:xfrm>
            <a:off x="152709" y="0"/>
            <a:ext cx="67264" cy="6858001"/>
          </a:xfrm>
          <a:prstGeom prst="rect">
            <a:avLst/>
          </a:prstGeom>
          <a:solidFill>
            <a:srgbClr val="002D7A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9" name="Rectángulo 68">
            <a:extLst>
              <a:ext uri="{FF2B5EF4-FFF2-40B4-BE49-F238E27FC236}">
                <a16:creationId xmlns:a16="http://schemas.microsoft.com/office/drawing/2014/main" id="{108973E4-C65C-40FB-8764-66E52DB222A9}"/>
              </a:ext>
            </a:extLst>
          </p:cNvPr>
          <p:cNvSpPr/>
          <p:nvPr/>
        </p:nvSpPr>
        <p:spPr>
          <a:xfrm>
            <a:off x="322057" y="549479"/>
            <a:ext cx="122875" cy="6308521"/>
          </a:xfrm>
          <a:prstGeom prst="rect">
            <a:avLst/>
          </a:prstGeom>
          <a:solidFill>
            <a:srgbClr val="006C95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0" name="Rectángulo 69">
            <a:extLst>
              <a:ext uri="{FF2B5EF4-FFF2-40B4-BE49-F238E27FC236}">
                <a16:creationId xmlns:a16="http://schemas.microsoft.com/office/drawing/2014/main" id="{1B398DDD-C683-4E9D-92FC-E2F7AF2EF51A}"/>
              </a:ext>
            </a:extLst>
          </p:cNvPr>
          <p:cNvSpPr/>
          <p:nvPr/>
        </p:nvSpPr>
        <p:spPr>
          <a:xfrm>
            <a:off x="540395" y="1721303"/>
            <a:ext cx="55199" cy="5136697"/>
          </a:xfrm>
          <a:prstGeom prst="rect">
            <a:avLst/>
          </a:prstGeom>
          <a:solidFill>
            <a:srgbClr val="0191A6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2" name="CuadroTexto 71">
            <a:extLst>
              <a:ext uri="{FF2B5EF4-FFF2-40B4-BE49-F238E27FC236}">
                <a16:creationId xmlns:a16="http://schemas.microsoft.com/office/drawing/2014/main" id="{71C06A7D-7832-4929-B286-3ED2CBE96469}"/>
              </a:ext>
            </a:extLst>
          </p:cNvPr>
          <p:cNvSpPr txBox="1"/>
          <p:nvPr/>
        </p:nvSpPr>
        <p:spPr>
          <a:xfrm>
            <a:off x="5953364" y="2009879"/>
            <a:ext cx="1066785" cy="4001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00" dirty="0"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PROFESIONALES</a:t>
            </a:r>
          </a:p>
          <a:p>
            <a:pPr algn="ctr"/>
            <a:r>
              <a:rPr lang="es-ES" sz="1000" dirty="0"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ASESORES</a:t>
            </a:r>
          </a:p>
        </p:txBody>
      </p:sp>
      <p:cxnSp>
        <p:nvCxnSpPr>
          <p:cNvPr id="94" name="Conector recto de flecha 93">
            <a:extLst>
              <a:ext uri="{FF2B5EF4-FFF2-40B4-BE49-F238E27FC236}">
                <a16:creationId xmlns:a16="http://schemas.microsoft.com/office/drawing/2014/main" id="{C5032AB8-D8CA-44BA-8043-498C9A7A3581}"/>
              </a:ext>
            </a:extLst>
          </p:cNvPr>
          <p:cNvCxnSpPr>
            <a:cxnSpLocks/>
            <a:endCxn id="55" idx="3"/>
          </p:cNvCxnSpPr>
          <p:nvPr/>
        </p:nvCxnSpPr>
        <p:spPr>
          <a:xfrm flipH="1">
            <a:off x="2461428" y="2968975"/>
            <a:ext cx="1783183" cy="0"/>
          </a:xfrm>
          <a:prstGeom prst="straightConnector1">
            <a:avLst/>
          </a:prstGeom>
          <a:ln w="38100">
            <a:solidFill>
              <a:srgbClr val="002D7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Rectángulo 97">
            <a:extLst>
              <a:ext uri="{FF2B5EF4-FFF2-40B4-BE49-F238E27FC236}">
                <a16:creationId xmlns:a16="http://schemas.microsoft.com/office/drawing/2014/main" id="{30779F98-AFC3-4171-A206-1E01DB524423}"/>
              </a:ext>
            </a:extLst>
          </p:cNvPr>
          <p:cNvSpPr/>
          <p:nvPr/>
        </p:nvSpPr>
        <p:spPr>
          <a:xfrm>
            <a:off x="6720699" y="2964896"/>
            <a:ext cx="1505628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/>
              <a:t> </a:t>
            </a:r>
            <a:endParaRPr lang="es-CO" sz="2400" dirty="0"/>
          </a:p>
        </p:txBody>
      </p:sp>
      <p:sp>
        <p:nvSpPr>
          <p:cNvPr id="99" name="CuadroTexto 98">
            <a:extLst>
              <a:ext uri="{FF2B5EF4-FFF2-40B4-BE49-F238E27FC236}">
                <a16:creationId xmlns:a16="http://schemas.microsoft.com/office/drawing/2014/main" id="{59A14BC8-1E76-481D-BF73-B4F32F0272DB}"/>
              </a:ext>
            </a:extLst>
          </p:cNvPr>
          <p:cNvSpPr txBox="1"/>
          <p:nvPr/>
        </p:nvSpPr>
        <p:spPr>
          <a:xfrm>
            <a:off x="6729087" y="2965796"/>
            <a:ext cx="148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1600" b="1" dirty="0">
              <a:latin typeface="Bahnschrift SemiBold Condensed" panose="020B0502040204020203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r>
              <a:rPr lang="es-ES" sz="1200" b="1" dirty="0">
                <a:solidFill>
                  <a:srgbClr val="01588C"/>
                </a:solidFill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Ingeniero Ambiental</a:t>
            </a:r>
            <a:endParaRPr lang="es-CO" sz="1200" b="1" dirty="0">
              <a:solidFill>
                <a:srgbClr val="01588C"/>
              </a:solidFill>
              <a:latin typeface="Bahnschrift SemiBold Condensed" panose="020B0502040204020203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11" name="Rectángulo 110">
            <a:extLst>
              <a:ext uri="{FF2B5EF4-FFF2-40B4-BE49-F238E27FC236}">
                <a16:creationId xmlns:a16="http://schemas.microsoft.com/office/drawing/2014/main" id="{201D696C-D816-429C-9EBA-44C15E4CAC14}"/>
              </a:ext>
            </a:extLst>
          </p:cNvPr>
          <p:cNvSpPr/>
          <p:nvPr/>
        </p:nvSpPr>
        <p:spPr>
          <a:xfrm>
            <a:off x="6720699" y="3848808"/>
            <a:ext cx="1505628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/>
              <a:t> </a:t>
            </a:r>
            <a:endParaRPr lang="es-CO" sz="2400" dirty="0"/>
          </a:p>
        </p:txBody>
      </p:sp>
      <p:sp>
        <p:nvSpPr>
          <p:cNvPr id="112" name="CuadroTexto 111">
            <a:extLst>
              <a:ext uri="{FF2B5EF4-FFF2-40B4-BE49-F238E27FC236}">
                <a16:creationId xmlns:a16="http://schemas.microsoft.com/office/drawing/2014/main" id="{78772B11-A162-4FFF-8240-3086D1D21292}"/>
              </a:ext>
            </a:extLst>
          </p:cNvPr>
          <p:cNvSpPr txBox="1"/>
          <p:nvPr/>
        </p:nvSpPr>
        <p:spPr>
          <a:xfrm>
            <a:off x="6729087" y="3849708"/>
            <a:ext cx="148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1600" b="1" dirty="0">
              <a:latin typeface="Bahnschrift SemiBold Condensed" panose="020B0502040204020203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r>
              <a:rPr lang="es-ES" sz="1200" b="1" dirty="0">
                <a:solidFill>
                  <a:srgbClr val="01588C"/>
                </a:solidFill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Ingeniero Eléctrico</a:t>
            </a:r>
            <a:endParaRPr lang="es-CO" sz="1200" b="1" dirty="0">
              <a:solidFill>
                <a:srgbClr val="01588C"/>
              </a:solidFill>
              <a:latin typeface="Bahnschrift SemiBold Condensed" panose="020B0502040204020203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13" name="Rectángulo 112">
            <a:extLst>
              <a:ext uri="{FF2B5EF4-FFF2-40B4-BE49-F238E27FC236}">
                <a16:creationId xmlns:a16="http://schemas.microsoft.com/office/drawing/2014/main" id="{C735A8E0-832A-4C2F-B187-1297729AE80A}"/>
              </a:ext>
            </a:extLst>
          </p:cNvPr>
          <p:cNvSpPr/>
          <p:nvPr/>
        </p:nvSpPr>
        <p:spPr>
          <a:xfrm>
            <a:off x="6720699" y="4658193"/>
            <a:ext cx="1505628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/>
              <a:t> </a:t>
            </a:r>
            <a:endParaRPr lang="es-CO" sz="2400" dirty="0"/>
          </a:p>
        </p:txBody>
      </p:sp>
      <p:sp>
        <p:nvSpPr>
          <p:cNvPr id="114" name="CuadroTexto 113">
            <a:extLst>
              <a:ext uri="{FF2B5EF4-FFF2-40B4-BE49-F238E27FC236}">
                <a16:creationId xmlns:a16="http://schemas.microsoft.com/office/drawing/2014/main" id="{E73BB51F-64CB-4C8C-B06D-82B8BADD1E3C}"/>
              </a:ext>
            </a:extLst>
          </p:cNvPr>
          <p:cNvSpPr txBox="1"/>
          <p:nvPr/>
        </p:nvSpPr>
        <p:spPr>
          <a:xfrm>
            <a:off x="6729087" y="4659093"/>
            <a:ext cx="148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1600" b="1" dirty="0">
              <a:latin typeface="Bahnschrift SemiBold Condensed" panose="020B0502040204020203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r>
              <a:rPr lang="es-ES" sz="1200" b="1" dirty="0">
                <a:solidFill>
                  <a:srgbClr val="01588C"/>
                </a:solidFill>
                <a:latin typeface="Bahnschrift SemiBold Condensed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Ingeniero Sistemas</a:t>
            </a:r>
            <a:endParaRPr lang="es-CO" sz="1200" b="1" dirty="0">
              <a:solidFill>
                <a:srgbClr val="01588C"/>
              </a:solidFill>
              <a:latin typeface="Bahnschrift SemiBold Condensed" panose="020B0502040204020203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123" name="Conector recto de flecha 122">
            <a:extLst>
              <a:ext uri="{FF2B5EF4-FFF2-40B4-BE49-F238E27FC236}">
                <a16:creationId xmlns:a16="http://schemas.microsoft.com/office/drawing/2014/main" id="{A1405F9F-8DBB-44B9-A1FF-9954BDD7AA41}"/>
              </a:ext>
            </a:extLst>
          </p:cNvPr>
          <p:cNvCxnSpPr>
            <a:cxnSpLocks/>
          </p:cNvCxnSpPr>
          <p:nvPr/>
        </p:nvCxnSpPr>
        <p:spPr>
          <a:xfrm>
            <a:off x="6453821" y="3200576"/>
            <a:ext cx="294527" cy="0"/>
          </a:xfrm>
          <a:prstGeom prst="straightConnector1">
            <a:avLst/>
          </a:prstGeom>
          <a:ln w="38100">
            <a:solidFill>
              <a:srgbClr val="002D7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Conector recto de flecha 124">
            <a:extLst>
              <a:ext uri="{FF2B5EF4-FFF2-40B4-BE49-F238E27FC236}">
                <a16:creationId xmlns:a16="http://schemas.microsoft.com/office/drawing/2014/main" id="{2B92D456-CE87-461A-A5E4-DEE10B228612}"/>
              </a:ext>
            </a:extLst>
          </p:cNvPr>
          <p:cNvCxnSpPr>
            <a:cxnSpLocks/>
          </p:cNvCxnSpPr>
          <p:nvPr/>
        </p:nvCxnSpPr>
        <p:spPr>
          <a:xfrm>
            <a:off x="6453821" y="4091207"/>
            <a:ext cx="294527" cy="0"/>
          </a:xfrm>
          <a:prstGeom prst="straightConnector1">
            <a:avLst/>
          </a:prstGeom>
          <a:ln w="38100">
            <a:solidFill>
              <a:srgbClr val="002D7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Conector recto de flecha 125">
            <a:extLst>
              <a:ext uri="{FF2B5EF4-FFF2-40B4-BE49-F238E27FC236}">
                <a16:creationId xmlns:a16="http://schemas.microsoft.com/office/drawing/2014/main" id="{B29BBC89-C8CE-4026-937F-2D8566414A41}"/>
              </a:ext>
            </a:extLst>
          </p:cNvPr>
          <p:cNvCxnSpPr>
            <a:cxnSpLocks/>
          </p:cNvCxnSpPr>
          <p:nvPr/>
        </p:nvCxnSpPr>
        <p:spPr>
          <a:xfrm>
            <a:off x="6453821" y="4904349"/>
            <a:ext cx="275266" cy="0"/>
          </a:xfrm>
          <a:prstGeom prst="straightConnector1">
            <a:avLst/>
          </a:prstGeom>
          <a:ln w="38100">
            <a:solidFill>
              <a:srgbClr val="002D7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Conector recto 127">
            <a:extLst>
              <a:ext uri="{FF2B5EF4-FFF2-40B4-BE49-F238E27FC236}">
                <a16:creationId xmlns:a16="http://schemas.microsoft.com/office/drawing/2014/main" id="{EF11E7DE-D76D-4898-98BD-C0C01661FDC7}"/>
              </a:ext>
            </a:extLst>
          </p:cNvPr>
          <p:cNvCxnSpPr>
            <a:cxnSpLocks/>
          </p:cNvCxnSpPr>
          <p:nvPr/>
        </p:nvCxnSpPr>
        <p:spPr>
          <a:xfrm flipV="1">
            <a:off x="6453822" y="2409989"/>
            <a:ext cx="0" cy="2522302"/>
          </a:xfrm>
          <a:prstGeom prst="line">
            <a:avLst/>
          </a:prstGeom>
          <a:ln w="38100">
            <a:solidFill>
              <a:srgbClr val="002D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Conector recto de flecha 130">
            <a:extLst>
              <a:ext uri="{FF2B5EF4-FFF2-40B4-BE49-F238E27FC236}">
                <a16:creationId xmlns:a16="http://schemas.microsoft.com/office/drawing/2014/main" id="{87C9DE1E-5A8C-4EA9-B885-B0CC818D1188}"/>
              </a:ext>
            </a:extLst>
          </p:cNvPr>
          <p:cNvCxnSpPr>
            <a:cxnSpLocks/>
          </p:cNvCxnSpPr>
          <p:nvPr/>
        </p:nvCxnSpPr>
        <p:spPr>
          <a:xfrm>
            <a:off x="5561315" y="2219783"/>
            <a:ext cx="378091" cy="0"/>
          </a:xfrm>
          <a:prstGeom prst="straightConnector1">
            <a:avLst/>
          </a:prstGeom>
          <a:ln w="38100">
            <a:solidFill>
              <a:srgbClr val="002D7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cto de flecha 29">
            <a:extLst>
              <a:ext uri="{FF2B5EF4-FFF2-40B4-BE49-F238E27FC236}">
                <a16:creationId xmlns:a16="http://schemas.microsoft.com/office/drawing/2014/main" id="{AD342539-2733-4D7C-B205-D860F01A595C}"/>
              </a:ext>
            </a:extLst>
          </p:cNvPr>
          <p:cNvCxnSpPr>
            <a:stCxn id="11" idx="2"/>
            <a:endCxn id="13" idx="0"/>
          </p:cNvCxnSpPr>
          <p:nvPr/>
        </p:nvCxnSpPr>
        <p:spPr>
          <a:xfrm flipH="1">
            <a:off x="4244611" y="2510044"/>
            <a:ext cx="9442" cy="974353"/>
          </a:xfrm>
          <a:prstGeom prst="straightConnector1">
            <a:avLst/>
          </a:prstGeom>
          <a:ln w="38100">
            <a:solidFill>
              <a:srgbClr val="002D7A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 recto de flecha 58">
            <a:extLst>
              <a:ext uri="{FF2B5EF4-FFF2-40B4-BE49-F238E27FC236}">
                <a16:creationId xmlns:a16="http://schemas.microsoft.com/office/drawing/2014/main" id="{F4ADD470-CE4A-44F0-AD4B-5FFC2DF779D2}"/>
              </a:ext>
            </a:extLst>
          </p:cNvPr>
          <p:cNvCxnSpPr>
            <a:cxnSpLocks/>
            <a:stCxn id="6" idx="2"/>
          </p:cNvCxnSpPr>
          <p:nvPr/>
        </p:nvCxnSpPr>
        <p:spPr>
          <a:xfrm flipH="1">
            <a:off x="4244610" y="1298508"/>
            <a:ext cx="9442" cy="561710"/>
          </a:xfrm>
          <a:prstGeom prst="straightConnector1">
            <a:avLst/>
          </a:prstGeom>
          <a:ln w="38100">
            <a:solidFill>
              <a:srgbClr val="002D7A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E48C686B-2C88-41C8-A082-0A84F326BE76}"/>
              </a:ext>
            </a:extLst>
          </p:cNvPr>
          <p:cNvCxnSpPr>
            <a:cxnSpLocks/>
            <a:endCxn id="14" idx="0"/>
          </p:cNvCxnSpPr>
          <p:nvPr/>
        </p:nvCxnSpPr>
        <p:spPr>
          <a:xfrm>
            <a:off x="4253000" y="4067374"/>
            <a:ext cx="1052" cy="603307"/>
          </a:xfrm>
          <a:prstGeom prst="straightConnector1">
            <a:avLst/>
          </a:prstGeom>
          <a:ln w="38100">
            <a:solidFill>
              <a:srgbClr val="002D7A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ector recto de flecha 65">
            <a:extLst>
              <a:ext uri="{FF2B5EF4-FFF2-40B4-BE49-F238E27FC236}">
                <a16:creationId xmlns:a16="http://schemas.microsoft.com/office/drawing/2014/main" id="{64A27017-684A-4C0F-AC49-3ACACD6E3B5B}"/>
              </a:ext>
            </a:extLst>
          </p:cNvPr>
          <p:cNvCxnSpPr>
            <a:cxnSpLocks/>
          </p:cNvCxnSpPr>
          <p:nvPr/>
        </p:nvCxnSpPr>
        <p:spPr>
          <a:xfrm>
            <a:off x="4274629" y="5181226"/>
            <a:ext cx="1052" cy="603307"/>
          </a:xfrm>
          <a:prstGeom prst="straightConnector1">
            <a:avLst/>
          </a:prstGeom>
          <a:ln w="38100">
            <a:solidFill>
              <a:srgbClr val="002D7A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484785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52</Words>
  <Application>Microsoft Office PowerPoint</Application>
  <PresentationFormat>Presentación en pantalla (4:3)</PresentationFormat>
  <Paragraphs>29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Bahnschrift SemiBold Condensed</vt:lpstr>
      <vt:lpstr>Calibri</vt:lpstr>
      <vt:lpstr>Calibri Light</vt:lpstr>
      <vt:lpstr>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Tatiana Bernal</dc:creator>
  <cp:lastModifiedBy>Tatiana Bernal</cp:lastModifiedBy>
  <cp:revision>22</cp:revision>
  <cp:lastPrinted>2021-09-09T21:48:47Z</cp:lastPrinted>
  <dcterms:created xsi:type="dcterms:W3CDTF">2021-09-09T21:08:58Z</dcterms:created>
  <dcterms:modified xsi:type="dcterms:W3CDTF">2021-09-09T21:58:24Z</dcterms:modified>
</cp:coreProperties>
</file>