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1882" r:id="rId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6A22FA-6D8E-4D38-B17E-441BFEF52D76}" v="13" dt="2022-10-25T00:45:52.8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viana Pachon Rojas" userId="433a1e71-457b-4305-a0c1-d4b71bfbe360" providerId="ADAL" clId="{F66A22FA-6D8E-4D38-B17E-441BFEF52D76}"/>
    <pc:docChg chg="custSel delSld modSld">
      <pc:chgData name="Viviana Pachon Rojas" userId="433a1e71-457b-4305-a0c1-d4b71bfbe360" providerId="ADAL" clId="{F66A22FA-6D8E-4D38-B17E-441BFEF52D76}" dt="2022-10-25T00:49:19.647" v="159" actId="14734"/>
      <pc:docMkLst>
        <pc:docMk/>
      </pc:docMkLst>
      <pc:sldChg chg="del">
        <pc:chgData name="Viviana Pachon Rojas" userId="433a1e71-457b-4305-a0c1-d4b71bfbe360" providerId="ADAL" clId="{F66A22FA-6D8E-4D38-B17E-441BFEF52D76}" dt="2022-10-25T00:24:12.376" v="64" actId="2696"/>
        <pc:sldMkLst>
          <pc:docMk/>
          <pc:sldMk cId="4092491579" sldId="1877"/>
        </pc:sldMkLst>
      </pc:sldChg>
      <pc:sldChg chg="del">
        <pc:chgData name="Viviana Pachon Rojas" userId="433a1e71-457b-4305-a0c1-d4b71bfbe360" providerId="ADAL" clId="{F66A22FA-6D8E-4D38-B17E-441BFEF52D76}" dt="2022-10-25T00:24:08.911" v="63" actId="2696"/>
        <pc:sldMkLst>
          <pc:docMk/>
          <pc:sldMk cId="321413446" sldId="1880"/>
        </pc:sldMkLst>
      </pc:sldChg>
      <pc:sldChg chg="addSp delSp modSp mod">
        <pc:chgData name="Viviana Pachon Rojas" userId="433a1e71-457b-4305-a0c1-d4b71bfbe360" providerId="ADAL" clId="{F66A22FA-6D8E-4D38-B17E-441BFEF52D76}" dt="2022-10-25T00:49:19.647" v="159" actId="14734"/>
        <pc:sldMkLst>
          <pc:docMk/>
          <pc:sldMk cId="1186883453" sldId="1882"/>
        </pc:sldMkLst>
        <pc:spChg chg="mod">
          <ac:chgData name="Viviana Pachon Rojas" userId="433a1e71-457b-4305-a0c1-d4b71bfbe360" providerId="ADAL" clId="{F66A22FA-6D8E-4D38-B17E-441BFEF52D76}" dt="2022-10-25T00:48:09.788" v="158" actId="1076"/>
          <ac:spMkLst>
            <pc:docMk/>
            <pc:sldMk cId="1186883453" sldId="1882"/>
            <ac:spMk id="5" creationId="{2BA138CC-C274-4FC8-BE7C-8C500BA76EBB}"/>
          </ac:spMkLst>
        </pc:spChg>
        <pc:spChg chg="del">
          <ac:chgData name="Viviana Pachon Rojas" userId="433a1e71-457b-4305-a0c1-d4b71bfbe360" providerId="ADAL" clId="{F66A22FA-6D8E-4D38-B17E-441BFEF52D76}" dt="2022-10-25T00:24:03.782" v="62" actId="478"/>
          <ac:spMkLst>
            <pc:docMk/>
            <pc:sldMk cId="1186883453" sldId="1882"/>
            <ac:spMk id="9" creationId="{0EFC4EBD-9ADF-46AB-98E1-7BBCB3B2664D}"/>
          </ac:spMkLst>
        </pc:spChg>
        <pc:graphicFrameChg chg="add del mod modGraphic">
          <ac:chgData name="Viviana Pachon Rojas" userId="433a1e71-457b-4305-a0c1-d4b71bfbe360" providerId="ADAL" clId="{F66A22FA-6D8E-4D38-B17E-441BFEF52D76}" dt="2022-10-25T00:25:54.256" v="68" actId="478"/>
          <ac:graphicFrameMkLst>
            <pc:docMk/>
            <pc:sldMk cId="1186883453" sldId="1882"/>
            <ac:graphicFrameMk id="2" creationId="{37AC2BBB-E53E-4B70-A693-A9C1E6668963}"/>
          </ac:graphicFrameMkLst>
        </pc:graphicFrameChg>
        <pc:graphicFrameChg chg="del">
          <ac:chgData name="Viviana Pachon Rojas" userId="433a1e71-457b-4305-a0c1-d4b71bfbe360" providerId="ADAL" clId="{F66A22FA-6D8E-4D38-B17E-441BFEF52D76}" dt="2022-10-25T00:23:29.519" v="0" actId="478"/>
          <ac:graphicFrameMkLst>
            <pc:docMk/>
            <pc:sldMk cId="1186883453" sldId="1882"/>
            <ac:graphicFrameMk id="3" creationId="{D88DD031-DDA8-633E-5BD7-69A75B0E52B3}"/>
          </ac:graphicFrameMkLst>
        </pc:graphicFrameChg>
        <pc:graphicFrameChg chg="add del mod">
          <ac:chgData name="Viviana Pachon Rojas" userId="433a1e71-457b-4305-a0c1-d4b71bfbe360" providerId="ADAL" clId="{F66A22FA-6D8E-4D38-B17E-441BFEF52D76}" dt="2022-10-25T00:25:58.471" v="70"/>
          <ac:graphicFrameMkLst>
            <pc:docMk/>
            <pc:sldMk cId="1186883453" sldId="1882"/>
            <ac:graphicFrameMk id="4" creationId="{0F63ACE0-4043-4200-9927-B0D23209DFBB}"/>
          </ac:graphicFrameMkLst>
        </pc:graphicFrameChg>
        <pc:graphicFrameChg chg="add del mod modGraphic">
          <ac:chgData name="Viviana Pachon Rojas" userId="433a1e71-457b-4305-a0c1-d4b71bfbe360" providerId="ADAL" clId="{F66A22FA-6D8E-4D38-B17E-441BFEF52D76}" dt="2022-10-25T00:27:41.586" v="94" actId="478"/>
          <ac:graphicFrameMkLst>
            <pc:docMk/>
            <pc:sldMk cId="1186883453" sldId="1882"/>
            <ac:graphicFrameMk id="6" creationId="{83175953-A6AE-49DF-A6AC-09CED713B5DB}"/>
          </ac:graphicFrameMkLst>
        </pc:graphicFrameChg>
        <pc:graphicFrameChg chg="add del mod modGraphic">
          <ac:chgData name="Viviana Pachon Rojas" userId="433a1e71-457b-4305-a0c1-d4b71bfbe360" providerId="ADAL" clId="{F66A22FA-6D8E-4D38-B17E-441BFEF52D76}" dt="2022-10-25T00:38:55.535" v="105" actId="478"/>
          <ac:graphicFrameMkLst>
            <pc:docMk/>
            <pc:sldMk cId="1186883453" sldId="1882"/>
            <ac:graphicFrameMk id="7" creationId="{0C84FE62-C856-4173-8823-2927C7E6917A}"/>
          </ac:graphicFrameMkLst>
        </pc:graphicFrameChg>
        <pc:graphicFrameChg chg="add del mod">
          <ac:chgData name="Viviana Pachon Rojas" userId="433a1e71-457b-4305-a0c1-d4b71bfbe360" providerId="ADAL" clId="{F66A22FA-6D8E-4D38-B17E-441BFEF52D76}" dt="2022-10-25T00:39:00.325" v="107"/>
          <ac:graphicFrameMkLst>
            <pc:docMk/>
            <pc:sldMk cId="1186883453" sldId="1882"/>
            <ac:graphicFrameMk id="8" creationId="{B91DAA72-60A2-4017-A347-12B11E6D5005}"/>
          </ac:graphicFrameMkLst>
        </pc:graphicFrameChg>
        <pc:graphicFrameChg chg="add del mod modGraphic">
          <ac:chgData name="Viviana Pachon Rojas" userId="433a1e71-457b-4305-a0c1-d4b71bfbe360" providerId="ADAL" clId="{F66A22FA-6D8E-4D38-B17E-441BFEF52D76}" dt="2022-10-25T00:42:07.645" v="122" actId="478"/>
          <ac:graphicFrameMkLst>
            <pc:docMk/>
            <pc:sldMk cId="1186883453" sldId="1882"/>
            <ac:graphicFrameMk id="10" creationId="{5F6D8336-B837-4402-B8C6-87B54F7E4102}"/>
          </ac:graphicFrameMkLst>
        </pc:graphicFrameChg>
        <pc:graphicFrameChg chg="add del mod modGraphic">
          <ac:chgData name="Viviana Pachon Rojas" userId="433a1e71-457b-4305-a0c1-d4b71bfbe360" providerId="ADAL" clId="{F66A22FA-6D8E-4D38-B17E-441BFEF52D76}" dt="2022-10-25T00:44:42.159" v="131" actId="478"/>
          <ac:graphicFrameMkLst>
            <pc:docMk/>
            <pc:sldMk cId="1186883453" sldId="1882"/>
            <ac:graphicFrameMk id="11" creationId="{E1F49107-CA17-4AD9-AA9F-7EA6D7BB618B}"/>
          </ac:graphicFrameMkLst>
        </pc:graphicFrameChg>
        <pc:graphicFrameChg chg="add del mod modGraphic">
          <ac:chgData name="Viviana Pachon Rojas" userId="433a1e71-457b-4305-a0c1-d4b71bfbe360" providerId="ADAL" clId="{F66A22FA-6D8E-4D38-B17E-441BFEF52D76}" dt="2022-10-25T00:45:48.643" v="142" actId="478"/>
          <ac:graphicFrameMkLst>
            <pc:docMk/>
            <pc:sldMk cId="1186883453" sldId="1882"/>
            <ac:graphicFrameMk id="12" creationId="{DD6D8F7D-E779-4E23-8B51-50DF30B2B94C}"/>
          </ac:graphicFrameMkLst>
        </pc:graphicFrameChg>
        <pc:graphicFrameChg chg="add del mod">
          <ac:chgData name="Viviana Pachon Rojas" userId="433a1e71-457b-4305-a0c1-d4b71bfbe360" providerId="ADAL" clId="{F66A22FA-6D8E-4D38-B17E-441BFEF52D76}" dt="2022-10-25T00:45:52.549" v="144"/>
          <ac:graphicFrameMkLst>
            <pc:docMk/>
            <pc:sldMk cId="1186883453" sldId="1882"/>
            <ac:graphicFrameMk id="13" creationId="{5014216B-E0DD-4499-BB9C-CC90ED1B100D}"/>
          </ac:graphicFrameMkLst>
        </pc:graphicFrameChg>
        <pc:graphicFrameChg chg="add mod modGraphic">
          <ac:chgData name="Viviana Pachon Rojas" userId="433a1e71-457b-4305-a0c1-d4b71bfbe360" providerId="ADAL" clId="{F66A22FA-6D8E-4D38-B17E-441BFEF52D76}" dt="2022-10-25T00:49:19.647" v="159" actId="14734"/>
          <ac:graphicFrameMkLst>
            <pc:docMk/>
            <pc:sldMk cId="1186883453" sldId="1882"/>
            <ac:graphicFrameMk id="14" creationId="{D50F6167-DB57-4D33-8C17-864DFBAC044B}"/>
          </ac:graphicFrameMkLst>
        </pc:graphicFrameChg>
      </pc:sldChg>
    </pc:docChg>
  </pc:docChgLst>
  <pc:docChgLst>
    <pc:chgData name="Viviana Pachon Rojas" userId="433a1e71-457b-4305-a0c1-d4b71bfbe360" providerId="ADAL" clId="{117EF4AF-1D3F-4A22-BB97-CD733221CBC8}"/>
    <pc:docChg chg="custSel addSld delSld modSld delMainMaster">
      <pc:chgData name="Viviana Pachon Rojas" userId="433a1e71-457b-4305-a0c1-d4b71bfbe360" providerId="ADAL" clId="{117EF4AF-1D3F-4A22-BB97-CD733221CBC8}" dt="2022-10-20T21:01:48.863" v="88" actId="1076"/>
      <pc:docMkLst>
        <pc:docMk/>
      </pc:docMkLst>
      <pc:sldChg chg="del">
        <pc:chgData name="Viviana Pachon Rojas" userId="433a1e71-457b-4305-a0c1-d4b71bfbe360" providerId="ADAL" clId="{117EF4AF-1D3F-4A22-BB97-CD733221CBC8}" dt="2022-10-20T20:43:56.915" v="2" actId="2696"/>
        <pc:sldMkLst>
          <pc:docMk/>
          <pc:sldMk cId="2543457598" sldId="1876"/>
        </pc:sldMkLst>
      </pc:sldChg>
      <pc:sldChg chg="addSp delSp modSp mod">
        <pc:chgData name="Viviana Pachon Rojas" userId="433a1e71-457b-4305-a0c1-d4b71bfbe360" providerId="ADAL" clId="{117EF4AF-1D3F-4A22-BB97-CD733221CBC8}" dt="2022-10-20T21:01:48.863" v="88" actId="1076"/>
        <pc:sldMkLst>
          <pc:docMk/>
          <pc:sldMk cId="4092491579" sldId="1877"/>
        </pc:sldMkLst>
        <pc:graphicFrameChg chg="add mod">
          <ac:chgData name="Viviana Pachon Rojas" userId="433a1e71-457b-4305-a0c1-d4b71bfbe360" providerId="ADAL" clId="{117EF4AF-1D3F-4A22-BB97-CD733221CBC8}" dt="2022-10-20T21:01:48.863" v="88" actId="1076"/>
          <ac:graphicFrameMkLst>
            <pc:docMk/>
            <pc:sldMk cId="4092491579" sldId="1877"/>
            <ac:graphicFrameMk id="2" creationId="{B3FBE48A-464B-6FC0-AF5D-0E96C3DF2FA0}"/>
          </ac:graphicFrameMkLst>
        </pc:graphicFrameChg>
        <pc:graphicFrameChg chg="del">
          <ac:chgData name="Viviana Pachon Rojas" userId="433a1e71-457b-4305-a0c1-d4b71bfbe360" providerId="ADAL" clId="{117EF4AF-1D3F-4A22-BB97-CD733221CBC8}" dt="2022-10-20T21:01:38.324" v="86" actId="478"/>
          <ac:graphicFrameMkLst>
            <pc:docMk/>
            <pc:sldMk cId="4092491579" sldId="1877"/>
            <ac:graphicFrameMk id="7" creationId="{08AE3A18-DFFB-499A-90EC-7CE2E4258929}"/>
          </ac:graphicFrameMkLst>
        </pc:graphicFrameChg>
      </pc:sldChg>
      <pc:sldChg chg="modSp del mod">
        <pc:chgData name="Viviana Pachon Rojas" userId="433a1e71-457b-4305-a0c1-d4b71bfbe360" providerId="ADAL" clId="{117EF4AF-1D3F-4A22-BB97-CD733221CBC8}" dt="2022-10-20T20:43:52.883" v="1" actId="2696"/>
        <pc:sldMkLst>
          <pc:docMk/>
          <pc:sldMk cId="4285484365" sldId="1879"/>
        </pc:sldMkLst>
        <pc:spChg chg="mod">
          <ac:chgData name="Viviana Pachon Rojas" userId="433a1e71-457b-4305-a0c1-d4b71bfbe360" providerId="ADAL" clId="{117EF4AF-1D3F-4A22-BB97-CD733221CBC8}" dt="2022-10-20T20:43:48.762" v="0" actId="6549"/>
          <ac:spMkLst>
            <pc:docMk/>
            <pc:sldMk cId="4285484365" sldId="1879"/>
            <ac:spMk id="6" creationId="{453E0759-C177-2A66-22E9-E36E97B56788}"/>
          </ac:spMkLst>
        </pc:spChg>
      </pc:sldChg>
      <pc:sldChg chg="addSp delSp modSp mod">
        <pc:chgData name="Viviana Pachon Rojas" userId="433a1e71-457b-4305-a0c1-d4b71bfbe360" providerId="ADAL" clId="{117EF4AF-1D3F-4A22-BB97-CD733221CBC8}" dt="2022-10-20T20:49:00.070" v="59" actId="1076"/>
        <pc:sldMkLst>
          <pc:docMk/>
          <pc:sldMk cId="321413446" sldId="1880"/>
        </pc:sldMkLst>
        <pc:spChg chg="mod">
          <ac:chgData name="Viviana Pachon Rojas" userId="433a1e71-457b-4305-a0c1-d4b71bfbe360" providerId="ADAL" clId="{117EF4AF-1D3F-4A22-BB97-CD733221CBC8}" dt="2022-10-20T20:49:00.070" v="59" actId="1076"/>
          <ac:spMkLst>
            <pc:docMk/>
            <pc:sldMk cId="321413446" sldId="1880"/>
            <ac:spMk id="5" creationId="{2BA138CC-C274-4FC8-BE7C-8C500BA76EBB}"/>
          </ac:spMkLst>
        </pc:spChg>
        <pc:spChg chg="mod">
          <ac:chgData name="Viviana Pachon Rojas" userId="433a1e71-457b-4305-a0c1-d4b71bfbe360" providerId="ADAL" clId="{117EF4AF-1D3F-4A22-BB97-CD733221CBC8}" dt="2022-10-20T20:48:50.831" v="57" actId="1076"/>
          <ac:spMkLst>
            <pc:docMk/>
            <pc:sldMk cId="321413446" sldId="1880"/>
            <ac:spMk id="9" creationId="{0EFC4EBD-9ADF-46AB-98E1-7BBCB3B2664D}"/>
          </ac:spMkLst>
        </pc:spChg>
        <pc:graphicFrameChg chg="add del mod">
          <ac:chgData name="Viviana Pachon Rojas" userId="433a1e71-457b-4305-a0c1-d4b71bfbe360" providerId="ADAL" clId="{117EF4AF-1D3F-4A22-BB97-CD733221CBC8}" dt="2022-10-20T20:44:37.824" v="5"/>
          <ac:graphicFrameMkLst>
            <pc:docMk/>
            <pc:sldMk cId="321413446" sldId="1880"/>
            <ac:graphicFrameMk id="2" creationId="{069B78DE-8420-86EC-3B12-B13999B350F4}"/>
          </ac:graphicFrameMkLst>
        </pc:graphicFrameChg>
        <pc:graphicFrameChg chg="add mod modGraphic">
          <ac:chgData name="Viviana Pachon Rojas" userId="433a1e71-457b-4305-a0c1-d4b71bfbe360" providerId="ADAL" clId="{117EF4AF-1D3F-4A22-BB97-CD733221CBC8}" dt="2022-10-20T20:48:56.357" v="58" actId="1076"/>
          <ac:graphicFrameMkLst>
            <pc:docMk/>
            <pc:sldMk cId="321413446" sldId="1880"/>
            <ac:graphicFrameMk id="3" creationId="{8508F362-597E-7B6C-D10A-EB7905E217B6}"/>
          </ac:graphicFrameMkLst>
        </pc:graphicFrameChg>
        <pc:graphicFrameChg chg="del">
          <ac:chgData name="Viviana Pachon Rojas" userId="433a1e71-457b-4305-a0c1-d4b71bfbe360" providerId="ADAL" clId="{117EF4AF-1D3F-4A22-BB97-CD733221CBC8}" dt="2022-10-20T20:44:10.808" v="3" actId="478"/>
          <ac:graphicFrameMkLst>
            <pc:docMk/>
            <pc:sldMk cId="321413446" sldId="1880"/>
            <ac:graphicFrameMk id="7" creationId="{BAC553FF-F37F-407B-8260-77D0F87666F4}"/>
          </ac:graphicFrameMkLst>
        </pc:graphicFrameChg>
      </pc:sldChg>
      <pc:sldChg chg="delSp new del mod">
        <pc:chgData name="Viviana Pachon Rojas" userId="433a1e71-457b-4305-a0c1-d4b71bfbe360" providerId="ADAL" clId="{117EF4AF-1D3F-4A22-BB97-CD733221CBC8}" dt="2022-10-20T20:52:51.961" v="78" actId="2696"/>
        <pc:sldMkLst>
          <pc:docMk/>
          <pc:sldMk cId="309464551" sldId="1881"/>
        </pc:sldMkLst>
        <pc:spChg chg="del">
          <ac:chgData name="Viviana Pachon Rojas" userId="433a1e71-457b-4305-a0c1-d4b71bfbe360" providerId="ADAL" clId="{117EF4AF-1D3F-4A22-BB97-CD733221CBC8}" dt="2022-10-20T20:49:11.819" v="61" actId="478"/>
          <ac:spMkLst>
            <pc:docMk/>
            <pc:sldMk cId="309464551" sldId="1881"/>
            <ac:spMk id="2" creationId="{6EB92B01-2D47-0E48-ACAD-D1B043D65E40}"/>
          </ac:spMkLst>
        </pc:spChg>
        <pc:spChg chg="del">
          <ac:chgData name="Viviana Pachon Rojas" userId="433a1e71-457b-4305-a0c1-d4b71bfbe360" providerId="ADAL" clId="{117EF4AF-1D3F-4A22-BB97-CD733221CBC8}" dt="2022-10-20T20:49:13.677" v="62" actId="478"/>
          <ac:spMkLst>
            <pc:docMk/>
            <pc:sldMk cId="309464551" sldId="1881"/>
            <ac:spMk id="3" creationId="{DA5B449A-F1C8-0D77-DB87-C20D5E198238}"/>
          </ac:spMkLst>
        </pc:spChg>
      </pc:sldChg>
      <pc:sldChg chg="addSp delSp modSp add mod">
        <pc:chgData name="Viviana Pachon Rojas" userId="433a1e71-457b-4305-a0c1-d4b71bfbe360" providerId="ADAL" clId="{117EF4AF-1D3F-4A22-BB97-CD733221CBC8}" dt="2022-10-20T20:59:47.251" v="85" actId="403"/>
        <pc:sldMkLst>
          <pc:docMk/>
          <pc:sldMk cId="3286575399" sldId="1882"/>
        </pc:sldMkLst>
        <pc:spChg chg="mod">
          <ac:chgData name="Viviana Pachon Rojas" userId="433a1e71-457b-4305-a0c1-d4b71bfbe360" providerId="ADAL" clId="{117EF4AF-1D3F-4A22-BB97-CD733221CBC8}" dt="2022-10-20T20:50:59.382" v="77" actId="1076"/>
          <ac:spMkLst>
            <pc:docMk/>
            <pc:sldMk cId="3286575399" sldId="1882"/>
            <ac:spMk id="5" creationId="{2BA138CC-C274-4FC8-BE7C-8C500BA76EBB}"/>
          </ac:spMkLst>
        </pc:spChg>
        <pc:spChg chg="mod">
          <ac:chgData name="Viviana Pachon Rojas" userId="433a1e71-457b-4305-a0c1-d4b71bfbe360" providerId="ADAL" clId="{117EF4AF-1D3F-4A22-BB97-CD733221CBC8}" dt="2022-10-20T20:50:56.622" v="76" actId="1076"/>
          <ac:spMkLst>
            <pc:docMk/>
            <pc:sldMk cId="3286575399" sldId="1882"/>
            <ac:spMk id="9" creationId="{0EFC4EBD-9ADF-46AB-98E1-7BBCB3B2664D}"/>
          </ac:spMkLst>
        </pc:spChg>
        <pc:graphicFrameChg chg="add del mod modGraphic">
          <ac:chgData name="Viviana Pachon Rojas" userId="433a1e71-457b-4305-a0c1-d4b71bfbe360" providerId="ADAL" clId="{117EF4AF-1D3F-4A22-BB97-CD733221CBC8}" dt="2022-10-20T20:59:33.538" v="79" actId="478"/>
          <ac:graphicFrameMkLst>
            <pc:docMk/>
            <pc:sldMk cId="3286575399" sldId="1882"/>
            <ac:graphicFrameMk id="2" creationId="{74B06BDE-D90A-34CB-B29F-F8AA20CF9BC1}"/>
          </ac:graphicFrameMkLst>
        </pc:graphicFrameChg>
        <pc:graphicFrameChg chg="del">
          <ac:chgData name="Viviana Pachon Rojas" userId="433a1e71-457b-4305-a0c1-d4b71bfbe360" providerId="ADAL" clId="{117EF4AF-1D3F-4A22-BB97-CD733221CBC8}" dt="2022-10-20T20:49:34.827" v="64" actId="478"/>
          <ac:graphicFrameMkLst>
            <pc:docMk/>
            <pc:sldMk cId="3286575399" sldId="1882"/>
            <ac:graphicFrameMk id="3" creationId="{8508F362-597E-7B6C-D10A-EB7905E217B6}"/>
          </ac:graphicFrameMkLst>
        </pc:graphicFrameChg>
        <pc:graphicFrameChg chg="add mod modGraphic">
          <ac:chgData name="Viviana Pachon Rojas" userId="433a1e71-457b-4305-a0c1-d4b71bfbe360" providerId="ADAL" clId="{117EF4AF-1D3F-4A22-BB97-CD733221CBC8}" dt="2022-10-20T20:59:47.251" v="85" actId="403"/>
          <ac:graphicFrameMkLst>
            <pc:docMk/>
            <pc:sldMk cId="3286575399" sldId="1882"/>
            <ac:graphicFrameMk id="4" creationId="{E80CADDD-E48E-FFF3-2120-8FCAAC19562D}"/>
          </ac:graphicFrameMkLst>
        </pc:graphicFrameChg>
      </pc:sldChg>
      <pc:sldMasterChg chg="del delSldLayout">
        <pc:chgData name="Viviana Pachon Rojas" userId="433a1e71-457b-4305-a0c1-d4b71bfbe360" providerId="ADAL" clId="{117EF4AF-1D3F-4A22-BB97-CD733221CBC8}" dt="2022-10-20T20:43:56.915" v="2" actId="2696"/>
        <pc:sldMasterMkLst>
          <pc:docMk/>
          <pc:sldMasterMk cId="1694084633" sldId="2147483648"/>
        </pc:sldMasterMkLst>
        <pc:sldLayoutChg chg="del">
          <pc:chgData name="Viviana Pachon Rojas" userId="433a1e71-457b-4305-a0c1-d4b71bfbe360" providerId="ADAL" clId="{117EF4AF-1D3F-4A22-BB97-CD733221CBC8}" dt="2022-10-20T20:43:56.915" v="2" actId="2696"/>
          <pc:sldLayoutMkLst>
            <pc:docMk/>
            <pc:sldMasterMk cId="1694084633" sldId="2147483648"/>
            <pc:sldLayoutMk cId="335389193" sldId="2147483649"/>
          </pc:sldLayoutMkLst>
        </pc:sldLayoutChg>
        <pc:sldLayoutChg chg="del">
          <pc:chgData name="Viviana Pachon Rojas" userId="433a1e71-457b-4305-a0c1-d4b71bfbe360" providerId="ADAL" clId="{117EF4AF-1D3F-4A22-BB97-CD733221CBC8}" dt="2022-10-20T20:43:56.915" v="2" actId="2696"/>
          <pc:sldLayoutMkLst>
            <pc:docMk/>
            <pc:sldMasterMk cId="1694084633" sldId="2147483648"/>
            <pc:sldLayoutMk cId="630965168" sldId="2147483650"/>
          </pc:sldLayoutMkLst>
        </pc:sldLayoutChg>
        <pc:sldLayoutChg chg="del">
          <pc:chgData name="Viviana Pachon Rojas" userId="433a1e71-457b-4305-a0c1-d4b71bfbe360" providerId="ADAL" clId="{117EF4AF-1D3F-4A22-BB97-CD733221CBC8}" dt="2022-10-20T20:43:56.915" v="2" actId="2696"/>
          <pc:sldLayoutMkLst>
            <pc:docMk/>
            <pc:sldMasterMk cId="1694084633" sldId="2147483648"/>
            <pc:sldLayoutMk cId="2658574298" sldId="2147483651"/>
          </pc:sldLayoutMkLst>
        </pc:sldLayoutChg>
        <pc:sldLayoutChg chg="del">
          <pc:chgData name="Viviana Pachon Rojas" userId="433a1e71-457b-4305-a0c1-d4b71bfbe360" providerId="ADAL" clId="{117EF4AF-1D3F-4A22-BB97-CD733221CBC8}" dt="2022-10-20T20:43:56.915" v="2" actId="2696"/>
          <pc:sldLayoutMkLst>
            <pc:docMk/>
            <pc:sldMasterMk cId="1694084633" sldId="2147483648"/>
            <pc:sldLayoutMk cId="2945722914" sldId="2147483652"/>
          </pc:sldLayoutMkLst>
        </pc:sldLayoutChg>
        <pc:sldLayoutChg chg="del">
          <pc:chgData name="Viviana Pachon Rojas" userId="433a1e71-457b-4305-a0c1-d4b71bfbe360" providerId="ADAL" clId="{117EF4AF-1D3F-4A22-BB97-CD733221CBC8}" dt="2022-10-20T20:43:56.915" v="2" actId="2696"/>
          <pc:sldLayoutMkLst>
            <pc:docMk/>
            <pc:sldMasterMk cId="1694084633" sldId="2147483648"/>
            <pc:sldLayoutMk cId="305150350" sldId="2147483653"/>
          </pc:sldLayoutMkLst>
        </pc:sldLayoutChg>
        <pc:sldLayoutChg chg="del">
          <pc:chgData name="Viviana Pachon Rojas" userId="433a1e71-457b-4305-a0c1-d4b71bfbe360" providerId="ADAL" clId="{117EF4AF-1D3F-4A22-BB97-CD733221CBC8}" dt="2022-10-20T20:43:56.915" v="2" actId="2696"/>
          <pc:sldLayoutMkLst>
            <pc:docMk/>
            <pc:sldMasterMk cId="1694084633" sldId="2147483648"/>
            <pc:sldLayoutMk cId="3083517434" sldId="2147483654"/>
          </pc:sldLayoutMkLst>
        </pc:sldLayoutChg>
        <pc:sldLayoutChg chg="del">
          <pc:chgData name="Viviana Pachon Rojas" userId="433a1e71-457b-4305-a0c1-d4b71bfbe360" providerId="ADAL" clId="{117EF4AF-1D3F-4A22-BB97-CD733221CBC8}" dt="2022-10-20T20:43:56.915" v="2" actId="2696"/>
          <pc:sldLayoutMkLst>
            <pc:docMk/>
            <pc:sldMasterMk cId="1694084633" sldId="2147483648"/>
            <pc:sldLayoutMk cId="3832623014" sldId="2147483655"/>
          </pc:sldLayoutMkLst>
        </pc:sldLayoutChg>
        <pc:sldLayoutChg chg="del">
          <pc:chgData name="Viviana Pachon Rojas" userId="433a1e71-457b-4305-a0c1-d4b71bfbe360" providerId="ADAL" clId="{117EF4AF-1D3F-4A22-BB97-CD733221CBC8}" dt="2022-10-20T20:43:56.915" v="2" actId="2696"/>
          <pc:sldLayoutMkLst>
            <pc:docMk/>
            <pc:sldMasterMk cId="1694084633" sldId="2147483648"/>
            <pc:sldLayoutMk cId="1413983359" sldId="2147483656"/>
          </pc:sldLayoutMkLst>
        </pc:sldLayoutChg>
        <pc:sldLayoutChg chg="del">
          <pc:chgData name="Viviana Pachon Rojas" userId="433a1e71-457b-4305-a0c1-d4b71bfbe360" providerId="ADAL" clId="{117EF4AF-1D3F-4A22-BB97-CD733221CBC8}" dt="2022-10-20T20:43:56.915" v="2" actId="2696"/>
          <pc:sldLayoutMkLst>
            <pc:docMk/>
            <pc:sldMasterMk cId="1694084633" sldId="2147483648"/>
            <pc:sldLayoutMk cId="373834121" sldId="2147483657"/>
          </pc:sldLayoutMkLst>
        </pc:sldLayoutChg>
        <pc:sldLayoutChg chg="del">
          <pc:chgData name="Viviana Pachon Rojas" userId="433a1e71-457b-4305-a0c1-d4b71bfbe360" providerId="ADAL" clId="{117EF4AF-1D3F-4A22-BB97-CD733221CBC8}" dt="2022-10-20T20:43:56.915" v="2" actId="2696"/>
          <pc:sldLayoutMkLst>
            <pc:docMk/>
            <pc:sldMasterMk cId="1694084633" sldId="2147483648"/>
            <pc:sldLayoutMk cId="2795138946" sldId="2147483658"/>
          </pc:sldLayoutMkLst>
        </pc:sldLayoutChg>
        <pc:sldLayoutChg chg="del">
          <pc:chgData name="Viviana Pachon Rojas" userId="433a1e71-457b-4305-a0c1-d4b71bfbe360" providerId="ADAL" clId="{117EF4AF-1D3F-4A22-BB97-CD733221CBC8}" dt="2022-10-20T20:43:56.915" v="2" actId="2696"/>
          <pc:sldLayoutMkLst>
            <pc:docMk/>
            <pc:sldMasterMk cId="1694084633" sldId="2147483648"/>
            <pc:sldLayoutMk cId="100406333" sldId="2147483659"/>
          </pc:sldLayoutMkLst>
        </pc:sldLayoutChg>
      </pc:sldMasterChg>
    </pc:docChg>
  </pc:docChgLst>
  <pc:docChgLst>
    <pc:chgData name="Viviana Pachon Rojas" userId="433a1e71-457b-4305-a0c1-d4b71bfbe360" providerId="ADAL" clId="{84AAB096-4708-4276-95EF-38C311AB3100}"/>
    <pc:docChg chg="undo custSel addSld modSld sldOrd">
      <pc:chgData name="Viviana Pachon Rojas" userId="433a1e71-457b-4305-a0c1-d4b71bfbe360" providerId="ADAL" clId="{84AAB096-4708-4276-95EF-38C311AB3100}" dt="2022-09-30T22:14:21.646" v="94" actId="20577"/>
      <pc:docMkLst>
        <pc:docMk/>
      </pc:docMkLst>
      <pc:sldChg chg="addSp delSp modSp mod ord setBg">
        <pc:chgData name="Viviana Pachon Rojas" userId="433a1e71-457b-4305-a0c1-d4b71bfbe360" providerId="ADAL" clId="{84AAB096-4708-4276-95EF-38C311AB3100}" dt="2022-09-30T22:14:21.646" v="94" actId="20577"/>
        <pc:sldMkLst>
          <pc:docMk/>
          <pc:sldMk cId="4092491579" sldId="1877"/>
        </pc:sldMkLst>
        <pc:spChg chg="mod">
          <ac:chgData name="Viviana Pachon Rojas" userId="433a1e71-457b-4305-a0c1-d4b71bfbe360" providerId="ADAL" clId="{84AAB096-4708-4276-95EF-38C311AB3100}" dt="2022-09-26T16:42:34.423" v="65" actId="26606"/>
          <ac:spMkLst>
            <pc:docMk/>
            <pc:sldMk cId="4092491579" sldId="1877"/>
            <ac:spMk id="10" creationId="{F08B927F-B8BB-4C79-A349-412F27FE247D}"/>
          </ac:spMkLst>
        </pc:spChg>
        <pc:spChg chg="add del">
          <ac:chgData name="Viviana Pachon Rojas" userId="433a1e71-457b-4305-a0c1-d4b71bfbe360" providerId="ADAL" clId="{84AAB096-4708-4276-95EF-38C311AB3100}" dt="2022-09-26T16:42:34.423" v="65" actId="26606"/>
          <ac:spMkLst>
            <pc:docMk/>
            <pc:sldMk cId="4092491579" sldId="1877"/>
            <ac:spMk id="15" creationId="{8761DDFE-071F-4200-B0AA-394476C2D2D6}"/>
          </ac:spMkLst>
        </pc:spChg>
        <pc:graphicFrameChg chg="add mod">
          <ac:chgData name="Viviana Pachon Rojas" userId="433a1e71-457b-4305-a0c1-d4b71bfbe360" providerId="ADAL" clId="{84AAB096-4708-4276-95EF-38C311AB3100}" dt="2022-09-26T16:42:34.423" v="65" actId="26606"/>
          <ac:graphicFrameMkLst>
            <pc:docMk/>
            <pc:sldMk cId="4092491579" sldId="1877"/>
            <ac:graphicFrameMk id="2" creationId="{1D6C42C5-4944-4472-89CA-AD0E5DF2C033}"/>
          </ac:graphicFrameMkLst>
        </pc:graphicFrameChg>
        <pc:graphicFrameChg chg="add del mod">
          <ac:chgData name="Viviana Pachon Rojas" userId="433a1e71-457b-4305-a0c1-d4b71bfbe360" providerId="ADAL" clId="{84AAB096-4708-4276-95EF-38C311AB3100}" dt="2022-09-26T16:42:43.395" v="67"/>
          <ac:graphicFrameMkLst>
            <pc:docMk/>
            <pc:sldMk cId="4092491579" sldId="1877"/>
            <ac:graphicFrameMk id="3" creationId="{CBE172F4-2E60-4AF7-9CBC-BE89A6294E97}"/>
          </ac:graphicFrameMkLst>
        </pc:graphicFrameChg>
        <pc:graphicFrameChg chg="add del mod modGraphic">
          <ac:chgData name="Viviana Pachon Rojas" userId="433a1e71-457b-4305-a0c1-d4b71bfbe360" providerId="ADAL" clId="{84AAB096-4708-4276-95EF-38C311AB3100}" dt="2022-09-26T16:44:30.846" v="75" actId="478"/>
          <ac:graphicFrameMkLst>
            <pc:docMk/>
            <pc:sldMk cId="4092491579" sldId="1877"/>
            <ac:graphicFrameMk id="5" creationId="{252625AE-7803-4434-92EF-80C48FD1031E}"/>
          </ac:graphicFrameMkLst>
        </pc:graphicFrameChg>
        <pc:graphicFrameChg chg="add del mod">
          <ac:chgData name="Viviana Pachon Rojas" userId="433a1e71-457b-4305-a0c1-d4b71bfbe360" providerId="ADAL" clId="{84AAB096-4708-4276-95EF-38C311AB3100}" dt="2022-09-26T16:44:37.261" v="79"/>
          <ac:graphicFrameMkLst>
            <pc:docMk/>
            <pc:sldMk cId="4092491579" sldId="1877"/>
            <ac:graphicFrameMk id="6" creationId="{5C208F85-6CC4-4BD0-97C0-38DD82DD3886}"/>
          </ac:graphicFrameMkLst>
        </pc:graphicFrameChg>
        <pc:graphicFrameChg chg="add mod modGraphic">
          <ac:chgData name="Viviana Pachon Rojas" userId="433a1e71-457b-4305-a0c1-d4b71bfbe360" providerId="ADAL" clId="{84AAB096-4708-4276-95EF-38C311AB3100}" dt="2022-09-30T22:14:21.646" v="94" actId="20577"/>
          <ac:graphicFrameMkLst>
            <pc:docMk/>
            <pc:sldMk cId="4092491579" sldId="1877"/>
            <ac:graphicFrameMk id="7" creationId="{08AE3A18-DFFB-499A-90EC-7CE2E4258929}"/>
          </ac:graphicFrameMkLst>
        </pc:graphicFrameChg>
        <pc:picChg chg="del mod">
          <ac:chgData name="Viviana Pachon Rojas" userId="433a1e71-457b-4305-a0c1-d4b71bfbe360" providerId="ADAL" clId="{84AAB096-4708-4276-95EF-38C311AB3100}" dt="2022-09-26T16:45:14.317" v="87" actId="478"/>
          <ac:picMkLst>
            <pc:docMk/>
            <pc:sldMk cId="4092491579" sldId="1877"/>
            <ac:picMk id="4" creationId="{1E410200-0495-02F7-8069-B00E2B992506}"/>
          </ac:picMkLst>
        </pc:picChg>
      </pc:sldChg>
      <pc:sldChg chg="addSp delSp modSp new mod">
        <pc:chgData name="Viviana Pachon Rojas" userId="433a1e71-457b-4305-a0c1-d4b71bfbe360" providerId="ADAL" clId="{84AAB096-4708-4276-95EF-38C311AB3100}" dt="2022-09-26T16:39:24.063" v="61" actId="14100"/>
        <pc:sldMkLst>
          <pc:docMk/>
          <pc:sldMk cId="321413446" sldId="1880"/>
        </pc:sldMkLst>
        <pc:spChg chg="del">
          <ac:chgData name="Viviana Pachon Rojas" userId="433a1e71-457b-4305-a0c1-d4b71bfbe360" providerId="ADAL" clId="{84AAB096-4708-4276-95EF-38C311AB3100}" dt="2022-09-26T16:36:56.383" v="3" actId="478"/>
          <ac:spMkLst>
            <pc:docMk/>
            <pc:sldMk cId="321413446" sldId="1880"/>
            <ac:spMk id="2" creationId="{1195F1B5-C410-45A0-A3DD-84953048181B}"/>
          </ac:spMkLst>
        </pc:spChg>
        <pc:spChg chg="del">
          <ac:chgData name="Viviana Pachon Rojas" userId="433a1e71-457b-4305-a0c1-d4b71bfbe360" providerId="ADAL" clId="{84AAB096-4708-4276-95EF-38C311AB3100}" dt="2022-09-26T16:36:57.751" v="4" actId="478"/>
          <ac:spMkLst>
            <pc:docMk/>
            <pc:sldMk cId="321413446" sldId="1880"/>
            <ac:spMk id="3" creationId="{9D987D47-B5BF-459F-86CA-27C64149D94E}"/>
          </ac:spMkLst>
        </pc:spChg>
        <pc:spChg chg="add mod">
          <ac:chgData name="Viviana Pachon Rojas" userId="433a1e71-457b-4305-a0c1-d4b71bfbe360" providerId="ADAL" clId="{84AAB096-4708-4276-95EF-38C311AB3100}" dt="2022-09-26T16:37:40.281" v="38" actId="20577"/>
          <ac:spMkLst>
            <pc:docMk/>
            <pc:sldMk cId="321413446" sldId="1880"/>
            <ac:spMk id="5" creationId="{2BA138CC-C274-4FC8-BE7C-8C500BA76EBB}"/>
          </ac:spMkLst>
        </pc:spChg>
        <pc:spChg chg="add mod">
          <ac:chgData name="Viviana Pachon Rojas" userId="433a1e71-457b-4305-a0c1-d4b71bfbe360" providerId="ADAL" clId="{84AAB096-4708-4276-95EF-38C311AB3100}" dt="2022-09-26T16:39:24.063" v="61" actId="14100"/>
          <ac:spMkLst>
            <pc:docMk/>
            <pc:sldMk cId="321413446" sldId="1880"/>
            <ac:spMk id="9" creationId="{0EFC4EBD-9ADF-46AB-98E1-7BBCB3B2664D}"/>
          </ac:spMkLst>
        </pc:spChg>
        <pc:graphicFrameChg chg="add mod modGraphic">
          <ac:chgData name="Viviana Pachon Rojas" userId="433a1e71-457b-4305-a0c1-d4b71bfbe360" providerId="ADAL" clId="{84AAB096-4708-4276-95EF-38C311AB3100}" dt="2022-09-26T16:39:09.638" v="58" actId="1076"/>
          <ac:graphicFrameMkLst>
            <pc:docMk/>
            <pc:sldMk cId="321413446" sldId="1880"/>
            <ac:graphicFrameMk id="7" creationId="{BAC553FF-F37F-407B-8260-77D0F87666F4}"/>
          </ac:graphicFrameMkLst>
        </pc:graphicFrameChg>
        <pc:picChg chg="add del mod">
          <ac:chgData name="Viviana Pachon Rojas" userId="433a1e71-457b-4305-a0c1-d4b71bfbe360" providerId="ADAL" clId="{84AAB096-4708-4276-95EF-38C311AB3100}" dt="2022-09-26T16:38:16.982" v="46" actId="478"/>
          <ac:picMkLst>
            <pc:docMk/>
            <pc:sldMk cId="321413446" sldId="1880"/>
            <ac:picMk id="6" creationId="{11DF590B-26DF-47C6-87AC-405BF60D546C}"/>
          </ac:picMkLst>
        </pc:picChg>
      </pc:sldChg>
    </pc:docChg>
  </pc:docChgLst>
  <pc:docChgLst>
    <pc:chgData name="Viviana Pachon Rojas" userId="433a1e71-457b-4305-a0c1-d4b71bfbe360" providerId="ADAL" clId="{B07E8E93-A468-4E93-9FF2-820A5ADD8B3F}"/>
    <pc:docChg chg="undo custSel addSld delSld modSld sldOrd">
      <pc:chgData name="Viviana Pachon Rojas" userId="433a1e71-457b-4305-a0c1-d4b71bfbe360" providerId="ADAL" clId="{B07E8E93-A468-4E93-9FF2-820A5ADD8B3F}" dt="2022-10-21T14:43:12.170" v="254" actId="2696"/>
      <pc:docMkLst>
        <pc:docMk/>
      </pc:docMkLst>
      <pc:sldChg chg="addSp delSp modSp mod ord">
        <pc:chgData name="Viviana Pachon Rojas" userId="433a1e71-457b-4305-a0c1-d4b71bfbe360" providerId="ADAL" clId="{B07E8E93-A468-4E93-9FF2-820A5ADD8B3F}" dt="2022-10-21T01:32:13.060" v="52"/>
        <pc:sldMkLst>
          <pc:docMk/>
          <pc:sldMk cId="4092491579" sldId="1877"/>
        </pc:sldMkLst>
        <pc:graphicFrameChg chg="del mod modGraphic">
          <ac:chgData name="Viviana Pachon Rojas" userId="433a1e71-457b-4305-a0c1-d4b71bfbe360" providerId="ADAL" clId="{B07E8E93-A468-4E93-9FF2-820A5ADD8B3F}" dt="2022-10-21T01:31:17.419" v="45" actId="478"/>
          <ac:graphicFrameMkLst>
            <pc:docMk/>
            <pc:sldMk cId="4092491579" sldId="1877"/>
            <ac:graphicFrameMk id="2" creationId="{B3FBE48A-464B-6FC0-AF5D-0E96C3DF2FA0}"/>
          </ac:graphicFrameMkLst>
        </pc:graphicFrameChg>
        <pc:graphicFrameChg chg="add mod modGraphic">
          <ac:chgData name="Viviana Pachon Rojas" userId="433a1e71-457b-4305-a0c1-d4b71bfbe360" providerId="ADAL" clId="{B07E8E93-A468-4E93-9FF2-820A5ADD8B3F}" dt="2022-10-21T01:31:32.981" v="48" actId="14100"/>
          <ac:graphicFrameMkLst>
            <pc:docMk/>
            <pc:sldMk cId="4092491579" sldId="1877"/>
            <ac:graphicFrameMk id="3" creationId="{15841014-93E2-3132-B610-6B0AE0049C88}"/>
          </ac:graphicFrameMkLst>
        </pc:graphicFrameChg>
      </pc:sldChg>
      <pc:sldChg chg="addSp delSp modSp mod">
        <pc:chgData name="Viviana Pachon Rojas" userId="433a1e71-457b-4305-a0c1-d4b71bfbe360" providerId="ADAL" clId="{B07E8E93-A468-4E93-9FF2-820A5ADD8B3F}" dt="2022-10-21T14:42:46.106" v="251"/>
        <pc:sldMkLst>
          <pc:docMk/>
          <pc:sldMk cId="321413446" sldId="1880"/>
        </pc:sldMkLst>
        <pc:spChg chg="mod">
          <ac:chgData name="Viviana Pachon Rojas" userId="433a1e71-457b-4305-a0c1-d4b71bfbe360" providerId="ADAL" clId="{B07E8E93-A468-4E93-9FF2-820A5ADD8B3F}" dt="2022-10-21T14:39:37.259" v="217" actId="20577"/>
          <ac:spMkLst>
            <pc:docMk/>
            <pc:sldMk cId="321413446" sldId="1880"/>
            <ac:spMk id="5" creationId="{2BA138CC-C274-4FC8-BE7C-8C500BA76EBB}"/>
          </ac:spMkLst>
        </pc:spChg>
        <pc:spChg chg="mod">
          <ac:chgData name="Viviana Pachon Rojas" userId="433a1e71-457b-4305-a0c1-d4b71bfbe360" providerId="ADAL" clId="{B07E8E93-A468-4E93-9FF2-820A5ADD8B3F}" dt="2022-10-21T14:40:51.493" v="230" actId="1076"/>
          <ac:spMkLst>
            <pc:docMk/>
            <pc:sldMk cId="321413446" sldId="1880"/>
            <ac:spMk id="9" creationId="{0EFC4EBD-9ADF-46AB-98E1-7BBCB3B2664D}"/>
          </ac:spMkLst>
        </pc:spChg>
        <pc:graphicFrameChg chg="add del mod modGraphic">
          <ac:chgData name="Viviana Pachon Rojas" userId="433a1e71-457b-4305-a0c1-d4b71bfbe360" providerId="ADAL" clId="{B07E8E93-A468-4E93-9FF2-820A5ADD8B3F}" dt="2022-10-21T14:39:57.289" v="219" actId="478"/>
          <ac:graphicFrameMkLst>
            <pc:docMk/>
            <pc:sldMk cId="321413446" sldId="1880"/>
            <ac:graphicFrameMk id="2" creationId="{05DBB8D7-12FC-89A5-775D-2D6875BEEAB7}"/>
          </ac:graphicFrameMkLst>
        </pc:graphicFrameChg>
        <pc:graphicFrameChg chg="add del mod modGraphic">
          <ac:chgData name="Viviana Pachon Rojas" userId="433a1e71-457b-4305-a0c1-d4b71bfbe360" providerId="ADAL" clId="{B07E8E93-A468-4E93-9FF2-820A5ADD8B3F}" dt="2022-10-21T14:42:23.905" v="246" actId="21"/>
          <ac:graphicFrameMkLst>
            <pc:docMk/>
            <pc:sldMk cId="321413446" sldId="1880"/>
            <ac:graphicFrameMk id="3" creationId="{7C4D649E-5873-5E4D-813E-E45F7E3A0A8B}"/>
          </ac:graphicFrameMkLst>
        </pc:graphicFrameChg>
        <pc:graphicFrameChg chg="del">
          <ac:chgData name="Viviana Pachon Rojas" userId="433a1e71-457b-4305-a0c1-d4b71bfbe360" providerId="ADAL" clId="{B07E8E93-A468-4E93-9FF2-820A5ADD8B3F}" dt="2022-10-21T01:28:17.189" v="19" actId="478"/>
          <ac:graphicFrameMkLst>
            <pc:docMk/>
            <pc:sldMk cId="321413446" sldId="1880"/>
            <ac:graphicFrameMk id="3" creationId="{8508F362-597E-7B6C-D10A-EB7905E217B6}"/>
          </ac:graphicFrameMkLst>
        </pc:graphicFrameChg>
        <pc:graphicFrameChg chg="add mod">
          <ac:chgData name="Viviana Pachon Rojas" userId="433a1e71-457b-4305-a0c1-d4b71bfbe360" providerId="ADAL" clId="{B07E8E93-A468-4E93-9FF2-820A5ADD8B3F}" dt="2022-10-21T14:42:46.106" v="251"/>
          <ac:graphicFrameMkLst>
            <pc:docMk/>
            <pc:sldMk cId="321413446" sldId="1880"/>
            <ac:graphicFrameMk id="4" creationId="{BDFA7918-760C-DBD9-3D32-7D08A5F827CF}"/>
          </ac:graphicFrameMkLst>
        </pc:graphicFrameChg>
      </pc:sldChg>
      <pc:sldChg chg="new del">
        <pc:chgData name="Viviana Pachon Rojas" userId="433a1e71-457b-4305-a0c1-d4b71bfbe360" providerId="ADAL" clId="{B07E8E93-A468-4E93-9FF2-820A5ADD8B3F}" dt="2022-10-21T01:32:25.732" v="54" actId="2696"/>
        <pc:sldMkLst>
          <pc:docMk/>
          <pc:sldMk cId="678032712" sldId="1881"/>
        </pc:sldMkLst>
      </pc:sldChg>
      <pc:sldChg chg="addSp delSp modSp add mod ord">
        <pc:chgData name="Viviana Pachon Rojas" userId="433a1e71-457b-4305-a0c1-d4b71bfbe360" providerId="ADAL" clId="{B07E8E93-A468-4E93-9FF2-820A5ADD8B3F}" dt="2022-10-21T14:43:01.310" v="253"/>
        <pc:sldMkLst>
          <pc:docMk/>
          <pc:sldMk cId="1186883453" sldId="1882"/>
        </pc:sldMkLst>
        <pc:spChg chg="mod">
          <ac:chgData name="Viviana Pachon Rojas" userId="433a1e71-457b-4305-a0c1-d4b71bfbe360" providerId="ADAL" clId="{B07E8E93-A468-4E93-9FF2-820A5ADD8B3F}" dt="2022-10-21T03:33:11.280" v="130" actId="1076"/>
          <ac:spMkLst>
            <pc:docMk/>
            <pc:sldMk cId="1186883453" sldId="1882"/>
            <ac:spMk id="5" creationId="{2BA138CC-C274-4FC8-BE7C-8C500BA76EBB}"/>
          </ac:spMkLst>
        </pc:spChg>
        <pc:spChg chg="mod">
          <ac:chgData name="Viviana Pachon Rojas" userId="433a1e71-457b-4305-a0c1-d4b71bfbe360" providerId="ADAL" clId="{B07E8E93-A468-4E93-9FF2-820A5ADD8B3F}" dt="2022-10-21T03:34:35.927" v="186" actId="20577"/>
          <ac:spMkLst>
            <pc:docMk/>
            <pc:sldMk cId="1186883453" sldId="1882"/>
            <ac:spMk id="9" creationId="{0EFC4EBD-9ADF-46AB-98E1-7BBCB3B2664D}"/>
          </ac:spMkLst>
        </pc:spChg>
        <pc:graphicFrameChg chg="del">
          <ac:chgData name="Viviana Pachon Rojas" userId="433a1e71-457b-4305-a0c1-d4b71bfbe360" providerId="ADAL" clId="{B07E8E93-A468-4E93-9FF2-820A5ADD8B3F}" dt="2022-10-21T03:28:00.801" v="59" actId="478"/>
          <ac:graphicFrameMkLst>
            <pc:docMk/>
            <pc:sldMk cId="1186883453" sldId="1882"/>
            <ac:graphicFrameMk id="2" creationId="{05DBB8D7-12FC-89A5-775D-2D6875BEEAB7}"/>
          </ac:graphicFrameMkLst>
        </pc:graphicFrameChg>
        <pc:graphicFrameChg chg="add del mod modGraphic">
          <ac:chgData name="Viviana Pachon Rojas" userId="433a1e71-457b-4305-a0c1-d4b71bfbe360" providerId="ADAL" clId="{B07E8E93-A468-4E93-9FF2-820A5ADD8B3F}" dt="2022-10-21T14:42:42.402" v="250" actId="21"/>
          <ac:graphicFrameMkLst>
            <pc:docMk/>
            <pc:sldMk cId="1186883453" sldId="1882"/>
            <ac:graphicFrameMk id="2" creationId="{2ACFF6AE-A066-F44A-6EB7-7EF219EFCAAC}"/>
          </ac:graphicFrameMkLst>
        </pc:graphicFrameChg>
        <pc:graphicFrameChg chg="add mod">
          <ac:chgData name="Viviana Pachon Rojas" userId="433a1e71-457b-4305-a0c1-d4b71bfbe360" providerId="ADAL" clId="{B07E8E93-A468-4E93-9FF2-820A5ADD8B3F}" dt="2022-10-21T14:43:01.310" v="253"/>
          <ac:graphicFrameMkLst>
            <pc:docMk/>
            <pc:sldMk cId="1186883453" sldId="1882"/>
            <ac:graphicFrameMk id="3" creationId="{D88DD031-DDA8-633E-5BD7-69A75B0E52B3}"/>
          </ac:graphicFrameMkLst>
        </pc:graphicFrameChg>
        <pc:graphicFrameChg chg="add del mod">
          <ac:chgData name="Viviana Pachon Rojas" userId="433a1e71-457b-4305-a0c1-d4b71bfbe360" providerId="ADAL" clId="{B07E8E93-A468-4E93-9FF2-820A5ADD8B3F}" dt="2022-10-21T03:28:07.225" v="61"/>
          <ac:graphicFrameMkLst>
            <pc:docMk/>
            <pc:sldMk cId="1186883453" sldId="1882"/>
            <ac:graphicFrameMk id="3" creationId="{DB404771-1EF9-15D5-03B9-8D8ACE3B0883}"/>
          </ac:graphicFrameMkLst>
        </pc:graphicFrameChg>
        <pc:graphicFrameChg chg="add del mod modGraphic">
          <ac:chgData name="Viviana Pachon Rojas" userId="433a1e71-457b-4305-a0c1-d4b71bfbe360" providerId="ADAL" clId="{B07E8E93-A468-4E93-9FF2-820A5ADD8B3F}" dt="2022-10-21T03:38:48.032" v="187" actId="478"/>
          <ac:graphicFrameMkLst>
            <pc:docMk/>
            <pc:sldMk cId="1186883453" sldId="1882"/>
            <ac:graphicFrameMk id="4" creationId="{919C12AD-C179-76CC-4651-47C16808EAF9}"/>
          </ac:graphicFrameMkLst>
        </pc:graphicFrameChg>
        <pc:graphicFrameChg chg="add del mod">
          <ac:chgData name="Viviana Pachon Rojas" userId="433a1e71-457b-4305-a0c1-d4b71bfbe360" providerId="ADAL" clId="{B07E8E93-A468-4E93-9FF2-820A5ADD8B3F}" dt="2022-10-21T03:38:52.770" v="189"/>
          <ac:graphicFrameMkLst>
            <pc:docMk/>
            <pc:sldMk cId="1186883453" sldId="1882"/>
            <ac:graphicFrameMk id="6" creationId="{5ABB9AB9-BCBF-F3CD-0EFB-4840C6AA690A}"/>
          </ac:graphicFrameMkLst>
        </pc:graphicFrameChg>
        <pc:graphicFrameChg chg="add del mod modGraphic">
          <ac:chgData name="Viviana Pachon Rojas" userId="433a1e71-457b-4305-a0c1-d4b71bfbe360" providerId="ADAL" clId="{B07E8E93-A468-4E93-9FF2-820A5ADD8B3F}" dt="2022-10-21T14:39:52.692" v="218" actId="478"/>
          <ac:graphicFrameMkLst>
            <pc:docMk/>
            <pc:sldMk cId="1186883453" sldId="1882"/>
            <ac:graphicFrameMk id="7" creationId="{1A02D676-F80C-0DFB-862C-30BB2BBA1C49}"/>
          </ac:graphicFrameMkLst>
        </pc:graphicFrameChg>
      </pc:sldChg>
      <pc:sldChg chg="delSp del mod">
        <pc:chgData name="Viviana Pachon Rojas" userId="433a1e71-457b-4305-a0c1-d4b71bfbe360" providerId="ADAL" clId="{B07E8E93-A468-4E93-9FF2-820A5ADD8B3F}" dt="2022-10-21T01:29:37.955" v="35" actId="2696"/>
        <pc:sldMkLst>
          <pc:docMk/>
          <pc:sldMk cId="3286575399" sldId="1882"/>
        </pc:sldMkLst>
        <pc:graphicFrameChg chg="del">
          <ac:chgData name="Viviana Pachon Rojas" userId="433a1e71-457b-4305-a0c1-d4b71bfbe360" providerId="ADAL" clId="{B07E8E93-A468-4E93-9FF2-820A5ADD8B3F}" dt="2022-10-21T01:29:28.994" v="34" actId="478"/>
          <ac:graphicFrameMkLst>
            <pc:docMk/>
            <pc:sldMk cId="3286575399" sldId="1882"/>
            <ac:graphicFrameMk id="4" creationId="{E80CADDD-E48E-FFF3-2120-8FCAAC19562D}"/>
          </ac:graphicFrameMkLst>
        </pc:graphicFrameChg>
      </pc:sldChg>
      <pc:sldChg chg="addSp delSp modSp new del mod">
        <pc:chgData name="Viviana Pachon Rojas" userId="433a1e71-457b-4305-a0c1-d4b71bfbe360" providerId="ADAL" clId="{B07E8E93-A468-4E93-9FF2-820A5ADD8B3F}" dt="2022-10-21T14:43:12.170" v="254" actId="2696"/>
        <pc:sldMkLst>
          <pc:docMk/>
          <pc:sldMk cId="1924578427" sldId="1883"/>
        </pc:sldMkLst>
        <pc:spChg chg="del">
          <ac:chgData name="Viviana Pachon Rojas" userId="433a1e71-457b-4305-a0c1-d4b71bfbe360" providerId="ADAL" clId="{B07E8E93-A468-4E93-9FF2-820A5ADD8B3F}" dt="2022-10-21T14:42:34.851" v="248" actId="478"/>
          <ac:spMkLst>
            <pc:docMk/>
            <pc:sldMk cId="1924578427" sldId="1883"/>
            <ac:spMk id="2" creationId="{42A12EF4-0602-C449-65A3-BC2B169709EC}"/>
          </ac:spMkLst>
        </pc:spChg>
        <pc:spChg chg="del">
          <ac:chgData name="Viviana Pachon Rojas" userId="433a1e71-457b-4305-a0c1-d4b71bfbe360" providerId="ADAL" clId="{B07E8E93-A468-4E93-9FF2-820A5ADD8B3F}" dt="2022-10-21T14:42:31.610" v="247" actId="478"/>
          <ac:spMkLst>
            <pc:docMk/>
            <pc:sldMk cId="1924578427" sldId="1883"/>
            <ac:spMk id="3" creationId="{F4DCA666-5114-39C1-E38F-69072452F3E5}"/>
          </ac:spMkLst>
        </pc:spChg>
        <pc:graphicFrameChg chg="add del mod">
          <ac:chgData name="Viviana Pachon Rojas" userId="433a1e71-457b-4305-a0c1-d4b71bfbe360" providerId="ADAL" clId="{B07E8E93-A468-4E93-9FF2-820A5ADD8B3F}" dt="2022-10-21T14:42:59.415" v="252" actId="21"/>
          <ac:graphicFrameMkLst>
            <pc:docMk/>
            <pc:sldMk cId="1924578427" sldId="1883"/>
            <ac:graphicFrameMk id="4" creationId="{E0598F69-6BC8-C4DA-3CC2-D31FB9DE4CC9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69EDB5-C1A7-1444-AE91-2C7E7CCF3C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7F167EE-D878-2A49-A64A-E9D4BD37EE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FEAF28-55A7-5A48-AA51-A05CB0713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10A5F-8A61-1440-8CF1-78463D190B9B}" type="datetimeFigureOut">
              <a:rPr lang="es-CO" smtClean="0"/>
              <a:t>24/10/2022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A75E01-07A1-5841-8AA6-647CC8A55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9736EF-621D-FC42-B2E9-3F6EE4825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168C0-A964-FB46-822E-1507DCEEEB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5475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CBCD98-496C-9640-AB59-A1DB214D7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502C7B2-6AF4-2443-855D-6F3E03290B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A95031-E9C6-EF48-8A08-4CA4EAF06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10A5F-8A61-1440-8CF1-78463D190B9B}" type="datetimeFigureOut">
              <a:rPr lang="es-CO" smtClean="0"/>
              <a:t>24/10/2022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6FB7268-7E80-2F45-B0EC-4111759B6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42836BB-8123-4C41-BC97-617AACCD2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168C0-A964-FB46-822E-1507DCEEEB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53319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A71E9C-6F93-084E-974A-3468C6DC9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F68D444-3B07-4E4C-824F-15EAAC2F0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30C2926-75E8-6447-BDB2-F85F22328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10A5F-8A61-1440-8CF1-78463D190B9B}" type="datetimeFigureOut">
              <a:rPr lang="es-CO" smtClean="0"/>
              <a:t>24/10/2022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F6C1E9-270A-F043-83AA-8DB3AFBEA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1BF48B-90AC-2F4B-84BF-DDD593945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168C0-A964-FB46-822E-1507DCEEEB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69611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E0EF9F-4963-3244-9A96-C33136F88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0AC0C3-BF88-934C-847C-F2C906F2B2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6623BEC-92BD-434D-8AE3-34B02B5B25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F08A4DD-3874-DA4D-BA7B-9B385387C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10A5F-8A61-1440-8CF1-78463D190B9B}" type="datetimeFigureOut">
              <a:rPr lang="es-CO" smtClean="0"/>
              <a:t>24/10/2022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9043BFC-CD98-4C4B-A3F4-1E7AEFFCB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A7EC0DF-6222-974F-B1AD-D9051B996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168C0-A964-FB46-822E-1507DCEEEB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7071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AAC8D2-94DA-F14A-85D1-3F6002FA6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B15B709-3F55-7F40-9E07-1D412635A6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A19DE5A-6FAC-264B-82EF-CC2ECF614C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E121808-E4EF-BB4E-A748-2E92B0DCBC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86479D7-1ECA-DF45-8004-F3EA7F07D6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0442B5C-26A4-4E4F-9109-299667761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10A5F-8A61-1440-8CF1-78463D190B9B}" type="datetimeFigureOut">
              <a:rPr lang="es-CO" smtClean="0"/>
              <a:t>24/10/2022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71C5043-5754-664D-A39A-F554B1FBF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09F63B2-DCF8-DC42-82DF-4A8DB8E8A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168C0-A964-FB46-822E-1507DCEEEB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95611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1C96CC-C1D2-C446-983B-5C9D53E8F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E2CAEEA-39DA-A64E-9BF6-36EB90D94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10A5F-8A61-1440-8CF1-78463D190B9B}" type="datetimeFigureOut">
              <a:rPr lang="es-CO" smtClean="0"/>
              <a:t>24/10/2022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6637C73-9E6D-B648-A234-B0262C247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5630B89-0FA8-0843-8B4F-C5E9D52D4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168C0-A964-FB46-822E-1507DCEEEB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58645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C60CB1C-A799-E244-AA42-08A70CFE2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10A5F-8A61-1440-8CF1-78463D190B9B}" type="datetimeFigureOut">
              <a:rPr lang="es-CO" smtClean="0"/>
              <a:t>24/10/2022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36DC0D7-F459-CE45-B344-169204E59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4DF1DEE-CB48-3147-9878-6044C4E6E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168C0-A964-FB46-822E-1507DCEEEB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17711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0739F1-320C-3846-9128-36357B78F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847FC9A-F23D-3842-8D2E-A8F45712F2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6993D9D-FE57-AB4F-B7F0-6F8876535F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5F729A9-49C6-F240-9FC7-22A9C1DB3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10A5F-8A61-1440-8CF1-78463D190B9B}" type="datetimeFigureOut">
              <a:rPr lang="es-CO" smtClean="0"/>
              <a:t>24/10/2022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70104E7-70A5-FC4E-9B4B-2ED6489BE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5862B05-6C89-6F43-9BF2-F327A7395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168C0-A964-FB46-822E-1507DCEEEB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64239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8173B4-BAE2-E146-BE58-1EB320777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2CD015D-41C7-AE49-8342-B894C22024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D5A05D8-DF2B-084B-9EAD-490769A18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689E8CC-FC09-8D4B-AD02-6612E0124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10A5F-8A61-1440-8CF1-78463D190B9B}" type="datetimeFigureOut">
              <a:rPr lang="es-CO" smtClean="0"/>
              <a:t>24/10/2022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381387E-9611-7A48-9BE2-C6CB38C82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EDDCB9F-C280-E94D-88FB-6D551A53D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168C0-A964-FB46-822E-1507DCEEEB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0509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B8D509-B849-3240-82F5-F330B237D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9A1E299-13EF-0940-AECF-5C1EA452F4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B4B219C-D15D-764E-AD66-ADC8118E1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10A5F-8A61-1440-8CF1-78463D190B9B}" type="datetimeFigureOut">
              <a:rPr lang="es-CO" smtClean="0"/>
              <a:t>24/10/2022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2CBCE7E-0257-8B44-AF6B-587146DCE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517E3D0-09F3-9746-8D83-C90E3D2E8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168C0-A964-FB46-822E-1507DCEEEB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01002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B65FD3C-113B-EB40-B146-19D9320857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6A8A6EF-7814-084E-8C4B-0DD53634B0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969557E-CBC5-D649-9CAE-28E870816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10A5F-8A61-1440-8CF1-78463D190B9B}" type="datetimeFigureOut">
              <a:rPr lang="es-CO" smtClean="0"/>
              <a:t>24/10/2022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6C3427A-060B-2442-B230-70DA0EC9B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A2F48D-06C6-8E44-A0A1-785BE4017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168C0-A964-FB46-822E-1507DCEEEB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4660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4453FAE-0601-B54C-BE51-C696876E2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59064F8-E8DE-0842-9438-D5E61A3892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F59C11-9CBF-354E-B253-DA0D8FCBCB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10A5F-8A61-1440-8CF1-78463D190B9B}" type="datetimeFigureOut">
              <a:rPr lang="es-CO" smtClean="0"/>
              <a:t>24/10/2022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FF3C495-0AEF-4642-A426-D1B52413DE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AEDCB6F-52E3-7F4C-8BEC-8741D3BA93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168C0-A964-FB46-822E-1507DCEEEB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21051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2BA138CC-C274-4FC8-BE7C-8C500BA76EBB}"/>
              </a:ext>
            </a:extLst>
          </p:cNvPr>
          <p:cNvSpPr txBox="1"/>
          <p:nvPr/>
        </p:nvSpPr>
        <p:spPr>
          <a:xfrm>
            <a:off x="543537" y="469432"/>
            <a:ext cx="111049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b="1" dirty="0">
                <a:latin typeface="Arial" panose="020B0604020202020204" pitchFamily="34" charset="0"/>
                <a:cs typeface="Arial" panose="020B0604020202020204" pitchFamily="34" charset="0"/>
              </a:rPr>
              <a:t>PROYECCION COSTEO MODALIDAD COMUNITARIA 4,2,</a:t>
            </a:r>
          </a:p>
        </p:txBody>
      </p:sp>
      <p:graphicFrame>
        <p:nvGraphicFramePr>
          <p:cNvPr id="14" name="Tabla 13">
            <a:extLst>
              <a:ext uri="{FF2B5EF4-FFF2-40B4-BE49-F238E27FC236}">
                <a16:creationId xmlns:a16="http://schemas.microsoft.com/office/drawing/2014/main" id="{D50F6167-DB57-4D33-8C17-864DFBAC04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4320212"/>
              </p:ext>
            </p:extLst>
          </p:nvPr>
        </p:nvGraphicFramePr>
        <p:xfrm>
          <a:off x="543538" y="1293513"/>
          <a:ext cx="11188816" cy="4276776"/>
        </p:xfrm>
        <a:graphic>
          <a:graphicData uri="http://schemas.openxmlformats.org/drawingml/2006/table">
            <a:tbl>
              <a:tblPr/>
              <a:tblGrid>
                <a:gridCol w="1367719">
                  <a:extLst>
                    <a:ext uri="{9D8B030D-6E8A-4147-A177-3AD203B41FA5}">
                      <a16:colId xmlns:a16="http://schemas.microsoft.com/office/drawing/2014/main" val="4045339635"/>
                    </a:ext>
                  </a:extLst>
                </a:gridCol>
                <a:gridCol w="1232731">
                  <a:extLst>
                    <a:ext uri="{9D8B030D-6E8A-4147-A177-3AD203B41FA5}">
                      <a16:colId xmlns:a16="http://schemas.microsoft.com/office/drawing/2014/main" val="2804641967"/>
                    </a:ext>
                  </a:extLst>
                </a:gridCol>
                <a:gridCol w="1142786">
                  <a:extLst>
                    <a:ext uri="{9D8B030D-6E8A-4147-A177-3AD203B41FA5}">
                      <a16:colId xmlns:a16="http://schemas.microsoft.com/office/drawing/2014/main" val="1833557302"/>
                    </a:ext>
                  </a:extLst>
                </a:gridCol>
                <a:gridCol w="2219208">
                  <a:extLst>
                    <a:ext uri="{9D8B030D-6E8A-4147-A177-3AD203B41FA5}">
                      <a16:colId xmlns:a16="http://schemas.microsoft.com/office/drawing/2014/main" val="2403953670"/>
                    </a:ext>
                  </a:extLst>
                </a:gridCol>
                <a:gridCol w="927477">
                  <a:extLst>
                    <a:ext uri="{9D8B030D-6E8A-4147-A177-3AD203B41FA5}">
                      <a16:colId xmlns:a16="http://schemas.microsoft.com/office/drawing/2014/main" val="287848005"/>
                    </a:ext>
                  </a:extLst>
                </a:gridCol>
                <a:gridCol w="970986">
                  <a:extLst>
                    <a:ext uri="{9D8B030D-6E8A-4147-A177-3AD203B41FA5}">
                      <a16:colId xmlns:a16="http://schemas.microsoft.com/office/drawing/2014/main" val="3845689321"/>
                    </a:ext>
                  </a:extLst>
                </a:gridCol>
                <a:gridCol w="1076392">
                  <a:extLst>
                    <a:ext uri="{9D8B030D-6E8A-4147-A177-3AD203B41FA5}">
                      <a16:colId xmlns:a16="http://schemas.microsoft.com/office/drawing/2014/main" val="3240105205"/>
                    </a:ext>
                  </a:extLst>
                </a:gridCol>
                <a:gridCol w="1130852">
                  <a:extLst>
                    <a:ext uri="{9D8B030D-6E8A-4147-A177-3AD203B41FA5}">
                      <a16:colId xmlns:a16="http://schemas.microsoft.com/office/drawing/2014/main" val="655501999"/>
                    </a:ext>
                  </a:extLst>
                </a:gridCol>
                <a:gridCol w="1120665">
                  <a:extLst>
                    <a:ext uri="{9D8B030D-6E8A-4147-A177-3AD203B41FA5}">
                      <a16:colId xmlns:a16="http://schemas.microsoft.com/office/drawing/2014/main" val="2437318996"/>
                    </a:ext>
                  </a:extLst>
                </a:gridCol>
              </a:tblGrid>
              <a:tr h="71228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NombreCentroZonal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Numero Invitacion Final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MODALIDAD DE CONTRATACION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Confirmación Nombre Del Servicio 2023 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UNIDADES POR SERVICIO 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COSTO ATENCION DICIEMBRE 2022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ENERO - OCTUBRE 2023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VALOR PROYECTADO SERVICIO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VALOR PROYECTADO POR  INVITACION 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7554573"/>
                  </a:ext>
                </a:extLst>
              </a:tr>
              <a:tr h="23742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CIUDAD BOLIVAR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2023-11-88990114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HCB - COMUNITARIO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$ 2.774.510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$ 29.862.755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$ 2.676.255.730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$ 3.753.081.678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1773067"/>
                  </a:ext>
                </a:extLst>
              </a:tr>
              <a:tr h="23742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CIUDAD BOLIVAR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2023-11-88990114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HCB  AGRUPADOS - COMUNITARIO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$ 2.912.384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$ 30.976.171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$ 1.050.545.205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9878712"/>
                  </a:ext>
                </a:extLst>
              </a:tr>
              <a:tr h="23742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CIUDAD BOLIVAR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2023-11-88990114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HCB FAMI - FAMILIAR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$ 1.875.002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$ 24.405.741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$ 26.280.743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690618"/>
                  </a:ext>
                </a:extLst>
              </a:tr>
              <a:tr h="23742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BOSA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2023-11-88990382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HCB - COMUNITARIO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$ 2.774.510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$ 29.862.755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$ 391.647.180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$ 594.978.510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7805208"/>
                  </a:ext>
                </a:extLst>
              </a:tr>
              <a:tr h="23742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BOSA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2023-11-88990382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HCB  AGRUPADOS - COMUNITARIO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$ 2.912.384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$ 30.976.171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$ 203.331.330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4200554"/>
                  </a:ext>
                </a:extLst>
              </a:tr>
              <a:tr h="23742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ENGATIVA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2023-11-88990383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HCB - COMUNITARIO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$ 2.774.510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$ 29.862.755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$ 130.549.060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$ 1.418.314.150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5175912"/>
                  </a:ext>
                </a:extLst>
              </a:tr>
              <a:tr h="23742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ENGATIVA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2023-11-88990383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HCB  AGRUPADOS - COMUNITARIO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$ 2.912.384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$ 30.976.171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$ 1.287.765.090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6446012"/>
                  </a:ext>
                </a:extLst>
              </a:tr>
              <a:tr h="23742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MARTIRES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2023-11-88990384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HCB  AGRUPADOS - COMUNITARIO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$ 2.912.384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$ 30.976.171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$ 372.774.105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$ 405.411.370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8354083"/>
                  </a:ext>
                </a:extLst>
              </a:tr>
              <a:tr h="23742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MARTIRES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2023-11-88990384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HCB - COMUNITARIO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$ 2.774.510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$ 29.862.755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$ 32.637.265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8639132"/>
                  </a:ext>
                </a:extLst>
              </a:tr>
              <a:tr h="23742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SANTA FE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2023-11-88990385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HCB - COMUNITARIO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$ 2.774.510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$ 29.862.755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$ 718.019.830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$ 1.260.236.710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0446714"/>
                  </a:ext>
                </a:extLst>
              </a:tr>
              <a:tr h="23742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SANTA FE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2023-11-88990385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HCB  AGRUPADOS - COMUNITARIO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$ 2.912.384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$ 30.976.171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$ 542.216.880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4178014"/>
                  </a:ext>
                </a:extLst>
              </a:tr>
              <a:tr h="23742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TUNJUELITO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2023-11-88990386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HCB  AGRUPADOS - COMUNITARIO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$ 2.912.384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$ 30.976.171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$ 271.108.440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$ 271.108.440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1406161"/>
                  </a:ext>
                </a:extLst>
              </a:tr>
              <a:tr h="23742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USAQUEN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2023-11-88990387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HCB - COMUNITARIO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$ 2.774.510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$ 29.862.755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$ 130.549.060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$ 130.549.060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5178704"/>
                  </a:ext>
                </a:extLst>
              </a:tr>
              <a:tr h="477945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 BARRIOS UNIDOS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2023-11-88990389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DESARROLLO INFANTIL EN ESTABLECIMIENTOS DE RECLUSION - DIER - INSTITUCIONAL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C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$ 6.906.005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$ 71.132.130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$ 234.114.405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$ 234.114.405</a:t>
                      </a:r>
                    </a:p>
                  </a:txBody>
                  <a:tcPr marL="7183" marR="7183" marT="71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61685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6883453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e Office">
  <a:themeElements>
    <a:clrScheme name="Verde amarillo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</TotalTime>
  <Words>276</Words>
  <Application>Microsoft Office PowerPoint</Application>
  <PresentationFormat>Panorámica</PresentationFormat>
  <Paragraphs>136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1_Tema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Eduard Augusto Gamba Robayo</dc:creator>
  <cp:lastModifiedBy>Viviana Pachon Rojas</cp:lastModifiedBy>
  <cp:revision>7</cp:revision>
  <dcterms:created xsi:type="dcterms:W3CDTF">2022-08-12T13:43:11Z</dcterms:created>
  <dcterms:modified xsi:type="dcterms:W3CDTF">2022-10-25T00:49:33Z</dcterms:modified>
</cp:coreProperties>
</file>