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notesMasterIdLst>
    <p:notesMasterId r:id="rId43"/>
  </p:notesMasterIdLst>
  <p:sldIdLst>
    <p:sldId id="275" r:id="rId2"/>
    <p:sldId id="256" r:id="rId3"/>
    <p:sldId id="305" r:id="rId4"/>
    <p:sldId id="307" r:id="rId5"/>
    <p:sldId id="319" r:id="rId6"/>
    <p:sldId id="320" r:id="rId7"/>
    <p:sldId id="321" r:id="rId8"/>
    <p:sldId id="322" r:id="rId9"/>
    <p:sldId id="323" r:id="rId10"/>
    <p:sldId id="324" r:id="rId11"/>
    <p:sldId id="325" r:id="rId12"/>
    <p:sldId id="326" r:id="rId13"/>
    <p:sldId id="327" r:id="rId14"/>
    <p:sldId id="328" r:id="rId15"/>
    <p:sldId id="329" r:id="rId16"/>
    <p:sldId id="330" r:id="rId17"/>
    <p:sldId id="331" r:id="rId18"/>
    <p:sldId id="332" r:id="rId19"/>
    <p:sldId id="333" r:id="rId20"/>
    <p:sldId id="334" r:id="rId21"/>
    <p:sldId id="335" r:id="rId22"/>
    <p:sldId id="336" r:id="rId23"/>
    <p:sldId id="337" r:id="rId24"/>
    <p:sldId id="338" r:id="rId25"/>
    <p:sldId id="339" r:id="rId26"/>
    <p:sldId id="340" r:id="rId27"/>
    <p:sldId id="341" r:id="rId28"/>
    <p:sldId id="342" r:id="rId29"/>
    <p:sldId id="310" r:id="rId30"/>
    <p:sldId id="311" r:id="rId31"/>
    <p:sldId id="309" r:id="rId32"/>
    <p:sldId id="312" r:id="rId33"/>
    <p:sldId id="313" r:id="rId34"/>
    <p:sldId id="314" r:id="rId35"/>
    <p:sldId id="315" r:id="rId36"/>
    <p:sldId id="316" r:id="rId37"/>
    <p:sldId id="318" r:id="rId38"/>
    <p:sldId id="300" r:id="rId39"/>
    <p:sldId id="299" r:id="rId40"/>
    <p:sldId id="317" r:id="rId41"/>
    <p:sldId id="295" r:id="rId4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46F890A9-2807-4EBB-B81D-B2AA78EC7F39}" styleName="Estilo oscuro 2 - Énfasis 5/Énfasis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_rels/data8.xml.rels><?xml version="1.0" encoding="UTF-8" standalone="yes"?>
<Relationships xmlns="http://schemas.openxmlformats.org/package/2006/relationships"><Relationship Id="rId1" Type="http://schemas.openxmlformats.org/officeDocument/2006/relationships/image" Target="../media/image25.png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hyperlink" Target="../INFORMES/CRONOGAMA%20DE%20ACTIVIDADES%20943-2023.xlsx" TargetMode="Externa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diagrams/_rels/drawing8.xml.rels><?xml version="1.0" encoding="UTF-8" standalone="yes"?>
<Relationships xmlns="http://schemas.openxmlformats.org/package/2006/relationships"><Relationship Id="rId1" Type="http://schemas.openxmlformats.org/officeDocument/2006/relationships/image" Target="../media/image25.png"/></Relationships>
</file>

<file path=ppt/diagrams/_rels/drawing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image" Target="../media/image26.png"/><Relationship Id="rId5" Type="http://schemas.openxmlformats.org/officeDocument/2006/relationships/hyperlink" Target="../INFORMES/CRONOGAMA%20DE%20ACTIVIDADES%20943-2023.xlsx" TargetMode="External"/><Relationship Id="rId4" Type="http://schemas.openxmlformats.org/officeDocument/2006/relationships/image" Target="../media/image2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1EB47F-68C7-4836-B8CB-53AEF4A087DE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8A6BBFC1-DCAE-46AF-9AA9-E04D2995EDE4}">
      <dgm:prSet phldrT="[Texto]" custT="1"/>
      <dgm:spPr>
        <a:solidFill>
          <a:schemeClr val="accent5">
            <a:lumMod val="20000"/>
            <a:lumOff val="80000"/>
          </a:schemeClr>
        </a:solidFill>
        <a:ln>
          <a:solidFill>
            <a:schemeClr val="accent5">
              <a:lumMod val="20000"/>
              <a:lumOff val="80000"/>
            </a:schemeClr>
          </a:solidFill>
        </a:ln>
      </dgm:spPr>
      <dgm:t>
        <a:bodyPr/>
        <a:lstStyle/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400" b="1" dirty="0">
              <a:solidFill>
                <a:schemeClr val="tx1"/>
              </a:solidFill>
              <a:latin typeface="+mj-lt"/>
            </a:rPr>
            <a:t>PRESTAR EL SERVICIO PUBLICO EDUCATIVO MEDIANTE LA IMPLEMENTACION DE UN MODELO EDUCATIVO FLEXIBLE PARA LOS JOVENES EN EXTRAEDAD Y ADULTOS A TRAVES DE LOS CICLOS LECTIVOS ESPECIALES INTEGRADOS “CLEI” DEL II AL VI, PARA LA POBLACIÓN DE JÓVENES Y ADULTOS REGISTRADOS EN EL SISTEMA DE MATRICULA SIMAT DEL MUNICIPIO DE TUNJA</a:t>
          </a:r>
          <a:endParaRPr lang="es-CO" sz="1400" b="1" dirty="0">
            <a:latin typeface="+mj-lt"/>
          </a:endParaRPr>
        </a:p>
        <a:p>
          <a:pPr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O" sz="1300" dirty="0"/>
        </a:p>
      </dgm:t>
    </dgm:pt>
    <dgm:pt modelId="{497947DE-8460-4194-BB9D-80B05A3FE1CE}" type="parTrans" cxnId="{4B35BA3C-F4B5-4F3B-B708-18B6C17E843F}">
      <dgm:prSet/>
      <dgm:spPr/>
      <dgm:t>
        <a:bodyPr/>
        <a:lstStyle/>
        <a:p>
          <a:endParaRPr lang="es-CO"/>
        </a:p>
      </dgm:t>
    </dgm:pt>
    <dgm:pt modelId="{1B46893E-A93C-420D-B0FA-8E2ACF6AD8C2}" type="sibTrans" cxnId="{4B35BA3C-F4B5-4F3B-B708-18B6C17E843F}">
      <dgm:prSet/>
      <dgm:spPr/>
      <dgm:t>
        <a:bodyPr/>
        <a:lstStyle/>
        <a:p>
          <a:endParaRPr lang="es-CO"/>
        </a:p>
      </dgm:t>
    </dgm:pt>
    <dgm:pt modelId="{E2C65189-8AD7-4489-A17C-97DD8CA80315}">
      <dgm:prSet phldrT="[Texto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es-ES" sz="2000" b="1" dirty="0">
              <a:solidFill>
                <a:schemeClr val="tx1"/>
              </a:solidFill>
              <a:latin typeface="+mj-lt"/>
            </a:rPr>
            <a:t>OBLIGACIONES ESPECIFICAS </a:t>
          </a:r>
          <a:endParaRPr lang="es-CO" sz="2000" b="1" dirty="0">
            <a:solidFill>
              <a:schemeClr val="tx1"/>
            </a:solidFill>
            <a:latin typeface="+mj-lt"/>
          </a:endParaRPr>
        </a:p>
      </dgm:t>
    </dgm:pt>
    <dgm:pt modelId="{160A3A78-9E30-4B14-865C-221AFE8BB396}" type="sibTrans" cxnId="{5A02AB67-BCFC-4588-9C12-34F20FA71E24}">
      <dgm:prSet/>
      <dgm:spPr/>
      <dgm:t>
        <a:bodyPr/>
        <a:lstStyle/>
        <a:p>
          <a:endParaRPr lang="es-CO"/>
        </a:p>
      </dgm:t>
    </dgm:pt>
    <dgm:pt modelId="{B2CEDE3E-B51F-4606-84AC-B698B7FF4001}" type="parTrans" cxnId="{5A02AB67-BCFC-4588-9C12-34F20FA71E24}">
      <dgm:prSet/>
      <dgm:spPr/>
      <dgm:t>
        <a:bodyPr/>
        <a:lstStyle/>
        <a:p>
          <a:endParaRPr lang="es-CO"/>
        </a:p>
      </dgm:t>
    </dgm:pt>
    <dgm:pt modelId="{6E8B445B-4F56-4C36-8050-72D03CC9EAB7}" type="pres">
      <dgm:prSet presAssocID="{AC1EB47F-68C7-4836-B8CB-53AEF4A087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A0C75F5F-7CAC-4F3D-80E6-33D347489A5E}" type="pres">
      <dgm:prSet presAssocID="{8A6BBFC1-DCAE-46AF-9AA9-E04D2995EDE4}" presName="node" presStyleLbl="node1" presStyleIdx="0" presStyleCnt="2" custScaleX="123356" custScaleY="97535" custLinFactNeighborX="-6455" custLinFactNeighborY="-489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480D311E-094C-4E58-A5FD-C5DBD7425AB7}" type="pres">
      <dgm:prSet presAssocID="{1B46893E-A93C-420D-B0FA-8E2ACF6AD8C2}" presName="sibTrans" presStyleLbl="sibTrans2D1" presStyleIdx="0" presStyleCnt="1"/>
      <dgm:spPr/>
      <dgm:t>
        <a:bodyPr/>
        <a:lstStyle/>
        <a:p>
          <a:endParaRPr lang="es-CO"/>
        </a:p>
      </dgm:t>
    </dgm:pt>
    <dgm:pt modelId="{7A2ABFF4-F192-4732-8DA0-E7BD0E68C930}" type="pres">
      <dgm:prSet presAssocID="{1B46893E-A93C-420D-B0FA-8E2ACF6AD8C2}" presName="connectorText" presStyleLbl="sibTrans2D1" presStyleIdx="0" presStyleCnt="1"/>
      <dgm:spPr/>
      <dgm:t>
        <a:bodyPr/>
        <a:lstStyle/>
        <a:p>
          <a:endParaRPr lang="es-CO"/>
        </a:p>
      </dgm:t>
    </dgm:pt>
    <dgm:pt modelId="{2BE90600-CA26-475E-9533-9E9243A623E3}" type="pres">
      <dgm:prSet presAssocID="{E2C65189-8AD7-4489-A17C-97DD8CA80315}" presName="node" presStyleLbl="node1" presStyleIdx="1" presStyleCnt="2" custScaleX="56622" custScaleY="76019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49629724-0EC9-4443-9349-A8793CA65812}" type="presOf" srcId="{1B46893E-A93C-420D-B0FA-8E2ACF6AD8C2}" destId="{480D311E-094C-4E58-A5FD-C5DBD7425AB7}" srcOrd="0" destOrd="0" presId="urn:microsoft.com/office/officeart/2005/8/layout/process1"/>
    <dgm:cxn modelId="{302E2E08-5090-4929-A1B8-0794416ECCAB}" type="presOf" srcId="{8A6BBFC1-DCAE-46AF-9AA9-E04D2995EDE4}" destId="{A0C75F5F-7CAC-4F3D-80E6-33D347489A5E}" srcOrd="0" destOrd="0" presId="urn:microsoft.com/office/officeart/2005/8/layout/process1"/>
    <dgm:cxn modelId="{803076C8-CC93-4B51-8B0D-05F3665B1D55}" type="presOf" srcId="{E2C65189-8AD7-4489-A17C-97DD8CA80315}" destId="{2BE90600-CA26-475E-9533-9E9243A623E3}" srcOrd="0" destOrd="0" presId="urn:microsoft.com/office/officeart/2005/8/layout/process1"/>
    <dgm:cxn modelId="{4B35BA3C-F4B5-4F3B-B708-18B6C17E843F}" srcId="{AC1EB47F-68C7-4836-B8CB-53AEF4A087DE}" destId="{8A6BBFC1-DCAE-46AF-9AA9-E04D2995EDE4}" srcOrd="0" destOrd="0" parTransId="{497947DE-8460-4194-BB9D-80B05A3FE1CE}" sibTransId="{1B46893E-A93C-420D-B0FA-8E2ACF6AD8C2}"/>
    <dgm:cxn modelId="{41FEDDC9-D8DA-4C64-B10A-B214F362FE9D}" type="presOf" srcId="{AC1EB47F-68C7-4836-B8CB-53AEF4A087DE}" destId="{6E8B445B-4F56-4C36-8050-72D03CC9EAB7}" srcOrd="0" destOrd="0" presId="urn:microsoft.com/office/officeart/2005/8/layout/process1"/>
    <dgm:cxn modelId="{CC48D586-6468-4097-B33E-C13D84B3EDC0}" type="presOf" srcId="{1B46893E-A93C-420D-B0FA-8E2ACF6AD8C2}" destId="{7A2ABFF4-F192-4732-8DA0-E7BD0E68C930}" srcOrd="1" destOrd="0" presId="urn:microsoft.com/office/officeart/2005/8/layout/process1"/>
    <dgm:cxn modelId="{5A02AB67-BCFC-4588-9C12-34F20FA71E24}" srcId="{AC1EB47F-68C7-4836-B8CB-53AEF4A087DE}" destId="{E2C65189-8AD7-4489-A17C-97DD8CA80315}" srcOrd="1" destOrd="0" parTransId="{B2CEDE3E-B51F-4606-84AC-B698B7FF4001}" sibTransId="{160A3A78-9E30-4B14-865C-221AFE8BB396}"/>
    <dgm:cxn modelId="{939DDA8F-DDE1-4D47-89AC-F965606DA738}" type="presParOf" srcId="{6E8B445B-4F56-4C36-8050-72D03CC9EAB7}" destId="{A0C75F5F-7CAC-4F3D-80E6-33D347489A5E}" srcOrd="0" destOrd="0" presId="urn:microsoft.com/office/officeart/2005/8/layout/process1"/>
    <dgm:cxn modelId="{63E649F1-3488-49A0-8CCA-E06C7BF0606E}" type="presParOf" srcId="{6E8B445B-4F56-4C36-8050-72D03CC9EAB7}" destId="{480D311E-094C-4E58-A5FD-C5DBD7425AB7}" srcOrd="1" destOrd="0" presId="urn:microsoft.com/office/officeart/2005/8/layout/process1"/>
    <dgm:cxn modelId="{5777FF67-C71E-4D90-ABE0-D8C13A6A1E5B}" type="presParOf" srcId="{480D311E-094C-4E58-A5FD-C5DBD7425AB7}" destId="{7A2ABFF4-F192-4732-8DA0-E7BD0E68C930}" srcOrd="0" destOrd="0" presId="urn:microsoft.com/office/officeart/2005/8/layout/process1"/>
    <dgm:cxn modelId="{3A86FFDA-64D1-4055-9228-A9B1B9EB9AC1}" type="presParOf" srcId="{6E8B445B-4F56-4C36-8050-72D03CC9EAB7}" destId="{2BE90600-CA26-475E-9533-9E9243A623E3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45742F8-194E-41F5-8961-A39A4D455A55}" type="doc">
      <dgm:prSet loTypeId="urn:microsoft.com/office/officeart/2005/8/layout/cycle8" loCatId="cycle" qsTypeId="urn:microsoft.com/office/officeart/2005/8/quickstyle/3d2" qsCatId="3D" csTypeId="urn:microsoft.com/office/officeart/2005/8/colors/colorful1" csCatId="colorful" phldr="1"/>
      <dgm:spPr/>
    </dgm:pt>
    <dgm:pt modelId="{771F5DC1-AA88-4DCE-9B0A-7499EC1B5D9D}">
      <dgm:prSet phldrT="[Texto]"/>
      <dgm:spPr/>
      <dgm:t>
        <a:bodyPr/>
        <a:lstStyle/>
        <a:p>
          <a:r>
            <a:rPr lang="es-ES" dirty="0"/>
            <a:t>Practica de la enseñanza y el aprendizaje </a:t>
          </a:r>
        </a:p>
      </dgm:t>
    </dgm:pt>
    <dgm:pt modelId="{77F8D6B3-7D4A-4FBC-8030-60EC45FCDA8D}" type="parTrans" cxnId="{8DD2FD1B-E013-4907-98AE-B7270A12AFBF}">
      <dgm:prSet/>
      <dgm:spPr/>
      <dgm:t>
        <a:bodyPr/>
        <a:lstStyle/>
        <a:p>
          <a:endParaRPr lang="es-ES"/>
        </a:p>
      </dgm:t>
    </dgm:pt>
    <dgm:pt modelId="{A6081425-B763-4C7B-9F70-EE6551133EA1}" type="sibTrans" cxnId="{8DD2FD1B-E013-4907-98AE-B7270A12AFBF}">
      <dgm:prSet/>
      <dgm:spPr/>
      <dgm:t>
        <a:bodyPr/>
        <a:lstStyle/>
        <a:p>
          <a:endParaRPr lang="es-ES"/>
        </a:p>
      </dgm:t>
    </dgm:pt>
    <dgm:pt modelId="{65DEB4F8-2C19-4470-BEDB-C9722196898E}">
      <dgm:prSet phldrT="[Texto]"/>
      <dgm:spPr/>
      <dgm:t>
        <a:bodyPr/>
        <a:lstStyle/>
        <a:p>
          <a:r>
            <a:rPr lang="es-ES" dirty="0"/>
            <a:t>Desarrollo de pensamiento humano </a:t>
          </a:r>
        </a:p>
      </dgm:t>
    </dgm:pt>
    <dgm:pt modelId="{C1342F73-DAD1-4CF3-AD2C-1655D7C8960C}" type="parTrans" cxnId="{F4D52EA8-D14C-4E40-8C2F-31156E0DC737}">
      <dgm:prSet/>
      <dgm:spPr/>
      <dgm:t>
        <a:bodyPr/>
        <a:lstStyle/>
        <a:p>
          <a:endParaRPr lang="es-ES"/>
        </a:p>
      </dgm:t>
    </dgm:pt>
    <dgm:pt modelId="{C915525F-EE84-42CF-AFB8-CAAFC172DE3C}" type="sibTrans" cxnId="{F4D52EA8-D14C-4E40-8C2F-31156E0DC737}">
      <dgm:prSet/>
      <dgm:spPr/>
      <dgm:t>
        <a:bodyPr/>
        <a:lstStyle/>
        <a:p>
          <a:endParaRPr lang="es-ES"/>
        </a:p>
      </dgm:t>
    </dgm:pt>
    <dgm:pt modelId="{AADDD5E1-FFBC-4B8B-9938-62D035698C82}">
      <dgm:prSet phldrT="[Texto]"/>
      <dgm:spPr/>
      <dgm:t>
        <a:bodyPr/>
        <a:lstStyle/>
        <a:p>
          <a:r>
            <a:rPr lang="es-ES" dirty="0"/>
            <a:t>Es un producto de la corporación ASED</a:t>
          </a:r>
        </a:p>
      </dgm:t>
    </dgm:pt>
    <dgm:pt modelId="{EECAD0B6-987B-458E-AA4D-FB278F4C946A}" type="parTrans" cxnId="{02E1FFAD-CAA2-4528-A284-101B1A84FEF3}">
      <dgm:prSet/>
      <dgm:spPr/>
      <dgm:t>
        <a:bodyPr/>
        <a:lstStyle/>
        <a:p>
          <a:endParaRPr lang="es-ES"/>
        </a:p>
      </dgm:t>
    </dgm:pt>
    <dgm:pt modelId="{DFBD08F2-3547-45B1-9A1D-A68DB60BDEED}" type="sibTrans" cxnId="{02E1FFAD-CAA2-4528-A284-101B1A84FEF3}">
      <dgm:prSet/>
      <dgm:spPr/>
      <dgm:t>
        <a:bodyPr/>
        <a:lstStyle/>
        <a:p>
          <a:endParaRPr lang="es-ES"/>
        </a:p>
      </dgm:t>
    </dgm:pt>
    <dgm:pt modelId="{5CFA2AD9-F6DF-483A-8900-DB5695B33F32}" type="pres">
      <dgm:prSet presAssocID="{F45742F8-194E-41F5-8961-A39A4D455A55}" presName="compositeShape" presStyleCnt="0">
        <dgm:presLayoutVars>
          <dgm:chMax val="7"/>
          <dgm:dir/>
          <dgm:resizeHandles val="exact"/>
        </dgm:presLayoutVars>
      </dgm:prSet>
      <dgm:spPr/>
    </dgm:pt>
    <dgm:pt modelId="{0FF5CA33-8AC2-4210-8209-DC7A801FCA57}" type="pres">
      <dgm:prSet presAssocID="{F45742F8-194E-41F5-8961-A39A4D455A55}" presName="wedge1" presStyleLbl="node1" presStyleIdx="0" presStyleCnt="3"/>
      <dgm:spPr/>
      <dgm:t>
        <a:bodyPr/>
        <a:lstStyle/>
        <a:p>
          <a:endParaRPr lang="es-CO"/>
        </a:p>
      </dgm:t>
    </dgm:pt>
    <dgm:pt modelId="{4EA0ED8C-BC70-4E94-9F97-6AFE73145D72}" type="pres">
      <dgm:prSet presAssocID="{F45742F8-194E-41F5-8961-A39A4D455A55}" presName="dummy1a" presStyleCnt="0"/>
      <dgm:spPr/>
    </dgm:pt>
    <dgm:pt modelId="{0BFE949B-958B-416C-884D-BEF3DFD4B84F}" type="pres">
      <dgm:prSet presAssocID="{F45742F8-194E-41F5-8961-A39A4D455A55}" presName="dummy1b" presStyleCnt="0"/>
      <dgm:spPr/>
    </dgm:pt>
    <dgm:pt modelId="{F887AB75-7469-45B1-9267-1AFDC2D7A0F5}" type="pres">
      <dgm:prSet presAssocID="{F45742F8-194E-41F5-8961-A39A4D455A55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BAAD7EF6-F423-42A8-9F23-668F52F37164}" type="pres">
      <dgm:prSet presAssocID="{F45742F8-194E-41F5-8961-A39A4D455A55}" presName="wedge2" presStyleLbl="node1" presStyleIdx="1" presStyleCnt="3"/>
      <dgm:spPr/>
      <dgm:t>
        <a:bodyPr/>
        <a:lstStyle/>
        <a:p>
          <a:endParaRPr lang="es-CO"/>
        </a:p>
      </dgm:t>
    </dgm:pt>
    <dgm:pt modelId="{7C27CC42-F917-4230-BED2-53CCF876F0C9}" type="pres">
      <dgm:prSet presAssocID="{F45742F8-194E-41F5-8961-A39A4D455A55}" presName="dummy2a" presStyleCnt="0"/>
      <dgm:spPr/>
    </dgm:pt>
    <dgm:pt modelId="{45478BDE-7FDB-420A-B404-3367FB217E5C}" type="pres">
      <dgm:prSet presAssocID="{F45742F8-194E-41F5-8961-A39A4D455A55}" presName="dummy2b" presStyleCnt="0"/>
      <dgm:spPr/>
    </dgm:pt>
    <dgm:pt modelId="{D35B41FD-4CF6-400C-8015-06E202A1C3B2}" type="pres">
      <dgm:prSet presAssocID="{F45742F8-194E-41F5-8961-A39A4D455A55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F3AE7F5E-8DE7-49E1-90F0-7EC43A68B1F7}" type="pres">
      <dgm:prSet presAssocID="{F45742F8-194E-41F5-8961-A39A4D455A55}" presName="wedge3" presStyleLbl="node1" presStyleIdx="2" presStyleCnt="3" custScaleX="101556" custScaleY="100432"/>
      <dgm:spPr/>
      <dgm:t>
        <a:bodyPr/>
        <a:lstStyle/>
        <a:p>
          <a:endParaRPr lang="es-CO"/>
        </a:p>
      </dgm:t>
    </dgm:pt>
    <dgm:pt modelId="{66F48C17-5A2C-47CA-AE91-ECD62E4C8363}" type="pres">
      <dgm:prSet presAssocID="{F45742F8-194E-41F5-8961-A39A4D455A55}" presName="dummy3a" presStyleCnt="0"/>
      <dgm:spPr/>
    </dgm:pt>
    <dgm:pt modelId="{5AB41ED5-DCFF-4138-BA82-60CF35F374E2}" type="pres">
      <dgm:prSet presAssocID="{F45742F8-194E-41F5-8961-A39A4D455A55}" presName="dummy3b" presStyleCnt="0"/>
      <dgm:spPr/>
    </dgm:pt>
    <dgm:pt modelId="{C56CDD61-C2E6-4041-97AB-699E8A7BEE0B}" type="pres">
      <dgm:prSet presAssocID="{F45742F8-194E-41F5-8961-A39A4D455A55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CA286E72-F1A7-4951-8BFD-5AE768721C1B}" type="pres">
      <dgm:prSet presAssocID="{A6081425-B763-4C7B-9F70-EE6551133EA1}" presName="arrowWedge1" presStyleLbl="fgSibTrans2D1" presStyleIdx="0" presStyleCnt="3"/>
      <dgm:spPr/>
    </dgm:pt>
    <dgm:pt modelId="{6D8F6D44-87C6-4525-B312-861DC80AB59F}" type="pres">
      <dgm:prSet presAssocID="{C915525F-EE84-42CF-AFB8-CAAFC172DE3C}" presName="arrowWedge2" presStyleLbl="fgSibTrans2D1" presStyleIdx="1" presStyleCnt="3"/>
      <dgm:spPr/>
    </dgm:pt>
    <dgm:pt modelId="{9CE3C8CE-6BC7-4431-A045-2E645909A4AF}" type="pres">
      <dgm:prSet presAssocID="{DFBD08F2-3547-45B1-9A1D-A68DB60BDEED}" presName="arrowWedge3" presStyleLbl="fgSibTrans2D1" presStyleIdx="2" presStyleCnt="3"/>
      <dgm:spPr/>
    </dgm:pt>
  </dgm:ptLst>
  <dgm:cxnLst>
    <dgm:cxn modelId="{02C78B95-12A7-49BA-ABD6-FA524FF034B4}" type="presOf" srcId="{771F5DC1-AA88-4DCE-9B0A-7499EC1B5D9D}" destId="{0FF5CA33-8AC2-4210-8209-DC7A801FCA57}" srcOrd="0" destOrd="0" presId="urn:microsoft.com/office/officeart/2005/8/layout/cycle8"/>
    <dgm:cxn modelId="{A8E9EC1F-B60E-456C-A354-707A8CCF6846}" type="presOf" srcId="{F45742F8-194E-41F5-8961-A39A4D455A55}" destId="{5CFA2AD9-F6DF-483A-8900-DB5695B33F32}" srcOrd="0" destOrd="0" presId="urn:microsoft.com/office/officeart/2005/8/layout/cycle8"/>
    <dgm:cxn modelId="{8DD2FD1B-E013-4907-98AE-B7270A12AFBF}" srcId="{F45742F8-194E-41F5-8961-A39A4D455A55}" destId="{771F5DC1-AA88-4DCE-9B0A-7499EC1B5D9D}" srcOrd="0" destOrd="0" parTransId="{77F8D6B3-7D4A-4FBC-8030-60EC45FCDA8D}" sibTransId="{A6081425-B763-4C7B-9F70-EE6551133EA1}"/>
    <dgm:cxn modelId="{F4D52EA8-D14C-4E40-8C2F-31156E0DC737}" srcId="{F45742F8-194E-41F5-8961-A39A4D455A55}" destId="{65DEB4F8-2C19-4470-BEDB-C9722196898E}" srcOrd="1" destOrd="0" parTransId="{C1342F73-DAD1-4CF3-AD2C-1655D7C8960C}" sibTransId="{C915525F-EE84-42CF-AFB8-CAAFC172DE3C}"/>
    <dgm:cxn modelId="{CE0AAC6F-5F33-4795-992D-7AF3631A148F}" type="presOf" srcId="{AADDD5E1-FFBC-4B8B-9938-62D035698C82}" destId="{F3AE7F5E-8DE7-49E1-90F0-7EC43A68B1F7}" srcOrd="0" destOrd="0" presId="urn:microsoft.com/office/officeart/2005/8/layout/cycle8"/>
    <dgm:cxn modelId="{8C7F40C0-4486-4826-A44D-CFDD62C124D0}" type="presOf" srcId="{AADDD5E1-FFBC-4B8B-9938-62D035698C82}" destId="{C56CDD61-C2E6-4041-97AB-699E8A7BEE0B}" srcOrd="1" destOrd="0" presId="urn:microsoft.com/office/officeart/2005/8/layout/cycle8"/>
    <dgm:cxn modelId="{B7AC1085-9D45-419A-9A66-9817318C674F}" type="presOf" srcId="{65DEB4F8-2C19-4470-BEDB-C9722196898E}" destId="{D35B41FD-4CF6-400C-8015-06E202A1C3B2}" srcOrd="1" destOrd="0" presId="urn:microsoft.com/office/officeart/2005/8/layout/cycle8"/>
    <dgm:cxn modelId="{02E95D15-C8B1-4890-801D-380E0E28BBCC}" type="presOf" srcId="{771F5DC1-AA88-4DCE-9B0A-7499EC1B5D9D}" destId="{F887AB75-7469-45B1-9267-1AFDC2D7A0F5}" srcOrd="1" destOrd="0" presId="urn:microsoft.com/office/officeart/2005/8/layout/cycle8"/>
    <dgm:cxn modelId="{58F42D6A-6DE9-407C-AB1B-2466AEB4B426}" type="presOf" srcId="{65DEB4F8-2C19-4470-BEDB-C9722196898E}" destId="{BAAD7EF6-F423-42A8-9F23-668F52F37164}" srcOrd="0" destOrd="0" presId="urn:microsoft.com/office/officeart/2005/8/layout/cycle8"/>
    <dgm:cxn modelId="{02E1FFAD-CAA2-4528-A284-101B1A84FEF3}" srcId="{F45742F8-194E-41F5-8961-A39A4D455A55}" destId="{AADDD5E1-FFBC-4B8B-9938-62D035698C82}" srcOrd="2" destOrd="0" parTransId="{EECAD0B6-987B-458E-AA4D-FB278F4C946A}" sibTransId="{DFBD08F2-3547-45B1-9A1D-A68DB60BDEED}"/>
    <dgm:cxn modelId="{4919C46E-EDFD-4D04-82C3-BB1A389890BD}" type="presParOf" srcId="{5CFA2AD9-F6DF-483A-8900-DB5695B33F32}" destId="{0FF5CA33-8AC2-4210-8209-DC7A801FCA57}" srcOrd="0" destOrd="0" presId="urn:microsoft.com/office/officeart/2005/8/layout/cycle8"/>
    <dgm:cxn modelId="{A815A604-5F64-4F8C-94C5-E3B45C2821A7}" type="presParOf" srcId="{5CFA2AD9-F6DF-483A-8900-DB5695B33F32}" destId="{4EA0ED8C-BC70-4E94-9F97-6AFE73145D72}" srcOrd="1" destOrd="0" presId="urn:microsoft.com/office/officeart/2005/8/layout/cycle8"/>
    <dgm:cxn modelId="{B4A756AF-7411-4684-802C-5710EC8CB665}" type="presParOf" srcId="{5CFA2AD9-F6DF-483A-8900-DB5695B33F32}" destId="{0BFE949B-958B-416C-884D-BEF3DFD4B84F}" srcOrd="2" destOrd="0" presId="urn:microsoft.com/office/officeart/2005/8/layout/cycle8"/>
    <dgm:cxn modelId="{36CEB74D-D0A2-4E1D-B8CC-6DC4451DF817}" type="presParOf" srcId="{5CFA2AD9-F6DF-483A-8900-DB5695B33F32}" destId="{F887AB75-7469-45B1-9267-1AFDC2D7A0F5}" srcOrd="3" destOrd="0" presId="urn:microsoft.com/office/officeart/2005/8/layout/cycle8"/>
    <dgm:cxn modelId="{CF7B1FEA-33B3-415F-8109-5ABB788F18E7}" type="presParOf" srcId="{5CFA2AD9-F6DF-483A-8900-DB5695B33F32}" destId="{BAAD7EF6-F423-42A8-9F23-668F52F37164}" srcOrd="4" destOrd="0" presId="urn:microsoft.com/office/officeart/2005/8/layout/cycle8"/>
    <dgm:cxn modelId="{82816BD8-62E4-4DFD-8B39-CA5D719CC279}" type="presParOf" srcId="{5CFA2AD9-F6DF-483A-8900-DB5695B33F32}" destId="{7C27CC42-F917-4230-BED2-53CCF876F0C9}" srcOrd="5" destOrd="0" presId="urn:microsoft.com/office/officeart/2005/8/layout/cycle8"/>
    <dgm:cxn modelId="{02557FF2-8782-4302-8DB9-20BEB8F9F678}" type="presParOf" srcId="{5CFA2AD9-F6DF-483A-8900-DB5695B33F32}" destId="{45478BDE-7FDB-420A-B404-3367FB217E5C}" srcOrd="6" destOrd="0" presId="urn:microsoft.com/office/officeart/2005/8/layout/cycle8"/>
    <dgm:cxn modelId="{01A87D13-5D51-4839-A0A5-55B837CAFC76}" type="presParOf" srcId="{5CFA2AD9-F6DF-483A-8900-DB5695B33F32}" destId="{D35B41FD-4CF6-400C-8015-06E202A1C3B2}" srcOrd="7" destOrd="0" presId="urn:microsoft.com/office/officeart/2005/8/layout/cycle8"/>
    <dgm:cxn modelId="{CDA4DD36-E425-4C44-88A8-8CAFFCFB2F1B}" type="presParOf" srcId="{5CFA2AD9-F6DF-483A-8900-DB5695B33F32}" destId="{F3AE7F5E-8DE7-49E1-90F0-7EC43A68B1F7}" srcOrd="8" destOrd="0" presId="urn:microsoft.com/office/officeart/2005/8/layout/cycle8"/>
    <dgm:cxn modelId="{D6E1CC63-65DF-450C-ABB7-FA3201CE074F}" type="presParOf" srcId="{5CFA2AD9-F6DF-483A-8900-DB5695B33F32}" destId="{66F48C17-5A2C-47CA-AE91-ECD62E4C8363}" srcOrd="9" destOrd="0" presId="urn:microsoft.com/office/officeart/2005/8/layout/cycle8"/>
    <dgm:cxn modelId="{8BAC11E0-370E-430A-AF45-617D119316A8}" type="presParOf" srcId="{5CFA2AD9-F6DF-483A-8900-DB5695B33F32}" destId="{5AB41ED5-DCFF-4138-BA82-60CF35F374E2}" srcOrd="10" destOrd="0" presId="urn:microsoft.com/office/officeart/2005/8/layout/cycle8"/>
    <dgm:cxn modelId="{9979F7F3-F7F6-4A3D-99F1-E53259C7E8C7}" type="presParOf" srcId="{5CFA2AD9-F6DF-483A-8900-DB5695B33F32}" destId="{C56CDD61-C2E6-4041-97AB-699E8A7BEE0B}" srcOrd="11" destOrd="0" presId="urn:microsoft.com/office/officeart/2005/8/layout/cycle8"/>
    <dgm:cxn modelId="{AE5DF134-19FD-4E81-B9B1-761C96C070E1}" type="presParOf" srcId="{5CFA2AD9-F6DF-483A-8900-DB5695B33F32}" destId="{CA286E72-F1A7-4951-8BFD-5AE768721C1B}" srcOrd="12" destOrd="0" presId="urn:microsoft.com/office/officeart/2005/8/layout/cycle8"/>
    <dgm:cxn modelId="{45CAA7FF-9AFD-4426-B5F9-899770C47AFB}" type="presParOf" srcId="{5CFA2AD9-F6DF-483A-8900-DB5695B33F32}" destId="{6D8F6D44-87C6-4525-B312-861DC80AB59F}" srcOrd="13" destOrd="0" presId="urn:microsoft.com/office/officeart/2005/8/layout/cycle8"/>
    <dgm:cxn modelId="{7BFAF095-BCDD-4281-B460-7F94FB110951}" type="presParOf" srcId="{5CFA2AD9-F6DF-483A-8900-DB5695B33F32}" destId="{9CE3C8CE-6BC7-4431-A045-2E645909A4AF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6DA2FB4-5108-4195-95F8-53D8F32E33B0}" type="doc">
      <dgm:prSet loTypeId="urn:microsoft.com/office/officeart/2005/8/layout/hProcess9" loCatId="process" qsTypeId="urn:microsoft.com/office/officeart/2005/8/quickstyle/3d2" qsCatId="3D" csTypeId="urn:microsoft.com/office/officeart/2005/8/colors/colorful1" csCatId="colorful" phldr="1"/>
      <dgm:spPr/>
    </dgm:pt>
    <dgm:pt modelId="{B87D55BA-D9A1-47B4-84E3-3E2581E8C20E}">
      <dgm:prSet phldrT="[Texto]"/>
      <dgm:spPr/>
      <dgm:t>
        <a:bodyPr/>
        <a:lstStyle/>
        <a:p>
          <a:r>
            <a:rPr lang="es-ES" dirty="0"/>
            <a:t>Educación formal de alta calidad</a:t>
          </a:r>
        </a:p>
      </dgm:t>
    </dgm:pt>
    <dgm:pt modelId="{EEDD0ACA-7B4C-4E96-8F14-2647FFA93CE5}" type="parTrans" cxnId="{E4DD86CC-FAE2-432D-BBED-FDC4663F0877}">
      <dgm:prSet/>
      <dgm:spPr/>
      <dgm:t>
        <a:bodyPr/>
        <a:lstStyle/>
        <a:p>
          <a:endParaRPr lang="es-ES"/>
        </a:p>
      </dgm:t>
    </dgm:pt>
    <dgm:pt modelId="{9B11485E-8505-4CE0-99D5-1212BAD136E1}" type="sibTrans" cxnId="{E4DD86CC-FAE2-432D-BBED-FDC4663F0877}">
      <dgm:prSet/>
      <dgm:spPr/>
      <dgm:t>
        <a:bodyPr/>
        <a:lstStyle/>
        <a:p>
          <a:endParaRPr lang="es-ES"/>
        </a:p>
      </dgm:t>
    </dgm:pt>
    <dgm:pt modelId="{BE9BF0A0-4DC6-4F81-AB4E-3EC9805EB65B}">
      <dgm:prSet phldrT="[Texto]"/>
      <dgm:spPr/>
      <dgm:t>
        <a:bodyPr/>
        <a:lstStyle/>
        <a:p>
          <a:r>
            <a:rPr lang="es-ES" dirty="0"/>
            <a:t>Modalidad semi presencial por ciclos </a:t>
          </a:r>
        </a:p>
      </dgm:t>
    </dgm:pt>
    <dgm:pt modelId="{006FFD4F-5D5E-457F-8617-938856060FD7}" type="parTrans" cxnId="{8A1E91D8-92E4-4EAB-B185-674E54DB3E7F}">
      <dgm:prSet/>
      <dgm:spPr/>
      <dgm:t>
        <a:bodyPr/>
        <a:lstStyle/>
        <a:p>
          <a:endParaRPr lang="es-ES"/>
        </a:p>
      </dgm:t>
    </dgm:pt>
    <dgm:pt modelId="{930BB623-D3A5-4FB1-BD32-2EF3E8B62F21}" type="sibTrans" cxnId="{8A1E91D8-92E4-4EAB-B185-674E54DB3E7F}">
      <dgm:prSet/>
      <dgm:spPr/>
      <dgm:t>
        <a:bodyPr/>
        <a:lstStyle/>
        <a:p>
          <a:endParaRPr lang="es-ES"/>
        </a:p>
      </dgm:t>
    </dgm:pt>
    <dgm:pt modelId="{7EF81FD6-3183-4E31-88E2-912286B0D8E6}">
      <dgm:prSet phldrT="[Texto]"/>
      <dgm:spPr/>
      <dgm:t>
        <a:bodyPr/>
        <a:lstStyle/>
        <a:p>
          <a:r>
            <a:rPr lang="es-ES" dirty="0"/>
            <a:t>Derecho a la educación </a:t>
          </a:r>
        </a:p>
      </dgm:t>
    </dgm:pt>
    <dgm:pt modelId="{7B4D4264-7339-420F-9A38-8985E4710A90}" type="parTrans" cxnId="{D14B0688-077E-4CFF-93DD-EDC9DF0BF30C}">
      <dgm:prSet/>
      <dgm:spPr/>
      <dgm:t>
        <a:bodyPr/>
        <a:lstStyle/>
        <a:p>
          <a:endParaRPr lang="es-ES"/>
        </a:p>
      </dgm:t>
    </dgm:pt>
    <dgm:pt modelId="{717C2740-D135-4C12-A136-AD8A549289FE}" type="sibTrans" cxnId="{D14B0688-077E-4CFF-93DD-EDC9DF0BF30C}">
      <dgm:prSet/>
      <dgm:spPr/>
      <dgm:t>
        <a:bodyPr/>
        <a:lstStyle/>
        <a:p>
          <a:endParaRPr lang="es-ES"/>
        </a:p>
      </dgm:t>
    </dgm:pt>
    <dgm:pt modelId="{FD162022-009E-48E9-B3EF-4C99593A18DD}" type="pres">
      <dgm:prSet presAssocID="{96DA2FB4-5108-4195-95F8-53D8F32E33B0}" presName="CompostProcess" presStyleCnt="0">
        <dgm:presLayoutVars>
          <dgm:dir/>
          <dgm:resizeHandles val="exact"/>
        </dgm:presLayoutVars>
      </dgm:prSet>
      <dgm:spPr/>
    </dgm:pt>
    <dgm:pt modelId="{9CB10D7B-B2E0-4F7E-BCD2-DD10F666B7CC}" type="pres">
      <dgm:prSet presAssocID="{96DA2FB4-5108-4195-95F8-53D8F32E33B0}" presName="arrow" presStyleLbl="bgShp" presStyleIdx="0" presStyleCnt="1"/>
      <dgm:spPr/>
    </dgm:pt>
    <dgm:pt modelId="{AC489D6C-E1DC-40CF-8C96-F1F0618986A8}" type="pres">
      <dgm:prSet presAssocID="{96DA2FB4-5108-4195-95F8-53D8F32E33B0}" presName="linearProcess" presStyleCnt="0"/>
      <dgm:spPr/>
    </dgm:pt>
    <dgm:pt modelId="{E75B5373-5F1A-4CF1-AF3D-A863EB0E0150}" type="pres">
      <dgm:prSet presAssocID="{B87D55BA-D9A1-47B4-84E3-3E2581E8C20E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C1CE63C0-BBA5-4963-9B7B-78F6574D0CC9}" type="pres">
      <dgm:prSet presAssocID="{9B11485E-8505-4CE0-99D5-1212BAD136E1}" presName="sibTrans" presStyleCnt="0"/>
      <dgm:spPr/>
    </dgm:pt>
    <dgm:pt modelId="{16D1225C-7407-4012-825D-FD635FE1EF34}" type="pres">
      <dgm:prSet presAssocID="{BE9BF0A0-4DC6-4F81-AB4E-3EC9805EB65B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02110B21-4E60-4C49-B6E6-CEB149114A86}" type="pres">
      <dgm:prSet presAssocID="{930BB623-D3A5-4FB1-BD32-2EF3E8B62F21}" presName="sibTrans" presStyleCnt="0"/>
      <dgm:spPr/>
    </dgm:pt>
    <dgm:pt modelId="{A5DE7936-6792-4C79-8F74-2FA5879C5C30}" type="pres">
      <dgm:prSet presAssocID="{7EF81FD6-3183-4E31-88E2-912286B0D8E6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A84BD683-7AAB-4C0C-9631-B884A0887CBD}" type="presOf" srcId="{7EF81FD6-3183-4E31-88E2-912286B0D8E6}" destId="{A5DE7936-6792-4C79-8F74-2FA5879C5C30}" srcOrd="0" destOrd="0" presId="urn:microsoft.com/office/officeart/2005/8/layout/hProcess9"/>
    <dgm:cxn modelId="{C1177136-2EAD-40CB-A894-8476A2F36EBF}" type="presOf" srcId="{96DA2FB4-5108-4195-95F8-53D8F32E33B0}" destId="{FD162022-009E-48E9-B3EF-4C99593A18DD}" srcOrd="0" destOrd="0" presId="urn:microsoft.com/office/officeart/2005/8/layout/hProcess9"/>
    <dgm:cxn modelId="{CFBAB997-01E0-4451-9E26-BB8F0CFBA54D}" type="presOf" srcId="{BE9BF0A0-4DC6-4F81-AB4E-3EC9805EB65B}" destId="{16D1225C-7407-4012-825D-FD635FE1EF34}" srcOrd="0" destOrd="0" presId="urn:microsoft.com/office/officeart/2005/8/layout/hProcess9"/>
    <dgm:cxn modelId="{D14B0688-077E-4CFF-93DD-EDC9DF0BF30C}" srcId="{96DA2FB4-5108-4195-95F8-53D8F32E33B0}" destId="{7EF81FD6-3183-4E31-88E2-912286B0D8E6}" srcOrd="2" destOrd="0" parTransId="{7B4D4264-7339-420F-9A38-8985E4710A90}" sibTransId="{717C2740-D135-4C12-A136-AD8A549289FE}"/>
    <dgm:cxn modelId="{8A1E91D8-92E4-4EAB-B185-674E54DB3E7F}" srcId="{96DA2FB4-5108-4195-95F8-53D8F32E33B0}" destId="{BE9BF0A0-4DC6-4F81-AB4E-3EC9805EB65B}" srcOrd="1" destOrd="0" parTransId="{006FFD4F-5D5E-457F-8617-938856060FD7}" sibTransId="{930BB623-D3A5-4FB1-BD32-2EF3E8B62F21}"/>
    <dgm:cxn modelId="{12125F73-D63B-4E09-BC39-3E8B4F18AD53}" type="presOf" srcId="{B87D55BA-D9A1-47B4-84E3-3E2581E8C20E}" destId="{E75B5373-5F1A-4CF1-AF3D-A863EB0E0150}" srcOrd="0" destOrd="0" presId="urn:microsoft.com/office/officeart/2005/8/layout/hProcess9"/>
    <dgm:cxn modelId="{E4DD86CC-FAE2-432D-BBED-FDC4663F0877}" srcId="{96DA2FB4-5108-4195-95F8-53D8F32E33B0}" destId="{B87D55BA-D9A1-47B4-84E3-3E2581E8C20E}" srcOrd="0" destOrd="0" parTransId="{EEDD0ACA-7B4C-4E96-8F14-2647FFA93CE5}" sibTransId="{9B11485E-8505-4CE0-99D5-1212BAD136E1}"/>
    <dgm:cxn modelId="{68125955-6B4E-45B3-9679-F6B915BE253D}" type="presParOf" srcId="{FD162022-009E-48E9-B3EF-4C99593A18DD}" destId="{9CB10D7B-B2E0-4F7E-BCD2-DD10F666B7CC}" srcOrd="0" destOrd="0" presId="urn:microsoft.com/office/officeart/2005/8/layout/hProcess9"/>
    <dgm:cxn modelId="{DE4ECB1D-ECB5-4E73-9394-D9F364601185}" type="presParOf" srcId="{FD162022-009E-48E9-B3EF-4C99593A18DD}" destId="{AC489D6C-E1DC-40CF-8C96-F1F0618986A8}" srcOrd="1" destOrd="0" presId="urn:microsoft.com/office/officeart/2005/8/layout/hProcess9"/>
    <dgm:cxn modelId="{4EDD4B5F-2399-464A-94E3-59674360132E}" type="presParOf" srcId="{AC489D6C-E1DC-40CF-8C96-F1F0618986A8}" destId="{E75B5373-5F1A-4CF1-AF3D-A863EB0E0150}" srcOrd="0" destOrd="0" presId="urn:microsoft.com/office/officeart/2005/8/layout/hProcess9"/>
    <dgm:cxn modelId="{89CE2232-50D7-4A8A-A4BF-67B66DD756FB}" type="presParOf" srcId="{AC489D6C-E1DC-40CF-8C96-F1F0618986A8}" destId="{C1CE63C0-BBA5-4963-9B7B-78F6574D0CC9}" srcOrd="1" destOrd="0" presId="urn:microsoft.com/office/officeart/2005/8/layout/hProcess9"/>
    <dgm:cxn modelId="{C8347F0F-6742-4A47-AAD8-2B264F2A594A}" type="presParOf" srcId="{AC489D6C-E1DC-40CF-8C96-F1F0618986A8}" destId="{16D1225C-7407-4012-825D-FD635FE1EF34}" srcOrd="2" destOrd="0" presId="urn:microsoft.com/office/officeart/2005/8/layout/hProcess9"/>
    <dgm:cxn modelId="{55888ED7-50D7-492C-B296-9A23A4CE7C9A}" type="presParOf" srcId="{AC489D6C-E1DC-40CF-8C96-F1F0618986A8}" destId="{02110B21-4E60-4C49-B6E6-CEB149114A86}" srcOrd="3" destOrd="0" presId="urn:microsoft.com/office/officeart/2005/8/layout/hProcess9"/>
    <dgm:cxn modelId="{A26ACF94-EBFC-475C-B2CF-2ED9084D7B8B}" type="presParOf" srcId="{AC489D6C-E1DC-40CF-8C96-F1F0618986A8}" destId="{A5DE7936-6792-4C79-8F74-2FA5879C5C30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23F95B0-3FAE-44FE-AF38-54134D6D46CF}" type="doc">
      <dgm:prSet loTypeId="urn:microsoft.com/office/officeart/2005/8/layout/default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es-ES"/>
        </a:p>
      </dgm:t>
    </dgm:pt>
    <dgm:pt modelId="{31D46977-16ED-4EF7-B256-D54E080EC873}">
      <dgm:prSet phldrT="[Texto]"/>
      <dgm:spPr/>
      <dgm:t>
        <a:bodyPr/>
        <a:lstStyle/>
        <a:p>
          <a:r>
            <a:rPr lang="es-ES" dirty="0"/>
            <a:t>pertinencia</a:t>
          </a:r>
        </a:p>
      </dgm:t>
    </dgm:pt>
    <dgm:pt modelId="{16F1C2E0-BF00-46EE-97A1-461D366BEED5}" type="parTrans" cxnId="{592C3AA7-5CAD-4A25-91F8-A53F011A982B}">
      <dgm:prSet/>
      <dgm:spPr/>
      <dgm:t>
        <a:bodyPr/>
        <a:lstStyle/>
        <a:p>
          <a:endParaRPr lang="es-ES"/>
        </a:p>
      </dgm:t>
    </dgm:pt>
    <dgm:pt modelId="{5EF7CF25-83EF-49D7-9A49-35D3FC2CFDB6}" type="sibTrans" cxnId="{592C3AA7-5CAD-4A25-91F8-A53F011A982B}">
      <dgm:prSet/>
      <dgm:spPr/>
      <dgm:t>
        <a:bodyPr/>
        <a:lstStyle/>
        <a:p>
          <a:endParaRPr lang="es-ES"/>
        </a:p>
      </dgm:t>
    </dgm:pt>
    <dgm:pt modelId="{9FE69BFE-0CE1-4A14-A691-D50AF3F24986}">
      <dgm:prSet phldrT="[Texto]"/>
      <dgm:spPr/>
      <dgm:t>
        <a:bodyPr/>
        <a:lstStyle/>
        <a:p>
          <a:r>
            <a:rPr lang="es-ES" dirty="0"/>
            <a:t>Comprensión </a:t>
          </a:r>
        </a:p>
      </dgm:t>
    </dgm:pt>
    <dgm:pt modelId="{3CD036F6-A9FF-4062-B31A-B5EADA326E5E}" type="parTrans" cxnId="{5ECF9D5D-EBDA-42F0-8AB6-B730162AA214}">
      <dgm:prSet/>
      <dgm:spPr/>
      <dgm:t>
        <a:bodyPr/>
        <a:lstStyle/>
        <a:p>
          <a:endParaRPr lang="es-ES"/>
        </a:p>
      </dgm:t>
    </dgm:pt>
    <dgm:pt modelId="{1FF92CC1-E6A9-4677-883D-FA36607C371A}" type="sibTrans" cxnId="{5ECF9D5D-EBDA-42F0-8AB6-B730162AA214}">
      <dgm:prSet/>
      <dgm:spPr/>
      <dgm:t>
        <a:bodyPr/>
        <a:lstStyle/>
        <a:p>
          <a:endParaRPr lang="es-ES"/>
        </a:p>
      </dgm:t>
    </dgm:pt>
    <dgm:pt modelId="{3BF0AFD9-A834-4B73-854A-15618D42FBF1}">
      <dgm:prSet phldrT="[Texto]"/>
      <dgm:spPr/>
      <dgm:t>
        <a:bodyPr/>
        <a:lstStyle/>
        <a:p>
          <a:r>
            <a:rPr lang="es-ES" dirty="0"/>
            <a:t>Integración </a:t>
          </a:r>
        </a:p>
      </dgm:t>
    </dgm:pt>
    <dgm:pt modelId="{4F2F3FE7-3C13-409D-A28C-EBBF7C0B1391}" type="parTrans" cxnId="{CFCF013F-AD0A-402D-95A9-33D5748F236A}">
      <dgm:prSet/>
      <dgm:spPr/>
      <dgm:t>
        <a:bodyPr/>
        <a:lstStyle/>
        <a:p>
          <a:endParaRPr lang="es-ES"/>
        </a:p>
      </dgm:t>
    </dgm:pt>
    <dgm:pt modelId="{4B9EEE51-AAB8-46D9-83C6-A4F4AFEA51E4}" type="sibTrans" cxnId="{CFCF013F-AD0A-402D-95A9-33D5748F236A}">
      <dgm:prSet/>
      <dgm:spPr/>
      <dgm:t>
        <a:bodyPr/>
        <a:lstStyle/>
        <a:p>
          <a:endParaRPr lang="es-ES"/>
        </a:p>
      </dgm:t>
    </dgm:pt>
    <dgm:pt modelId="{D3090F79-E45E-4C11-B9A9-56C9D528CEBA}">
      <dgm:prSet phldrT="[Texto]"/>
      <dgm:spPr/>
      <dgm:t>
        <a:bodyPr/>
        <a:lstStyle/>
        <a:p>
          <a:r>
            <a:rPr lang="es-ES" dirty="0"/>
            <a:t>La enseñanza en torno a problemas </a:t>
          </a:r>
        </a:p>
      </dgm:t>
    </dgm:pt>
    <dgm:pt modelId="{BCA97218-A2DA-4B75-AD28-6CCE8A43B225}" type="parTrans" cxnId="{A59DB135-D010-4FCE-B424-2C79E45DDEDB}">
      <dgm:prSet/>
      <dgm:spPr/>
      <dgm:t>
        <a:bodyPr/>
        <a:lstStyle/>
        <a:p>
          <a:endParaRPr lang="es-ES"/>
        </a:p>
      </dgm:t>
    </dgm:pt>
    <dgm:pt modelId="{5A2F0CA3-2F53-482B-B573-0B6A4DFC990B}" type="sibTrans" cxnId="{A59DB135-D010-4FCE-B424-2C79E45DDEDB}">
      <dgm:prSet/>
      <dgm:spPr/>
      <dgm:t>
        <a:bodyPr/>
        <a:lstStyle/>
        <a:p>
          <a:endParaRPr lang="es-ES"/>
        </a:p>
      </dgm:t>
    </dgm:pt>
    <dgm:pt modelId="{BCA2E540-6DA6-4E9A-AB55-F1B1FEA01A40}">
      <dgm:prSet phldrT="[Texto]"/>
      <dgm:spPr/>
      <dgm:t>
        <a:bodyPr/>
        <a:lstStyle/>
        <a:p>
          <a:r>
            <a:rPr lang="es-ES" dirty="0"/>
            <a:t>Prosperidad </a:t>
          </a:r>
        </a:p>
      </dgm:t>
    </dgm:pt>
    <dgm:pt modelId="{1DB49DF3-CE8B-4A4E-BFD9-876FE8CC04BD}" type="parTrans" cxnId="{48F99F1A-0632-4847-A4FB-9574538C704D}">
      <dgm:prSet/>
      <dgm:spPr/>
      <dgm:t>
        <a:bodyPr/>
        <a:lstStyle/>
        <a:p>
          <a:endParaRPr lang="es-ES"/>
        </a:p>
      </dgm:t>
    </dgm:pt>
    <dgm:pt modelId="{ABBF4BDB-D67B-46A1-96DD-7C088FE3A0BA}" type="sibTrans" cxnId="{48F99F1A-0632-4847-A4FB-9574538C704D}">
      <dgm:prSet/>
      <dgm:spPr/>
      <dgm:t>
        <a:bodyPr/>
        <a:lstStyle/>
        <a:p>
          <a:endParaRPr lang="es-ES"/>
        </a:p>
      </dgm:t>
    </dgm:pt>
    <dgm:pt modelId="{5CB52E69-68DE-4FC4-82DE-8AF596494BD3}">
      <dgm:prSet/>
      <dgm:spPr/>
      <dgm:t>
        <a:bodyPr/>
        <a:lstStyle/>
        <a:p>
          <a:r>
            <a:rPr lang="es-ES" dirty="0"/>
            <a:t>Adaptabilidad</a:t>
          </a:r>
        </a:p>
      </dgm:t>
    </dgm:pt>
    <dgm:pt modelId="{A094A40A-DA4A-452E-8373-56DC4586A1F6}" type="parTrans" cxnId="{D280E459-180A-4934-BD66-768E728596E4}">
      <dgm:prSet/>
      <dgm:spPr/>
      <dgm:t>
        <a:bodyPr/>
        <a:lstStyle/>
        <a:p>
          <a:endParaRPr lang="es-ES"/>
        </a:p>
      </dgm:t>
    </dgm:pt>
    <dgm:pt modelId="{C40431FF-88D4-4314-BC74-BE8C16212705}" type="sibTrans" cxnId="{D280E459-180A-4934-BD66-768E728596E4}">
      <dgm:prSet/>
      <dgm:spPr/>
      <dgm:t>
        <a:bodyPr/>
        <a:lstStyle/>
        <a:p>
          <a:endParaRPr lang="es-ES"/>
        </a:p>
      </dgm:t>
    </dgm:pt>
    <dgm:pt modelId="{D15EA416-EE66-49F4-89E5-CDC166D79ABD}" type="pres">
      <dgm:prSet presAssocID="{823F95B0-3FAE-44FE-AF38-54134D6D46C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4B3E0F0B-8A3F-44DA-B31B-BA6E4F83FA48}" type="pres">
      <dgm:prSet presAssocID="{31D46977-16ED-4EF7-B256-D54E080EC873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E392A9F7-8651-40C2-93E3-611AC8F80E85}" type="pres">
      <dgm:prSet presAssocID="{5EF7CF25-83EF-49D7-9A49-35D3FC2CFDB6}" presName="sibTrans" presStyleCnt="0"/>
      <dgm:spPr/>
    </dgm:pt>
    <dgm:pt modelId="{639B14B9-D7D4-4204-A62D-B6C9D2EFF89A}" type="pres">
      <dgm:prSet presAssocID="{9FE69BFE-0CE1-4A14-A691-D50AF3F24986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3AEEC60C-8C77-4865-B2FA-E149CE5779C4}" type="pres">
      <dgm:prSet presAssocID="{1FF92CC1-E6A9-4677-883D-FA36607C371A}" presName="sibTrans" presStyleCnt="0"/>
      <dgm:spPr/>
    </dgm:pt>
    <dgm:pt modelId="{4A36F5B8-0920-45DE-B033-C43F0CDC654F}" type="pres">
      <dgm:prSet presAssocID="{3BF0AFD9-A834-4B73-854A-15618D42FBF1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EA19BA26-9174-4C9C-B0FE-9C92AEB08C0B}" type="pres">
      <dgm:prSet presAssocID="{4B9EEE51-AAB8-46D9-83C6-A4F4AFEA51E4}" presName="sibTrans" presStyleCnt="0"/>
      <dgm:spPr/>
    </dgm:pt>
    <dgm:pt modelId="{1B456B62-8722-4867-AEB5-DA4A5BF4BF07}" type="pres">
      <dgm:prSet presAssocID="{D3090F79-E45E-4C11-B9A9-56C9D528CEBA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FA5D0A72-2824-487F-A8EA-1B9ACB5F6F98}" type="pres">
      <dgm:prSet presAssocID="{5A2F0CA3-2F53-482B-B573-0B6A4DFC990B}" presName="sibTrans" presStyleCnt="0"/>
      <dgm:spPr/>
    </dgm:pt>
    <dgm:pt modelId="{401AFED1-23ED-4FF2-AFBF-292BF41DE0E7}" type="pres">
      <dgm:prSet presAssocID="{5CB52E69-68DE-4FC4-82DE-8AF596494BD3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65128DFF-E3B6-4650-BDC0-4B014C715796}" type="pres">
      <dgm:prSet presAssocID="{C40431FF-88D4-4314-BC74-BE8C16212705}" presName="sibTrans" presStyleCnt="0"/>
      <dgm:spPr/>
    </dgm:pt>
    <dgm:pt modelId="{182788D7-FEFE-487D-A574-FC6300800928}" type="pres">
      <dgm:prSet presAssocID="{BCA2E540-6DA6-4E9A-AB55-F1B1FEA01A40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424A242F-6157-458D-AD5C-5FF90E6925C9}" type="presOf" srcId="{5CB52E69-68DE-4FC4-82DE-8AF596494BD3}" destId="{401AFED1-23ED-4FF2-AFBF-292BF41DE0E7}" srcOrd="0" destOrd="0" presId="urn:microsoft.com/office/officeart/2005/8/layout/default"/>
    <dgm:cxn modelId="{931E5F82-7CD2-4416-920B-0708693F6D1C}" type="presOf" srcId="{3BF0AFD9-A834-4B73-854A-15618D42FBF1}" destId="{4A36F5B8-0920-45DE-B033-C43F0CDC654F}" srcOrd="0" destOrd="0" presId="urn:microsoft.com/office/officeart/2005/8/layout/default"/>
    <dgm:cxn modelId="{CFCF013F-AD0A-402D-95A9-33D5748F236A}" srcId="{823F95B0-3FAE-44FE-AF38-54134D6D46CF}" destId="{3BF0AFD9-A834-4B73-854A-15618D42FBF1}" srcOrd="2" destOrd="0" parTransId="{4F2F3FE7-3C13-409D-A28C-EBBF7C0B1391}" sibTransId="{4B9EEE51-AAB8-46D9-83C6-A4F4AFEA51E4}"/>
    <dgm:cxn modelId="{0A93E707-1378-4E3C-9857-67B5E688110F}" type="presOf" srcId="{31D46977-16ED-4EF7-B256-D54E080EC873}" destId="{4B3E0F0B-8A3F-44DA-B31B-BA6E4F83FA48}" srcOrd="0" destOrd="0" presId="urn:microsoft.com/office/officeart/2005/8/layout/default"/>
    <dgm:cxn modelId="{D280E459-180A-4934-BD66-768E728596E4}" srcId="{823F95B0-3FAE-44FE-AF38-54134D6D46CF}" destId="{5CB52E69-68DE-4FC4-82DE-8AF596494BD3}" srcOrd="4" destOrd="0" parTransId="{A094A40A-DA4A-452E-8373-56DC4586A1F6}" sibTransId="{C40431FF-88D4-4314-BC74-BE8C16212705}"/>
    <dgm:cxn modelId="{5ECF9D5D-EBDA-42F0-8AB6-B730162AA214}" srcId="{823F95B0-3FAE-44FE-AF38-54134D6D46CF}" destId="{9FE69BFE-0CE1-4A14-A691-D50AF3F24986}" srcOrd="1" destOrd="0" parTransId="{3CD036F6-A9FF-4062-B31A-B5EADA326E5E}" sibTransId="{1FF92CC1-E6A9-4677-883D-FA36607C371A}"/>
    <dgm:cxn modelId="{13786C04-313E-44F4-89F3-820259774035}" type="presOf" srcId="{D3090F79-E45E-4C11-B9A9-56C9D528CEBA}" destId="{1B456B62-8722-4867-AEB5-DA4A5BF4BF07}" srcOrd="0" destOrd="0" presId="urn:microsoft.com/office/officeart/2005/8/layout/default"/>
    <dgm:cxn modelId="{592C3AA7-5CAD-4A25-91F8-A53F011A982B}" srcId="{823F95B0-3FAE-44FE-AF38-54134D6D46CF}" destId="{31D46977-16ED-4EF7-B256-D54E080EC873}" srcOrd="0" destOrd="0" parTransId="{16F1C2E0-BF00-46EE-97A1-461D366BEED5}" sibTransId="{5EF7CF25-83EF-49D7-9A49-35D3FC2CFDB6}"/>
    <dgm:cxn modelId="{E5F53078-8A87-434B-B970-B428B30CA72D}" type="presOf" srcId="{9FE69BFE-0CE1-4A14-A691-D50AF3F24986}" destId="{639B14B9-D7D4-4204-A62D-B6C9D2EFF89A}" srcOrd="0" destOrd="0" presId="urn:microsoft.com/office/officeart/2005/8/layout/default"/>
    <dgm:cxn modelId="{0ABC7397-556C-4F6C-BC6D-CC453DF780E4}" type="presOf" srcId="{823F95B0-3FAE-44FE-AF38-54134D6D46CF}" destId="{D15EA416-EE66-49F4-89E5-CDC166D79ABD}" srcOrd="0" destOrd="0" presId="urn:microsoft.com/office/officeart/2005/8/layout/default"/>
    <dgm:cxn modelId="{A59DB135-D010-4FCE-B424-2C79E45DDEDB}" srcId="{823F95B0-3FAE-44FE-AF38-54134D6D46CF}" destId="{D3090F79-E45E-4C11-B9A9-56C9D528CEBA}" srcOrd="3" destOrd="0" parTransId="{BCA97218-A2DA-4B75-AD28-6CCE8A43B225}" sibTransId="{5A2F0CA3-2F53-482B-B573-0B6A4DFC990B}"/>
    <dgm:cxn modelId="{20168EEB-709D-48BD-A886-A3990949C748}" type="presOf" srcId="{BCA2E540-6DA6-4E9A-AB55-F1B1FEA01A40}" destId="{182788D7-FEFE-487D-A574-FC6300800928}" srcOrd="0" destOrd="0" presId="urn:microsoft.com/office/officeart/2005/8/layout/default"/>
    <dgm:cxn modelId="{48F99F1A-0632-4847-A4FB-9574538C704D}" srcId="{823F95B0-3FAE-44FE-AF38-54134D6D46CF}" destId="{BCA2E540-6DA6-4E9A-AB55-F1B1FEA01A40}" srcOrd="5" destOrd="0" parTransId="{1DB49DF3-CE8B-4A4E-BFD9-876FE8CC04BD}" sibTransId="{ABBF4BDB-D67B-46A1-96DD-7C088FE3A0BA}"/>
    <dgm:cxn modelId="{542FA4DD-6434-4110-BF14-545D3278231E}" type="presParOf" srcId="{D15EA416-EE66-49F4-89E5-CDC166D79ABD}" destId="{4B3E0F0B-8A3F-44DA-B31B-BA6E4F83FA48}" srcOrd="0" destOrd="0" presId="urn:microsoft.com/office/officeart/2005/8/layout/default"/>
    <dgm:cxn modelId="{02928243-F319-4F96-977B-F951143C33BB}" type="presParOf" srcId="{D15EA416-EE66-49F4-89E5-CDC166D79ABD}" destId="{E392A9F7-8651-40C2-93E3-611AC8F80E85}" srcOrd="1" destOrd="0" presId="urn:microsoft.com/office/officeart/2005/8/layout/default"/>
    <dgm:cxn modelId="{E044F0A6-347D-4F87-8D58-78CE447934B7}" type="presParOf" srcId="{D15EA416-EE66-49F4-89E5-CDC166D79ABD}" destId="{639B14B9-D7D4-4204-A62D-B6C9D2EFF89A}" srcOrd="2" destOrd="0" presId="urn:microsoft.com/office/officeart/2005/8/layout/default"/>
    <dgm:cxn modelId="{01167374-8474-4448-8153-78D4438DFFDC}" type="presParOf" srcId="{D15EA416-EE66-49F4-89E5-CDC166D79ABD}" destId="{3AEEC60C-8C77-4865-B2FA-E149CE5779C4}" srcOrd="3" destOrd="0" presId="urn:microsoft.com/office/officeart/2005/8/layout/default"/>
    <dgm:cxn modelId="{C74B44A9-B4DE-4A81-9998-9ADEE805ABD7}" type="presParOf" srcId="{D15EA416-EE66-49F4-89E5-CDC166D79ABD}" destId="{4A36F5B8-0920-45DE-B033-C43F0CDC654F}" srcOrd="4" destOrd="0" presId="urn:microsoft.com/office/officeart/2005/8/layout/default"/>
    <dgm:cxn modelId="{596ED42A-741E-4F91-81C0-67B174A530E8}" type="presParOf" srcId="{D15EA416-EE66-49F4-89E5-CDC166D79ABD}" destId="{EA19BA26-9174-4C9C-B0FE-9C92AEB08C0B}" srcOrd="5" destOrd="0" presId="urn:microsoft.com/office/officeart/2005/8/layout/default"/>
    <dgm:cxn modelId="{78E6B664-A0A6-431A-9AFD-B21A8C439DE3}" type="presParOf" srcId="{D15EA416-EE66-49F4-89E5-CDC166D79ABD}" destId="{1B456B62-8722-4867-AEB5-DA4A5BF4BF07}" srcOrd="6" destOrd="0" presId="urn:microsoft.com/office/officeart/2005/8/layout/default"/>
    <dgm:cxn modelId="{A77EF824-2EBF-4D98-BA6F-29C72BB38B27}" type="presParOf" srcId="{D15EA416-EE66-49F4-89E5-CDC166D79ABD}" destId="{FA5D0A72-2824-487F-A8EA-1B9ACB5F6F98}" srcOrd="7" destOrd="0" presId="urn:microsoft.com/office/officeart/2005/8/layout/default"/>
    <dgm:cxn modelId="{29404E5D-5A54-48FB-B2AC-EAD2E22EB99B}" type="presParOf" srcId="{D15EA416-EE66-49F4-89E5-CDC166D79ABD}" destId="{401AFED1-23ED-4FF2-AFBF-292BF41DE0E7}" srcOrd="8" destOrd="0" presId="urn:microsoft.com/office/officeart/2005/8/layout/default"/>
    <dgm:cxn modelId="{497CABEE-4F92-4A7C-AC82-3BEA284E58AF}" type="presParOf" srcId="{D15EA416-EE66-49F4-89E5-CDC166D79ABD}" destId="{65128DFF-E3B6-4650-BDC0-4B014C715796}" srcOrd="9" destOrd="0" presId="urn:microsoft.com/office/officeart/2005/8/layout/default"/>
    <dgm:cxn modelId="{BE0CC013-1DE1-4841-8C34-CCEDBE33B4A9}" type="presParOf" srcId="{D15EA416-EE66-49F4-89E5-CDC166D79ABD}" destId="{182788D7-FEFE-487D-A574-FC6300800928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84ABA5D-717D-411F-B06D-90047B67D84D}" type="doc">
      <dgm:prSet loTypeId="urn:microsoft.com/office/officeart/2005/8/layout/default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s-ES"/>
        </a:p>
      </dgm:t>
    </dgm:pt>
    <dgm:pt modelId="{5050C4A6-8D0D-4BDD-9D94-E336629B510B}">
      <dgm:prSet phldrT="[Texto]"/>
      <dgm:spPr/>
      <dgm:t>
        <a:bodyPr/>
        <a:lstStyle/>
        <a:p>
          <a:r>
            <a:rPr lang="es-ES" dirty="0"/>
            <a:t>Cuaderno de trabajo en el salón </a:t>
          </a:r>
        </a:p>
      </dgm:t>
    </dgm:pt>
    <dgm:pt modelId="{BD02BC80-0B85-4D94-902B-A9CC3E6A139F}" type="parTrans" cxnId="{B31B6168-4A8A-4757-8B0B-F81570AAF44B}">
      <dgm:prSet/>
      <dgm:spPr/>
      <dgm:t>
        <a:bodyPr/>
        <a:lstStyle/>
        <a:p>
          <a:endParaRPr lang="es-ES"/>
        </a:p>
      </dgm:t>
    </dgm:pt>
    <dgm:pt modelId="{75F26FD9-DE34-4AE1-BB56-8DB104B86EC6}" type="sibTrans" cxnId="{B31B6168-4A8A-4757-8B0B-F81570AAF44B}">
      <dgm:prSet/>
      <dgm:spPr/>
      <dgm:t>
        <a:bodyPr/>
        <a:lstStyle/>
        <a:p>
          <a:endParaRPr lang="es-ES"/>
        </a:p>
      </dgm:t>
    </dgm:pt>
    <dgm:pt modelId="{6215E1B2-A2D5-4F10-8786-C51690683735}">
      <dgm:prSet phldrT="[Texto]"/>
      <dgm:spPr/>
      <dgm:t>
        <a:bodyPr/>
        <a:lstStyle/>
        <a:p>
          <a:r>
            <a:rPr lang="es-ES" dirty="0"/>
            <a:t>Cuaderno  de trabajo en casa</a:t>
          </a:r>
        </a:p>
      </dgm:t>
    </dgm:pt>
    <dgm:pt modelId="{7B831DB8-F486-4749-A17A-3D33F0189956}" type="parTrans" cxnId="{516D1F60-8D69-464D-A852-905C281544BB}">
      <dgm:prSet/>
      <dgm:spPr/>
      <dgm:t>
        <a:bodyPr/>
        <a:lstStyle/>
        <a:p>
          <a:endParaRPr lang="es-ES"/>
        </a:p>
      </dgm:t>
    </dgm:pt>
    <dgm:pt modelId="{FD935A6D-FB5A-4D4E-8B2D-4472E1BE21E1}" type="sibTrans" cxnId="{516D1F60-8D69-464D-A852-905C281544BB}">
      <dgm:prSet/>
      <dgm:spPr/>
      <dgm:t>
        <a:bodyPr/>
        <a:lstStyle/>
        <a:p>
          <a:endParaRPr lang="es-ES"/>
        </a:p>
      </dgm:t>
    </dgm:pt>
    <dgm:pt modelId="{9A2509A2-4227-4D21-9D7A-C3235AECBC5B}">
      <dgm:prSet phldrT="[Texto]"/>
      <dgm:spPr/>
      <dgm:t>
        <a:bodyPr/>
        <a:lstStyle/>
        <a:p>
          <a:r>
            <a:rPr lang="es-ES" dirty="0"/>
            <a:t>Cuaderno de trabajo en inglés</a:t>
          </a:r>
        </a:p>
      </dgm:t>
    </dgm:pt>
    <dgm:pt modelId="{5CEB494B-7F70-4AFA-AFDE-06B7DA987A4A}" type="parTrans" cxnId="{D71DD089-2767-4B68-BA37-DE039AB02D0D}">
      <dgm:prSet/>
      <dgm:spPr/>
      <dgm:t>
        <a:bodyPr/>
        <a:lstStyle/>
        <a:p>
          <a:endParaRPr lang="es-ES"/>
        </a:p>
      </dgm:t>
    </dgm:pt>
    <dgm:pt modelId="{658DB243-FA5F-43A9-9F2C-22A5ED846060}" type="sibTrans" cxnId="{D71DD089-2767-4B68-BA37-DE039AB02D0D}">
      <dgm:prSet/>
      <dgm:spPr/>
      <dgm:t>
        <a:bodyPr/>
        <a:lstStyle/>
        <a:p>
          <a:endParaRPr lang="es-ES"/>
        </a:p>
      </dgm:t>
    </dgm:pt>
    <dgm:pt modelId="{DE03A804-7A41-4239-ABC1-E036A87C9008}">
      <dgm:prSet phldrT="[Texto]"/>
      <dgm:spPr/>
      <dgm:t>
        <a:bodyPr/>
        <a:lstStyle/>
        <a:p>
          <a:r>
            <a:rPr lang="es-ES" dirty="0"/>
            <a:t>Pruebas evaluar </a:t>
          </a:r>
        </a:p>
      </dgm:t>
    </dgm:pt>
    <dgm:pt modelId="{B3CA195A-D049-4452-B5B9-113942DBBAFA}" type="parTrans" cxnId="{E0046DD5-18A0-4217-8131-E6BBA59A9570}">
      <dgm:prSet/>
      <dgm:spPr/>
      <dgm:t>
        <a:bodyPr/>
        <a:lstStyle/>
        <a:p>
          <a:endParaRPr lang="es-ES"/>
        </a:p>
      </dgm:t>
    </dgm:pt>
    <dgm:pt modelId="{64D8CA31-166E-4773-AFF5-EF7B8556219D}" type="sibTrans" cxnId="{E0046DD5-18A0-4217-8131-E6BBA59A9570}">
      <dgm:prSet/>
      <dgm:spPr/>
      <dgm:t>
        <a:bodyPr/>
        <a:lstStyle/>
        <a:p>
          <a:endParaRPr lang="es-ES"/>
        </a:p>
      </dgm:t>
    </dgm:pt>
    <dgm:pt modelId="{130BCF7A-36FF-44F6-80B8-EC3FB7813A0F}" type="pres">
      <dgm:prSet presAssocID="{784ABA5D-717D-411F-B06D-90047B67D84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44BFF676-0381-4222-A2B7-813977993C52}" type="pres">
      <dgm:prSet presAssocID="{5050C4A6-8D0D-4BDD-9D94-E336629B510B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8D3630A0-3940-4F43-B95A-2CE255E9EE9E}" type="pres">
      <dgm:prSet presAssocID="{75F26FD9-DE34-4AE1-BB56-8DB104B86EC6}" presName="sibTrans" presStyleCnt="0"/>
      <dgm:spPr/>
    </dgm:pt>
    <dgm:pt modelId="{A2DC2C04-BF52-4448-B878-B344274131DA}" type="pres">
      <dgm:prSet presAssocID="{6215E1B2-A2D5-4F10-8786-C51690683735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1FBAED11-92AF-43C2-815F-D743DA0F6EC3}" type="pres">
      <dgm:prSet presAssocID="{FD935A6D-FB5A-4D4E-8B2D-4472E1BE21E1}" presName="sibTrans" presStyleCnt="0"/>
      <dgm:spPr/>
    </dgm:pt>
    <dgm:pt modelId="{B91147E6-C1B9-4626-98C3-25D0B82D942A}" type="pres">
      <dgm:prSet presAssocID="{9A2509A2-4227-4D21-9D7A-C3235AECBC5B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727ECDB4-C0C4-4B30-870C-D65878709A33}" type="pres">
      <dgm:prSet presAssocID="{658DB243-FA5F-43A9-9F2C-22A5ED846060}" presName="sibTrans" presStyleCnt="0"/>
      <dgm:spPr/>
    </dgm:pt>
    <dgm:pt modelId="{F064F079-EDFE-40B3-AE7B-546AD9A15555}" type="pres">
      <dgm:prSet presAssocID="{DE03A804-7A41-4239-ABC1-E036A87C9008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D030FC69-EA70-49AA-A926-87C38AC7E07A}" type="presOf" srcId="{784ABA5D-717D-411F-B06D-90047B67D84D}" destId="{130BCF7A-36FF-44F6-80B8-EC3FB7813A0F}" srcOrd="0" destOrd="0" presId="urn:microsoft.com/office/officeart/2005/8/layout/default"/>
    <dgm:cxn modelId="{D71DD089-2767-4B68-BA37-DE039AB02D0D}" srcId="{784ABA5D-717D-411F-B06D-90047B67D84D}" destId="{9A2509A2-4227-4D21-9D7A-C3235AECBC5B}" srcOrd="2" destOrd="0" parTransId="{5CEB494B-7F70-4AFA-AFDE-06B7DA987A4A}" sibTransId="{658DB243-FA5F-43A9-9F2C-22A5ED846060}"/>
    <dgm:cxn modelId="{84E01260-B0D4-4823-87AB-E10BC898B442}" type="presOf" srcId="{DE03A804-7A41-4239-ABC1-E036A87C9008}" destId="{F064F079-EDFE-40B3-AE7B-546AD9A15555}" srcOrd="0" destOrd="0" presId="urn:microsoft.com/office/officeart/2005/8/layout/default"/>
    <dgm:cxn modelId="{E0046DD5-18A0-4217-8131-E6BBA59A9570}" srcId="{784ABA5D-717D-411F-B06D-90047B67D84D}" destId="{DE03A804-7A41-4239-ABC1-E036A87C9008}" srcOrd="3" destOrd="0" parTransId="{B3CA195A-D049-4452-B5B9-113942DBBAFA}" sibTransId="{64D8CA31-166E-4773-AFF5-EF7B8556219D}"/>
    <dgm:cxn modelId="{AB8623CF-46C1-4CF9-987B-8A6BC56A284C}" type="presOf" srcId="{6215E1B2-A2D5-4F10-8786-C51690683735}" destId="{A2DC2C04-BF52-4448-B878-B344274131DA}" srcOrd="0" destOrd="0" presId="urn:microsoft.com/office/officeart/2005/8/layout/default"/>
    <dgm:cxn modelId="{B31B6168-4A8A-4757-8B0B-F81570AAF44B}" srcId="{784ABA5D-717D-411F-B06D-90047B67D84D}" destId="{5050C4A6-8D0D-4BDD-9D94-E336629B510B}" srcOrd="0" destOrd="0" parTransId="{BD02BC80-0B85-4D94-902B-A9CC3E6A139F}" sibTransId="{75F26FD9-DE34-4AE1-BB56-8DB104B86EC6}"/>
    <dgm:cxn modelId="{516D1F60-8D69-464D-A852-905C281544BB}" srcId="{784ABA5D-717D-411F-B06D-90047B67D84D}" destId="{6215E1B2-A2D5-4F10-8786-C51690683735}" srcOrd="1" destOrd="0" parTransId="{7B831DB8-F486-4749-A17A-3D33F0189956}" sibTransId="{FD935A6D-FB5A-4D4E-8B2D-4472E1BE21E1}"/>
    <dgm:cxn modelId="{EF8C8C0C-224B-411C-A5DF-770695CF8FB5}" type="presOf" srcId="{9A2509A2-4227-4D21-9D7A-C3235AECBC5B}" destId="{B91147E6-C1B9-4626-98C3-25D0B82D942A}" srcOrd="0" destOrd="0" presId="urn:microsoft.com/office/officeart/2005/8/layout/default"/>
    <dgm:cxn modelId="{5155EAD0-9882-4772-8591-D39A63F4FAF3}" type="presOf" srcId="{5050C4A6-8D0D-4BDD-9D94-E336629B510B}" destId="{44BFF676-0381-4222-A2B7-813977993C52}" srcOrd="0" destOrd="0" presId="urn:microsoft.com/office/officeart/2005/8/layout/default"/>
    <dgm:cxn modelId="{576E3793-190E-4F93-89E9-5DE148397560}" type="presParOf" srcId="{130BCF7A-36FF-44F6-80B8-EC3FB7813A0F}" destId="{44BFF676-0381-4222-A2B7-813977993C52}" srcOrd="0" destOrd="0" presId="urn:microsoft.com/office/officeart/2005/8/layout/default"/>
    <dgm:cxn modelId="{2A7752FA-FF02-4CB0-AF1E-2CE127944C5F}" type="presParOf" srcId="{130BCF7A-36FF-44F6-80B8-EC3FB7813A0F}" destId="{8D3630A0-3940-4F43-B95A-2CE255E9EE9E}" srcOrd="1" destOrd="0" presId="urn:microsoft.com/office/officeart/2005/8/layout/default"/>
    <dgm:cxn modelId="{919AFF95-F275-420A-860C-5CF50BB05AB4}" type="presParOf" srcId="{130BCF7A-36FF-44F6-80B8-EC3FB7813A0F}" destId="{A2DC2C04-BF52-4448-B878-B344274131DA}" srcOrd="2" destOrd="0" presId="urn:microsoft.com/office/officeart/2005/8/layout/default"/>
    <dgm:cxn modelId="{4A9CA14B-5B8A-46E1-96B6-B128282E28E5}" type="presParOf" srcId="{130BCF7A-36FF-44F6-80B8-EC3FB7813A0F}" destId="{1FBAED11-92AF-43C2-815F-D743DA0F6EC3}" srcOrd="3" destOrd="0" presId="urn:microsoft.com/office/officeart/2005/8/layout/default"/>
    <dgm:cxn modelId="{61B362CB-A24F-43A4-A0DF-35EF74510E4D}" type="presParOf" srcId="{130BCF7A-36FF-44F6-80B8-EC3FB7813A0F}" destId="{B91147E6-C1B9-4626-98C3-25D0B82D942A}" srcOrd="4" destOrd="0" presId="urn:microsoft.com/office/officeart/2005/8/layout/default"/>
    <dgm:cxn modelId="{922001CF-5276-4A91-A4EF-8D0FB82D1A60}" type="presParOf" srcId="{130BCF7A-36FF-44F6-80B8-EC3FB7813A0F}" destId="{727ECDB4-C0C4-4B30-870C-D65878709A33}" srcOrd="5" destOrd="0" presId="urn:microsoft.com/office/officeart/2005/8/layout/default"/>
    <dgm:cxn modelId="{9E5A03F0-0658-48DB-B53D-02A065949A50}" type="presParOf" srcId="{130BCF7A-36FF-44F6-80B8-EC3FB7813A0F}" destId="{F064F079-EDFE-40B3-AE7B-546AD9A15555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34BFB42-0DC6-49C6-A5D6-596A3A70D4A7}" type="doc">
      <dgm:prSet loTypeId="urn:microsoft.com/office/officeart/2005/8/layout/vList6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es-ES"/>
        </a:p>
      </dgm:t>
    </dgm:pt>
    <dgm:pt modelId="{7D26482C-1996-4E1E-AC87-415CDA72C320}">
      <dgm:prSet phldrT="[Texto]" custT="1"/>
      <dgm:spPr/>
      <dgm:t>
        <a:bodyPr/>
        <a:lstStyle/>
        <a:p>
          <a:r>
            <a:rPr lang="es-ES" sz="3000" b="1" dirty="0">
              <a:solidFill>
                <a:schemeClr val="tx1"/>
              </a:solidFill>
              <a:latin typeface="Arial Black" panose="020B0A04020102020204" pitchFamily="34" charset="0"/>
            </a:rPr>
            <a:t>PRIMERA FASE </a:t>
          </a:r>
        </a:p>
      </dgm:t>
    </dgm:pt>
    <dgm:pt modelId="{689679B2-21DE-462C-B6BE-1D56ECAF298F}" type="parTrans" cxnId="{EC74A3A9-76EE-4812-9CF3-7791155514D7}">
      <dgm:prSet/>
      <dgm:spPr/>
      <dgm:t>
        <a:bodyPr/>
        <a:lstStyle/>
        <a:p>
          <a:endParaRPr lang="es-ES"/>
        </a:p>
      </dgm:t>
    </dgm:pt>
    <dgm:pt modelId="{6B9473B3-DB4C-4FE5-9F40-592C94093BC4}" type="sibTrans" cxnId="{EC74A3A9-76EE-4812-9CF3-7791155514D7}">
      <dgm:prSet/>
      <dgm:spPr/>
      <dgm:t>
        <a:bodyPr/>
        <a:lstStyle/>
        <a:p>
          <a:endParaRPr lang="es-ES"/>
        </a:p>
      </dgm:t>
    </dgm:pt>
    <dgm:pt modelId="{B2714DA4-FA87-40D1-8E33-853F4FE83C13}">
      <dgm:prSet phldrT="[Texto]" custT="1"/>
      <dgm:spPr/>
      <dgm:t>
        <a:bodyPr/>
        <a:lstStyle/>
        <a:p>
          <a:r>
            <a:rPr lang="es-ES" sz="2500" i="1" dirty="0">
              <a:latin typeface="Arial Black" panose="020B0A04020102020204" pitchFamily="34" charset="0"/>
            </a:rPr>
            <a:t>Autodiagnóstico De Las Necesidades</a:t>
          </a:r>
        </a:p>
      </dgm:t>
    </dgm:pt>
    <dgm:pt modelId="{180FB989-9E37-4DF5-A704-0F883A6C6215}" type="parTrans" cxnId="{D75C5E65-165A-482E-9861-C3D3AAB1D531}">
      <dgm:prSet/>
      <dgm:spPr/>
      <dgm:t>
        <a:bodyPr/>
        <a:lstStyle/>
        <a:p>
          <a:endParaRPr lang="es-ES"/>
        </a:p>
      </dgm:t>
    </dgm:pt>
    <dgm:pt modelId="{1CCA9C27-EB7D-4DE8-9FE5-2C808355C2BD}" type="sibTrans" cxnId="{D75C5E65-165A-482E-9861-C3D3AAB1D531}">
      <dgm:prSet/>
      <dgm:spPr/>
      <dgm:t>
        <a:bodyPr/>
        <a:lstStyle/>
        <a:p>
          <a:endParaRPr lang="es-ES"/>
        </a:p>
      </dgm:t>
    </dgm:pt>
    <dgm:pt modelId="{7DE91D04-D899-4F03-BE08-5B27AF2334D9}">
      <dgm:prSet phldrT="[Texto]" custT="1"/>
      <dgm:spPr/>
      <dgm:t>
        <a:bodyPr/>
        <a:lstStyle/>
        <a:p>
          <a:r>
            <a:rPr lang="es-ES" sz="3000" b="1" dirty="0">
              <a:solidFill>
                <a:schemeClr val="tx1"/>
              </a:solidFill>
              <a:latin typeface="Arial Black" panose="020B0A04020102020204" pitchFamily="34" charset="0"/>
            </a:rPr>
            <a:t>SEGUNDA FASE</a:t>
          </a:r>
        </a:p>
      </dgm:t>
    </dgm:pt>
    <dgm:pt modelId="{1BBC7462-F5C9-483D-ADDB-DC1591271E6C}" type="parTrans" cxnId="{AC70A16F-69DF-497B-AD85-BC3C5822ADF3}">
      <dgm:prSet/>
      <dgm:spPr/>
      <dgm:t>
        <a:bodyPr/>
        <a:lstStyle/>
        <a:p>
          <a:endParaRPr lang="es-ES"/>
        </a:p>
      </dgm:t>
    </dgm:pt>
    <dgm:pt modelId="{16BA5429-E30A-4E13-AB18-7FBF466B482F}" type="sibTrans" cxnId="{AC70A16F-69DF-497B-AD85-BC3C5822ADF3}">
      <dgm:prSet/>
      <dgm:spPr/>
      <dgm:t>
        <a:bodyPr/>
        <a:lstStyle/>
        <a:p>
          <a:endParaRPr lang="es-ES"/>
        </a:p>
      </dgm:t>
    </dgm:pt>
    <dgm:pt modelId="{60DEB136-C7D6-4AE7-A24E-20911709DF3D}">
      <dgm:prSet phldrT="[Texto]" custT="1"/>
      <dgm:spPr/>
      <dgm:t>
        <a:bodyPr/>
        <a:lstStyle/>
        <a:p>
          <a:r>
            <a:rPr lang="es-ES" sz="2500" b="1" i="1" dirty="0"/>
            <a:t>Selección de MEF ajustados a las necesidades municipales</a:t>
          </a:r>
          <a:endParaRPr lang="es-ES" sz="2500" dirty="0"/>
        </a:p>
      </dgm:t>
    </dgm:pt>
    <dgm:pt modelId="{5B86B107-F2B4-4C9C-AA2D-F91E57D9F8D2}" type="parTrans" cxnId="{F6A6B150-0BB7-4651-8868-A93A6791A4E2}">
      <dgm:prSet/>
      <dgm:spPr/>
      <dgm:t>
        <a:bodyPr/>
        <a:lstStyle/>
        <a:p>
          <a:endParaRPr lang="es-ES"/>
        </a:p>
      </dgm:t>
    </dgm:pt>
    <dgm:pt modelId="{2CBD0949-BBAF-4C2C-91A0-00612560CDF0}" type="sibTrans" cxnId="{F6A6B150-0BB7-4651-8868-A93A6791A4E2}">
      <dgm:prSet/>
      <dgm:spPr/>
      <dgm:t>
        <a:bodyPr/>
        <a:lstStyle/>
        <a:p>
          <a:endParaRPr lang="es-ES"/>
        </a:p>
      </dgm:t>
    </dgm:pt>
    <dgm:pt modelId="{6AB20BF1-E236-475F-BD49-A30028F58EDC}">
      <dgm:prSet phldrT="[Texto]" custT="1"/>
      <dgm:spPr/>
      <dgm:t>
        <a:bodyPr/>
        <a:lstStyle/>
        <a:p>
          <a:r>
            <a:rPr lang="es-ES" sz="2500" i="1" dirty="0">
              <a:latin typeface="Arial Black" panose="020B0A04020102020204" pitchFamily="34" charset="0"/>
            </a:rPr>
            <a:t>Recursos </a:t>
          </a:r>
        </a:p>
      </dgm:t>
    </dgm:pt>
    <dgm:pt modelId="{DCB1B416-DA86-4144-B46C-11BA591B2FBF}" type="sibTrans" cxnId="{ED100F73-68F2-494B-96FD-1EBC61635288}">
      <dgm:prSet/>
      <dgm:spPr/>
      <dgm:t>
        <a:bodyPr/>
        <a:lstStyle/>
        <a:p>
          <a:endParaRPr lang="es-ES"/>
        </a:p>
      </dgm:t>
    </dgm:pt>
    <dgm:pt modelId="{E313A3D2-60C8-4C16-A30E-1F4EAE02AAED}" type="parTrans" cxnId="{ED100F73-68F2-494B-96FD-1EBC61635288}">
      <dgm:prSet/>
      <dgm:spPr/>
      <dgm:t>
        <a:bodyPr/>
        <a:lstStyle/>
        <a:p>
          <a:endParaRPr lang="es-ES"/>
        </a:p>
      </dgm:t>
    </dgm:pt>
    <dgm:pt modelId="{6C7C448A-9B78-4D6C-A2C4-78DBAA0AAC8C}" type="pres">
      <dgm:prSet presAssocID="{234BFB42-0DC6-49C6-A5D6-596A3A70D4A7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s-CO"/>
        </a:p>
      </dgm:t>
    </dgm:pt>
    <dgm:pt modelId="{182206F0-9FFC-453D-824E-879911823D48}" type="pres">
      <dgm:prSet presAssocID="{7D26482C-1996-4E1E-AC87-415CDA72C320}" presName="linNode" presStyleCnt="0"/>
      <dgm:spPr/>
    </dgm:pt>
    <dgm:pt modelId="{7DF61E79-F4B2-49D9-A5D4-0F981AE99108}" type="pres">
      <dgm:prSet presAssocID="{7D26482C-1996-4E1E-AC87-415CDA72C320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7FB3C213-5ABD-4E28-8E3A-2BD2AC7D5B7D}" type="pres">
      <dgm:prSet presAssocID="{7D26482C-1996-4E1E-AC87-415CDA72C320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6A327A6E-6327-43ED-8063-B2E5A8A50C1A}" type="pres">
      <dgm:prSet presAssocID="{6B9473B3-DB4C-4FE5-9F40-592C94093BC4}" presName="spacing" presStyleCnt="0"/>
      <dgm:spPr/>
    </dgm:pt>
    <dgm:pt modelId="{A4F06945-BAE1-4DCC-A4B8-D3F9013E172E}" type="pres">
      <dgm:prSet presAssocID="{7DE91D04-D899-4F03-BE08-5B27AF2334D9}" presName="linNode" presStyleCnt="0"/>
      <dgm:spPr/>
    </dgm:pt>
    <dgm:pt modelId="{3B71FCD9-DB02-4F4B-BF0D-75329B5EB341}" type="pres">
      <dgm:prSet presAssocID="{7DE91D04-D899-4F03-BE08-5B27AF2334D9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9EEACB38-4461-4657-B793-D947DE8E149F}" type="pres">
      <dgm:prSet presAssocID="{7DE91D04-D899-4F03-BE08-5B27AF2334D9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F6A6B150-0BB7-4651-8868-A93A6791A4E2}" srcId="{7DE91D04-D899-4F03-BE08-5B27AF2334D9}" destId="{60DEB136-C7D6-4AE7-A24E-20911709DF3D}" srcOrd="0" destOrd="0" parTransId="{5B86B107-F2B4-4C9C-AA2D-F91E57D9F8D2}" sibTransId="{2CBD0949-BBAF-4C2C-91A0-00612560CDF0}"/>
    <dgm:cxn modelId="{41C732B7-4C6D-453B-A101-74E730EFF0C1}" type="presOf" srcId="{B2714DA4-FA87-40D1-8E33-853F4FE83C13}" destId="{7FB3C213-5ABD-4E28-8E3A-2BD2AC7D5B7D}" srcOrd="0" destOrd="0" presId="urn:microsoft.com/office/officeart/2005/8/layout/vList6"/>
    <dgm:cxn modelId="{D25C66F9-A0A0-45BD-81A6-840D8C296E7F}" type="presOf" srcId="{7DE91D04-D899-4F03-BE08-5B27AF2334D9}" destId="{3B71FCD9-DB02-4F4B-BF0D-75329B5EB341}" srcOrd="0" destOrd="0" presId="urn:microsoft.com/office/officeart/2005/8/layout/vList6"/>
    <dgm:cxn modelId="{48DF4287-066E-45DE-BF7C-F04633FD862F}" type="presOf" srcId="{60DEB136-C7D6-4AE7-A24E-20911709DF3D}" destId="{9EEACB38-4461-4657-B793-D947DE8E149F}" srcOrd="0" destOrd="0" presId="urn:microsoft.com/office/officeart/2005/8/layout/vList6"/>
    <dgm:cxn modelId="{2EE9169C-2076-4C5A-BB9E-E3733E1BC06F}" type="presOf" srcId="{6AB20BF1-E236-475F-BD49-A30028F58EDC}" destId="{7FB3C213-5ABD-4E28-8E3A-2BD2AC7D5B7D}" srcOrd="0" destOrd="1" presId="urn:microsoft.com/office/officeart/2005/8/layout/vList6"/>
    <dgm:cxn modelId="{C233EAC6-BBDD-47DE-8ACF-6EB23F96EEE0}" type="presOf" srcId="{7D26482C-1996-4E1E-AC87-415CDA72C320}" destId="{7DF61E79-F4B2-49D9-A5D4-0F981AE99108}" srcOrd="0" destOrd="0" presId="urn:microsoft.com/office/officeart/2005/8/layout/vList6"/>
    <dgm:cxn modelId="{AC70A16F-69DF-497B-AD85-BC3C5822ADF3}" srcId="{234BFB42-0DC6-49C6-A5D6-596A3A70D4A7}" destId="{7DE91D04-D899-4F03-BE08-5B27AF2334D9}" srcOrd="1" destOrd="0" parTransId="{1BBC7462-F5C9-483D-ADDB-DC1591271E6C}" sibTransId="{16BA5429-E30A-4E13-AB18-7FBF466B482F}"/>
    <dgm:cxn modelId="{EC74A3A9-76EE-4812-9CF3-7791155514D7}" srcId="{234BFB42-0DC6-49C6-A5D6-596A3A70D4A7}" destId="{7D26482C-1996-4E1E-AC87-415CDA72C320}" srcOrd="0" destOrd="0" parTransId="{689679B2-21DE-462C-B6BE-1D56ECAF298F}" sibTransId="{6B9473B3-DB4C-4FE5-9F40-592C94093BC4}"/>
    <dgm:cxn modelId="{ED100F73-68F2-494B-96FD-1EBC61635288}" srcId="{7D26482C-1996-4E1E-AC87-415CDA72C320}" destId="{6AB20BF1-E236-475F-BD49-A30028F58EDC}" srcOrd="1" destOrd="0" parTransId="{E313A3D2-60C8-4C16-A30E-1F4EAE02AAED}" sibTransId="{DCB1B416-DA86-4144-B46C-11BA591B2FBF}"/>
    <dgm:cxn modelId="{F401E1B7-708C-4F3A-8779-E9221EBB03A4}" type="presOf" srcId="{234BFB42-0DC6-49C6-A5D6-596A3A70D4A7}" destId="{6C7C448A-9B78-4D6C-A2C4-78DBAA0AAC8C}" srcOrd="0" destOrd="0" presId="urn:microsoft.com/office/officeart/2005/8/layout/vList6"/>
    <dgm:cxn modelId="{D75C5E65-165A-482E-9861-C3D3AAB1D531}" srcId="{7D26482C-1996-4E1E-AC87-415CDA72C320}" destId="{B2714DA4-FA87-40D1-8E33-853F4FE83C13}" srcOrd="0" destOrd="0" parTransId="{180FB989-9E37-4DF5-A704-0F883A6C6215}" sibTransId="{1CCA9C27-EB7D-4DE8-9FE5-2C808355C2BD}"/>
    <dgm:cxn modelId="{8D377884-19D1-4AC0-A79E-D969DE0230CD}" type="presParOf" srcId="{6C7C448A-9B78-4D6C-A2C4-78DBAA0AAC8C}" destId="{182206F0-9FFC-453D-824E-879911823D48}" srcOrd="0" destOrd="0" presId="urn:microsoft.com/office/officeart/2005/8/layout/vList6"/>
    <dgm:cxn modelId="{0599112F-2C64-48C9-A05C-D17153B125EF}" type="presParOf" srcId="{182206F0-9FFC-453D-824E-879911823D48}" destId="{7DF61E79-F4B2-49D9-A5D4-0F981AE99108}" srcOrd="0" destOrd="0" presId="urn:microsoft.com/office/officeart/2005/8/layout/vList6"/>
    <dgm:cxn modelId="{FE64DCE1-BB7B-4AAA-8CD1-252CA2451BC8}" type="presParOf" srcId="{182206F0-9FFC-453D-824E-879911823D48}" destId="{7FB3C213-5ABD-4E28-8E3A-2BD2AC7D5B7D}" srcOrd="1" destOrd="0" presId="urn:microsoft.com/office/officeart/2005/8/layout/vList6"/>
    <dgm:cxn modelId="{BF143932-915E-479D-BCC9-175F9891048A}" type="presParOf" srcId="{6C7C448A-9B78-4D6C-A2C4-78DBAA0AAC8C}" destId="{6A327A6E-6327-43ED-8063-B2E5A8A50C1A}" srcOrd="1" destOrd="0" presId="urn:microsoft.com/office/officeart/2005/8/layout/vList6"/>
    <dgm:cxn modelId="{54107D2D-5DA1-4B69-9CCB-16435B6739CD}" type="presParOf" srcId="{6C7C448A-9B78-4D6C-A2C4-78DBAA0AAC8C}" destId="{A4F06945-BAE1-4DCC-A4B8-D3F9013E172E}" srcOrd="2" destOrd="0" presId="urn:microsoft.com/office/officeart/2005/8/layout/vList6"/>
    <dgm:cxn modelId="{F0283F34-7DCA-4770-AAA4-BFD89AD7AFC6}" type="presParOf" srcId="{A4F06945-BAE1-4DCC-A4B8-D3F9013E172E}" destId="{3B71FCD9-DB02-4F4B-BF0D-75329B5EB341}" srcOrd="0" destOrd="0" presId="urn:microsoft.com/office/officeart/2005/8/layout/vList6"/>
    <dgm:cxn modelId="{29061ACF-67AA-47CF-A5FF-D8F6BC0D4774}" type="presParOf" srcId="{A4F06945-BAE1-4DCC-A4B8-D3F9013E172E}" destId="{9EEACB38-4461-4657-B793-D947DE8E149F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1FC5A5B-A6C6-4F7C-B892-08C28883FCCD}" type="doc">
      <dgm:prSet loTypeId="urn:microsoft.com/office/officeart/2005/8/layout/list1" loCatId="list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es-ES"/>
        </a:p>
      </dgm:t>
    </dgm:pt>
    <dgm:pt modelId="{6A111517-813F-47F7-8E15-35824ED3A9CB}">
      <dgm:prSet phldrT="[Texto]"/>
      <dgm:spPr/>
      <dgm:t>
        <a:bodyPr/>
        <a:lstStyle/>
        <a:p>
          <a:r>
            <a:rPr lang="es-ES" dirty="0"/>
            <a:t>PROCESO DE CAPACITACIÓN AL DOCENTE</a:t>
          </a:r>
        </a:p>
      </dgm:t>
    </dgm:pt>
    <dgm:pt modelId="{633C425F-3F62-4B3B-8C42-2CFDDDDC017A}" type="parTrans" cxnId="{50421F4A-8786-42D9-A892-1BF22EFA11CD}">
      <dgm:prSet/>
      <dgm:spPr/>
      <dgm:t>
        <a:bodyPr/>
        <a:lstStyle/>
        <a:p>
          <a:endParaRPr lang="es-ES"/>
        </a:p>
      </dgm:t>
    </dgm:pt>
    <dgm:pt modelId="{36364B92-E2AB-46C1-9374-91F83763B3B8}" type="sibTrans" cxnId="{50421F4A-8786-42D9-A892-1BF22EFA11CD}">
      <dgm:prSet/>
      <dgm:spPr/>
      <dgm:t>
        <a:bodyPr/>
        <a:lstStyle/>
        <a:p>
          <a:endParaRPr lang="es-ES"/>
        </a:p>
      </dgm:t>
    </dgm:pt>
    <dgm:pt modelId="{C5EFC056-EE28-49D7-BF8C-F27833B4CDF2}">
      <dgm:prSet phldrT="[Texto]"/>
      <dgm:spPr/>
      <dgm:t>
        <a:bodyPr/>
        <a:lstStyle/>
        <a:p>
          <a:r>
            <a:rPr lang="es-ES" dirty="0"/>
            <a:t>ESTRATEGIAS DE APOYO PARA LA INCLUSIÓN DEL MEF EN EL PMI</a:t>
          </a:r>
        </a:p>
      </dgm:t>
    </dgm:pt>
    <dgm:pt modelId="{A503BD82-5D4D-447F-952E-D20E13F88056}" type="parTrans" cxnId="{0F763BE8-8439-4A31-A973-4E9A6F6CCC65}">
      <dgm:prSet/>
      <dgm:spPr/>
      <dgm:t>
        <a:bodyPr/>
        <a:lstStyle/>
        <a:p>
          <a:endParaRPr lang="es-ES"/>
        </a:p>
      </dgm:t>
    </dgm:pt>
    <dgm:pt modelId="{84B323B2-A3F3-427C-A4BE-0464329FCDAB}" type="sibTrans" cxnId="{0F763BE8-8439-4A31-A973-4E9A6F6CCC65}">
      <dgm:prSet/>
      <dgm:spPr/>
      <dgm:t>
        <a:bodyPr/>
        <a:lstStyle/>
        <a:p>
          <a:endParaRPr lang="es-ES"/>
        </a:p>
      </dgm:t>
    </dgm:pt>
    <dgm:pt modelId="{20B81368-2364-4610-9E26-D5538A878164}">
      <dgm:prSet phldrT="[Texto]"/>
      <dgm:spPr/>
      <dgm:t>
        <a:bodyPr/>
        <a:lstStyle/>
        <a:p>
          <a:r>
            <a:rPr lang="es-ES" dirty="0"/>
            <a:t>MATERIALES DE APOYO PEDAGÓGICO </a:t>
          </a:r>
        </a:p>
      </dgm:t>
    </dgm:pt>
    <dgm:pt modelId="{D0D4488C-EFD9-41CF-9A5A-F608950F6B81}" type="parTrans" cxnId="{4762A91B-60B1-42D2-830D-C2757BCCD596}">
      <dgm:prSet/>
      <dgm:spPr/>
      <dgm:t>
        <a:bodyPr/>
        <a:lstStyle/>
        <a:p>
          <a:endParaRPr lang="es-ES"/>
        </a:p>
      </dgm:t>
    </dgm:pt>
    <dgm:pt modelId="{6E2B9902-0514-444A-A86C-E89E7F65B523}" type="sibTrans" cxnId="{4762A91B-60B1-42D2-830D-C2757BCCD596}">
      <dgm:prSet/>
      <dgm:spPr/>
      <dgm:t>
        <a:bodyPr/>
        <a:lstStyle/>
        <a:p>
          <a:endParaRPr lang="es-ES"/>
        </a:p>
      </dgm:t>
    </dgm:pt>
    <dgm:pt modelId="{FF39A5BB-DB5E-4341-A02B-5EBB83D27348}" type="pres">
      <dgm:prSet presAssocID="{71FC5A5B-A6C6-4F7C-B892-08C28883FCC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5BEF7978-69FA-4656-B226-C2D511AAA8F2}" type="pres">
      <dgm:prSet presAssocID="{6A111517-813F-47F7-8E15-35824ED3A9CB}" presName="parentLin" presStyleCnt="0"/>
      <dgm:spPr/>
    </dgm:pt>
    <dgm:pt modelId="{FA12A0E2-6DB9-46F4-900B-8ED945F22D09}" type="pres">
      <dgm:prSet presAssocID="{6A111517-813F-47F7-8E15-35824ED3A9CB}" presName="parentLeftMargin" presStyleLbl="node1" presStyleIdx="0" presStyleCnt="3"/>
      <dgm:spPr/>
      <dgm:t>
        <a:bodyPr/>
        <a:lstStyle/>
        <a:p>
          <a:endParaRPr lang="es-CO"/>
        </a:p>
      </dgm:t>
    </dgm:pt>
    <dgm:pt modelId="{163D3108-FA3C-42B0-B656-C94CF297428D}" type="pres">
      <dgm:prSet presAssocID="{6A111517-813F-47F7-8E15-35824ED3A9C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D6712A08-CDED-4278-81EC-7D7560922F42}" type="pres">
      <dgm:prSet presAssocID="{6A111517-813F-47F7-8E15-35824ED3A9CB}" presName="negativeSpace" presStyleCnt="0"/>
      <dgm:spPr/>
    </dgm:pt>
    <dgm:pt modelId="{449C3AE9-4FB4-4504-9029-0416B541A80F}" type="pres">
      <dgm:prSet presAssocID="{6A111517-813F-47F7-8E15-35824ED3A9CB}" presName="childText" presStyleLbl="conFgAcc1" presStyleIdx="0" presStyleCnt="3">
        <dgm:presLayoutVars>
          <dgm:bulletEnabled val="1"/>
        </dgm:presLayoutVars>
      </dgm:prSet>
      <dgm:spPr/>
    </dgm:pt>
    <dgm:pt modelId="{521B96BA-BD51-4599-9E97-859D3FC07BEF}" type="pres">
      <dgm:prSet presAssocID="{36364B92-E2AB-46C1-9374-91F83763B3B8}" presName="spaceBetweenRectangles" presStyleCnt="0"/>
      <dgm:spPr/>
    </dgm:pt>
    <dgm:pt modelId="{04D19FA5-418E-4B01-9FC6-E53A22FB4F19}" type="pres">
      <dgm:prSet presAssocID="{C5EFC056-EE28-49D7-BF8C-F27833B4CDF2}" presName="parentLin" presStyleCnt="0"/>
      <dgm:spPr/>
    </dgm:pt>
    <dgm:pt modelId="{F1685CBD-3693-4452-8778-D2E99B10EAC7}" type="pres">
      <dgm:prSet presAssocID="{C5EFC056-EE28-49D7-BF8C-F27833B4CDF2}" presName="parentLeftMargin" presStyleLbl="node1" presStyleIdx="0" presStyleCnt="3"/>
      <dgm:spPr/>
      <dgm:t>
        <a:bodyPr/>
        <a:lstStyle/>
        <a:p>
          <a:endParaRPr lang="es-CO"/>
        </a:p>
      </dgm:t>
    </dgm:pt>
    <dgm:pt modelId="{1BC8DC23-9467-47B6-A594-54A8D43F5BD7}" type="pres">
      <dgm:prSet presAssocID="{C5EFC056-EE28-49D7-BF8C-F27833B4CDF2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D6F25136-BC99-45B2-A0D3-F1AAD1712025}" type="pres">
      <dgm:prSet presAssocID="{C5EFC056-EE28-49D7-BF8C-F27833B4CDF2}" presName="negativeSpace" presStyleCnt="0"/>
      <dgm:spPr/>
    </dgm:pt>
    <dgm:pt modelId="{9822B5EA-09C0-49DB-AD7F-74A76EB2FBFC}" type="pres">
      <dgm:prSet presAssocID="{C5EFC056-EE28-49D7-BF8C-F27833B4CDF2}" presName="childText" presStyleLbl="conFgAcc1" presStyleIdx="1" presStyleCnt="3">
        <dgm:presLayoutVars>
          <dgm:bulletEnabled val="1"/>
        </dgm:presLayoutVars>
      </dgm:prSet>
      <dgm:spPr/>
    </dgm:pt>
    <dgm:pt modelId="{195A8223-DE43-4890-8A1B-2E8132A6EF4E}" type="pres">
      <dgm:prSet presAssocID="{84B323B2-A3F3-427C-A4BE-0464329FCDAB}" presName="spaceBetweenRectangles" presStyleCnt="0"/>
      <dgm:spPr/>
    </dgm:pt>
    <dgm:pt modelId="{8B21EB4F-EB22-4A2B-BF35-E8E49643C56F}" type="pres">
      <dgm:prSet presAssocID="{20B81368-2364-4610-9E26-D5538A878164}" presName="parentLin" presStyleCnt="0"/>
      <dgm:spPr/>
    </dgm:pt>
    <dgm:pt modelId="{5D9DCFCA-CC31-404C-99A4-59F1DC257CDF}" type="pres">
      <dgm:prSet presAssocID="{20B81368-2364-4610-9E26-D5538A878164}" presName="parentLeftMargin" presStyleLbl="node1" presStyleIdx="1" presStyleCnt="3"/>
      <dgm:spPr/>
      <dgm:t>
        <a:bodyPr/>
        <a:lstStyle/>
        <a:p>
          <a:endParaRPr lang="es-CO"/>
        </a:p>
      </dgm:t>
    </dgm:pt>
    <dgm:pt modelId="{59B4B214-5E9C-4954-BB7A-0FA06B521203}" type="pres">
      <dgm:prSet presAssocID="{20B81368-2364-4610-9E26-D5538A878164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C55F0A04-4238-4ECA-8B37-329533060A31}" type="pres">
      <dgm:prSet presAssocID="{20B81368-2364-4610-9E26-D5538A878164}" presName="negativeSpace" presStyleCnt="0"/>
      <dgm:spPr/>
    </dgm:pt>
    <dgm:pt modelId="{A8EE676C-FE27-4E1A-9432-6E327224D2C0}" type="pres">
      <dgm:prSet presAssocID="{20B81368-2364-4610-9E26-D5538A878164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23C9E7F0-ABBF-472C-86F1-72A4053CB73C}" type="presOf" srcId="{C5EFC056-EE28-49D7-BF8C-F27833B4CDF2}" destId="{F1685CBD-3693-4452-8778-D2E99B10EAC7}" srcOrd="0" destOrd="0" presId="urn:microsoft.com/office/officeart/2005/8/layout/list1"/>
    <dgm:cxn modelId="{94A16564-9D9B-4316-8B47-A1A012FD57F1}" type="presOf" srcId="{71FC5A5B-A6C6-4F7C-B892-08C28883FCCD}" destId="{FF39A5BB-DB5E-4341-A02B-5EBB83D27348}" srcOrd="0" destOrd="0" presId="urn:microsoft.com/office/officeart/2005/8/layout/list1"/>
    <dgm:cxn modelId="{50421F4A-8786-42D9-A892-1BF22EFA11CD}" srcId="{71FC5A5B-A6C6-4F7C-B892-08C28883FCCD}" destId="{6A111517-813F-47F7-8E15-35824ED3A9CB}" srcOrd="0" destOrd="0" parTransId="{633C425F-3F62-4B3B-8C42-2CFDDDDC017A}" sibTransId="{36364B92-E2AB-46C1-9374-91F83763B3B8}"/>
    <dgm:cxn modelId="{448A242D-4728-412B-BBB3-0DEA76C1BA68}" type="presOf" srcId="{6A111517-813F-47F7-8E15-35824ED3A9CB}" destId="{163D3108-FA3C-42B0-B656-C94CF297428D}" srcOrd="1" destOrd="0" presId="urn:microsoft.com/office/officeart/2005/8/layout/list1"/>
    <dgm:cxn modelId="{4762A91B-60B1-42D2-830D-C2757BCCD596}" srcId="{71FC5A5B-A6C6-4F7C-B892-08C28883FCCD}" destId="{20B81368-2364-4610-9E26-D5538A878164}" srcOrd="2" destOrd="0" parTransId="{D0D4488C-EFD9-41CF-9A5A-F608950F6B81}" sibTransId="{6E2B9902-0514-444A-A86C-E89E7F65B523}"/>
    <dgm:cxn modelId="{9AEE6A05-0D69-4719-88EA-0DC5D42ACB93}" type="presOf" srcId="{20B81368-2364-4610-9E26-D5538A878164}" destId="{59B4B214-5E9C-4954-BB7A-0FA06B521203}" srcOrd="1" destOrd="0" presId="urn:microsoft.com/office/officeart/2005/8/layout/list1"/>
    <dgm:cxn modelId="{E337FF77-CE5C-4295-8E25-8B7DFABDD05E}" type="presOf" srcId="{20B81368-2364-4610-9E26-D5538A878164}" destId="{5D9DCFCA-CC31-404C-99A4-59F1DC257CDF}" srcOrd="0" destOrd="0" presId="urn:microsoft.com/office/officeart/2005/8/layout/list1"/>
    <dgm:cxn modelId="{8C260440-0817-4BB1-9E04-C6CDDAD940E3}" type="presOf" srcId="{C5EFC056-EE28-49D7-BF8C-F27833B4CDF2}" destId="{1BC8DC23-9467-47B6-A594-54A8D43F5BD7}" srcOrd="1" destOrd="0" presId="urn:microsoft.com/office/officeart/2005/8/layout/list1"/>
    <dgm:cxn modelId="{1FF26C5A-64F6-45E4-BDC3-7725E5187F50}" type="presOf" srcId="{6A111517-813F-47F7-8E15-35824ED3A9CB}" destId="{FA12A0E2-6DB9-46F4-900B-8ED945F22D09}" srcOrd="0" destOrd="0" presId="urn:microsoft.com/office/officeart/2005/8/layout/list1"/>
    <dgm:cxn modelId="{0F763BE8-8439-4A31-A973-4E9A6F6CCC65}" srcId="{71FC5A5B-A6C6-4F7C-B892-08C28883FCCD}" destId="{C5EFC056-EE28-49D7-BF8C-F27833B4CDF2}" srcOrd="1" destOrd="0" parTransId="{A503BD82-5D4D-447F-952E-D20E13F88056}" sibTransId="{84B323B2-A3F3-427C-A4BE-0464329FCDAB}"/>
    <dgm:cxn modelId="{F2A4821F-44B9-4222-8CF7-C128DB6CBC6B}" type="presParOf" srcId="{FF39A5BB-DB5E-4341-A02B-5EBB83D27348}" destId="{5BEF7978-69FA-4656-B226-C2D511AAA8F2}" srcOrd="0" destOrd="0" presId="urn:microsoft.com/office/officeart/2005/8/layout/list1"/>
    <dgm:cxn modelId="{2CFAC96B-4416-48C0-994F-EDEC382296F3}" type="presParOf" srcId="{5BEF7978-69FA-4656-B226-C2D511AAA8F2}" destId="{FA12A0E2-6DB9-46F4-900B-8ED945F22D09}" srcOrd="0" destOrd="0" presId="urn:microsoft.com/office/officeart/2005/8/layout/list1"/>
    <dgm:cxn modelId="{0C9D7CED-E63E-4947-8C73-905D73F437AF}" type="presParOf" srcId="{5BEF7978-69FA-4656-B226-C2D511AAA8F2}" destId="{163D3108-FA3C-42B0-B656-C94CF297428D}" srcOrd="1" destOrd="0" presId="urn:microsoft.com/office/officeart/2005/8/layout/list1"/>
    <dgm:cxn modelId="{BDD72440-B426-4218-9A9D-7FD55BB0023A}" type="presParOf" srcId="{FF39A5BB-DB5E-4341-A02B-5EBB83D27348}" destId="{D6712A08-CDED-4278-81EC-7D7560922F42}" srcOrd="1" destOrd="0" presId="urn:microsoft.com/office/officeart/2005/8/layout/list1"/>
    <dgm:cxn modelId="{F1B9A407-48F6-422B-B890-D7D3110913B9}" type="presParOf" srcId="{FF39A5BB-DB5E-4341-A02B-5EBB83D27348}" destId="{449C3AE9-4FB4-4504-9029-0416B541A80F}" srcOrd="2" destOrd="0" presId="urn:microsoft.com/office/officeart/2005/8/layout/list1"/>
    <dgm:cxn modelId="{9C8BCE93-ACBD-4E36-9024-B5436609733A}" type="presParOf" srcId="{FF39A5BB-DB5E-4341-A02B-5EBB83D27348}" destId="{521B96BA-BD51-4599-9E97-859D3FC07BEF}" srcOrd="3" destOrd="0" presId="urn:microsoft.com/office/officeart/2005/8/layout/list1"/>
    <dgm:cxn modelId="{5A849776-F730-4CB7-8E57-D4E2AB670573}" type="presParOf" srcId="{FF39A5BB-DB5E-4341-A02B-5EBB83D27348}" destId="{04D19FA5-418E-4B01-9FC6-E53A22FB4F19}" srcOrd="4" destOrd="0" presId="urn:microsoft.com/office/officeart/2005/8/layout/list1"/>
    <dgm:cxn modelId="{AF1B13EA-9652-4F4B-9A4B-236B015EE7A6}" type="presParOf" srcId="{04D19FA5-418E-4B01-9FC6-E53A22FB4F19}" destId="{F1685CBD-3693-4452-8778-D2E99B10EAC7}" srcOrd="0" destOrd="0" presId="urn:microsoft.com/office/officeart/2005/8/layout/list1"/>
    <dgm:cxn modelId="{E568AA37-CDAA-4F10-900C-74D743E462F3}" type="presParOf" srcId="{04D19FA5-418E-4B01-9FC6-E53A22FB4F19}" destId="{1BC8DC23-9467-47B6-A594-54A8D43F5BD7}" srcOrd="1" destOrd="0" presId="urn:microsoft.com/office/officeart/2005/8/layout/list1"/>
    <dgm:cxn modelId="{885529C5-634D-4ECA-9423-B4AB107B60DD}" type="presParOf" srcId="{FF39A5BB-DB5E-4341-A02B-5EBB83D27348}" destId="{D6F25136-BC99-45B2-A0D3-F1AAD1712025}" srcOrd="5" destOrd="0" presId="urn:microsoft.com/office/officeart/2005/8/layout/list1"/>
    <dgm:cxn modelId="{645FAA57-BA5B-43CE-913A-DDFB4782435E}" type="presParOf" srcId="{FF39A5BB-DB5E-4341-A02B-5EBB83D27348}" destId="{9822B5EA-09C0-49DB-AD7F-74A76EB2FBFC}" srcOrd="6" destOrd="0" presId="urn:microsoft.com/office/officeart/2005/8/layout/list1"/>
    <dgm:cxn modelId="{E3EDA77D-D6CC-43B9-93E9-5530A466B1A7}" type="presParOf" srcId="{FF39A5BB-DB5E-4341-A02B-5EBB83D27348}" destId="{195A8223-DE43-4890-8A1B-2E8132A6EF4E}" srcOrd="7" destOrd="0" presId="urn:microsoft.com/office/officeart/2005/8/layout/list1"/>
    <dgm:cxn modelId="{F4C5D867-7E51-42A9-991D-734BBE18F002}" type="presParOf" srcId="{FF39A5BB-DB5E-4341-A02B-5EBB83D27348}" destId="{8B21EB4F-EB22-4A2B-BF35-E8E49643C56F}" srcOrd="8" destOrd="0" presId="urn:microsoft.com/office/officeart/2005/8/layout/list1"/>
    <dgm:cxn modelId="{729087F7-5AE5-432B-859F-26E7C7896554}" type="presParOf" srcId="{8B21EB4F-EB22-4A2B-BF35-E8E49643C56F}" destId="{5D9DCFCA-CC31-404C-99A4-59F1DC257CDF}" srcOrd="0" destOrd="0" presId="urn:microsoft.com/office/officeart/2005/8/layout/list1"/>
    <dgm:cxn modelId="{3EF012AE-CD58-4F16-87AD-A23281FC9865}" type="presParOf" srcId="{8B21EB4F-EB22-4A2B-BF35-E8E49643C56F}" destId="{59B4B214-5E9C-4954-BB7A-0FA06B521203}" srcOrd="1" destOrd="0" presId="urn:microsoft.com/office/officeart/2005/8/layout/list1"/>
    <dgm:cxn modelId="{0B8136E8-B3CD-4F4C-8402-6D093AEBCBD6}" type="presParOf" srcId="{FF39A5BB-DB5E-4341-A02B-5EBB83D27348}" destId="{C55F0A04-4238-4ECA-8B37-329533060A31}" srcOrd="9" destOrd="0" presId="urn:microsoft.com/office/officeart/2005/8/layout/list1"/>
    <dgm:cxn modelId="{E8F44D5C-9CCD-4141-8758-1891DE642919}" type="presParOf" srcId="{FF39A5BB-DB5E-4341-A02B-5EBB83D27348}" destId="{A8EE676C-FE27-4E1A-9432-6E327224D2C0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C1EB47F-68C7-4836-B8CB-53AEF4A087DE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4D2FEC6A-FCB4-4CCC-8559-55B9C790BE56}">
      <dgm:prSet phldrT="[Texto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pPr algn="just"/>
          <a:r>
            <a:rPr lang="es-CO" sz="2000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En coordinación con la </a:t>
          </a:r>
          <a:r>
            <a:rPr lang="es-CO" sz="2000" b="1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Supervisión </a:t>
          </a:r>
          <a:r>
            <a:rPr lang="es-CO" sz="2000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adelantar mínimo una reunión al mes con los rectores de las Instituciones Educativas con el fin de definir tareas y compromisos de las partes que deben cumplir para implementar el modelo, en donde se rendirá informe sobre los avances en la atención y ejecución del mismo por institución educativa</a:t>
          </a:r>
          <a:endParaRPr lang="es-CO" sz="2000" b="1" dirty="0">
            <a:solidFill>
              <a:schemeClr val="tx1"/>
            </a:solidFill>
          </a:endParaRPr>
        </a:p>
      </dgm:t>
    </dgm:pt>
    <dgm:pt modelId="{5DA88BA7-7057-4ECF-84FA-356F025827FA}" type="parTrans" cxnId="{95D932DF-EB6C-4967-AA18-8DFA414BC7CA}">
      <dgm:prSet/>
      <dgm:spPr/>
      <dgm:t>
        <a:bodyPr/>
        <a:lstStyle/>
        <a:p>
          <a:endParaRPr lang="es-CO"/>
        </a:p>
      </dgm:t>
    </dgm:pt>
    <dgm:pt modelId="{AFD5A33D-3100-4319-8ACA-B38B861DCC44}" type="sibTrans" cxnId="{95D932DF-EB6C-4967-AA18-8DFA414BC7CA}">
      <dgm:prSet/>
      <dgm:spPr/>
      <dgm:t>
        <a:bodyPr/>
        <a:lstStyle/>
        <a:p>
          <a:endParaRPr lang="es-CO"/>
        </a:p>
      </dgm:t>
    </dgm:pt>
    <dgm:pt modelId="{E2C65189-8AD7-4489-A17C-97DD8CA80315}">
      <dgm:prSet phldrT="[Texto]" custT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s-CO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0A3A78-9E30-4B14-865C-221AFE8BB396}" type="sibTrans" cxnId="{5A02AB67-BCFC-4588-9C12-34F20FA71E24}">
      <dgm:prSet/>
      <dgm:spPr/>
      <dgm:t>
        <a:bodyPr/>
        <a:lstStyle/>
        <a:p>
          <a:endParaRPr lang="es-CO"/>
        </a:p>
      </dgm:t>
    </dgm:pt>
    <dgm:pt modelId="{B2CEDE3E-B51F-4606-84AC-B698B7FF4001}" type="parTrans" cxnId="{5A02AB67-BCFC-4588-9C12-34F20FA71E24}">
      <dgm:prSet/>
      <dgm:spPr/>
      <dgm:t>
        <a:bodyPr/>
        <a:lstStyle/>
        <a:p>
          <a:endParaRPr lang="es-CO"/>
        </a:p>
      </dgm:t>
    </dgm:pt>
    <dgm:pt modelId="{6E8B445B-4F56-4C36-8050-72D03CC9EAB7}" type="pres">
      <dgm:prSet presAssocID="{AC1EB47F-68C7-4836-B8CB-53AEF4A087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8060810B-E68D-49C8-9B7C-2DD09E590ABA}" type="pres">
      <dgm:prSet presAssocID="{4D2FEC6A-FCB4-4CCC-8559-55B9C790BE56}" presName="node" presStyleLbl="node1" presStyleIdx="0" presStyleCnt="2" custScaleX="82047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633F11A6-D845-4EF4-8BAB-E8C0F32D0E3E}" type="pres">
      <dgm:prSet presAssocID="{AFD5A33D-3100-4319-8ACA-B38B861DCC44}" presName="sibTrans" presStyleLbl="sibTrans2D1" presStyleIdx="0" presStyleCnt="1"/>
      <dgm:spPr/>
      <dgm:t>
        <a:bodyPr/>
        <a:lstStyle/>
        <a:p>
          <a:endParaRPr lang="es-CO"/>
        </a:p>
      </dgm:t>
    </dgm:pt>
    <dgm:pt modelId="{251675BF-CF1D-48CD-80DA-4CC0180611F9}" type="pres">
      <dgm:prSet presAssocID="{AFD5A33D-3100-4319-8ACA-B38B861DCC44}" presName="connectorText" presStyleLbl="sibTrans2D1" presStyleIdx="0" presStyleCnt="1"/>
      <dgm:spPr/>
      <dgm:t>
        <a:bodyPr/>
        <a:lstStyle/>
        <a:p>
          <a:endParaRPr lang="es-CO"/>
        </a:p>
      </dgm:t>
    </dgm:pt>
    <dgm:pt modelId="{2BE90600-CA26-475E-9533-9E9243A623E3}" type="pres">
      <dgm:prSet presAssocID="{E2C65189-8AD7-4489-A17C-97DD8CA80315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33910B54-BE74-48AC-AFC0-0530B037E282}" type="presOf" srcId="{AFD5A33D-3100-4319-8ACA-B38B861DCC44}" destId="{633F11A6-D845-4EF4-8BAB-E8C0F32D0E3E}" srcOrd="0" destOrd="0" presId="urn:microsoft.com/office/officeart/2005/8/layout/process1"/>
    <dgm:cxn modelId="{EB677216-6623-4D17-9969-FA0E73413CC2}" type="presOf" srcId="{AC1EB47F-68C7-4836-B8CB-53AEF4A087DE}" destId="{6E8B445B-4F56-4C36-8050-72D03CC9EAB7}" srcOrd="0" destOrd="0" presId="urn:microsoft.com/office/officeart/2005/8/layout/process1"/>
    <dgm:cxn modelId="{FEBCDBE8-48E1-469C-975A-CFAB9C1307F8}" type="presOf" srcId="{AFD5A33D-3100-4319-8ACA-B38B861DCC44}" destId="{251675BF-CF1D-48CD-80DA-4CC0180611F9}" srcOrd="1" destOrd="0" presId="urn:microsoft.com/office/officeart/2005/8/layout/process1"/>
    <dgm:cxn modelId="{0D424C87-48F4-4BEF-8E88-5994917DFB1C}" type="presOf" srcId="{E2C65189-8AD7-4489-A17C-97DD8CA80315}" destId="{2BE90600-CA26-475E-9533-9E9243A623E3}" srcOrd="0" destOrd="0" presId="urn:microsoft.com/office/officeart/2005/8/layout/process1"/>
    <dgm:cxn modelId="{CD667C9C-8D68-4B3C-ABD9-0E792A91B1C0}" type="presOf" srcId="{4D2FEC6A-FCB4-4CCC-8559-55B9C790BE56}" destId="{8060810B-E68D-49C8-9B7C-2DD09E590ABA}" srcOrd="0" destOrd="0" presId="urn:microsoft.com/office/officeart/2005/8/layout/process1"/>
    <dgm:cxn modelId="{95D932DF-EB6C-4967-AA18-8DFA414BC7CA}" srcId="{AC1EB47F-68C7-4836-B8CB-53AEF4A087DE}" destId="{4D2FEC6A-FCB4-4CCC-8559-55B9C790BE56}" srcOrd="0" destOrd="0" parTransId="{5DA88BA7-7057-4ECF-84FA-356F025827FA}" sibTransId="{AFD5A33D-3100-4319-8ACA-B38B861DCC44}"/>
    <dgm:cxn modelId="{5A02AB67-BCFC-4588-9C12-34F20FA71E24}" srcId="{AC1EB47F-68C7-4836-B8CB-53AEF4A087DE}" destId="{E2C65189-8AD7-4489-A17C-97DD8CA80315}" srcOrd="1" destOrd="0" parTransId="{B2CEDE3E-B51F-4606-84AC-B698B7FF4001}" sibTransId="{160A3A78-9E30-4B14-865C-221AFE8BB396}"/>
    <dgm:cxn modelId="{97DBDD1B-7812-4D61-8399-51950176CA12}" type="presParOf" srcId="{6E8B445B-4F56-4C36-8050-72D03CC9EAB7}" destId="{8060810B-E68D-49C8-9B7C-2DD09E590ABA}" srcOrd="0" destOrd="0" presId="urn:microsoft.com/office/officeart/2005/8/layout/process1"/>
    <dgm:cxn modelId="{6979C36E-2443-4EB1-9317-638BD75D83E8}" type="presParOf" srcId="{6E8B445B-4F56-4C36-8050-72D03CC9EAB7}" destId="{633F11A6-D845-4EF4-8BAB-E8C0F32D0E3E}" srcOrd="1" destOrd="0" presId="urn:microsoft.com/office/officeart/2005/8/layout/process1"/>
    <dgm:cxn modelId="{A388CD12-FC19-44D8-A6EC-C3CD0D2A77FE}" type="presParOf" srcId="{633F11A6-D845-4EF4-8BAB-E8C0F32D0E3E}" destId="{251675BF-CF1D-48CD-80DA-4CC0180611F9}" srcOrd="0" destOrd="0" presId="urn:microsoft.com/office/officeart/2005/8/layout/process1"/>
    <dgm:cxn modelId="{6E8413F3-DE36-45AC-9D0D-35F88CFD912E}" type="presParOf" srcId="{6E8B445B-4F56-4C36-8050-72D03CC9EAB7}" destId="{2BE90600-CA26-475E-9533-9E9243A623E3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3CC34E2-DCD4-4B30-B336-73712C3DB45C}" type="doc">
      <dgm:prSet loTypeId="urn:microsoft.com/office/officeart/2005/8/layout/hierarchy1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s-ES"/>
        </a:p>
      </dgm:t>
    </dgm:pt>
    <dgm:pt modelId="{A17C098B-64A0-44C5-9594-D8D972D9DED4}">
      <dgm:prSet phldrT="[Texto]"/>
      <dgm:spPr/>
      <dgm:t>
        <a:bodyPr/>
        <a:lstStyle/>
        <a:p>
          <a:r>
            <a:rPr lang="es-ES" dirty="0">
              <a:latin typeface="Century Gothic" panose="020B0502020202020204" pitchFamily="34" charset="0"/>
            </a:rPr>
            <a:t>Técnicos </a:t>
          </a:r>
        </a:p>
      </dgm:t>
    </dgm:pt>
    <dgm:pt modelId="{1E5F78B6-4623-43A0-B18E-4A8A2F5D293D}" type="parTrans" cxnId="{94922362-1C34-49C7-AC50-A70D32CF5EB7}">
      <dgm:prSet/>
      <dgm:spPr/>
      <dgm:t>
        <a:bodyPr/>
        <a:lstStyle/>
        <a:p>
          <a:endParaRPr lang="es-ES"/>
        </a:p>
      </dgm:t>
    </dgm:pt>
    <dgm:pt modelId="{7CD7DA8E-5C38-44F9-8A8A-FF53FC47DA72}" type="sibTrans" cxnId="{94922362-1C34-49C7-AC50-A70D32CF5EB7}">
      <dgm:prSet/>
      <dgm:spPr/>
      <dgm:t>
        <a:bodyPr/>
        <a:lstStyle/>
        <a:p>
          <a:endParaRPr lang="es-ES"/>
        </a:p>
      </dgm:t>
    </dgm:pt>
    <dgm:pt modelId="{10708816-26E0-4592-9C76-6620A8A013A5}">
      <dgm:prSet phldrT="[Texto]"/>
      <dgm:spPr/>
      <dgm:t>
        <a:bodyPr/>
        <a:lstStyle/>
        <a:p>
          <a:r>
            <a:rPr lang="es-ES" dirty="0">
              <a:latin typeface="Century Gothic" panose="020B0502020202020204" pitchFamily="34" charset="0"/>
            </a:rPr>
            <a:t>Operativos</a:t>
          </a:r>
          <a:r>
            <a:rPr lang="es-ES" dirty="0"/>
            <a:t> </a:t>
          </a:r>
        </a:p>
      </dgm:t>
    </dgm:pt>
    <dgm:pt modelId="{D7043688-9DF7-4521-B0CD-901FDE705BC1}" type="parTrans" cxnId="{0573CAD1-351D-4DD9-8402-269D01502D34}">
      <dgm:prSet/>
      <dgm:spPr/>
      <dgm:t>
        <a:bodyPr/>
        <a:lstStyle/>
        <a:p>
          <a:endParaRPr lang="es-ES"/>
        </a:p>
      </dgm:t>
    </dgm:pt>
    <dgm:pt modelId="{005D0896-3C66-4959-ACA5-CFACF1EB81DA}" type="sibTrans" cxnId="{0573CAD1-351D-4DD9-8402-269D01502D34}">
      <dgm:prSet/>
      <dgm:spPr/>
      <dgm:t>
        <a:bodyPr/>
        <a:lstStyle/>
        <a:p>
          <a:endParaRPr lang="es-ES"/>
        </a:p>
      </dgm:t>
    </dgm:pt>
    <dgm:pt modelId="{EAB8AD21-207B-4F8B-94BE-0147D2D33034}">
      <dgm:prSet phldrT="[Texto]"/>
      <dgm:spPr/>
      <dgm:t>
        <a:bodyPr/>
        <a:lstStyle/>
        <a:p>
          <a:r>
            <a:rPr lang="es-ES" dirty="0">
              <a:latin typeface="Century Gothic" panose="020B0502020202020204" pitchFamily="34" charset="0"/>
            </a:rPr>
            <a:t>Metodológicos</a:t>
          </a:r>
          <a:r>
            <a:rPr lang="es-ES" dirty="0"/>
            <a:t> </a:t>
          </a:r>
        </a:p>
      </dgm:t>
    </dgm:pt>
    <dgm:pt modelId="{A6424DA3-0BE7-46CB-AC99-225D399485D3}" type="parTrans" cxnId="{29E7CC70-D7F1-4953-85D0-C3978BA2C058}">
      <dgm:prSet/>
      <dgm:spPr/>
      <dgm:t>
        <a:bodyPr/>
        <a:lstStyle/>
        <a:p>
          <a:endParaRPr lang="es-ES"/>
        </a:p>
      </dgm:t>
    </dgm:pt>
    <dgm:pt modelId="{3FDDEB9D-D504-4696-BCD9-334F66242834}" type="sibTrans" cxnId="{29E7CC70-D7F1-4953-85D0-C3978BA2C058}">
      <dgm:prSet/>
      <dgm:spPr/>
      <dgm:t>
        <a:bodyPr/>
        <a:lstStyle/>
        <a:p>
          <a:endParaRPr lang="es-ES"/>
        </a:p>
      </dgm:t>
    </dgm:pt>
    <dgm:pt modelId="{74D55C0A-4175-40AF-B080-2B6849E5DAC0}">
      <dgm:prSet phldrT="[Texto]"/>
      <dgm:spPr/>
      <dgm:t>
        <a:bodyPr/>
        <a:lstStyle/>
        <a:p>
          <a:r>
            <a:rPr lang="es-ES" dirty="0">
              <a:latin typeface="Century Gothic" panose="020B0502020202020204" pitchFamily="34" charset="0"/>
            </a:rPr>
            <a:t>PROCESOS</a:t>
          </a:r>
          <a:r>
            <a:rPr lang="es-ES" dirty="0"/>
            <a:t> </a:t>
          </a:r>
        </a:p>
      </dgm:t>
    </dgm:pt>
    <dgm:pt modelId="{0A3BB3D2-0382-4B64-9298-2E3DEBEBC790}" type="sibTrans" cxnId="{8959221F-EBF6-4E3F-8BD0-02CECCDA57C7}">
      <dgm:prSet/>
      <dgm:spPr/>
      <dgm:t>
        <a:bodyPr/>
        <a:lstStyle/>
        <a:p>
          <a:endParaRPr lang="es-ES"/>
        </a:p>
      </dgm:t>
    </dgm:pt>
    <dgm:pt modelId="{A931FE95-1843-4561-BF6F-C6515B2F8FF7}" type="parTrans" cxnId="{8959221F-EBF6-4E3F-8BD0-02CECCDA57C7}">
      <dgm:prSet/>
      <dgm:spPr/>
      <dgm:t>
        <a:bodyPr/>
        <a:lstStyle/>
        <a:p>
          <a:endParaRPr lang="es-ES"/>
        </a:p>
      </dgm:t>
    </dgm:pt>
    <dgm:pt modelId="{CBE74F00-1FF7-43EC-9518-BF1D2F98078C}">
      <dgm:prSet phldrT="[Texto]"/>
      <dgm:spPr/>
      <dgm:t>
        <a:bodyPr/>
        <a:lstStyle/>
        <a:p>
          <a:pPr algn="ctr"/>
          <a:r>
            <a:rPr lang="es-ES" dirty="0">
              <a:latin typeface="Century Gothic" panose="020B0502020202020204" pitchFamily="34" charset="0"/>
            </a:rPr>
            <a:t>ADMINISTRATIVOS</a:t>
          </a:r>
        </a:p>
      </dgm:t>
    </dgm:pt>
    <dgm:pt modelId="{62C59123-06E1-46FC-9493-1EE97C4D6096}" type="sibTrans" cxnId="{83F0F156-6BB1-47E6-832F-FADC95BE48B6}">
      <dgm:prSet/>
      <dgm:spPr/>
      <dgm:t>
        <a:bodyPr/>
        <a:lstStyle/>
        <a:p>
          <a:endParaRPr lang="es-ES"/>
        </a:p>
      </dgm:t>
    </dgm:pt>
    <dgm:pt modelId="{0B247C6E-38EB-41F1-AC37-07245FC1E789}" type="parTrans" cxnId="{83F0F156-6BB1-47E6-832F-FADC95BE48B6}">
      <dgm:prSet/>
      <dgm:spPr/>
      <dgm:t>
        <a:bodyPr/>
        <a:lstStyle/>
        <a:p>
          <a:endParaRPr lang="es-ES"/>
        </a:p>
      </dgm:t>
    </dgm:pt>
    <dgm:pt modelId="{2BB49BBA-91C4-4276-996B-0BBF032F2227}">
      <dgm:prSet phldrT="[Texto]"/>
      <dgm:spPr/>
      <dgm:t>
        <a:bodyPr/>
        <a:lstStyle/>
        <a:p>
          <a:r>
            <a:rPr lang="es-ES" dirty="0">
              <a:latin typeface="Century Gothic" panose="020B0502020202020204" pitchFamily="34" charset="0"/>
            </a:rPr>
            <a:t>PEDAGÓGICOS</a:t>
          </a:r>
        </a:p>
      </dgm:t>
    </dgm:pt>
    <dgm:pt modelId="{D04C694C-2650-416A-B07A-0ACBD0C2128F}" type="sibTrans" cxnId="{31ECB69C-9B63-4E08-9C6D-832D0AE62AE8}">
      <dgm:prSet/>
      <dgm:spPr/>
      <dgm:t>
        <a:bodyPr/>
        <a:lstStyle/>
        <a:p>
          <a:endParaRPr lang="es-ES"/>
        </a:p>
      </dgm:t>
    </dgm:pt>
    <dgm:pt modelId="{8AFBB7D3-57B6-40B8-921E-2E69C40C3908}" type="parTrans" cxnId="{31ECB69C-9B63-4E08-9C6D-832D0AE62AE8}">
      <dgm:prSet/>
      <dgm:spPr/>
      <dgm:t>
        <a:bodyPr/>
        <a:lstStyle/>
        <a:p>
          <a:endParaRPr lang="es-ES"/>
        </a:p>
      </dgm:t>
    </dgm:pt>
    <dgm:pt modelId="{F8FE9CFE-5093-4E75-94C1-1B4CEE11CB44}" type="pres">
      <dgm:prSet presAssocID="{73CC34E2-DCD4-4B30-B336-73712C3DB45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CO"/>
        </a:p>
      </dgm:t>
    </dgm:pt>
    <dgm:pt modelId="{E6DC3150-641E-4E69-A447-6DCD4BD786A6}" type="pres">
      <dgm:prSet presAssocID="{74D55C0A-4175-40AF-B080-2B6849E5DAC0}" presName="hierRoot1" presStyleCnt="0"/>
      <dgm:spPr/>
    </dgm:pt>
    <dgm:pt modelId="{8FA3F2FD-9564-434D-83E5-94C64CAA65F3}" type="pres">
      <dgm:prSet presAssocID="{74D55C0A-4175-40AF-B080-2B6849E5DAC0}" presName="composite" presStyleCnt="0"/>
      <dgm:spPr/>
    </dgm:pt>
    <dgm:pt modelId="{F3693CB1-348C-4EE8-B68F-C8097CEFC983}" type="pres">
      <dgm:prSet presAssocID="{74D55C0A-4175-40AF-B080-2B6849E5DAC0}" presName="background" presStyleLbl="node0" presStyleIdx="0" presStyleCnt="1"/>
      <dgm:spPr/>
    </dgm:pt>
    <dgm:pt modelId="{0BE38C10-B845-426F-8590-9D11D50D0ADC}" type="pres">
      <dgm:prSet presAssocID="{74D55C0A-4175-40AF-B080-2B6849E5DAC0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DCB69D32-02D0-4D95-88EE-7922CA3E1A47}" type="pres">
      <dgm:prSet presAssocID="{74D55C0A-4175-40AF-B080-2B6849E5DAC0}" presName="hierChild2" presStyleCnt="0"/>
      <dgm:spPr/>
    </dgm:pt>
    <dgm:pt modelId="{D22AB5C9-6861-467B-AC82-CEC0FA4911C3}" type="pres">
      <dgm:prSet presAssocID="{0B247C6E-38EB-41F1-AC37-07245FC1E789}" presName="Name10" presStyleLbl="parChTrans1D2" presStyleIdx="0" presStyleCnt="2"/>
      <dgm:spPr/>
      <dgm:t>
        <a:bodyPr/>
        <a:lstStyle/>
        <a:p>
          <a:endParaRPr lang="es-CO"/>
        </a:p>
      </dgm:t>
    </dgm:pt>
    <dgm:pt modelId="{5439A521-A2F9-430B-83EF-E55AAE91C9CA}" type="pres">
      <dgm:prSet presAssocID="{CBE74F00-1FF7-43EC-9518-BF1D2F98078C}" presName="hierRoot2" presStyleCnt="0"/>
      <dgm:spPr/>
    </dgm:pt>
    <dgm:pt modelId="{612AD940-A35D-4CD1-8F23-56A8239F07B3}" type="pres">
      <dgm:prSet presAssocID="{CBE74F00-1FF7-43EC-9518-BF1D2F98078C}" presName="composite2" presStyleCnt="0"/>
      <dgm:spPr/>
    </dgm:pt>
    <dgm:pt modelId="{6606AC54-B4FD-42D3-B07F-F164AA4A38BD}" type="pres">
      <dgm:prSet presAssocID="{CBE74F00-1FF7-43EC-9518-BF1D2F98078C}" presName="background2" presStyleLbl="node2" presStyleIdx="0" presStyleCnt="2"/>
      <dgm:spPr/>
    </dgm:pt>
    <dgm:pt modelId="{F634BDF9-8E9B-4587-9D76-671CD50E538C}" type="pres">
      <dgm:prSet presAssocID="{CBE74F00-1FF7-43EC-9518-BF1D2F98078C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FAD5EC3A-21C6-47E9-BED0-05E826398A9E}" type="pres">
      <dgm:prSet presAssocID="{CBE74F00-1FF7-43EC-9518-BF1D2F98078C}" presName="hierChild3" presStyleCnt="0"/>
      <dgm:spPr/>
    </dgm:pt>
    <dgm:pt modelId="{24061699-1FC7-4EC7-BC8D-1E3A639BAA3D}" type="pres">
      <dgm:prSet presAssocID="{1E5F78B6-4623-43A0-B18E-4A8A2F5D293D}" presName="Name17" presStyleLbl="parChTrans1D3" presStyleIdx="0" presStyleCnt="3"/>
      <dgm:spPr/>
      <dgm:t>
        <a:bodyPr/>
        <a:lstStyle/>
        <a:p>
          <a:endParaRPr lang="es-CO"/>
        </a:p>
      </dgm:t>
    </dgm:pt>
    <dgm:pt modelId="{3ECECFC5-F020-461F-B150-73BC84FF73A0}" type="pres">
      <dgm:prSet presAssocID="{A17C098B-64A0-44C5-9594-D8D972D9DED4}" presName="hierRoot3" presStyleCnt="0"/>
      <dgm:spPr/>
    </dgm:pt>
    <dgm:pt modelId="{B2D297D5-E693-4D21-8A36-1B90532659A9}" type="pres">
      <dgm:prSet presAssocID="{A17C098B-64A0-44C5-9594-D8D972D9DED4}" presName="composite3" presStyleCnt="0"/>
      <dgm:spPr/>
    </dgm:pt>
    <dgm:pt modelId="{5949964D-5A5E-418A-9284-0815D89EA888}" type="pres">
      <dgm:prSet presAssocID="{A17C098B-64A0-44C5-9594-D8D972D9DED4}" presName="background3" presStyleLbl="node3" presStyleIdx="0" presStyleCnt="3"/>
      <dgm:spPr/>
    </dgm:pt>
    <dgm:pt modelId="{DC16E9D7-7C26-4DC8-9E07-81B327E4C3E9}" type="pres">
      <dgm:prSet presAssocID="{A17C098B-64A0-44C5-9594-D8D972D9DED4}" presName="text3" presStyleLbl="fgAcc3" presStyleIdx="0" presStyleCnt="3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EBE7654B-A486-4237-9457-D17D0B584713}" type="pres">
      <dgm:prSet presAssocID="{A17C098B-64A0-44C5-9594-D8D972D9DED4}" presName="hierChild4" presStyleCnt="0"/>
      <dgm:spPr/>
    </dgm:pt>
    <dgm:pt modelId="{FC6C9CDD-DEAE-4733-8527-8A32D02054ED}" type="pres">
      <dgm:prSet presAssocID="{D7043688-9DF7-4521-B0CD-901FDE705BC1}" presName="Name17" presStyleLbl="parChTrans1D3" presStyleIdx="1" presStyleCnt="3"/>
      <dgm:spPr/>
      <dgm:t>
        <a:bodyPr/>
        <a:lstStyle/>
        <a:p>
          <a:endParaRPr lang="es-CO"/>
        </a:p>
      </dgm:t>
    </dgm:pt>
    <dgm:pt modelId="{7EE2C8C9-091C-44AB-9A01-56EE4773F12C}" type="pres">
      <dgm:prSet presAssocID="{10708816-26E0-4592-9C76-6620A8A013A5}" presName="hierRoot3" presStyleCnt="0"/>
      <dgm:spPr/>
    </dgm:pt>
    <dgm:pt modelId="{E49B0179-25A8-461F-8F95-56F12BC0A441}" type="pres">
      <dgm:prSet presAssocID="{10708816-26E0-4592-9C76-6620A8A013A5}" presName="composite3" presStyleCnt="0"/>
      <dgm:spPr/>
    </dgm:pt>
    <dgm:pt modelId="{7E99EA63-A49A-4369-A70B-695B223F9BF1}" type="pres">
      <dgm:prSet presAssocID="{10708816-26E0-4592-9C76-6620A8A013A5}" presName="background3" presStyleLbl="node3" presStyleIdx="1" presStyleCnt="3"/>
      <dgm:spPr/>
    </dgm:pt>
    <dgm:pt modelId="{A7624383-C9A3-484C-BC7C-5AE2374E0A54}" type="pres">
      <dgm:prSet presAssocID="{10708816-26E0-4592-9C76-6620A8A013A5}" presName="text3" presStyleLbl="fgAcc3" presStyleIdx="1" presStyleCnt="3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974C0087-1173-41B1-8826-16E09F03E317}" type="pres">
      <dgm:prSet presAssocID="{10708816-26E0-4592-9C76-6620A8A013A5}" presName="hierChild4" presStyleCnt="0"/>
      <dgm:spPr/>
    </dgm:pt>
    <dgm:pt modelId="{B181A0C3-DDCB-4861-B218-1AEF1276AA78}" type="pres">
      <dgm:prSet presAssocID="{8AFBB7D3-57B6-40B8-921E-2E69C40C3908}" presName="Name10" presStyleLbl="parChTrans1D2" presStyleIdx="1" presStyleCnt="2"/>
      <dgm:spPr/>
      <dgm:t>
        <a:bodyPr/>
        <a:lstStyle/>
        <a:p>
          <a:endParaRPr lang="es-CO"/>
        </a:p>
      </dgm:t>
    </dgm:pt>
    <dgm:pt modelId="{69C563C8-8F27-4007-A80C-134177B435B7}" type="pres">
      <dgm:prSet presAssocID="{2BB49BBA-91C4-4276-996B-0BBF032F2227}" presName="hierRoot2" presStyleCnt="0"/>
      <dgm:spPr/>
    </dgm:pt>
    <dgm:pt modelId="{2437250B-C77D-4A4F-A63C-9CFAED0ED755}" type="pres">
      <dgm:prSet presAssocID="{2BB49BBA-91C4-4276-996B-0BBF032F2227}" presName="composite2" presStyleCnt="0"/>
      <dgm:spPr/>
    </dgm:pt>
    <dgm:pt modelId="{15585A2A-9630-42ED-BC58-C61F48D9942A}" type="pres">
      <dgm:prSet presAssocID="{2BB49BBA-91C4-4276-996B-0BBF032F2227}" presName="background2" presStyleLbl="node2" presStyleIdx="1" presStyleCnt="2"/>
      <dgm:spPr/>
    </dgm:pt>
    <dgm:pt modelId="{E42901C5-3CDA-49E2-A465-546A6C2646A3}" type="pres">
      <dgm:prSet presAssocID="{2BB49BBA-91C4-4276-996B-0BBF032F2227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0483E161-557D-4E64-AF43-D7BF3FBC145D}" type="pres">
      <dgm:prSet presAssocID="{2BB49BBA-91C4-4276-996B-0BBF032F2227}" presName="hierChild3" presStyleCnt="0"/>
      <dgm:spPr/>
    </dgm:pt>
    <dgm:pt modelId="{A3ADC8CF-4F2C-4721-AE0E-7AB28154B1C9}" type="pres">
      <dgm:prSet presAssocID="{A6424DA3-0BE7-46CB-AC99-225D399485D3}" presName="Name17" presStyleLbl="parChTrans1D3" presStyleIdx="2" presStyleCnt="3"/>
      <dgm:spPr/>
      <dgm:t>
        <a:bodyPr/>
        <a:lstStyle/>
        <a:p>
          <a:endParaRPr lang="es-CO"/>
        </a:p>
      </dgm:t>
    </dgm:pt>
    <dgm:pt modelId="{E86A5916-A1EB-4FB1-A2C7-D6DCD5810DAC}" type="pres">
      <dgm:prSet presAssocID="{EAB8AD21-207B-4F8B-94BE-0147D2D33034}" presName="hierRoot3" presStyleCnt="0"/>
      <dgm:spPr/>
    </dgm:pt>
    <dgm:pt modelId="{9057C07A-4B03-4C38-9189-B6E4A52606F0}" type="pres">
      <dgm:prSet presAssocID="{EAB8AD21-207B-4F8B-94BE-0147D2D33034}" presName="composite3" presStyleCnt="0"/>
      <dgm:spPr/>
    </dgm:pt>
    <dgm:pt modelId="{AFD5D390-01A2-45DB-BAE5-E9E6B13889F0}" type="pres">
      <dgm:prSet presAssocID="{EAB8AD21-207B-4F8B-94BE-0147D2D33034}" presName="background3" presStyleLbl="node3" presStyleIdx="2" presStyleCnt="3"/>
      <dgm:spPr/>
    </dgm:pt>
    <dgm:pt modelId="{8A2A96B6-0461-46DD-B7A5-304787F4B2FD}" type="pres">
      <dgm:prSet presAssocID="{EAB8AD21-207B-4F8B-94BE-0147D2D33034}" presName="text3" presStyleLbl="fgAcc3" presStyleIdx="2" presStyleCnt="3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E38E110D-97A4-4200-8AA7-68CCB90C453A}" type="pres">
      <dgm:prSet presAssocID="{EAB8AD21-207B-4F8B-94BE-0147D2D33034}" presName="hierChild4" presStyleCnt="0"/>
      <dgm:spPr/>
    </dgm:pt>
  </dgm:ptLst>
  <dgm:cxnLst>
    <dgm:cxn modelId="{0E66FFA3-3F90-414F-BD9A-58C92792DF0B}" type="presOf" srcId="{1E5F78B6-4623-43A0-B18E-4A8A2F5D293D}" destId="{24061699-1FC7-4EC7-BC8D-1E3A639BAA3D}" srcOrd="0" destOrd="0" presId="urn:microsoft.com/office/officeart/2005/8/layout/hierarchy1"/>
    <dgm:cxn modelId="{CDBE3EFD-CA03-4B68-8594-F3BBB6E00625}" type="presOf" srcId="{74D55C0A-4175-40AF-B080-2B6849E5DAC0}" destId="{0BE38C10-B845-426F-8590-9D11D50D0ADC}" srcOrd="0" destOrd="0" presId="urn:microsoft.com/office/officeart/2005/8/layout/hierarchy1"/>
    <dgm:cxn modelId="{5761D4B0-C209-49AA-AD50-F9E861D8EDB3}" type="presOf" srcId="{10708816-26E0-4592-9C76-6620A8A013A5}" destId="{A7624383-C9A3-484C-BC7C-5AE2374E0A54}" srcOrd="0" destOrd="0" presId="urn:microsoft.com/office/officeart/2005/8/layout/hierarchy1"/>
    <dgm:cxn modelId="{03E44335-0F5E-46FC-9813-B0217EDB1484}" type="presOf" srcId="{0B247C6E-38EB-41F1-AC37-07245FC1E789}" destId="{D22AB5C9-6861-467B-AC82-CEC0FA4911C3}" srcOrd="0" destOrd="0" presId="urn:microsoft.com/office/officeart/2005/8/layout/hierarchy1"/>
    <dgm:cxn modelId="{85D86DC4-06A6-478A-A093-011DCCA83512}" type="presOf" srcId="{EAB8AD21-207B-4F8B-94BE-0147D2D33034}" destId="{8A2A96B6-0461-46DD-B7A5-304787F4B2FD}" srcOrd="0" destOrd="0" presId="urn:microsoft.com/office/officeart/2005/8/layout/hierarchy1"/>
    <dgm:cxn modelId="{DD4ECC4B-B203-439F-B5FD-E230768EEFBD}" type="presOf" srcId="{2BB49BBA-91C4-4276-996B-0BBF032F2227}" destId="{E42901C5-3CDA-49E2-A465-546A6C2646A3}" srcOrd="0" destOrd="0" presId="urn:microsoft.com/office/officeart/2005/8/layout/hierarchy1"/>
    <dgm:cxn modelId="{4AB769A3-788C-4E8C-A8EF-D0FCE6412CB8}" type="presOf" srcId="{8AFBB7D3-57B6-40B8-921E-2E69C40C3908}" destId="{B181A0C3-DDCB-4861-B218-1AEF1276AA78}" srcOrd="0" destOrd="0" presId="urn:microsoft.com/office/officeart/2005/8/layout/hierarchy1"/>
    <dgm:cxn modelId="{BCCF880C-3A08-4CD0-984B-367B34CE24FA}" type="presOf" srcId="{A17C098B-64A0-44C5-9594-D8D972D9DED4}" destId="{DC16E9D7-7C26-4DC8-9E07-81B327E4C3E9}" srcOrd="0" destOrd="0" presId="urn:microsoft.com/office/officeart/2005/8/layout/hierarchy1"/>
    <dgm:cxn modelId="{31ECB69C-9B63-4E08-9C6D-832D0AE62AE8}" srcId="{74D55C0A-4175-40AF-B080-2B6849E5DAC0}" destId="{2BB49BBA-91C4-4276-996B-0BBF032F2227}" srcOrd="1" destOrd="0" parTransId="{8AFBB7D3-57B6-40B8-921E-2E69C40C3908}" sibTransId="{D04C694C-2650-416A-B07A-0ACBD0C2128F}"/>
    <dgm:cxn modelId="{B2074EB6-BCC1-44A2-B2DE-314C7C5B38B0}" type="presOf" srcId="{CBE74F00-1FF7-43EC-9518-BF1D2F98078C}" destId="{F634BDF9-8E9B-4587-9D76-671CD50E538C}" srcOrd="0" destOrd="0" presId="urn:microsoft.com/office/officeart/2005/8/layout/hierarchy1"/>
    <dgm:cxn modelId="{83F0F156-6BB1-47E6-832F-FADC95BE48B6}" srcId="{74D55C0A-4175-40AF-B080-2B6849E5DAC0}" destId="{CBE74F00-1FF7-43EC-9518-BF1D2F98078C}" srcOrd="0" destOrd="0" parTransId="{0B247C6E-38EB-41F1-AC37-07245FC1E789}" sibTransId="{62C59123-06E1-46FC-9493-1EE97C4D6096}"/>
    <dgm:cxn modelId="{94922362-1C34-49C7-AC50-A70D32CF5EB7}" srcId="{CBE74F00-1FF7-43EC-9518-BF1D2F98078C}" destId="{A17C098B-64A0-44C5-9594-D8D972D9DED4}" srcOrd="0" destOrd="0" parTransId="{1E5F78B6-4623-43A0-B18E-4A8A2F5D293D}" sibTransId="{7CD7DA8E-5C38-44F9-8A8A-FF53FC47DA72}"/>
    <dgm:cxn modelId="{4385B912-B52B-4AA6-81E4-417B95616ADA}" type="presOf" srcId="{D7043688-9DF7-4521-B0CD-901FDE705BC1}" destId="{FC6C9CDD-DEAE-4733-8527-8A32D02054ED}" srcOrd="0" destOrd="0" presId="urn:microsoft.com/office/officeart/2005/8/layout/hierarchy1"/>
    <dgm:cxn modelId="{BD96C202-9163-4692-9D41-3B8FFEEBBF27}" type="presOf" srcId="{A6424DA3-0BE7-46CB-AC99-225D399485D3}" destId="{A3ADC8CF-4F2C-4721-AE0E-7AB28154B1C9}" srcOrd="0" destOrd="0" presId="urn:microsoft.com/office/officeart/2005/8/layout/hierarchy1"/>
    <dgm:cxn modelId="{29E7CC70-D7F1-4953-85D0-C3978BA2C058}" srcId="{2BB49BBA-91C4-4276-996B-0BBF032F2227}" destId="{EAB8AD21-207B-4F8B-94BE-0147D2D33034}" srcOrd="0" destOrd="0" parTransId="{A6424DA3-0BE7-46CB-AC99-225D399485D3}" sibTransId="{3FDDEB9D-D504-4696-BCD9-334F66242834}"/>
    <dgm:cxn modelId="{0573CAD1-351D-4DD9-8402-269D01502D34}" srcId="{CBE74F00-1FF7-43EC-9518-BF1D2F98078C}" destId="{10708816-26E0-4592-9C76-6620A8A013A5}" srcOrd="1" destOrd="0" parTransId="{D7043688-9DF7-4521-B0CD-901FDE705BC1}" sibTransId="{005D0896-3C66-4959-ACA5-CFACF1EB81DA}"/>
    <dgm:cxn modelId="{8959221F-EBF6-4E3F-8BD0-02CECCDA57C7}" srcId="{73CC34E2-DCD4-4B30-B336-73712C3DB45C}" destId="{74D55C0A-4175-40AF-B080-2B6849E5DAC0}" srcOrd="0" destOrd="0" parTransId="{A931FE95-1843-4561-BF6F-C6515B2F8FF7}" sibTransId="{0A3BB3D2-0382-4B64-9298-2E3DEBEBC790}"/>
    <dgm:cxn modelId="{9369F202-67B3-4339-AC5D-C8136081F5F2}" type="presOf" srcId="{73CC34E2-DCD4-4B30-B336-73712C3DB45C}" destId="{F8FE9CFE-5093-4E75-94C1-1B4CEE11CB44}" srcOrd="0" destOrd="0" presId="urn:microsoft.com/office/officeart/2005/8/layout/hierarchy1"/>
    <dgm:cxn modelId="{0033439F-A214-4A78-A12B-A50EBA075E47}" type="presParOf" srcId="{F8FE9CFE-5093-4E75-94C1-1B4CEE11CB44}" destId="{E6DC3150-641E-4E69-A447-6DCD4BD786A6}" srcOrd="0" destOrd="0" presId="urn:microsoft.com/office/officeart/2005/8/layout/hierarchy1"/>
    <dgm:cxn modelId="{EBB696C8-A2E9-4A06-AE9A-CEFE04071E12}" type="presParOf" srcId="{E6DC3150-641E-4E69-A447-6DCD4BD786A6}" destId="{8FA3F2FD-9564-434D-83E5-94C64CAA65F3}" srcOrd="0" destOrd="0" presId="urn:microsoft.com/office/officeart/2005/8/layout/hierarchy1"/>
    <dgm:cxn modelId="{9129C885-FBCC-4CEB-AF59-A6E2A692056A}" type="presParOf" srcId="{8FA3F2FD-9564-434D-83E5-94C64CAA65F3}" destId="{F3693CB1-348C-4EE8-B68F-C8097CEFC983}" srcOrd="0" destOrd="0" presId="urn:microsoft.com/office/officeart/2005/8/layout/hierarchy1"/>
    <dgm:cxn modelId="{7685EE72-7E6F-4E3B-B823-83614D198531}" type="presParOf" srcId="{8FA3F2FD-9564-434D-83E5-94C64CAA65F3}" destId="{0BE38C10-B845-426F-8590-9D11D50D0ADC}" srcOrd="1" destOrd="0" presId="urn:microsoft.com/office/officeart/2005/8/layout/hierarchy1"/>
    <dgm:cxn modelId="{A8CC3549-AEA5-4CEA-9AB7-EB5598577437}" type="presParOf" srcId="{E6DC3150-641E-4E69-A447-6DCD4BD786A6}" destId="{DCB69D32-02D0-4D95-88EE-7922CA3E1A47}" srcOrd="1" destOrd="0" presId="urn:microsoft.com/office/officeart/2005/8/layout/hierarchy1"/>
    <dgm:cxn modelId="{2B23700C-448A-4552-B21A-5BBE6D1F9B16}" type="presParOf" srcId="{DCB69D32-02D0-4D95-88EE-7922CA3E1A47}" destId="{D22AB5C9-6861-467B-AC82-CEC0FA4911C3}" srcOrd="0" destOrd="0" presId="urn:microsoft.com/office/officeart/2005/8/layout/hierarchy1"/>
    <dgm:cxn modelId="{EF9C60CD-2EB9-44E7-9C9E-2ECD05305B98}" type="presParOf" srcId="{DCB69D32-02D0-4D95-88EE-7922CA3E1A47}" destId="{5439A521-A2F9-430B-83EF-E55AAE91C9CA}" srcOrd="1" destOrd="0" presId="urn:microsoft.com/office/officeart/2005/8/layout/hierarchy1"/>
    <dgm:cxn modelId="{A7715001-B3AD-4F9F-ADBB-3AB2D09C6323}" type="presParOf" srcId="{5439A521-A2F9-430B-83EF-E55AAE91C9CA}" destId="{612AD940-A35D-4CD1-8F23-56A8239F07B3}" srcOrd="0" destOrd="0" presId="urn:microsoft.com/office/officeart/2005/8/layout/hierarchy1"/>
    <dgm:cxn modelId="{1C261A37-F04F-4B7C-9A25-44E4B850A840}" type="presParOf" srcId="{612AD940-A35D-4CD1-8F23-56A8239F07B3}" destId="{6606AC54-B4FD-42D3-B07F-F164AA4A38BD}" srcOrd="0" destOrd="0" presId="urn:microsoft.com/office/officeart/2005/8/layout/hierarchy1"/>
    <dgm:cxn modelId="{1B139143-66BC-476C-92CC-6DB6EADE5AC5}" type="presParOf" srcId="{612AD940-A35D-4CD1-8F23-56A8239F07B3}" destId="{F634BDF9-8E9B-4587-9D76-671CD50E538C}" srcOrd="1" destOrd="0" presId="urn:microsoft.com/office/officeart/2005/8/layout/hierarchy1"/>
    <dgm:cxn modelId="{EB0A4D9C-671A-464F-83FC-9C1A617779FA}" type="presParOf" srcId="{5439A521-A2F9-430B-83EF-E55AAE91C9CA}" destId="{FAD5EC3A-21C6-47E9-BED0-05E826398A9E}" srcOrd="1" destOrd="0" presId="urn:microsoft.com/office/officeart/2005/8/layout/hierarchy1"/>
    <dgm:cxn modelId="{0A2FBF32-29B1-46FF-91E6-5B4754DA4D3D}" type="presParOf" srcId="{FAD5EC3A-21C6-47E9-BED0-05E826398A9E}" destId="{24061699-1FC7-4EC7-BC8D-1E3A639BAA3D}" srcOrd="0" destOrd="0" presId="urn:microsoft.com/office/officeart/2005/8/layout/hierarchy1"/>
    <dgm:cxn modelId="{4F5A88D8-AC57-4C93-9FD6-92F18C0A7508}" type="presParOf" srcId="{FAD5EC3A-21C6-47E9-BED0-05E826398A9E}" destId="{3ECECFC5-F020-461F-B150-73BC84FF73A0}" srcOrd="1" destOrd="0" presId="urn:microsoft.com/office/officeart/2005/8/layout/hierarchy1"/>
    <dgm:cxn modelId="{ADD8BBDC-8F7B-4B73-B034-76F4D7074BC4}" type="presParOf" srcId="{3ECECFC5-F020-461F-B150-73BC84FF73A0}" destId="{B2D297D5-E693-4D21-8A36-1B90532659A9}" srcOrd="0" destOrd="0" presId="urn:microsoft.com/office/officeart/2005/8/layout/hierarchy1"/>
    <dgm:cxn modelId="{945778A1-5587-4017-924D-561FF623ACF8}" type="presParOf" srcId="{B2D297D5-E693-4D21-8A36-1B90532659A9}" destId="{5949964D-5A5E-418A-9284-0815D89EA888}" srcOrd="0" destOrd="0" presId="urn:microsoft.com/office/officeart/2005/8/layout/hierarchy1"/>
    <dgm:cxn modelId="{06240393-3141-421E-8568-284C5182BB43}" type="presParOf" srcId="{B2D297D5-E693-4D21-8A36-1B90532659A9}" destId="{DC16E9D7-7C26-4DC8-9E07-81B327E4C3E9}" srcOrd="1" destOrd="0" presId="urn:microsoft.com/office/officeart/2005/8/layout/hierarchy1"/>
    <dgm:cxn modelId="{C15F446D-4E6B-4D5C-AD4A-869BE14B9D58}" type="presParOf" srcId="{3ECECFC5-F020-461F-B150-73BC84FF73A0}" destId="{EBE7654B-A486-4237-9457-D17D0B584713}" srcOrd="1" destOrd="0" presId="urn:microsoft.com/office/officeart/2005/8/layout/hierarchy1"/>
    <dgm:cxn modelId="{36A1C70B-5A72-4B41-8093-9E0A50C76A2C}" type="presParOf" srcId="{FAD5EC3A-21C6-47E9-BED0-05E826398A9E}" destId="{FC6C9CDD-DEAE-4733-8527-8A32D02054ED}" srcOrd="2" destOrd="0" presId="urn:microsoft.com/office/officeart/2005/8/layout/hierarchy1"/>
    <dgm:cxn modelId="{9EB9A6AA-52BE-4132-8922-731654E855D9}" type="presParOf" srcId="{FAD5EC3A-21C6-47E9-BED0-05E826398A9E}" destId="{7EE2C8C9-091C-44AB-9A01-56EE4773F12C}" srcOrd="3" destOrd="0" presId="urn:microsoft.com/office/officeart/2005/8/layout/hierarchy1"/>
    <dgm:cxn modelId="{B86FE366-F08C-4363-AC94-3217BC873DA6}" type="presParOf" srcId="{7EE2C8C9-091C-44AB-9A01-56EE4773F12C}" destId="{E49B0179-25A8-461F-8F95-56F12BC0A441}" srcOrd="0" destOrd="0" presId="urn:microsoft.com/office/officeart/2005/8/layout/hierarchy1"/>
    <dgm:cxn modelId="{8C96BE19-6766-483E-87EC-4E50A6AAD15D}" type="presParOf" srcId="{E49B0179-25A8-461F-8F95-56F12BC0A441}" destId="{7E99EA63-A49A-4369-A70B-695B223F9BF1}" srcOrd="0" destOrd="0" presId="urn:microsoft.com/office/officeart/2005/8/layout/hierarchy1"/>
    <dgm:cxn modelId="{8025E0B7-F5C3-4B0D-B5C3-E25D79347728}" type="presParOf" srcId="{E49B0179-25A8-461F-8F95-56F12BC0A441}" destId="{A7624383-C9A3-484C-BC7C-5AE2374E0A54}" srcOrd="1" destOrd="0" presId="urn:microsoft.com/office/officeart/2005/8/layout/hierarchy1"/>
    <dgm:cxn modelId="{CE3A4970-4F51-4C95-BD9C-D5121766AE80}" type="presParOf" srcId="{7EE2C8C9-091C-44AB-9A01-56EE4773F12C}" destId="{974C0087-1173-41B1-8826-16E09F03E317}" srcOrd="1" destOrd="0" presId="urn:microsoft.com/office/officeart/2005/8/layout/hierarchy1"/>
    <dgm:cxn modelId="{2D8DD102-8CA9-4DD5-9C0A-DF87AE0D4606}" type="presParOf" srcId="{DCB69D32-02D0-4D95-88EE-7922CA3E1A47}" destId="{B181A0C3-DDCB-4861-B218-1AEF1276AA78}" srcOrd="2" destOrd="0" presId="urn:microsoft.com/office/officeart/2005/8/layout/hierarchy1"/>
    <dgm:cxn modelId="{9B0C545E-EE49-4AA9-B2E4-26826BCAF9DF}" type="presParOf" srcId="{DCB69D32-02D0-4D95-88EE-7922CA3E1A47}" destId="{69C563C8-8F27-4007-A80C-134177B435B7}" srcOrd="3" destOrd="0" presId="urn:microsoft.com/office/officeart/2005/8/layout/hierarchy1"/>
    <dgm:cxn modelId="{3DC041EF-A0CC-4010-B1F1-BDFC6383DBBA}" type="presParOf" srcId="{69C563C8-8F27-4007-A80C-134177B435B7}" destId="{2437250B-C77D-4A4F-A63C-9CFAED0ED755}" srcOrd="0" destOrd="0" presId="urn:microsoft.com/office/officeart/2005/8/layout/hierarchy1"/>
    <dgm:cxn modelId="{FBCB0246-16E9-481F-859A-E28057E17D19}" type="presParOf" srcId="{2437250B-C77D-4A4F-A63C-9CFAED0ED755}" destId="{15585A2A-9630-42ED-BC58-C61F48D9942A}" srcOrd="0" destOrd="0" presId="urn:microsoft.com/office/officeart/2005/8/layout/hierarchy1"/>
    <dgm:cxn modelId="{FBFAA95C-0F8C-49B9-88A5-ECFF2B26AC01}" type="presParOf" srcId="{2437250B-C77D-4A4F-A63C-9CFAED0ED755}" destId="{E42901C5-3CDA-49E2-A465-546A6C2646A3}" srcOrd="1" destOrd="0" presId="urn:microsoft.com/office/officeart/2005/8/layout/hierarchy1"/>
    <dgm:cxn modelId="{9AD7446E-2879-4B4C-881E-7B62422BCA76}" type="presParOf" srcId="{69C563C8-8F27-4007-A80C-134177B435B7}" destId="{0483E161-557D-4E64-AF43-D7BF3FBC145D}" srcOrd="1" destOrd="0" presId="urn:microsoft.com/office/officeart/2005/8/layout/hierarchy1"/>
    <dgm:cxn modelId="{B377C2C6-7711-4F3B-A057-8F231395AB42}" type="presParOf" srcId="{0483E161-557D-4E64-AF43-D7BF3FBC145D}" destId="{A3ADC8CF-4F2C-4721-AE0E-7AB28154B1C9}" srcOrd="0" destOrd="0" presId="urn:microsoft.com/office/officeart/2005/8/layout/hierarchy1"/>
    <dgm:cxn modelId="{A6EE190A-2314-48ED-9F43-FAE50D311E82}" type="presParOf" srcId="{0483E161-557D-4E64-AF43-D7BF3FBC145D}" destId="{E86A5916-A1EB-4FB1-A2C7-D6DCD5810DAC}" srcOrd="1" destOrd="0" presId="urn:microsoft.com/office/officeart/2005/8/layout/hierarchy1"/>
    <dgm:cxn modelId="{114DC5E2-81BC-4569-B352-429CA53AD3D6}" type="presParOf" srcId="{E86A5916-A1EB-4FB1-A2C7-D6DCD5810DAC}" destId="{9057C07A-4B03-4C38-9189-B6E4A52606F0}" srcOrd="0" destOrd="0" presId="urn:microsoft.com/office/officeart/2005/8/layout/hierarchy1"/>
    <dgm:cxn modelId="{CBC7D02A-F180-45A0-9408-B9533A02208D}" type="presParOf" srcId="{9057C07A-4B03-4C38-9189-B6E4A52606F0}" destId="{AFD5D390-01A2-45DB-BAE5-E9E6B13889F0}" srcOrd="0" destOrd="0" presId="urn:microsoft.com/office/officeart/2005/8/layout/hierarchy1"/>
    <dgm:cxn modelId="{273022D2-A973-40F2-83D0-BDA353985B89}" type="presParOf" srcId="{9057C07A-4B03-4C38-9189-B6E4A52606F0}" destId="{8A2A96B6-0461-46DD-B7A5-304787F4B2FD}" srcOrd="1" destOrd="0" presId="urn:microsoft.com/office/officeart/2005/8/layout/hierarchy1"/>
    <dgm:cxn modelId="{85068FDF-1812-46BC-AEE4-A15D3375B5F5}" type="presParOf" srcId="{E86A5916-A1EB-4FB1-A2C7-D6DCD5810DAC}" destId="{E38E110D-97A4-4200-8AA7-68CCB90C453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49477AC-CF41-47D3-8DC6-CB07FA88A963}" type="doc">
      <dgm:prSet loTypeId="urn:microsoft.com/office/officeart/2005/8/layout/bList2" loCatId="list" qsTypeId="urn:microsoft.com/office/officeart/2005/8/quickstyle/simple1" qsCatId="simple" csTypeId="urn:microsoft.com/office/officeart/2005/8/colors/colorful5" csCatId="colorful" phldr="1"/>
      <dgm:spPr/>
    </dgm:pt>
    <dgm:pt modelId="{87A4E2E7-7A52-4554-9FA1-B2F85EDA1DE4}">
      <dgm:prSet phldrT="[Texto]"/>
      <dgm:spPr/>
      <dgm:t>
        <a:bodyPr/>
        <a:lstStyle/>
        <a:p>
          <a:pPr algn="ctr"/>
          <a:r>
            <a:rPr lang="es-CO" b="1" dirty="0">
              <a:solidFill>
                <a:schemeClr val="tx1"/>
              </a:solidFill>
              <a:latin typeface="+mj-lt"/>
            </a:rPr>
            <a:t>ALISTAMIENTO Y FOCALIZACIÓN</a:t>
          </a:r>
        </a:p>
      </dgm:t>
    </dgm:pt>
    <dgm:pt modelId="{A70CFBF8-FD02-42E6-8CFA-9FB22621AB96}" type="parTrans" cxnId="{7BAD6EAC-2DCD-4E4E-847D-28DAC9AB11D4}">
      <dgm:prSet/>
      <dgm:spPr/>
      <dgm:t>
        <a:bodyPr/>
        <a:lstStyle/>
        <a:p>
          <a:endParaRPr lang="es-CO"/>
        </a:p>
      </dgm:t>
    </dgm:pt>
    <dgm:pt modelId="{57C195C4-119A-4092-B908-B48FC543BF7D}" type="sibTrans" cxnId="{7BAD6EAC-2DCD-4E4E-847D-28DAC9AB11D4}">
      <dgm:prSet/>
      <dgm:spPr/>
      <dgm:t>
        <a:bodyPr/>
        <a:lstStyle/>
        <a:p>
          <a:endParaRPr lang="es-CO"/>
        </a:p>
      </dgm:t>
    </dgm:pt>
    <dgm:pt modelId="{3A70F3BB-0A5D-4FA9-AF86-76E5BB08CBAE}">
      <dgm:prSet phldrT="[Texto]" custT="1"/>
      <dgm:spPr/>
      <dgm:t>
        <a:bodyPr/>
        <a:lstStyle/>
        <a:p>
          <a:pPr algn="ctr"/>
          <a:r>
            <a:rPr lang="es-CO" sz="1800" b="1" dirty="0">
              <a:solidFill>
                <a:schemeClr val="tx1"/>
              </a:solidFill>
              <a:latin typeface="+mj-lt"/>
              <a:hlinkClick xmlns:r="http://schemas.openxmlformats.org/officeDocument/2006/relationships" r:id="rId1" action="ppaction://hlinkfile"/>
            </a:rPr>
            <a:t>CIERRE</a:t>
          </a:r>
          <a:endParaRPr lang="es-CO" sz="1800" b="1" dirty="0">
            <a:solidFill>
              <a:schemeClr val="tx1"/>
            </a:solidFill>
            <a:latin typeface="+mj-lt"/>
          </a:endParaRPr>
        </a:p>
      </dgm:t>
    </dgm:pt>
    <dgm:pt modelId="{BFBC17A1-E187-4735-8EBD-82CE6DA268FD}" type="parTrans" cxnId="{5CB70E18-2B7F-44BF-BA27-50ADA1B80A93}">
      <dgm:prSet/>
      <dgm:spPr/>
      <dgm:t>
        <a:bodyPr/>
        <a:lstStyle/>
        <a:p>
          <a:endParaRPr lang="es-CO"/>
        </a:p>
      </dgm:t>
    </dgm:pt>
    <dgm:pt modelId="{75EA0668-7C11-4840-9BA3-75FE968434F1}" type="sibTrans" cxnId="{5CB70E18-2B7F-44BF-BA27-50ADA1B80A93}">
      <dgm:prSet/>
      <dgm:spPr/>
      <dgm:t>
        <a:bodyPr/>
        <a:lstStyle/>
        <a:p>
          <a:endParaRPr lang="es-CO"/>
        </a:p>
      </dgm:t>
    </dgm:pt>
    <dgm:pt modelId="{756400B0-8581-449E-B2EC-510745D018CB}">
      <dgm:prSet phldrT="[Texto]" custT="1"/>
      <dgm:spPr/>
      <dgm:t>
        <a:bodyPr/>
        <a:lstStyle/>
        <a:p>
          <a:pPr algn="ctr"/>
          <a:r>
            <a:rPr lang="es-CO" sz="1400" b="1" dirty="0">
              <a:solidFill>
                <a:schemeClr val="tx1"/>
              </a:solidFill>
              <a:latin typeface="+mj-lt"/>
            </a:rPr>
            <a:t>IMPLEMENTACIÓN</a:t>
          </a:r>
        </a:p>
      </dgm:t>
    </dgm:pt>
    <dgm:pt modelId="{19ECBEA9-CBF8-44A7-8C0B-5B15A0B60A5D}" type="sibTrans" cxnId="{1EA37844-0BF2-45F4-9BDC-AEE5C422F53F}">
      <dgm:prSet/>
      <dgm:spPr/>
      <dgm:t>
        <a:bodyPr/>
        <a:lstStyle/>
        <a:p>
          <a:endParaRPr lang="es-CO"/>
        </a:p>
      </dgm:t>
    </dgm:pt>
    <dgm:pt modelId="{661014A8-5502-47DF-B0BE-5708F00E5C2B}" type="parTrans" cxnId="{1EA37844-0BF2-45F4-9BDC-AEE5C422F53F}">
      <dgm:prSet/>
      <dgm:spPr/>
      <dgm:t>
        <a:bodyPr/>
        <a:lstStyle/>
        <a:p>
          <a:endParaRPr lang="es-CO"/>
        </a:p>
      </dgm:t>
    </dgm:pt>
    <dgm:pt modelId="{CE086931-7022-4E1A-9951-ECA3DD5789B3}">
      <dgm:prSet custT="1"/>
      <dgm:spPr/>
      <dgm:t>
        <a:bodyPr/>
        <a:lstStyle/>
        <a:p>
          <a:pPr algn="ctr"/>
          <a:r>
            <a:rPr lang="es-CO" sz="1600" b="1" dirty="0">
              <a:solidFill>
                <a:schemeClr val="tx1"/>
              </a:solidFill>
              <a:latin typeface="+mj-lt"/>
            </a:rPr>
            <a:t>EVALUACIÓN</a:t>
          </a:r>
        </a:p>
      </dgm:t>
    </dgm:pt>
    <dgm:pt modelId="{4BCB0839-65C6-4DCE-BF88-6E78717A8DA7}" type="sibTrans" cxnId="{0B36B19A-0702-492C-9391-2C687BC1AE76}">
      <dgm:prSet/>
      <dgm:spPr/>
      <dgm:t>
        <a:bodyPr/>
        <a:lstStyle/>
        <a:p>
          <a:endParaRPr lang="es-CO"/>
        </a:p>
      </dgm:t>
    </dgm:pt>
    <dgm:pt modelId="{02DEA31E-40C6-4114-9111-AEEA2D8DF67D}" type="parTrans" cxnId="{0B36B19A-0702-492C-9391-2C687BC1AE76}">
      <dgm:prSet/>
      <dgm:spPr/>
      <dgm:t>
        <a:bodyPr/>
        <a:lstStyle/>
        <a:p>
          <a:endParaRPr lang="es-CO"/>
        </a:p>
      </dgm:t>
    </dgm:pt>
    <dgm:pt modelId="{5AC0F688-DA09-4500-83DE-468F9FC90A14}" type="pres">
      <dgm:prSet presAssocID="{949477AC-CF41-47D3-8DC6-CB07FA88A963}" presName="diagram" presStyleCnt="0">
        <dgm:presLayoutVars>
          <dgm:dir/>
          <dgm:animLvl val="lvl"/>
          <dgm:resizeHandles val="exact"/>
        </dgm:presLayoutVars>
      </dgm:prSet>
      <dgm:spPr/>
    </dgm:pt>
    <dgm:pt modelId="{E0CFD144-CFEA-44F2-AD63-D4BF44F224F0}" type="pres">
      <dgm:prSet presAssocID="{87A4E2E7-7A52-4554-9FA1-B2F85EDA1DE4}" presName="compNode" presStyleCnt="0"/>
      <dgm:spPr/>
    </dgm:pt>
    <dgm:pt modelId="{3F2BFBEF-927A-494E-A6DE-3181209DD93F}" type="pres">
      <dgm:prSet presAssocID="{87A4E2E7-7A52-4554-9FA1-B2F85EDA1DE4}" presName="childRect" presStyleLbl="bgAcc1" presStyleIdx="0" presStyleCnt="4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84A94F06-76CD-49D9-81DE-9A2B4ACB6A94}" type="pres">
      <dgm:prSet presAssocID="{87A4E2E7-7A52-4554-9FA1-B2F85EDA1DE4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829C2D72-AC01-4D41-B370-E2751787261A}" type="pres">
      <dgm:prSet presAssocID="{87A4E2E7-7A52-4554-9FA1-B2F85EDA1DE4}" presName="parentRect" presStyleLbl="alignNode1" presStyleIdx="0" presStyleCnt="4"/>
      <dgm:spPr/>
      <dgm:t>
        <a:bodyPr/>
        <a:lstStyle/>
        <a:p>
          <a:endParaRPr lang="es-CO"/>
        </a:p>
      </dgm:t>
    </dgm:pt>
    <dgm:pt modelId="{337AB598-441E-4498-8F29-D21C4E5532B3}" type="pres">
      <dgm:prSet presAssocID="{87A4E2E7-7A52-4554-9FA1-B2F85EDA1DE4}" presName="adorn" presStyleLbl="fgAccFollowNode1" presStyleIdx="0" presStyleCnt="4"/>
      <dgm:spPr/>
    </dgm:pt>
    <dgm:pt modelId="{1B470BDE-3565-43A0-ABBD-A448FFEB74BA}" type="pres">
      <dgm:prSet presAssocID="{57C195C4-119A-4092-B908-B48FC543BF7D}" presName="sibTrans" presStyleLbl="sibTrans2D1" presStyleIdx="0" presStyleCnt="0"/>
      <dgm:spPr/>
      <dgm:t>
        <a:bodyPr/>
        <a:lstStyle/>
        <a:p>
          <a:endParaRPr lang="es-CO"/>
        </a:p>
      </dgm:t>
    </dgm:pt>
    <dgm:pt modelId="{225E1F99-B6A5-4EDC-95C3-9CF88CFD7AF2}" type="pres">
      <dgm:prSet presAssocID="{756400B0-8581-449E-B2EC-510745D018CB}" presName="compNode" presStyleCnt="0"/>
      <dgm:spPr/>
    </dgm:pt>
    <dgm:pt modelId="{64DECD2E-01FF-4150-8865-F78BFB6A8B32}" type="pres">
      <dgm:prSet presAssocID="{756400B0-8581-449E-B2EC-510745D018CB}" presName="childRect" presStyleLbl="bgAcc1" presStyleIdx="1" presStyleCnt="4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18726BE0-7B25-41E9-B50B-2272955790A1}" type="pres">
      <dgm:prSet presAssocID="{756400B0-8581-449E-B2EC-510745D018CB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02F0DFC7-9BAB-4622-88F7-85DEA8E66E5A}" type="pres">
      <dgm:prSet presAssocID="{756400B0-8581-449E-B2EC-510745D018CB}" presName="parentRect" presStyleLbl="alignNode1" presStyleIdx="1" presStyleCnt="4" custLinFactNeighborX="-2697" custLinFactNeighborY="5042"/>
      <dgm:spPr/>
      <dgm:t>
        <a:bodyPr/>
        <a:lstStyle/>
        <a:p>
          <a:endParaRPr lang="es-CO"/>
        </a:p>
      </dgm:t>
    </dgm:pt>
    <dgm:pt modelId="{6823F521-BD3D-4F64-8553-28D14905DC78}" type="pres">
      <dgm:prSet presAssocID="{756400B0-8581-449E-B2EC-510745D018CB}" presName="adorn" presStyleLbl="fgAccFollowNode1" presStyleIdx="1" presStyleCnt="4"/>
      <dgm:spPr/>
    </dgm:pt>
    <dgm:pt modelId="{4ED8A8C9-869A-401A-9C0C-78C3AF6B6ED6}" type="pres">
      <dgm:prSet presAssocID="{19ECBEA9-CBF8-44A7-8C0B-5B15A0B60A5D}" presName="sibTrans" presStyleLbl="sibTrans2D1" presStyleIdx="0" presStyleCnt="0"/>
      <dgm:spPr/>
      <dgm:t>
        <a:bodyPr/>
        <a:lstStyle/>
        <a:p>
          <a:endParaRPr lang="es-CO"/>
        </a:p>
      </dgm:t>
    </dgm:pt>
    <dgm:pt modelId="{50D2140D-F0C3-426E-A466-EF0A3E3080BE}" type="pres">
      <dgm:prSet presAssocID="{CE086931-7022-4E1A-9951-ECA3DD5789B3}" presName="compNode" presStyleCnt="0"/>
      <dgm:spPr/>
    </dgm:pt>
    <dgm:pt modelId="{100F756C-31E9-453B-BBCB-9AE3FFA58384}" type="pres">
      <dgm:prSet presAssocID="{CE086931-7022-4E1A-9951-ECA3DD5789B3}" presName="childRect" presStyleLbl="bgAcc1" presStyleIdx="2" presStyleCnt="4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A168E82D-F5E7-4739-BE63-1C50A72240B2}" type="pres">
      <dgm:prSet presAssocID="{CE086931-7022-4E1A-9951-ECA3DD5789B3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4FBB1214-86E4-456D-9966-CDAB92EF396A}" type="pres">
      <dgm:prSet presAssocID="{CE086931-7022-4E1A-9951-ECA3DD5789B3}" presName="parentRect" presStyleLbl="alignNode1" presStyleIdx="2" presStyleCnt="4"/>
      <dgm:spPr/>
      <dgm:t>
        <a:bodyPr/>
        <a:lstStyle/>
        <a:p>
          <a:endParaRPr lang="es-CO"/>
        </a:p>
      </dgm:t>
    </dgm:pt>
    <dgm:pt modelId="{A54B2A9D-6A00-4D42-8D9A-158345EDBD1F}" type="pres">
      <dgm:prSet presAssocID="{CE086931-7022-4E1A-9951-ECA3DD5789B3}" presName="adorn" presStyleLbl="fgAccFollowNode1" presStyleIdx="2" presStyleCnt="4"/>
      <dgm:spPr/>
    </dgm:pt>
    <dgm:pt modelId="{804EA367-9C1B-45D4-A997-0EB79574E478}" type="pres">
      <dgm:prSet presAssocID="{4BCB0839-65C6-4DCE-BF88-6E78717A8DA7}" presName="sibTrans" presStyleLbl="sibTrans2D1" presStyleIdx="0" presStyleCnt="0"/>
      <dgm:spPr/>
      <dgm:t>
        <a:bodyPr/>
        <a:lstStyle/>
        <a:p>
          <a:endParaRPr lang="es-CO"/>
        </a:p>
      </dgm:t>
    </dgm:pt>
    <dgm:pt modelId="{30374EEA-DE92-4935-8890-5255CFD76E94}" type="pres">
      <dgm:prSet presAssocID="{3A70F3BB-0A5D-4FA9-AF86-76E5BB08CBAE}" presName="compNode" presStyleCnt="0"/>
      <dgm:spPr/>
    </dgm:pt>
    <dgm:pt modelId="{EF2436B4-3468-4304-A23D-A26243D70B54}" type="pres">
      <dgm:prSet presAssocID="{3A70F3BB-0A5D-4FA9-AF86-76E5BB08CBAE}" presName="childRect" presStyleLbl="bgAcc1" presStyleIdx="3" presStyleCnt="4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  <dgm:pt modelId="{AE536DE4-0BBE-4796-864C-CC6979F3980E}" type="pres">
      <dgm:prSet presAssocID="{3A70F3BB-0A5D-4FA9-AF86-76E5BB08CBAE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FA5A1ADA-0220-4E7D-9777-327E849BDF73}" type="pres">
      <dgm:prSet presAssocID="{3A70F3BB-0A5D-4FA9-AF86-76E5BB08CBAE}" presName="parentRect" presStyleLbl="alignNode1" presStyleIdx="3" presStyleCnt="4"/>
      <dgm:spPr/>
      <dgm:t>
        <a:bodyPr/>
        <a:lstStyle/>
        <a:p>
          <a:endParaRPr lang="es-CO"/>
        </a:p>
      </dgm:t>
    </dgm:pt>
    <dgm:pt modelId="{61DA34F0-2335-4D16-ADD1-0FA682F53D29}" type="pres">
      <dgm:prSet presAssocID="{3A70F3BB-0A5D-4FA9-AF86-76E5BB08CBAE}" presName="adorn" presStyleLbl="fgAccFollowNode1" presStyleIdx="3" presStyleCnt="4"/>
      <dgm:spPr/>
    </dgm:pt>
  </dgm:ptLst>
  <dgm:cxnLst>
    <dgm:cxn modelId="{5C14731F-07F0-4348-8487-A9767F581269}" type="presOf" srcId="{4BCB0839-65C6-4DCE-BF88-6E78717A8DA7}" destId="{804EA367-9C1B-45D4-A997-0EB79574E478}" srcOrd="0" destOrd="0" presId="urn:microsoft.com/office/officeart/2005/8/layout/bList2"/>
    <dgm:cxn modelId="{44B43B7D-DFE8-4D8C-9D14-E615BB37D257}" type="presOf" srcId="{CE086931-7022-4E1A-9951-ECA3DD5789B3}" destId="{4FBB1214-86E4-456D-9966-CDAB92EF396A}" srcOrd="1" destOrd="0" presId="urn:microsoft.com/office/officeart/2005/8/layout/bList2"/>
    <dgm:cxn modelId="{1EA37844-0BF2-45F4-9BDC-AEE5C422F53F}" srcId="{949477AC-CF41-47D3-8DC6-CB07FA88A963}" destId="{756400B0-8581-449E-B2EC-510745D018CB}" srcOrd="1" destOrd="0" parTransId="{661014A8-5502-47DF-B0BE-5708F00E5C2B}" sibTransId="{19ECBEA9-CBF8-44A7-8C0B-5B15A0B60A5D}"/>
    <dgm:cxn modelId="{632B68B6-6879-4E73-AD76-27BB48869C84}" type="presOf" srcId="{756400B0-8581-449E-B2EC-510745D018CB}" destId="{02F0DFC7-9BAB-4622-88F7-85DEA8E66E5A}" srcOrd="1" destOrd="0" presId="urn:microsoft.com/office/officeart/2005/8/layout/bList2"/>
    <dgm:cxn modelId="{0B36B19A-0702-492C-9391-2C687BC1AE76}" srcId="{949477AC-CF41-47D3-8DC6-CB07FA88A963}" destId="{CE086931-7022-4E1A-9951-ECA3DD5789B3}" srcOrd="2" destOrd="0" parTransId="{02DEA31E-40C6-4114-9111-AEEA2D8DF67D}" sibTransId="{4BCB0839-65C6-4DCE-BF88-6E78717A8DA7}"/>
    <dgm:cxn modelId="{5306A637-EB10-4897-ABD7-1DBB8A0F980E}" type="presOf" srcId="{3A70F3BB-0A5D-4FA9-AF86-76E5BB08CBAE}" destId="{FA5A1ADA-0220-4E7D-9777-327E849BDF73}" srcOrd="1" destOrd="0" presId="urn:microsoft.com/office/officeart/2005/8/layout/bList2"/>
    <dgm:cxn modelId="{7BAD6EAC-2DCD-4E4E-847D-28DAC9AB11D4}" srcId="{949477AC-CF41-47D3-8DC6-CB07FA88A963}" destId="{87A4E2E7-7A52-4554-9FA1-B2F85EDA1DE4}" srcOrd="0" destOrd="0" parTransId="{A70CFBF8-FD02-42E6-8CFA-9FB22621AB96}" sibTransId="{57C195C4-119A-4092-B908-B48FC543BF7D}"/>
    <dgm:cxn modelId="{8BBE697B-B76D-4865-9710-7AAAB1AEACD4}" type="presOf" srcId="{19ECBEA9-CBF8-44A7-8C0B-5B15A0B60A5D}" destId="{4ED8A8C9-869A-401A-9C0C-78C3AF6B6ED6}" srcOrd="0" destOrd="0" presId="urn:microsoft.com/office/officeart/2005/8/layout/bList2"/>
    <dgm:cxn modelId="{80E485B1-73B1-40E7-9615-65D25F438E6D}" type="presOf" srcId="{57C195C4-119A-4092-B908-B48FC543BF7D}" destId="{1B470BDE-3565-43A0-ABBD-A448FFEB74BA}" srcOrd="0" destOrd="0" presId="urn:microsoft.com/office/officeart/2005/8/layout/bList2"/>
    <dgm:cxn modelId="{DB5D67CD-7470-4BD8-9C02-187260977205}" type="presOf" srcId="{87A4E2E7-7A52-4554-9FA1-B2F85EDA1DE4}" destId="{829C2D72-AC01-4D41-B370-E2751787261A}" srcOrd="1" destOrd="0" presId="urn:microsoft.com/office/officeart/2005/8/layout/bList2"/>
    <dgm:cxn modelId="{48D59EEF-D04F-4E51-A1D9-139795B50A84}" type="presOf" srcId="{756400B0-8581-449E-B2EC-510745D018CB}" destId="{18726BE0-7B25-41E9-B50B-2272955790A1}" srcOrd="0" destOrd="0" presId="urn:microsoft.com/office/officeart/2005/8/layout/bList2"/>
    <dgm:cxn modelId="{5CB70E18-2B7F-44BF-BA27-50ADA1B80A93}" srcId="{949477AC-CF41-47D3-8DC6-CB07FA88A963}" destId="{3A70F3BB-0A5D-4FA9-AF86-76E5BB08CBAE}" srcOrd="3" destOrd="0" parTransId="{BFBC17A1-E187-4735-8EBD-82CE6DA268FD}" sibTransId="{75EA0668-7C11-4840-9BA3-75FE968434F1}"/>
    <dgm:cxn modelId="{49AA9546-12D8-4B57-87BA-262C8C266205}" type="presOf" srcId="{3A70F3BB-0A5D-4FA9-AF86-76E5BB08CBAE}" destId="{AE536DE4-0BBE-4796-864C-CC6979F3980E}" srcOrd="0" destOrd="0" presId="urn:microsoft.com/office/officeart/2005/8/layout/bList2"/>
    <dgm:cxn modelId="{52802FF5-D3D7-4B54-9DDD-8B01EFBF0EE3}" type="presOf" srcId="{CE086931-7022-4E1A-9951-ECA3DD5789B3}" destId="{A168E82D-F5E7-4739-BE63-1C50A72240B2}" srcOrd="0" destOrd="0" presId="urn:microsoft.com/office/officeart/2005/8/layout/bList2"/>
    <dgm:cxn modelId="{8A862F89-A855-4A1A-8DB0-05AF415B5601}" type="presOf" srcId="{87A4E2E7-7A52-4554-9FA1-B2F85EDA1DE4}" destId="{84A94F06-76CD-49D9-81DE-9A2B4ACB6A94}" srcOrd="0" destOrd="0" presId="urn:microsoft.com/office/officeart/2005/8/layout/bList2"/>
    <dgm:cxn modelId="{DE485AD2-7708-48AA-924E-C5EF8109022D}" type="presOf" srcId="{949477AC-CF41-47D3-8DC6-CB07FA88A963}" destId="{5AC0F688-DA09-4500-83DE-468F9FC90A14}" srcOrd="0" destOrd="0" presId="urn:microsoft.com/office/officeart/2005/8/layout/bList2"/>
    <dgm:cxn modelId="{4C67859C-D3F2-4E30-BE6C-E7C1C72C79CC}" type="presParOf" srcId="{5AC0F688-DA09-4500-83DE-468F9FC90A14}" destId="{E0CFD144-CFEA-44F2-AD63-D4BF44F224F0}" srcOrd="0" destOrd="0" presId="urn:microsoft.com/office/officeart/2005/8/layout/bList2"/>
    <dgm:cxn modelId="{6D838C2E-4A71-4908-91D8-436582209B2F}" type="presParOf" srcId="{E0CFD144-CFEA-44F2-AD63-D4BF44F224F0}" destId="{3F2BFBEF-927A-494E-A6DE-3181209DD93F}" srcOrd="0" destOrd="0" presId="urn:microsoft.com/office/officeart/2005/8/layout/bList2"/>
    <dgm:cxn modelId="{31CE5875-2EE4-4F71-BB54-5BB039955D84}" type="presParOf" srcId="{E0CFD144-CFEA-44F2-AD63-D4BF44F224F0}" destId="{84A94F06-76CD-49D9-81DE-9A2B4ACB6A94}" srcOrd="1" destOrd="0" presId="urn:microsoft.com/office/officeart/2005/8/layout/bList2"/>
    <dgm:cxn modelId="{F29FBB3E-9180-4628-AB37-EDE771ACF68E}" type="presParOf" srcId="{E0CFD144-CFEA-44F2-AD63-D4BF44F224F0}" destId="{829C2D72-AC01-4D41-B370-E2751787261A}" srcOrd="2" destOrd="0" presId="urn:microsoft.com/office/officeart/2005/8/layout/bList2"/>
    <dgm:cxn modelId="{C80B42EF-F3C0-4A74-946A-B0BA317E14D1}" type="presParOf" srcId="{E0CFD144-CFEA-44F2-AD63-D4BF44F224F0}" destId="{337AB598-441E-4498-8F29-D21C4E5532B3}" srcOrd="3" destOrd="0" presId="urn:microsoft.com/office/officeart/2005/8/layout/bList2"/>
    <dgm:cxn modelId="{6766F202-518F-4765-956A-CF28D587D13D}" type="presParOf" srcId="{5AC0F688-DA09-4500-83DE-468F9FC90A14}" destId="{1B470BDE-3565-43A0-ABBD-A448FFEB74BA}" srcOrd="1" destOrd="0" presId="urn:microsoft.com/office/officeart/2005/8/layout/bList2"/>
    <dgm:cxn modelId="{D7EDF40B-0790-4DD3-9A9B-80D62BD532AB}" type="presParOf" srcId="{5AC0F688-DA09-4500-83DE-468F9FC90A14}" destId="{225E1F99-B6A5-4EDC-95C3-9CF88CFD7AF2}" srcOrd="2" destOrd="0" presId="urn:microsoft.com/office/officeart/2005/8/layout/bList2"/>
    <dgm:cxn modelId="{4CBB4283-CA48-4F8D-B69E-45AC1906AD8D}" type="presParOf" srcId="{225E1F99-B6A5-4EDC-95C3-9CF88CFD7AF2}" destId="{64DECD2E-01FF-4150-8865-F78BFB6A8B32}" srcOrd="0" destOrd="0" presId="urn:microsoft.com/office/officeart/2005/8/layout/bList2"/>
    <dgm:cxn modelId="{71B68295-5558-4FA5-835E-1DC1B2EBDDFA}" type="presParOf" srcId="{225E1F99-B6A5-4EDC-95C3-9CF88CFD7AF2}" destId="{18726BE0-7B25-41E9-B50B-2272955790A1}" srcOrd="1" destOrd="0" presId="urn:microsoft.com/office/officeart/2005/8/layout/bList2"/>
    <dgm:cxn modelId="{2AFB1592-4287-4943-80A3-A35B4F30FCEC}" type="presParOf" srcId="{225E1F99-B6A5-4EDC-95C3-9CF88CFD7AF2}" destId="{02F0DFC7-9BAB-4622-88F7-85DEA8E66E5A}" srcOrd="2" destOrd="0" presId="urn:microsoft.com/office/officeart/2005/8/layout/bList2"/>
    <dgm:cxn modelId="{1CA57C01-0BC3-4222-B8CF-2D752C091991}" type="presParOf" srcId="{225E1F99-B6A5-4EDC-95C3-9CF88CFD7AF2}" destId="{6823F521-BD3D-4F64-8553-28D14905DC78}" srcOrd="3" destOrd="0" presId="urn:microsoft.com/office/officeart/2005/8/layout/bList2"/>
    <dgm:cxn modelId="{C81B268F-FA93-4CCC-B3A6-5B40B44B4E95}" type="presParOf" srcId="{5AC0F688-DA09-4500-83DE-468F9FC90A14}" destId="{4ED8A8C9-869A-401A-9C0C-78C3AF6B6ED6}" srcOrd="3" destOrd="0" presId="urn:microsoft.com/office/officeart/2005/8/layout/bList2"/>
    <dgm:cxn modelId="{2E25B167-964E-436D-A878-A86A473D51E3}" type="presParOf" srcId="{5AC0F688-DA09-4500-83DE-468F9FC90A14}" destId="{50D2140D-F0C3-426E-A466-EF0A3E3080BE}" srcOrd="4" destOrd="0" presId="urn:microsoft.com/office/officeart/2005/8/layout/bList2"/>
    <dgm:cxn modelId="{3E86702D-9016-45C4-8C61-E31B119DA64C}" type="presParOf" srcId="{50D2140D-F0C3-426E-A466-EF0A3E3080BE}" destId="{100F756C-31E9-453B-BBCB-9AE3FFA58384}" srcOrd="0" destOrd="0" presId="urn:microsoft.com/office/officeart/2005/8/layout/bList2"/>
    <dgm:cxn modelId="{107E2C34-E1B7-4D12-B91A-3EBD477B3A77}" type="presParOf" srcId="{50D2140D-F0C3-426E-A466-EF0A3E3080BE}" destId="{A168E82D-F5E7-4739-BE63-1C50A72240B2}" srcOrd="1" destOrd="0" presId="urn:microsoft.com/office/officeart/2005/8/layout/bList2"/>
    <dgm:cxn modelId="{1EAB474A-C49C-4417-8BAE-42E08A7AD3C9}" type="presParOf" srcId="{50D2140D-F0C3-426E-A466-EF0A3E3080BE}" destId="{4FBB1214-86E4-456D-9966-CDAB92EF396A}" srcOrd="2" destOrd="0" presId="urn:microsoft.com/office/officeart/2005/8/layout/bList2"/>
    <dgm:cxn modelId="{9E45FD35-BAAE-48C0-9C8A-AF978C9F6D45}" type="presParOf" srcId="{50D2140D-F0C3-426E-A466-EF0A3E3080BE}" destId="{A54B2A9D-6A00-4D42-8D9A-158345EDBD1F}" srcOrd="3" destOrd="0" presId="urn:microsoft.com/office/officeart/2005/8/layout/bList2"/>
    <dgm:cxn modelId="{43D49CCE-D7BA-480F-AB95-887079A68055}" type="presParOf" srcId="{5AC0F688-DA09-4500-83DE-468F9FC90A14}" destId="{804EA367-9C1B-45D4-A997-0EB79574E478}" srcOrd="5" destOrd="0" presId="urn:microsoft.com/office/officeart/2005/8/layout/bList2"/>
    <dgm:cxn modelId="{0C536E96-62FE-4A18-B4D5-2BD60BB3B19E}" type="presParOf" srcId="{5AC0F688-DA09-4500-83DE-468F9FC90A14}" destId="{30374EEA-DE92-4935-8890-5255CFD76E94}" srcOrd="6" destOrd="0" presId="urn:microsoft.com/office/officeart/2005/8/layout/bList2"/>
    <dgm:cxn modelId="{D367EA7A-98E5-49FD-B7E7-BE1648EFF7C9}" type="presParOf" srcId="{30374EEA-DE92-4935-8890-5255CFD76E94}" destId="{EF2436B4-3468-4304-A23D-A26243D70B54}" srcOrd="0" destOrd="0" presId="urn:microsoft.com/office/officeart/2005/8/layout/bList2"/>
    <dgm:cxn modelId="{624ED3DC-72EC-4CE1-BBCF-A2A88F99E69D}" type="presParOf" srcId="{30374EEA-DE92-4935-8890-5255CFD76E94}" destId="{AE536DE4-0BBE-4796-864C-CC6979F3980E}" srcOrd="1" destOrd="0" presId="urn:microsoft.com/office/officeart/2005/8/layout/bList2"/>
    <dgm:cxn modelId="{B4D56CB2-A062-49BB-87F6-1657904A255F}" type="presParOf" srcId="{30374EEA-DE92-4935-8890-5255CFD76E94}" destId="{FA5A1ADA-0220-4E7D-9777-327E849BDF73}" srcOrd="2" destOrd="0" presId="urn:microsoft.com/office/officeart/2005/8/layout/bList2"/>
    <dgm:cxn modelId="{44BFE51B-11A9-4DCF-994A-275A7AFB0158}" type="presParOf" srcId="{30374EEA-DE92-4935-8890-5255CFD76E94}" destId="{61DA34F0-2335-4D16-ADD1-0FA682F53D29}" srcOrd="3" destOrd="0" presId="urn:microsoft.com/office/officeart/2005/8/layout/b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78D625C9-6B12-4AE7-8544-7C60AE6B6B0F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s-ES"/>
        </a:p>
      </dgm:t>
    </dgm:pt>
    <dgm:pt modelId="{3A3B2796-3A9D-443A-863F-17D509C5AED8}">
      <dgm:prSet phldrT="[Texto]"/>
      <dgm:spPr/>
      <dgm:t>
        <a:bodyPr/>
        <a:lstStyle/>
        <a:p>
          <a:r>
            <a:rPr lang="es-ES" dirty="0">
              <a:solidFill>
                <a:schemeClr val="tx1"/>
              </a:solidFill>
            </a:rPr>
            <a:t>CICLO</a:t>
          </a:r>
        </a:p>
      </dgm:t>
    </dgm:pt>
    <dgm:pt modelId="{D04A187D-DDDF-40B2-B56A-A75459B8937C}" type="parTrans" cxnId="{0B0F9C31-49BC-4FBF-A948-4F188ED77124}">
      <dgm:prSet/>
      <dgm:spPr/>
      <dgm:t>
        <a:bodyPr/>
        <a:lstStyle/>
        <a:p>
          <a:endParaRPr lang="es-ES"/>
        </a:p>
      </dgm:t>
    </dgm:pt>
    <dgm:pt modelId="{E38794BF-6EC6-4087-AC90-53B07A1EEE00}" type="sibTrans" cxnId="{0B0F9C31-49BC-4FBF-A948-4F188ED77124}">
      <dgm:prSet/>
      <dgm:spPr/>
      <dgm:t>
        <a:bodyPr/>
        <a:lstStyle/>
        <a:p>
          <a:endParaRPr lang="es-ES"/>
        </a:p>
      </dgm:t>
    </dgm:pt>
    <dgm:pt modelId="{E4EDAE9F-7A1D-4C99-BC6A-BCA6B923F295}">
      <dgm:prSet phldrT="[Texto]"/>
      <dgm:spPr/>
      <dgm:t>
        <a:bodyPr/>
        <a:lstStyle/>
        <a:p>
          <a:r>
            <a:rPr lang="es-ES" dirty="0">
              <a:solidFill>
                <a:schemeClr val="tx1"/>
              </a:solidFill>
            </a:rPr>
            <a:t>NOMBRE</a:t>
          </a:r>
          <a:r>
            <a:rPr lang="es-ES" dirty="0"/>
            <a:t> </a:t>
          </a:r>
        </a:p>
      </dgm:t>
    </dgm:pt>
    <dgm:pt modelId="{C47AF443-D455-4007-B834-A624AD7FF15B}" type="parTrans" cxnId="{36FACEA1-F3E2-4095-9B65-DE89FDA5DFB6}">
      <dgm:prSet/>
      <dgm:spPr/>
      <dgm:t>
        <a:bodyPr/>
        <a:lstStyle/>
        <a:p>
          <a:endParaRPr lang="es-ES"/>
        </a:p>
      </dgm:t>
    </dgm:pt>
    <dgm:pt modelId="{5BF87E12-1BAE-41E1-BD06-00ADA5DAC2D9}" type="sibTrans" cxnId="{36FACEA1-F3E2-4095-9B65-DE89FDA5DFB6}">
      <dgm:prSet/>
      <dgm:spPr/>
      <dgm:t>
        <a:bodyPr/>
        <a:lstStyle/>
        <a:p>
          <a:endParaRPr lang="es-ES"/>
        </a:p>
      </dgm:t>
    </dgm:pt>
    <dgm:pt modelId="{07CC1520-8B5D-44C6-BCCB-85F9A5FAB6A8}">
      <dgm:prSet phldrT="[Texto]"/>
      <dgm:spPr/>
      <dgm:t>
        <a:bodyPr/>
        <a:lstStyle/>
        <a:p>
          <a:r>
            <a:rPr lang="es-ES" dirty="0">
              <a:solidFill>
                <a:schemeClr val="tx1"/>
              </a:solidFill>
            </a:rPr>
            <a:t>APELLIDO</a:t>
          </a:r>
        </a:p>
      </dgm:t>
    </dgm:pt>
    <dgm:pt modelId="{FC35ADC9-22BB-4C5D-A2C7-A546542ADC75}" type="parTrans" cxnId="{4E3CB485-2EB6-4974-A45B-13CACA6E7DFA}">
      <dgm:prSet/>
      <dgm:spPr/>
      <dgm:t>
        <a:bodyPr/>
        <a:lstStyle/>
        <a:p>
          <a:endParaRPr lang="es-ES"/>
        </a:p>
      </dgm:t>
    </dgm:pt>
    <dgm:pt modelId="{3ECAB3E2-50DB-4035-8A34-05BEF0B48A29}" type="sibTrans" cxnId="{4E3CB485-2EB6-4974-A45B-13CACA6E7DFA}">
      <dgm:prSet/>
      <dgm:spPr/>
      <dgm:t>
        <a:bodyPr/>
        <a:lstStyle/>
        <a:p>
          <a:endParaRPr lang="es-ES"/>
        </a:p>
      </dgm:t>
    </dgm:pt>
    <dgm:pt modelId="{ECA75BE2-10DD-4D3F-BFEA-243419A64F06}">
      <dgm:prSet phldrT="[Texto]"/>
      <dgm:spPr/>
      <dgm:t>
        <a:bodyPr/>
        <a:lstStyle/>
        <a:p>
          <a:r>
            <a:rPr lang="es-ES" dirty="0">
              <a:solidFill>
                <a:schemeClr val="tx1"/>
              </a:solidFill>
            </a:rPr>
            <a:t>TIPO DOCUMENTO</a:t>
          </a:r>
        </a:p>
      </dgm:t>
    </dgm:pt>
    <dgm:pt modelId="{8C04AF6F-8597-43A9-B96D-C7E4DC9DB1AD}" type="parTrans" cxnId="{FDA3FA8F-C365-40A3-B935-EED467160B7A}">
      <dgm:prSet/>
      <dgm:spPr/>
      <dgm:t>
        <a:bodyPr/>
        <a:lstStyle/>
        <a:p>
          <a:endParaRPr lang="es-ES"/>
        </a:p>
      </dgm:t>
    </dgm:pt>
    <dgm:pt modelId="{9B794E50-A2AE-462B-BEE3-C0ECDAC51C9F}" type="sibTrans" cxnId="{FDA3FA8F-C365-40A3-B935-EED467160B7A}">
      <dgm:prSet/>
      <dgm:spPr/>
      <dgm:t>
        <a:bodyPr/>
        <a:lstStyle/>
        <a:p>
          <a:endParaRPr lang="es-ES"/>
        </a:p>
      </dgm:t>
    </dgm:pt>
    <dgm:pt modelId="{0722324B-8E37-4CE5-A146-A41E128C6A10}">
      <dgm:prSet phldrT="[Texto]"/>
      <dgm:spPr/>
      <dgm:t>
        <a:bodyPr/>
        <a:lstStyle/>
        <a:p>
          <a:r>
            <a:rPr lang="es-ES" dirty="0">
              <a:solidFill>
                <a:schemeClr val="tx1"/>
              </a:solidFill>
            </a:rPr>
            <a:t>NÚMERO DOCUMENTO </a:t>
          </a:r>
        </a:p>
      </dgm:t>
    </dgm:pt>
    <dgm:pt modelId="{D7FBF8CB-7E3F-4C63-9165-5F9260BC00D8}" type="parTrans" cxnId="{AB819901-69C9-4390-97DB-278E1D74FDD9}">
      <dgm:prSet/>
      <dgm:spPr/>
      <dgm:t>
        <a:bodyPr/>
        <a:lstStyle/>
        <a:p>
          <a:endParaRPr lang="es-ES"/>
        </a:p>
      </dgm:t>
    </dgm:pt>
    <dgm:pt modelId="{9059C5C8-DD43-4FC4-95AB-37829BCC6825}" type="sibTrans" cxnId="{AB819901-69C9-4390-97DB-278E1D74FDD9}">
      <dgm:prSet/>
      <dgm:spPr/>
      <dgm:t>
        <a:bodyPr/>
        <a:lstStyle/>
        <a:p>
          <a:endParaRPr lang="es-ES"/>
        </a:p>
      </dgm:t>
    </dgm:pt>
    <dgm:pt modelId="{68524F4B-2336-4F5E-B845-1459182E33E5}" type="pres">
      <dgm:prSet presAssocID="{78D625C9-6B12-4AE7-8544-7C60AE6B6B0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4D7FC1D3-E46F-43B1-A12A-48204CCCA3C3}" type="pres">
      <dgm:prSet presAssocID="{3A3B2796-3A9D-443A-863F-17D509C5AED8}" presName="node" presStyleLbl="node1" presStyleIdx="0" presStyleCnt="5" custLinFactNeighborX="-2540" custLinFactNeighborY="2084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C3517AD3-5B3B-4157-A19C-2170CFD42E19}" type="pres">
      <dgm:prSet presAssocID="{E38794BF-6EC6-4087-AC90-53B07A1EEE00}" presName="sibTrans" presStyleCnt="0"/>
      <dgm:spPr/>
    </dgm:pt>
    <dgm:pt modelId="{A1154A51-0331-4EA0-8FFA-1D5E291D0008}" type="pres">
      <dgm:prSet presAssocID="{E4EDAE9F-7A1D-4C99-BC6A-BCA6B923F295}" presName="node" presStyleLbl="node1" presStyleIdx="1" presStyleCnt="5" custLinFactNeighborX="1250" custLinFactNeighborY="-5438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E4B9AEE4-222B-4F69-A28E-6CD926BD2849}" type="pres">
      <dgm:prSet presAssocID="{5BF87E12-1BAE-41E1-BD06-00ADA5DAC2D9}" presName="sibTrans" presStyleCnt="0"/>
      <dgm:spPr/>
    </dgm:pt>
    <dgm:pt modelId="{5A994094-747F-44D1-B884-22F8275E6AB4}" type="pres">
      <dgm:prSet presAssocID="{07CC1520-8B5D-44C6-BCCB-85F9A5FAB6A8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4C651754-BF4B-4B24-BFAB-FEB6A2297471}" type="pres">
      <dgm:prSet presAssocID="{3ECAB3E2-50DB-4035-8A34-05BEF0B48A29}" presName="sibTrans" presStyleCnt="0"/>
      <dgm:spPr/>
    </dgm:pt>
    <dgm:pt modelId="{FA78C744-948F-4F77-A7F2-7BE064B84F6A}" type="pres">
      <dgm:prSet presAssocID="{ECA75BE2-10DD-4D3F-BFEA-243419A64F06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D76A6DCF-A0A6-4DB1-91A3-4E3AEF176076}" type="pres">
      <dgm:prSet presAssocID="{9B794E50-A2AE-462B-BEE3-C0ECDAC51C9F}" presName="sibTrans" presStyleCnt="0"/>
      <dgm:spPr/>
    </dgm:pt>
    <dgm:pt modelId="{C3425FE5-E783-466C-837A-5834E5D93FC2}" type="pres">
      <dgm:prSet presAssocID="{0722324B-8E37-4CE5-A146-A41E128C6A10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E503689E-5027-46DB-B333-5278BA887D4D}" type="presOf" srcId="{78D625C9-6B12-4AE7-8544-7C60AE6B6B0F}" destId="{68524F4B-2336-4F5E-B845-1459182E33E5}" srcOrd="0" destOrd="0" presId="urn:microsoft.com/office/officeart/2005/8/layout/default"/>
    <dgm:cxn modelId="{4E3CB485-2EB6-4974-A45B-13CACA6E7DFA}" srcId="{78D625C9-6B12-4AE7-8544-7C60AE6B6B0F}" destId="{07CC1520-8B5D-44C6-BCCB-85F9A5FAB6A8}" srcOrd="2" destOrd="0" parTransId="{FC35ADC9-22BB-4C5D-A2C7-A546542ADC75}" sibTransId="{3ECAB3E2-50DB-4035-8A34-05BEF0B48A29}"/>
    <dgm:cxn modelId="{A79348C0-FDE8-40C4-ACE8-DEFD4D567802}" type="presOf" srcId="{0722324B-8E37-4CE5-A146-A41E128C6A10}" destId="{C3425FE5-E783-466C-837A-5834E5D93FC2}" srcOrd="0" destOrd="0" presId="urn:microsoft.com/office/officeart/2005/8/layout/default"/>
    <dgm:cxn modelId="{563675D8-9CF6-41E3-9582-45F85916528B}" type="presOf" srcId="{E4EDAE9F-7A1D-4C99-BC6A-BCA6B923F295}" destId="{A1154A51-0331-4EA0-8FFA-1D5E291D0008}" srcOrd="0" destOrd="0" presId="urn:microsoft.com/office/officeart/2005/8/layout/default"/>
    <dgm:cxn modelId="{0B0F9C31-49BC-4FBF-A948-4F188ED77124}" srcId="{78D625C9-6B12-4AE7-8544-7C60AE6B6B0F}" destId="{3A3B2796-3A9D-443A-863F-17D509C5AED8}" srcOrd="0" destOrd="0" parTransId="{D04A187D-DDDF-40B2-B56A-A75459B8937C}" sibTransId="{E38794BF-6EC6-4087-AC90-53B07A1EEE00}"/>
    <dgm:cxn modelId="{022BD85B-1F67-48E0-A25D-1B95D6E759EF}" type="presOf" srcId="{3A3B2796-3A9D-443A-863F-17D509C5AED8}" destId="{4D7FC1D3-E46F-43B1-A12A-48204CCCA3C3}" srcOrd="0" destOrd="0" presId="urn:microsoft.com/office/officeart/2005/8/layout/default"/>
    <dgm:cxn modelId="{F22794FB-B54B-4F6E-8E08-AF9DE7D43DB3}" type="presOf" srcId="{ECA75BE2-10DD-4D3F-BFEA-243419A64F06}" destId="{FA78C744-948F-4F77-A7F2-7BE064B84F6A}" srcOrd="0" destOrd="0" presId="urn:microsoft.com/office/officeart/2005/8/layout/default"/>
    <dgm:cxn modelId="{AB819901-69C9-4390-97DB-278E1D74FDD9}" srcId="{78D625C9-6B12-4AE7-8544-7C60AE6B6B0F}" destId="{0722324B-8E37-4CE5-A146-A41E128C6A10}" srcOrd="4" destOrd="0" parTransId="{D7FBF8CB-7E3F-4C63-9165-5F9260BC00D8}" sibTransId="{9059C5C8-DD43-4FC4-95AB-37829BCC6825}"/>
    <dgm:cxn modelId="{36FACEA1-F3E2-4095-9B65-DE89FDA5DFB6}" srcId="{78D625C9-6B12-4AE7-8544-7C60AE6B6B0F}" destId="{E4EDAE9F-7A1D-4C99-BC6A-BCA6B923F295}" srcOrd="1" destOrd="0" parTransId="{C47AF443-D455-4007-B834-A624AD7FF15B}" sibTransId="{5BF87E12-1BAE-41E1-BD06-00ADA5DAC2D9}"/>
    <dgm:cxn modelId="{FDA3FA8F-C365-40A3-B935-EED467160B7A}" srcId="{78D625C9-6B12-4AE7-8544-7C60AE6B6B0F}" destId="{ECA75BE2-10DD-4D3F-BFEA-243419A64F06}" srcOrd="3" destOrd="0" parTransId="{8C04AF6F-8597-43A9-B96D-C7E4DC9DB1AD}" sibTransId="{9B794E50-A2AE-462B-BEE3-C0ECDAC51C9F}"/>
    <dgm:cxn modelId="{521B18ED-2D5E-4667-9CFC-5D963A7EBE7D}" type="presOf" srcId="{07CC1520-8B5D-44C6-BCCB-85F9A5FAB6A8}" destId="{5A994094-747F-44D1-B884-22F8275E6AB4}" srcOrd="0" destOrd="0" presId="urn:microsoft.com/office/officeart/2005/8/layout/default"/>
    <dgm:cxn modelId="{4EDF423B-E857-4E15-9D11-8F13D385C6E1}" type="presParOf" srcId="{68524F4B-2336-4F5E-B845-1459182E33E5}" destId="{4D7FC1D3-E46F-43B1-A12A-48204CCCA3C3}" srcOrd="0" destOrd="0" presId="urn:microsoft.com/office/officeart/2005/8/layout/default"/>
    <dgm:cxn modelId="{1E1DC4A4-95A6-4832-B5A6-FABC9BE483A1}" type="presParOf" srcId="{68524F4B-2336-4F5E-B845-1459182E33E5}" destId="{C3517AD3-5B3B-4157-A19C-2170CFD42E19}" srcOrd="1" destOrd="0" presId="urn:microsoft.com/office/officeart/2005/8/layout/default"/>
    <dgm:cxn modelId="{DFAC3A45-9CFB-4E6C-BDB6-29BBBD784EB2}" type="presParOf" srcId="{68524F4B-2336-4F5E-B845-1459182E33E5}" destId="{A1154A51-0331-4EA0-8FFA-1D5E291D0008}" srcOrd="2" destOrd="0" presId="urn:microsoft.com/office/officeart/2005/8/layout/default"/>
    <dgm:cxn modelId="{44971722-2ACF-4AB1-86BE-3A4FD4A353D2}" type="presParOf" srcId="{68524F4B-2336-4F5E-B845-1459182E33E5}" destId="{E4B9AEE4-222B-4F69-A28E-6CD926BD2849}" srcOrd="3" destOrd="0" presId="urn:microsoft.com/office/officeart/2005/8/layout/default"/>
    <dgm:cxn modelId="{3F33F593-BBBA-4080-A297-0CF34B1557ED}" type="presParOf" srcId="{68524F4B-2336-4F5E-B845-1459182E33E5}" destId="{5A994094-747F-44D1-B884-22F8275E6AB4}" srcOrd="4" destOrd="0" presId="urn:microsoft.com/office/officeart/2005/8/layout/default"/>
    <dgm:cxn modelId="{C6026D85-1E51-491A-B53F-663B32CDA787}" type="presParOf" srcId="{68524F4B-2336-4F5E-B845-1459182E33E5}" destId="{4C651754-BF4B-4B24-BFAB-FEB6A2297471}" srcOrd="5" destOrd="0" presId="urn:microsoft.com/office/officeart/2005/8/layout/default"/>
    <dgm:cxn modelId="{6698CE83-3389-4AEC-A2F7-DA7145F34E7C}" type="presParOf" srcId="{68524F4B-2336-4F5E-B845-1459182E33E5}" destId="{FA78C744-948F-4F77-A7F2-7BE064B84F6A}" srcOrd="6" destOrd="0" presId="urn:microsoft.com/office/officeart/2005/8/layout/default"/>
    <dgm:cxn modelId="{20C84BAA-7CE0-4652-892A-C8527BACA0D2}" type="presParOf" srcId="{68524F4B-2336-4F5E-B845-1459182E33E5}" destId="{D76A6DCF-A0A6-4DB1-91A3-4E3AEF176076}" srcOrd="7" destOrd="0" presId="urn:microsoft.com/office/officeart/2005/8/layout/default"/>
    <dgm:cxn modelId="{A9C60C24-03F5-4751-9665-73DCD93C0779}" type="presParOf" srcId="{68524F4B-2336-4F5E-B845-1459182E33E5}" destId="{C3425FE5-E783-466C-837A-5834E5D93FC2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C75F5F-7CAC-4F3D-80E6-33D347489A5E}">
      <dsp:nvSpPr>
        <dsp:cNvPr id="0" name=""/>
        <dsp:cNvSpPr/>
      </dsp:nvSpPr>
      <dsp:spPr>
        <a:xfrm>
          <a:off x="0" y="588637"/>
          <a:ext cx="6153149" cy="2919099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 w="15875" cap="flat" cmpd="sng" algn="ctr">
          <a:solidFill>
            <a:schemeClr val="accent5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400" b="1" kern="1200" dirty="0">
              <a:solidFill>
                <a:schemeClr val="tx1"/>
              </a:solidFill>
              <a:latin typeface="+mj-lt"/>
            </a:rPr>
            <a:t>PRESTAR EL SERVICIO PUBLICO EDUCATIVO MEDIANTE LA IMPLEMENTACION DE UN MODELO EDUCATIVO FLEXIBLE PARA LOS JOVENES EN EXTRAEDAD Y ADULTOS A TRAVES DE LOS CICLOS LECTIVOS ESPECIALES INTEGRADOS “CLEI” DEL II AL VI, PARA LA POBLACIÓN DE JÓVENES Y ADULTOS REGISTRADOS EN EL SISTEMA DE MATRICULA SIMAT DEL MUNICIPIO DE TUNJA</a:t>
          </a:r>
          <a:endParaRPr lang="es-CO" sz="1400" b="1" kern="1200" dirty="0">
            <a:latin typeface="+mj-lt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O" sz="1300" kern="1200" dirty="0"/>
        </a:p>
      </dsp:txBody>
      <dsp:txXfrm>
        <a:off x="85497" y="674134"/>
        <a:ext cx="5982155" cy="2748105"/>
      </dsp:txXfrm>
    </dsp:sp>
    <dsp:sp modelId="{480D311E-094C-4E58-A5FD-C5DBD7425AB7}">
      <dsp:nvSpPr>
        <dsp:cNvPr id="0" name=""/>
        <dsp:cNvSpPr/>
      </dsp:nvSpPr>
      <dsp:spPr>
        <a:xfrm rot="77676">
          <a:off x="6651830" y="1522408"/>
          <a:ext cx="1057759" cy="12370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O" sz="5300" kern="1200"/>
        </a:p>
      </dsp:txBody>
      <dsp:txXfrm>
        <a:off x="6651871" y="1766234"/>
        <a:ext cx="740431" cy="742232"/>
      </dsp:txXfrm>
    </dsp:sp>
    <dsp:sp modelId="{2BE90600-CA26-475E-9533-9E9243A623E3}">
      <dsp:nvSpPr>
        <dsp:cNvPr id="0" name=""/>
        <dsp:cNvSpPr/>
      </dsp:nvSpPr>
      <dsp:spPr>
        <a:xfrm>
          <a:off x="8148411" y="1057142"/>
          <a:ext cx="2824375" cy="2275152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>
              <a:solidFill>
                <a:schemeClr val="tx1"/>
              </a:solidFill>
              <a:latin typeface="+mj-lt"/>
            </a:rPr>
            <a:t>OBLIGACIONES ESPECIFICAS </a:t>
          </a:r>
          <a:endParaRPr lang="es-CO" sz="2000" b="1" kern="1200" dirty="0">
            <a:solidFill>
              <a:schemeClr val="tx1"/>
            </a:solidFill>
            <a:latin typeface="+mj-lt"/>
          </a:endParaRPr>
        </a:p>
      </dsp:txBody>
      <dsp:txXfrm>
        <a:off x="8215048" y="1123779"/>
        <a:ext cx="2691101" cy="21418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F5CA33-8AC2-4210-8209-DC7A801FCA57}">
      <dsp:nvSpPr>
        <dsp:cNvPr id="0" name=""/>
        <dsp:cNvSpPr/>
      </dsp:nvSpPr>
      <dsp:spPr>
        <a:xfrm>
          <a:off x="2913744" y="342760"/>
          <a:ext cx="4368546" cy="4368546"/>
        </a:xfrm>
        <a:prstGeom prst="pie">
          <a:avLst>
            <a:gd name="adj1" fmla="val 16200000"/>
            <a:gd name="adj2" fmla="val 180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2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2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/>
            <a:t>Practica de la enseñanza y el aprendizaje </a:t>
          </a:r>
        </a:p>
      </dsp:txBody>
      <dsp:txXfrm>
        <a:off x="5216072" y="1268475"/>
        <a:ext cx="1560195" cy="1300162"/>
      </dsp:txXfrm>
    </dsp:sp>
    <dsp:sp modelId="{BAAD7EF6-F423-42A8-9F23-668F52F37164}">
      <dsp:nvSpPr>
        <dsp:cNvPr id="0" name=""/>
        <dsp:cNvSpPr/>
      </dsp:nvSpPr>
      <dsp:spPr>
        <a:xfrm>
          <a:off x="2823773" y="498779"/>
          <a:ext cx="4368546" cy="4368546"/>
        </a:xfrm>
        <a:prstGeom prst="pie">
          <a:avLst>
            <a:gd name="adj1" fmla="val 1800000"/>
            <a:gd name="adj2" fmla="val 900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3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3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/>
            <a:t>Desarrollo de pensamiento humano </a:t>
          </a:r>
        </a:p>
      </dsp:txBody>
      <dsp:txXfrm>
        <a:off x="3863903" y="3333134"/>
        <a:ext cx="2340292" cy="1144143"/>
      </dsp:txXfrm>
    </dsp:sp>
    <dsp:sp modelId="{F3AE7F5E-8DE7-49E1-90F0-7EC43A68B1F7}">
      <dsp:nvSpPr>
        <dsp:cNvPr id="0" name=""/>
        <dsp:cNvSpPr/>
      </dsp:nvSpPr>
      <dsp:spPr>
        <a:xfrm>
          <a:off x="2699814" y="333324"/>
          <a:ext cx="4436520" cy="4387418"/>
        </a:xfrm>
        <a:prstGeom prst="pie">
          <a:avLst>
            <a:gd name="adj1" fmla="val 9000000"/>
            <a:gd name="adj2" fmla="val 1620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4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4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/>
            <a:t>Es un producto de la corporación ASED</a:t>
          </a:r>
        </a:p>
      </dsp:txBody>
      <dsp:txXfrm>
        <a:off x="3213711" y="1263039"/>
        <a:ext cx="1584471" cy="1305779"/>
      </dsp:txXfrm>
    </dsp:sp>
    <dsp:sp modelId="{CA286E72-F1A7-4951-8BFD-5AE768721C1B}">
      <dsp:nvSpPr>
        <dsp:cNvPr id="0" name=""/>
        <dsp:cNvSpPr/>
      </dsp:nvSpPr>
      <dsp:spPr>
        <a:xfrm>
          <a:off x="2643671" y="72326"/>
          <a:ext cx="4909413" cy="4909413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D8F6D44-87C6-4525-B312-861DC80AB59F}">
      <dsp:nvSpPr>
        <dsp:cNvPr id="0" name=""/>
        <dsp:cNvSpPr/>
      </dsp:nvSpPr>
      <dsp:spPr>
        <a:xfrm>
          <a:off x="2553339" y="228069"/>
          <a:ext cx="4909413" cy="4909413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CE3C8CE-6BC7-4431-A045-2E645909A4AF}">
      <dsp:nvSpPr>
        <dsp:cNvPr id="0" name=""/>
        <dsp:cNvSpPr/>
      </dsp:nvSpPr>
      <dsp:spPr>
        <a:xfrm>
          <a:off x="2462727" y="72248"/>
          <a:ext cx="4909413" cy="4909413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B10D7B-B2E0-4F7E-BCD2-DD10F666B7CC}">
      <dsp:nvSpPr>
        <dsp:cNvPr id="0" name=""/>
        <dsp:cNvSpPr/>
      </dsp:nvSpPr>
      <dsp:spPr>
        <a:xfrm>
          <a:off x="611104" y="0"/>
          <a:ext cx="6925851" cy="4605828"/>
        </a:xfrm>
        <a:prstGeom prst="rightArrow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2">
                <a:tint val="4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2">
                <a:tint val="4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E75B5373-5F1A-4CF1-AF3D-A863EB0E0150}">
      <dsp:nvSpPr>
        <dsp:cNvPr id="0" name=""/>
        <dsp:cNvSpPr/>
      </dsp:nvSpPr>
      <dsp:spPr>
        <a:xfrm>
          <a:off x="3978" y="1381748"/>
          <a:ext cx="2625839" cy="1842331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2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2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800" kern="1200" dirty="0"/>
            <a:t>Educación formal de alta calidad</a:t>
          </a:r>
        </a:p>
      </dsp:txBody>
      <dsp:txXfrm>
        <a:off x="93913" y="1471683"/>
        <a:ext cx="2445969" cy="1662461"/>
      </dsp:txXfrm>
    </dsp:sp>
    <dsp:sp modelId="{16D1225C-7407-4012-825D-FD635FE1EF34}">
      <dsp:nvSpPr>
        <dsp:cNvPr id="0" name=""/>
        <dsp:cNvSpPr/>
      </dsp:nvSpPr>
      <dsp:spPr>
        <a:xfrm>
          <a:off x="2761110" y="1381748"/>
          <a:ext cx="2625839" cy="1842331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3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3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800" kern="1200" dirty="0"/>
            <a:t>Modalidad semi presencial por ciclos </a:t>
          </a:r>
        </a:p>
      </dsp:txBody>
      <dsp:txXfrm>
        <a:off x="2851045" y="1471683"/>
        <a:ext cx="2445969" cy="1662461"/>
      </dsp:txXfrm>
    </dsp:sp>
    <dsp:sp modelId="{A5DE7936-6792-4C79-8F74-2FA5879C5C30}">
      <dsp:nvSpPr>
        <dsp:cNvPr id="0" name=""/>
        <dsp:cNvSpPr/>
      </dsp:nvSpPr>
      <dsp:spPr>
        <a:xfrm>
          <a:off x="5518241" y="1381748"/>
          <a:ext cx="2625839" cy="1842331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4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4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800" kern="1200" dirty="0"/>
            <a:t>Derecho a la educación </a:t>
          </a:r>
        </a:p>
      </dsp:txBody>
      <dsp:txXfrm>
        <a:off x="5608176" y="1471683"/>
        <a:ext cx="2445969" cy="166246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3E0F0B-8A3F-44DA-B31B-BA6E4F83FA48}">
      <dsp:nvSpPr>
        <dsp:cNvPr id="0" name=""/>
        <dsp:cNvSpPr/>
      </dsp:nvSpPr>
      <dsp:spPr>
        <a:xfrm>
          <a:off x="0" y="579536"/>
          <a:ext cx="2911078" cy="174664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2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2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500" kern="1200" dirty="0"/>
            <a:t>pertinencia</a:t>
          </a:r>
        </a:p>
      </dsp:txBody>
      <dsp:txXfrm>
        <a:off x="0" y="579536"/>
        <a:ext cx="2911078" cy="1746646"/>
      </dsp:txXfrm>
    </dsp:sp>
    <dsp:sp modelId="{639B14B9-D7D4-4204-A62D-B6C9D2EFF89A}">
      <dsp:nvSpPr>
        <dsp:cNvPr id="0" name=""/>
        <dsp:cNvSpPr/>
      </dsp:nvSpPr>
      <dsp:spPr>
        <a:xfrm>
          <a:off x="3202185" y="579536"/>
          <a:ext cx="2911078" cy="1746646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3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3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500" kern="1200" dirty="0"/>
            <a:t>Comprensión </a:t>
          </a:r>
        </a:p>
      </dsp:txBody>
      <dsp:txXfrm>
        <a:off x="3202185" y="579536"/>
        <a:ext cx="2911078" cy="1746646"/>
      </dsp:txXfrm>
    </dsp:sp>
    <dsp:sp modelId="{4A36F5B8-0920-45DE-B033-C43F0CDC654F}">
      <dsp:nvSpPr>
        <dsp:cNvPr id="0" name=""/>
        <dsp:cNvSpPr/>
      </dsp:nvSpPr>
      <dsp:spPr>
        <a:xfrm>
          <a:off x="6404371" y="579536"/>
          <a:ext cx="2911078" cy="174664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4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4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500" kern="1200" dirty="0"/>
            <a:t>Integración </a:t>
          </a:r>
        </a:p>
      </dsp:txBody>
      <dsp:txXfrm>
        <a:off x="6404371" y="579536"/>
        <a:ext cx="2911078" cy="1746646"/>
      </dsp:txXfrm>
    </dsp:sp>
    <dsp:sp modelId="{1B456B62-8722-4867-AEB5-DA4A5BF4BF07}">
      <dsp:nvSpPr>
        <dsp:cNvPr id="0" name=""/>
        <dsp:cNvSpPr/>
      </dsp:nvSpPr>
      <dsp:spPr>
        <a:xfrm>
          <a:off x="0" y="2617290"/>
          <a:ext cx="2911078" cy="174664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5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5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500" kern="1200" dirty="0"/>
            <a:t>La enseñanza en torno a problemas </a:t>
          </a:r>
        </a:p>
      </dsp:txBody>
      <dsp:txXfrm>
        <a:off x="0" y="2617290"/>
        <a:ext cx="2911078" cy="1746646"/>
      </dsp:txXfrm>
    </dsp:sp>
    <dsp:sp modelId="{401AFED1-23ED-4FF2-AFBF-292BF41DE0E7}">
      <dsp:nvSpPr>
        <dsp:cNvPr id="0" name=""/>
        <dsp:cNvSpPr/>
      </dsp:nvSpPr>
      <dsp:spPr>
        <a:xfrm>
          <a:off x="3202185" y="2617290"/>
          <a:ext cx="2911078" cy="1746646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6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6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500" kern="1200" dirty="0"/>
            <a:t>Adaptabilidad</a:t>
          </a:r>
        </a:p>
      </dsp:txBody>
      <dsp:txXfrm>
        <a:off x="3202185" y="2617290"/>
        <a:ext cx="2911078" cy="1746646"/>
      </dsp:txXfrm>
    </dsp:sp>
    <dsp:sp modelId="{182788D7-FEFE-487D-A574-FC6300800928}">
      <dsp:nvSpPr>
        <dsp:cNvPr id="0" name=""/>
        <dsp:cNvSpPr/>
      </dsp:nvSpPr>
      <dsp:spPr>
        <a:xfrm>
          <a:off x="6404371" y="2617290"/>
          <a:ext cx="2911078" cy="174664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2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2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500" kern="1200" dirty="0"/>
            <a:t>Prosperidad </a:t>
          </a:r>
        </a:p>
      </dsp:txBody>
      <dsp:txXfrm>
        <a:off x="6404371" y="2617290"/>
        <a:ext cx="2911078" cy="174664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BFF676-0381-4222-A2B7-813977993C52}">
      <dsp:nvSpPr>
        <dsp:cNvPr id="0" name=""/>
        <dsp:cNvSpPr/>
      </dsp:nvSpPr>
      <dsp:spPr>
        <a:xfrm>
          <a:off x="1408920" y="1785"/>
          <a:ext cx="2903599" cy="174215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500" kern="1200" dirty="0"/>
            <a:t>Cuaderno de trabajo en el salón </a:t>
          </a:r>
        </a:p>
      </dsp:txBody>
      <dsp:txXfrm>
        <a:off x="1408920" y="1785"/>
        <a:ext cx="2903599" cy="1742159"/>
      </dsp:txXfrm>
    </dsp:sp>
    <dsp:sp modelId="{A2DC2C04-BF52-4448-B878-B344274131DA}">
      <dsp:nvSpPr>
        <dsp:cNvPr id="0" name=""/>
        <dsp:cNvSpPr/>
      </dsp:nvSpPr>
      <dsp:spPr>
        <a:xfrm>
          <a:off x="4602879" y="1785"/>
          <a:ext cx="2903599" cy="174215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500" kern="1200" dirty="0"/>
            <a:t>Cuaderno  de trabajo en casa</a:t>
          </a:r>
        </a:p>
      </dsp:txBody>
      <dsp:txXfrm>
        <a:off x="4602879" y="1785"/>
        <a:ext cx="2903599" cy="1742159"/>
      </dsp:txXfrm>
    </dsp:sp>
    <dsp:sp modelId="{B91147E6-C1B9-4626-98C3-25D0B82D942A}">
      <dsp:nvSpPr>
        <dsp:cNvPr id="0" name=""/>
        <dsp:cNvSpPr/>
      </dsp:nvSpPr>
      <dsp:spPr>
        <a:xfrm>
          <a:off x="1408920" y="2034304"/>
          <a:ext cx="2903599" cy="174215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500" kern="1200" dirty="0"/>
            <a:t>Cuaderno de trabajo en inglés</a:t>
          </a:r>
        </a:p>
      </dsp:txBody>
      <dsp:txXfrm>
        <a:off x="1408920" y="2034304"/>
        <a:ext cx="2903599" cy="1742159"/>
      </dsp:txXfrm>
    </dsp:sp>
    <dsp:sp modelId="{F064F079-EDFE-40B3-AE7B-546AD9A15555}">
      <dsp:nvSpPr>
        <dsp:cNvPr id="0" name=""/>
        <dsp:cNvSpPr/>
      </dsp:nvSpPr>
      <dsp:spPr>
        <a:xfrm>
          <a:off x="4602879" y="2034304"/>
          <a:ext cx="2903599" cy="174215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500" kern="1200" dirty="0"/>
            <a:t>Pruebas evaluar </a:t>
          </a:r>
        </a:p>
      </dsp:txBody>
      <dsp:txXfrm>
        <a:off x="4602879" y="2034304"/>
        <a:ext cx="2903599" cy="174215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B3C213-5ABD-4E28-8E3A-2BD2AC7D5B7D}">
      <dsp:nvSpPr>
        <dsp:cNvPr id="0" name=""/>
        <dsp:cNvSpPr/>
      </dsp:nvSpPr>
      <dsp:spPr>
        <a:xfrm>
          <a:off x="3695813" y="459"/>
          <a:ext cx="5543720" cy="1793267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875" tIns="15875" rIns="15875" bIns="15875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500" i="1" kern="1200" dirty="0">
              <a:latin typeface="Arial Black" panose="020B0A04020102020204" pitchFamily="34" charset="0"/>
            </a:rPr>
            <a:t>Autodiagnóstico De Las Necesidades</a:t>
          </a: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500" i="1" kern="1200" dirty="0">
              <a:latin typeface="Arial Black" panose="020B0A04020102020204" pitchFamily="34" charset="0"/>
            </a:rPr>
            <a:t>Recursos </a:t>
          </a:r>
        </a:p>
      </dsp:txBody>
      <dsp:txXfrm>
        <a:off x="3695813" y="224617"/>
        <a:ext cx="4871245" cy="1344951"/>
      </dsp:txXfrm>
    </dsp:sp>
    <dsp:sp modelId="{7DF61E79-F4B2-49D9-A5D4-0F981AE99108}">
      <dsp:nvSpPr>
        <dsp:cNvPr id="0" name=""/>
        <dsp:cNvSpPr/>
      </dsp:nvSpPr>
      <dsp:spPr>
        <a:xfrm>
          <a:off x="0" y="459"/>
          <a:ext cx="3695813" cy="1793267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2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2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000" b="1" kern="1200" dirty="0">
              <a:solidFill>
                <a:schemeClr val="tx1"/>
              </a:solidFill>
              <a:latin typeface="Arial Black" panose="020B0A04020102020204" pitchFamily="34" charset="0"/>
            </a:rPr>
            <a:t>PRIMERA FASE </a:t>
          </a:r>
        </a:p>
      </dsp:txBody>
      <dsp:txXfrm>
        <a:off x="87540" y="87999"/>
        <a:ext cx="3520733" cy="1618187"/>
      </dsp:txXfrm>
    </dsp:sp>
    <dsp:sp modelId="{9EEACB38-4461-4657-B793-D947DE8E149F}">
      <dsp:nvSpPr>
        <dsp:cNvPr id="0" name=""/>
        <dsp:cNvSpPr/>
      </dsp:nvSpPr>
      <dsp:spPr>
        <a:xfrm>
          <a:off x="3695813" y="1973053"/>
          <a:ext cx="5543720" cy="1793267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875" tIns="15875" rIns="15875" bIns="15875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500" b="1" i="1" kern="1200" dirty="0"/>
            <a:t>Selección de MEF ajustados a las necesidades municipales</a:t>
          </a:r>
          <a:endParaRPr lang="es-ES" sz="2500" kern="1200" dirty="0"/>
        </a:p>
      </dsp:txBody>
      <dsp:txXfrm>
        <a:off x="3695813" y="2197211"/>
        <a:ext cx="4871245" cy="1344951"/>
      </dsp:txXfrm>
    </dsp:sp>
    <dsp:sp modelId="{3B71FCD9-DB02-4F4B-BF0D-75329B5EB341}">
      <dsp:nvSpPr>
        <dsp:cNvPr id="0" name=""/>
        <dsp:cNvSpPr/>
      </dsp:nvSpPr>
      <dsp:spPr>
        <a:xfrm>
          <a:off x="0" y="1973053"/>
          <a:ext cx="3695813" cy="1793267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3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3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000" b="1" kern="1200" dirty="0">
              <a:solidFill>
                <a:schemeClr val="tx1"/>
              </a:solidFill>
              <a:latin typeface="Arial Black" panose="020B0A04020102020204" pitchFamily="34" charset="0"/>
            </a:rPr>
            <a:t>SEGUNDA FASE</a:t>
          </a:r>
        </a:p>
      </dsp:txBody>
      <dsp:txXfrm>
        <a:off x="87540" y="2060593"/>
        <a:ext cx="3520733" cy="161818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9C3AE9-4FB4-4504-9029-0416B541A80F}">
      <dsp:nvSpPr>
        <dsp:cNvPr id="0" name=""/>
        <dsp:cNvSpPr/>
      </dsp:nvSpPr>
      <dsp:spPr>
        <a:xfrm>
          <a:off x="0" y="1049867"/>
          <a:ext cx="10304059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3D3108-FA3C-42B0-B656-C94CF297428D}">
      <dsp:nvSpPr>
        <dsp:cNvPr id="0" name=""/>
        <dsp:cNvSpPr/>
      </dsp:nvSpPr>
      <dsp:spPr>
        <a:xfrm>
          <a:off x="515202" y="769427"/>
          <a:ext cx="7212841" cy="5608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2628" tIns="0" rIns="272628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900" kern="1200" dirty="0"/>
            <a:t>PROCESO DE CAPACITACIÓN AL DOCENTE</a:t>
          </a:r>
        </a:p>
      </dsp:txBody>
      <dsp:txXfrm>
        <a:off x="542582" y="796807"/>
        <a:ext cx="7158081" cy="506120"/>
      </dsp:txXfrm>
    </dsp:sp>
    <dsp:sp modelId="{9822B5EA-09C0-49DB-AD7F-74A76EB2FBFC}">
      <dsp:nvSpPr>
        <dsp:cNvPr id="0" name=""/>
        <dsp:cNvSpPr/>
      </dsp:nvSpPr>
      <dsp:spPr>
        <a:xfrm>
          <a:off x="0" y="1911707"/>
          <a:ext cx="10304059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C8DC23-9467-47B6-A594-54A8D43F5BD7}">
      <dsp:nvSpPr>
        <dsp:cNvPr id="0" name=""/>
        <dsp:cNvSpPr/>
      </dsp:nvSpPr>
      <dsp:spPr>
        <a:xfrm>
          <a:off x="515202" y="1631267"/>
          <a:ext cx="7212841" cy="560880"/>
        </a:xfrm>
        <a:prstGeom prst="roundRect">
          <a:avLst/>
        </a:prstGeom>
        <a:solidFill>
          <a:schemeClr val="accent2">
            <a:hueOff val="19519"/>
            <a:satOff val="-13438"/>
            <a:lumOff val="-3431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2628" tIns="0" rIns="272628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900" kern="1200" dirty="0"/>
            <a:t>ESTRATEGIAS DE APOYO PARA LA INCLUSIÓN DEL MEF EN EL PMI</a:t>
          </a:r>
        </a:p>
      </dsp:txBody>
      <dsp:txXfrm>
        <a:off x="542582" y="1658647"/>
        <a:ext cx="7158081" cy="506120"/>
      </dsp:txXfrm>
    </dsp:sp>
    <dsp:sp modelId="{A8EE676C-FE27-4E1A-9432-6E327224D2C0}">
      <dsp:nvSpPr>
        <dsp:cNvPr id="0" name=""/>
        <dsp:cNvSpPr/>
      </dsp:nvSpPr>
      <dsp:spPr>
        <a:xfrm>
          <a:off x="0" y="2773548"/>
          <a:ext cx="10304059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B4B214-5E9C-4954-BB7A-0FA06B521203}">
      <dsp:nvSpPr>
        <dsp:cNvPr id="0" name=""/>
        <dsp:cNvSpPr/>
      </dsp:nvSpPr>
      <dsp:spPr>
        <a:xfrm>
          <a:off x="515202" y="2493108"/>
          <a:ext cx="7212841" cy="560880"/>
        </a:xfrm>
        <a:prstGeom prst="roundRect">
          <a:avLst/>
        </a:prstGeom>
        <a:solidFill>
          <a:schemeClr val="accent2">
            <a:hueOff val="39038"/>
            <a:satOff val="-26876"/>
            <a:lumOff val="-6863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2628" tIns="0" rIns="272628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900" kern="1200" dirty="0"/>
            <a:t>MATERIALES DE APOYO PEDAGÓGICO </a:t>
          </a:r>
        </a:p>
      </dsp:txBody>
      <dsp:txXfrm>
        <a:off x="542582" y="2520488"/>
        <a:ext cx="7158081" cy="50612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60810B-E68D-49C8-9B7C-2DD09E590ABA}">
      <dsp:nvSpPr>
        <dsp:cNvPr id="0" name=""/>
        <dsp:cNvSpPr/>
      </dsp:nvSpPr>
      <dsp:spPr>
        <a:xfrm>
          <a:off x="7302" y="414571"/>
          <a:ext cx="4049084" cy="3560294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000" i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En coordinación con la </a:t>
          </a:r>
          <a:r>
            <a:rPr lang="es-CO" sz="2000" b="1" i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Supervisión </a:t>
          </a:r>
          <a:r>
            <a:rPr lang="es-CO" sz="2000" i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adelantar mínimo una reunión al mes con los rectores de las Instituciones Educativas con el fin de definir tareas y compromisos de las partes que deben cumplir para implementar el modelo, en donde se rendirá informe sobre los avances en la atención y ejecución del mismo por institución educativa</a:t>
          </a:r>
          <a:endParaRPr lang="es-CO" sz="2000" b="1" kern="1200" dirty="0">
            <a:solidFill>
              <a:schemeClr val="tx1"/>
            </a:solidFill>
          </a:endParaRPr>
        </a:p>
      </dsp:txBody>
      <dsp:txXfrm>
        <a:off x="111579" y="518848"/>
        <a:ext cx="3840530" cy="3351740"/>
      </dsp:txXfrm>
    </dsp:sp>
    <dsp:sp modelId="{633F11A6-D845-4EF4-8BAB-E8C0F32D0E3E}">
      <dsp:nvSpPr>
        <dsp:cNvPr id="0" name=""/>
        <dsp:cNvSpPr/>
      </dsp:nvSpPr>
      <dsp:spPr>
        <a:xfrm>
          <a:off x="4549894" y="1582768"/>
          <a:ext cx="1046236" cy="12238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O" sz="5200" kern="1200"/>
        </a:p>
      </dsp:txBody>
      <dsp:txXfrm>
        <a:off x="4549894" y="1827548"/>
        <a:ext cx="732365" cy="734339"/>
      </dsp:txXfrm>
    </dsp:sp>
    <dsp:sp modelId="{2BE90600-CA26-475E-9533-9E9243A623E3}">
      <dsp:nvSpPr>
        <dsp:cNvPr id="0" name=""/>
        <dsp:cNvSpPr/>
      </dsp:nvSpPr>
      <dsp:spPr>
        <a:xfrm>
          <a:off x="6030418" y="414571"/>
          <a:ext cx="4935079" cy="3560294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O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134695" y="518848"/>
        <a:ext cx="4726525" cy="335174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ADC8CF-4F2C-4721-AE0E-7AB28154B1C9}">
      <dsp:nvSpPr>
        <dsp:cNvPr id="0" name=""/>
        <dsp:cNvSpPr/>
      </dsp:nvSpPr>
      <dsp:spPr>
        <a:xfrm>
          <a:off x="7498747" y="2505473"/>
          <a:ext cx="91440" cy="46628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66288"/>
              </a:lnTo>
            </a:path>
          </a:pathLst>
        </a:cu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81A0C3-DDCB-4861-B218-1AEF1276AA78}">
      <dsp:nvSpPr>
        <dsp:cNvPr id="0" name=""/>
        <dsp:cNvSpPr/>
      </dsp:nvSpPr>
      <dsp:spPr>
        <a:xfrm>
          <a:off x="6074790" y="1021099"/>
          <a:ext cx="1469677" cy="4662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7762"/>
              </a:lnTo>
              <a:lnTo>
                <a:pt x="1469677" y="317762"/>
              </a:lnTo>
              <a:lnTo>
                <a:pt x="1469677" y="466288"/>
              </a:lnTo>
            </a:path>
          </a:pathLst>
        </a:custGeom>
        <a:noFill/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6C9CDD-DEAE-4733-8527-8A32D02054ED}">
      <dsp:nvSpPr>
        <dsp:cNvPr id="0" name=""/>
        <dsp:cNvSpPr/>
      </dsp:nvSpPr>
      <dsp:spPr>
        <a:xfrm>
          <a:off x="4605112" y="2505473"/>
          <a:ext cx="979784" cy="4662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7762"/>
              </a:lnTo>
              <a:lnTo>
                <a:pt x="979784" y="317762"/>
              </a:lnTo>
              <a:lnTo>
                <a:pt x="979784" y="466288"/>
              </a:lnTo>
            </a:path>
          </a:pathLst>
        </a:cu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061699-1FC7-4EC7-BC8D-1E3A639BAA3D}">
      <dsp:nvSpPr>
        <dsp:cNvPr id="0" name=""/>
        <dsp:cNvSpPr/>
      </dsp:nvSpPr>
      <dsp:spPr>
        <a:xfrm>
          <a:off x="3625328" y="2505473"/>
          <a:ext cx="979784" cy="466288"/>
        </a:xfrm>
        <a:custGeom>
          <a:avLst/>
          <a:gdLst/>
          <a:ahLst/>
          <a:cxnLst/>
          <a:rect l="0" t="0" r="0" b="0"/>
          <a:pathLst>
            <a:path>
              <a:moveTo>
                <a:pt x="979784" y="0"/>
              </a:moveTo>
              <a:lnTo>
                <a:pt x="979784" y="317762"/>
              </a:lnTo>
              <a:lnTo>
                <a:pt x="0" y="317762"/>
              </a:lnTo>
              <a:lnTo>
                <a:pt x="0" y="466288"/>
              </a:lnTo>
            </a:path>
          </a:pathLst>
        </a:cu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2AB5C9-6861-467B-AC82-CEC0FA4911C3}">
      <dsp:nvSpPr>
        <dsp:cNvPr id="0" name=""/>
        <dsp:cNvSpPr/>
      </dsp:nvSpPr>
      <dsp:spPr>
        <a:xfrm>
          <a:off x="4605112" y="1021099"/>
          <a:ext cx="1469677" cy="466288"/>
        </a:xfrm>
        <a:custGeom>
          <a:avLst/>
          <a:gdLst/>
          <a:ahLst/>
          <a:cxnLst/>
          <a:rect l="0" t="0" r="0" b="0"/>
          <a:pathLst>
            <a:path>
              <a:moveTo>
                <a:pt x="1469677" y="0"/>
              </a:moveTo>
              <a:lnTo>
                <a:pt x="1469677" y="317762"/>
              </a:lnTo>
              <a:lnTo>
                <a:pt x="0" y="317762"/>
              </a:lnTo>
              <a:lnTo>
                <a:pt x="0" y="466288"/>
              </a:lnTo>
            </a:path>
          </a:pathLst>
        </a:custGeom>
        <a:noFill/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693CB1-348C-4EE8-B68F-C8097CEFC983}">
      <dsp:nvSpPr>
        <dsp:cNvPr id="0" name=""/>
        <dsp:cNvSpPr/>
      </dsp:nvSpPr>
      <dsp:spPr>
        <a:xfrm>
          <a:off x="5273147" y="3014"/>
          <a:ext cx="1603284" cy="101808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E38C10-B845-426F-8590-9D11D50D0ADC}">
      <dsp:nvSpPr>
        <dsp:cNvPr id="0" name=""/>
        <dsp:cNvSpPr/>
      </dsp:nvSpPr>
      <dsp:spPr>
        <a:xfrm>
          <a:off x="5451290" y="172249"/>
          <a:ext cx="1603284" cy="10180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300" kern="1200" dirty="0">
              <a:latin typeface="Century Gothic" panose="020B0502020202020204" pitchFamily="34" charset="0"/>
            </a:rPr>
            <a:t>PROCESOS</a:t>
          </a:r>
          <a:r>
            <a:rPr lang="es-ES" sz="1300" kern="1200" dirty="0"/>
            <a:t> </a:t>
          </a:r>
        </a:p>
      </dsp:txBody>
      <dsp:txXfrm>
        <a:off x="5481109" y="202068"/>
        <a:ext cx="1543646" cy="958447"/>
      </dsp:txXfrm>
    </dsp:sp>
    <dsp:sp modelId="{6606AC54-B4FD-42D3-B07F-F164AA4A38BD}">
      <dsp:nvSpPr>
        <dsp:cNvPr id="0" name=""/>
        <dsp:cNvSpPr/>
      </dsp:nvSpPr>
      <dsp:spPr>
        <a:xfrm>
          <a:off x="3803470" y="1487388"/>
          <a:ext cx="1603284" cy="101808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34BDF9-8E9B-4587-9D76-671CD50E538C}">
      <dsp:nvSpPr>
        <dsp:cNvPr id="0" name=""/>
        <dsp:cNvSpPr/>
      </dsp:nvSpPr>
      <dsp:spPr>
        <a:xfrm>
          <a:off x="3981613" y="1656623"/>
          <a:ext cx="1603284" cy="10180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300" kern="1200" dirty="0">
              <a:latin typeface="Century Gothic" panose="020B0502020202020204" pitchFamily="34" charset="0"/>
            </a:rPr>
            <a:t>ADMINISTRATIVOS</a:t>
          </a:r>
        </a:p>
      </dsp:txBody>
      <dsp:txXfrm>
        <a:off x="4011432" y="1686442"/>
        <a:ext cx="1543646" cy="958447"/>
      </dsp:txXfrm>
    </dsp:sp>
    <dsp:sp modelId="{5949964D-5A5E-418A-9284-0815D89EA888}">
      <dsp:nvSpPr>
        <dsp:cNvPr id="0" name=""/>
        <dsp:cNvSpPr/>
      </dsp:nvSpPr>
      <dsp:spPr>
        <a:xfrm>
          <a:off x="2823686" y="2971761"/>
          <a:ext cx="1603284" cy="101808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16E9D7-7C26-4DC8-9E07-81B327E4C3E9}">
      <dsp:nvSpPr>
        <dsp:cNvPr id="0" name=""/>
        <dsp:cNvSpPr/>
      </dsp:nvSpPr>
      <dsp:spPr>
        <a:xfrm>
          <a:off x="3001828" y="3140997"/>
          <a:ext cx="1603284" cy="10180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300" kern="1200" dirty="0">
              <a:latin typeface="Century Gothic" panose="020B0502020202020204" pitchFamily="34" charset="0"/>
            </a:rPr>
            <a:t>Técnicos </a:t>
          </a:r>
        </a:p>
      </dsp:txBody>
      <dsp:txXfrm>
        <a:off x="3031647" y="3170816"/>
        <a:ext cx="1543646" cy="958447"/>
      </dsp:txXfrm>
    </dsp:sp>
    <dsp:sp modelId="{7E99EA63-A49A-4369-A70B-695B223F9BF1}">
      <dsp:nvSpPr>
        <dsp:cNvPr id="0" name=""/>
        <dsp:cNvSpPr/>
      </dsp:nvSpPr>
      <dsp:spPr>
        <a:xfrm>
          <a:off x="4783255" y="2971761"/>
          <a:ext cx="1603284" cy="101808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624383-C9A3-484C-BC7C-5AE2374E0A54}">
      <dsp:nvSpPr>
        <dsp:cNvPr id="0" name=""/>
        <dsp:cNvSpPr/>
      </dsp:nvSpPr>
      <dsp:spPr>
        <a:xfrm>
          <a:off x="4961398" y="3140997"/>
          <a:ext cx="1603284" cy="10180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300" kern="1200" dirty="0">
              <a:latin typeface="Century Gothic" panose="020B0502020202020204" pitchFamily="34" charset="0"/>
            </a:rPr>
            <a:t>Operativos</a:t>
          </a:r>
          <a:r>
            <a:rPr lang="es-ES" sz="1300" kern="1200" dirty="0"/>
            <a:t> </a:t>
          </a:r>
        </a:p>
      </dsp:txBody>
      <dsp:txXfrm>
        <a:off x="4991217" y="3170816"/>
        <a:ext cx="1543646" cy="958447"/>
      </dsp:txXfrm>
    </dsp:sp>
    <dsp:sp modelId="{15585A2A-9630-42ED-BC58-C61F48D9942A}">
      <dsp:nvSpPr>
        <dsp:cNvPr id="0" name=""/>
        <dsp:cNvSpPr/>
      </dsp:nvSpPr>
      <dsp:spPr>
        <a:xfrm>
          <a:off x="6742825" y="1487388"/>
          <a:ext cx="1603284" cy="101808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2901C5-3CDA-49E2-A465-546A6C2646A3}">
      <dsp:nvSpPr>
        <dsp:cNvPr id="0" name=""/>
        <dsp:cNvSpPr/>
      </dsp:nvSpPr>
      <dsp:spPr>
        <a:xfrm>
          <a:off x="6920967" y="1656623"/>
          <a:ext cx="1603284" cy="10180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300" kern="1200" dirty="0">
              <a:latin typeface="Century Gothic" panose="020B0502020202020204" pitchFamily="34" charset="0"/>
            </a:rPr>
            <a:t>PEDAGÓGICOS</a:t>
          </a:r>
        </a:p>
      </dsp:txBody>
      <dsp:txXfrm>
        <a:off x="6950786" y="1686442"/>
        <a:ext cx="1543646" cy="958447"/>
      </dsp:txXfrm>
    </dsp:sp>
    <dsp:sp modelId="{AFD5D390-01A2-45DB-BAE5-E9E6B13889F0}">
      <dsp:nvSpPr>
        <dsp:cNvPr id="0" name=""/>
        <dsp:cNvSpPr/>
      </dsp:nvSpPr>
      <dsp:spPr>
        <a:xfrm>
          <a:off x="6742825" y="2971761"/>
          <a:ext cx="1603284" cy="101808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2A96B6-0461-46DD-B7A5-304787F4B2FD}">
      <dsp:nvSpPr>
        <dsp:cNvPr id="0" name=""/>
        <dsp:cNvSpPr/>
      </dsp:nvSpPr>
      <dsp:spPr>
        <a:xfrm>
          <a:off x="6920967" y="3140997"/>
          <a:ext cx="1603284" cy="10180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300" kern="1200" dirty="0">
              <a:latin typeface="Century Gothic" panose="020B0502020202020204" pitchFamily="34" charset="0"/>
            </a:rPr>
            <a:t>Metodológicos</a:t>
          </a:r>
          <a:r>
            <a:rPr lang="es-ES" sz="1300" kern="1200" dirty="0"/>
            <a:t> </a:t>
          </a:r>
        </a:p>
      </dsp:txBody>
      <dsp:txXfrm>
        <a:off x="6950786" y="3170816"/>
        <a:ext cx="1543646" cy="95844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2BFBEF-927A-494E-A6DE-3181209DD93F}">
      <dsp:nvSpPr>
        <dsp:cNvPr id="0" name=""/>
        <dsp:cNvSpPr/>
      </dsp:nvSpPr>
      <dsp:spPr>
        <a:xfrm>
          <a:off x="6732" y="824899"/>
          <a:ext cx="2387557" cy="1782261"/>
        </a:xfrm>
        <a:prstGeom prst="round2SameRect">
          <a:avLst>
            <a:gd name="adj1" fmla="val 8000"/>
            <a:gd name="adj2" fmla="val 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9C2D72-AC01-4D41-B370-E2751787261A}">
      <dsp:nvSpPr>
        <dsp:cNvPr id="0" name=""/>
        <dsp:cNvSpPr/>
      </dsp:nvSpPr>
      <dsp:spPr>
        <a:xfrm>
          <a:off x="6732" y="2607160"/>
          <a:ext cx="2387557" cy="76637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0" rIns="2413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900" b="1" kern="1200" dirty="0">
              <a:solidFill>
                <a:schemeClr val="tx1"/>
              </a:solidFill>
              <a:latin typeface="+mj-lt"/>
            </a:rPr>
            <a:t>ALISTAMIENTO Y FOCALIZACIÓN</a:t>
          </a:r>
        </a:p>
      </dsp:txBody>
      <dsp:txXfrm>
        <a:off x="6732" y="2607160"/>
        <a:ext cx="1681378" cy="766372"/>
      </dsp:txXfrm>
    </dsp:sp>
    <dsp:sp modelId="{337AB598-441E-4498-8F29-D21C4E5532B3}">
      <dsp:nvSpPr>
        <dsp:cNvPr id="0" name=""/>
        <dsp:cNvSpPr/>
      </dsp:nvSpPr>
      <dsp:spPr>
        <a:xfrm>
          <a:off x="1755651" y="2728892"/>
          <a:ext cx="835645" cy="835645"/>
        </a:xfrm>
        <a:prstGeom prst="ellipse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DECD2E-01FF-4150-8865-F78BFB6A8B32}">
      <dsp:nvSpPr>
        <dsp:cNvPr id="0" name=""/>
        <dsp:cNvSpPr/>
      </dsp:nvSpPr>
      <dsp:spPr>
        <a:xfrm>
          <a:off x="2798322" y="824899"/>
          <a:ext cx="2387557" cy="1782261"/>
        </a:xfrm>
        <a:prstGeom prst="round2SameRect">
          <a:avLst>
            <a:gd name="adj1" fmla="val 8000"/>
            <a:gd name="adj2" fmla="val 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5875" cap="flat" cmpd="sng" algn="ctr">
          <a:solidFill>
            <a:schemeClr val="accent5">
              <a:hueOff val="709040"/>
              <a:satOff val="-7964"/>
              <a:lumOff val="-169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F0DFC7-9BAB-4622-88F7-85DEA8E66E5A}">
      <dsp:nvSpPr>
        <dsp:cNvPr id="0" name=""/>
        <dsp:cNvSpPr/>
      </dsp:nvSpPr>
      <dsp:spPr>
        <a:xfrm>
          <a:off x="2733930" y="2645801"/>
          <a:ext cx="2387557" cy="766372"/>
        </a:xfrm>
        <a:prstGeom prst="rect">
          <a:avLst/>
        </a:prstGeom>
        <a:solidFill>
          <a:schemeClr val="accent5">
            <a:hueOff val="709040"/>
            <a:satOff val="-7964"/>
            <a:lumOff val="-1699"/>
            <a:alphaOff val="0"/>
          </a:schemeClr>
        </a:solidFill>
        <a:ln w="15875" cap="flat" cmpd="sng" algn="ctr">
          <a:solidFill>
            <a:schemeClr val="accent5">
              <a:hueOff val="709040"/>
              <a:satOff val="-7964"/>
              <a:lumOff val="-169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0" rIns="1778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400" b="1" kern="1200" dirty="0">
              <a:solidFill>
                <a:schemeClr val="tx1"/>
              </a:solidFill>
              <a:latin typeface="+mj-lt"/>
            </a:rPr>
            <a:t>IMPLEMENTACIÓN</a:t>
          </a:r>
        </a:p>
      </dsp:txBody>
      <dsp:txXfrm>
        <a:off x="2733930" y="2645801"/>
        <a:ext cx="1681378" cy="766372"/>
      </dsp:txXfrm>
    </dsp:sp>
    <dsp:sp modelId="{6823F521-BD3D-4F64-8553-28D14905DC78}">
      <dsp:nvSpPr>
        <dsp:cNvPr id="0" name=""/>
        <dsp:cNvSpPr/>
      </dsp:nvSpPr>
      <dsp:spPr>
        <a:xfrm>
          <a:off x="4547241" y="2728892"/>
          <a:ext cx="835645" cy="835645"/>
        </a:xfrm>
        <a:prstGeom prst="ellipse">
          <a:avLst/>
        </a:prstGeom>
        <a:solidFill>
          <a:schemeClr val="accent5">
            <a:tint val="40000"/>
            <a:alpha val="90000"/>
            <a:hueOff val="755555"/>
            <a:satOff val="-6627"/>
            <a:lumOff val="-528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0F756C-31E9-453B-BBCB-9AE3FFA58384}">
      <dsp:nvSpPr>
        <dsp:cNvPr id="0" name=""/>
        <dsp:cNvSpPr/>
      </dsp:nvSpPr>
      <dsp:spPr>
        <a:xfrm>
          <a:off x="5589912" y="824899"/>
          <a:ext cx="2387557" cy="1782261"/>
        </a:xfrm>
        <a:prstGeom prst="round2SameRect">
          <a:avLst>
            <a:gd name="adj1" fmla="val 8000"/>
            <a:gd name="adj2" fmla="val 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5875" cap="flat" cmpd="sng" algn="ctr">
          <a:solidFill>
            <a:schemeClr val="accent5">
              <a:hueOff val="1418080"/>
              <a:satOff val="-15927"/>
              <a:lumOff val="-339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BB1214-86E4-456D-9966-CDAB92EF396A}">
      <dsp:nvSpPr>
        <dsp:cNvPr id="0" name=""/>
        <dsp:cNvSpPr/>
      </dsp:nvSpPr>
      <dsp:spPr>
        <a:xfrm>
          <a:off x="5589912" y="2607160"/>
          <a:ext cx="2387557" cy="766372"/>
        </a:xfrm>
        <a:prstGeom prst="rect">
          <a:avLst/>
        </a:prstGeom>
        <a:solidFill>
          <a:schemeClr val="accent5">
            <a:hueOff val="1418080"/>
            <a:satOff val="-15927"/>
            <a:lumOff val="-3399"/>
            <a:alphaOff val="0"/>
          </a:schemeClr>
        </a:solidFill>
        <a:ln w="15875" cap="flat" cmpd="sng" algn="ctr">
          <a:solidFill>
            <a:schemeClr val="accent5">
              <a:hueOff val="1418080"/>
              <a:satOff val="-15927"/>
              <a:lumOff val="-339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0" rIns="2032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600" b="1" kern="1200" dirty="0">
              <a:solidFill>
                <a:schemeClr val="tx1"/>
              </a:solidFill>
              <a:latin typeface="+mj-lt"/>
            </a:rPr>
            <a:t>EVALUACIÓN</a:t>
          </a:r>
        </a:p>
      </dsp:txBody>
      <dsp:txXfrm>
        <a:off x="5589912" y="2607160"/>
        <a:ext cx="1681378" cy="766372"/>
      </dsp:txXfrm>
    </dsp:sp>
    <dsp:sp modelId="{A54B2A9D-6A00-4D42-8D9A-158345EDBD1F}">
      <dsp:nvSpPr>
        <dsp:cNvPr id="0" name=""/>
        <dsp:cNvSpPr/>
      </dsp:nvSpPr>
      <dsp:spPr>
        <a:xfrm>
          <a:off x="7338831" y="2728892"/>
          <a:ext cx="835645" cy="835645"/>
        </a:xfrm>
        <a:prstGeom prst="ellipse">
          <a:avLst/>
        </a:prstGeom>
        <a:solidFill>
          <a:schemeClr val="accent5">
            <a:tint val="40000"/>
            <a:alpha val="90000"/>
            <a:hueOff val="1511109"/>
            <a:satOff val="-13255"/>
            <a:lumOff val="-1055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2436B4-3468-4304-A23D-A26243D70B54}">
      <dsp:nvSpPr>
        <dsp:cNvPr id="0" name=""/>
        <dsp:cNvSpPr/>
      </dsp:nvSpPr>
      <dsp:spPr>
        <a:xfrm>
          <a:off x="8381502" y="824899"/>
          <a:ext cx="2387557" cy="1782261"/>
        </a:xfrm>
        <a:prstGeom prst="round2SameRect">
          <a:avLst>
            <a:gd name="adj1" fmla="val 8000"/>
            <a:gd name="adj2" fmla="val 0"/>
          </a:avLst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15875" cap="flat" cmpd="sng" algn="ctr">
          <a:solidFill>
            <a:schemeClr val="accent5">
              <a:hueOff val="2127120"/>
              <a:satOff val="-23891"/>
              <a:lumOff val="-509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5A1ADA-0220-4E7D-9777-327E849BDF73}">
      <dsp:nvSpPr>
        <dsp:cNvPr id="0" name=""/>
        <dsp:cNvSpPr/>
      </dsp:nvSpPr>
      <dsp:spPr>
        <a:xfrm>
          <a:off x="8381502" y="2607160"/>
          <a:ext cx="2387557" cy="766372"/>
        </a:xfrm>
        <a:prstGeom prst="rect">
          <a:avLst/>
        </a:prstGeom>
        <a:solidFill>
          <a:schemeClr val="accent5">
            <a:hueOff val="2127120"/>
            <a:satOff val="-23891"/>
            <a:lumOff val="-5098"/>
            <a:alphaOff val="0"/>
          </a:schemeClr>
        </a:solidFill>
        <a:ln w="15875" cap="flat" cmpd="sng" algn="ctr">
          <a:solidFill>
            <a:schemeClr val="accent5">
              <a:hueOff val="2127120"/>
              <a:satOff val="-23891"/>
              <a:lumOff val="-509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0" rIns="2286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800" b="1" kern="1200" dirty="0">
              <a:solidFill>
                <a:schemeClr val="tx1"/>
              </a:solidFill>
              <a:latin typeface="+mj-lt"/>
              <a:hlinkClick xmlns:r="http://schemas.openxmlformats.org/officeDocument/2006/relationships" r:id="rId5" action="ppaction://hlinkfile"/>
            </a:rPr>
            <a:t>CIERRE</a:t>
          </a:r>
          <a:endParaRPr lang="es-CO" sz="1800" b="1" kern="1200" dirty="0">
            <a:solidFill>
              <a:schemeClr val="tx1"/>
            </a:solidFill>
            <a:latin typeface="+mj-lt"/>
          </a:endParaRPr>
        </a:p>
      </dsp:txBody>
      <dsp:txXfrm>
        <a:off x="8381502" y="2607160"/>
        <a:ext cx="1681378" cy="766372"/>
      </dsp:txXfrm>
    </dsp:sp>
    <dsp:sp modelId="{61DA34F0-2335-4D16-ADD1-0FA682F53D29}">
      <dsp:nvSpPr>
        <dsp:cNvPr id="0" name=""/>
        <dsp:cNvSpPr/>
      </dsp:nvSpPr>
      <dsp:spPr>
        <a:xfrm>
          <a:off x="10130421" y="2728892"/>
          <a:ext cx="835645" cy="835645"/>
        </a:xfrm>
        <a:prstGeom prst="ellipse">
          <a:avLst/>
        </a:prstGeom>
        <a:solidFill>
          <a:schemeClr val="accent5">
            <a:tint val="40000"/>
            <a:alpha val="90000"/>
            <a:hueOff val="2266664"/>
            <a:satOff val="-19882"/>
            <a:lumOff val="-1583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7FC1D3-E46F-43B1-A12A-48204CCCA3C3}">
      <dsp:nvSpPr>
        <dsp:cNvPr id="0" name=""/>
        <dsp:cNvSpPr/>
      </dsp:nvSpPr>
      <dsp:spPr>
        <a:xfrm>
          <a:off x="0" y="42900"/>
          <a:ext cx="3375421" cy="202525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300" kern="1200" dirty="0">
              <a:solidFill>
                <a:schemeClr val="tx1"/>
              </a:solidFill>
            </a:rPr>
            <a:t>CICLO</a:t>
          </a:r>
        </a:p>
      </dsp:txBody>
      <dsp:txXfrm>
        <a:off x="0" y="42900"/>
        <a:ext cx="3375421" cy="2025253"/>
      </dsp:txXfrm>
    </dsp:sp>
    <dsp:sp modelId="{A1154A51-0331-4EA0-8FFA-1D5E291D0008}">
      <dsp:nvSpPr>
        <dsp:cNvPr id="0" name=""/>
        <dsp:cNvSpPr/>
      </dsp:nvSpPr>
      <dsp:spPr>
        <a:xfrm>
          <a:off x="3840881" y="0"/>
          <a:ext cx="3375421" cy="202525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300" kern="1200" dirty="0">
              <a:solidFill>
                <a:schemeClr val="tx1"/>
              </a:solidFill>
            </a:rPr>
            <a:t>NOMBRE</a:t>
          </a:r>
          <a:r>
            <a:rPr lang="es-ES" sz="4300" kern="1200" dirty="0"/>
            <a:t> </a:t>
          </a:r>
        </a:p>
      </dsp:txBody>
      <dsp:txXfrm>
        <a:off x="3840881" y="0"/>
        <a:ext cx="3375421" cy="2025253"/>
      </dsp:txXfrm>
    </dsp:sp>
    <dsp:sp modelId="{5A994094-747F-44D1-B884-22F8275E6AB4}">
      <dsp:nvSpPr>
        <dsp:cNvPr id="0" name=""/>
        <dsp:cNvSpPr/>
      </dsp:nvSpPr>
      <dsp:spPr>
        <a:xfrm>
          <a:off x="7511653" y="694"/>
          <a:ext cx="3375421" cy="202525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300" kern="1200" dirty="0">
              <a:solidFill>
                <a:schemeClr val="tx1"/>
              </a:solidFill>
            </a:rPr>
            <a:t>APELLIDO</a:t>
          </a:r>
        </a:p>
      </dsp:txBody>
      <dsp:txXfrm>
        <a:off x="7511653" y="694"/>
        <a:ext cx="3375421" cy="2025253"/>
      </dsp:txXfrm>
    </dsp:sp>
    <dsp:sp modelId="{FA78C744-948F-4F77-A7F2-7BE064B84F6A}">
      <dsp:nvSpPr>
        <dsp:cNvPr id="0" name=""/>
        <dsp:cNvSpPr/>
      </dsp:nvSpPr>
      <dsp:spPr>
        <a:xfrm>
          <a:off x="1942207" y="2363489"/>
          <a:ext cx="3375421" cy="202525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300" kern="1200" dirty="0">
              <a:solidFill>
                <a:schemeClr val="tx1"/>
              </a:solidFill>
            </a:rPr>
            <a:t>TIPO DOCUMENTO</a:t>
          </a:r>
        </a:p>
      </dsp:txBody>
      <dsp:txXfrm>
        <a:off x="1942207" y="2363489"/>
        <a:ext cx="3375421" cy="2025253"/>
      </dsp:txXfrm>
    </dsp:sp>
    <dsp:sp modelId="{C3425FE5-E783-466C-837A-5834E5D93FC2}">
      <dsp:nvSpPr>
        <dsp:cNvPr id="0" name=""/>
        <dsp:cNvSpPr/>
      </dsp:nvSpPr>
      <dsp:spPr>
        <a:xfrm>
          <a:off x="5655171" y="2363489"/>
          <a:ext cx="3375421" cy="202525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300" kern="1200" dirty="0">
              <a:solidFill>
                <a:schemeClr val="tx1"/>
              </a:solidFill>
            </a:rPr>
            <a:t>NÚMERO DOCUMENTO </a:t>
          </a:r>
        </a:p>
      </dsp:txBody>
      <dsp:txXfrm>
        <a:off x="5655171" y="2363489"/>
        <a:ext cx="3375421" cy="20252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bList2">
  <dgm:title val=""/>
  <dgm:desc val=""/>
  <dgm:catLst>
    <dgm:cat type="list" pri="7000"/>
    <dgm:cat type="convert" pri="16000"/>
    <dgm:cat type="picture" pri="28000"/>
    <dgm:cat type="pictureconvert" pri="2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6A3D01-A5EA-4ADB-B5EE-0B6981EFA9A8}" type="datetimeFigureOut">
              <a:rPr lang="es-CO" smtClean="0"/>
              <a:t>28/06/2023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587165-8D25-4128-9356-61241BDDC74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83118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893B0CF2-7F87-4E02-A248-870047730F99}" type="slidenum">
              <a:rPr lang="es-ES" smtClean="0"/>
              <a:t>1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19858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7A817-1F88-40B8-A9A8-DF9AE3A10834}" type="datetimeFigureOut">
              <a:rPr lang="es-CO" smtClean="0"/>
              <a:t>28/06/2023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F0F5F-FAFB-4BEE-9FEA-0FE1D1AF612C}" type="slidenum">
              <a:rPr lang="es-CO" smtClean="0"/>
              <a:t>‹Nº›</a:t>
            </a:fld>
            <a:endParaRPr lang="es-CO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98244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7A817-1F88-40B8-A9A8-DF9AE3A10834}" type="datetimeFigureOut">
              <a:rPr lang="es-CO" smtClean="0"/>
              <a:t>28/06/2023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F0F5F-FAFB-4BEE-9FEA-0FE1D1AF612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22199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7A817-1F88-40B8-A9A8-DF9AE3A10834}" type="datetimeFigureOut">
              <a:rPr lang="es-CO" smtClean="0"/>
              <a:t>28/06/2023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F0F5F-FAFB-4BEE-9FEA-0FE1D1AF612C}" type="slidenum">
              <a:rPr lang="es-CO" smtClean="0"/>
              <a:t>‹Nº›</a:t>
            </a:fld>
            <a:endParaRPr lang="es-CO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1899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7A817-1F88-40B8-A9A8-DF9AE3A10834}" type="datetimeFigureOut">
              <a:rPr lang="es-CO" smtClean="0"/>
              <a:t>28/06/2023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F0F5F-FAFB-4BEE-9FEA-0FE1D1AF612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56963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7A817-1F88-40B8-A9A8-DF9AE3A10834}" type="datetimeFigureOut">
              <a:rPr lang="es-CO" smtClean="0"/>
              <a:t>28/06/2023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F0F5F-FAFB-4BEE-9FEA-0FE1D1AF612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391652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7A817-1F88-40B8-A9A8-DF9AE3A10834}" type="datetimeFigureOut">
              <a:rPr lang="es-CO" smtClean="0"/>
              <a:t>28/06/2023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F0F5F-FAFB-4BEE-9FEA-0FE1D1AF612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83820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7A817-1F88-40B8-A9A8-DF9AE3A10834}" type="datetimeFigureOut">
              <a:rPr lang="es-CO" smtClean="0"/>
              <a:t>28/06/2023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F0F5F-FAFB-4BEE-9FEA-0FE1D1AF612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11144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B8C7A817-1F88-40B8-A9A8-DF9AE3A10834}" type="datetimeFigureOut">
              <a:rPr lang="es-CO" smtClean="0"/>
              <a:t>28/06/2023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70F0F5F-FAFB-4BEE-9FEA-0FE1D1AF612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50774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7A817-1F88-40B8-A9A8-DF9AE3A10834}" type="datetimeFigureOut">
              <a:rPr lang="es-CO" smtClean="0"/>
              <a:t>28/06/2023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F0F5F-FAFB-4BEE-9FEA-0FE1D1AF612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56708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7A817-1F88-40B8-A9A8-DF9AE3A10834}" type="datetimeFigureOut">
              <a:rPr lang="es-CO" smtClean="0"/>
              <a:t>28/06/2023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F0F5F-FAFB-4BEE-9FEA-0FE1D1AF612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93740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7A817-1F88-40B8-A9A8-DF9AE3A10834}" type="datetimeFigureOut">
              <a:rPr lang="es-CO" smtClean="0"/>
              <a:t>28/06/2023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F0F5F-FAFB-4BEE-9FEA-0FE1D1AF612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3116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8C7A817-1F88-40B8-A9A8-DF9AE3A10834}" type="datetimeFigureOut">
              <a:rPr lang="es-CO" smtClean="0"/>
              <a:t>28/06/2023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C70F0F5F-FAFB-4BEE-9FEA-0FE1D1AF612C}" type="slidenum">
              <a:rPr lang="es-CO" smtClean="0"/>
              <a:t>‹Nº›</a:t>
            </a:fld>
            <a:endParaRPr lang="es-CO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5743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diagramLayout" Target="../diagrams/layout3.xml"/><Relationship Id="rId7" Type="http://schemas.openxmlformats.org/officeDocument/2006/relationships/image" Target="../media/image4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Layout" Target="../diagrams/layout5.xml"/><Relationship Id="rId7" Type="http://schemas.openxmlformats.org/officeDocument/2006/relationships/image" Target="../media/image4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Relationship Id="rId9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2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jpeg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7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Layout" Target="../diagrams/layout8.xml"/><Relationship Id="rId7" Type="http://schemas.openxmlformats.org/officeDocument/2006/relationships/image" Target="../media/image2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9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Layout" Target="../diagrams/layout10.xml"/><Relationship Id="rId7" Type="http://schemas.openxmlformats.org/officeDocument/2006/relationships/image" Target="../media/image2.pn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../FORMATOS/FORMATOS%20DOCENTES%20%20ULT/6.%20FORMATO%20ENTREGA%20DE%20MATERIAL.xlsx" TargetMode="External"/><Relationship Id="rId13" Type="http://schemas.openxmlformats.org/officeDocument/2006/relationships/image" Target="../media/image3.png"/><Relationship Id="rId3" Type="http://schemas.openxmlformats.org/officeDocument/2006/relationships/hyperlink" Target="../FORMATOS/FORMATOS%20DOCENTES%20%20ULT/2.%20ACTA%20DE%20INICIO%20-%20COMPLETA.docx" TargetMode="External"/><Relationship Id="rId7" Type="http://schemas.openxmlformats.org/officeDocument/2006/relationships/hyperlink" Target="../FORMATOS/FORMATOS%20DOCENTES%20%20ULT/4.%20PLANEADOR%20DE%20CLASES.docx" TargetMode="External"/><Relationship Id="rId12" Type="http://schemas.openxmlformats.org/officeDocument/2006/relationships/image" Target="../media/image2.png"/><Relationship Id="rId2" Type="http://schemas.openxmlformats.org/officeDocument/2006/relationships/hyperlink" Target="../FORMATOS/FORMATOS%20DOCENTES%20%20ULT/1.%20FORMULARIO%20DE%20INSCRIPCI&#211;N%20ANDAP%20TUNJA%202023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../FORMATOS/FORMATOS%20DOCENTES%20%20ULT/5.%20FORMATO%20DE%20ASISTENCIA.xlsx" TargetMode="External"/><Relationship Id="rId11" Type="http://schemas.openxmlformats.org/officeDocument/2006/relationships/hyperlink" Target="../FORMATOS/FORMATOS%20DOCENTES%20%20ULT/9.%20%20PACTOS%20DE%20AULA.docx" TargetMode="External"/><Relationship Id="rId5" Type="http://schemas.openxmlformats.org/officeDocument/2006/relationships/hyperlink" Target="../FORMATOS/FORMATOS%20DOCENTES%20%20ULT/12.%20FORMATO%20DEL%20PIAR_INCLUSION%20-MEN.docx" TargetMode="External"/><Relationship Id="rId10" Type="http://schemas.openxmlformats.org/officeDocument/2006/relationships/hyperlink" Target="../FORMATOS/FORMATOS%20DOCENTES%20%20ULT/10.%20FORMATO%20DE%20REFUERZO%20Y%20NIVELACI&#211;N.docx" TargetMode="External"/><Relationship Id="rId4" Type="http://schemas.openxmlformats.org/officeDocument/2006/relationships/hyperlink" Target="../FORMATOS/FORMATOS%20DOCENTES%20%20ULT/3.%20CRONOGRAMA%20INTENSIDAD%20HORARIA.xlsx" TargetMode="External"/><Relationship Id="rId9" Type="http://schemas.openxmlformats.org/officeDocument/2006/relationships/hyperlink" Target="../FORMATOS/FORMATOS%20DOCENTES%20%20ULT/7.FORMATOS%20NOTAS%20PARCIALES%20Y%20FINALES.xlsx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2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ctrTitle"/>
          </p:nvPr>
        </p:nvSpPr>
        <p:spPr/>
        <p:txBody>
          <a:bodyPr rtlCol="0">
            <a:normAutofit/>
          </a:bodyPr>
          <a:lstStyle/>
          <a:p>
            <a:r>
              <a:rPr lang="es-CO" sz="6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CO" sz="6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ES" dirty="0"/>
          </a:p>
        </p:txBody>
      </p:sp>
      <p:sp>
        <p:nvSpPr>
          <p:cNvPr id="5" name="Subtítulo 4"/>
          <p:cNvSpPr>
            <a:spLocks noGrp="1"/>
          </p:cNvSpPr>
          <p:nvPr>
            <p:ph type="subTitle" idx="1"/>
          </p:nvPr>
        </p:nvSpPr>
        <p:spPr>
          <a:xfrm>
            <a:off x="1031684" y="2063450"/>
            <a:ext cx="10472928" cy="2917686"/>
          </a:xfrm>
        </p:spPr>
        <p:txBody>
          <a:bodyPr rtlCol="0">
            <a:normAutofit/>
          </a:bodyPr>
          <a:lstStyle/>
          <a:p>
            <a:pPr algn="ctr"/>
            <a:r>
              <a:rPr lang="es-ES" sz="28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FUNDACIÓN ACADEMIA NACIONAL DE APRENDIZAJE ANDAP </a:t>
            </a:r>
          </a:p>
          <a:p>
            <a:pPr algn="ctr"/>
            <a:r>
              <a:rPr lang="es-CO" sz="28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CONTRATO </a:t>
            </a:r>
            <a:r>
              <a:rPr lang="es-ES" sz="28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943 de 2023</a:t>
            </a:r>
            <a:endParaRPr lang="es-CO" sz="28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CO" sz="28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PROGRAMA DE EDUCACIÓN PARA JÓVENES, ADULTOS Y MAYORES  SECRETARÍA DE EDUCACIÓN DE TUNJA</a:t>
            </a:r>
            <a:endParaRPr lang="es-ES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Imagen 5"/>
          <p:cNvPicPr/>
          <p:nvPr/>
        </p:nvPicPr>
        <p:blipFill>
          <a:blip r:embed="rId3"/>
          <a:stretch>
            <a:fillRect/>
          </a:stretch>
        </p:blipFill>
        <p:spPr>
          <a:xfrm>
            <a:off x="518615" y="504968"/>
            <a:ext cx="1650557" cy="1558482"/>
          </a:xfrm>
          <a:prstGeom prst="rect">
            <a:avLst/>
          </a:prstGeom>
        </p:spPr>
      </p:pic>
      <p:pic>
        <p:nvPicPr>
          <p:cNvPr id="7" name="Imagen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0589" y="743473"/>
            <a:ext cx="1447517" cy="131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6801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17651" y="1324316"/>
            <a:ext cx="8915399" cy="2262781"/>
          </a:xfrm>
        </p:spPr>
        <p:txBody>
          <a:bodyPr>
            <a:noAutofit/>
          </a:bodyPr>
          <a:lstStyle/>
          <a:p>
            <a:r>
              <a:rPr lang="es-CO" sz="4800" dirty="0">
                <a:latin typeface="Arial Black" panose="020B0A04020102020204" pitchFamily="34" charset="0"/>
              </a:rPr>
              <a:t>MODELO DE EDUCACIÓN FLEXIBLE COMPENDER Y PROSPERAR 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31793" y="5049145"/>
            <a:ext cx="3768724" cy="1126283"/>
          </a:xfrm>
        </p:spPr>
        <p:txBody>
          <a:bodyPr>
            <a:normAutofit fontScale="70000" lnSpcReduction="20000"/>
          </a:bodyPr>
          <a:lstStyle/>
          <a:p>
            <a:r>
              <a:rPr lang="es-CO" sz="3000" dirty="0">
                <a:latin typeface="Arial Black" panose="020B0A04020102020204" pitchFamily="34" charset="0"/>
              </a:rPr>
              <a:t>Fundación  ANDAP </a:t>
            </a:r>
          </a:p>
          <a:p>
            <a:r>
              <a:rPr lang="es-CO" sz="3600" dirty="0">
                <a:latin typeface="Arial Black" panose="020B0A04020102020204" pitchFamily="34" charset="0"/>
              </a:rPr>
              <a:t>TUNJA</a:t>
            </a:r>
          </a:p>
          <a:p>
            <a:r>
              <a:rPr lang="es-CO" dirty="0">
                <a:latin typeface="Arial Black" panose="020B0A04020102020204" pitchFamily="34" charset="0"/>
              </a:rPr>
              <a:t>2023</a:t>
            </a:r>
            <a:endParaRPr lang="es-CO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016155" y="0"/>
            <a:ext cx="901392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O"/>
          </a:p>
        </p:txBody>
      </p:sp>
      <p:pic>
        <p:nvPicPr>
          <p:cNvPr id="2049" name="Imagen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0993" y="118646"/>
            <a:ext cx="604449" cy="99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016155" y="134034"/>
            <a:ext cx="901392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00338" algn="ctr"/>
                <a:tab pos="5400675" algn="r"/>
              </a:tabLst>
            </a:pPr>
            <a:r>
              <a:rPr kumimoji="0" lang="es-ES" altLang="es-CO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Fundación Academia Nacional de Aprendizaje A N D A P</a:t>
            </a:r>
            <a:endParaRPr kumimoji="0" lang="es-CO" altLang="es-CO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Black" panose="020B0A040201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00338" algn="ctr"/>
                <a:tab pos="5400675" algn="r"/>
              </a:tabLst>
            </a:pPr>
            <a:endParaRPr kumimoji="0" lang="es-ES" altLang="es-CO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53" name="Picture 5" descr="Corporación Educativa ASED – AS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350" y="2896875"/>
            <a:ext cx="3744913" cy="1757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7"/>
          <p:cNvPicPr/>
          <p:nvPr/>
        </p:nvPicPr>
        <p:blipFill>
          <a:blip r:embed="rId4"/>
          <a:stretch>
            <a:fillRect/>
          </a:stretch>
        </p:blipFill>
        <p:spPr>
          <a:xfrm>
            <a:off x="788665" y="134034"/>
            <a:ext cx="1449568" cy="98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105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>
                <a:solidFill>
                  <a:srgbClr val="0070C0"/>
                </a:solidFill>
              </a:rPr>
              <a:t>PRIMERA REUNIÓN RECTORES I.E.</a:t>
            </a:r>
            <a:endParaRPr lang="es-CO" dirty="0">
              <a:solidFill>
                <a:srgbClr val="0070C0"/>
              </a:solidFill>
            </a:endParaRP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405" y="1935163"/>
            <a:ext cx="8119189" cy="4389437"/>
          </a:xfrm>
        </p:spPr>
      </p:pic>
    </p:spTree>
    <p:extLst>
      <p:ext uri="{BB962C8B-B14F-4D97-AF65-F5344CB8AC3E}">
        <p14:creationId xmlns:p14="http://schemas.microsoft.com/office/powerpoint/2010/main" val="4101433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" sz="5400" b="1" dirty="0">
                <a:solidFill>
                  <a:srgbClr val="0070C0"/>
                </a:solidFill>
              </a:rPr>
              <a:t>OBJETO CONTRACTUAL </a:t>
            </a:r>
            <a:endParaRPr lang="es-CO" dirty="0">
              <a:solidFill>
                <a:srgbClr val="0070C0"/>
              </a:solidFill>
            </a:endParaRPr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</p:nvPr>
        </p:nvGraphicFramePr>
        <p:xfrm>
          <a:off x="609600" y="1935163"/>
          <a:ext cx="109728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Imagen 4"/>
          <p:cNvPicPr/>
          <p:nvPr/>
        </p:nvPicPr>
        <p:blipFill>
          <a:blip r:embed="rId7"/>
          <a:stretch>
            <a:fillRect/>
          </a:stretch>
        </p:blipFill>
        <p:spPr>
          <a:xfrm>
            <a:off x="215705" y="258556"/>
            <a:ext cx="1457972" cy="1256254"/>
          </a:xfrm>
          <a:prstGeom prst="rect">
            <a:avLst/>
          </a:prstGeom>
        </p:spPr>
      </p:pic>
      <p:pic>
        <p:nvPicPr>
          <p:cNvPr id="6" name="Imagen 5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7026" y="194833"/>
            <a:ext cx="1447517" cy="131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1234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016155" y="134034"/>
            <a:ext cx="901392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00338" algn="ctr"/>
                <a:tab pos="5400675" algn="r"/>
              </a:tabLst>
            </a:pPr>
            <a:r>
              <a:rPr kumimoji="0" lang="es-ES" altLang="es-CO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Fundación Academia Nacional de Aprendizaje A N D A P</a:t>
            </a:r>
            <a:endParaRPr kumimoji="0" lang="es-CO" altLang="es-CO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Black" panose="020B0A040201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00338" algn="ctr"/>
                <a:tab pos="5400675" algn="r"/>
              </a:tabLst>
            </a:pPr>
            <a:endParaRPr kumimoji="0" lang="es-ES" altLang="es-CO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Imagen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0993" y="118646"/>
            <a:ext cx="604449" cy="99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ítulo 5"/>
          <p:cNvSpPr>
            <a:spLocks noGrp="1"/>
          </p:cNvSpPr>
          <p:nvPr>
            <p:ph type="title"/>
          </p:nvPr>
        </p:nvSpPr>
        <p:spPr>
          <a:xfrm>
            <a:off x="1638805" y="277279"/>
            <a:ext cx="9904412" cy="1280890"/>
          </a:xfrm>
        </p:spPr>
        <p:txBody>
          <a:bodyPr/>
          <a:lstStyle/>
          <a:p>
            <a:r>
              <a:rPr lang="es-CO" dirty="0">
                <a:latin typeface="Arial Black" panose="020B0A04020102020204" pitchFamily="34" charset="0"/>
              </a:rPr>
              <a:t>QUÉ ES EL MODELO</a:t>
            </a:r>
          </a:p>
        </p:txBody>
      </p:sp>
      <p:graphicFrame>
        <p:nvGraphicFramePr>
          <p:cNvPr id="10" name="Marcador de contenido 9"/>
          <p:cNvGraphicFramePr>
            <a:graphicFrameLocks noGrp="1"/>
          </p:cNvGraphicFramePr>
          <p:nvPr>
            <p:ph idx="1"/>
          </p:nvPr>
        </p:nvGraphicFramePr>
        <p:xfrm>
          <a:off x="-812801" y="1271810"/>
          <a:ext cx="9982105" cy="52006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Rectángulo redondeado 10"/>
          <p:cNvSpPr/>
          <p:nvPr/>
        </p:nvSpPr>
        <p:spPr>
          <a:xfrm>
            <a:off x="8059254" y="2943225"/>
            <a:ext cx="3786188" cy="1571625"/>
          </a:xfrm>
          <a:prstGeom prst="round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b="1" dirty="0">
                <a:latin typeface="Arial Black" panose="020B0A04020102020204" pitchFamily="34" charset="0"/>
              </a:rPr>
              <a:t>Personas adultas en estado  de vulnerabilidad </a:t>
            </a:r>
          </a:p>
        </p:txBody>
      </p:sp>
      <p:sp>
        <p:nvSpPr>
          <p:cNvPr id="12" name="Flecha derecha 11"/>
          <p:cNvSpPr/>
          <p:nvPr/>
        </p:nvSpPr>
        <p:spPr>
          <a:xfrm>
            <a:off x="6886575" y="3505422"/>
            <a:ext cx="928688" cy="6833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8" name="Imagen 7"/>
          <p:cNvPicPr/>
          <p:nvPr/>
        </p:nvPicPr>
        <p:blipFill>
          <a:blip r:embed="rId8"/>
          <a:stretch>
            <a:fillRect/>
          </a:stretch>
        </p:blipFill>
        <p:spPr>
          <a:xfrm>
            <a:off x="344607" y="118646"/>
            <a:ext cx="1255594" cy="875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1561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005698" y="402220"/>
            <a:ext cx="8911687" cy="1280890"/>
          </a:xfrm>
        </p:spPr>
        <p:txBody>
          <a:bodyPr/>
          <a:lstStyle/>
          <a:p>
            <a:pPr algn="ctr"/>
            <a:r>
              <a:rPr lang="es-CO" dirty="0">
                <a:latin typeface="Arial Black" panose="020B0A04020102020204" pitchFamily="34" charset="0"/>
              </a:rPr>
              <a:t>OBJETIVO DEL MODELO </a:t>
            </a:r>
          </a:p>
        </p:txBody>
      </p:sp>
      <p:graphicFrame>
        <p:nvGraphicFramePr>
          <p:cNvPr id="8" name="Marcador de contenido 7"/>
          <p:cNvGraphicFramePr>
            <a:graphicFrameLocks noGrp="1"/>
          </p:cNvGraphicFramePr>
          <p:nvPr>
            <p:ph idx="1"/>
          </p:nvPr>
        </p:nvGraphicFramePr>
        <p:xfrm>
          <a:off x="3439103" y="1623522"/>
          <a:ext cx="8148060" cy="46058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016155" y="134034"/>
            <a:ext cx="901392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00338" algn="ctr"/>
                <a:tab pos="5400675" algn="r"/>
              </a:tabLst>
            </a:pPr>
            <a:r>
              <a:rPr kumimoji="0" lang="es-ES" altLang="es-CO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Fundación Academia Nacional de Aprendizaje A N D A P</a:t>
            </a:r>
            <a:endParaRPr kumimoji="0" lang="es-CO" altLang="es-CO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Black" panose="020B0A040201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00338" algn="ctr"/>
                <a:tab pos="5400675" algn="r"/>
              </a:tabLst>
            </a:pPr>
            <a:endParaRPr kumimoji="0" lang="es-ES" altLang="es-CO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Imagen 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0993" y="118646"/>
            <a:ext cx="604449" cy="99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aracterísticas de los objetivos | Concepto de Objetivo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229" y="1934207"/>
            <a:ext cx="2095171" cy="2666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n 6"/>
          <p:cNvPicPr/>
          <p:nvPr/>
        </p:nvPicPr>
        <p:blipFill>
          <a:blip r:embed="rId9"/>
          <a:stretch>
            <a:fillRect/>
          </a:stretch>
        </p:blipFill>
        <p:spPr>
          <a:xfrm>
            <a:off x="358276" y="118646"/>
            <a:ext cx="1255594" cy="875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2368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825" y="457199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es-CO" sz="4400" dirty="0">
                <a:latin typeface="Arial Black" panose="020B0A04020102020204" pitchFamily="34" charset="0"/>
              </a:rPr>
              <a:t>ELEMENTOS DEL MODELO </a:t>
            </a: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016155" y="134034"/>
            <a:ext cx="901392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00338" algn="ctr"/>
                <a:tab pos="5400675" algn="r"/>
              </a:tabLst>
            </a:pPr>
            <a:r>
              <a:rPr kumimoji="0" lang="es-ES" altLang="es-CO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Fundación Academia Nacional de Aprendizaje A N D A P</a:t>
            </a:r>
            <a:endParaRPr kumimoji="0" lang="es-CO" altLang="es-CO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Black" panose="020B0A040201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00338" algn="ctr"/>
                <a:tab pos="5400675" algn="r"/>
              </a:tabLst>
            </a:pPr>
            <a:endParaRPr kumimoji="0" lang="es-ES" altLang="es-CO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Imagen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0993" y="118646"/>
            <a:ext cx="604449" cy="99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Diagrama 3"/>
          <p:cNvGraphicFramePr/>
          <p:nvPr/>
        </p:nvGraphicFramePr>
        <p:xfrm>
          <a:off x="1389062" y="1543051"/>
          <a:ext cx="9315450" cy="49434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Imagen 6"/>
          <p:cNvPicPr/>
          <p:nvPr/>
        </p:nvPicPr>
        <p:blipFill>
          <a:blip r:embed="rId8"/>
          <a:stretch>
            <a:fillRect/>
          </a:stretch>
        </p:blipFill>
        <p:spPr>
          <a:xfrm>
            <a:off x="352598" y="118646"/>
            <a:ext cx="1255594" cy="875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1647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04012" y="510183"/>
            <a:ext cx="8911687" cy="1280890"/>
          </a:xfrm>
        </p:spPr>
        <p:txBody>
          <a:bodyPr>
            <a:normAutofit fontScale="90000"/>
          </a:bodyPr>
          <a:lstStyle/>
          <a:p>
            <a:pPr algn="ctr"/>
            <a:r>
              <a:rPr lang="es-CO" dirty="0">
                <a:latin typeface="Arial Black" panose="020B0A04020102020204" pitchFamily="34" charset="0"/>
              </a:rPr>
              <a:t>MATERIALES PARA IMPLEMENTAR POR CLEI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016155" y="134034"/>
            <a:ext cx="901392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00338" algn="ctr"/>
                <a:tab pos="5400675" algn="r"/>
              </a:tabLst>
            </a:pPr>
            <a:r>
              <a:rPr kumimoji="0" lang="es-ES" altLang="es-CO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Fundación Academia Nacional de Aprendizaje A N D A P</a:t>
            </a:r>
            <a:endParaRPr kumimoji="0" lang="es-CO" altLang="es-CO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Black" panose="020B0A040201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00338" algn="ctr"/>
                <a:tab pos="5400675" algn="r"/>
              </a:tabLst>
            </a:pPr>
            <a:endParaRPr kumimoji="0" lang="es-ES" altLang="es-CO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Imagen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0993" y="118646"/>
            <a:ext cx="604449" cy="99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ángulo redondeado 5"/>
          <p:cNvSpPr/>
          <p:nvPr/>
        </p:nvSpPr>
        <p:spPr>
          <a:xfrm>
            <a:off x="1985837" y="1883670"/>
            <a:ext cx="1978925" cy="1105469"/>
          </a:xfrm>
          <a:prstGeom prst="roundRect">
            <a:avLst/>
          </a:prstGeom>
          <a:ln w="38100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14 UNIDADES </a:t>
            </a:r>
          </a:p>
        </p:txBody>
      </p:sp>
      <p:sp>
        <p:nvSpPr>
          <p:cNvPr id="7" name="Flecha derecha 6"/>
          <p:cNvSpPr/>
          <p:nvPr/>
        </p:nvSpPr>
        <p:spPr>
          <a:xfrm>
            <a:off x="4645446" y="2072108"/>
            <a:ext cx="1834204" cy="64113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redondeado 7"/>
          <p:cNvSpPr/>
          <p:nvPr/>
        </p:nvSpPr>
        <p:spPr>
          <a:xfrm>
            <a:off x="7515794" y="1753902"/>
            <a:ext cx="1978925" cy="1105469"/>
          </a:xfrm>
          <a:prstGeom prst="roundRect">
            <a:avLst/>
          </a:prstGeom>
          <a:ln w="38100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6 CICLOS LECTIVOS  </a:t>
            </a:r>
          </a:p>
        </p:txBody>
      </p:sp>
      <p:sp>
        <p:nvSpPr>
          <p:cNvPr id="9" name="Rectángulo redondeado 8"/>
          <p:cNvSpPr/>
          <p:nvPr/>
        </p:nvSpPr>
        <p:spPr>
          <a:xfrm>
            <a:off x="6274652" y="3273061"/>
            <a:ext cx="1978925" cy="1105469"/>
          </a:xfrm>
          <a:prstGeom prst="round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3 UNIDADES </a:t>
            </a:r>
          </a:p>
        </p:txBody>
      </p:sp>
      <p:sp>
        <p:nvSpPr>
          <p:cNvPr id="10" name="Flecha derecha 9"/>
          <p:cNvSpPr/>
          <p:nvPr/>
        </p:nvSpPr>
        <p:spPr>
          <a:xfrm>
            <a:off x="8434051" y="3512340"/>
            <a:ext cx="818865" cy="64113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redondeado 10"/>
          <p:cNvSpPr/>
          <p:nvPr/>
        </p:nvSpPr>
        <p:spPr>
          <a:xfrm>
            <a:off x="9453710" y="3263796"/>
            <a:ext cx="1978925" cy="1105469"/>
          </a:xfrm>
          <a:prstGeom prst="round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CICLO 2-3-4</a:t>
            </a:r>
          </a:p>
        </p:txBody>
      </p:sp>
      <p:sp>
        <p:nvSpPr>
          <p:cNvPr id="12" name="Rectángulo redondeado 11"/>
          <p:cNvSpPr/>
          <p:nvPr/>
        </p:nvSpPr>
        <p:spPr>
          <a:xfrm>
            <a:off x="6274652" y="4732563"/>
            <a:ext cx="1978925" cy="1105469"/>
          </a:xfrm>
          <a:prstGeom prst="round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2 UNIDADES </a:t>
            </a:r>
          </a:p>
        </p:txBody>
      </p:sp>
      <p:sp>
        <p:nvSpPr>
          <p:cNvPr id="13" name="Rectángulo redondeado 12"/>
          <p:cNvSpPr/>
          <p:nvPr/>
        </p:nvSpPr>
        <p:spPr>
          <a:xfrm>
            <a:off x="9564292" y="4773690"/>
            <a:ext cx="1978925" cy="1105469"/>
          </a:xfrm>
          <a:prstGeom prst="round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CICLO 5 Y 6</a:t>
            </a:r>
          </a:p>
        </p:txBody>
      </p:sp>
      <p:sp>
        <p:nvSpPr>
          <p:cNvPr id="14" name="Flecha derecha 13"/>
          <p:cNvSpPr/>
          <p:nvPr/>
        </p:nvSpPr>
        <p:spPr>
          <a:xfrm>
            <a:off x="8511815" y="4964729"/>
            <a:ext cx="818865" cy="64113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5" name="Imagen 14"/>
          <p:cNvPicPr/>
          <p:nvPr/>
        </p:nvPicPr>
        <p:blipFill rotWithShape="1">
          <a:blip r:embed="rId3"/>
          <a:srcRect l="32926" t="54337" r="31772" b="14570"/>
          <a:stretch/>
        </p:blipFill>
        <p:spPr bwMode="auto">
          <a:xfrm>
            <a:off x="1120104" y="3089995"/>
            <a:ext cx="4564641" cy="3197335"/>
          </a:xfrm>
          <a:prstGeom prst="rect">
            <a:avLst/>
          </a:prstGeom>
          <a:ln w="57150">
            <a:solidFill>
              <a:schemeClr val="accent1">
                <a:lumMod val="60000"/>
                <a:lumOff val="40000"/>
              </a:schemeClr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Imagen 15"/>
          <p:cNvPicPr/>
          <p:nvPr/>
        </p:nvPicPr>
        <p:blipFill>
          <a:blip r:embed="rId4"/>
          <a:stretch>
            <a:fillRect/>
          </a:stretch>
        </p:blipFill>
        <p:spPr>
          <a:xfrm>
            <a:off x="435773" y="118646"/>
            <a:ext cx="1255594" cy="875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7110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64777" y="214677"/>
            <a:ext cx="10003358" cy="1280890"/>
          </a:xfrm>
        </p:spPr>
        <p:txBody>
          <a:bodyPr>
            <a:normAutofit fontScale="90000"/>
          </a:bodyPr>
          <a:lstStyle/>
          <a:p>
            <a:pPr algn="ctr"/>
            <a:r>
              <a:rPr lang="es-CO" dirty="0">
                <a:latin typeface="Arial Black" panose="020B0A04020102020204" pitchFamily="34" charset="0"/>
              </a:rPr>
              <a:t>MATERIALES DE APOYO PEDAGOGICO-DOCENTE</a:t>
            </a:r>
          </a:p>
        </p:txBody>
      </p:sp>
      <p:pic>
        <p:nvPicPr>
          <p:cNvPr id="4" name="Imagen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36" t="17206" r="22267" b="35701"/>
          <a:stretch/>
        </p:blipFill>
        <p:spPr bwMode="auto">
          <a:xfrm>
            <a:off x="1078174" y="1808796"/>
            <a:ext cx="9771796" cy="44555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Imagen 4"/>
          <p:cNvPicPr/>
          <p:nvPr/>
        </p:nvPicPr>
        <p:blipFill>
          <a:blip r:embed="rId3"/>
          <a:stretch>
            <a:fillRect/>
          </a:stretch>
        </p:blipFill>
        <p:spPr>
          <a:xfrm>
            <a:off x="208130" y="214677"/>
            <a:ext cx="1255594" cy="875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4316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19217" y="587672"/>
            <a:ext cx="8911687" cy="1280890"/>
          </a:xfrm>
        </p:spPr>
        <p:txBody>
          <a:bodyPr>
            <a:normAutofit fontScale="90000"/>
          </a:bodyPr>
          <a:lstStyle/>
          <a:p>
            <a:pPr algn="ctr"/>
            <a:r>
              <a:rPr lang="es-CO" dirty="0">
                <a:latin typeface="Arial Black" panose="020B0A04020102020204" pitchFamily="34" charset="0"/>
              </a:rPr>
              <a:t>MATERIAL INSCRITO PARA CADA UNIDAD </a:t>
            </a:r>
          </a:p>
        </p:txBody>
      </p:sp>
      <p:graphicFrame>
        <p:nvGraphicFramePr>
          <p:cNvPr id="10" name="Marcador de contenido 9"/>
          <p:cNvGraphicFramePr>
            <a:graphicFrameLocks noGrp="1"/>
          </p:cNvGraphicFramePr>
          <p:nvPr>
            <p:ph idx="1"/>
          </p:nvPr>
        </p:nvGraphicFramePr>
        <p:xfrm>
          <a:off x="4131411" y="2128975"/>
          <a:ext cx="8915400" cy="3778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016155" y="134034"/>
            <a:ext cx="901392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00338" algn="ctr"/>
                <a:tab pos="5400675" algn="r"/>
              </a:tabLst>
            </a:pPr>
            <a:r>
              <a:rPr kumimoji="0" lang="es-ES" altLang="es-CO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Fundación Academia Nacional de Aprendizaje A N D A P</a:t>
            </a:r>
            <a:endParaRPr kumimoji="0" lang="es-CO" altLang="es-CO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Black" panose="020B0A040201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00338" algn="ctr"/>
                <a:tab pos="5400675" algn="r"/>
              </a:tabLst>
            </a:pPr>
            <a:endParaRPr kumimoji="0" lang="es-ES" altLang="es-CO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Imagen 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0993" y="118646"/>
            <a:ext cx="604449" cy="99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/>
          <p:nvPr/>
        </p:nvPicPr>
        <p:blipFill rotWithShape="1">
          <a:blip r:embed="rId8"/>
          <a:srcRect l="22403" t="22640" r="17515" b="11854"/>
          <a:stretch/>
        </p:blipFill>
        <p:spPr bwMode="auto">
          <a:xfrm>
            <a:off x="572124" y="1963019"/>
            <a:ext cx="4586730" cy="4411617"/>
          </a:xfrm>
          <a:prstGeom prst="rect">
            <a:avLst/>
          </a:prstGeom>
          <a:ln w="38100">
            <a:solidFill>
              <a:schemeClr val="accent1">
                <a:lumMod val="60000"/>
                <a:lumOff val="40000"/>
              </a:schemeClr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Imagen 6"/>
          <p:cNvPicPr/>
          <p:nvPr/>
        </p:nvPicPr>
        <p:blipFill>
          <a:blip r:embed="rId9"/>
          <a:stretch>
            <a:fillRect/>
          </a:stretch>
        </p:blipFill>
        <p:spPr>
          <a:xfrm>
            <a:off x="399946" y="118646"/>
            <a:ext cx="1255594" cy="875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3654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21329" y="616926"/>
            <a:ext cx="8911687" cy="1280890"/>
          </a:xfrm>
        </p:spPr>
        <p:txBody>
          <a:bodyPr>
            <a:normAutofit fontScale="90000"/>
          </a:bodyPr>
          <a:lstStyle/>
          <a:p>
            <a:pPr algn="ctr"/>
            <a:r>
              <a:rPr lang="es-CO" dirty="0">
                <a:latin typeface="Arial Black" panose="020B0A04020102020204" pitchFamily="34" charset="0"/>
              </a:rPr>
              <a:t>EVALUACIÓN FORMATIVA DEL APRENDIZAJE 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016155" y="134034"/>
            <a:ext cx="901392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00338" algn="ctr"/>
                <a:tab pos="5400675" algn="r"/>
              </a:tabLst>
            </a:pPr>
            <a:r>
              <a:rPr kumimoji="0" lang="es-ES" altLang="es-CO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Fundación Academia Nacional de Aprendizaje A N D A P</a:t>
            </a:r>
            <a:endParaRPr kumimoji="0" lang="es-CO" altLang="es-CO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Black" panose="020B0A040201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00338" algn="ctr"/>
                <a:tab pos="5400675" algn="r"/>
              </a:tabLst>
            </a:pPr>
            <a:endParaRPr kumimoji="0" lang="es-ES" altLang="es-CO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Imagen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0993" y="118646"/>
            <a:ext cx="604449" cy="99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ángulo redondeado 5"/>
          <p:cNvSpPr/>
          <p:nvPr/>
        </p:nvSpPr>
        <p:spPr>
          <a:xfrm>
            <a:off x="1466682" y="2315125"/>
            <a:ext cx="3739637" cy="151490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>
                <a:latin typeface="Arial Black" panose="020B0A04020102020204" pitchFamily="34" charset="0"/>
              </a:rPr>
              <a:t>BATERÍAS DE PRUEBAS EVALUATIVAS </a:t>
            </a:r>
          </a:p>
        </p:txBody>
      </p:sp>
      <p:sp>
        <p:nvSpPr>
          <p:cNvPr id="7" name="Flecha derecha 6"/>
          <p:cNvSpPr/>
          <p:nvPr/>
        </p:nvSpPr>
        <p:spPr>
          <a:xfrm>
            <a:off x="5773002" y="2601727"/>
            <a:ext cx="1419367" cy="94169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redondeado 7"/>
          <p:cNvSpPr/>
          <p:nvPr/>
        </p:nvSpPr>
        <p:spPr>
          <a:xfrm>
            <a:off x="7523115" y="2315125"/>
            <a:ext cx="3739637" cy="151490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>
                <a:latin typeface="Arial Black" panose="020B0A04020102020204" pitchFamily="34" charset="0"/>
              </a:rPr>
              <a:t>OBJETIVOS LOGRADOS </a:t>
            </a:r>
          </a:p>
        </p:txBody>
      </p:sp>
      <p:pic>
        <p:nvPicPr>
          <p:cNvPr id="9218" name="Picture 2" descr="Aprendiendo a enseñar.: Especificando en Objetiv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3002" y="3942805"/>
            <a:ext cx="1920640" cy="2170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n 8"/>
          <p:cNvPicPr/>
          <p:nvPr/>
        </p:nvPicPr>
        <p:blipFill>
          <a:blip r:embed="rId4"/>
          <a:stretch>
            <a:fillRect/>
          </a:stretch>
        </p:blipFill>
        <p:spPr>
          <a:xfrm>
            <a:off x="344607" y="118646"/>
            <a:ext cx="1255594" cy="875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832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87457" y="122829"/>
            <a:ext cx="10222322" cy="1280890"/>
          </a:xfrm>
        </p:spPr>
        <p:txBody>
          <a:bodyPr>
            <a:normAutofit fontScale="90000"/>
          </a:bodyPr>
          <a:lstStyle/>
          <a:p>
            <a:pPr algn="ctr"/>
            <a:r>
              <a:rPr lang="es-CO" dirty="0">
                <a:latin typeface="Arial Black" panose="020B0A04020102020204" pitchFamily="34" charset="0"/>
              </a:rPr>
              <a:t>METODOLOGIA PARA POBLACION CON DISCAPACIDAD </a:t>
            </a:r>
          </a:p>
        </p:txBody>
      </p:sp>
      <p:pic>
        <p:nvPicPr>
          <p:cNvPr id="5" name="Imagen 4"/>
          <p:cNvPicPr/>
          <p:nvPr/>
        </p:nvPicPr>
        <p:blipFill rotWithShape="1">
          <a:blip r:embed="rId2"/>
          <a:srcRect l="22233" t="16603" r="22437" b="42946"/>
          <a:stretch/>
        </p:blipFill>
        <p:spPr bwMode="auto">
          <a:xfrm>
            <a:off x="1371525" y="1811764"/>
            <a:ext cx="6332562" cy="4312694"/>
          </a:xfrm>
          <a:prstGeom prst="rect">
            <a:avLst/>
          </a:prstGeom>
          <a:ln>
            <a:solidFill>
              <a:srgbClr val="FF00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AutoShape 2" descr="Qué es la discapacidad? | Universidad Anáhuac Méxic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8" name="Picture 4" descr="El concepto de discapacidad y su diferencia con otros términ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755" y="2084719"/>
            <a:ext cx="2844681" cy="2746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/>
          <p:nvPr/>
        </p:nvPicPr>
        <p:blipFill>
          <a:blip r:embed="rId4"/>
          <a:stretch>
            <a:fillRect/>
          </a:stretch>
        </p:blipFill>
        <p:spPr>
          <a:xfrm>
            <a:off x="344607" y="118646"/>
            <a:ext cx="1255594" cy="875765"/>
          </a:xfrm>
          <a:prstGeom prst="rect">
            <a:avLst/>
          </a:prstGeom>
        </p:spPr>
      </p:pic>
      <p:pic>
        <p:nvPicPr>
          <p:cNvPr id="9" name="Imagen 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6608" y="57259"/>
            <a:ext cx="604449" cy="99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2733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46663" y="994411"/>
            <a:ext cx="9867331" cy="302126"/>
          </a:xfrm>
        </p:spPr>
        <p:txBody>
          <a:bodyPr>
            <a:normAutofit fontScale="90000"/>
          </a:bodyPr>
          <a:lstStyle/>
          <a:p>
            <a:pPr algn="ctr"/>
            <a:r>
              <a:rPr lang="es-CO" dirty="0">
                <a:latin typeface="Arial Black" panose="020B0A04020102020204" pitchFamily="34" charset="0"/>
              </a:rPr>
              <a:t>METODOLOGIA PARA POBLACION CON DISCAPACIDAD </a:t>
            </a:r>
            <a:endParaRPr lang="es-CO" dirty="0"/>
          </a:p>
        </p:txBody>
      </p:sp>
      <p:pic>
        <p:nvPicPr>
          <p:cNvPr id="4" name="Imagen 3"/>
          <p:cNvPicPr/>
          <p:nvPr/>
        </p:nvPicPr>
        <p:blipFill rotWithShape="1">
          <a:blip r:embed="rId2"/>
          <a:srcRect l="22912" t="56451" r="22437" b="7325"/>
          <a:stretch/>
        </p:blipFill>
        <p:spPr bwMode="auto">
          <a:xfrm>
            <a:off x="5015478" y="1432014"/>
            <a:ext cx="6189334" cy="5037025"/>
          </a:xfrm>
          <a:prstGeom prst="rect">
            <a:avLst/>
          </a:prstGeom>
          <a:ln>
            <a:solidFill>
              <a:srgbClr val="FF00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 descr="El concepto de discapacidad y su diferencia con otros términ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3834" y="2207548"/>
            <a:ext cx="3054848" cy="294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/>
          <p:nvPr/>
        </p:nvPicPr>
        <p:blipFill>
          <a:blip r:embed="rId4"/>
          <a:stretch>
            <a:fillRect/>
          </a:stretch>
        </p:blipFill>
        <p:spPr>
          <a:xfrm>
            <a:off x="344607" y="118646"/>
            <a:ext cx="1255594" cy="875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1409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/>
          <p:nvPr/>
        </p:nvPicPr>
        <p:blipFill rotWithShape="1">
          <a:blip r:embed="rId2"/>
          <a:srcRect l="31240" t="18112" r="31473" b="4610"/>
          <a:stretch/>
        </p:blipFill>
        <p:spPr bwMode="auto">
          <a:xfrm>
            <a:off x="3971499" y="709683"/>
            <a:ext cx="5090614" cy="5322628"/>
          </a:xfrm>
          <a:prstGeom prst="rect">
            <a:avLst/>
          </a:prstGeom>
          <a:ln>
            <a:solidFill>
              <a:srgbClr val="00B05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2579577" y="105494"/>
            <a:ext cx="8911687" cy="604188"/>
          </a:xfrm>
        </p:spPr>
        <p:txBody>
          <a:bodyPr>
            <a:normAutofit fontScale="90000"/>
          </a:bodyPr>
          <a:lstStyle/>
          <a:p>
            <a:r>
              <a:rPr lang="es-CO" dirty="0">
                <a:latin typeface="Arial Black" panose="020B0A04020102020204" pitchFamily="34" charset="0"/>
              </a:rPr>
              <a:t>ESTRUCTURA CURRICULAR</a:t>
            </a:r>
            <a:endParaRPr lang="es-CO" dirty="0"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ángulo redondeado 5"/>
          <p:cNvSpPr/>
          <p:nvPr/>
        </p:nvSpPr>
        <p:spPr>
          <a:xfrm>
            <a:off x="962243" y="2620370"/>
            <a:ext cx="2524835" cy="655093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b="1" dirty="0">
                <a:latin typeface="Arial Black" panose="020B0A04020102020204" pitchFamily="34" charset="0"/>
              </a:rPr>
              <a:t>EDUCACIÓN BÁSICA </a:t>
            </a:r>
          </a:p>
        </p:txBody>
      </p:sp>
      <p:pic>
        <p:nvPicPr>
          <p:cNvPr id="7" name="Imagen 6"/>
          <p:cNvPicPr/>
          <p:nvPr/>
        </p:nvPicPr>
        <p:blipFill>
          <a:blip r:embed="rId3"/>
          <a:stretch>
            <a:fillRect/>
          </a:stretch>
        </p:blipFill>
        <p:spPr>
          <a:xfrm>
            <a:off x="532413" y="105494"/>
            <a:ext cx="1255594" cy="875765"/>
          </a:xfrm>
          <a:prstGeom prst="rect">
            <a:avLst/>
          </a:prstGeom>
        </p:spPr>
      </p:pic>
      <p:pic>
        <p:nvPicPr>
          <p:cNvPr id="8" name="Imagen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1322" y="44107"/>
            <a:ext cx="604449" cy="99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03455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82990" y="214678"/>
            <a:ext cx="8911687" cy="604188"/>
          </a:xfrm>
        </p:spPr>
        <p:txBody>
          <a:bodyPr>
            <a:normAutofit fontScale="90000"/>
          </a:bodyPr>
          <a:lstStyle/>
          <a:p>
            <a:r>
              <a:rPr lang="es-CO" dirty="0">
                <a:latin typeface="Arial Black" panose="020B0A04020102020204" pitchFamily="34" charset="0"/>
              </a:rPr>
              <a:t>ESTRUCTURA CURRICULAR</a:t>
            </a:r>
            <a:endParaRPr lang="es-CO" dirty="0"/>
          </a:p>
        </p:txBody>
      </p:sp>
      <p:pic>
        <p:nvPicPr>
          <p:cNvPr id="3" name="Imagen 2"/>
          <p:cNvPicPr/>
          <p:nvPr/>
        </p:nvPicPr>
        <p:blipFill rotWithShape="1">
          <a:blip r:embed="rId2"/>
          <a:srcRect l="28513" t="17207" r="28207" b="6118"/>
          <a:stretch/>
        </p:blipFill>
        <p:spPr bwMode="auto">
          <a:xfrm>
            <a:off x="4967784" y="818865"/>
            <a:ext cx="5677469" cy="5254389"/>
          </a:xfrm>
          <a:prstGeom prst="rect">
            <a:avLst/>
          </a:prstGeom>
          <a:ln>
            <a:solidFill>
              <a:srgbClr val="00B05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Rectángulo redondeado 3"/>
          <p:cNvSpPr/>
          <p:nvPr/>
        </p:nvSpPr>
        <p:spPr>
          <a:xfrm>
            <a:off x="1582990" y="2374710"/>
            <a:ext cx="2524835" cy="655093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b="1" dirty="0">
                <a:latin typeface="Arial Black" panose="020B0A04020102020204" pitchFamily="34" charset="0"/>
              </a:rPr>
              <a:t>EDUCACIÓN MEDIA </a:t>
            </a:r>
          </a:p>
        </p:txBody>
      </p:sp>
      <p:pic>
        <p:nvPicPr>
          <p:cNvPr id="5" name="Imagen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0993" y="118646"/>
            <a:ext cx="604449" cy="99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/>
          <p:nvPr/>
        </p:nvPicPr>
        <p:blipFill>
          <a:blip r:embed="rId4"/>
          <a:stretch>
            <a:fillRect/>
          </a:stretch>
        </p:blipFill>
        <p:spPr>
          <a:xfrm>
            <a:off x="327396" y="118646"/>
            <a:ext cx="1255594" cy="875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7685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10536" y="269269"/>
            <a:ext cx="8911687" cy="836200"/>
          </a:xfrm>
        </p:spPr>
        <p:txBody>
          <a:bodyPr/>
          <a:lstStyle/>
          <a:p>
            <a:r>
              <a:rPr lang="es-CO" dirty="0">
                <a:latin typeface="Arial Black" panose="020B0A04020102020204" pitchFamily="34" charset="0"/>
              </a:rPr>
              <a:t>PLAN DE ESTUDIOS </a:t>
            </a:r>
          </a:p>
        </p:txBody>
      </p:sp>
      <p:pic>
        <p:nvPicPr>
          <p:cNvPr id="7" name="Imagen 6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57" t="27168" r="18760" b="13061"/>
          <a:stretch/>
        </p:blipFill>
        <p:spPr bwMode="auto">
          <a:xfrm>
            <a:off x="2206777" y="981259"/>
            <a:ext cx="7861111" cy="5063320"/>
          </a:xfrm>
          <a:prstGeom prst="rect">
            <a:avLst/>
          </a:prstGeom>
          <a:ln>
            <a:solidFill>
              <a:srgbClr val="FFC0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Imagen 3"/>
          <p:cNvPicPr/>
          <p:nvPr/>
        </p:nvPicPr>
        <p:blipFill>
          <a:blip r:embed="rId3"/>
          <a:stretch>
            <a:fillRect/>
          </a:stretch>
        </p:blipFill>
        <p:spPr>
          <a:xfrm>
            <a:off x="532413" y="105494"/>
            <a:ext cx="1255594" cy="875765"/>
          </a:xfrm>
          <a:prstGeom prst="rect">
            <a:avLst/>
          </a:prstGeom>
        </p:spPr>
      </p:pic>
      <p:pic>
        <p:nvPicPr>
          <p:cNvPr id="5" name="Imagen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0993" y="118646"/>
            <a:ext cx="604449" cy="99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3393" y="271046"/>
            <a:ext cx="604449" cy="99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24512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title"/>
          </p:nvPr>
        </p:nvSpPr>
        <p:spPr>
          <a:xfrm>
            <a:off x="1910536" y="269269"/>
            <a:ext cx="8911687" cy="836200"/>
          </a:xfrm>
        </p:spPr>
        <p:txBody>
          <a:bodyPr/>
          <a:lstStyle/>
          <a:p>
            <a:r>
              <a:rPr lang="es-CO" dirty="0">
                <a:latin typeface="Arial Black" panose="020B0A04020102020204" pitchFamily="34" charset="0"/>
              </a:rPr>
              <a:t>PLAN DE ESTUDIOS </a:t>
            </a:r>
          </a:p>
        </p:txBody>
      </p:sp>
      <p:pic>
        <p:nvPicPr>
          <p:cNvPr id="4" name="Imagen 3"/>
          <p:cNvPicPr/>
          <p:nvPr/>
        </p:nvPicPr>
        <p:blipFill rotWithShape="1">
          <a:blip r:embed="rId2"/>
          <a:srcRect l="19914" t="20930" r="18986" b="8633"/>
          <a:stretch/>
        </p:blipFill>
        <p:spPr bwMode="auto">
          <a:xfrm>
            <a:off x="1910536" y="1105468"/>
            <a:ext cx="8911687" cy="5199797"/>
          </a:xfrm>
          <a:prstGeom prst="rect">
            <a:avLst/>
          </a:prstGeom>
          <a:ln>
            <a:solidFill>
              <a:srgbClr val="FFC0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Imagen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0993" y="118646"/>
            <a:ext cx="604449" cy="99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n 6"/>
          <p:cNvPicPr/>
          <p:nvPr/>
        </p:nvPicPr>
        <p:blipFill>
          <a:blip r:embed="rId4"/>
          <a:stretch>
            <a:fillRect/>
          </a:stretch>
        </p:blipFill>
        <p:spPr>
          <a:xfrm>
            <a:off x="445557" y="118646"/>
            <a:ext cx="1255594" cy="875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9651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/>
          <p:nvPr/>
        </p:nvPicPr>
        <p:blipFill rotWithShape="1">
          <a:blip r:embed="rId2"/>
          <a:srcRect l="28627" t="20929" r="29848" b="8030"/>
          <a:stretch/>
        </p:blipFill>
        <p:spPr bwMode="auto">
          <a:xfrm>
            <a:off x="2456597" y="1105468"/>
            <a:ext cx="8120418" cy="5008729"/>
          </a:xfrm>
          <a:prstGeom prst="rect">
            <a:avLst/>
          </a:prstGeom>
          <a:ln>
            <a:solidFill>
              <a:srgbClr val="FFC0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1910536" y="269269"/>
            <a:ext cx="8911687" cy="836200"/>
          </a:xfrm>
        </p:spPr>
        <p:txBody>
          <a:bodyPr/>
          <a:lstStyle/>
          <a:p>
            <a:r>
              <a:rPr lang="es-CO" dirty="0">
                <a:latin typeface="Arial Black" panose="020B0A04020102020204" pitchFamily="34" charset="0"/>
              </a:rPr>
              <a:t>PLAN DE ESTUDIOS </a:t>
            </a:r>
          </a:p>
        </p:txBody>
      </p:sp>
      <p:pic>
        <p:nvPicPr>
          <p:cNvPr id="5" name="Imagen 4"/>
          <p:cNvPicPr/>
          <p:nvPr/>
        </p:nvPicPr>
        <p:blipFill>
          <a:blip r:embed="rId3"/>
          <a:stretch>
            <a:fillRect/>
          </a:stretch>
        </p:blipFill>
        <p:spPr>
          <a:xfrm>
            <a:off x="532413" y="105494"/>
            <a:ext cx="1255594" cy="875765"/>
          </a:xfrm>
          <a:prstGeom prst="rect">
            <a:avLst/>
          </a:prstGeom>
        </p:spPr>
      </p:pic>
      <p:pic>
        <p:nvPicPr>
          <p:cNvPr id="6" name="Imagen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0993" y="118646"/>
            <a:ext cx="604449" cy="99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24687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/>
          <p:nvPr/>
        </p:nvPicPr>
        <p:blipFill rotWithShape="1">
          <a:blip r:embed="rId2"/>
          <a:srcRect l="28626" t="19521" r="29961" b="8030"/>
          <a:stretch/>
        </p:blipFill>
        <p:spPr bwMode="auto">
          <a:xfrm>
            <a:off x="2973056" y="1105469"/>
            <a:ext cx="7303707" cy="4899546"/>
          </a:xfrm>
          <a:prstGeom prst="rect">
            <a:avLst/>
          </a:prstGeom>
          <a:ln>
            <a:solidFill>
              <a:srgbClr val="FFC0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2973057" y="269269"/>
            <a:ext cx="6034466" cy="836200"/>
          </a:xfrm>
        </p:spPr>
        <p:txBody>
          <a:bodyPr>
            <a:normAutofit fontScale="90000"/>
          </a:bodyPr>
          <a:lstStyle/>
          <a:p>
            <a:r>
              <a:rPr lang="es-CO" dirty="0">
                <a:latin typeface="Arial Black" panose="020B0A04020102020204" pitchFamily="34" charset="0"/>
              </a:rPr>
              <a:t>PLAN DE ESTUDIOS </a:t>
            </a:r>
          </a:p>
        </p:txBody>
      </p:sp>
      <p:pic>
        <p:nvPicPr>
          <p:cNvPr id="5" name="Imagen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0993" y="118646"/>
            <a:ext cx="604449" cy="99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/>
          <p:nvPr/>
        </p:nvPicPr>
        <p:blipFill>
          <a:blip r:embed="rId4"/>
          <a:stretch>
            <a:fillRect/>
          </a:stretch>
        </p:blipFill>
        <p:spPr>
          <a:xfrm>
            <a:off x="532413" y="105494"/>
            <a:ext cx="1255594" cy="875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108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/>
          <p:nvPr/>
        </p:nvPicPr>
        <p:blipFill rotWithShape="1">
          <a:blip r:embed="rId2"/>
          <a:srcRect l="32473" t="19320" r="33130" b="8231"/>
          <a:stretch/>
        </p:blipFill>
        <p:spPr bwMode="auto">
          <a:xfrm>
            <a:off x="2699951" y="1105469"/>
            <a:ext cx="7629098" cy="5070143"/>
          </a:xfrm>
          <a:prstGeom prst="rect">
            <a:avLst/>
          </a:prstGeom>
          <a:ln>
            <a:solidFill>
              <a:srgbClr val="FFC0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1910536" y="269269"/>
            <a:ext cx="8911687" cy="836200"/>
          </a:xfrm>
        </p:spPr>
        <p:txBody>
          <a:bodyPr/>
          <a:lstStyle/>
          <a:p>
            <a:r>
              <a:rPr lang="es-CO" dirty="0">
                <a:latin typeface="Arial Black" panose="020B0A04020102020204" pitchFamily="34" charset="0"/>
              </a:rPr>
              <a:t>PLAN DE ESTUDIOS </a:t>
            </a:r>
          </a:p>
        </p:txBody>
      </p:sp>
      <p:pic>
        <p:nvPicPr>
          <p:cNvPr id="5" name="Imagen 4"/>
          <p:cNvPicPr/>
          <p:nvPr/>
        </p:nvPicPr>
        <p:blipFill>
          <a:blip r:embed="rId3"/>
          <a:stretch>
            <a:fillRect/>
          </a:stretch>
        </p:blipFill>
        <p:spPr>
          <a:xfrm>
            <a:off x="532413" y="105494"/>
            <a:ext cx="1255594" cy="875765"/>
          </a:xfrm>
          <a:prstGeom prst="rect">
            <a:avLst/>
          </a:prstGeom>
        </p:spPr>
      </p:pic>
      <p:pic>
        <p:nvPicPr>
          <p:cNvPr id="6" name="Imagen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0993" y="118646"/>
            <a:ext cx="604449" cy="99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09589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928049" y="300251"/>
            <a:ext cx="9512488" cy="13476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7995" marR="354330" algn="ctr">
              <a:lnSpc>
                <a:spcPct val="115000"/>
              </a:lnSpc>
              <a:spcBef>
                <a:spcPts val="5"/>
              </a:spcBef>
              <a:spcAft>
                <a:spcPts val="0"/>
              </a:spcAft>
            </a:pPr>
            <a:r>
              <a:rPr lang="es-ES" b="1" dirty="0">
                <a:latin typeface="Arial Black" panose="020B0A04020102020204" pitchFamily="34" charset="0"/>
                <a:ea typeface="Calibri" panose="020F0502020204030204" pitchFamily="34" charset="0"/>
              </a:rPr>
              <a:t>CRITERIOS</a:t>
            </a:r>
            <a:r>
              <a:rPr lang="es-ES" b="1" spc="-15" dirty="0"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s-ES" b="1" dirty="0">
                <a:latin typeface="Arial Black" panose="020B0A04020102020204" pitchFamily="34" charset="0"/>
                <a:ea typeface="Calibri" panose="020F0502020204030204" pitchFamily="34" charset="0"/>
              </a:rPr>
              <a:t>PARA</a:t>
            </a:r>
            <a:r>
              <a:rPr lang="es-ES" b="1" spc="-25" dirty="0"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s-ES" b="1" dirty="0">
                <a:latin typeface="Arial Black" panose="020B0A04020102020204" pitchFamily="34" charset="0"/>
                <a:ea typeface="Calibri" panose="020F0502020204030204" pitchFamily="34" charset="0"/>
              </a:rPr>
              <a:t>LA</a:t>
            </a:r>
            <a:r>
              <a:rPr lang="es-ES" b="1" spc="-15" dirty="0"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s-ES" b="1" dirty="0">
                <a:latin typeface="Arial Black" panose="020B0A04020102020204" pitchFamily="34" charset="0"/>
                <a:ea typeface="Calibri" panose="020F0502020204030204" pitchFamily="34" charset="0"/>
              </a:rPr>
              <a:t>EVALUACIÓN,</a:t>
            </a:r>
            <a:r>
              <a:rPr lang="es-ES" b="1" spc="-20" dirty="0"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s-ES" b="1" dirty="0">
                <a:latin typeface="Arial Black" panose="020B0A04020102020204" pitchFamily="34" charset="0"/>
                <a:ea typeface="Calibri" panose="020F0502020204030204" pitchFamily="34" charset="0"/>
              </a:rPr>
              <a:t>SELECCIÓN</a:t>
            </a:r>
            <a:r>
              <a:rPr lang="es-ES" b="1" spc="-15" dirty="0"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s-ES" b="1" dirty="0">
                <a:latin typeface="Arial Black" panose="020B0A04020102020204" pitchFamily="34" charset="0"/>
                <a:ea typeface="Calibri" panose="020F0502020204030204" pitchFamily="34" charset="0"/>
              </a:rPr>
              <a:t>E</a:t>
            </a:r>
            <a:r>
              <a:rPr lang="es-ES" b="1" spc="-20" dirty="0"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s-ES" b="1" dirty="0">
                <a:latin typeface="Arial Black" panose="020B0A04020102020204" pitchFamily="34" charset="0"/>
                <a:ea typeface="Calibri" panose="020F0502020204030204" pitchFamily="34" charset="0"/>
              </a:rPr>
              <a:t>IMPLEMENTACIÓN</a:t>
            </a:r>
            <a:r>
              <a:rPr lang="es-ES" b="1" spc="-15" dirty="0"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s-ES" b="1" dirty="0">
                <a:latin typeface="Arial Black" panose="020B0A04020102020204" pitchFamily="34" charset="0"/>
                <a:ea typeface="Calibri" panose="020F0502020204030204" pitchFamily="34" charset="0"/>
              </a:rPr>
              <a:t>DE</a:t>
            </a:r>
            <a:r>
              <a:rPr lang="es-ES" b="1" spc="-30" dirty="0"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s-ES" b="1" dirty="0">
                <a:latin typeface="Arial Black" panose="020B0A04020102020204" pitchFamily="34" charset="0"/>
                <a:ea typeface="Calibri" panose="020F0502020204030204" pitchFamily="34" charset="0"/>
              </a:rPr>
              <a:t>MODELOS EDUCATIVOS FLEXIBLES COMO ESTRATEGIA DE ATENCIÓN A POBLACIONES EN CONDICIONES DE VULNERABILIDAD</a:t>
            </a:r>
            <a:endParaRPr lang="es-CO" b="1" dirty="0">
              <a:latin typeface="Arial Black" panose="020B0A04020102020204" pitchFamily="34" charset="0"/>
              <a:ea typeface="Calibri" panose="020F0502020204030204" pitchFamily="34" charset="0"/>
            </a:endParaRPr>
          </a:p>
        </p:txBody>
      </p:sp>
      <p:pic>
        <p:nvPicPr>
          <p:cNvPr id="4" name="Imagen 3"/>
          <p:cNvPicPr/>
          <p:nvPr/>
        </p:nvPicPr>
        <p:blipFill>
          <a:blip r:embed="rId2"/>
          <a:stretch>
            <a:fillRect/>
          </a:stretch>
        </p:blipFill>
        <p:spPr>
          <a:xfrm>
            <a:off x="300252" y="98324"/>
            <a:ext cx="1255594" cy="875765"/>
          </a:xfrm>
          <a:prstGeom prst="rect">
            <a:avLst/>
          </a:prstGeom>
        </p:spPr>
      </p:pic>
      <p:pic>
        <p:nvPicPr>
          <p:cNvPr id="5" name="Imagen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6109" y="98324"/>
            <a:ext cx="604449" cy="99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ángulo redondeado 5"/>
          <p:cNvSpPr/>
          <p:nvPr/>
        </p:nvSpPr>
        <p:spPr>
          <a:xfrm>
            <a:off x="491319" y="2825086"/>
            <a:ext cx="2879678" cy="1310185"/>
          </a:xfrm>
          <a:prstGeom prst="roundRect">
            <a:avLst/>
          </a:prstGeom>
          <a:ln w="38100"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/>
              <a:t>LEY GENERAL DE EDUCACION 115 DE 1994</a:t>
            </a:r>
            <a:endParaRPr lang="es-CO" dirty="0"/>
          </a:p>
        </p:txBody>
      </p:sp>
      <p:sp>
        <p:nvSpPr>
          <p:cNvPr id="7" name="Rectángulo redondeado 6"/>
          <p:cNvSpPr/>
          <p:nvPr/>
        </p:nvSpPr>
        <p:spPr>
          <a:xfrm>
            <a:off x="4808560" y="1925502"/>
            <a:ext cx="5770729" cy="811458"/>
          </a:xfrm>
          <a:prstGeom prst="roundRect">
            <a:avLst/>
          </a:prstGeom>
          <a:ln w="38100"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/>
              <a:t>PERSONAS CON LIMITACIONES Y CAPACIDADES EXCEPCIONALES</a:t>
            </a:r>
            <a:endParaRPr lang="es-CO" dirty="0"/>
          </a:p>
        </p:txBody>
      </p:sp>
      <p:sp>
        <p:nvSpPr>
          <p:cNvPr id="8" name="Rectángulo redondeado 7"/>
          <p:cNvSpPr/>
          <p:nvPr/>
        </p:nvSpPr>
        <p:spPr>
          <a:xfrm>
            <a:off x="4808560" y="3848668"/>
            <a:ext cx="5770729" cy="811458"/>
          </a:xfrm>
          <a:prstGeom prst="roundRect">
            <a:avLst/>
          </a:prstGeom>
          <a:ln w="57150"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/>
              <a:t>INTEGRACIÓN SOCIAL Y ACADÉMICA – DECRETO 366 DEL 2009</a:t>
            </a:r>
            <a:endParaRPr lang="es-CO" dirty="0"/>
          </a:p>
        </p:txBody>
      </p:sp>
      <p:sp>
        <p:nvSpPr>
          <p:cNvPr id="9" name="Flecha derecha 8"/>
          <p:cNvSpPr/>
          <p:nvPr/>
        </p:nvSpPr>
        <p:spPr>
          <a:xfrm rot="20453393">
            <a:off x="3563237" y="2654488"/>
            <a:ext cx="996286" cy="34119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Flecha derecha 9"/>
          <p:cNvSpPr/>
          <p:nvPr/>
        </p:nvSpPr>
        <p:spPr>
          <a:xfrm rot="1231030">
            <a:off x="3591635" y="4002244"/>
            <a:ext cx="996286" cy="34119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3258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777922" y="339081"/>
            <a:ext cx="10112991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7995" marR="354330" algn="ctr">
              <a:lnSpc>
                <a:spcPct val="115000"/>
              </a:lnSpc>
              <a:spcBef>
                <a:spcPts val="5"/>
              </a:spcBef>
              <a:spcAft>
                <a:spcPts val="0"/>
              </a:spcAft>
            </a:pPr>
            <a:r>
              <a:rPr lang="es-ES" b="1" dirty="0">
                <a:latin typeface="Arial Black" panose="020B0A04020102020204" pitchFamily="34" charset="0"/>
                <a:ea typeface="Calibri" panose="020F0502020204030204" pitchFamily="34" charset="0"/>
              </a:rPr>
              <a:t>CRITERIOS</a:t>
            </a:r>
            <a:r>
              <a:rPr lang="es-ES" b="1" spc="-15" dirty="0"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s-ES" b="1" dirty="0">
                <a:latin typeface="Arial Black" panose="020B0A04020102020204" pitchFamily="34" charset="0"/>
                <a:ea typeface="Calibri" panose="020F0502020204030204" pitchFamily="34" charset="0"/>
              </a:rPr>
              <a:t>PARA</a:t>
            </a:r>
            <a:r>
              <a:rPr lang="es-ES" b="1" spc="-25" dirty="0"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s-ES" b="1" dirty="0">
                <a:latin typeface="Arial Black" panose="020B0A04020102020204" pitchFamily="34" charset="0"/>
                <a:ea typeface="Calibri" panose="020F0502020204030204" pitchFamily="34" charset="0"/>
              </a:rPr>
              <a:t>LA</a:t>
            </a:r>
            <a:r>
              <a:rPr lang="es-ES" b="1" spc="-15" dirty="0"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s-ES" b="1" dirty="0">
                <a:latin typeface="Arial Black" panose="020B0A04020102020204" pitchFamily="34" charset="0"/>
                <a:ea typeface="Calibri" panose="020F0502020204030204" pitchFamily="34" charset="0"/>
              </a:rPr>
              <a:t>EVALUACIÓN,</a:t>
            </a:r>
            <a:r>
              <a:rPr lang="es-ES" b="1" spc="-20" dirty="0"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s-ES" b="1" dirty="0">
                <a:latin typeface="Arial Black" panose="020B0A04020102020204" pitchFamily="34" charset="0"/>
                <a:ea typeface="Calibri" panose="020F0502020204030204" pitchFamily="34" charset="0"/>
              </a:rPr>
              <a:t>SELECCIÓN</a:t>
            </a:r>
            <a:r>
              <a:rPr lang="es-ES" b="1" spc="-15" dirty="0"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s-ES" b="1" dirty="0">
                <a:latin typeface="Arial Black" panose="020B0A04020102020204" pitchFamily="34" charset="0"/>
                <a:ea typeface="Calibri" panose="020F0502020204030204" pitchFamily="34" charset="0"/>
              </a:rPr>
              <a:t>E</a:t>
            </a:r>
            <a:r>
              <a:rPr lang="es-ES" b="1" spc="-20" dirty="0"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s-ES" b="1" dirty="0">
                <a:latin typeface="Arial Black" panose="020B0A04020102020204" pitchFamily="34" charset="0"/>
                <a:ea typeface="Calibri" panose="020F0502020204030204" pitchFamily="34" charset="0"/>
              </a:rPr>
              <a:t>IMPLEMENTACIÓN</a:t>
            </a:r>
            <a:r>
              <a:rPr lang="es-ES" b="1" spc="-15" dirty="0"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s-ES" b="1" dirty="0">
                <a:latin typeface="Arial Black" panose="020B0A04020102020204" pitchFamily="34" charset="0"/>
                <a:ea typeface="Calibri" panose="020F0502020204030204" pitchFamily="34" charset="0"/>
              </a:rPr>
              <a:t>DE</a:t>
            </a:r>
            <a:r>
              <a:rPr lang="es-ES" b="1" spc="-30" dirty="0"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s-ES" b="1" dirty="0">
                <a:latin typeface="Arial Black" panose="020B0A04020102020204" pitchFamily="34" charset="0"/>
                <a:ea typeface="Calibri" panose="020F0502020204030204" pitchFamily="34" charset="0"/>
              </a:rPr>
              <a:t>MODELOS EDUCATIVOS FLEXIBLES COMO ESTRATEGIA DE ATENCIÓN A POBLACIONES EN CONDICIONES DE VULNERABILIDAD</a:t>
            </a:r>
            <a:endParaRPr lang="es-CO" b="1" dirty="0">
              <a:latin typeface="Arial Black" panose="020B0A04020102020204" pitchFamily="34" charset="0"/>
              <a:ea typeface="Calibri" panose="020F0502020204030204" pitchFamily="34" charset="0"/>
            </a:endParaRPr>
          </a:p>
        </p:txBody>
      </p:sp>
      <p:pic>
        <p:nvPicPr>
          <p:cNvPr id="4" name="Imagen 3"/>
          <p:cNvPicPr/>
          <p:nvPr/>
        </p:nvPicPr>
        <p:blipFill>
          <a:blip r:embed="rId2"/>
          <a:stretch>
            <a:fillRect/>
          </a:stretch>
        </p:blipFill>
        <p:spPr>
          <a:xfrm>
            <a:off x="252484" y="152915"/>
            <a:ext cx="1050876" cy="884315"/>
          </a:xfrm>
          <a:prstGeom prst="rect">
            <a:avLst/>
          </a:prstGeom>
        </p:spPr>
      </p:pic>
      <p:pic>
        <p:nvPicPr>
          <p:cNvPr id="5" name="Imagen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0913" y="152915"/>
            <a:ext cx="604449" cy="99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ángulo redondeado 5"/>
          <p:cNvSpPr/>
          <p:nvPr/>
        </p:nvSpPr>
        <p:spPr>
          <a:xfrm>
            <a:off x="941695" y="1924334"/>
            <a:ext cx="3275463" cy="641445"/>
          </a:xfrm>
          <a:prstGeom prst="roundRect">
            <a:avLst/>
          </a:prstGeom>
          <a:ln w="38100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/>
              <a:t>ATENCIÓN A ESTUDIANTES</a:t>
            </a:r>
            <a:endParaRPr lang="es-CO" dirty="0"/>
          </a:p>
        </p:txBody>
      </p:sp>
      <p:sp>
        <p:nvSpPr>
          <p:cNvPr id="7" name="Rectángulo redondeado 6"/>
          <p:cNvSpPr/>
          <p:nvPr/>
        </p:nvSpPr>
        <p:spPr>
          <a:xfrm>
            <a:off x="941695" y="2784143"/>
            <a:ext cx="5308980" cy="2934269"/>
          </a:xfrm>
          <a:prstGeom prst="roundRect">
            <a:avLst/>
          </a:prstGeom>
          <a:ln w="38100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/>
              <a:t>-EDUCACIÓN CAMPESINA-RURAL</a:t>
            </a:r>
          </a:p>
          <a:p>
            <a:pPr marL="285750" indent="-285750" algn="ctr">
              <a:buFontTx/>
              <a:buChar char="-"/>
            </a:pPr>
            <a:r>
              <a:rPr lang="es-MX" dirty="0"/>
              <a:t>EDUCACIÓN GRUPOS ÉTNICOS</a:t>
            </a:r>
          </a:p>
          <a:p>
            <a:pPr marL="285750" indent="-285750" algn="ctr">
              <a:buFontTx/>
              <a:buChar char="-"/>
            </a:pPr>
            <a:r>
              <a:rPr lang="es-MX" dirty="0"/>
              <a:t>EDUCACIÓN PARA LA REHABILITACION SOCIAL</a:t>
            </a:r>
          </a:p>
          <a:p>
            <a:pPr marL="285750" indent="-285750" algn="ctr">
              <a:buFontTx/>
              <a:buChar char="-"/>
            </a:pPr>
            <a:r>
              <a:rPr lang="es-MX" dirty="0"/>
              <a:t>EDUCACIÓN PARA ADULTOS </a:t>
            </a:r>
            <a:endParaRPr lang="es-CO" dirty="0"/>
          </a:p>
        </p:txBody>
      </p:sp>
      <p:pic>
        <p:nvPicPr>
          <p:cNvPr id="3074" name="Picture 2" descr="Un grupo de jóvenes mujeres y hombres gráfico de población estadística |  Vector Premi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8130" y="2550018"/>
            <a:ext cx="4717232" cy="2637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27281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92073" y="255620"/>
            <a:ext cx="9498390" cy="1477646"/>
          </a:xfrm>
        </p:spPr>
        <p:txBody>
          <a:bodyPr>
            <a:normAutofit fontScale="90000"/>
          </a:bodyPr>
          <a:lstStyle/>
          <a:p>
            <a:pPr algn="ctr"/>
            <a:r>
              <a:rPr lang="es-MX" b="1" dirty="0">
                <a:latin typeface="Arial Black" panose="020B0A04020102020204" pitchFamily="34" charset="0"/>
              </a:rPr>
              <a:t>INCORPORACIÓN DEL MODELO EDUCATIVO FLEXIBLE AL PEI </a:t>
            </a:r>
            <a:endParaRPr lang="es-CO" b="1" dirty="0">
              <a:latin typeface="Arial Black" panose="020B0A04020102020204" pitchFamily="34" charset="0"/>
            </a:endParaRPr>
          </a:p>
        </p:txBody>
      </p:sp>
      <p:graphicFrame>
        <p:nvGraphicFramePr>
          <p:cNvPr id="3" name="Diagrama 2"/>
          <p:cNvGraphicFramePr/>
          <p:nvPr/>
        </p:nvGraphicFramePr>
        <p:xfrm>
          <a:off x="982640" y="1883392"/>
          <a:ext cx="9239534" cy="37667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Imagen 3"/>
          <p:cNvPicPr/>
          <p:nvPr/>
        </p:nvPicPr>
        <p:blipFill>
          <a:blip r:embed="rId7"/>
          <a:stretch>
            <a:fillRect/>
          </a:stretch>
        </p:blipFill>
        <p:spPr>
          <a:xfrm>
            <a:off x="354843" y="212144"/>
            <a:ext cx="1255594" cy="875765"/>
          </a:xfrm>
          <a:prstGeom prst="rect">
            <a:avLst/>
          </a:prstGeom>
        </p:spPr>
      </p:pic>
      <p:pic>
        <p:nvPicPr>
          <p:cNvPr id="5" name="Imagen 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9768" y="212144"/>
            <a:ext cx="604449" cy="99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13829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95817" y="105494"/>
            <a:ext cx="10058400" cy="1450757"/>
          </a:xfrm>
        </p:spPr>
        <p:txBody>
          <a:bodyPr>
            <a:normAutofit fontScale="90000"/>
          </a:bodyPr>
          <a:lstStyle/>
          <a:p>
            <a:r>
              <a:rPr lang="es-MX" b="1" dirty="0">
                <a:latin typeface="Arial Black" panose="020B0A04020102020204" pitchFamily="34" charset="0"/>
              </a:rPr>
              <a:t>INCORPORACIÓN DEL MODELO EDUCATIVO FLEXIBLE AL PEI </a:t>
            </a:r>
            <a:endParaRPr lang="es-CO" dirty="0"/>
          </a:p>
        </p:txBody>
      </p:sp>
      <p:pic>
        <p:nvPicPr>
          <p:cNvPr id="3" name="Imagen 2"/>
          <p:cNvPicPr/>
          <p:nvPr/>
        </p:nvPicPr>
        <p:blipFill>
          <a:blip r:embed="rId2"/>
          <a:stretch>
            <a:fillRect/>
          </a:stretch>
        </p:blipFill>
        <p:spPr>
          <a:xfrm>
            <a:off x="532413" y="105494"/>
            <a:ext cx="1255594" cy="875765"/>
          </a:xfrm>
          <a:prstGeom prst="rect">
            <a:avLst/>
          </a:prstGeom>
        </p:spPr>
      </p:pic>
      <p:pic>
        <p:nvPicPr>
          <p:cNvPr id="4" name="Imagen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9768" y="212144"/>
            <a:ext cx="604449" cy="99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redondeado 4"/>
          <p:cNvSpPr/>
          <p:nvPr/>
        </p:nvSpPr>
        <p:spPr>
          <a:xfrm>
            <a:off x="736979" y="2074460"/>
            <a:ext cx="2347415" cy="504967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/>
              <a:t>FASE 1</a:t>
            </a:r>
            <a:endParaRPr lang="es-CO" dirty="0"/>
          </a:p>
        </p:txBody>
      </p:sp>
      <p:sp>
        <p:nvSpPr>
          <p:cNvPr id="6" name="Rectángulo redondeado 5"/>
          <p:cNvSpPr/>
          <p:nvPr/>
        </p:nvSpPr>
        <p:spPr>
          <a:xfrm>
            <a:off x="736979" y="3097636"/>
            <a:ext cx="3302758" cy="1337481"/>
          </a:xfrm>
          <a:prstGeom prst="round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/>
              <a:t>IDENTIFICACIÓN DE LA POBLACIÓN </a:t>
            </a:r>
            <a:endParaRPr lang="es-CO" dirty="0"/>
          </a:p>
        </p:txBody>
      </p:sp>
      <p:sp>
        <p:nvSpPr>
          <p:cNvPr id="7" name="Rectángulo redondeado 6"/>
          <p:cNvSpPr/>
          <p:nvPr/>
        </p:nvSpPr>
        <p:spPr>
          <a:xfrm>
            <a:off x="4669809" y="2579427"/>
            <a:ext cx="3302758" cy="1337481"/>
          </a:xfrm>
          <a:prstGeom prst="round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/>
              <a:t>PROYECCIÓN SOCIAL </a:t>
            </a:r>
            <a:endParaRPr lang="es-CO" dirty="0"/>
          </a:p>
        </p:txBody>
      </p:sp>
      <p:sp>
        <p:nvSpPr>
          <p:cNvPr id="8" name="Rectángulo redondeado 7"/>
          <p:cNvSpPr/>
          <p:nvPr/>
        </p:nvSpPr>
        <p:spPr>
          <a:xfrm>
            <a:off x="8602639" y="3097635"/>
            <a:ext cx="3302758" cy="1337481"/>
          </a:xfrm>
          <a:prstGeom prst="round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/>
              <a:t>PERTINENCIA </a:t>
            </a:r>
            <a:endParaRPr lang="es-CO" dirty="0"/>
          </a:p>
        </p:txBody>
      </p:sp>
      <p:pic>
        <p:nvPicPr>
          <p:cNvPr id="9" name="Picture 2" descr="Informe Mundial sobre la Protección Social 2020-2022: La protección social  en la encrucijada – en busca de un futuro mejor – Divulgación Dinámica  Formación | Empresa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0989" y="4435116"/>
            <a:ext cx="3937998" cy="1653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80342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/>
          <p:nvPr/>
        </p:nvPicPr>
        <p:blipFill>
          <a:blip r:embed="rId2"/>
          <a:stretch>
            <a:fillRect/>
          </a:stretch>
        </p:blipFill>
        <p:spPr>
          <a:xfrm>
            <a:off x="532413" y="105494"/>
            <a:ext cx="1255594" cy="875765"/>
          </a:xfrm>
          <a:prstGeom prst="rect">
            <a:avLst/>
          </a:prstGeom>
        </p:spPr>
      </p:pic>
      <p:pic>
        <p:nvPicPr>
          <p:cNvPr id="4" name="Imagen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0586" y="105494"/>
            <a:ext cx="604449" cy="99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1695817" y="105494"/>
            <a:ext cx="10058400" cy="1450757"/>
          </a:xfrm>
        </p:spPr>
        <p:txBody>
          <a:bodyPr>
            <a:normAutofit fontScale="90000"/>
          </a:bodyPr>
          <a:lstStyle/>
          <a:p>
            <a:r>
              <a:rPr lang="es-MX" b="1" dirty="0">
                <a:latin typeface="Arial Black" panose="020B0A04020102020204" pitchFamily="34" charset="0"/>
              </a:rPr>
              <a:t>INCORPORACIÓN DEL MODELO EDUCATIVO FLEXIBLE AL PEI </a:t>
            </a:r>
            <a:endParaRPr lang="es-CO" dirty="0"/>
          </a:p>
        </p:txBody>
      </p:sp>
      <p:sp>
        <p:nvSpPr>
          <p:cNvPr id="7" name="Rectángulo redondeado 6"/>
          <p:cNvSpPr/>
          <p:nvPr/>
        </p:nvSpPr>
        <p:spPr>
          <a:xfrm>
            <a:off x="736979" y="2074460"/>
            <a:ext cx="2347415" cy="504967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/>
              <a:t>FASE 2</a:t>
            </a:r>
            <a:endParaRPr lang="es-CO" dirty="0"/>
          </a:p>
        </p:txBody>
      </p:sp>
      <p:sp>
        <p:nvSpPr>
          <p:cNvPr id="8" name="Rectángulo redondeado 7"/>
          <p:cNvSpPr/>
          <p:nvPr/>
        </p:nvSpPr>
        <p:spPr>
          <a:xfrm>
            <a:off x="736979" y="3097636"/>
            <a:ext cx="3302758" cy="1337481"/>
          </a:xfrm>
          <a:prstGeom prst="round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/>
              <a:t>PERTINENCIA CON LA POBLACION Y SUS NECESIDADES</a:t>
            </a:r>
            <a:endParaRPr lang="es-CO" dirty="0"/>
          </a:p>
        </p:txBody>
      </p:sp>
      <p:sp>
        <p:nvSpPr>
          <p:cNvPr id="9" name="Rectángulo redondeado 8"/>
          <p:cNvSpPr/>
          <p:nvPr/>
        </p:nvSpPr>
        <p:spPr>
          <a:xfrm>
            <a:off x="4539628" y="2326943"/>
            <a:ext cx="3302758" cy="1337481"/>
          </a:xfrm>
          <a:prstGeom prst="round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/>
              <a:t>ACTUALIZACION PEDAGOGICA </a:t>
            </a:r>
            <a:endParaRPr lang="es-CO" dirty="0"/>
          </a:p>
        </p:txBody>
      </p:sp>
      <p:sp>
        <p:nvSpPr>
          <p:cNvPr id="10" name="Rectángulo redondeado 9"/>
          <p:cNvSpPr/>
          <p:nvPr/>
        </p:nvSpPr>
        <p:spPr>
          <a:xfrm>
            <a:off x="8342277" y="2995683"/>
            <a:ext cx="3302758" cy="1337481"/>
          </a:xfrm>
          <a:prstGeom prst="round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/>
              <a:t>EFICIENCIA </a:t>
            </a:r>
            <a:endParaRPr lang="es-CO" dirty="0"/>
          </a:p>
        </p:txBody>
      </p:sp>
      <p:pic>
        <p:nvPicPr>
          <p:cNvPr id="1028" name="Picture 4" descr="4 tendencias en la enseñanza para 2023: innovación y métod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9737" y="4435116"/>
            <a:ext cx="4828763" cy="1791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74316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87757" y="543376"/>
            <a:ext cx="10194877" cy="1573181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>
                <a:solidFill>
                  <a:schemeClr val="tx1"/>
                </a:solidFill>
                <a:latin typeface="Arial Black" panose="020B0A04020102020204" pitchFamily="34" charset="0"/>
              </a:rPr>
              <a:t>CARACTERISTICAS GENERALES DE LOS MODELOS EDUCATIVOS FLEXIBLES </a:t>
            </a:r>
            <a:endParaRPr lang="es-CO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n 2"/>
          <p:cNvPicPr/>
          <p:nvPr/>
        </p:nvPicPr>
        <p:blipFill>
          <a:blip r:embed="rId2"/>
          <a:stretch>
            <a:fillRect/>
          </a:stretch>
        </p:blipFill>
        <p:spPr>
          <a:xfrm>
            <a:off x="532413" y="105494"/>
            <a:ext cx="1255594" cy="875765"/>
          </a:xfrm>
          <a:prstGeom prst="rect">
            <a:avLst/>
          </a:prstGeom>
        </p:spPr>
      </p:pic>
      <p:pic>
        <p:nvPicPr>
          <p:cNvPr id="4" name="Imagen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0409" y="130255"/>
            <a:ext cx="604449" cy="99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Diagrama 4"/>
          <p:cNvGraphicFramePr/>
          <p:nvPr/>
        </p:nvGraphicFramePr>
        <p:xfrm>
          <a:off x="941695" y="2116558"/>
          <a:ext cx="10304059" cy="40217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9532535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48158" y="272955"/>
            <a:ext cx="5603771" cy="996287"/>
          </a:xfrm>
        </p:spPr>
        <p:txBody>
          <a:bodyPr/>
          <a:lstStyle/>
          <a:p>
            <a:pPr algn="ctr"/>
            <a:r>
              <a:rPr lang="es-MX" dirty="0">
                <a:latin typeface="Arial Black" panose="020B0A04020102020204" pitchFamily="34" charset="0"/>
              </a:rPr>
              <a:t>FLEXIBILIDAD </a:t>
            </a:r>
            <a:endParaRPr lang="es-CO" dirty="0">
              <a:latin typeface="Arial Black" panose="020B0A04020102020204" pitchFamily="34" charset="0"/>
            </a:endParaRPr>
          </a:p>
        </p:txBody>
      </p:sp>
      <p:pic>
        <p:nvPicPr>
          <p:cNvPr id="3" name="Imagen 2"/>
          <p:cNvPicPr/>
          <p:nvPr/>
        </p:nvPicPr>
        <p:blipFill>
          <a:blip r:embed="rId2"/>
          <a:stretch>
            <a:fillRect/>
          </a:stretch>
        </p:blipFill>
        <p:spPr>
          <a:xfrm>
            <a:off x="450525" y="272955"/>
            <a:ext cx="1391921" cy="959031"/>
          </a:xfrm>
          <a:prstGeom prst="rect">
            <a:avLst/>
          </a:prstGeom>
        </p:spPr>
      </p:pic>
      <p:pic>
        <p:nvPicPr>
          <p:cNvPr id="4" name="Imagen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7958" y="105494"/>
            <a:ext cx="739103" cy="1220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redondeado 4"/>
          <p:cNvSpPr/>
          <p:nvPr/>
        </p:nvSpPr>
        <p:spPr>
          <a:xfrm>
            <a:off x="981274" y="1993709"/>
            <a:ext cx="2333767" cy="1241947"/>
          </a:xfrm>
          <a:prstGeom prst="round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/>
              <a:t>CONDICIONES CULTURALES C</a:t>
            </a:r>
            <a:endParaRPr lang="es-CO" dirty="0"/>
          </a:p>
        </p:txBody>
      </p:sp>
      <p:sp>
        <p:nvSpPr>
          <p:cNvPr id="7" name="Rectángulo redondeado 6"/>
          <p:cNvSpPr/>
          <p:nvPr/>
        </p:nvSpPr>
        <p:spPr>
          <a:xfrm>
            <a:off x="981274" y="3847923"/>
            <a:ext cx="2333767" cy="1241947"/>
          </a:xfrm>
          <a:prstGeom prst="round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/>
              <a:t>CONDICIONES GEOGRÁFICAS </a:t>
            </a:r>
            <a:endParaRPr lang="es-CO" dirty="0"/>
          </a:p>
        </p:txBody>
      </p:sp>
      <p:sp>
        <p:nvSpPr>
          <p:cNvPr id="8" name="Rectángulo redondeado 7"/>
          <p:cNvSpPr/>
          <p:nvPr/>
        </p:nvSpPr>
        <p:spPr>
          <a:xfrm>
            <a:off x="8284191" y="1993709"/>
            <a:ext cx="2333767" cy="1241947"/>
          </a:xfrm>
          <a:prstGeom prst="round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/>
              <a:t>CONDICIONES ÉTNIAS (EXTRA EDAD Y ADULTEZ) </a:t>
            </a:r>
            <a:endParaRPr lang="es-CO" dirty="0"/>
          </a:p>
        </p:txBody>
      </p:sp>
      <p:sp>
        <p:nvSpPr>
          <p:cNvPr id="9" name="Rectángulo redondeado 8"/>
          <p:cNvSpPr/>
          <p:nvPr/>
        </p:nvSpPr>
        <p:spPr>
          <a:xfrm>
            <a:off x="8435378" y="3902887"/>
            <a:ext cx="2333767" cy="1241947"/>
          </a:xfrm>
          <a:prstGeom prst="round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/>
              <a:t>CONDICIONES FISICAS Y COGNITIVAS </a:t>
            </a:r>
            <a:endParaRPr lang="es-CO" dirty="0"/>
          </a:p>
        </p:txBody>
      </p:sp>
      <p:pic>
        <p:nvPicPr>
          <p:cNvPr id="5122" name="Picture 2" descr="Patrones culturales: qué son, características, tipos, ejemplo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0282" y="2165445"/>
            <a:ext cx="4312693" cy="2695433"/>
          </a:xfrm>
          <a:prstGeom prst="rect">
            <a:avLst/>
          </a:prstGeom>
          <a:noFill/>
          <a:ln w="28575"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62268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73958" y="286603"/>
            <a:ext cx="9681722" cy="1228207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>
                <a:latin typeface="Arial Black" panose="020B0A04020102020204" pitchFamily="34" charset="0"/>
              </a:rPr>
              <a:t>OBLIGACIONES ESPECÍFICAS</a:t>
            </a:r>
            <a:endParaRPr lang="es-CO" sz="4800" dirty="0">
              <a:latin typeface="Arial Black" panose="020B0A04020102020204" pitchFamily="34" charset="0"/>
            </a:endParaRPr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</p:nvPr>
        </p:nvGraphicFramePr>
        <p:xfrm>
          <a:off x="609600" y="1935163"/>
          <a:ext cx="109728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Imagen 4"/>
          <p:cNvPicPr/>
          <p:nvPr/>
        </p:nvPicPr>
        <p:blipFill>
          <a:blip r:embed="rId7"/>
          <a:stretch>
            <a:fillRect/>
          </a:stretch>
        </p:blipFill>
        <p:spPr>
          <a:xfrm>
            <a:off x="215705" y="258556"/>
            <a:ext cx="1457972" cy="1256254"/>
          </a:xfrm>
          <a:prstGeom prst="rect">
            <a:avLst/>
          </a:prstGeom>
        </p:spPr>
      </p:pic>
      <p:pic>
        <p:nvPicPr>
          <p:cNvPr id="6" name="Imagen 5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7026" y="194833"/>
            <a:ext cx="1447517" cy="131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6946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83140" y="258557"/>
            <a:ext cx="9999260" cy="1256254"/>
          </a:xfrm>
        </p:spPr>
        <p:txBody>
          <a:bodyPr>
            <a:normAutofit/>
          </a:bodyPr>
          <a:lstStyle/>
          <a:p>
            <a:pPr algn="ctr"/>
            <a:r>
              <a:rPr lang="es-CO" sz="4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MARCO LEGAL EDUCACIÓN DE ADULTOS </a:t>
            </a:r>
            <a:endParaRPr lang="es-CO" sz="4400" dirty="0">
              <a:solidFill>
                <a:schemeClr val="tx1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s-CO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s-CO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1.Constitución Política de 1991</a:t>
            </a:r>
          </a:p>
          <a:p>
            <a:pPr marL="0" indent="0">
              <a:buNone/>
            </a:pPr>
            <a:r>
              <a:rPr lang="es-CO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2. Ley 115 de 1994</a:t>
            </a:r>
          </a:p>
          <a:p>
            <a:pPr marL="0" indent="0">
              <a:buNone/>
            </a:pPr>
            <a:r>
              <a:rPr lang="es-CO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3. Ley 715 de 2001</a:t>
            </a:r>
          </a:p>
          <a:p>
            <a:pPr marL="0" indent="0">
              <a:buNone/>
            </a:pPr>
            <a:r>
              <a:rPr lang="es-CO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3. Decreto Único Reglamentario del Sector Educación 1075 de 2015 Subsección 3 a la 7. </a:t>
            </a:r>
          </a:p>
          <a:p>
            <a:pPr marL="0" indent="0">
              <a:buNone/>
            </a:pPr>
            <a:r>
              <a:rPr lang="es-CO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4. Decreto 1421 de 2017 Atención educativa a la población con discapacidad </a:t>
            </a:r>
          </a:p>
          <a:p>
            <a:pPr marL="0" indent="0">
              <a:buNone/>
            </a:pPr>
            <a:r>
              <a:rPr lang="es-CO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5. Jurisprudencia emitida con referencia al tema. </a:t>
            </a:r>
          </a:p>
          <a:p>
            <a:pPr marL="0" indent="0">
              <a:buNone/>
            </a:pPr>
            <a:endParaRPr lang="es-CO" dirty="0"/>
          </a:p>
        </p:txBody>
      </p:sp>
      <p:pic>
        <p:nvPicPr>
          <p:cNvPr id="4" name="Imagen 3"/>
          <p:cNvPicPr/>
          <p:nvPr/>
        </p:nvPicPr>
        <p:blipFill>
          <a:blip r:embed="rId2"/>
          <a:stretch>
            <a:fillRect/>
          </a:stretch>
        </p:blipFill>
        <p:spPr>
          <a:xfrm>
            <a:off x="229773" y="258556"/>
            <a:ext cx="1457972" cy="1256254"/>
          </a:xfrm>
          <a:prstGeom prst="rect">
            <a:avLst/>
          </a:prstGeom>
        </p:spPr>
      </p:pic>
      <p:pic>
        <p:nvPicPr>
          <p:cNvPr id="5" name="Imagen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7026" y="194833"/>
            <a:ext cx="1447517" cy="131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034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86770" y="835762"/>
            <a:ext cx="10972800" cy="816793"/>
          </a:xfrm>
        </p:spPr>
        <p:txBody>
          <a:bodyPr>
            <a:normAutofit/>
          </a:bodyPr>
          <a:lstStyle/>
          <a:p>
            <a:pPr algn="ctr"/>
            <a:r>
              <a:rPr lang="es-CO" sz="3600" b="1" dirty="0">
                <a:solidFill>
                  <a:schemeClr val="tx1"/>
                </a:solidFill>
                <a:latin typeface="Arial Black" panose="020B0A04020102020204" pitchFamily="34" charset="0"/>
              </a:rPr>
              <a:t>PRESTACIÓN DEL SERVICIO EDUCATIVO </a:t>
            </a:r>
          </a:p>
        </p:txBody>
      </p:sp>
      <p:pic>
        <p:nvPicPr>
          <p:cNvPr id="4" name="Imagen 3"/>
          <p:cNvPicPr/>
          <p:nvPr/>
        </p:nvPicPr>
        <p:blipFill>
          <a:blip r:embed="rId2"/>
          <a:stretch>
            <a:fillRect/>
          </a:stretch>
        </p:blipFill>
        <p:spPr>
          <a:xfrm>
            <a:off x="173502" y="0"/>
            <a:ext cx="1457972" cy="1256254"/>
          </a:xfrm>
          <a:prstGeom prst="rect">
            <a:avLst/>
          </a:prstGeom>
        </p:spPr>
      </p:pic>
      <p:pic>
        <p:nvPicPr>
          <p:cNvPr id="5" name="Imagen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7026" y="194833"/>
            <a:ext cx="1447517" cy="131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Marcador de contenido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5951171"/>
              </p:ext>
            </p:extLst>
          </p:nvPr>
        </p:nvGraphicFramePr>
        <p:xfrm>
          <a:off x="486770" y="2048856"/>
          <a:ext cx="11347938" cy="4162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14086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856096" y="286603"/>
            <a:ext cx="8780930" cy="1450757"/>
          </a:xfrm>
        </p:spPr>
        <p:txBody>
          <a:bodyPr>
            <a:normAutofit/>
          </a:bodyPr>
          <a:lstStyle/>
          <a:p>
            <a:pPr algn="ctr"/>
            <a:r>
              <a:rPr lang="pt-BR" sz="4000" b="1" dirty="0">
                <a:solidFill>
                  <a:schemeClr val="tx1"/>
                </a:solidFill>
                <a:latin typeface="Arial Black" panose="020B0A04020102020204" pitchFamily="34" charset="0"/>
              </a:rPr>
              <a:t>CRONOGRAMA ACTIVIDADES CONTRATO No 943 de 2023</a:t>
            </a:r>
            <a:endParaRPr lang="es-CO" sz="4000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6" name="Marcador de contenido 5"/>
          <p:cNvGraphicFramePr>
            <a:graphicFrameLocks noGrp="1"/>
          </p:cNvGraphicFramePr>
          <p:nvPr>
            <p:ph idx="1"/>
          </p:nvPr>
        </p:nvGraphicFramePr>
        <p:xfrm>
          <a:off x="609600" y="1935163"/>
          <a:ext cx="109728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Imagen 3"/>
          <p:cNvPicPr/>
          <p:nvPr/>
        </p:nvPicPr>
        <p:blipFill>
          <a:blip r:embed="rId7"/>
          <a:stretch>
            <a:fillRect/>
          </a:stretch>
        </p:blipFill>
        <p:spPr>
          <a:xfrm>
            <a:off x="229773" y="258556"/>
            <a:ext cx="1457972" cy="1256254"/>
          </a:xfrm>
          <a:prstGeom prst="rect">
            <a:avLst/>
          </a:prstGeom>
        </p:spPr>
      </p:pic>
      <p:pic>
        <p:nvPicPr>
          <p:cNvPr id="5" name="Imagen 4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7026" y="194833"/>
            <a:ext cx="1447517" cy="131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9877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97280" y="682388"/>
            <a:ext cx="10058400" cy="1054972"/>
          </a:xfrm>
        </p:spPr>
        <p:txBody>
          <a:bodyPr/>
          <a:lstStyle/>
          <a:p>
            <a:pPr algn="ctr"/>
            <a:r>
              <a:rPr lang="es-CO" b="1" dirty="0">
                <a:solidFill>
                  <a:schemeClr val="tx1"/>
                </a:solidFill>
                <a:latin typeface="Arial Black" panose="020B0A04020102020204" pitchFamily="34" charset="0"/>
              </a:rPr>
              <a:t>PROCESOS PEDAGÓGICOS 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09600" y="2135895"/>
            <a:ext cx="10972800" cy="3910063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s-CO" sz="3400" dirty="0">
                <a:latin typeface="Arial Black" panose="020B0A04020102020204" pitchFamily="34" charset="0"/>
                <a:cs typeface="Arial" panose="020B0604020202020204" pitchFamily="34" charset="0"/>
              </a:rPr>
              <a:t>. </a:t>
            </a:r>
            <a:r>
              <a:rPr lang="es-CO" sz="34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Incorporación del Modelo Educativo en el Proyecto Educativo Institucional </a:t>
            </a:r>
          </a:p>
          <a:p>
            <a:pPr marL="0" indent="0">
              <a:buNone/>
            </a:pPr>
            <a:endParaRPr lang="es-CO" sz="34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s-CO" sz="34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2. Implementación del MEF COMPRENDER Y PROSPERAR </a:t>
            </a:r>
          </a:p>
          <a:p>
            <a:pPr>
              <a:buFontTx/>
              <a:buChar char="-"/>
            </a:pPr>
            <a:r>
              <a:rPr lang="es-CO" sz="34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Plan de estudios                              </a:t>
            </a:r>
          </a:p>
          <a:p>
            <a:pPr>
              <a:buFontTx/>
              <a:buChar char="-"/>
            </a:pPr>
            <a:r>
              <a:rPr lang="es-CO" sz="34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Planeación de Clases </a:t>
            </a:r>
          </a:p>
          <a:p>
            <a:pPr>
              <a:buFontTx/>
              <a:buChar char="-"/>
            </a:pPr>
            <a:r>
              <a:rPr lang="es-CO" sz="34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Estructura curricular</a:t>
            </a:r>
          </a:p>
          <a:p>
            <a:pPr>
              <a:buFontTx/>
              <a:buChar char="-"/>
            </a:pPr>
            <a:r>
              <a:rPr lang="es-CO" sz="34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Enfoques Pedagógicos</a:t>
            </a:r>
          </a:p>
          <a:p>
            <a:pPr>
              <a:buFontTx/>
              <a:buChar char="-"/>
            </a:pPr>
            <a:r>
              <a:rPr lang="es-CO" sz="34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Material Pedagógico – canasta educativa</a:t>
            </a:r>
          </a:p>
          <a:p>
            <a:pPr marL="0" indent="0">
              <a:buNone/>
            </a:pPr>
            <a:r>
              <a:rPr lang="es-CO" sz="34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2. Cumplimiento Intensidad horaria</a:t>
            </a:r>
          </a:p>
          <a:p>
            <a:pPr>
              <a:buFontTx/>
              <a:buChar char="-"/>
            </a:pPr>
            <a:r>
              <a:rPr lang="es-CO" sz="34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Contenidos temáticos </a:t>
            </a:r>
          </a:p>
          <a:p>
            <a:pPr>
              <a:buFontTx/>
              <a:buChar char="-"/>
            </a:pPr>
            <a:r>
              <a:rPr lang="es-ES" sz="34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Soportes de atención a estudiantes </a:t>
            </a:r>
            <a:endParaRPr lang="es-CO" sz="34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s-CO" sz="34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3.Desarrollo de Proyectos Productos Pedagógicos </a:t>
            </a:r>
          </a:p>
          <a:p>
            <a:pPr marL="0" indent="0">
              <a:buNone/>
            </a:pPr>
            <a:r>
              <a:rPr lang="es-CO" sz="34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4. Servicio  Social ciclo V - VI</a:t>
            </a:r>
          </a:p>
          <a:p>
            <a:pPr marL="0" indent="0">
              <a:buNone/>
            </a:pPr>
            <a:endParaRPr lang="es-CO" dirty="0"/>
          </a:p>
        </p:txBody>
      </p:sp>
      <p:pic>
        <p:nvPicPr>
          <p:cNvPr id="4" name="Imagen 3"/>
          <p:cNvPicPr/>
          <p:nvPr/>
        </p:nvPicPr>
        <p:blipFill>
          <a:blip r:embed="rId2"/>
          <a:stretch>
            <a:fillRect/>
          </a:stretch>
        </p:blipFill>
        <p:spPr>
          <a:xfrm>
            <a:off x="107457" y="436098"/>
            <a:ext cx="1457972" cy="1256254"/>
          </a:xfrm>
          <a:prstGeom prst="rect">
            <a:avLst/>
          </a:prstGeom>
        </p:spPr>
      </p:pic>
      <p:pic>
        <p:nvPicPr>
          <p:cNvPr id="5" name="Imagen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3741" y="415281"/>
            <a:ext cx="1447517" cy="131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8995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78424" y="286603"/>
            <a:ext cx="9245317" cy="1448655"/>
          </a:xfrm>
        </p:spPr>
        <p:txBody>
          <a:bodyPr>
            <a:normAutofit/>
          </a:bodyPr>
          <a:lstStyle/>
          <a:p>
            <a:pPr algn="ctr"/>
            <a:r>
              <a:rPr lang="es-CO" sz="4400" b="1" dirty="0">
                <a:solidFill>
                  <a:schemeClr val="tx1"/>
                </a:solidFill>
                <a:latin typeface="Arial Black" panose="020B0A04020102020204" pitchFamily="34" charset="0"/>
              </a:rPr>
              <a:t>PROCESOS  ADMINISTRATIVOS 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09600" y="2135895"/>
            <a:ext cx="10972800" cy="4107250"/>
          </a:xfrm>
        </p:spPr>
        <p:txBody>
          <a:bodyPr>
            <a:normAutofit/>
          </a:bodyPr>
          <a:lstStyle/>
          <a:p>
            <a:pPr marL="914400" indent="-914400">
              <a:buAutoNum type="arabicPeriod"/>
            </a:pPr>
            <a:r>
              <a:rPr lang="es-ES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Convocatoria estudiantes  </a:t>
            </a:r>
          </a:p>
          <a:p>
            <a:pPr marL="914400" indent="-914400">
              <a:buAutoNum type="arabicPeriod"/>
            </a:pPr>
            <a:r>
              <a:rPr lang="es-ES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Verificación y seguimiento Matrícula y registro SIMAT </a:t>
            </a:r>
          </a:p>
          <a:p>
            <a:pPr marL="914400" indent="-914400">
              <a:buAutoNum type="arabicPeriod"/>
            </a:pPr>
            <a:r>
              <a:rPr lang="es-ES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Capacitación,  evolución procesos   </a:t>
            </a:r>
          </a:p>
          <a:p>
            <a:pPr marL="914400" indent="-914400">
              <a:buAutoNum type="arabicPeriod"/>
            </a:pPr>
            <a:r>
              <a:rPr lang="es-ES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Registrar y llevar control de la asistencia a clase</a:t>
            </a:r>
          </a:p>
          <a:p>
            <a:pPr marL="914400" indent="-914400">
              <a:buAutoNum type="arabicPeriod"/>
            </a:pPr>
            <a:r>
              <a:rPr lang="es-CO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Soportar la entrega de los materiales a los ESTUDIANTES  </a:t>
            </a:r>
            <a:r>
              <a:rPr lang="es-ES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</a:t>
            </a:r>
          </a:p>
          <a:p>
            <a:pPr marL="914400" indent="-914400">
              <a:buAutoNum type="arabicPeriod"/>
            </a:pPr>
            <a:r>
              <a:rPr lang="es-ES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Diligenciamiento de formatos  </a:t>
            </a:r>
          </a:p>
          <a:p>
            <a:pPr marL="914400" indent="-914400">
              <a:buAutoNum type="arabicPeriod"/>
            </a:pPr>
            <a:r>
              <a:rPr lang="es-ES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Rendición de reportes e Informes   </a:t>
            </a:r>
          </a:p>
          <a:p>
            <a:pPr marL="914400" indent="-914400">
              <a:buAutoNum type="arabicPeriod"/>
            </a:pPr>
            <a:r>
              <a:rPr lang="es-ES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Seguimiento y acompañamiento al proceso pedagógico </a:t>
            </a:r>
          </a:p>
          <a:p>
            <a:pPr marL="914400" indent="-914400">
              <a:buAutoNum type="arabicPeriod"/>
            </a:pPr>
            <a:r>
              <a:rPr lang="es-ES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Cronogramas de trabajo y entrega de </a:t>
            </a:r>
            <a:r>
              <a:rPr lang="es-ES" sz="24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soportes </a:t>
            </a:r>
            <a:endParaRPr lang="es-CO" sz="24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/>
          <p:cNvPicPr/>
          <p:nvPr/>
        </p:nvPicPr>
        <p:blipFill>
          <a:blip r:embed="rId2"/>
          <a:stretch>
            <a:fillRect/>
          </a:stretch>
        </p:blipFill>
        <p:spPr>
          <a:xfrm>
            <a:off x="107457" y="436098"/>
            <a:ext cx="1457972" cy="1256254"/>
          </a:xfrm>
          <a:prstGeom prst="rect">
            <a:avLst/>
          </a:prstGeom>
        </p:spPr>
      </p:pic>
      <p:pic>
        <p:nvPicPr>
          <p:cNvPr id="5" name="Imagen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3741" y="415281"/>
            <a:ext cx="1447517" cy="131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776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15536" y="417485"/>
            <a:ext cx="9189674" cy="1003348"/>
          </a:xfrm>
        </p:spPr>
        <p:txBody>
          <a:bodyPr>
            <a:normAutofit fontScale="90000"/>
          </a:bodyPr>
          <a:lstStyle/>
          <a:p>
            <a:pPr algn="ctr"/>
            <a:r>
              <a:rPr lang="es-CO" sz="4400" b="1" dirty="0">
                <a:solidFill>
                  <a:schemeClr val="tx1"/>
                </a:solidFill>
                <a:latin typeface="Arial Black" panose="020B0A04020102020204" pitchFamily="34" charset="0"/>
              </a:rPr>
              <a:t>SOPORTES DE ATENCIÓN PARTICIPANTES</a:t>
            </a:r>
            <a:endParaRPr lang="es-CO" sz="4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09600" y="2135895"/>
            <a:ext cx="10972800" cy="4389120"/>
          </a:xfrm>
        </p:spPr>
        <p:txBody>
          <a:bodyPr>
            <a:normAutofit fontScale="85000" lnSpcReduction="20000"/>
          </a:bodyPr>
          <a:lstStyle/>
          <a:p>
            <a:pPr marL="914400" indent="-914400">
              <a:buAutoNum type="arabicPeriod"/>
            </a:pPr>
            <a:r>
              <a:rPr lang="es-CO" dirty="0">
                <a:solidFill>
                  <a:schemeClr val="tx1"/>
                </a:solidFill>
                <a:latin typeface="Arial Black" panose="020B0A04020102020204" pitchFamily="34" charset="0"/>
              </a:rPr>
              <a:t>Formato Pre </a:t>
            </a:r>
            <a:r>
              <a:rPr lang="es-CO" dirty="0">
                <a:solidFill>
                  <a:schemeClr val="tx1"/>
                </a:solidFill>
                <a:latin typeface="Arial Black" panose="020B0A04020102020204" pitchFamily="34" charset="0"/>
                <a:hlinkClick r:id="rId2" action="ppaction://hlinkfile"/>
              </a:rPr>
              <a:t>matrícula</a:t>
            </a:r>
            <a:endParaRPr lang="es-CO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marL="914400" indent="-914400">
              <a:buAutoNum type="arabicPeriod"/>
            </a:pPr>
            <a:r>
              <a:rPr lang="es-CO" dirty="0">
                <a:solidFill>
                  <a:schemeClr val="tx1"/>
                </a:solidFill>
                <a:latin typeface="Arial Black" panose="020B0A04020102020204" pitchFamily="34" charset="0"/>
              </a:rPr>
              <a:t>Actas </a:t>
            </a:r>
            <a:r>
              <a:rPr lang="es-CO" dirty="0">
                <a:solidFill>
                  <a:schemeClr val="tx1"/>
                </a:solidFill>
                <a:latin typeface="Arial Black" panose="020B0A04020102020204" pitchFamily="34" charset="0"/>
                <a:hlinkClick r:id="rId3" action="ppaction://hlinkfile"/>
              </a:rPr>
              <a:t>de Inicio </a:t>
            </a:r>
            <a:r>
              <a:rPr lang="es-CO" dirty="0">
                <a:solidFill>
                  <a:schemeClr val="tx1"/>
                </a:solidFill>
                <a:latin typeface="Arial Black" panose="020B0A04020102020204" pitchFamily="34" charset="0"/>
              </a:rPr>
              <a:t>y Finalización</a:t>
            </a:r>
          </a:p>
          <a:p>
            <a:pPr marL="914400" indent="-914400">
              <a:buAutoNum type="arabicPeriod"/>
            </a:pPr>
            <a:r>
              <a:rPr lang="es-ES" dirty="0">
                <a:solidFill>
                  <a:schemeClr val="tx1"/>
                </a:solidFill>
                <a:latin typeface="Arial Black" panose="020B0A04020102020204" pitchFamily="34" charset="0"/>
              </a:rPr>
              <a:t>Cronogramas  de </a:t>
            </a:r>
            <a:r>
              <a:rPr lang="es-ES" dirty="0">
                <a:solidFill>
                  <a:schemeClr val="tx1"/>
                </a:solidFill>
                <a:latin typeface="Arial Black" panose="020B0A04020102020204" pitchFamily="34" charset="0"/>
                <a:hlinkClick r:id="rId4" action="ppaction://hlinkfile"/>
              </a:rPr>
              <a:t>Intensidad</a:t>
            </a:r>
            <a:r>
              <a:rPr lang="es-ES" dirty="0">
                <a:solidFill>
                  <a:schemeClr val="tx1"/>
                </a:solidFill>
                <a:latin typeface="Arial Black" panose="020B0A04020102020204" pitchFamily="34" charset="0"/>
              </a:rPr>
              <a:t>  Horario.</a:t>
            </a:r>
            <a:endParaRPr lang="es-CO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marL="914400" indent="-914400">
              <a:buAutoNum type="arabicPeriod"/>
            </a:pPr>
            <a:r>
              <a:rPr lang="es-CO" dirty="0">
                <a:solidFill>
                  <a:schemeClr val="tx1"/>
                </a:solidFill>
                <a:latin typeface="Arial Black" panose="020B0A04020102020204" pitchFamily="34" charset="0"/>
              </a:rPr>
              <a:t>Formato </a:t>
            </a:r>
            <a:r>
              <a:rPr lang="es-CO" dirty="0">
                <a:solidFill>
                  <a:schemeClr val="tx1"/>
                </a:solidFill>
                <a:latin typeface="Arial Black" panose="020B0A04020102020204" pitchFamily="34" charset="0"/>
                <a:hlinkClick r:id="rId5" action="ppaction://hlinkfile"/>
              </a:rPr>
              <a:t>Piar</a:t>
            </a:r>
            <a:endParaRPr lang="es-CO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marL="914400" indent="-914400">
              <a:buAutoNum type="arabicPeriod"/>
            </a:pPr>
            <a:r>
              <a:rPr lang="es-CO" dirty="0">
                <a:solidFill>
                  <a:schemeClr val="tx1"/>
                </a:solidFill>
                <a:latin typeface="Arial Black" panose="020B0A04020102020204" pitchFamily="34" charset="0"/>
              </a:rPr>
              <a:t>Planillas de </a:t>
            </a:r>
            <a:r>
              <a:rPr lang="es-CO" dirty="0">
                <a:solidFill>
                  <a:schemeClr val="tx1"/>
                </a:solidFill>
                <a:latin typeface="Arial Black" panose="020B0A04020102020204" pitchFamily="34" charset="0"/>
                <a:hlinkClick r:id="rId6" action="ppaction://hlinkfile"/>
              </a:rPr>
              <a:t>asistencia</a:t>
            </a:r>
            <a:endParaRPr lang="es-CO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marL="914400" indent="-914400">
              <a:buAutoNum type="arabicPeriod"/>
            </a:pPr>
            <a:r>
              <a:rPr lang="es-CO" dirty="0">
                <a:solidFill>
                  <a:schemeClr val="tx1"/>
                </a:solidFill>
                <a:latin typeface="Arial Black" panose="020B0A04020102020204" pitchFamily="34" charset="0"/>
              </a:rPr>
              <a:t>Planeador </a:t>
            </a:r>
            <a:r>
              <a:rPr lang="es-CO" dirty="0">
                <a:solidFill>
                  <a:schemeClr val="tx1"/>
                </a:solidFill>
                <a:latin typeface="Arial Black" panose="020B0A04020102020204" pitchFamily="34" charset="0"/>
                <a:hlinkClick r:id="rId7" action="ppaction://hlinkfile"/>
              </a:rPr>
              <a:t>pedagógico</a:t>
            </a:r>
            <a:endParaRPr lang="es-CO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marL="914400" indent="-914400">
              <a:buAutoNum type="arabicPeriod"/>
            </a:pPr>
            <a:r>
              <a:rPr lang="es-CO" dirty="0">
                <a:solidFill>
                  <a:schemeClr val="tx1"/>
                </a:solidFill>
                <a:latin typeface="Arial Black" panose="020B0A04020102020204" pitchFamily="34" charset="0"/>
              </a:rPr>
              <a:t>Seguimiento Servicio Social </a:t>
            </a:r>
          </a:p>
          <a:p>
            <a:pPr marL="914400" indent="-914400">
              <a:buAutoNum type="arabicPeriod"/>
            </a:pPr>
            <a:r>
              <a:rPr lang="es-CO" dirty="0">
                <a:solidFill>
                  <a:schemeClr val="tx1"/>
                </a:solidFill>
                <a:latin typeface="Arial Black" panose="020B0A04020102020204" pitchFamily="34" charset="0"/>
                <a:hlinkClick r:id="rId8" action="ppaction://hlinkfile"/>
              </a:rPr>
              <a:t>Formato de entrega de material</a:t>
            </a:r>
            <a:endParaRPr lang="es-CO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marL="914400" indent="-914400">
              <a:buAutoNum type="arabicPeriod"/>
            </a:pPr>
            <a:r>
              <a:rPr lang="es-CO" dirty="0">
                <a:solidFill>
                  <a:schemeClr val="tx1"/>
                </a:solidFill>
                <a:latin typeface="Arial Black" panose="020B0A04020102020204" pitchFamily="34" charset="0"/>
              </a:rPr>
              <a:t>Planillas de Notas Parciales y </a:t>
            </a:r>
            <a:r>
              <a:rPr lang="es-CO" dirty="0">
                <a:solidFill>
                  <a:schemeClr val="tx1"/>
                </a:solidFill>
                <a:latin typeface="Arial Black" panose="020B0A04020102020204" pitchFamily="34" charset="0"/>
                <a:hlinkClick r:id="rId9" action="ppaction://hlinkfile"/>
              </a:rPr>
              <a:t>Finales</a:t>
            </a:r>
            <a:r>
              <a:rPr lang="es-CO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</a:p>
          <a:p>
            <a:pPr marL="914400" indent="-914400">
              <a:buAutoNum type="arabicPeriod"/>
            </a:pPr>
            <a:r>
              <a:rPr lang="es-CO" dirty="0">
                <a:solidFill>
                  <a:schemeClr val="tx1"/>
                </a:solidFill>
                <a:latin typeface="Arial Black" panose="020B0A04020102020204" pitchFamily="34" charset="0"/>
              </a:rPr>
              <a:t>Formato Nivelación y </a:t>
            </a:r>
            <a:r>
              <a:rPr lang="es-CO" dirty="0">
                <a:solidFill>
                  <a:schemeClr val="tx1"/>
                </a:solidFill>
                <a:latin typeface="Arial Black" panose="020B0A04020102020204" pitchFamily="34" charset="0"/>
                <a:hlinkClick r:id="rId10" action="ppaction://hlinkfile"/>
              </a:rPr>
              <a:t>Refuerzo</a:t>
            </a:r>
            <a:endParaRPr lang="es-CO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marL="914400" indent="-914400">
              <a:buAutoNum type="arabicPeriod"/>
            </a:pPr>
            <a:r>
              <a:rPr lang="es-ES" dirty="0">
                <a:solidFill>
                  <a:schemeClr val="tx1"/>
                </a:solidFill>
                <a:latin typeface="Arial Black" panose="020B0A04020102020204" pitchFamily="34" charset="0"/>
              </a:rPr>
              <a:t>Pacto </a:t>
            </a:r>
            <a:r>
              <a:rPr lang="es-ES" dirty="0">
                <a:solidFill>
                  <a:schemeClr val="tx1"/>
                </a:solidFill>
                <a:latin typeface="Arial Black" panose="020B0A04020102020204" pitchFamily="34" charset="0"/>
                <a:hlinkClick r:id="rId11" action="ppaction://hlinkfile"/>
              </a:rPr>
              <a:t>de clases</a:t>
            </a:r>
            <a:endParaRPr lang="es-CO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marL="914400" indent="-914400">
              <a:buAutoNum type="arabicPeriod"/>
            </a:pPr>
            <a:r>
              <a:rPr lang="es-CO" dirty="0">
                <a:solidFill>
                  <a:schemeClr val="tx1"/>
                </a:solidFill>
                <a:latin typeface="Arial Black" panose="020B0A04020102020204" pitchFamily="34" charset="0"/>
              </a:rPr>
              <a:t>Registro Fotográfico </a:t>
            </a:r>
          </a:p>
          <a:p>
            <a:pPr marL="0" indent="0">
              <a:buNone/>
            </a:pPr>
            <a:endParaRPr lang="es-CO" dirty="0">
              <a:latin typeface="+mj-lt"/>
            </a:endParaRPr>
          </a:p>
          <a:p>
            <a:pPr marL="0" indent="0">
              <a:buNone/>
            </a:pPr>
            <a:endParaRPr lang="es-CO" dirty="0">
              <a:latin typeface="Century Gothic" panose="020B0502020202020204" pitchFamily="34" charset="0"/>
            </a:endParaRPr>
          </a:p>
        </p:txBody>
      </p:sp>
      <p:pic>
        <p:nvPicPr>
          <p:cNvPr id="4" name="Imagen 3"/>
          <p:cNvPicPr/>
          <p:nvPr/>
        </p:nvPicPr>
        <p:blipFill>
          <a:blip r:embed="rId12"/>
          <a:stretch>
            <a:fillRect/>
          </a:stretch>
        </p:blipFill>
        <p:spPr>
          <a:xfrm>
            <a:off x="457564" y="75960"/>
            <a:ext cx="1457972" cy="1256254"/>
          </a:xfrm>
          <a:prstGeom prst="rect">
            <a:avLst/>
          </a:prstGeom>
        </p:spPr>
      </p:pic>
      <p:pic>
        <p:nvPicPr>
          <p:cNvPr id="5" name="Imagen 4"/>
          <p:cNvPicPr/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4206" y="100856"/>
            <a:ext cx="1447517" cy="131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934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15662" y="96095"/>
            <a:ext cx="10972800" cy="985730"/>
          </a:xfrm>
        </p:spPr>
        <p:txBody>
          <a:bodyPr>
            <a:normAutofit/>
          </a:bodyPr>
          <a:lstStyle/>
          <a:p>
            <a:pPr algn="ctr"/>
            <a:r>
              <a:rPr lang="es-ES" sz="4400" b="1" dirty="0">
                <a:solidFill>
                  <a:schemeClr val="tx1"/>
                </a:solidFill>
                <a:latin typeface="Arial Black" panose="020B0A04020102020204" pitchFamily="34" charset="0"/>
              </a:rPr>
              <a:t>ASIGNACIÓN CARGA ACADÉMICA </a:t>
            </a:r>
            <a:endParaRPr lang="es-CO" sz="4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09600" y="2135895"/>
            <a:ext cx="10972800" cy="438912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s-CO" dirty="0">
              <a:latin typeface="+mj-lt"/>
            </a:endParaRPr>
          </a:p>
          <a:p>
            <a:pPr marL="0" indent="0">
              <a:buNone/>
            </a:pPr>
            <a:endParaRPr lang="es-CO" dirty="0">
              <a:latin typeface="Century Gothic" panose="020B0502020202020204" pitchFamily="34" charset="0"/>
            </a:endParaRPr>
          </a:p>
        </p:txBody>
      </p:sp>
      <p:graphicFrame>
        <p:nvGraphicFramePr>
          <p:cNvPr id="6" name="Tab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258583"/>
              </p:ext>
            </p:extLst>
          </p:nvPr>
        </p:nvGraphicFramePr>
        <p:xfrm>
          <a:off x="341195" y="1081827"/>
          <a:ext cx="11249792" cy="5605691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263121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0912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85351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63121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82472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271756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b="1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INSTITUCIÓN EDUCATIVA</a:t>
                      </a:r>
                      <a:endParaRPr lang="es-CO" sz="12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b="1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SEDES</a:t>
                      </a:r>
                      <a:endParaRPr lang="es-CO" sz="12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b="1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JORNADA</a:t>
                      </a:r>
                      <a:endParaRPr lang="es-CO" sz="12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b="1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HORARIO</a:t>
                      </a:r>
                      <a:endParaRPr lang="es-CO" sz="12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b="1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DOCENTE </a:t>
                      </a:r>
                      <a:endParaRPr lang="es-CO" sz="12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44784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I.E JULIUS SIEBER</a:t>
                      </a:r>
                      <a:endParaRPr lang="es-CO" sz="9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PRINCIPAL</a:t>
                      </a:r>
                      <a:endParaRPr lang="es-CO" sz="9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NOCTURNA</a:t>
                      </a:r>
                      <a:endParaRPr lang="es-CO" sz="9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ES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LUNES A VIERNES </a:t>
                      </a:r>
                      <a:br>
                        <a:rPr lang="es-ES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</a:br>
                      <a:r>
                        <a:rPr lang="es-ES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6:30pm  A 9:30pm</a:t>
                      </a:r>
                      <a:endParaRPr lang="es-ES" sz="9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RUBIANESA AVENDAÑO PULIDO </a:t>
                      </a:r>
                      <a:endParaRPr lang="es-CO" sz="9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23142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/>
                      </a:r>
                      <a:br>
                        <a:rPr lang="es-CO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</a:br>
                      <a:r>
                        <a:rPr lang="es-CO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ALEXANDRA  BENAVIDES ROSAS</a:t>
                      </a:r>
                      <a:br>
                        <a:rPr lang="es-CO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</a:br>
                      <a:endParaRPr lang="es-CO" sz="900" b="0" i="0" u="none" strike="noStrike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44784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ELIZABETH  VASQUEZ GARCIA </a:t>
                      </a:r>
                      <a:endParaRPr lang="es-CO" sz="900" b="0" i="0" u="none" strike="noStrike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44784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GIMNASIO GRAN COLOMBIANO</a:t>
                      </a:r>
                      <a:endParaRPr lang="es-CO" sz="900" b="0" i="0" u="none" strike="noStrike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PRINCIPAL</a:t>
                      </a:r>
                      <a:endParaRPr lang="es-CO" sz="9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NOCTURNA</a:t>
                      </a:r>
                      <a:endParaRPr lang="es-CO" sz="9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s-ES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LUNES A VIERNES </a:t>
                      </a:r>
                      <a:br>
                        <a:rPr lang="es-ES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</a:br>
                      <a:r>
                        <a:rPr lang="es-ES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6:00pm  A 9:30pm</a:t>
                      </a:r>
                      <a:endParaRPr lang="es-ES" sz="9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NUBIA TERESA MONTAÑEZ MORENO </a:t>
                      </a:r>
                      <a:endParaRPr lang="es-CO" sz="900" b="0" i="0" u="none" strike="noStrike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44784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JAMIRTH HEINNE MARTINEZ BARON  </a:t>
                      </a:r>
                      <a:endParaRPr lang="es-CO" sz="900" b="0" i="0" u="none" strike="noStrike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83414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MARIA DEL PILAR TAVERA ORTIZ </a:t>
                      </a:r>
                      <a:br>
                        <a:rPr lang="es-CO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</a:br>
                      <a:endParaRPr lang="es-CO" sz="900" b="0" i="0" u="none" strike="noStrike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144784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ELIZABETH  VASQUEZ GARCIA </a:t>
                      </a:r>
                      <a:endParaRPr lang="es-CO" sz="900" b="0" i="0" u="none" strike="noStrike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144784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INST. TÉCNICO GONZALO SUAREZ RENDÓN</a:t>
                      </a:r>
                      <a:endParaRPr lang="es-CO" sz="900" b="0" i="0" u="none" strike="noStrike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PRINCIPAL </a:t>
                      </a:r>
                      <a:endParaRPr lang="es-CO" sz="9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FINES DE SEMANA</a:t>
                      </a:r>
                      <a:endParaRPr lang="es-CO" sz="9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s-E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SABADOS  DOMINGOS  Y FESTIVOS </a:t>
                      </a: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MANUEL ROLANDO SANCHEZ AVILA</a:t>
                      </a:r>
                      <a:endParaRPr lang="es-CO" sz="900" b="0" i="0" u="none" strike="noStrike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144784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RUTH JIMENA CIPAMOCHA </a:t>
                      </a:r>
                      <a:r>
                        <a:rPr lang="es-CO" sz="900" u="none" strike="noStrike" dirty="0" err="1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CIPAMOCHA</a:t>
                      </a:r>
                      <a:endParaRPr lang="es-CO" sz="9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144784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WILMAR GIOVANI TELLEZ HERRERA</a:t>
                      </a:r>
                      <a:endParaRPr lang="es-CO" sz="9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83414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JUAN CAMILO LADINO CACERES</a:t>
                      </a:r>
                      <a:br>
                        <a:rPr lang="es-CO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</a:br>
                      <a:endParaRPr lang="es-CO" sz="9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83414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INST. RURAL DEL SUR</a:t>
                      </a:r>
                      <a:endParaRPr lang="es-CO" sz="900" b="0" i="0" u="none" strike="noStrike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GALTON </a:t>
                      </a:r>
                      <a:endParaRPr lang="es-CO" sz="900" b="0" i="0" u="none" strike="noStrike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NOCTURNA</a:t>
                      </a:r>
                      <a:endParaRPr lang="es-CO" sz="900" b="0" i="0" u="none" strike="noStrike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LUNES A VIERNES </a:t>
                      </a:r>
                      <a:br>
                        <a:rPr lang="es-ES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</a:br>
                      <a:r>
                        <a:rPr lang="es-ES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6:30pm  A 9:30pm</a:t>
                      </a:r>
                      <a:endParaRPr lang="es-ES" sz="9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KATHERINE LORENA FERNANDEZ VARGAS</a:t>
                      </a:r>
                      <a:endParaRPr lang="es-CO" sz="9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144784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INPEC </a:t>
                      </a:r>
                      <a:endParaRPr lang="es-CO" sz="900" b="0" i="0" u="none" strike="noStrike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MAÑANA Y TARDE</a:t>
                      </a:r>
                      <a:endParaRPr lang="es-CO" sz="900" b="0" i="0" u="none" strike="noStrike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LUNES A VIERNES </a:t>
                      </a:r>
                      <a:b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</a:br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7:30am A 11:30am</a:t>
                      </a:r>
                      <a:b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</a:br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1:30 pm A 5:30pm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MARTHA PATRICIA CASTELLANOS </a:t>
                      </a:r>
                      <a:endParaRPr lang="es-CO" sz="900" b="0" i="0" u="none" strike="noStrike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144784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RUBIANESA AVENDAÑO PULIDO </a:t>
                      </a:r>
                      <a:endParaRPr lang="es-CO" sz="9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144784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ANA MILENA QUINTERO RODRIGUEZ </a:t>
                      </a:r>
                      <a:endParaRPr lang="es-CO" sz="9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  <a:tr h="702599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/>
                      </a:r>
                      <a:br>
                        <a:rPr lang="es-CO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</a:br>
                      <a:r>
                        <a:rPr lang="es-CO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ELIZABETH  VASQUEZ GARCIA </a:t>
                      </a:r>
                      <a:br>
                        <a:rPr lang="es-CO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</a:br>
                      <a:r>
                        <a:rPr lang="es-CO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/>
                      </a:r>
                      <a:br>
                        <a:rPr lang="es-CO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</a:br>
                      <a:r>
                        <a:rPr lang="es-CO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/>
                      </a:r>
                      <a:br>
                        <a:rPr lang="es-CO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</a:br>
                      <a:endParaRPr lang="es-CO" sz="9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6"/>
                  </a:ext>
                </a:extLst>
              </a:tr>
              <a:tr h="144784">
                <a:tc rowSpan="7"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I.E SILVINO RODRÍGUEZ</a:t>
                      </a:r>
                      <a:endParaRPr lang="es-CO" sz="9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MANZANARES</a:t>
                      </a:r>
                      <a:endParaRPr lang="es-CO" sz="900" b="0" i="0" u="none" strike="noStrike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NOCTURNA</a:t>
                      </a:r>
                      <a:endParaRPr lang="es-CO" sz="900" b="0" i="0" u="none" strike="noStrike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ES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LUNES A VIERNES </a:t>
                      </a:r>
                      <a:br>
                        <a:rPr lang="es-ES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</a:br>
                      <a:r>
                        <a:rPr lang="es-ES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6:30pm  A 9:30pm</a:t>
                      </a:r>
                      <a:endParaRPr lang="es-ES" sz="9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ANA MILENA QUINTERO RODRIGUEZ </a:t>
                      </a:r>
                      <a:endParaRPr lang="es-CO" sz="900" b="0" i="0" u="none" strike="noStrike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7"/>
                  </a:ext>
                </a:extLst>
              </a:tr>
              <a:tr h="144784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GLORIA ESPERANZA PUENTES </a:t>
                      </a:r>
                      <a:endParaRPr lang="es-CO" sz="9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8"/>
                  </a:ext>
                </a:extLst>
              </a:tr>
              <a:tr h="144784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MARTHA CECELIA GUTIERREZ MONTAÑA</a:t>
                      </a:r>
                      <a:endParaRPr lang="es-CO" sz="9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9"/>
                  </a:ext>
                </a:extLst>
              </a:tr>
              <a:tr h="297393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CENTROS VIDA</a:t>
                      </a:r>
                      <a:endParaRPr lang="es-CO" sz="900" b="0" i="0" u="none" strike="noStrike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CENTRO </a:t>
                      </a:r>
                      <a:endParaRPr lang="es-CO" sz="900" b="0" i="0" u="none" strike="noStrike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LUNES A JUEVES 8:00am A 12:00m</a:t>
                      </a:r>
                      <a:endParaRPr lang="es-ES" sz="900" b="0" i="0" u="none" strike="noStrike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YESSICA RODRIGUEZ  Y DIANA GACHAGOQUE</a:t>
                      </a:r>
                      <a:endParaRPr lang="es-ES" sz="9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20"/>
                  </a:ext>
                </a:extLst>
              </a:tr>
              <a:tr h="423142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FUENTE </a:t>
                      </a:r>
                      <a:endParaRPr lang="es-CO" sz="900" b="0" i="0" u="none" strike="noStrike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LUNES  Y VIERNES  7:30 A 11:30</a:t>
                      </a:r>
                      <a:br>
                        <a:rPr lang="es-ES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</a:br>
                      <a:r>
                        <a:rPr lang="es-ES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MARTES, M Y JUEVES 2:00 A 4:00PM</a:t>
                      </a:r>
                      <a:br>
                        <a:rPr lang="es-ES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</a:br>
                      <a:r>
                        <a:rPr lang="es-ES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DOS SABADOS EN EL MES</a:t>
                      </a:r>
                      <a:endParaRPr lang="es-ES" sz="900" b="0" i="0" u="none" strike="noStrike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YESSICA RODRIGUEZ SOTO</a:t>
                      </a:r>
                      <a:endParaRPr lang="es-CO" sz="9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21"/>
                  </a:ext>
                </a:extLst>
              </a:tr>
              <a:tr h="320873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CIUDAD JARDIN </a:t>
                      </a:r>
                      <a:endParaRPr lang="es-CO" sz="900" b="0" i="0" u="none" strike="noStrike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MARTES, JUEVES, VIERNES Y SABADO DE 7:00 A 11:00AM</a:t>
                      </a:r>
                      <a:endParaRPr lang="es-ES" sz="900" b="0" i="0" u="none" strike="noStrike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DIANA MILENA GACHAGOQUE SANCHEZ </a:t>
                      </a:r>
                      <a:endParaRPr lang="es-CO" sz="9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22"/>
                  </a:ext>
                </a:extLst>
              </a:tr>
              <a:tr h="289568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TOPO </a:t>
                      </a:r>
                      <a:endParaRPr lang="es-CO" sz="9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LUNES,  MARTES Y JUVES </a:t>
                      </a:r>
                      <a:br>
                        <a:rPr lang="es-ES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</a:br>
                      <a:r>
                        <a:rPr lang="es-ES" sz="90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8: A 11</a:t>
                      </a:r>
                      <a:endParaRPr lang="es-ES" sz="900" b="0" i="0" u="none" strike="noStrike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/>
                      </a:r>
                      <a:br>
                        <a:rPr lang="es-CO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</a:br>
                      <a:r>
                        <a:rPr lang="es-CO" sz="9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NUBIA TERESA MONTAÑEZ MORENO </a:t>
                      </a:r>
                      <a:endParaRPr lang="es-CO" sz="9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3885" marR="3885" marT="38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23"/>
                  </a:ext>
                </a:extLst>
              </a:tr>
            </a:tbl>
          </a:graphicData>
        </a:graphic>
      </p:graphicFrame>
      <p:pic>
        <p:nvPicPr>
          <p:cNvPr id="5" name="Imagen 4"/>
          <p:cNvPicPr/>
          <p:nvPr/>
        </p:nvPicPr>
        <p:blipFill>
          <a:blip r:embed="rId2"/>
          <a:stretch>
            <a:fillRect/>
          </a:stretch>
        </p:blipFill>
        <p:spPr>
          <a:xfrm>
            <a:off x="341195" y="96093"/>
            <a:ext cx="866269" cy="843364"/>
          </a:xfrm>
          <a:prstGeom prst="rect">
            <a:avLst/>
          </a:prstGeom>
        </p:spPr>
      </p:pic>
      <p:pic>
        <p:nvPicPr>
          <p:cNvPr id="7" name="Imagen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41289" y="100857"/>
            <a:ext cx="510433" cy="69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1935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b="1" dirty="0">
                <a:solidFill>
                  <a:schemeClr val="tx1"/>
                </a:solidFill>
                <a:latin typeface="Arial Black" panose="020B0A04020102020204" pitchFamily="34" charset="0"/>
              </a:rPr>
              <a:t>CRONOGRAMA REUNIÓN RECTORES</a:t>
            </a:r>
            <a:endParaRPr lang="es-CO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</p:nvPr>
        </p:nvGraphicFramePr>
        <p:xfrm>
          <a:off x="961696" y="1935163"/>
          <a:ext cx="10184524" cy="367736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181091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6648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39119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31753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659100"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PERIODO</a:t>
                      </a:r>
                      <a:endParaRPr lang="es-C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/>
                        <a:t>FECHA</a:t>
                      </a:r>
                      <a:endParaRPr lang="es-CO" dirty="0"/>
                    </a:p>
                    <a:p>
                      <a:pPr algn="ctr"/>
                      <a:endParaRPr lang="es-C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HORA </a:t>
                      </a:r>
                      <a:endParaRPr lang="es-C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LUGAR </a:t>
                      </a:r>
                      <a:endParaRPr lang="es-C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818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/>
                        <a:t>JULIO</a:t>
                      </a:r>
                      <a:endParaRPr lang="es-C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baseline="0" dirty="0"/>
                        <a:t>12 DE JULIO  DE 2023</a:t>
                      </a:r>
                      <a:endParaRPr lang="es-C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2:00</a:t>
                      </a:r>
                      <a:r>
                        <a:rPr lang="es-ES" baseline="0" dirty="0"/>
                        <a:t>pm a 4:00pm </a:t>
                      </a:r>
                      <a:endParaRPr lang="es-C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Instituto</a:t>
                      </a:r>
                      <a:r>
                        <a:rPr lang="es-ES" baseline="0" dirty="0"/>
                        <a:t> GALTON </a:t>
                      </a:r>
                      <a:endParaRPr lang="es-C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59100"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AGOSTO </a:t>
                      </a:r>
                      <a:endParaRPr lang="es-C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9 DE AGOSTO DE 2023</a:t>
                      </a:r>
                      <a:endParaRPr lang="es-C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/>
                        <a:t>2:00</a:t>
                      </a:r>
                      <a:r>
                        <a:rPr lang="es-ES" baseline="0" dirty="0"/>
                        <a:t>pm a 4:00pm </a:t>
                      </a:r>
                      <a:endParaRPr lang="es-CO" dirty="0"/>
                    </a:p>
                    <a:p>
                      <a:pPr algn="ctr"/>
                      <a:endParaRPr lang="es-C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/>
                        <a:t>Instituto</a:t>
                      </a:r>
                      <a:r>
                        <a:rPr lang="es-ES" baseline="0" dirty="0"/>
                        <a:t> GALTON </a:t>
                      </a:r>
                      <a:endParaRPr lang="es-CO" dirty="0"/>
                    </a:p>
                    <a:p>
                      <a:pPr algn="ctr"/>
                      <a:endParaRPr lang="es-C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59100"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SEPTIEMBRE </a:t>
                      </a:r>
                      <a:endParaRPr lang="es-C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baseline="0" dirty="0"/>
                        <a:t>6 DE SEPTIEMBRE DE 2023</a:t>
                      </a:r>
                      <a:endParaRPr lang="es-C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/>
                        <a:t>2:00</a:t>
                      </a:r>
                      <a:r>
                        <a:rPr lang="es-ES" baseline="0" dirty="0"/>
                        <a:t>pm a 4:00pm </a:t>
                      </a:r>
                      <a:endParaRPr lang="es-CO" dirty="0"/>
                    </a:p>
                    <a:p>
                      <a:pPr algn="ctr"/>
                      <a:endParaRPr lang="es-C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/>
                        <a:t>Instituto</a:t>
                      </a:r>
                      <a:r>
                        <a:rPr lang="es-ES" baseline="0" dirty="0"/>
                        <a:t> GALTON </a:t>
                      </a:r>
                      <a:endParaRPr lang="es-CO" dirty="0"/>
                    </a:p>
                    <a:p>
                      <a:pPr algn="ctr"/>
                      <a:endParaRPr lang="es-C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59100"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OCTUBRE </a:t>
                      </a:r>
                      <a:endParaRPr lang="es-C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4 DE OCTUBRE DE 2023</a:t>
                      </a:r>
                      <a:endParaRPr lang="es-C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/>
                        <a:t>2:00</a:t>
                      </a:r>
                      <a:r>
                        <a:rPr lang="es-ES" baseline="0" dirty="0"/>
                        <a:t>pm a 4:00pm </a:t>
                      </a:r>
                      <a:endParaRPr lang="es-CO" dirty="0"/>
                    </a:p>
                    <a:p>
                      <a:pPr algn="ctr"/>
                      <a:endParaRPr lang="es-C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/>
                        <a:t>Instituto</a:t>
                      </a:r>
                      <a:r>
                        <a:rPr lang="es-ES" baseline="0" dirty="0"/>
                        <a:t> GALTON </a:t>
                      </a:r>
                      <a:endParaRPr lang="es-CO" dirty="0"/>
                    </a:p>
                    <a:p>
                      <a:pPr algn="ctr"/>
                      <a:endParaRPr lang="es-C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59100"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NOVIEMBRE</a:t>
                      </a:r>
                      <a:endParaRPr lang="es-C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8  DE NOVIEMBRE DE 2023</a:t>
                      </a:r>
                      <a:endParaRPr lang="es-C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/>
                        <a:t>2:00</a:t>
                      </a:r>
                      <a:r>
                        <a:rPr lang="es-ES" baseline="0" dirty="0"/>
                        <a:t>pm a 4:00pm </a:t>
                      </a:r>
                      <a:endParaRPr lang="es-CO" dirty="0"/>
                    </a:p>
                    <a:p>
                      <a:pPr algn="ctr"/>
                      <a:endParaRPr lang="es-C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/>
                        <a:t>Instituto</a:t>
                      </a:r>
                      <a:r>
                        <a:rPr lang="es-ES" baseline="0" dirty="0"/>
                        <a:t> GALTON </a:t>
                      </a:r>
                      <a:endParaRPr lang="es-CO" dirty="0"/>
                    </a:p>
                    <a:p>
                      <a:pPr algn="ctr"/>
                      <a:endParaRPr lang="es-C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pic>
        <p:nvPicPr>
          <p:cNvPr id="5" name="Imagen 4"/>
          <p:cNvPicPr/>
          <p:nvPr/>
        </p:nvPicPr>
        <p:blipFill>
          <a:blip r:embed="rId2"/>
          <a:stretch>
            <a:fillRect/>
          </a:stretch>
        </p:blipFill>
        <p:spPr>
          <a:xfrm>
            <a:off x="341195" y="96093"/>
            <a:ext cx="1364775" cy="1077614"/>
          </a:xfrm>
          <a:prstGeom prst="rect">
            <a:avLst/>
          </a:prstGeom>
        </p:spPr>
      </p:pic>
      <p:pic>
        <p:nvPicPr>
          <p:cNvPr id="6" name="Imagen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2801" y="100857"/>
            <a:ext cx="878922" cy="107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4689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93564" y="388915"/>
            <a:ext cx="9268014" cy="974450"/>
          </a:xfrm>
        </p:spPr>
        <p:txBody>
          <a:bodyPr>
            <a:normAutofit/>
          </a:bodyPr>
          <a:lstStyle/>
          <a:p>
            <a:pPr algn="ctr"/>
            <a:r>
              <a:rPr lang="es-CO" sz="2800" b="1" dirty="0">
                <a:solidFill>
                  <a:schemeClr val="tx1"/>
                </a:solidFill>
                <a:latin typeface="Arial Black" panose="020B0A04020102020204" pitchFamily="34" charset="0"/>
              </a:rPr>
              <a:t>SEGUIMIENTO A LA NOVEDADES EN EL  REGISTRO SIMAT</a:t>
            </a:r>
            <a:endParaRPr lang="es-CO" sz="28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Imagen 3"/>
          <p:cNvPicPr/>
          <p:nvPr/>
        </p:nvPicPr>
        <p:blipFill>
          <a:blip r:embed="rId2"/>
          <a:stretch>
            <a:fillRect/>
          </a:stretch>
        </p:blipFill>
        <p:spPr>
          <a:xfrm>
            <a:off x="135592" y="107111"/>
            <a:ext cx="1457972" cy="1256254"/>
          </a:xfrm>
          <a:prstGeom prst="rect">
            <a:avLst/>
          </a:prstGeom>
        </p:spPr>
      </p:pic>
      <p:pic>
        <p:nvPicPr>
          <p:cNvPr id="5" name="Imagen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2259" y="71531"/>
            <a:ext cx="1447517" cy="131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Marcador de contenido 4"/>
          <p:cNvGraphicFramePr>
            <a:graphicFrameLocks noGrp="1"/>
          </p:cNvGraphicFramePr>
          <p:nvPr>
            <p:ph idx="1"/>
          </p:nvPr>
        </p:nvGraphicFramePr>
        <p:xfrm>
          <a:off x="609600" y="2135188"/>
          <a:ext cx="109728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753050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84385" y="191069"/>
            <a:ext cx="10058400" cy="1450757"/>
          </a:xfrm>
        </p:spPr>
        <p:txBody>
          <a:bodyPr/>
          <a:lstStyle/>
          <a:p>
            <a:r>
              <a:rPr lang="es-MX" dirty="0">
                <a:latin typeface="Arial Black" panose="020B0A04020102020204" pitchFamily="34" charset="0"/>
              </a:rPr>
              <a:t>NOVEDADES SIMAT </a:t>
            </a:r>
            <a:endParaRPr lang="es-CO" dirty="0"/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3219095"/>
              </p:ext>
            </p:extLst>
          </p:nvPr>
        </p:nvGraphicFramePr>
        <p:xfrm>
          <a:off x="2565780" y="2210940"/>
          <a:ext cx="6851176" cy="333005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3443236">
                  <a:extLst>
                    <a:ext uri="{9D8B030D-6E8A-4147-A177-3AD203B41FA5}">
                      <a16:colId xmlns:a16="http://schemas.microsoft.com/office/drawing/2014/main" xmlns="" val="1165121467"/>
                    </a:ext>
                  </a:extLst>
                </a:gridCol>
                <a:gridCol w="3407940">
                  <a:extLst>
                    <a:ext uri="{9D8B030D-6E8A-4147-A177-3AD203B41FA5}">
                      <a16:colId xmlns:a16="http://schemas.microsoft.com/office/drawing/2014/main" xmlns="" val="3325579901"/>
                    </a:ext>
                  </a:extLst>
                </a:gridCol>
              </a:tblGrid>
              <a:tr h="37000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409700" algn="l"/>
                        </a:tabLst>
                      </a:pPr>
                      <a:r>
                        <a:rPr lang="es-CO" sz="1100">
                          <a:effectLst/>
                          <a:latin typeface="Arial Black" panose="020B0A04020102020204" pitchFamily="34" charset="0"/>
                        </a:rPr>
                        <a:t>TIPO DE NOVEDAD</a:t>
                      </a:r>
                      <a:endParaRPr lang="es-CO" sz="110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409700" algn="l"/>
                        </a:tabLst>
                      </a:pPr>
                      <a:r>
                        <a:rPr lang="es-CO" sz="1100">
                          <a:effectLst/>
                          <a:latin typeface="Arial Black" panose="020B0A04020102020204" pitchFamily="34" charset="0"/>
                        </a:rPr>
                        <a:t>CANTIDAD</a:t>
                      </a:r>
                      <a:endParaRPr lang="es-CO" sz="110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59019580"/>
                  </a:ext>
                </a:extLst>
              </a:tr>
              <a:tr h="37000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409700" algn="l"/>
                        </a:tabLst>
                      </a:pPr>
                      <a:r>
                        <a:rPr lang="es-CO" sz="1100">
                          <a:effectLst/>
                          <a:latin typeface="Arial Black" panose="020B0A04020102020204" pitchFamily="34" charset="0"/>
                        </a:rPr>
                        <a:t>MATRICULADOS</a:t>
                      </a:r>
                      <a:endParaRPr lang="es-CO" sz="110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409700" algn="l"/>
                        </a:tabLst>
                      </a:pPr>
                      <a:r>
                        <a:rPr lang="es-CO" sz="1100" dirty="0">
                          <a:effectLst/>
                          <a:latin typeface="Arial Black" panose="020B0A04020102020204" pitchFamily="34" charset="0"/>
                        </a:rPr>
                        <a:t>17</a:t>
                      </a:r>
                      <a:endParaRPr lang="es-CO" sz="1100" dirty="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48195855"/>
                  </a:ext>
                </a:extLst>
              </a:tr>
              <a:tr h="37000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409700" algn="l"/>
                        </a:tabLst>
                      </a:pPr>
                      <a:r>
                        <a:rPr lang="es-CO" sz="1100">
                          <a:effectLst/>
                          <a:latin typeface="Arial Black" panose="020B0A04020102020204" pitchFamily="34" charset="0"/>
                        </a:rPr>
                        <a:t>GRADUADOS</a:t>
                      </a:r>
                      <a:endParaRPr lang="es-CO" sz="110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409700" algn="l"/>
                        </a:tabLst>
                      </a:pPr>
                      <a:r>
                        <a:rPr lang="es-MX" sz="1100" dirty="0">
                          <a:effectLst/>
                          <a:latin typeface="Arial Black" panose="020B0A04020102020204" pitchFamily="34" charset="0"/>
                          <a:ea typeface="+mn-ea"/>
                          <a:cs typeface="+mn-cs"/>
                        </a:rPr>
                        <a:t>11</a:t>
                      </a:r>
                      <a:endParaRPr lang="es-CO" sz="1100" dirty="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12428115"/>
                  </a:ext>
                </a:extLst>
              </a:tr>
              <a:tr h="37000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409700" algn="l"/>
                        </a:tabLst>
                      </a:pPr>
                      <a:r>
                        <a:rPr lang="es-CO" sz="1100">
                          <a:effectLst/>
                          <a:latin typeface="Arial Black" panose="020B0A04020102020204" pitchFamily="34" charset="0"/>
                        </a:rPr>
                        <a:t>NO APARECE SIMAT</a:t>
                      </a:r>
                      <a:endParaRPr lang="es-CO" sz="110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409700" algn="l"/>
                        </a:tabLst>
                      </a:pPr>
                      <a:r>
                        <a:rPr lang="es-CO" sz="1100" dirty="0">
                          <a:effectLst/>
                          <a:latin typeface="Arial Black" panose="020B0A04020102020204" pitchFamily="34" charset="0"/>
                        </a:rPr>
                        <a:t>3</a:t>
                      </a:r>
                      <a:endParaRPr lang="es-CO" sz="1100" dirty="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11533293"/>
                  </a:ext>
                </a:extLst>
              </a:tr>
              <a:tr h="37000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409700" algn="l"/>
                        </a:tabLst>
                      </a:pPr>
                      <a:r>
                        <a:rPr lang="es-CO" sz="1100">
                          <a:effectLst/>
                          <a:latin typeface="Arial Black" panose="020B0A04020102020204" pitchFamily="34" charset="0"/>
                        </a:rPr>
                        <a:t>DOBLE IDENTIDAD</a:t>
                      </a:r>
                      <a:endParaRPr lang="es-CO" sz="110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409700" algn="l"/>
                        </a:tabLst>
                      </a:pPr>
                      <a:r>
                        <a:rPr lang="es-CO" sz="1100" dirty="0">
                          <a:effectLst/>
                          <a:latin typeface="Arial Black" panose="020B0A04020102020204" pitchFamily="34" charset="0"/>
                        </a:rPr>
                        <a:t>12</a:t>
                      </a:r>
                      <a:endParaRPr lang="es-CO" sz="1100" dirty="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18909116"/>
                  </a:ext>
                </a:extLst>
              </a:tr>
              <a:tr h="37000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409700" algn="l"/>
                        </a:tabLst>
                      </a:pPr>
                      <a:r>
                        <a:rPr lang="es-CO" sz="1100">
                          <a:effectLst/>
                          <a:latin typeface="Arial Black" panose="020B0A04020102020204" pitchFamily="34" charset="0"/>
                        </a:rPr>
                        <a:t>DOCUMENTO REPETIDO</a:t>
                      </a:r>
                      <a:endParaRPr lang="es-CO" sz="110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409700" algn="l"/>
                        </a:tabLst>
                      </a:pPr>
                      <a:r>
                        <a:rPr lang="es-CO" sz="1100" dirty="0">
                          <a:effectLst/>
                          <a:latin typeface="Arial Black" panose="020B0A04020102020204" pitchFamily="34" charset="0"/>
                        </a:rPr>
                        <a:t>9</a:t>
                      </a:r>
                      <a:endParaRPr lang="es-CO" sz="1100" dirty="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39191517"/>
                  </a:ext>
                </a:extLst>
              </a:tr>
              <a:tr h="37000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409700" algn="l"/>
                        </a:tabLst>
                      </a:pPr>
                      <a:r>
                        <a:rPr lang="es-CO" sz="1100">
                          <a:effectLst/>
                          <a:latin typeface="Arial Black" panose="020B0A04020102020204" pitchFamily="34" charset="0"/>
                        </a:rPr>
                        <a:t>NO PERMITE MATRICULAR</a:t>
                      </a:r>
                      <a:endParaRPr lang="es-CO" sz="110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409700" algn="l"/>
                        </a:tabLst>
                      </a:pPr>
                      <a:r>
                        <a:rPr lang="es-CO" sz="1100" dirty="0">
                          <a:effectLst/>
                          <a:latin typeface="Arial Black" panose="020B0A04020102020204" pitchFamily="34" charset="0"/>
                        </a:rPr>
                        <a:t>3</a:t>
                      </a:r>
                      <a:endParaRPr lang="es-CO" sz="1100" dirty="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5736418"/>
                  </a:ext>
                </a:extLst>
              </a:tr>
              <a:tr h="37000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409700" algn="l"/>
                        </a:tabLst>
                      </a:pPr>
                      <a:r>
                        <a:rPr lang="es-CO" sz="1100">
                          <a:effectLst/>
                          <a:latin typeface="Arial Black" panose="020B0A04020102020204" pitchFamily="34" charset="0"/>
                        </a:rPr>
                        <a:t>SIN CONTINUIDAD</a:t>
                      </a:r>
                      <a:endParaRPr lang="es-CO" sz="110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409700" algn="l"/>
                        </a:tabLst>
                      </a:pPr>
                      <a:r>
                        <a:rPr lang="es-CO" sz="1100" dirty="0"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  <a:endParaRPr lang="es-CO" sz="1100" dirty="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062753461"/>
                  </a:ext>
                </a:extLst>
              </a:tr>
              <a:tr h="37000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409700" algn="l"/>
                        </a:tabLst>
                      </a:pPr>
                      <a:r>
                        <a:rPr lang="es-CO" sz="1100">
                          <a:effectLst/>
                          <a:latin typeface="Arial Black" panose="020B0A04020102020204" pitchFamily="34" charset="0"/>
                        </a:rPr>
                        <a:t>TOTAL DE NOVEDADES</a:t>
                      </a:r>
                      <a:endParaRPr lang="es-CO" sz="110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409700" algn="l"/>
                        </a:tabLst>
                      </a:pPr>
                      <a:r>
                        <a:rPr lang="es-CO" sz="1100" dirty="0">
                          <a:effectLst/>
                          <a:latin typeface="Arial Black" panose="020B0A04020102020204" pitchFamily="34" charset="0"/>
                        </a:rPr>
                        <a:t>56</a:t>
                      </a:r>
                      <a:endParaRPr lang="es-CO" sz="1100" dirty="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25077876"/>
                  </a:ext>
                </a:extLst>
              </a:tr>
            </a:tbl>
          </a:graphicData>
        </a:graphic>
      </p:graphicFrame>
      <p:pic>
        <p:nvPicPr>
          <p:cNvPr id="4" name="Imagen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9768" y="212144"/>
            <a:ext cx="604449" cy="99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/>
          <p:nvPr/>
        </p:nvPicPr>
        <p:blipFill>
          <a:blip r:embed="rId3"/>
          <a:stretch>
            <a:fillRect/>
          </a:stretch>
        </p:blipFill>
        <p:spPr>
          <a:xfrm>
            <a:off x="532413" y="105494"/>
            <a:ext cx="1255594" cy="875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81354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>
                <a:latin typeface="Arial Black" panose="020B0A04020102020204" pitchFamily="34" charset="0"/>
              </a:rPr>
              <a:t>NOVEDADES SIMAT </a:t>
            </a:r>
            <a:endParaRPr lang="es-CO" dirty="0">
              <a:latin typeface="Arial Black" panose="020B0A04020102020204" pitchFamily="34" charset="0"/>
            </a:endParaRPr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3357532"/>
              </p:ext>
            </p:extLst>
          </p:nvPr>
        </p:nvGraphicFramePr>
        <p:xfrm>
          <a:off x="2538483" y="2251881"/>
          <a:ext cx="7260610" cy="297521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3630305">
                  <a:extLst>
                    <a:ext uri="{9D8B030D-6E8A-4147-A177-3AD203B41FA5}">
                      <a16:colId xmlns:a16="http://schemas.microsoft.com/office/drawing/2014/main" xmlns="" val="4167132999"/>
                    </a:ext>
                  </a:extLst>
                </a:gridCol>
                <a:gridCol w="3630305">
                  <a:extLst>
                    <a:ext uri="{9D8B030D-6E8A-4147-A177-3AD203B41FA5}">
                      <a16:colId xmlns:a16="http://schemas.microsoft.com/office/drawing/2014/main" xmlns="" val="765375194"/>
                    </a:ext>
                  </a:extLst>
                </a:gridCol>
              </a:tblGrid>
              <a:tr h="42503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100">
                          <a:effectLst/>
                          <a:latin typeface="Arial Black" panose="020B0A04020102020204" pitchFamily="34" charset="0"/>
                        </a:rPr>
                        <a:t>INSTITUCION EDUCATIVA</a:t>
                      </a:r>
                      <a:endParaRPr lang="es-CO" sz="110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100" dirty="0">
                          <a:effectLst/>
                          <a:latin typeface="Arial Black" panose="020B0A04020102020204" pitchFamily="34" charset="0"/>
                        </a:rPr>
                        <a:t>N° NOVEDADES</a:t>
                      </a:r>
                      <a:endParaRPr lang="es-CO" sz="1100" dirty="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595714100"/>
                  </a:ext>
                </a:extLst>
              </a:tr>
              <a:tr h="42503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100">
                          <a:effectLst/>
                          <a:latin typeface="Arial Black" panose="020B0A04020102020204" pitchFamily="34" charset="0"/>
                        </a:rPr>
                        <a:t>I.E GRAN COLOMBIANO </a:t>
                      </a:r>
                      <a:endParaRPr lang="es-CO" sz="110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100">
                          <a:effectLst/>
                          <a:latin typeface="Arial Black" panose="020B0A04020102020204" pitchFamily="34" charset="0"/>
                        </a:rPr>
                        <a:t>2</a:t>
                      </a:r>
                      <a:endParaRPr lang="es-CO" sz="110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95904751"/>
                  </a:ext>
                </a:extLst>
              </a:tr>
              <a:tr h="42503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100" dirty="0">
                          <a:effectLst/>
                          <a:latin typeface="Arial Black" panose="020B0A04020102020204" pitchFamily="34" charset="0"/>
                        </a:rPr>
                        <a:t>I.T GONZALO SUAREZ</a:t>
                      </a:r>
                      <a:endParaRPr lang="es-CO" sz="1100" dirty="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MX" sz="1100" dirty="0">
                          <a:effectLst/>
                          <a:latin typeface="Arial Black" panose="020B0A04020102020204" pitchFamily="34" charset="0"/>
                          <a:ea typeface="+mn-ea"/>
                          <a:cs typeface="+mn-cs"/>
                        </a:rPr>
                        <a:t>4</a:t>
                      </a:r>
                      <a:endParaRPr lang="es-CO" sz="1100" dirty="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97907678"/>
                  </a:ext>
                </a:extLst>
              </a:tr>
              <a:tr h="42503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100">
                          <a:effectLst/>
                          <a:latin typeface="Arial Black" panose="020B0A04020102020204" pitchFamily="34" charset="0"/>
                        </a:rPr>
                        <a:t>I.E RURAL DEL SUR</a:t>
                      </a:r>
                      <a:endParaRPr lang="es-CO" sz="110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100">
                          <a:effectLst/>
                          <a:latin typeface="Arial Black" panose="020B0A04020102020204" pitchFamily="34" charset="0"/>
                        </a:rPr>
                        <a:t>26</a:t>
                      </a:r>
                      <a:endParaRPr lang="es-CO" sz="110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34008766"/>
                  </a:ext>
                </a:extLst>
              </a:tr>
              <a:tr h="42503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100">
                          <a:effectLst/>
                          <a:latin typeface="Arial Black" panose="020B0A04020102020204" pitchFamily="34" charset="0"/>
                        </a:rPr>
                        <a:t>I.E SILVINO RODRIGUEZ </a:t>
                      </a:r>
                      <a:endParaRPr lang="es-CO" sz="110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100">
                          <a:effectLst/>
                          <a:latin typeface="Arial Black" panose="020B0A04020102020204" pitchFamily="34" charset="0"/>
                        </a:rPr>
                        <a:t>22</a:t>
                      </a:r>
                      <a:endParaRPr lang="es-CO" sz="110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2392087"/>
                  </a:ext>
                </a:extLst>
              </a:tr>
              <a:tr h="42503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100">
                          <a:effectLst/>
                          <a:latin typeface="Arial Black" panose="020B0A04020102020204" pitchFamily="34" charset="0"/>
                        </a:rPr>
                        <a:t>I.E JULIUS SIEBER </a:t>
                      </a:r>
                      <a:endParaRPr lang="es-CO" sz="110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100" dirty="0">
                          <a:effectLst/>
                          <a:latin typeface="Arial Black" panose="020B0A04020102020204" pitchFamily="34" charset="0"/>
                        </a:rPr>
                        <a:t>2</a:t>
                      </a:r>
                      <a:endParaRPr lang="es-CO" sz="1100" dirty="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034542553"/>
                  </a:ext>
                </a:extLst>
              </a:tr>
              <a:tr h="42503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100" b="1">
                          <a:effectLst/>
                          <a:latin typeface="Arial Black" panose="020B0A04020102020204" pitchFamily="34" charset="0"/>
                        </a:rPr>
                        <a:t>TOTAL DE NOVEDADES </a:t>
                      </a:r>
                      <a:endParaRPr lang="es-CO" sz="1100" b="1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100" b="1" dirty="0">
                          <a:effectLst/>
                          <a:latin typeface="Arial Black" panose="020B0A04020102020204" pitchFamily="34" charset="0"/>
                        </a:rPr>
                        <a:t>56</a:t>
                      </a:r>
                      <a:endParaRPr lang="es-CO" sz="1100" b="1" dirty="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99347731"/>
                  </a:ext>
                </a:extLst>
              </a:tr>
            </a:tbl>
          </a:graphicData>
        </a:graphic>
      </p:graphicFrame>
      <p:pic>
        <p:nvPicPr>
          <p:cNvPr id="4" name="Imagen 3"/>
          <p:cNvPicPr/>
          <p:nvPr/>
        </p:nvPicPr>
        <p:blipFill>
          <a:blip r:embed="rId2"/>
          <a:stretch>
            <a:fillRect/>
          </a:stretch>
        </p:blipFill>
        <p:spPr>
          <a:xfrm>
            <a:off x="532413" y="105494"/>
            <a:ext cx="1255594" cy="875765"/>
          </a:xfrm>
          <a:prstGeom prst="rect">
            <a:avLst/>
          </a:prstGeom>
        </p:spPr>
      </p:pic>
      <p:pic>
        <p:nvPicPr>
          <p:cNvPr id="5" name="Imagen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9768" y="212144"/>
            <a:ext cx="604449" cy="99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751938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731520"/>
            <a:ext cx="10616418" cy="1294228"/>
          </a:xfrm>
        </p:spPr>
        <p:txBody>
          <a:bodyPr>
            <a:normAutofit/>
          </a:bodyPr>
          <a:lstStyle/>
          <a:p>
            <a:pPr algn="ctr"/>
            <a:r>
              <a:rPr lang="es-ES" sz="2000" dirty="0">
                <a:solidFill>
                  <a:srgbClr val="0070C0"/>
                </a:solidFill>
              </a:rPr>
              <a:t>Experiencia significativa </a:t>
            </a:r>
            <a:endParaRPr lang="es-CO" sz="2000" dirty="0">
              <a:solidFill>
                <a:srgbClr val="0070C0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09600" y="2135895"/>
            <a:ext cx="10972800" cy="438912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s-MX" b="1" i="1" dirty="0"/>
          </a:p>
          <a:p>
            <a:pPr marL="0" indent="0">
              <a:buNone/>
            </a:pPr>
            <a:endParaRPr lang="es-CO" dirty="0">
              <a:latin typeface="Century Gothic" panose="020B0502020202020204" pitchFamily="34" charset="0"/>
            </a:endParaRPr>
          </a:p>
        </p:txBody>
      </p:sp>
      <p:pic>
        <p:nvPicPr>
          <p:cNvPr id="4" name="Imagen 3"/>
          <p:cNvPicPr/>
          <p:nvPr/>
        </p:nvPicPr>
        <p:blipFill>
          <a:blip r:embed="rId4"/>
          <a:stretch>
            <a:fillRect/>
          </a:stretch>
        </p:blipFill>
        <p:spPr>
          <a:xfrm>
            <a:off x="135592" y="107111"/>
            <a:ext cx="1457972" cy="1256254"/>
          </a:xfrm>
          <a:prstGeom prst="rect">
            <a:avLst/>
          </a:prstGeom>
        </p:spPr>
      </p:pic>
      <p:pic>
        <p:nvPicPr>
          <p:cNvPr id="5" name="Imagen 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2259" y="71531"/>
            <a:ext cx="1447517" cy="131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ángulo 5"/>
          <p:cNvSpPr/>
          <p:nvPr/>
        </p:nvSpPr>
        <p:spPr>
          <a:xfrm>
            <a:off x="3048000" y="1905506"/>
            <a:ext cx="71792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9600" b="1" dirty="0">
                <a:solidFill>
                  <a:schemeClr val="accent6">
                    <a:lumMod val="50000"/>
                  </a:schemeClr>
                </a:solidFill>
                <a:latin typeface="Bell MT" panose="02020503060305020303" pitchFamily="18" charset="0"/>
              </a:rPr>
              <a:t>¡GRACIAS!</a:t>
            </a:r>
            <a:endParaRPr lang="es-CO" dirty="0"/>
          </a:p>
        </p:txBody>
      </p:sp>
      <p:pic>
        <p:nvPicPr>
          <p:cNvPr id="7" name="WhatsApp Video 2023-06-09 at 5.54.10 AM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 rot="5400000">
            <a:off x="3335721" y="38100"/>
            <a:ext cx="5231524" cy="7646276"/>
          </a:xfrm>
          <a:prstGeom prst="rect">
            <a:avLst/>
          </a:prstGeom>
          <a:ln>
            <a:noFill/>
          </a:ln>
          <a:effectLst>
            <a:glow rad="228600">
              <a:srgbClr val="FFFFFF">
                <a:alpha val="40000"/>
              </a:srgbClr>
            </a:glow>
          </a:effectLst>
          <a:scene3d>
            <a:camera prst="orthographicFront"/>
            <a:lightRig rig="threePt" dir="t">
              <a:rot lat="0" lon="0" rev="2100000"/>
            </a:lightRig>
          </a:scene3d>
          <a:sp3d>
            <a:bevelT w="152400" h="101600" prst="slope"/>
          </a:sp3d>
        </p:spPr>
      </p:pic>
    </p:spTree>
    <p:extLst>
      <p:ext uri="{BB962C8B-B14F-4D97-AF65-F5344CB8AC3E}">
        <p14:creationId xmlns:p14="http://schemas.microsoft.com/office/powerpoint/2010/main" val="3790279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09600" y="2135895"/>
            <a:ext cx="10972800" cy="438912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s-MX" b="1" i="1" dirty="0"/>
          </a:p>
          <a:p>
            <a:pPr marL="0" indent="0">
              <a:buNone/>
            </a:pPr>
            <a:endParaRPr lang="es-CO" dirty="0">
              <a:latin typeface="Century Gothic" panose="020B0502020202020204" pitchFamily="34" charset="0"/>
            </a:endParaRPr>
          </a:p>
        </p:txBody>
      </p:sp>
      <p:pic>
        <p:nvPicPr>
          <p:cNvPr id="4" name="Imagen 3"/>
          <p:cNvPicPr/>
          <p:nvPr/>
        </p:nvPicPr>
        <p:blipFill>
          <a:blip r:embed="rId2"/>
          <a:stretch>
            <a:fillRect/>
          </a:stretch>
        </p:blipFill>
        <p:spPr>
          <a:xfrm>
            <a:off x="135592" y="107111"/>
            <a:ext cx="1457972" cy="1256254"/>
          </a:xfrm>
          <a:prstGeom prst="rect">
            <a:avLst/>
          </a:prstGeom>
        </p:spPr>
      </p:pic>
      <p:pic>
        <p:nvPicPr>
          <p:cNvPr id="5" name="Imagen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2259" y="71531"/>
            <a:ext cx="1447517" cy="131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ángulo 5"/>
          <p:cNvSpPr/>
          <p:nvPr/>
        </p:nvSpPr>
        <p:spPr>
          <a:xfrm>
            <a:off x="2265527" y="1905504"/>
            <a:ext cx="8652681" cy="1629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9600" b="1" dirty="0">
                <a:solidFill>
                  <a:schemeClr val="accent6">
                    <a:lumMod val="50000"/>
                  </a:schemeClr>
                </a:solidFill>
                <a:latin typeface="Bell MT" panose="02020503060305020303" pitchFamily="18" charset="0"/>
              </a:rPr>
              <a:t>¡GRACIAS!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62041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Retrospección">
  <a:themeElements>
    <a:clrScheme name="Retrospección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ció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ció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656</TotalTime>
  <Words>1132</Words>
  <Application>Microsoft Office PowerPoint</Application>
  <PresentationFormat>Panorámica</PresentationFormat>
  <Paragraphs>286</Paragraphs>
  <Slides>41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41</vt:i4>
      </vt:variant>
    </vt:vector>
  </HeadingPairs>
  <TitlesOfParts>
    <vt:vector size="49" baseType="lpstr">
      <vt:lpstr>Arial</vt:lpstr>
      <vt:lpstr>Arial Black</vt:lpstr>
      <vt:lpstr>Bell MT</vt:lpstr>
      <vt:lpstr>Calibri</vt:lpstr>
      <vt:lpstr>Calibri Light</vt:lpstr>
      <vt:lpstr>Century Gothic</vt:lpstr>
      <vt:lpstr>Times New Roman</vt:lpstr>
      <vt:lpstr>Retrospección</vt:lpstr>
      <vt:lpstr> </vt:lpstr>
      <vt:lpstr>MODELO DE EDUCACIÓN FLEXIBLE COMPENDER Y PROSPERAR </vt:lpstr>
      <vt:lpstr>PRIMERA REUNIÓN RECTORES I.E.</vt:lpstr>
      <vt:lpstr>OBJETO CONTRACTUAL </vt:lpstr>
      <vt:lpstr>QUÉ ES EL MODELO</vt:lpstr>
      <vt:lpstr>OBJETIVO DEL MODELO </vt:lpstr>
      <vt:lpstr>ELEMENTOS DEL MODELO </vt:lpstr>
      <vt:lpstr>MATERIALES PARA IMPLEMENTAR POR CLEI</vt:lpstr>
      <vt:lpstr>MATERIALES DE APOYO PEDAGOGICO-DOCENTE</vt:lpstr>
      <vt:lpstr>MATERIAL INSCRITO PARA CADA UNIDAD </vt:lpstr>
      <vt:lpstr>EVALUACIÓN FORMATIVA DEL APRENDIZAJE </vt:lpstr>
      <vt:lpstr>METODOLOGIA PARA POBLACION CON DISCAPACIDAD </vt:lpstr>
      <vt:lpstr>METODOLOGIA PARA POBLACION CON DISCAPACIDAD </vt:lpstr>
      <vt:lpstr>ESTRUCTURA CURRICULAR</vt:lpstr>
      <vt:lpstr>ESTRUCTURA CURRICULAR</vt:lpstr>
      <vt:lpstr>PLAN DE ESTUDIOS </vt:lpstr>
      <vt:lpstr>PLAN DE ESTUDIOS </vt:lpstr>
      <vt:lpstr>PLAN DE ESTUDIOS </vt:lpstr>
      <vt:lpstr>PLAN DE ESTUDIOS </vt:lpstr>
      <vt:lpstr>PLAN DE ESTUDIOS </vt:lpstr>
      <vt:lpstr>Presentación de PowerPoint</vt:lpstr>
      <vt:lpstr>Presentación de PowerPoint</vt:lpstr>
      <vt:lpstr>INCORPORACIÓN DEL MODELO EDUCATIVO FLEXIBLE AL PEI </vt:lpstr>
      <vt:lpstr>INCORPORACIÓN DEL MODELO EDUCATIVO FLEXIBLE AL PEI </vt:lpstr>
      <vt:lpstr>INCORPORACIÓN DEL MODELO EDUCATIVO FLEXIBLE AL PEI </vt:lpstr>
      <vt:lpstr>CARACTERISTICAS GENERALES DE LOS MODELOS EDUCATIVOS FLEXIBLES </vt:lpstr>
      <vt:lpstr>FLEXIBILIDAD </vt:lpstr>
      <vt:lpstr>OBLIGACIONES ESPECÍFICAS</vt:lpstr>
      <vt:lpstr>MARCO LEGAL EDUCACIÓN DE ADULTOS </vt:lpstr>
      <vt:lpstr>PRESTACIÓN DEL SERVICIO EDUCATIVO </vt:lpstr>
      <vt:lpstr>CRONOGRAMA ACTIVIDADES CONTRATO No 943 de 2023</vt:lpstr>
      <vt:lpstr>PROCESOS PEDAGÓGICOS </vt:lpstr>
      <vt:lpstr>PROCESOS  ADMINISTRATIVOS </vt:lpstr>
      <vt:lpstr>SOPORTES DE ATENCIÓN PARTICIPANTES</vt:lpstr>
      <vt:lpstr>ASIGNACIÓN CARGA ACADÉMICA </vt:lpstr>
      <vt:lpstr>CRONOGRAMA REUNIÓN RECTORES</vt:lpstr>
      <vt:lpstr>SEGUIMIENTO A LA NOVEDADES EN EL  REGISTRO SIMAT</vt:lpstr>
      <vt:lpstr>NOVEDADES SIMAT </vt:lpstr>
      <vt:lpstr>NOVEDADES SIMAT </vt:lpstr>
      <vt:lpstr>Experiencia significativa 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MODELO DE EDUCACION FLEXIBLE</dc:title>
  <dc:creator>ACER</dc:creator>
  <cp:lastModifiedBy>Usuario</cp:lastModifiedBy>
  <cp:revision>36</cp:revision>
  <dcterms:created xsi:type="dcterms:W3CDTF">2023-04-10T12:56:46Z</dcterms:created>
  <dcterms:modified xsi:type="dcterms:W3CDTF">2023-06-29T06:11:33Z</dcterms:modified>
</cp:coreProperties>
</file>