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9F2E8-DE17-E786-A68D-B610E96A9C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E3E8E68-47D9-1934-EAD7-B7FC7824EF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100B5F-63E5-C0CC-8DAC-478CC5983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435891-212E-0F15-5B65-B9C1148EE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FA62D0-4D80-C167-4C75-F9ED75363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22990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5F66F9-6A36-4CEB-1873-BE7479E6A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8F5E73-F391-B9C3-9CA2-19578812C7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B7E165-272F-EBC1-E2A1-2CF18C811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DB12E4-E823-F210-645E-DFF352D9C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F5B6CD-46F9-C982-2139-D4D0F1B6A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8817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BA9D68-9B94-5A58-468E-10D4C15E1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C9E3B8-6DA4-FC9A-CDBF-7F3A29D51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416F18-770A-862A-0561-E74CE29B9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7ADC25-E746-9039-EDB4-AD95FAF8E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AB5513-772E-5903-4BFA-707E6FCA9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38801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04CF4D-10DD-8195-8CF7-6F12828E2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293476-4B5F-598E-0E4E-4C0211AB00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7709176-5E1F-C17F-6AF2-F3042F620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1817EB-638D-1C38-ED74-9C8A457F8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0FBA8E-99E9-556D-D62D-0B69FD526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34D3832-EDC7-3481-D68B-9FF90701D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66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FEC1E0-D90F-0DD7-E16E-8515E50C5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49B38C4-CBB6-636F-0C0A-B4A9D169B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FEF3619-F326-898B-DF33-CBCA99645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9ADC6F1-AC5C-2A4B-3E98-F9C2BC606E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53A092A-CAC4-100F-AEDC-D14468F18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A2DA593-2AD4-4B90-3B97-7C57FD266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E13CD28-0756-8A7C-BC27-CC9DF5331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75AB141-7060-AB94-4CB5-0A6F34176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54551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DC9C82-2C67-C999-5B6E-A27125A66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6ECB97C-E49C-9A53-A017-245093C8F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BE054F9-C7D6-277A-8F96-07F65E37B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CD7FE52-1F67-54EF-D5E0-19F4C947F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27671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E83C970-0069-2B00-A6F3-17BD227AC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17B91B4-CC8B-A0E7-2382-378312F97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1794A0F-1D07-7EF9-1670-A94C39D74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7904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726B7E-E7BF-3989-37AD-1BC1C1A65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C49242-DDC0-61BA-6454-DC1B6DEF3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99DF443-E125-08EE-325C-ABB3283A18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56E3AC0-212C-361B-B796-0D22107A3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553B3A-38D0-889F-5135-C96690864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B633EA2-B2D9-3B60-0349-FA51A4315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12834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F12ADA-D2F5-D68A-752A-0A4C78489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40BF947-B815-7041-7ACB-61B4ED3B13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2AAF639-1184-4925-BE33-28E3634D8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46E9A48-8656-5CF6-5375-46E3F7E77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590DCBC-B35A-E4BC-42D6-2155C3B4B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09BDF10-3FB8-C0EC-7F03-D165323AE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2374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0CD2DD-6EB0-E2F2-F1B3-65FAF2417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42DADFE-ED3E-D837-1BB6-EB1ACE6626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4FA929-05F8-84F3-CC7F-8ED73926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8F0334-E14C-BFFE-5FBF-B9D3225BF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3864FF-3CD4-AC77-06B0-7E647FD73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88067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4404D3F-175D-49B4-C1DC-C297487537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3513EB-8C0C-A8DD-B939-900846AE91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BE6948-5C04-C8B6-54EF-6AE94B3D2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5714C3-5A44-22B6-3198-04F796D9B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5B8F81-4030-776E-E05F-373241785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09995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61442C1-5564-9ED3-82E4-095727307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3B7774-61D7-A19A-45A3-A2C845A01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F2BAB9-15FB-FC5B-875D-2384D856D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1035EE-0BD1-45F7-8354-D15EB6C628EE}" type="datetimeFigureOut">
              <a:rPr lang="es-CO" smtClean="0"/>
              <a:t>28/06/2024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902ADA-15DB-0CCB-3968-424B26AEF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AD7BC00-0627-175C-5AA4-C90E7E00C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F9CC0C-F3DC-4251-80B4-09168B0C4F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14276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FA2ADA-8326-113E-BB4E-C0A195FE26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154531-F167-34DC-9693-82D8E0E00C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253E795-5D38-45C4-D738-5BF9B21D66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6061"/>
            <a:ext cx="12192000" cy="586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67206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Panorámica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Paula y alejandra Forero</dc:creator>
  <cp:lastModifiedBy>Paula y alejandra Forero</cp:lastModifiedBy>
  <cp:revision>1</cp:revision>
  <dcterms:created xsi:type="dcterms:W3CDTF">2024-06-29T01:22:05Z</dcterms:created>
  <dcterms:modified xsi:type="dcterms:W3CDTF">2024-06-29T01:23:09Z</dcterms:modified>
</cp:coreProperties>
</file>