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69" r:id="rId4"/>
    <p:sldId id="259" r:id="rId5"/>
    <p:sldId id="270" r:id="rId6"/>
    <p:sldId id="263" r:id="rId7"/>
    <p:sldId id="266" r:id="rId8"/>
    <p:sldId id="279" r:id="rId9"/>
    <p:sldId id="290" r:id="rId10"/>
    <p:sldId id="278" r:id="rId11"/>
    <p:sldId id="280" r:id="rId12"/>
    <p:sldId id="285" r:id="rId13"/>
    <p:sldId id="292" r:id="rId14"/>
    <p:sldId id="295" r:id="rId15"/>
    <p:sldId id="301" r:id="rId16"/>
    <p:sldId id="303" r:id="rId17"/>
    <p:sldId id="304" r:id="rId18"/>
    <p:sldId id="305" r:id="rId19"/>
    <p:sldId id="306" r:id="rId20"/>
    <p:sldId id="307" r:id="rId21"/>
    <p:sldId id="308" r:id="rId22"/>
    <p:sldId id="313" r:id="rId23"/>
    <p:sldId id="309" r:id="rId24"/>
    <p:sldId id="310" r:id="rId25"/>
    <p:sldId id="311" r:id="rId26"/>
    <p:sldId id="312" r:id="rId27"/>
    <p:sldId id="314" r:id="rId28"/>
    <p:sldId id="317" r:id="rId29"/>
  </p:sldIdLst>
  <p:sldSz cx="12192000" cy="6858000"/>
  <p:notesSz cx="7102475" cy="9388475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8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94FB-C8AE-4314-83A3-0C7997412717}" type="datetimeFigureOut">
              <a:rPr lang="es-MX" smtClean="0"/>
              <a:t>29/11/2023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650B-9933-4312-AC30-7802DC23D3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65997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94FB-C8AE-4314-83A3-0C7997412717}" type="datetimeFigureOut">
              <a:rPr lang="es-MX" smtClean="0"/>
              <a:t>29/11/2023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650B-9933-4312-AC30-7802DC23D3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82967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94FB-C8AE-4314-83A3-0C7997412717}" type="datetimeFigureOut">
              <a:rPr lang="es-MX" smtClean="0"/>
              <a:t>29/11/2023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650B-9933-4312-AC30-7802DC23D3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87040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94FB-C8AE-4314-83A3-0C7997412717}" type="datetimeFigureOut">
              <a:rPr lang="es-MX" smtClean="0"/>
              <a:t>29/11/2023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650B-9933-4312-AC30-7802DC23D3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4027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94FB-C8AE-4314-83A3-0C7997412717}" type="datetimeFigureOut">
              <a:rPr lang="es-MX" smtClean="0"/>
              <a:t>29/11/2023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650B-9933-4312-AC30-7802DC23D3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95790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94FB-C8AE-4314-83A3-0C7997412717}" type="datetimeFigureOut">
              <a:rPr lang="es-MX" smtClean="0"/>
              <a:t>29/11/2023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650B-9933-4312-AC30-7802DC23D3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42983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94FB-C8AE-4314-83A3-0C7997412717}" type="datetimeFigureOut">
              <a:rPr lang="es-MX" smtClean="0"/>
              <a:t>29/11/2023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650B-9933-4312-AC30-7802DC23D3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13142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94FB-C8AE-4314-83A3-0C7997412717}" type="datetimeFigureOut">
              <a:rPr lang="es-MX" smtClean="0"/>
              <a:t>29/11/2023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650B-9933-4312-AC30-7802DC23D3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5007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94FB-C8AE-4314-83A3-0C7997412717}" type="datetimeFigureOut">
              <a:rPr lang="es-MX" smtClean="0"/>
              <a:t>29/11/2023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650B-9933-4312-AC30-7802DC23D3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1322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94FB-C8AE-4314-83A3-0C7997412717}" type="datetimeFigureOut">
              <a:rPr lang="es-MX" smtClean="0"/>
              <a:t>29/11/2023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650B-9933-4312-AC30-7802DC23D3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08302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94FB-C8AE-4314-83A3-0C7997412717}" type="datetimeFigureOut">
              <a:rPr lang="es-MX" smtClean="0"/>
              <a:t>29/11/2023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3650B-9933-4312-AC30-7802DC23D3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711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394FB-C8AE-4314-83A3-0C7997412717}" type="datetimeFigureOut">
              <a:rPr lang="es-MX" smtClean="0"/>
              <a:t>29/11/2023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3650B-9933-4312-AC30-7802DC23D3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16242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f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f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f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f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f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f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f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fi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jp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jp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jp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5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fif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9.jp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1.jp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68245" y="2184247"/>
            <a:ext cx="9144000" cy="2387600"/>
          </a:xfrm>
        </p:spPr>
        <p:txBody>
          <a:bodyPr>
            <a:normAutofit/>
          </a:bodyPr>
          <a:lstStyle/>
          <a:p>
            <a:r>
              <a:rPr lang="es-MX" sz="5400" b="1" dirty="0" smtClean="0"/>
              <a:t>PACIENTES ANOLAIMA 2023</a:t>
            </a:r>
            <a:br>
              <a:rPr lang="es-MX" sz="5400" b="1" dirty="0" smtClean="0"/>
            </a:br>
            <a:r>
              <a:rPr lang="es-MX" sz="5400" b="1" dirty="0" smtClean="0"/>
              <a:t>PROTESIS PARCIALES ENTREGA </a:t>
            </a:r>
            <a:br>
              <a:rPr lang="es-MX" sz="5400" b="1" dirty="0" smtClean="0"/>
            </a:br>
            <a:r>
              <a:rPr lang="es-MX" sz="5400" b="1" dirty="0" smtClean="0"/>
              <a:t>FASE V</a:t>
            </a:r>
            <a:endParaRPr lang="es-MX" sz="5400" b="1" dirty="0"/>
          </a:p>
        </p:txBody>
      </p:sp>
    </p:spTree>
    <p:extLst>
      <p:ext uri="{BB962C8B-B14F-4D97-AF65-F5344CB8AC3E}">
        <p14:creationId xmlns:p14="http://schemas.microsoft.com/office/powerpoint/2010/main" val="269873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María Teresa Camargo Roa CC. 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41498847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69" b="13128"/>
          <a:stretch/>
        </p:blipFill>
        <p:spPr>
          <a:xfrm rot="5400000">
            <a:off x="6807304" y="1102139"/>
            <a:ext cx="3376252" cy="530378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77"/>
          <a:stretch/>
        </p:blipFill>
        <p:spPr>
          <a:xfrm>
            <a:off x="1310448" y="1498959"/>
            <a:ext cx="3733500" cy="480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83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7949" y="269591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María Aurora Morales CC. 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205226331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025" b="22251"/>
          <a:stretch/>
        </p:blipFill>
        <p:spPr>
          <a:xfrm rot="16200000">
            <a:off x="7967980" y="1588591"/>
            <a:ext cx="3472036" cy="414445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503" y="1595154"/>
            <a:ext cx="3520576" cy="442791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33" y="1595154"/>
            <a:ext cx="3305825" cy="4427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3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38361" y="215000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María </a:t>
            </a:r>
            <a:r>
              <a:rPr lang="es-MX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Benilda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Ayala CC. 41670681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48" b="10847"/>
          <a:stretch/>
        </p:blipFill>
        <p:spPr>
          <a:xfrm rot="5400000">
            <a:off x="6793326" y="863535"/>
            <a:ext cx="3359713" cy="556155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6137"/>
          <a:stretch/>
        </p:blipFill>
        <p:spPr>
          <a:xfrm>
            <a:off x="1238988" y="1268362"/>
            <a:ext cx="3834456" cy="521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188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Rosa Delia Duarte 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CC. 24036957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13" r="21114"/>
          <a:stretch/>
        </p:blipFill>
        <p:spPr>
          <a:xfrm rot="10800000">
            <a:off x="6096000" y="1663119"/>
            <a:ext cx="4950102" cy="417290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422" y="1058101"/>
            <a:ext cx="3821990" cy="538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61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47904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Abel Vargas CC. 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19199943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06" r="22874"/>
          <a:stretch/>
        </p:blipFill>
        <p:spPr>
          <a:xfrm>
            <a:off x="6217560" y="1607668"/>
            <a:ext cx="4976465" cy="436293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430" y="1194494"/>
            <a:ext cx="4227718" cy="5189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17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65495" y="203521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María Inés Rodríguez CC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. 20367156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0" b="13888"/>
          <a:stretch/>
        </p:blipFill>
        <p:spPr>
          <a:xfrm rot="16200000">
            <a:off x="6520282" y="728824"/>
            <a:ext cx="3622715" cy="609891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95" y="1529084"/>
            <a:ext cx="3832429" cy="484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259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83609" y="188678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María Ema Castañeda CC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. 20368068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75" r="26833"/>
          <a:stretch/>
        </p:blipFill>
        <p:spPr>
          <a:xfrm>
            <a:off x="5783309" y="1785463"/>
            <a:ext cx="5287027" cy="434939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467" y="1366756"/>
            <a:ext cx="3998972" cy="503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88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María </a:t>
            </a:r>
            <a:r>
              <a:rPr lang="es-MX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Jobita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Huérfano CC.20367566 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81" r="23314"/>
          <a:stretch/>
        </p:blipFill>
        <p:spPr>
          <a:xfrm>
            <a:off x="5871240" y="1690688"/>
            <a:ext cx="5114309" cy="425291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03"/>
          <a:stretch/>
        </p:blipFill>
        <p:spPr>
          <a:xfrm>
            <a:off x="1516925" y="1460089"/>
            <a:ext cx="3556520" cy="494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98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51848" y="63860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Ema Alonso CC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20696893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r="21847"/>
          <a:stretch/>
        </p:blipFill>
        <p:spPr>
          <a:xfrm rot="10800000">
            <a:off x="5532320" y="1389423"/>
            <a:ext cx="5997918" cy="476803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13"/>
          <a:stretch/>
        </p:blipFill>
        <p:spPr>
          <a:xfrm>
            <a:off x="1115351" y="1175574"/>
            <a:ext cx="3884351" cy="4981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53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3484" y="0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Gilma Romero CC. 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20367947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46" r="23901"/>
          <a:stretch/>
        </p:blipFill>
        <p:spPr>
          <a:xfrm rot="10800000">
            <a:off x="5891284" y="1390136"/>
            <a:ext cx="5014453" cy="452553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008" y="1062866"/>
            <a:ext cx="3758688" cy="518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82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4427" y="0"/>
            <a:ext cx="11171829" cy="1325563"/>
          </a:xfrm>
        </p:spPr>
        <p:txBody>
          <a:bodyPr>
            <a:no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Rodrigo Tapiero CC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. 11304062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334" b="17394"/>
          <a:stretch/>
        </p:blipFill>
        <p:spPr>
          <a:xfrm rot="16200000">
            <a:off x="6435227" y="835163"/>
            <a:ext cx="4366088" cy="555581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704" y="1046567"/>
            <a:ext cx="3866237" cy="5427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76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7477" y="173396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Isidoro Pérez CC. 9512586 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92" b="26812"/>
          <a:stretch/>
        </p:blipFill>
        <p:spPr>
          <a:xfrm rot="16200000">
            <a:off x="6245381" y="1347959"/>
            <a:ext cx="4706696" cy="500869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55"/>
          <a:stretch/>
        </p:blipFill>
        <p:spPr>
          <a:xfrm>
            <a:off x="1362264" y="1332040"/>
            <a:ext cx="4077776" cy="504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8711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7477" y="173396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María Antonia Torres CC. 39633606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44" b="28079"/>
          <a:stretch/>
        </p:blipFill>
        <p:spPr>
          <a:xfrm rot="5400000">
            <a:off x="6485803" y="1716111"/>
            <a:ext cx="4043716" cy="450809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29"/>
          <a:stretch/>
        </p:blipFill>
        <p:spPr>
          <a:xfrm>
            <a:off x="1575919" y="1233488"/>
            <a:ext cx="3807242" cy="520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9602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/>
          <p:cNvSpPr txBox="1">
            <a:spLocks/>
          </p:cNvSpPr>
          <p:nvPr/>
        </p:nvSpPr>
        <p:spPr>
          <a:xfrm>
            <a:off x="1553496" y="1963021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5400" b="1" dirty="0" smtClean="0"/>
              <a:t>PACIENTES INSPECCION DE CORRELEJAS</a:t>
            </a:r>
            <a:endParaRPr lang="es-MX" sz="5400" b="1" dirty="0"/>
          </a:p>
        </p:txBody>
      </p:sp>
    </p:spTree>
    <p:extLst>
      <p:ext uri="{BB962C8B-B14F-4D97-AF65-F5344CB8AC3E}">
        <p14:creationId xmlns:p14="http://schemas.microsoft.com/office/powerpoint/2010/main" val="16587520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7477" y="173396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José Camilo Torres CC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. 186538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70" t="14995" r="16560" b="5262"/>
          <a:stretch/>
        </p:blipFill>
        <p:spPr>
          <a:xfrm rot="10800000">
            <a:off x="6357784" y="1725556"/>
            <a:ext cx="4438036" cy="409157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128" y="1295615"/>
            <a:ext cx="3711524" cy="495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908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7477" y="173396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Margarita Torres CC. 41355325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56" t="3251" r="11154" b="20359"/>
          <a:stretch/>
        </p:blipFill>
        <p:spPr>
          <a:xfrm>
            <a:off x="7617387" y="2271358"/>
            <a:ext cx="4294715" cy="303806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93" y="1498959"/>
            <a:ext cx="3457034" cy="46119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511" y="1472686"/>
            <a:ext cx="3388676" cy="463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754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7477" y="173396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Marcelina Arias CC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20368562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25" t="13653" r="18565" b="13522"/>
          <a:stretch/>
        </p:blipFill>
        <p:spPr>
          <a:xfrm>
            <a:off x="6132500" y="1695038"/>
            <a:ext cx="4468763" cy="425896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636" y="1328430"/>
            <a:ext cx="3888505" cy="518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6341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7477" y="173396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Pedro Ignacio Rodríguez CC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. 3069079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140" t="23760" r="13802" b="23049"/>
          <a:stretch/>
        </p:blipFill>
        <p:spPr>
          <a:xfrm rot="16200000">
            <a:off x="6743878" y="1849997"/>
            <a:ext cx="3777692" cy="405580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896" y="1320128"/>
            <a:ext cx="4124478" cy="511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3722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7477" y="173396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Evangelista Mendoza Mendoza CC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. 23332839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785" t="12259" r="7473" b="21075"/>
          <a:stretch/>
        </p:blipFill>
        <p:spPr>
          <a:xfrm>
            <a:off x="7604460" y="2574131"/>
            <a:ext cx="4306806" cy="260255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09" y="1711889"/>
            <a:ext cx="3371009" cy="449718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684" y="1711889"/>
            <a:ext cx="3371010" cy="4497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263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7477" y="173396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Nohora Inés Santos CC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20367938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000" t="13402" r="20498" b="20360"/>
          <a:stretch/>
        </p:blipFill>
        <p:spPr>
          <a:xfrm>
            <a:off x="6469625" y="1807510"/>
            <a:ext cx="4341273" cy="395709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890" y="1318795"/>
            <a:ext cx="3919934" cy="522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7721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/>
          <p:cNvSpPr txBox="1">
            <a:spLocks/>
          </p:cNvSpPr>
          <p:nvPr/>
        </p:nvSpPr>
        <p:spPr>
          <a:xfrm>
            <a:off x="1553496" y="1963021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5400" b="1" dirty="0" smtClean="0"/>
              <a:t>PACIENTES LA FLORIDA</a:t>
            </a:r>
            <a:endParaRPr lang="es-MX" sz="5400" b="1" dirty="0"/>
          </a:p>
        </p:txBody>
      </p:sp>
    </p:spTree>
    <p:extLst>
      <p:ext uri="{BB962C8B-B14F-4D97-AF65-F5344CB8AC3E}">
        <p14:creationId xmlns:p14="http://schemas.microsoft.com/office/powerpoint/2010/main" val="21655639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7477" y="173396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Blanca Cecilia Murcia CC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. 20367141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902" t="19877" r="24006" b="13150"/>
          <a:stretch/>
        </p:blipFill>
        <p:spPr>
          <a:xfrm rot="10800000">
            <a:off x="6303858" y="1848683"/>
            <a:ext cx="4799219" cy="401156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52" y="1175391"/>
            <a:ext cx="4016373" cy="535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2906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7477" y="173396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Samuel </a:t>
            </a:r>
            <a:r>
              <a:rPr lang="es-MX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Justinico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CC. 3012382 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299" t="23332" r="19281" b="5450"/>
          <a:stretch/>
        </p:blipFill>
        <p:spPr>
          <a:xfrm rot="10800000">
            <a:off x="5845277" y="1911281"/>
            <a:ext cx="5116851" cy="41148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565" y="1321978"/>
            <a:ext cx="3779915" cy="5042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2100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7477" y="173396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Julia Helena Murillo CC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20380856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09" t="3973" r="9945" b="16153"/>
          <a:stretch/>
        </p:blipFill>
        <p:spPr>
          <a:xfrm rot="10800000">
            <a:off x="6069116" y="1961782"/>
            <a:ext cx="4955460" cy="374609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154" y="1290235"/>
            <a:ext cx="3814763" cy="5089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653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7477" y="173396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María Esther Bohórquez 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CC. 20713846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918" t="16124" r="16846" b="6816"/>
          <a:stretch/>
        </p:blipFill>
        <p:spPr>
          <a:xfrm rot="10800000">
            <a:off x="5845277" y="1894403"/>
            <a:ext cx="5108088" cy="414429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419" y="1263882"/>
            <a:ext cx="3875540" cy="5170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7023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7477" y="173396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María Reinalda Rodríguez 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CC. 20368178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04" t="7590" r="15340" b="21058"/>
          <a:stretch/>
        </p:blipFill>
        <p:spPr>
          <a:xfrm rot="5400000">
            <a:off x="6481237" y="1475182"/>
            <a:ext cx="3865279" cy="479076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16"/>
          <a:stretch/>
        </p:blipFill>
        <p:spPr>
          <a:xfrm>
            <a:off x="1376669" y="1342103"/>
            <a:ext cx="4276725" cy="4900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3079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7477" y="173396"/>
            <a:ext cx="10515600" cy="1325563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Clara Inés Gil CC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20382213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948" t="14638" r="26841" b="16239"/>
          <a:stretch/>
        </p:blipFill>
        <p:spPr>
          <a:xfrm rot="10800000">
            <a:off x="6179573" y="1561568"/>
            <a:ext cx="5233220" cy="458197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901" y="1311853"/>
            <a:ext cx="3888505" cy="518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21302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2893</TotalTime>
  <Words>151</Words>
  <Application>Microsoft Office PowerPoint</Application>
  <PresentationFormat>Panorámica</PresentationFormat>
  <Paragraphs>28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Tema de Office</vt:lpstr>
      <vt:lpstr>PACIENTES ANOLAIMA 2023 PROTESIS PARCIALES ENTREGA  FASE V</vt:lpstr>
      <vt:lpstr>María Teresa Camargo Roa CC. 41498847</vt:lpstr>
      <vt:lpstr>María Aurora Morales CC. 205226331</vt:lpstr>
      <vt:lpstr>María Benilda Ayala CC. 41670681</vt:lpstr>
      <vt:lpstr>Rosa Delia Duarte CC. 24036957 </vt:lpstr>
      <vt:lpstr>Abel Vargas CC. 19199943</vt:lpstr>
      <vt:lpstr>María Inés Rodríguez CC. 20367156 </vt:lpstr>
      <vt:lpstr>María Ema Castañeda CC. 20368068 </vt:lpstr>
      <vt:lpstr>María Jobita Huérfano CC.20367566 </vt:lpstr>
      <vt:lpstr>Ema Alonso CC. 20696893</vt:lpstr>
      <vt:lpstr>Gilma Romero CC. 20367947</vt:lpstr>
      <vt:lpstr>Rodrigo Tapiero CC. 11304062</vt:lpstr>
      <vt:lpstr>Isidoro Pérez CC. 9512586 </vt:lpstr>
      <vt:lpstr>María Antonia Torres CC. 39633606</vt:lpstr>
      <vt:lpstr>Presentación de PowerPoint</vt:lpstr>
      <vt:lpstr>José Camilo Torres CC. 186538</vt:lpstr>
      <vt:lpstr>Margarita Torres CC. 41355325 </vt:lpstr>
      <vt:lpstr>Marcelina Arias CC. 20368562</vt:lpstr>
      <vt:lpstr>Pedro Ignacio Rodríguez CC. 3069079</vt:lpstr>
      <vt:lpstr>Evangelista Mendoza Mendoza CC. 23332839</vt:lpstr>
      <vt:lpstr>Nohora Inés Santos CC. 20367938</vt:lpstr>
      <vt:lpstr>Presentación de PowerPoint</vt:lpstr>
      <vt:lpstr>Blanca Cecilia Murcia CC. 20367141</vt:lpstr>
      <vt:lpstr>Samuel Justinico CC. 3012382 </vt:lpstr>
      <vt:lpstr>Julia Helena Murillo CC. 20380856</vt:lpstr>
      <vt:lpstr>María Esther Bohórquez CC. 20713846 </vt:lpstr>
      <vt:lpstr>María Reinalda Rodríguez CC. 20368178</vt:lpstr>
      <vt:lpstr>Clara Inés Gil CC. 20382213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Cesar Colorado</dc:creator>
  <cp:lastModifiedBy>Cesar Colorado</cp:lastModifiedBy>
  <cp:revision>115</cp:revision>
  <cp:lastPrinted>2023-11-29T20:04:39Z</cp:lastPrinted>
  <dcterms:created xsi:type="dcterms:W3CDTF">2023-02-14T22:06:15Z</dcterms:created>
  <dcterms:modified xsi:type="dcterms:W3CDTF">2023-11-29T20:07:47Z</dcterms:modified>
</cp:coreProperties>
</file>