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57" r:id="rId3"/>
    <p:sldId id="278" r:id="rId4"/>
    <p:sldId id="281" r:id="rId5"/>
    <p:sldId id="285" r:id="rId6"/>
    <p:sldId id="286" r:id="rId7"/>
    <p:sldId id="287" r:id="rId8"/>
    <p:sldId id="289" r:id="rId9"/>
    <p:sldId id="275" r:id="rId10"/>
    <p:sldId id="288" r:id="rId11"/>
    <p:sldId id="280" r:id="rId12"/>
    <p:sldId id="282" r:id="rId13"/>
    <p:sldId id="290" r:id="rId14"/>
    <p:sldId id="283" r:id="rId15"/>
    <p:sldId id="284" r:id="rId16"/>
    <p:sldId id="291" r:id="rId17"/>
    <p:sldId id="261" r:id="rId1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723E"/>
    <a:srgbClr val="FBE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6EC26A-29ED-4687-A51F-C768672B60B6}" v="13" dt="2024-04-05T13:50:46.709"/>
  </p1510:revLst>
</p1510:revInfo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illermo Antonio Perez Roser" userId="1a42dfec-011a-40ff-a000-d7454739c8e3" providerId="ADAL" clId="{0C6EC26A-29ED-4687-A51F-C768672B60B6}"/>
    <pc:docChg chg="custSel addSld delSld modSld">
      <pc:chgData name="Guillermo Antonio Perez Roser" userId="1a42dfec-011a-40ff-a000-d7454739c8e3" providerId="ADAL" clId="{0C6EC26A-29ED-4687-A51F-C768672B60B6}" dt="2024-04-05T13:50:59.263" v="1052" actId="20577"/>
      <pc:docMkLst>
        <pc:docMk/>
      </pc:docMkLst>
      <pc:sldChg chg="delSp modSp mod">
        <pc:chgData name="Guillermo Antonio Perez Roser" userId="1a42dfec-011a-40ff-a000-d7454739c8e3" providerId="ADAL" clId="{0C6EC26A-29ED-4687-A51F-C768672B60B6}" dt="2024-04-05T13:41:54.467" v="892" actId="20577"/>
        <pc:sldMkLst>
          <pc:docMk/>
          <pc:sldMk cId="668695436" sldId="275"/>
        </pc:sldMkLst>
        <pc:spChg chg="mod">
          <ac:chgData name="Guillermo Antonio Perez Roser" userId="1a42dfec-011a-40ff-a000-d7454739c8e3" providerId="ADAL" clId="{0C6EC26A-29ED-4687-A51F-C768672B60B6}" dt="2024-04-05T13:41:54.467" v="892" actId="20577"/>
          <ac:spMkLst>
            <pc:docMk/>
            <pc:sldMk cId="668695436" sldId="275"/>
            <ac:spMk id="2" creationId="{C240FE49-E693-4346-825C-0206805241E7}"/>
          </ac:spMkLst>
        </pc:spChg>
        <pc:spChg chg="mod">
          <ac:chgData name="Guillermo Antonio Perez Roser" userId="1a42dfec-011a-40ff-a000-d7454739c8e3" providerId="ADAL" clId="{0C6EC26A-29ED-4687-A51F-C768672B60B6}" dt="2024-04-02T18:37:47.070" v="62" actId="20577"/>
          <ac:spMkLst>
            <pc:docMk/>
            <pc:sldMk cId="668695436" sldId="275"/>
            <ac:spMk id="7" creationId="{86BE915C-24CD-4BA0-BB47-4153ECB1FFB4}"/>
          </ac:spMkLst>
        </pc:spChg>
        <pc:picChg chg="del">
          <ac:chgData name="Guillermo Antonio Perez Roser" userId="1a42dfec-011a-40ff-a000-d7454739c8e3" providerId="ADAL" clId="{0C6EC26A-29ED-4687-A51F-C768672B60B6}" dt="2024-04-02T18:41:25.100" v="339" actId="478"/>
          <ac:picMkLst>
            <pc:docMk/>
            <pc:sldMk cId="668695436" sldId="275"/>
            <ac:picMk id="4" creationId="{BE554F50-5AF6-0E7C-86D0-F3BF2CFD2610}"/>
          </ac:picMkLst>
        </pc:picChg>
        <pc:picChg chg="del">
          <ac:chgData name="Guillermo Antonio Perez Roser" userId="1a42dfec-011a-40ff-a000-d7454739c8e3" providerId="ADAL" clId="{0C6EC26A-29ED-4687-A51F-C768672B60B6}" dt="2024-04-02T18:41:27.101" v="340" actId="478"/>
          <ac:picMkLst>
            <pc:docMk/>
            <pc:sldMk cId="668695436" sldId="275"/>
            <ac:picMk id="5" creationId="{9815145C-F2A6-807A-9B1F-9DB37907C38E}"/>
          </ac:picMkLst>
        </pc:picChg>
      </pc:sldChg>
      <pc:sldChg chg="modSp mod">
        <pc:chgData name="Guillermo Antonio Perez Roser" userId="1a42dfec-011a-40ff-a000-d7454739c8e3" providerId="ADAL" clId="{0C6EC26A-29ED-4687-A51F-C768672B60B6}" dt="2024-04-02T18:43:04.078" v="499" actId="20577"/>
        <pc:sldMkLst>
          <pc:docMk/>
          <pc:sldMk cId="266563427" sldId="280"/>
        </pc:sldMkLst>
        <pc:spChg chg="mod">
          <ac:chgData name="Guillermo Antonio Perez Roser" userId="1a42dfec-011a-40ff-a000-d7454739c8e3" providerId="ADAL" clId="{0C6EC26A-29ED-4687-A51F-C768672B60B6}" dt="2024-04-02T18:43:04.078" v="499" actId="20577"/>
          <ac:spMkLst>
            <pc:docMk/>
            <pc:sldMk cId="266563427" sldId="280"/>
            <ac:spMk id="16" creationId="{6C07E873-78AA-40AF-B7CA-114FBDC0B942}"/>
          </ac:spMkLst>
        </pc:spChg>
      </pc:sldChg>
      <pc:sldChg chg="addSp modSp mod">
        <pc:chgData name="Guillermo Antonio Perez Roser" userId="1a42dfec-011a-40ff-a000-d7454739c8e3" providerId="ADAL" clId="{0C6EC26A-29ED-4687-A51F-C768672B60B6}" dt="2024-04-02T18:30:12.304" v="40" actId="1076"/>
        <pc:sldMkLst>
          <pc:docMk/>
          <pc:sldMk cId="3786300408" sldId="281"/>
        </pc:sldMkLst>
        <pc:spChg chg="mod">
          <ac:chgData name="Guillermo Antonio Perez Roser" userId="1a42dfec-011a-40ff-a000-d7454739c8e3" providerId="ADAL" clId="{0C6EC26A-29ED-4687-A51F-C768672B60B6}" dt="2024-04-02T18:25:01.492" v="38" actId="20577"/>
          <ac:spMkLst>
            <pc:docMk/>
            <pc:sldMk cId="3786300408" sldId="281"/>
            <ac:spMk id="2" creationId="{EF597A05-8046-5CA4-CE7E-BB8F2A637C16}"/>
          </ac:spMkLst>
        </pc:spChg>
        <pc:spChg chg="mod">
          <ac:chgData name="Guillermo Antonio Perez Roser" userId="1a42dfec-011a-40ff-a000-d7454739c8e3" providerId="ADAL" clId="{0C6EC26A-29ED-4687-A51F-C768672B60B6}" dt="2024-04-02T18:24:19.948" v="1" actId="20577"/>
          <ac:spMkLst>
            <pc:docMk/>
            <pc:sldMk cId="3786300408" sldId="281"/>
            <ac:spMk id="7" creationId="{4FEC8510-7CA6-4C3B-8CD5-6C6EA0F4B2D9}"/>
          </ac:spMkLst>
        </pc:spChg>
        <pc:picChg chg="add mod">
          <ac:chgData name="Guillermo Antonio Perez Roser" userId="1a42dfec-011a-40ff-a000-d7454739c8e3" providerId="ADAL" clId="{0C6EC26A-29ED-4687-A51F-C768672B60B6}" dt="2024-04-02T18:30:12.304" v="40" actId="1076"/>
          <ac:picMkLst>
            <pc:docMk/>
            <pc:sldMk cId="3786300408" sldId="281"/>
            <ac:picMk id="5" creationId="{6D15A92A-78E8-9DBD-EC75-D33AEEB991D8}"/>
          </ac:picMkLst>
        </pc:picChg>
      </pc:sldChg>
      <pc:sldChg chg="modSp mod">
        <pc:chgData name="Guillermo Antonio Perez Roser" userId="1a42dfec-011a-40ff-a000-d7454739c8e3" providerId="ADAL" clId="{0C6EC26A-29ED-4687-A51F-C768672B60B6}" dt="2024-04-02T18:43:10.447" v="501" actId="20577"/>
        <pc:sldMkLst>
          <pc:docMk/>
          <pc:sldMk cId="1414195404" sldId="282"/>
        </pc:sldMkLst>
        <pc:spChg chg="mod">
          <ac:chgData name="Guillermo Antonio Perez Roser" userId="1a42dfec-011a-40ff-a000-d7454739c8e3" providerId="ADAL" clId="{0C6EC26A-29ED-4687-A51F-C768672B60B6}" dt="2024-04-02T18:43:10.447" v="501" actId="20577"/>
          <ac:spMkLst>
            <pc:docMk/>
            <pc:sldMk cId="1414195404" sldId="282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0C6EC26A-29ED-4687-A51F-C768672B60B6}" dt="2024-04-02T18:43:17.354" v="503" actId="20577"/>
        <pc:sldMkLst>
          <pc:docMk/>
          <pc:sldMk cId="3540910487" sldId="283"/>
        </pc:sldMkLst>
        <pc:spChg chg="mod">
          <ac:chgData name="Guillermo Antonio Perez Roser" userId="1a42dfec-011a-40ff-a000-d7454739c8e3" providerId="ADAL" clId="{0C6EC26A-29ED-4687-A51F-C768672B60B6}" dt="2024-04-02T18:43:17.354" v="503" actId="20577"/>
          <ac:spMkLst>
            <pc:docMk/>
            <pc:sldMk cId="3540910487" sldId="283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0C6EC26A-29ED-4687-A51F-C768672B60B6}" dt="2024-04-02T18:43:23.158" v="505" actId="20577"/>
        <pc:sldMkLst>
          <pc:docMk/>
          <pc:sldMk cId="520249924" sldId="284"/>
        </pc:sldMkLst>
        <pc:spChg chg="mod">
          <ac:chgData name="Guillermo Antonio Perez Roser" userId="1a42dfec-011a-40ff-a000-d7454739c8e3" providerId="ADAL" clId="{0C6EC26A-29ED-4687-A51F-C768672B60B6}" dt="2024-04-02T18:43:23.158" v="505" actId="20577"/>
          <ac:spMkLst>
            <pc:docMk/>
            <pc:sldMk cId="520249924" sldId="284"/>
            <ac:spMk id="16" creationId="{6C07E873-78AA-40AF-B7CA-114FBDC0B942}"/>
          </ac:spMkLst>
        </pc:spChg>
      </pc:sldChg>
      <pc:sldChg chg="addSp delSp modSp add mod">
        <pc:chgData name="Guillermo Antonio Perez Roser" userId="1a42dfec-011a-40ff-a000-d7454739c8e3" providerId="ADAL" clId="{0C6EC26A-29ED-4687-A51F-C768672B60B6}" dt="2024-04-02T18:32:24.215" v="46" actId="732"/>
        <pc:sldMkLst>
          <pc:docMk/>
          <pc:sldMk cId="1219595409" sldId="285"/>
        </pc:sldMkLst>
        <pc:spChg chg="mod">
          <ac:chgData name="Guillermo Antonio Perez Roser" userId="1a42dfec-011a-40ff-a000-d7454739c8e3" providerId="ADAL" clId="{0C6EC26A-29ED-4687-A51F-C768672B60B6}" dt="2024-04-02T18:30:30.792" v="42" actId="6549"/>
          <ac:spMkLst>
            <pc:docMk/>
            <pc:sldMk cId="1219595409" sldId="285"/>
            <ac:spMk id="2" creationId="{EF597A05-8046-5CA4-CE7E-BB8F2A637C16}"/>
          </ac:spMkLst>
        </pc:spChg>
        <pc:picChg chg="del">
          <ac:chgData name="Guillermo Antonio Perez Roser" userId="1a42dfec-011a-40ff-a000-d7454739c8e3" providerId="ADAL" clId="{0C6EC26A-29ED-4687-A51F-C768672B60B6}" dt="2024-04-02T18:30:34.071" v="43" actId="478"/>
          <ac:picMkLst>
            <pc:docMk/>
            <pc:sldMk cId="1219595409" sldId="285"/>
            <ac:picMk id="5" creationId="{6D15A92A-78E8-9DBD-EC75-D33AEEB991D8}"/>
          </ac:picMkLst>
        </pc:picChg>
        <pc:picChg chg="add mod modCrop">
          <ac:chgData name="Guillermo Antonio Perez Roser" userId="1a42dfec-011a-40ff-a000-d7454739c8e3" providerId="ADAL" clId="{0C6EC26A-29ED-4687-A51F-C768672B60B6}" dt="2024-04-02T18:32:24.215" v="46" actId="732"/>
          <ac:picMkLst>
            <pc:docMk/>
            <pc:sldMk cId="1219595409" sldId="285"/>
            <ac:picMk id="6" creationId="{6B14E8AD-3135-AC51-EA5B-767708DFD80D}"/>
          </ac:picMkLst>
        </pc:picChg>
      </pc:sldChg>
      <pc:sldChg chg="addSp delSp modSp add mod">
        <pc:chgData name="Guillermo Antonio Perez Roser" userId="1a42dfec-011a-40ff-a000-d7454739c8e3" providerId="ADAL" clId="{0C6EC26A-29ED-4687-A51F-C768672B60B6}" dt="2024-04-02T18:33:44.596" v="51" actId="14100"/>
        <pc:sldMkLst>
          <pc:docMk/>
          <pc:sldMk cId="3549899829" sldId="286"/>
        </pc:sldMkLst>
        <pc:picChg chg="add mod">
          <ac:chgData name="Guillermo Antonio Perez Roser" userId="1a42dfec-011a-40ff-a000-d7454739c8e3" providerId="ADAL" clId="{0C6EC26A-29ED-4687-A51F-C768672B60B6}" dt="2024-04-02T18:33:44.596" v="51" actId="14100"/>
          <ac:picMkLst>
            <pc:docMk/>
            <pc:sldMk cId="3549899829" sldId="286"/>
            <ac:picMk id="5" creationId="{A4600795-00D3-5B7D-0476-6BA74CD79BF2}"/>
          </ac:picMkLst>
        </pc:picChg>
        <pc:picChg chg="del">
          <ac:chgData name="Guillermo Antonio Perez Roser" userId="1a42dfec-011a-40ff-a000-d7454739c8e3" providerId="ADAL" clId="{0C6EC26A-29ED-4687-A51F-C768672B60B6}" dt="2024-04-02T18:32:33.432" v="48" actId="478"/>
          <ac:picMkLst>
            <pc:docMk/>
            <pc:sldMk cId="3549899829" sldId="286"/>
            <ac:picMk id="6" creationId="{6B14E8AD-3135-AC51-EA5B-767708DFD80D}"/>
          </ac:picMkLst>
        </pc:picChg>
      </pc:sldChg>
      <pc:sldChg chg="addSp delSp modSp add mod">
        <pc:chgData name="Guillermo Antonio Perez Roser" userId="1a42dfec-011a-40ff-a000-d7454739c8e3" providerId="ADAL" clId="{0C6EC26A-29ED-4687-A51F-C768672B60B6}" dt="2024-04-02T18:34:52.684" v="57" actId="478"/>
        <pc:sldMkLst>
          <pc:docMk/>
          <pc:sldMk cId="4173993832" sldId="287"/>
        </pc:sldMkLst>
        <pc:spChg chg="del">
          <ac:chgData name="Guillermo Antonio Perez Roser" userId="1a42dfec-011a-40ff-a000-d7454739c8e3" providerId="ADAL" clId="{0C6EC26A-29ED-4687-A51F-C768672B60B6}" dt="2024-04-02T18:34:52.684" v="57" actId="478"/>
          <ac:spMkLst>
            <pc:docMk/>
            <pc:sldMk cId="4173993832" sldId="287"/>
            <ac:spMk id="4" creationId="{2DC151B0-5949-8093-FAC1-4497113A9F59}"/>
          </ac:spMkLst>
        </pc:spChg>
        <pc:picChg chg="del">
          <ac:chgData name="Guillermo Antonio Perez Roser" userId="1a42dfec-011a-40ff-a000-d7454739c8e3" providerId="ADAL" clId="{0C6EC26A-29ED-4687-A51F-C768672B60B6}" dt="2024-04-02T18:33:54.316" v="53" actId="478"/>
          <ac:picMkLst>
            <pc:docMk/>
            <pc:sldMk cId="4173993832" sldId="287"/>
            <ac:picMk id="5" creationId="{A4600795-00D3-5B7D-0476-6BA74CD79BF2}"/>
          </ac:picMkLst>
        </pc:picChg>
        <pc:picChg chg="add mod">
          <ac:chgData name="Guillermo Antonio Perez Roser" userId="1a42dfec-011a-40ff-a000-d7454739c8e3" providerId="ADAL" clId="{0C6EC26A-29ED-4687-A51F-C768672B60B6}" dt="2024-04-02T18:34:46.053" v="56" actId="1076"/>
          <ac:picMkLst>
            <pc:docMk/>
            <pc:sldMk cId="4173993832" sldId="287"/>
            <ac:picMk id="6" creationId="{FCF691D4-FA24-6AFF-3CD6-5AFDD59C7DAF}"/>
          </ac:picMkLst>
        </pc:picChg>
      </pc:sldChg>
      <pc:sldChg chg="delSp add del mod">
        <pc:chgData name="Guillermo Antonio Perez Roser" userId="1a42dfec-011a-40ff-a000-d7454739c8e3" providerId="ADAL" clId="{0C6EC26A-29ED-4687-A51F-C768672B60B6}" dt="2024-04-02T18:37:24.124" v="60" actId="2696"/>
        <pc:sldMkLst>
          <pc:docMk/>
          <pc:sldMk cId="2091143291" sldId="288"/>
        </pc:sldMkLst>
        <pc:picChg chg="del">
          <ac:chgData name="Guillermo Antonio Perez Roser" userId="1a42dfec-011a-40ff-a000-d7454739c8e3" providerId="ADAL" clId="{0C6EC26A-29ED-4687-A51F-C768672B60B6}" dt="2024-04-02T18:35:04.221" v="59" actId="478"/>
          <ac:picMkLst>
            <pc:docMk/>
            <pc:sldMk cId="2091143291" sldId="288"/>
            <ac:picMk id="6" creationId="{FCF691D4-FA24-6AFF-3CD6-5AFDD59C7DAF}"/>
          </ac:picMkLst>
        </pc:picChg>
      </pc:sldChg>
      <pc:sldChg chg="delSp modSp add mod">
        <pc:chgData name="Guillermo Antonio Perez Roser" userId="1a42dfec-011a-40ff-a000-d7454739c8e3" providerId="ADAL" clId="{0C6EC26A-29ED-4687-A51F-C768672B60B6}" dt="2024-04-02T18:41:13.354" v="338" actId="1076"/>
        <pc:sldMkLst>
          <pc:docMk/>
          <pc:sldMk cId="3814245065" sldId="288"/>
        </pc:sldMkLst>
        <pc:spChg chg="del">
          <ac:chgData name="Guillermo Antonio Perez Roser" userId="1a42dfec-011a-40ff-a000-d7454739c8e3" providerId="ADAL" clId="{0C6EC26A-29ED-4687-A51F-C768672B60B6}" dt="2024-04-02T18:41:05.990" v="335" actId="478"/>
          <ac:spMkLst>
            <pc:docMk/>
            <pc:sldMk cId="3814245065" sldId="288"/>
            <ac:spMk id="2" creationId="{C240FE49-E693-4346-825C-0206805241E7}"/>
          </ac:spMkLst>
        </pc:spChg>
        <pc:picChg chg="mod">
          <ac:chgData name="Guillermo Antonio Perez Roser" userId="1a42dfec-011a-40ff-a000-d7454739c8e3" providerId="ADAL" clId="{0C6EC26A-29ED-4687-A51F-C768672B60B6}" dt="2024-04-02T18:41:13.354" v="338" actId="1076"/>
          <ac:picMkLst>
            <pc:docMk/>
            <pc:sldMk cId="3814245065" sldId="288"/>
            <ac:picMk id="4" creationId="{BE554F50-5AF6-0E7C-86D0-F3BF2CFD2610}"/>
          </ac:picMkLst>
        </pc:picChg>
        <pc:picChg chg="mod">
          <ac:chgData name="Guillermo Antonio Perez Roser" userId="1a42dfec-011a-40ff-a000-d7454739c8e3" providerId="ADAL" clId="{0C6EC26A-29ED-4687-A51F-C768672B60B6}" dt="2024-04-02T18:41:10.458" v="337" actId="1076"/>
          <ac:picMkLst>
            <pc:docMk/>
            <pc:sldMk cId="3814245065" sldId="288"/>
            <ac:picMk id="5" creationId="{9815145C-F2A6-807A-9B1F-9DB37907C38E}"/>
          </ac:picMkLst>
        </pc:picChg>
      </pc:sldChg>
      <pc:sldChg chg="addSp delSp modSp add mod">
        <pc:chgData name="Guillermo Antonio Perez Roser" userId="1a42dfec-011a-40ff-a000-d7454739c8e3" providerId="ADAL" clId="{0C6EC26A-29ED-4687-A51F-C768672B60B6}" dt="2024-04-05T13:39:12.681" v="534" actId="20577"/>
        <pc:sldMkLst>
          <pc:docMk/>
          <pc:sldMk cId="964249735" sldId="289"/>
        </pc:sldMkLst>
        <pc:spChg chg="mod">
          <ac:chgData name="Guillermo Antonio Perez Roser" userId="1a42dfec-011a-40ff-a000-d7454739c8e3" providerId="ADAL" clId="{0C6EC26A-29ED-4687-A51F-C768672B60B6}" dt="2024-04-05T13:39:12.681" v="534" actId="20577"/>
          <ac:spMkLst>
            <pc:docMk/>
            <pc:sldMk cId="964249735" sldId="289"/>
            <ac:spMk id="2" creationId="{EF597A05-8046-5CA4-CE7E-BB8F2A637C16}"/>
          </ac:spMkLst>
        </pc:spChg>
        <pc:picChg chg="add mod">
          <ac:chgData name="Guillermo Antonio Perez Roser" userId="1a42dfec-011a-40ff-a000-d7454739c8e3" providerId="ADAL" clId="{0C6EC26A-29ED-4687-A51F-C768672B60B6}" dt="2024-04-05T13:38:56.472" v="510" actId="14100"/>
          <ac:picMkLst>
            <pc:docMk/>
            <pc:sldMk cId="964249735" sldId="289"/>
            <ac:picMk id="4" creationId="{C16DDA1D-3374-A7F6-3311-DB3E855D369C}"/>
          </ac:picMkLst>
        </pc:picChg>
        <pc:picChg chg="del">
          <ac:chgData name="Guillermo Antonio Perez Roser" userId="1a42dfec-011a-40ff-a000-d7454739c8e3" providerId="ADAL" clId="{0C6EC26A-29ED-4687-A51F-C768672B60B6}" dt="2024-04-05T13:36:53.416" v="507" actId="478"/>
          <ac:picMkLst>
            <pc:docMk/>
            <pc:sldMk cId="964249735" sldId="289"/>
            <ac:picMk id="6" creationId="{FCF691D4-FA24-6AFF-3CD6-5AFDD59C7DAF}"/>
          </ac:picMkLst>
        </pc:picChg>
      </pc:sldChg>
      <pc:sldChg chg="addSp delSp modSp add mod">
        <pc:chgData name="Guillermo Antonio Perez Roser" userId="1a42dfec-011a-40ff-a000-d7454739c8e3" providerId="ADAL" clId="{0C6EC26A-29ED-4687-A51F-C768672B60B6}" dt="2024-04-05T13:48:32.555" v="981" actId="14826"/>
        <pc:sldMkLst>
          <pc:docMk/>
          <pc:sldMk cId="1245701955" sldId="290"/>
        </pc:sldMkLst>
        <pc:spChg chg="mod">
          <ac:chgData name="Guillermo Antonio Perez Roser" userId="1a42dfec-011a-40ff-a000-d7454739c8e3" providerId="ADAL" clId="{0C6EC26A-29ED-4687-A51F-C768672B60B6}" dt="2024-04-05T13:48:14.500" v="978" actId="20577"/>
          <ac:spMkLst>
            <pc:docMk/>
            <pc:sldMk cId="1245701955" sldId="290"/>
            <ac:spMk id="20" creationId="{4B56FF2E-DED1-427F-98D1-474FF57D6819}"/>
          </ac:spMkLst>
        </pc:spChg>
        <pc:picChg chg="del">
          <ac:chgData name="Guillermo Antonio Perez Roser" userId="1a42dfec-011a-40ff-a000-d7454739c8e3" providerId="ADAL" clId="{0C6EC26A-29ED-4687-A51F-C768672B60B6}" dt="2024-04-05T13:42:26.203" v="894" actId="478"/>
          <ac:picMkLst>
            <pc:docMk/>
            <pc:sldMk cId="1245701955" sldId="290"/>
            <ac:picMk id="2" creationId="{8A33D3D7-B9E8-CE24-DCF8-56907EA5BDDB}"/>
          </ac:picMkLst>
        </pc:picChg>
        <pc:picChg chg="del mod">
          <ac:chgData name="Guillermo Antonio Perez Roser" userId="1a42dfec-011a-40ff-a000-d7454739c8e3" providerId="ADAL" clId="{0C6EC26A-29ED-4687-A51F-C768672B60B6}" dt="2024-04-05T13:42:30.824" v="897" actId="478"/>
          <ac:picMkLst>
            <pc:docMk/>
            <pc:sldMk cId="1245701955" sldId="290"/>
            <ac:picMk id="3" creationId="{66D89260-0003-3208-3BF6-0AD1E7DDF92F}"/>
          </ac:picMkLst>
        </pc:picChg>
        <pc:picChg chg="add mod">
          <ac:chgData name="Guillermo Antonio Perez Roser" userId="1a42dfec-011a-40ff-a000-d7454739c8e3" providerId="ADAL" clId="{0C6EC26A-29ED-4687-A51F-C768672B60B6}" dt="2024-04-05T13:48:01.079" v="942" actId="1076"/>
          <ac:picMkLst>
            <pc:docMk/>
            <pc:sldMk cId="1245701955" sldId="290"/>
            <ac:picMk id="4" creationId="{52B402F4-5AC9-9D3F-DD10-5EC010A160E9}"/>
          </ac:picMkLst>
        </pc:picChg>
        <pc:picChg chg="add mod">
          <ac:chgData name="Guillermo Antonio Perez Roser" userId="1a42dfec-011a-40ff-a000-d7454739c8e3" providerId="ADAL" clId="{0C6EC26A-29ED-4687-A51F-C768672B60B6}" dt="2024-04-05T13:48:32.555" v="981" actId="14826"/>
          <ac:picMkLst>
            <pc:docMk/>
            <pc:sldMk cId="1245701955" sldId="290"/>
            <ac:picMk id="5" creationId="{5DEC0E6A-F745-178E-9C39-F97087F5D87F}"/>
          </ac:picMkLst>
        </pc:picChg>
        <pc:picChg chg="mod">
          <ac:chgData name="Guillermo Antonio Perez Roser" userId="1a42dfec-011a-40ff-a000-d7454739c8e3" providerId="ADAL" clId="{0C6EC26A-29ED-4687-A51F-C768672B60B6}" dt="2024-04-05T13:45:28.013" v="940" actId="14100"/>
          <ac:picMkLst>
            <pc:docMk/>
            <pc:sldMk cId="1245701955" sldId="290"/>
            <ac:picMk id="10" creationId="{5F98D5DD-9B10-7855-3FD3-C5DB21D28BCD}"/>
          </ac:picMkLst>
        </pc:picChg>
        <pc:picChg chg="del">
          <ac:chgData name="Guillermo Antonio Perez Roser" userId="1a42dfec-011a-40ff-a000-d7454739c8e3" providerId="ADAL" clId="{0C6EC26A-29ED-4687-A51F-C768672B60B6}" dt="2024-04-05T13:42:28.089" v="895" actId="478"/>
          <ac:picMkLst>
            <pc:docMk/>
            <pc:sldMk cId="1245701955" sldId="290"/>
            <ac:picMk id="11" creationId="{33279773-0444-778B-19A6-859CD9E73E4A}"/>
          </ac:picMkLst>
        </pc:picChg>
      </pc:sldChg>
      <pc:sldChg chg="addSp modSp add mod">
        <pc:chgData name="Guillermo Antonio Perez Roser" userId="1a42dfec-011a-40ff-a000-d7454739c8e3" providerId="ADAL" clId="{0C6EC26A-29ED-4687-A51F-C768672B60B6}" dt="2024-04-05T13:50:59.263" v="1052" actId="20577"/>
        <pc:sldMkLst>
          <pc:docMk/>
          <pc:sldMk cId="2427589368" sldId="291"/>
        </pc:sldMkLst>
        <pc:spChg chg="mod">
          <ac:chgData name="Guillermo Antonio Perez Roser" userId="1a42dfec-011a-40ff-a000-d7454739c8e3" providerId="ADAL" clId="{0C6EC26A-29ED-4687-A51F-C768672B60B6}" dt="2024-04-05T13:50:59.263" v="1052" actId="20577"/>
          <ac:spMkLst>
            <pc:docMk/>
            <pc:sldMk cId="2427589368" sldId="291"/>
            <ac:spMk id="7" creationId="{044C6795-59DE-6431-9730-FDC74AD9A8B6}"/>
          </ac:spMkLst>
        </pc:spChg>
        <pc:spChg chg="mod">
          <ac:chgData name="Guillermo Antonio Perez Roser" userId="1a42dfec-011a-40ff-a000-d7454739c8e3" providerId="ADAL" clId="{0C6EC26A-29ED-4687-A51F-C768672B60B6}" dt="2024-04-05T13:50:33.384" v="1023" actId="20577"/>
          <ac:spMkLst>
            <pc:docMk/>
            <pc:sldMk cId="2427589368" sldId="291"/>
            <ac:spMk id="20" creationId="{4B56FF2E-DED1-427F-98D1-474FF57D6819}"/>
          </ac:spMkLst>
        </pc:spChg>
        <pc:picChg chg="add mod">
          <ac:chgData name="Guillermo Antonio Perez Roser" userId="1a42dfec-011a-40ff-a000-d7454739c8e3" providerId="ADAL" clId="{0C6EC26A-29ED-4687-A51F-C768672B60B6}" dt="2024-04-05T13:50:20.753" v="995" actId="14100"/>
          <ac:picMkLst>
            <pc:docMk/>
            <pc:sldMk cId="2427589368" sldId="291"/>
            <ac:picMk id="2" creationId="{A0AA1D1D-3A99-D61A-3F3F-4E6A891C31B0}"/>
          </ac:picMkLst>
        </pc:picChg>
        <pc:picChg chg="mod">
          <ac:chgData name="Guillermo Antonio Perez Roser" userId="1a42dfec-011a-40ff-a000-d7454739c8e3" providerId="ADAL" clId="{0C6EC26A-29ED-4687-A51F-C768672B60B6}" dt="2024-04-05T13:49:33.047" v="985" actId="1076"/>
          <ac:picMkLst>
            <pc:docMk/>
            <pc:sldMk cId="2427589368" sldId="291"/>
            <ac:picMk id="4" creationId="{8AF60AC4-0009-F814-BA85-D1D897FAC63B}"/>
          </ac:picMkLst>
        </pc:picChg>
        <pc:picChg chg="mod">
          <ac:chgData name="Guillermo Antonio Perez Roser" userId="1a42dfec-011a-40ff-a000-d7454739c8e3" providerId="ADAL" clId="{0C6EC26A-29ED-4687-A51F-C768672B60B6}" dt="2024-04-05T13:49:59.904" v="990" actId="1076"/>
          <ac:picMkLst>
            <pc:docMk/>
            <pc:sldMk cId="2427589368" sldId="291"/>
            <ac:picMk id="5" creationId="{31ED3EF0-EAE3-176E-05AF-55F2FAA47F47}"/>
          </ac:picMkLst>
        </pc:picChg>
        <pc:picChg chg="mod">
          <ac:chgData name="Guillermo Antonio Perez Roser" userId="1a42dfec-011a-40ff-a000-d7454739c8e3" providerId="ADAL" clId="{0C6EC26A-29ED-4687-A51F-C768672B60B6}" dt="2024-04-05T13:50:46.708" v="1024" actId="14826"/>
          <ac:picMkLst>
            <pc:docMk/>
            <pc:sldMk cId="2427589368" sldId="291"/>
            <ac:picMk id="6" creationId="{F24CBDD4-6825-8E87-5ED3-946C20F43309}"/>
          </ac:picMkLst>
        </pc:picChg>
      </pc:sldChg>
    </pc:docChg>
  </pc:docChgLst>
  <pc:docChgLst>
    <pc:chgData name="Guillermo Antonio Perez Roser" userId="1a42dfec-011a-40ff-a000-d7454739c8e3" providerId="ADAL" clId="{431F97C5-6C7B-4279-8C32-2604939F6FC5}"/>
    <pc:docChg chg="undo custSel addSld delSld modSld">
      <pc:chgData name="Guillermo Antonio Perez Roser" userId="1a42dfec-011a-40ff-a000-d7454739c8e3" providerId="ADAL" clId="{431F97C5-6C7B-4279-8C32-2604939F6FC5}" dt="2024-03-21T22:14:00.302" v="140" actId="208"/>
      <pc:docMkLst>
        <pc:docMk/>
      </pc:docMkLst>
      <pc:sldChg chg="del">
        <pc:chgData name="Guillermo Antonio Perez Roser" userId="1a42dfec-011a-40ff-a000-d7454739c8e3" providerId="ADAL" clId="{431F97C5-6C7B-4279-8C32-2604939F6FC5}" dt="2024-03-21T22:09:02.418" v="0" actId="47"/>
        <pc:sldMkLst>
          <pc:docMk/>
          <pc:sldMk cId="853279415" sldId="262"/>
        </pc:sldMkLst>
      </pc:sldChg>
      <pc:sldChg chg="addSp delSp modSp mod">
        <pc:chgData name="Guillermo Antonio Perez Roser" userId="1a42dfec-011a-40ff-a000-d7454739c8e3" providerId="ADAL" clId="{431F97C5-6C7B-4279-8C32-2604939F6FC5}" dt="2024-03-21T22:14:00.302" v="140" actId="208"/>
        <pc:sldMkLst>
          <pc:docMk/>
          <pc:sldMk cId="668695436" sldId="275"/>
        </pc:sldMkLst>
        <pc:spChg chg="mod">
          <ac:chgData name="Guillermo Antonio Perez Roser" userId="1a42dfec-011a-40ff-a000-d7454739c8e3" providerId="ADAL" clId="{431F97C5-6C7B-4279-8C32-2604939F6FC5}" dt="2024-03-21T22:12:49.753" v="131" actId="20577"/>
          <ac:spMkLst>
            <pc:docMk/>
            <pc:sldMk cId="668695436" sldId="275"/>
            <ac:spMk id="2" creationId="{C240FE49-E693-4346-825C-0206805241E7}"/>
          </ac:spMkLst>
        </pc:spChg>
        <pc:picChg chg="del">
          <ac:chgData name="Guillermo Antonio Perez Roser" userId="1a42dfec-011a-40ff-a000-d7454739c8e3" providerId="ADAL" clId="{431F97C5-6C7B-4279-8C32-2604939F6FC5}" dt="2024-03-21T22:13:00.349" v="132" actId="478"/>
          <ac:picMkLst>
            <pc:docMk/>
            <pc:sldMk cId="668695436" sldId="275"/>
            <ac:picMk id="3" creationId="{2CE93090-60E2-E41F-563E-E799B0908F1F}"/>
          </ac:picMkLst>
        </pc:picChg>
        <pc:picChg chg="add mod">
          <ac:chgData name="Guillermo Antonio Perez Roser" userId="1a42dfec-011a-40ff-a000-d7454739c8e3" providerId="ADAL" clId="{431F97C5-6C7B-4279-8C32-2604939F6FC5}" dt="2024-03-21T22:13:27.594" v="135" actId="14100"/>
          <ac:picMkLst>
            <pc:docMk/>
            <pc:sldMk cId="668695436" sldId="275"/>
            <ac:picMk id="4" creationId="{BE554F50-5AF6-0E7C-86D0-F3BF2CFD2610}"/>
          </ac:picMkLst>
        </pc:picChg>
        <pc:picChg chg="add mod">
          <ac:chgData name="Guillermo Antonio Perez Roser" userId="1a42dfec-011a-40ff-a000-d7454739c8e3" providerId="ADAL" clId="{431F97C5-6C7B-4279-8C32-2604939F6FC5}" dt="2024-03-21T22:14:00.302" v="140" actId="208"/>
          <ac:picMkLst>
            <pc:docMk/>
            <pc:sldMk cId="668695436" sldId="275"/>
            <ac:picMk id="5" creationId="{9815145C-F2A6-807A-9B1F-9DB37907C38E}"/>
          </ac:picMkLst>
        </pc:picChg>
      </pc:sldChg>
      <pc:sldChg chg="modSp mod">
        <pc:chgData name="Guillermo Antonio Perez Roser" userId="1a42dfec-011a-40ff-a000-d7454739c8e3" providerId="ADAL" clId="{431F97C5-6C7B-4279-8C32-2604939F6FC5}" dt="2024-03-21T22:09:17.206" v="1" actId="1076"/>
        <pc:sldMkLst>
          <pc:docMk/>
          <pc:sldMk cId="1414195404" sldId="282"/>
        </pc:sldMkLst>
        <pc:picChg chg="mod">
          <ac:chgData name="Guillermo Antonio Perez Roser" userId="1a42dfec-011a-40ff-a000-d7454739c8e3" providerId="ADAL" clId="{431F97C5-6C7B-4279-8C32-2604939F6FC5}" dt="2024-03-21T22:09:17.206" v="1" actId="1076"/>
          <ac:picMkLst>
            <pc:docMk/>
            <pc:sldMk cId="1414195404" sldId="282"/>
            <ac:picMk id="11" creationId="{33279773-0444-778B-19A6-859CD9E73E4A}"/>
          </ac:picMkLst>
        </pc:picChg>
      </pc:sldChg>
      <pc:sldChg chg="addSp delSp modSp add mod">
        <pc:chgData name="Guillermo Antonio Perez Roser" userId="1a42dfec-011a-40ff-a000-d7454739c8e3" providerId="ADAL" clId="{431F97C5-6C7B-4279-8C32-2604939F6FC5}" dt="2024-03-21T22:11:45.482" v="74" actId="14100"/>
        <pc:sldMkLst>
          <pc:docMk/>
          <pc:sldMk cId="3540910487" sldId="283"/>
        </pc:sldMkLst>
        <pc:spChg chg="mod">
          <ac:chgData name="Guillermo Antonio Perez Roser" userId="1a42dfec-011a-40ff-a000-d7454739c8e3" providerId="ADAL" clId="{431F97C5-6C7B-4279-8C32-2604939F6FC5}" dt="2024-03-21T22:11:22.207" v="70" actId="20577"/>
          <ac:spMkLst>
            <pc:docMk/>
            <pc:sldMk cId="3540910487" sldId="283"/>
            <ac:spMk id="7" creationId="{044C6795-59DE-6431-9730-FDC74AD9A8B6}"/>
          </ac:spMkLst>
        </pc:spChg>
        <pc:spChg chg="mod">
          <ac:chgData name="Guillermo Antonio Perez Roser" userId="1a42dfec-011a-40ff-a000-d7454739c8e3" providerId="ADAL" clId="{431F97C5-6C7B-4279-8C32-2604939F6FC5}" dt="2024-03-21T22:09:48.229" v="31" actId="20577"/>
          <ac:spMkLst>
            <pc:docMk/>
            <pc:sldMk cId="3540910487" sldId="283"/>
            <ac:spMk id="20" creationId="{4B56FF2E-DED1-427F-98D1-474FF57D6819}"/>
          </ac:spMkLst>
        </pc:spChg>
        <pc:picChg chg="del">
          <ac:chgData name="Guillermo Antonio Perez Roser" userId="1a42dfec-011a-40ff-a000-d7454739c8e3" providerId="ADAL" clId="{431F97C5-6C7B-4279-8C32-2604939F6FC5}" dt="2024-03-21T22:09:27.697" v="3" actId="478"/>
          <ac:picMkLst>
            <pc:docMk/>
            <pc:sldMk cId="3540910487" sldId="283"/>
            <ac:picMk id="2" creationId="{8A33D3D7-B9E8-CE24-DCF8-56907EA5BDDB}"/>
          </ac:picMkLst>
        </pc:picChg>
        <pc:picChg chg="del">
          <ac:chgData name="Guillermo Antonio Perez Roser" userId="1a42dfec-011a-40ff-a000-d7454739c8e3" providerId="ADAL" clId="{431F97C5-6C7B-4279-8C32-2604939F6FC5}" dt="2024-03-21T22:09:31.880" v="5" actId="478"/>
          <ac:picMkLst>
            <pc:docMk/>
            <pc:sldMk cId="3540910487" sldId="283"/>
            <ac:picMk id="3" creationId="{66D89260-0003-3208-3BF6-0AD1E7DDF92F}"/>
          </ac:picMkLst>
        </pc:picChg>
        <pc:picChg chg="add mod">
          <ac:chgData name="Guillermo Antonio Perez Roser" userId="1a42dfec-011a-40ff-a000-d7454739c8e3" providerId="ADAL" clId="{431F97C5-6C7B-4279-8C32-2604939F6FC5}" dt="2024-03-21T22:10:34.083" v="39" actId="14100"/>
          <ac:picMkLst>
            <pc:docMk/>
            <pc:sldMk cId="3540910487" sldId="283"/>
            <ac:picMk id="4" creationId="{8AF60AC4-0009-F814-BA85-D1D897FAC63B}"/>
          </ac:picMkLst>
        </pc:picChg>
        <pc:picChg chg="add mod">
          <ac:chgData name="Guillermo Antonio Perez Roser" userId="1a42dfec-011a-40ff-a000-d7454739c8e3" providerId="ADAL" clId="{431F97C5-6C7B-4279-8C32-2604939F6FC5}" dt="2024-03-21T22:11:06.994" v="44" actId="1076"/>
          <ac:picMkLst>
            <pc:docMk/>
            <pc:sldMk cId="3540910487" sldId="283"/>
            <ac:picMk id="5" creationId="{31ED3EF0-EAE3-176E-05AF-55F2FAA47F47}"/>
          </ac:picMkLst>
        </pc:picChg>
        <pc:picChg chg="add mod">
          <ac:chgData name="Guillermo Antonio Perez Roser" userId="1a42dfec-011a-40ff-a000-d7454739c8e3" providerId="ADAL" clId="{431F97C5-6C7B-4279-8C32-2604939F6FC5}" dt="2024-03-21T22:11:45.482" v="74" actId="14100"/>
          <ac:picMkLst>
            <pc:docMk/>
            <pc:sldMk cId="3540910487" sldId="283"/>
            <ac:picMk id="6" creationId="{F24CBDD4-6825-8E87-5ED3-946C20F43309}"/>
          </ac:picMkLst>
        </pc:picChg>
        <pc:picChg chg="del">
          <ac:chgData name="Guillermo Antonio Perez Roser" userId="1a42dfec-011a-40ff-a000-d7454739c8e3" providerId="ADAL" clId="{431F97C5-6C7B-4279-8C32-2604939F6FC5}" dt="2024-03-21T22:09:35.869" v="6" actId="478"/>
          <ac:picMkLst>
            <pc:docMk/>
            <pc:sldMk cId="3540910487" sldId="283"/>
            <ac:picMk id="10" creationId="{5F98D5DD-9B10-7855-3FD3-C5DB21D28BCD}"/>
          </ac:picMkLst>
        </pc:picChg>
        <pc:picChg chg="del">
          <ac:chgData name="Guillermo Antonio Perez Roser" userId="1a42dfec-011a-40ff-a000-d7454739c8e3" providerId="ADAL" clId="{431F97C5-6C7B-4279-8C32-2604939F6FC5}" dt="2024-03-21T22:09:29.620" v="4" actId="478"/>
          <ac:picMkLst>
            <pc:docMk/>
            <pc:sldMk cId="3540910487" sldId="283"/>
            <ac:picMk id="11" creationId="{33279773-0444-778B-19A6-859CD9E73E4A}"/>
          </ac:picMkLst>
        </pc:picChg>
        <pc:picChg chg="del">
          <ac:chgData name="Guillermo Antonio Perez Roser" userId="1a42dfec-011a-40ff-a000-d7454739c8e3" providerId="ADAL" clId="{431F97C5-6C7B-4279-8C32-2604939F6FC5}" dt="2024-03-21T22:09:35.869" v="6" actId="478"/>
          <ac:picMkLst>
            <pc:docMk/>
            <pc:sldMk cId="3540910487" sldId="283"/>
            <ac:picMk id="12" creationId="{C366F54E-72E4-FF30-72F7-E5EB1A71B071}"/>
          </ac:picMkLst>
        </pc:picChg>
      </pc:sldChg>
    </pc:docChg>
  </pc:docChgLst>
  <pc:docChgLst>
    <pc:chgData name="Guillermo Antonio Perez Roser" userId="1a42dfec-011a-40ff-a000-d7454739c8e3" providerId="ADAL" clId="{411FB073-CF59-4344-B8C1-A47EC91324EE}"/>
    <pc:docChg chg="addSld modSld">
      <pc:chgData name="Guillermo Antonio Perez Roser" userId="1a42dfec-011a-40ff-a000-d7454739c8e3" providerId="ADAL" clId="{411FB073-CF59-4344-B8C1-A47EC91324EE}" dt="2024-03-26T15:19:39.533" v="77" actId="14826"/>
      <pc:docMkLst>
        <pc:docMk/>
      </pc:docMkLst>
      <pc:sldChg chg="modSp mod">
        <pc:chgData name="Guillermo Antonio Perez Roser" userId="1a42dfec-011a-40ff-a000-d7454739c8e3" providerId="ADAL" clId="{411FB073-CF59-4344-B8C1-A47EC91324EE}" dt="2024-03-26T15:17:34.137" v="64" actId="20577"/>
        <pc:sldMkLst>
          <pc:docMk/>
          <pc:sldMk cId="668695436" sldId="275"/>
        </pc:sldMkLst>
        <pc:spChg chg="mod">
          <ac:chgData name="Guillermo Antonio Perez Roser" userId="1a42dfec-011a-40ff-a000-d7454739c8e3" providerId="ADAL" clId="{411FB073-CF59-4344-B8C1-A47EC91324EE}" dt="2024-03-26T15:17:34.137" v="64" actId="20577"/>
          <ac:spMkLst>
            <pc:docMk/>
            <pc:sldMk cId="668695436" sldId="275"/>
            <ac:spMk id="2" creationId="{C240FE49-E693-4346-825C-0206805241E7}"/>
          </ac:spMkLst>
        </pc:spChg>
        <pc:spChg chg="mod">
          <ac:chgData name="Guillermo Antonio Perez Roser" userId="1a42dfec-011a-40ff-a000-d7454739c8e3" providerId="ADAL" clId="{411FB073-CF59-4344-B8C1-A47EC91324EE}" dt="2024-03-26T15:15:56.508" v="1" actId="20577"/>
          <ac:spMkLst>
            <pc:docMk/>
            <pc:sldMk cId="668695436" sldId="275"/>
            <ac:spMk id="7" creationId="{86BE915C-24CD-4BA0-BB47-4153ECB1FFB4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53.766" v="68" actId="20577"/>
        <pc:sldMkLst>
          <pc:docMk/>
          <pc:sldMk cId="266563427" sldId="280"/>
        </pc:sldMkLst>
        <pc:spChg chg="mod">
          <ac:chgData name="Guillermo Antonio Perez Roser" userId="1a42dfec-011a-40ff-a000-d7454739c8e3" providerId="ADAL" clId="{411FB073-CF59-4344-B8C1-A47EC91324EE}" dt="2024-03-26T15:17:53.766" v="68" actId="20577"/>
          <ac:spMkLst>
            <pc:docMk/>
            <pc:sldMk cId="266563427" sldId="280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41.617" v="66" actId="20577"/>
        <pc:sldMkLst>
          <pc:docMk/>
          <pc:sldMk cId="3786300408" sldId="281"/>
        </pc:sldMkLst>
        <pc:spChg chg="mod">
          <ac:chgData name="Guillermo Antonio Perez Roser" userId="1a42dfec-011a-40ff-a000-d7454739c8e3" providerId="ADAL" clId="{411FB073-CF59-4344-B8C1-A47EC91324EE}" dt="2024-03-26T15:17:41.617" v="66" actId="20577"/>
          <ac:spMkLst>
            <pc:docMk/>
            <pc:sldMk cId="3786300408" sldId="281"/>
            <ac:spMk id="7" creationId="{4FEC8510-7CA6-4C3B-8CD5-6C6EA0F4B2D9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8:24.224" v="73" actId="20577"/>
        <pc:sldMkLst>
          <pc:docMk/>
          <pc:sldMk cId="1414195404" sldId="282"/>
        </pc:sldMkLst>
        <pc:spChg chg="mod">
          <ac:chgData name="Guillermo Antonio Perez Roser" userId="1a42dfec-011a-40ff-a000-d7454739c8e3" providerId="ADAL" clId="{411FB073-CF59-4344-B8C1-A47EC91324EE}" dt="2024-03-26T15:18:24.224" v="73" actId="20577"/>
          <ac:spMkLst>
            <pc:docMk/>
            <pc:sldMk cId="1414195404" sldId="282"/>
            <ac:spMk id="16" creationId="{6C07E873-78AA-40AF-B7CA-114FBDC0B942}"/>
          </ac:spMkLst>
        </pc:spChg>
      </pc:sldChg>
      <pc:sldChg chg="modSp mod">
        <pc:chgData name="Guillermo Antonio Perez Roser" userId="1a42dfec-011a-40ff-a000-d7454739c8e3" providerId="ADAL" clId="{411FB073-CF59-4344-B8C1-A47EC91324EE}" dt="2024-03-26T15:17:59.879" v="70" actId="20577"/>
        <pc:sldMkLst>
          <pc:docMk/>
          <pc:sldMk cId="3540910487" sldId="283"/>
        </pc:sldMkLst>
        <pc:spChg chg="mod">
          <ac:chgData name="Guillermo Antonio Perez Roser" userId="1a42dfec-011a-40ff-a000-d7454739c8e3" providerId="ADAL" clId="{411FB073-CF59-4344-B8C1-A47EC91324EE}" dt="2024-03-26T15:17:59.879" v="70" actId="20577"/>
          <ac:spMkLst>
            <pc:docMk/>
            <pc:sldMk cId="3540910487" sldId="283"/>
            <ac:spMk id="16" creationId="{6C07E873-78AA-40AF-B7CA-114FBDC0B942}"/>
          </ac:spMkLst>
        </pc:spChg>
      </pc:sldChg>
      <pc:sldChg chg="modSp add">
        <pc:chgData name="Guillermo Antonio Perez Roser" userId="1a42dfec-011a-40ff-a000-d7454739c8e3" providerId="ADAL" clId="{411FB073-CF59-4344-B8C1-A47EC91324EE}" dt="2024-03-26T15:19:39.533" v="77" actId="14826"/>
        <pc:sldMkLst>
          <pc:docMk/>
          <pc:sldMk cId="520249924" sldId="284"/>
        </pc:sldMkLst>
        <pc:picChg chg="mod">
          <ac:chgData name="Guillermo Antonio Perez Roser" userId="1a42dfec-011a-40ff-a000-d7454739c8e3" providerId="ADAL" clId="{411FB073-CF59-4344-B8C1-A47EC91324EE}" dt="2024-03-26T15:19:27.743" v="76" actId="14826"/>
          <ac:picMkLst>
            <pc:docMk/>
            <pc:sldMk cId="520249924" sldId="284"/>
            <ac:picMk id="4" creationId="{8AF60AC4-0009-F814-BA85-D1D897FAC63B}"/>
          </ac:picMkLst>
        </pc:picChg>
        <pc:picChg chg="mod">
          <ac:chgData name="Guillermo Antonio Perez Roser" userId="1a42dfec-011a-40ff-a000-d7454739c8e3" providerId="ADAL" clId="{411FB073-CF59-4344-B8C1-A47EC91324EE}" dt="2024-03-26T15:19:13.464" v="75" actId="14826"/>
          <ac:picMkLst>
            <pc:docMk/>
            <pc:sldMk cId="520249924" sldId="284"/>
            <ac:picMk id="5" creationId="{31ED3EF0-EAE3-176E-05AF-55F2FAA47F47}"/>
          </ac:picMkLst>
        </pc:picChg>
        <pc:picChg chg="mod">
          <ac:chgData name="Guillermo Antonio Perez Roser" userId="1a42dfec-011a-40ff-a000-d7454739c8e3" providerId="ADAL" clId="{411FB073-CF59-4344-B8C1-A47EC91324EE}" dt="2024-03-26T15:19:39.533" v="77" actId="14826"/>
          <ac:picMkLst>
            <pc:docMk/>
            <pc:sldMk cId="520249924" sldId="284"/>
            <ac:picMk id="6" creationId="{F24CBDD4-6825-8E87-5ED3-946C20F4330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DE8F55E-3564-59E0-6AB4-0A68F59932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2C491CA-AD82-21DA-B6AF-104C3C64927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5CE21-4FFD-43E4-9BE1-44B69E389DE4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4018EA8-D50D-6048-06A1-98CC923A5F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F885154-3EB1-CC47-4591-C970E8A909C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897CF-0428-44F3-9C91-0685A4FB6E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0061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6805B226-F693-E23A-0AC6-0487A3BCF4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8100"/>
            <a:ext cx="12191733" cy="68581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5255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F03094B-3B2A-4C1A-84F1-903486D2D07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53"/>
          <a:stretch/>
        </p:blipFill>
        <p:spPr>
          <a:xfrm>
            <a:off x="0" y="-298"/>
            <a:ext cx="8710863" cy="685829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276ACC1-43A0-0540-BC98-75F5775B01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81" y="2393132"/>
            <a:ext cx="2071437" cy="207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6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04368642-CA8F-1AFD-5E65-49E9D5ADA2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201D2B-7635-B428-D717-5BAA3AF3AB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1564"/>
          <a:stretch/>
        </p:blipFill>
        <p:spPr>
          <a:xfrm>
            <a:off x="2176" y="-149"/>
            <a:ext cx="9562929" cy="685829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01892EA-2EAB-5840-A4F1-C03E65DCAE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5" y="-256670"/>
            <a:ext cx="1893361" cy="146305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6BBF013-0F8C-7745-B902-F87CAFADF984}"/>
              </a:ext>
            </a:extLst>
          </p:cNvPr>
          <p:cNvSpPr txBox="1"/>
          <p:nvPr userDrawn="1"/>
        </p:nvSpPr>
        <p:spPr>
          <a:xfrm>
            <a:off x="5302353" y="6639446"/>
            <a:ext cx="158729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050" b="1" dirty="0" err="1">
                <a:solidFill>
                  <a:schemeClr val="bg1"/>
                </a:solidFill>
                <a:latin typeface="Helvetica" pitchFamily="2" charset="0"/>
              </a:rPr>
              <a:t>www.aerocivil.gov.co</a:t>
            </a:r>
            <a:endParaRPr lang="es-CO" sz="1050" b="1" dirty="0">
              <a:solidFill>
                <a:schemeClr val="bg1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20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E713BEAB-98DB-0FE0-0F72-8DEED8E597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7" y="-149"/>
            <a:ext cx="12192000" cy="685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7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" y="-148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7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6693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57333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1424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2749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96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2666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8054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2265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A6FAC-9192-436B-870E-80DDE60983C7}" type="datetimeFigureOut">
              <a:rPr lang="es-CO" smtClean="0"/>
              <a:t>5/04/2024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2606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0" r:id="rId3"/>
    <p:sldLayoutId id="2147483651" r:id="rId4"/>
    <p:sldLayoutId id="2147483650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09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270" y="1272209"/>
            <a:ext cx="8560904" cy="1999801"/>
          </a:xfrm>
        </p:spPr>
        <p:txBody>
          <a:bodyPr>
            <a:normAutofit fontScale="90000"/>
          </a:bodyPr>
          <a:lstStyle/>
          <a:p>
            <a: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  <a:t>AEROPUERTO ALFREDO VASQUEZ COBO</a:t>
            </a:r>
            <a:b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</a:br>
            <a:r>
              <a:rPr lang="es-CO" sz="4800" b="1" dirty="0">
                <a:solidFill>
                  <a:srgbClr val="E6EFFD"/>
                </a:solidFill>
                <a:latin typeface="Berlin Sans FB" panose="020E0602020502020306" pitchFamily="34" charset="0"/>
                <a:cs typeface="Arial" panose="020B0604020202020204" pitchFamily="34" charset="0"/>
              </a:rPr>
              <a:t>LETICIA - AMAZONAS</a:t>
            </a:r>
            <a:endParaRPr lang="es-CO" sz="4800" b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3" name="Título 3">
            <a:extLst>
              <a:ext uri="{FF2B5EF4-FFF2-40B4-BE49-F238E27FC236}">
                <a16:creationId xmlns:a16="http://schemas.microsoft.com/office/drawing/2014/main" id="{212F09D2-2DDB-4435-AF9A-9917053277DF}"/>
              </a:ext>
            </a:extLst>
          </p:cNvPr>
          <p:cNvSpPr txBox="1">
            <a:spLocks/>
          </p:cNvSpPr>
          <p:nvPr/>
        </p:nvSpPr>
        <p:spPr>
          <a:xfrm>
            <a:off x="119270" y="3569425"/>
            <a:ext cx="8560904" cy="19998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4800" b="1" dirty="0">
                <a:solidFill>
                  <a:srgbClr val="E6EFFD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Unidad Administrativa Especial de Aeronáutica Civil</a:t>
            </a:r>
          </a:p>
        </p:txBody>
      </p:sp>
    </p:spTree>
    <p:extLst>
      <p:ext uri="{BB962C8B-B14F-4D97-AF65-F5344CB8AC3E}">
        <p14:creationId xmlns:p14="http://schemas.microsoft.com/office/powerpoint/2010/main" val="1482975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2.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Recursos del proyecto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E82B86B-BF87-4C50-401B-E55B8BA70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126" y="1011891"/>
            <a:ext cx="8143875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40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5)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952634" y="1094857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PROGRAMACION ETAPA PRECONSTRUCCION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C151B0-5949-8093-FAC1-4497113A9F59}"/>
              </a:ext>
            </a:extLst>
          </p:cNvPr>
          <p:cNvSpPr txBox="1"/>
          <p:nvPr/>
        </p:nvSpPr>
        <p:spPr>
          <a:xfrm>
            <a:off x="1769723" y="5851726"/>
            <a:ext cx="8652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b="1" dirty="0"/>
              <a:t>* Nota: El proyecto se encuentra en el período de 4 meses para apropiación de diseños por parte del Contratista</a:t>
            </a:r>
            <a:endParaRPr lang="es-CO" sz="16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D15A92A-78E8-9DBD-EC75-D33AEEB99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998" y="1657295"/>
            <a:ext cx="7592485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00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5)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952634" y="1094857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PROGRAMACION ETAPA CONSTRUCCION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C151B0-5949-8093-FAC1-4497113A9F59}"/>
              </a:ext>
            </a:extLst>
          </p:cNvPr>
          <p:cNvSpPr txBox="1"/>
          <p:nvPr/>
        </p:nvSpPr>
        <p:spPr>
          <a:xfrm>
            <a:off x="1769723" y="5851726"/>
            <a:ext cx="8652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b="1" dirty="0"/>
              <a:t>* Nota: El proyecto se encuentra en el período de 4 meses para apropiación de diseños por parte del Contratista</a:t>
            </a:r>
            <a:endParaRPr lang="es-CO" sz="16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B14E8AD-3135-AC51-EA5B-767708DFD8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98"/>
          <a:stretch/>
        </p:blipFill>
        <p:spPr>
          <a:xfrm>
            <a:off x="1177041" y="1568547"/>
            <a:ext cx="9061468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595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5)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952634" y="1094857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PROGRAMACION ETAPA CONSTRUCCION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DC151B0-5949-8093-FAC1-4497113A9F59}"/>
              </a:ext>
            </a:extLst>
          </p:cNvPr>
          <p:cNvSpPr txBox="1"/>
          <p:nvPr/>
        </p:nvSpPr>
        <p:spPr>
          <a:xfrm>
            <a:off x="1769723" y="5851726"/>
            <a:ext cx="8652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600" b="1" dirty="0"/>
              <a:t>* Nota: El proyecto se encuentra en el período de 4 meses para apropiación de diseños por parte del Contratista</a:t>
            </a:r>
            <a:endParaRPr lang="es-CO" sz="16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4600795-00D3-5B7D-0476-6BA74CD79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840" y="1741188"/>
            <a:ext cx="9021434" cy="469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99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5)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952634" y="1094857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PROGRAMACION ETAPA CONSTRUCCION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CF691D4-FA24-6AFF-3CD6-5AFDD59C7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754" y="1885756"/>
            <a:ext cx="9040487" cy="27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93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4FEC8510-7CA6-4C3B-8CD5-6C6EA0F4B2D9}"/>
              </a:ext>
            </a:extLst>
          </p:cNvPr>
          <p:cNvSpPr txBox="1"/>
          <p:nvPr/>
        </p:nvSpPr>
        <p:spPr>
          <a:xfrm>
            <a:off x="2096998" y="349783"/>
            <a:ext cx="79980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3. </a:t>
            </a: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Avance del proyecto (Semana 5)</a:t>
            </a:r>
            <a:endParaRPr lang="es-CO" sz="2400" b="1" dirty="0">
              <a:solidFill>
                <a:schemeClr val="bg1"/>
              </a:solidFill>
              <a:latin typeface="Arial Rounded MT Bold" panose="020F07040305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597A05-8046-5CA4-CE7E-BB8F2A637C16}"/>
              </a:ext>
            </a:extLst>
          </p:cNvPr>
          <p:cNvSpPr txBox="1"/>
          <p:nvPr/>
        </p:nvSpPr>
        <p:spPr>
          <a:xfrm>
            <a:off x="952634" y="1094857"/>
            <a:ext cx="9937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Franklin Gothic Book" panose="020B0503020102020204" pitchFamily="34" charset="0"/>
              </a:rPr>
              <a:t>PROGRAMACION DE INVERSIONES (CURVA S)</a:t>
            </a:r>
            <a:endParaRPr lang="es-MX" sz="1600" dirty="0">
              <a:latin typeface="Franklin Gothic Book" panose="020B0503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16DDA1D-3374-A7F6-3311-DB3E855D3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414" y="1942892"/>
            <a:ext cx="10111786" cy="359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49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86BE915C-24CD-4BA0-BB47-4153ECB1FFB4}"/>
              </a:ext>
            </a:extLst>
          </p:cNvPr>
          <p:cNvSpPr txBox="1"/>
          <p:nvPr/>
        </p:nvSpPr>
        <p:spPr>
          <a:xfrm>
            <a:off x="2316000" y="368013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4. Ejecución de actividades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240FE49-E693-4346-825C-0206805241E7}"/>
              </a:ext>
            </a:extLst>
          </p:cNvPr>
          <p:cNvSpPr txBox="1"/>
          <p:nvPr/>
        </p:nvSpPr>
        <p:spPr>
          <a:xfrm>
            <a:off x="765175" y="1673126"/>
            <a:ext cx="1066165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600" dirty="0">
                <a:latin typeface="Franklin Gothic Book" panose="020B0503020102020204" pitchFamily="34" charset="0"/>
              </a:rPr>
              <a:t>A continuación, se relacionan las actividades ejecutadas durante el periodo del informe (semana 5):</a:t>
            </a:r>
          </a:p>
          <a:p>
            <a:pPr algn="just"/>
            <a:endParaRPr lang="es-CO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Se cuenta con Notam aprobado con fecha desde el 21-3-24 hasta el 24-6-24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Se radicó por el contratista lo correspondiente a plan de trabajo (REVISIÓN), plan de calidad (Revisión) Cronograma de obra (APROBADO), hojas de vida de personal (APROBADO), indicadores de gestión e informe de visita (APROBADO) de acuerdo a observaciones de la interventoría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El contratista realizó consulta del diseño hidráulico y la interventoría emitió concepto técnico sobre las características que debe tener en cuenta para el diseño.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El contratista hizo entrega del modelo correspondiente a la valla informativa y fue aprobada por la oficina de prensa para su aprobación e implementación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Interventoría realizó la aprobación de las hojas de vida de los profesionales y contratista presentó hoja de vida de especialista de costos y presupuestos en reemplazo del aprobado anteriormente por interventoría.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El plan de seguridad operacional fue revisado por la aeronáutica e hizo observaciones, las cuales están en proceso de ejecución por parte del contratista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Interventoría aprobó plan de gerencia.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Contratista realizó entrega de Informe técnico de apropiación de diseños el cual está en proceso de revisión por parte de interventoría.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latin typeface="Franklin Gothic Book" panose="020B0503020102020204" pitchFamily="34" charset="0"/>
              </a:rPr>
              <a:t>Interventoría </a:t>
            </a:r>
            <a:r>
              <a:rPr lang="es-MX" sz="1600" dirty="0" err="1">
                <a:latin typeface="Franklin Gothic Book" panose="020B0503020102020204" pitchFamily="34" charset="0"/>
              </a:rPr>
              <a:t>reañlizó</a:t>
            </a:r>
            <a:r>
              <a:rPr lang="es-MX" sz="1600" dirty="0">
                <a:latin typeface="Franklin Gothic Book" panose="020B0503020102020204" pitchFamily="34" charset="0"/>
              </a:rPr>
              <a:t> entrega de Informe para el ANLA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600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5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86BE915C-24CD-4BA0-BB47-4153ECB1FFB4}"/>
              </a:ext>
            </a:extLst>
          </p:cNvPr>
          <p:cNvSpPr txBox="1"/>
          <p:nvPr/>
        </p:nvSpPr>
        <p:spPr>
          <a:xfrm>
            <a:off x="2316000" y="368013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4. Ejecución de actividades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E554F50-5AF6-0E7C-86D0-F3BF2CFD26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698" y="4103329"/>
            <a:ext cx="5246139" cy="135952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815145C-F2A6-807A-9B1F-9DB37907C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912" y="1533547"/>
            <a:ext cx="4266591" cy="21520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4245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Estado actual franjas de seguridad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Estado actual Canales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ADF0CB02-67DA-EA26-EC3B-F8BD246D9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449" y="1320417"/>
            <a:ext cx="2400000" cy="1800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52D40E0-C70F-2AC0-CF19-F55CC80819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76"/>
          <a:stretch/>
        </p:blipFill>
        <p:spPr>
          <a:xfrm>
            <a:off x="4339021" y="1336261"/>
            <a:ext cx="2167785" cy="1800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EC6EA07-8BFF-311C-FBCD-4A67AC33A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3275603"/>
            <a:ext cx="3618068" cy="271355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DBFBB8C-FC0F-5555-DDDB-8F0D44EFF7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4551" y="1115220"/>
            <a:ext cx="2160000" cy="235224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2225E58-DAB3-4998-D2D9-D0653BE06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9252" y="3652317"/>
            <a:ext cx="2910597" cy="218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3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Estado actual ayudas visuales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Estado actual señalización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Imagen 1">
            <a:extLst>
              <a:ext uri="{FF2B5EF4-FFF2-40B4-BE49-F238E27FC236}">
                <a16:creationId xmlns:a16="http://schemas.microsoft.com/office/drawing/2014/main" id="{8A33D3D7-B9E8-CE24-DCF8-56907EA5B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695" y="1115220"/>
            <a:ext cx="2160000" cy="2880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6D89260-0003-3208-3BF6-0AD1E7DDF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305" y="2955265"/>
            <a:ext cx="3840000" cy="2880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F98D5DD-9B10-7855-3FD3-C5DB21D28B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5337">
            <a:off x="8926219" y="1391897"/>
            <a:ext cx="1920494" cy="256065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3279773-0444-778B-19A6-859CD9E73E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3370" y="985115"/>
            <a:ext cx="2400000" cy="1800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366F54E-72E4-FF30-72F7-E5EB1A71B0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5412" y="3671047"/>
            <a:ext cx="24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95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Estado actual sector a construir calle de rodaje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Estado actual señalización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5F98D5DD-9B10-7855-3FD3-C5DB21D28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35823" y="1810082"/>
            <a:ext cx="2449589" cy="161046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366F54E-72E4-FF30-72F7-E5EB1A71B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5412" y="3671047"/>
            <a:ext cx="2400000" cy="1800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2B402F4-5AC9-9D3F-DD10-5EC010A160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5356" y="1669405"/>
            <a:ext cx="3200677" cy="240050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DEC0E6A-F745-178E-9C39-F97087F5D8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0189" y="3074729"/>
            <a:ext cx="3200677" cy="240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01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8AF60AC4-0009-F814-BA85-D1D897FAC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9" y="1116415"/>
            <a:ext cx="3923956" cy="29429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1ED3EF0-EAE3-176E-05AF-55F2FAA47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658" y="2750759"/>
            <a:ext cx="4317859" cy="32383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4CBDD4-6825-8E87-5ED3-946C20F433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444" y="1731818"/>
            <a:ext cx="366389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10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Levantamiento topográfico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8AF60AC4-0009-F814-BA85-D1D897FAC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1529" y="1116415"/>
            <a:ext cx="3923956" cy="29429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1ED3EF0-EAE3-176E-05AF-55F2FAA47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78658" y="2750759"/>
            <a:ext cx="4317858" cy="323839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4CBDD4-6825-8E87-5ED3-946C20F433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09444" y="1797856"/>
            <a:ext cx="3663899" cy="274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49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">
            <a:extLst>
              <a:ext uri="{FF2B5EF4-FFF2-40B4-BE49-F238E27FC236}">
                <a16:creationId xmlns:a16="http://schemas.microsoft.com/office/drawing/2014/main" id="{6C07E873-78AA-40AF-B7CA-114FBDC0B942}"/>
              </a:ext>
            </a:extLst>
          </p:cNvPr>
          <p:cNvSpPr txBox="1"/>
          <p:nvPr/>
        </p:nvSpPr>
        <p:spPr>
          <a:xfrm>
            <a:off x="2315695" y="419224"/>
            <a:ext cx="7560000" cy="461665"/>
          </a:xfrm>
          <a:prstGeom prst="rect">
            <a:avLst/>
          </a:prstGeom>
          <a:solidFill>
            <a:srgbClr val="DA723E"/>
          </a:solidFill>
        </p:spPr>
        <p:txBody>
          <a:bodyPr wrap="square" rtlCol="0">
            <a:spAutoFit/>
          </a:bodyPr>
          <a:lstStyle/>
          <a:p>
            <a:pPr marL="9531">
              <a:spcBef>
                <a:spcPts val="75"/>
              </a:spcBef>
            </a:pPr>
            <a:r>
              <a:rPr lang="es-CO" sz="2400" b="1" spc="-11" dirty="0">
                <a:solidFill>
                  <a:schemeClr val="bg1"/>
                </a:solidFill>
                <a:latin typeface="Arial Rounded MT Bold" panose="020F0704030504030204" pitchFamily="34" charset="0"/>
                <a:ea typeface="+mj-ea"/>
                <a:cs typeface="Arial" panose="020B0604020202020204" pitchFamily="34" charset="0"/>
              </a:rPr>
              <a:t>5. Registro Fotográfico (Semana 5)</a:t>
            </a:r>
            <a:endParaRPr lang="es-CO" sz="2402" b="1" spc="-11" dirty="0">
              <a:solidFill>
                <a:schemeClr val="bg1"/>
              </a:solidFill>
              <a:latin typeface="Arial Rounded MT Bold" panose="020F0704030504030204" pitchFamily="34" charset="0"/>
              <a:ea typeface="+mj-ea"/>
              <a:cs typeface="Calibri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B56FF2E-DED1-427F-98D1-474FF57D6819}"/>
              </a:ext>
            </a:extLst>
          </p:cNvPr>
          <p:cNvSpPr txBox="1"/>
          <p:nvPr/>
        </p:nvSpPr>
        <p:spPr>
          <a:xfrm>
            <a:off x="771529" y="5989154"/>
            <a:ext cx="55518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Sondeos para caracterización</a:t>
            </a:r>
            <a:endParaRPr lang="es-MX" sz="1400" dirty="0">
              <a:latin typeface="Franklin Gothic Book" panose="020B05030201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4C6795-59DE-6431-9730-FDC74AD9A8B6}"/>
              </a:ext>
            </a:extLst>
          </p:cNvPr>
          <p:cNvSpPr txBox="1"/>
          <p:nvPr/>
        </p:nvSpPr>
        <p:spPr>
          <a:xfrm>
            <a:off x="8324481" y="5835265"/>
            <a:ext cx="310242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Franklin Gothic Book" panose="020B0503020102020204" pitchFamily="34" charset="0"/>
              </a:rPr>
              <a:t>Sondeos para caracterización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2E621E42-37BB-7BCF-0065-E9D58C24BDF3}"/>
              </a:ext>
            </a:extLst>
          </p:cNvPr>
          <p:cNvCxnSpPr/>
          <p:nvPr/>
        </p:nvCxnSpPr>
        <p:spPr>
          <a:xfrm>
            <a:off x="7852980" y="985115"/>
            <a:ext cx="0" cy="5157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8AF60AC4-0009-F814-BA85-D1D897FAC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8289" y="985115"/>
            <a:ext cx="2599160" cy="29429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1ED3EF0-EAE3-176E-05AF-55F2FAA47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5683" y="2941961"/>
            <a:ext cx="2886675" cy="286904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4CBDD4-6825-8E87-5ED3-946C20F433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09444" y="1797856"/>
            <a:ext cx="3663898" cy="2747924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0AA1D1D-3A99-D61A-3F3F-4E6A891C31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1755" y="1046991"/>
            <a:ext cx="2360210" cy="293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89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40212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4514</TotalTime>
  <Words>485</Words>
  <Application>Microsoft Office PowerPoint</Application>
  <PresentationFormat>Panorámica</PresentationFormat>
  <Paragraphs>49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Arial Rounded MT Bold</vt:lpstr>
      <vt:lpstr>Berlin Sans FB</vt:lpstr>
      <vt:lpstr>Calibri</vt:lpstr>
      <vt:lpstr>Franklin Gothic Book</vt:lpstr>
      <vt:lpstr>Helvetica</vt:lpstr>
      <vt:lpstr>Tema de Office</vt:lpstr>
      <vt:lpstr>Presentación de PowerPoint</vt:lpstr>
      <vt:lpstr>AEROPUERTO ALFREDO VASQUEZ COBO LETICIA - AMAZONAS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William Camilo  Baracaldo Godoy</dc:creator>
  <cp:lastModifiedBy>Guillermo Antonio Perez Roser</cp:lastModifiedBy>
  <cp:revision>165</cp:revision>
  <cp:lastPrinted>2023-10-07T16:04:50Z</cp:lastPrinted>
  <dcterms:created xsi:type="dcterms:W3CDTF">2023-05-08T00:34:42Z</dcterms:created>
  <dcterms:modified xsi:type="dcterms:W3CDTF">2024-04-05T13:51:04Z</dcterms:modified>
</cp:coreProperties>
</file>