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83" r:id="rId6"/>
    <p:sldMasterId id="2147483648" r:id="rId7"/>
  </p:sldMasterIdLst>
  <p:notesMasterIdLst>
    <p:notesMasterId r:id="rId42"/>
  </p:notesMasterIdLst>
  <p:handoutMasterIdLst>
    <p:handoutMasterId r:id="rId43"/>
  </p:handoutMasterIdLst>
  <p:sldIdLst>
    <p:sldId id="258" r:id="rId8"/>
    <p:sldId id="289" r:id="rId9"/>
    <p:sldId id="312" r:id="rId10"/>
    <p:sldId id="304" r:id="rId11"/>
    <p:sldId id="450" r:id="rId12"/>
    <p:sldId id="685" r:id="rId13"/>
    <p:sldId id="307" r:id="rId14"/>
    <p:sldId id="687" r:id="rId15"/>
    <p:sldId id="309" r:id="rId16"/>
    <p:sldId id="690" r:id="rId17"/>
    <p:sldId id="689" r:id="rId18"/>
    <p:sldId id="510" r:id="rId19"/>
    <p:sldId id="514" r:id="rId20"/>
    <p:sldId id="584" r:id="rId21"/>
    <p:sldId id="583" r:id="rId22"/>
    <p:sldId id="728" r:id="rId23"/>
    <p:sldId id="329" r:id="rId24"/>
    <p:sldId id="359" r:id="rId25"/>
    <p:sldId id="726" r:id="rId26"/>
    <p:sldId id="725" r:id="rId27"/>
    <p:sldId id="724" r:id="rId28"/>
    <p:sldId id="723" r:id="rId29"/>
    <p:sldId id="722" r:id="rId30"/>
    <p:sldId id="721" r:id="rId31"/>
    <p:sldId id="720" r:id="rId32"/>
    <p:sldId id="719" r:id="rId33"/>
    <p:sldId id="718" r:id="rId34"/>
    <p:sldId id="717" r:id="rId35"/>
    <p:sldId id="362" r:id="rId36"/>
    <p:sldId id="363" r:id="rId37"/>
    <p:sldId id="364" r:id="rId38"/>
    <p:sldId id="365" r:id="rId39"/>
    <p:sldId id="729" r:id="rId40"/>
    <p:sldId id="302"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450"/>
            <p14:sldId id="685"/>
            <p14:sldId id="307"/>
            <p14:sldId id="687"/>
            <p14:sldId id="309"/>
            <p14:sldId id="690"/>
            <p14:sldId id="689"/>
            <p14:sldId id="510"/>
            <p14:sldId id="514"/>
            <p14:sldId id="584"/>
            <p14:sldId id="583"/>
            <p14:sldId id="728"/>
            <p14:sldId id="329"/>
            <p14:sldId id="359"/>
            <p14:sldId id="726"/>
            <p14:sldId id="725"/>
            <p14:sldId id="724"/>
            <p14:sldId id="723"/>
            <p14:sldId id="722"/>
            <p14:sldId id="721"/>
            <p14:sldId id="720"/>
            <p14:sldId id="719"/>
            <p14:sldId id="718"/>
            <p14:sldId id="717"/>
            <p14:sldId id="362"/>
            <p14:sldId id="363"/>
            <p14:sldId id="364"/>
            <p14:sldId id="365"/>
            <p14:sldId id="729"/>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B2E0"/>
    <a:srgbClr val="9DC4E7"/>
    <a:srgbClr val="0000FF"/>
    <a:srgbClr val="DB662B"/>
    <a:srgbClr val="000000"/>
    <a:srgbClr val="112D6A"/>
    <a:srgbClr val="E36729"/>
    <a:srgbClr val="B8C0CF"/>
    <a:srgbClr val="ED7D31"/>
    <a:srgbClr val="AFC9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FA8F05-C9FD-4EE3-8FB1-F090D21B5A6B}" v="1" dt="2023-04-18T23:18:00.509"/>
    <p1510:client id="{101489F8-D363-5245-EA87-54E1332DDDD0}" v="9" dt="2023-04-18T23:53:14.972"/>
    <p1510:client id="{D54B0FD2-6CFC-2B91-2D04-5CDD4D3459B1}" v="489" dt="2023-04-19T09:02:58.989"/>
    <p1510:client id="{630B6FD2-F416-34D2-8E55-3A58E12EDF06}" v="1737" dt="2023-04-18T21:49:22.126"/>
    <p1510:client id="{B9D93FCC-3E7F-23A0-BDDA-BEC8F5163C9F}" v="1593" dt="2023-04-18T21:41:28.690"/>
    <p1510:client id="{F7AEF06B-BDBB-4F4D-AF56-F79C2F46B833}" v="2" dt="2023-04-19T05:22:25.964"/>
    <p1510:client id="{E3934A75-4550-B660-3A93-EB411384323D}" v="918" dt="2023-04-18T16:45:00.446"/>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14"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notesMaster" Target="notesMasters/notesMaster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LEONARDO ALFONSO" userId="9592b740-a3f3-4551-a4da-9903b37bf04d" providerId="ADAL" clId="{68FA332F-BDFE-4EFD-99AE-C59FA526399B}"/>
    <pc:docChg chg="undo custSel addSld modSld sldOrd modSection">
      <pc:chgData name="LEONARDO ALFONSO" userId="9592b740-a3f3-4551-a4da-9903b37bf04d" providerId="ADAL" clId="{68FA332F-BDFE-4EFD-99AE-C59FA526399B}" dt="2023-04-05T11:59:33.551" v="3971" actId="478"/>
      <pc:docMkLst>
        <pc:docMk/>
      </pc:docMkLst>
      <pc:sldChg chg="modSp mod">
        <pc:chgData name="LEONARDO ALFONSO" userId="9592b740-a3f3-4551-a4da-9903b37bf04d" providerId="ADAL" clId="{68FA332F-BDFE-4EFD-99AE-C59FA526399B}" dt="2023-03-31T23:58:23.052" v="8" actId="20577"/>
        <pc:sldMkLst>
          <pc:docMk/>
          <pc:sldMk cId="4160248565" sldId="258"/>
        </pc:sldMkLst>
        <pc:spChg chg="mod">
          <ac:chgData name="LEONARDO ALFONSO" userId="9592b740-a3f3-4551-a4da-9903b37bf04d" providerId="ADAL" clId="{68FA332F-BDFE-4EFD-99AE-C59FA526399B}" dt="2023-03-31T23:58:23.052" v="8" actId="20577"/>
          <ac:spMkLst>
            <pc:docMk/>
            <pc:sldMk cId="4160248565" sldId="258"/>
            <ac:spMk id="7" creationId="{8801B824-1C40-4361-8207-0EAD240262BA}"/>
          </ac:spMkLst>
        </pc:spChg>
      </pc:sldChg>
      <pc:sldChg chg="addSp delSp modSp mod">
        <pc:chgData name="LEONARDO ALFONSO" userId="9592b740-a3f3-4551-a4da-9903b37bf04d" providerId="ADAL" clId="{68FA332F-BDFE-4EFD-99AE-C59FA526399B}" dt="2023-04-01T00:13:30.303" v="328" actId="6549"/>
        <pc:sldMkLst>
          <pc:docMk/>
          <pc:sldMk cId="2333065211" sldId="304"/>
        </pc:sldMkLst>
        <pc:spChg chg="add mod">
          <ac:chgData name="LEONARDO ALFONSO" userId="9592b740-a3f3-4551-a4da-9903b37bf04d" providerId="ADAL" clId="{68FA332F-BDFE-4EFD-99AE-C59FA526399B}" dt="2023-04-01T00:13:30.303" v="328" actId="6549"/>
          <ac:spMkLst>
            <pc:docMk/>
            <pc:sldMk cId="2333065211" sldId="304"/>
            <ac:spMk id="7" creationId="{0CCA4C7E-E74D-4B16-8E69-C2BF16364489}"/>
          </ac:spMkLst>
        </pc:spChg>
        <pc:spChg chg="del">
          <ac:chgData name="LEONARDO ALFONSO" userId="9592b740-a3f3-4551-a4da-9903b37bf04d" providerId="ADAL" clId="{68FA332F-BDFE-4EFD-99AE-C59FA526399B}" dt="2023-04-01T00:08:28.595" v="239" actId="478"/>
          <ac:spMkLst>
            <pc:docMk/>
            <pc:sldMk cId="2333065211" sldId="304"/>
            <ac:spMk id="22" creationId="{4C5EDDE0-63B9-4076-83CA-D803125AA8C9}"/>
          </ac:spMkLst>
        </pc:spChg>
        <pc:spChg chg="del mod">
          <ac:chgData name="LEONARDO ALFONSO" userId="9592b740-a3f3-4551-a4da-9903b37bf04d" providerId="ADAL" clId="{68FA332F-BDFE-4EFD-99AE-C59FA526399B}" dt="2023-04-01T00:08:23.620" v="238" actId="478"/>
          <ac:spMkLst>
            <pc:docMk/>
            <pc:sldMk cId="2333065211" sldId="304"/>
            <ac:spMk id="23" creationId="{8FBC9DCB-D7E7-4D9D-BC3C-6AC7528C625C}"/>
          </ac:spMkLst>
        </pc:spChg>
        <pc:spChg chg="mod">
          <ac:chgData name="LEONARDO ALFONSO" userId="9592b740-a3f3-4551-a4da-9903b37bf04d" providerId="ADAL" clId="{68FA332F-BDFE-4EFD-99AE-C59FA526399B}" dt="2023-04-01T00:08:48.851" v="243" actId="14100"/>
          <ac:spMkLst>
            <pc:docMk/>
            <pc:sldMk cId="2333065211" sldId="304"/>
            <ac:spMk id="24" creationId="{A85FB1BC-BD9D-420F-8443-808144A18457}"/>
          </ac:spMkLst>
        </pc:spChg>
      </pc:sldChg>
      <pc:sldChg chg="addSp delSp modSp mod">
        <pc:chgData name="LEONARDO ALFONSO" userId="9592b740-a3f3-4551-a4da-9903b37bf04d" providerId="ADAL" clId="{68FA332F-BDFE-4EFD-99AE-C59FA526399B}" dt="2023-04-01T00:13:13.607" v="322" actId="6549"/>
        <pc:sldMkLst>
          <pc:docMk/>
          <pc:sldMk cId="3937583099" sldId="307"/>
        </pc:sldMkLst>
        <pc:spChg chg="add mod">
          <ac:chgData name="LEONARDO ALFONSO" userId="9592b740-a3f3-4551-a4da-9903b37bf04d" providerId="ADAL" clId="{68FA332F-BDFE-4EFD-99AE-C59FA526399B}" dt="2023-04-01T00:13:13.607" v="322" actId="6549"/>
          <ac:spMkLst>
            <pc:docMk/>
            <pc:sldMk cId="3937583099" sldId="307"/>
            <ac:spMk id="6" creationId="{2BBD302A-7999-4EFC-BD4A-1962A6B8E002}"/>
          </ac:spMkLst>
        </pc:spChg>
        <pc:spChg chg="del">
          <ac:chgData name="LEONARDO ALFONSO" userId="9592b740-a3f3-4551-a4da-9903b37bf04d" providerId="ADAL" clId="{68FA332F-BDFE-4EFD-99AE-C59FA526399B}" dt="2023-04-01T00:11:40.433" v="317" actId="478"/>
          <ac:spMkLst>
            <pc:docMk/>
            <pc:sldMk cId="3937583099" sldId="307"/>
            <ac:spMk id="15" creationId="{D609D918-1250-4D01-81F2-42C15FECB260}"/>
          </ac:spMkLst>
        </pc:spChg>
        <pc:spChg chg="del">
          <ac:chgData name="LEONARDO ALFONSO" userId="9592b740-a3f3-4551-a4da-9903b37bf04d" providerId="ADAL" clId="{68FA332F-BDFE-4EFD-99AE-C59FA526399B}" dt="2023-04-01T00:11:36.577" v="316" actId="478"/>
          <ac:spMkLst>
            <pc:docMk/>
            <pc:sldMk cId="3937583099" sldId="307"/>
            <ac:spMk id="16" creationId="{1E6A2E38-D6B3-4F25-BE0D-6800307AB5D7}"/>
          </ac:spMkLst>
        </pc:spChg>
        <pc:spChg chg="mod">
          <ac:chgData name="LEONARDO ALFONSO" userId="9592b740-a3f3-4551-a4da-9903b37bf04d" providerId="ADAL" clId="{68FA332F-BDFE-4EFD-99AE-C59FA526399B}" dt="2023-04-01T00:11:47.478" v="320" actId="14100"/>
          <ac:spMkLst>
            <pc:docMk/>
            <pc:sldMk cId="3937583099" sldId="307"/>
            <ac:spMk id="17" creationId="{D3160AE0-F55B-43D9-B773-D0354B4FFE6B}"/>
          </ac:spMkLst>
        </pc:spChg>
      </pc:sldChg>
      <pc:sldChg chg="addSp delSp modSp mod">
        <pc:chgData name="LEONARDO ALFONSO" userId="9592b740-a3f3-4551-a4da-9903b37bf04d" providerId="ADAL" clId="{68FA332F-BDFE-4EFD-99AE-C59FA526399B}" dt="2023-04-01T00:15:03.239" v="347" actId="14100"/>
        <pc:sldMkLst>
          <pc:docMk/>
          <pc:sldMk cId="1223707924" sldId="309"/>
        </pc:sldMkLst>
        <pc:spChg chg="add mod">
          <ac:chgData name="LEONARDO ALFONSO" userId="9592b740-a3f3-4551-a4da-9903b37bf04d" providerId="ADAL" clId="{68FA332F-BDFE-4EFD-99AE-C59FA526399B}" dt="2023-04-01T00:14:49.010" v="346"/>
          <ac:spMkLst>
            <pc:docMk/>
            <pc:sldMk cId="1223707924" sldId="309"/>
            <ac:spMk id="6" creationId="{8DCF88E3-1D36-4718-8AC2-2EA0703DE35F}"/>
          </ac:spMkLst>
        </pc:spChg>
        <pc:spChg chg="del">
          <ac:chgData name="LEONARDO ALFONSO" userId="9592b740-a3f3-4551-a4da-9903b37bf04d" providerId="ADAL" clId="{68FA332F-BDFE-4EFD-99AE-C59FA526399B}" dt="2023-04-01T00:14:47.845" v="345" actId="478"/>
          <ac:spMkLst>
            <pc:docMk/>
            <pc:sldMk cId="1223707924" sldId="309"/>
            <ac:spMk id="8" creationId="{F8346CD1-0328-454D-8857-FD7DEEB0725F}"/>
          </ac:spMkLst>
        </pc:spChg>
        <pc:spChg chg="del mod">
          <ac:chgData name="LEONARDO ALFONSO" userId="9592b740-a3f3-4551-a4da-9903b37bf04d" providerId="ADAL" clId="{68FA332F-BDFE-4EFD-99AE-C59FA526399B}" dt="2023-04-01T00:14:44.412" v="344" actId="478"/>
          <ac:spMkLst>
            <pc:docMk/>
            <pc:sldMk cId="1223707924" sldId="309"/>
            <ac:spMk id="9" creationId="{3860267B-98AF-4071-990E-9BBBECBF4EF8}"/>
          </ac:spMkLst>
        </pc:spChg>
        <pc:spChg chg="mod">
          <ac:chgData name="LEONARDO ALFONSO" userId="9592b740-a3f3-4551-a4da-9903b37bf04d" providerId="ADAL" clId="{68FA332F-BDFE-4EFD-99AE-C59FA526399B}" dt="2023-04-01T00:15:03.239" v="347" actId="14100"/>
          <ac:spMkLst>
            <pc:docMk/>
            <pc:sldMk cId="1223707924" sldId="309"/>
            <ac:spMk id="10" creationId="{C0ED490D-40DC-4DFA-BA49-FBD7E5E5F290}"/>
          </ac:spMkLst>
        </pc:spChg>
      </pc:sldChg>
      <pc:sldChg chg="delSp modSp mod">
        <pc:chgData name="LEONARDO ALFONSO" userId="9592b740-a3f3-4551-a4da-9903b37bf04d" providerId="ADAL" clId="{68FA332F-BDFE-4EFD-99AE-C59FA526399B}" dt="2023-04-01T00:13:35.355" v="330" actId="6549"/>
        <pc:sldMkLst>
          <pc:docMk/>
          <pc:sldMk cId="1662828479" sldId="312"/>
        </pc:sldMkLst>
        <pc:spChg chg="mod">
          <ac:chgData name="LEONARDO ALFONSO" userId="9592b740-a3f3-4551-a4da-9903b37bf04d" providerId="ADAL" clId="{68FA332F-BDFE-4EFD-99AE-C59FA526399B}" dt="2023-04-01T00:13:35.355" v="330" actId="6549"/>
          <ac:spMkLst>
            <pc:docMk/>
            <pc:sldMk cId="1662828479" sldId="312"/>
            <ac:spMk id="14" creationId="{770B1A22-DC5A-4AC7-BF77-F40E6619A38C}"/>
          </ac:spMkLst>
        </pc:spChg>
        <pc:spChg chg="del mod">
          <ac:chgData name="LEONARDO ALFONSO" userId="9592b740-a3f3-4551-a4da-9903b37bf04d" providerId="ADAL" clId="{68FA332F-BDFE-4EFD-99AE-C59FA526399B}" dt="2023-04-01T00:05:03.209" v="218" actId="478"/>
          <ac:spMkLst>
            <pc:docMk/>
            <pc:sldMk cId="1662828479" sldId="312"/>
            <ac:spMk id="15" creationId="{EDF7B3A3-A325-461D-9979-E0FA32D7B4A8}"/>
          </ac:spMkLst>
        </pc:spChg>
        <pc:graphicFrameChg chg="mod">
          <ac:chgData name="LEONARDO ALFONSO" userId="9592b740-a3f3-4551-a4da-9903b37bf04d" providerId="ADAL" clId="{68FA332F-BDFE-4EFD-99AE-C59FA526399B}" dt="2023-04-01T00:02:56.714" v="180"/>
          <ac:graphicFrameMkLst>
            <pc:docMk/>
            <pc:sldMk cId="1662828479" sldId="312"/>
            <ac:graphicFrameMk id="18" creationId="{A463C165-020C-4E5F-A993-33AC16B92A29}"/>
          </ac:graphicFrameMkLst>
        </pc:graphicFrameChg>
      </pc:sldChg>
      <pc:sldChg chg="addSp delSp modSp mod">
        <pc:chgData name="LEONARDO ALFONSO" userId="9592b740-a3f3-4551-a4da-9903b37bf04d" providerId="ADAL" clId="{68FA332F-BDFE-4EFD-99AE-C59FA526399B}" dt="2023-04-05T11:48:19.505" v="3415" actId="14100"/>
        <pc:sldMkLst>
          <pc:docMk/>
          <pc:sldMk cId="1700035601" sldId="329"/>
        </pc:sldMkLst>
        <pc:spChg chg="del">
          <ac:chgData name="LEONARDO ALFONSO" userId="9592b740-a3f3-4551-a4da-9903b37bf04d" providerId="ADAL" clId="{68FA332F-BDFE-4EFD-99AE-C59FA526399B}" dt="2023-04-04T13:02:46.809" v="2073" actId="478"/>
          <ac:spMkLst>
            <pc:docMk/>
            <pc:sldMk cId="1700035601" sldId="329"/>
            <ac:spMk id="4" creationId="{3AA86285-AF02-4875-BD97-32A507859877}"/>
          </ac:spMkLst>
        </pc:spChg>
        <pc:spChg chg="del">
          <ac:chgData name="LEONARDO ALFONSO" userId="9592b740-a3f3-4551-a4da-9903b37bf04d" providerId="ADAL" clId="{68FA332F-BDFE-4EFD-99AE-C59FA526399B}" dt="2023-04-04T13:02:43.129" v="2072" actId="478"/>
          <ac:spMkLst>
            <pc:docMk/>
            <pc:sldMk cId="1700035601" sldId="329"/>
            <ac:spMk id="5" creationId="{B57B4D9F-E6FA-4E5E-93B7-7BD4B0AE39FE}"/>
          </ac:spMkLst>
        </pc:spChg>
        <pc:spChg chg="mod">
          <ac:chgData name="LEONARDO ALFONSO" userId="9592b740-a3f3-4551-a4da-9903b37bf04d" providerId="ADAL" clId="{68FA332F-BDFE-4EFD-99AE-C59FA526399B}" dt="2023-04-04T13:06:22.496" v="2282" actId="14100"/>
          <ac:spMkLst>
            <pc:docMk/>
            <pc:sldMk cId="1700035601" sldId="329"/>
            <ac:spMk id="6" creationId="{0DAAAD37-D7DD-44D9-AF0A-9445FA2C35DE}"/>
          </ac:spMkLst>
        </pc:spChg>
        <pc:spChg chg="mod">
          <ac:chgData name="LEONARDO ALFONSO" userId="9592b740-a3f3-4551-a4da-9903b37bf04d" providerId="ADAL" clId="{68FA332F-BDFE-4EFD-99AE-C59FA526399B}" dt="2023-04-05T11:48:12.343" v="3413" actId="14100"/>
          <ac:spMkLst>
            <pc:docMk/>
            <pc:sldMk cId="1700035601" sldId="329"/>
            <ac:spMk id="8" creationId="{C23CB784-30AA-B2B2-7F0C-94CC2C0BEFA6}"/>
          </ac:spMkLst>
        </pc:spChg>
        <pc:spChg chg="add mod">
          <ac:chgData name="LEONARDO ALFONSO" userId="9592b740-a3f3-4551-a4da-9903b37bf04d" providerId="ADAL" clId="{68FA332F-BDFE-4EFD-99AE-C59FA526399B}" dt="2023-04-04T13:16:09.722" v="2631" actId="20577"/>
          <ac:spMkLst>
            <pc:docMk/>
            <pc:sldMk cId="1700035601" sldId="329"/>
            <ac:spMk id="13" creationId="{BA90489C-A4AE-46B3-9B9D-57F44860A84E}"/>
          </ac:spMkLst>
        </pc:spChg>
        <pc:spChg chg="mod">
          <ac:chgData name="LEONARDO ALFONSO" userId="9592b740-a3f3-4551-a4da-9903b37bf04d" providerId="ADAL" clId="{68FA332F-BDFE-4EFD-99AE-C59FA526399B}" dt="2023-04-05T11:48:19.505" v="3415" actId="14100"/>
          <ac:spMkLst>
            <pc:docMk/>
            <pc:sldMk cId="1700035601" sldId="329"/>
            <ac:spMk id="20" creationId="{78009094-0AC6-ACC5-540E-6FB4D2756D11}"/>
          </ac:spMkLst>
        </pc:spChg>
        <pc:graphicFrameChg chg="mod modGraphic">
          <ac:chgData name="LEONARDO ALFONSO" userId="9592b740-a3f3-4551-a4da-9903b37bf04d" providerId="ADAL" clId="{68FA332F-BDFE-4EFD-99AE-C59FA526399B}" dt="2023-04-04T13:06:36.533" v="2295" actId="14100"/>
          <ac:graphicFrameMkLst>
            <pc:docMk/>
            <pc:sldMk cId="1700035601" sldId="329"/>
            <ac:graphicFrameMk id="3" creationId="{E8F2B26D-18E7-4B11-B887-FA9FD84827AD}"/>
          </ac:graphicFrameMkLst>
        </pc:graphicFrameChg>
        <pc:picChg chg="mod">
          <ac:chgData name="LEONARDO ALFONSO" userId="9592b740-a3f3-4551-a4da-9903b37bf04d" providerId="ADAL" clId="{68FA332F-BDFE-4EFD-99AE-C59FA526399B}" dt="2023-04-04T13:03:23.265" v="2105" actId="1036"/>
          <ac:picMkLst>
            <pc:docMk/>
            <pc:sldMk cId="1700035601" sldId="329"/>
            <ac:picMk id="7" creationId="{E6AECA56-CEFF-CD63-F73B-183F057440D9}"/>
          </ac:picMkLst>
        </pc:picChg>
        <pc:picChg chg="mod">
          <ac:chgData name="LEONARDO ALFONSO" userId="9592b740-a3f3-4551-a4da-9903b37bf04d" providerId="ADAL" clId="{68FA332F-BDFE-4EFD-99AE-C59FA526399B}" dt="2023-04-04T13:05:58.828" v="2280" actId="14100"/>
          <ac:picMkLst>
            <pc:docMk/>
            <pc:sldMk cId="1700035601" sldId="329"/>
            <ac:picMk id="12" creationId="{B9C7B9A9-6735-7913-4E96-83526B128A7C}"/>
          </ac:picMkLst>
        </pc:picChg>
        <pc:picChg chg="mod">
          <ac:chgData name="LEONARDO ALFONSO" userId="9592b740-a3f3-4551-a4da-9903b37bf04d" providerId="ADAL" clId="{68FA332F-BDFE-4EFD-99AE-C59FA526399B}" dt="2023-04-04T13:06:08.335" v="2281" actId="14100"/>
          <ac:picMkLst>
            <pc:docMk/>
            <pc:sldMk cId="1700035601" sldId="329"/>
            <ac:picMk id="14" creationId="{6F86FF4A-308D-A42C-471D-B038DE273E70}"/>
          </ac:picMkLst>
        </pc:picChg>
        <pc:picChg chg="mod">
          <ac:chgData name="LEONARDO ALFONSO" userId="9592b740-a3f3-4551-a4da-9903b37bf04d" providerId="ADAL" clId="{68FA332F-BDFE-4EFD-99AE-C59FA526399B}" dt="2023-04-04T13:05:22.638" v="2263" actId="14100"/>
          <ac:picMkLst>
            <pc:docMk/>
            <pc:sldMk cId="1700035601" sldId="329"/>
            <ac:picMk id="16" creationId="{3E86FC89-7A48-921B-E46D-48EEBBAE804A}"/>
          </ac:picMkLst>
        </pc:picChg>
        <pc:picChg chg="mod">
          <ac:chgData name="LEONARDO ALFONSO" userId="9592b740-a3f3-4551-a4da-9903b37bf04d" providerId="ADAL" clId="{68FA332F-BDFE-4EFD-99AE-C59FA526399B}" dt="2023-04-04T13:05:07.162" v="2260" actId="1036"/>
          <ac:picMkLst>
            <pc:docMk/>
            <pc:sldMk cId="1700035601" sldId="329"/>
            <ac:picMk id="19" creationId="{2AB7BE8A-4CD8-44A1-6D0F-172D6C0A1AC4}"/>
          </ac:picMkLst>
        </pc:picChg>
      </pc:sldChg>
      <pc:sldChg chg="addSp delSp modSp mod">
        <pc:chgData name="LEONARDO ALFONSO" userId="9592b740-a3f3-4551-a4da-9903b37bf04d" providerId="ADAL" clId="{68FA332F-BDFE-4EFD-99AE-C59FA526399B}" dt="2023-04-04T13:25:41.570" v="3153" actId="403"/>
        <pc:sldMkLst>
          <pc:docMk/>
          <pc:sldMk cId="3280053705" sldId="359"/>
        </pc:sldMkLst>
        <pc:spChg chg="mod">
          <ac:chgData name="LEONARDO ALFONSO" userId="9592b740-a3f3-4551-a4da-9903b37bf04d" providerId="ADAL" clId="{68FA332F-BDFE-4EFD-99AE-C59FA526399B}" dt="2023-04-04T13:22:43.925" v="2926" actId="14100"/>
          <ac:spMkLst>
            <pc:docMk/>
            <pc:sldMk cId="3280053705" sldId="359"/>
            <ac:spMk id="2" creationId="{FEBDD4FD-8260-4D58-B7A6-70586FF7DDE2}"/>
          </ac:spMkLst>
        </pc:spChg>
        <pc:spChg chg="mod">
          <ac:chgData name="LEONARDO ALFONSO" userId="9592b740-a3f3-4551-a4da-9903b37bf04d" providerId="ADAL" clId="{68FA332F-BDFE-4EFD-99AE-C59FA526399B}" dt="2023-04-04T13:25:41.570" v="3153" actId="403"/>
          <ac:spMkLst>
            <pc:docMk/>
            <pc:sldMk cId="3280053705" sldId="359"/>
            <ac:spMk id="5" creationId="{5CBB1A53-EB72-4CE6-BA32-41088A885838}"/>
          </ac:spMkLst>
        </pc:spChg>
        <pc:spChg chg="del">
          <ac:chgData name="LEONARDO ALFONSO" userId="9592b740-a3f3-4551-a4da-9903b37bf04d" providerId="ADAL" clId="{68FA332F-BDFE-4EFD-99AE-C59FA526399B}" dt="2023-04-04T13:22:31.148" v="2921" actId="478"/>
          <ac:spMkLst>
            <pc:docMk/>
            <pc:sldMk cId="3280053705" sldId="359"/>
            <ac:spMk id="6" creationId="{166CD5EA-B7EC-4E36-83B8-0E2B5568830C}"/>
          </ac:spMkLst>
        </pc:spChg>
        <pc:spChg chg="del">
          <ac:chgData name="LEONARDO ALFONSO" userId="9592b740-a3f3-4551-a4da-9903b37bf04d" providerId="ADAL" clId="{68FA332F-BDFE-4EFD-99AE-C59FA526399B}" dt="2023-04-04T13:22:34.772" v="2922" actId="478"/>
          <ac:spMkLst>
            <pc:docMk/>
            <pc:sldMk cId="3280053705" sldId="359"/>
            <ac:spMk id="7" creationId="{A4DFD2BF-4DC1-4E42-A397-89BF86E62CF9}"/>
          </ac:spMkLst>
        </pc:spChg>
        <pc:spChg chg="add mod">
          <ac:chgData name="LEONARDO ALFONSO" userId="9592b740-a3f3-4551-a4da-9903b37bf04d" providerId="ADAL" clId="{68FA332F-BDFE-4EFD-99AE-C59FA526399B}" dt="2023-04-04T13:25:32.363" v="3151" actId="6549"/>
          <ac:spMkLst>
            <pc:docMk/>
            <pc:sldMk cId="3280053705" sldId="359"/>
            <ac:spMk id="11" creationId="{461810AE-D7B5-40BC-84F5-41025958996A}"/>
          </ac:spMkLst>
        </pc:spChg>
        <pc:graphicFrameChg chg="mod modGraphic">
          <ac:chgData name="LEONARDO ALFONSO" userId="9592b740-a3f3-4551-a4da-9903b37bf04d" providerId="ADAL" clId="{68FA332F-BDFE-4EFD-99AE-C59FA526399B}" dt="2023-04-04T13:22:26.660" v="2920" actId="14100"/>
          <ac:graphicFrameMkLst>
            <pc:docMk/>
            <pc:sldMk cId="3280053705" sldId="359"/>
            <ac:graphicFrameMk id="4" creationId="{B100FE8D-393B-43A8-8B1F-FAE84E5C8687}"/>
          </ac:graphicFrameMkLst>
        </pc:graphicFrameChg>
      </pc:sldChg>
      <pc:sldChg chg="addSp delSp modSp mod">
        <pc:chgData name="LEONARDO ALFONSO" userId="9592b740-a3f3-4551-a4da-9903b37bf04d" providerId="ADAL" clId="{68FA332F-BDFE-4EFD-99AE-C59FA526399B}" dt="2023-04-05T11:57:11.097" v="3485" actId="478"/>
        <pc:sldMkLst>
          <pc:docMk/>
          <pc:sldMk cId="1850499725" sldId="363"/>
        </pc:sldMkLst>
        <pc:picChg chg="add mod">
          <ac:chgData name="LEONARDO ALFONSO" userId="9592b740-a3f3-4551-a4da-9903b37bf04d" providerId="ADAL" clId="{68FA332F-BDFE-4EFD-99AE-C59FA526399B}" dt="2023-04-05T11:57:09.028" v="3484" actId="1076"/>
          <ac:picMkLst>
            <pc:docMk/>
            <pc:sldMk cId="1850499725" sldId="363"/>
            <ac:picMk id="5" creationId="{EE200351-2FF4-4FAB-BCE8-37FA761DD06C}"/>
          </ac:picMkLst>
        </pc:picChg>
        <pc:picChg chg="del mod">
          <ac:chgData name="LEONARDO ALFONSO" userId="9592b740-a3f3-4551-a4da-9903b37bf04d" providerId="ADAL" clId="{68FA332F-BDFE-4EFD-99AE-C59FA526399B}" dt="2023-04-05T11:57:11.097" v="3485" actId="478"/>
          <ac:picMkLst>
            <pc:docMk/>
            <pc:sldMk cId="1850499725" sldId="363"/>
            <ac:picMk id="6" creationId="{0C6C51AB-FCD4-484D-8118-CECD980796F1}"/>
          </ac:picMkLst>
        </pc:picChg>
      </pc:sldChg>
      <pc:sldChg chg="addSp delSp modSp mod">
        <pc:chgData name="LEONARDO ALFONSO" userId="9592b740-a3f3-4551-a4da-9903b37bf04d" providerId="ADAL" clId="{68FA332F-BDFE-4EFD-99AE-C59FA526399B}" dt="2023-04-05T11:52:13.192" v="3480" actId="20577"/>
        <pc:sldMkLst>
          <pc:docMk/>
          <pc:sldMk cId="4151389429" sldId="364"/>
        </pc:sldMkLst>
        <pc:spChg chg="del mod">
          <ac:chgData name="LEONARDO ALFONSO" userId="9592b740-a3f3-4551-a4da-9903b37bf04d" providerId="ADAL" clId="{68FA332F-BDFE-4EFD-99AE-C59FA526399B}" dt="2023-04-04T13:30:02.214" v="3353" actId="478"/>
          <ac:spMkLst>
            <pc:docMk/>
            <pc:sldMk cId="4151389429" sldId="364"/>
            <ac:spMk id="2" creationId="{36320E62-4AAA-4D2A-9A57-460C994512CE}"/>
          </ac:spMkLst>
        </pc:spChg>
        <pc:spChg chg="add mod">
          <ac:chgData name="LEONARDO ALFONSO" userId="9592b740-a3f3-4551-a4da-9903b37bf04d" providerId="ADAL" clId="{68FA332F-BDFE-4EFD-99AE-C59FA526399B}" dt="2023-04-04T13:30:03.046" v="3354"/>
          <ac:spMkLst>
            <pc:docMk/>
            <pc:sldMk cId="4151389429" sldId="364"/>
            <ac:spMk id="5" creationId="{6D352619-DC83-4999-B17D-151A6DCE47AE}"/>
          </ac:spMkLst>
        </pc:spChg>
        <pc:graphicFrameChg chg="modGraphic">
          <ac:chgData name="LEONARDO ALFONSO" userId="9592b740-a3f3-4551-a4da-9903b37bf04d" providerId="ADAL" clId="{68FA332F-BDFE-4EFD-99AE-C59FA526399B}" dt="2023-04-05T11:52:13.192" v="3480" actId="20577"/>
          <ac:graphicFrameMkLst>
            <pc:docMk/>
            <pc:sldMk cId="4151389429" sldId="364"/>
            <ac:graphicFrameMk id="4" creationId="{BE946CF0-BB8B-4913-AC02-F9FCBDDD33EF}"/>
          </ac:graphicFrameMkLst>
        </pc:graphicFrameChg>
      </pc:sldChg>
      <pc:sldChg chg="addSp delSp modSp mod">
        <pc:chgData name="LEONARDO ALFONSO" userId="9592b740-a3f3-4551-a4da-9903b37bf04d" providerId="ADAL" clId="{68FA332F-BDFE-4EFD-99AE-C59FA526399B}" dt="2023-04-01T00:13:25.685" v="326" actId="6549"/>
        <pc:sldMkLst>
          <pc:docMk/>
          <pc:sldMk cId="3168326263" sldId="450"/>
        </pc:sldMkLst>
        <pc:spChg chg="mod">
          <ac:chgData name="LEONARDO ALFONSO" userId="9592b740-a3f3-4551-a4da-9903b37bf04d" providerId="ADAL" clId="{68FA332F-BDFE-4EFD-99AE-C59FA526399B}" dt="2023-04-01T00:10:10.848" v="310" actId="1036"/>
          <ac:spMkLst>
            <pc:docMk/>
            <pc:sldMk cId="3168326263" sldId="450"/>
            <ac:spMk id="3" creationId="{857213FA-BFCD-0B5F-5026-6A58BF973A58}"/>
          </ac:spMkLst>
        </pc:spChg>
        <pc:spChg chg="del mod">
          <ac:chgData name="LEONARDO ALFONSO" userId="9592b740-a3f3-4551-a4da-9903b37bf04d" providerId="ADAL" clId="{68FA332F-BDFE-4EFD-99AE-C59FA526399B}" dt="2023-04-01T00:09:02.343" v="247" actId="478"/>
          <ac:spMkLst>
            <pc:docMk/>
            <pc:sldMk cId="3168326263" sldId="450"/>
            <ac:spMk id="6" creationId="{67C56F7D-03D3-4737-8302-3A96C25881E8}"/>
          </ac:spMkLst>
        </pc:spChg>
        <pc:spChg chg="del mod">
          <ac:chgData name="LEONARDO ALFONSO" userId="9592b740-a3f3-4551-a4da-9903b37bf04d" providerId="ADAL" clId="{68FA332F-BDFE-4EFD-99AE-C59FA526399B}" dt="2023-04-01T00:08:58.226" v="245" actId="478"/>
          <ac:spMkLst>
            <pc:docMk/>
            <pc:sldMk cId="3168326263" sldId="450"/>
            <ac:spMk id="7" creationId="{3F41DE53-99CB-4A0F-A355-3F1EAD0969E9}"/>
          </ac:spMkLst>
        </pc:spChg>
        <pc:spChg chg="mod">
          <ac:chgData name="LEONARDO ALFONSO" userId="9592b740-a3f3-4551-a4da-9903b37bf04d" providerId="ADAL" clId="{68FA332F-BDFE-4EFD-99AE-C59FA526399B}" dt="2023-04-01T00:09:50.685" v="281" actId="1036"/>
          <ac:spMkLst>
            <pc:docMk/>
            <pc:sldMk cId="3168326263" sldId="450"/>
            <ac:spMk id="8" creationId="{7AE3AC83-3BB3-4877-A993-491BE293F5C6}"/>
          </ac:spMkLst>
        </pc:spChg>
        <pc:spChg chg="add mod">
          <ac:chgData name="LEONARDO ALFONSO" userId="9592b740-a3f3-4551-a4da-9903b37bf04d" providerId="ADAL" clId="{68FA332F-BDFE-4EFD-99AE-C59FA526399B}" dt="2023-04-01T00:13:25.685" v="326" actId="6549"/>
          <ac:spMkLst>
            <pc:docMk/>
            <pc:sldMk cId="3168326263" sldId="450"/>
            <ac:spMk id="18" creationId="{315D7F44-537D-4EBE-879D-AC4591723B46}"/>
          </ac:spMkLst>
        </pc:spChg>
        <pc:picChg chg="mod">
          <ac:chgData name="LEONARDO ALFONSO" userId="9592b740-a3f3-4551-a4da-9903b37bf04d" providerId="ADAL" clId="{68FA332F-BDFE-4EFD-99AE-C59FA526399B}" dt="2023-04-01T00:10:04.883" v="296" actId="1036"/>
          <ac:picMkLst>
            <pc:docMk/>
            <pc:sldMk cId="3168326263" sldId="450"/>
            <ac:picMk id="11" creationId="{DB645BCC-218D-346D-2A7A-503D7BF12473}"/>
          </ac:picMkLst>
        </pc:picChg>
        <pc:picChg chg="mod">
          <ac:chgData name="LEONARDO ALFONSO" userId="9592b740-a3f3-4551-a4da-9903b37bf04d" providerId="ADAL" clId="{68FA332F-BDFE-4EFD-99AE-C59FA526399B}" dt="2023-04-01T00:10:04.883" v="296" actId="1036"/>
          <ac:picMkLst>
            <pc:docMk/>
            <pc:sldMk cId="3168326263" sldId="450"/>
            <ac:picMk id="12" creationId="{D21D8DEE-29FA-E734-EA8D-16DA9DEE2816}"/>
          </ac:picMkLst>
        </pc:picChg>
        <pc:picChg chg="mod">
          <ac:chgData name="LEONARDO ALFONSO" userId="9592b740-a3f3-4551-a4da-9903b37bf04d" providerId="ADAL" clId="{68FA332F-BDFE-4EFD-99AE-C59FA526399B}" dt="2023-04-01T00:10:04.883" v="296" actId="1036"/>
          <ac:picMkLst>
            <pc:docMk/>
            <pc:sldMk cId="3168326263" sldId="450"/>
            <ac:picMk id="14" creationId="{28D84B2E-4974-768B-D8A9-ECAC93AEFEF3}"/>
          </ac:picMkLst>
        </pc:picChg>
        <pc:picChg chg="mod">
          <ac:chgData name="LEONARDO ALFONSO" userId="9592b740-a3f3-4551-a4da-9903b37bf04d" providerId="ADAL" clId="{68FA332F-BDFE-4EFD-99AE-C59FA526399B}" dt="2023-04-01T00:10:04.883" v="296" actId="1036"/>
          <ac:picMkLst>
            <pc:docMk/>
            <pc:sldMk cId="3168326263" sldId="450"/>
            <ac:picMk id="15" creationId="{A66191F4-6C80-3262-635C-4FA0A2BEB05C}"/>
          </ac:picMkLst>
        </pc:picChg>
        <pc:picChg chg="mod">
          <ac:chgData name="LEONARDO ALFONSO" userId="9592b740-a3f3-4551-a4da-9903b37bf04d" providerId="ADAL" clId="{68FA332F-BDFE-4EFD-99AE-C59FA526399B}" dt="2023-04-01T00:10:04.883" v="296" actId="1036"/>
          <ac:picMkLst>
            <pc:docMk/>
            <pc:sldMk cId="3168326263" sldId="450"/>
            <ac:picMk id="16" creationId="{8C511064-3250-0C9E-6F43-2D50FD322341}"/>
          </ac:picMkLst>
        </pc:picChg>
        <pc:picChg chg="mod">
          <ac:chgData name="LEONARDO ALFONSO" userId="9592b740-a3f3-4551-a4da-9903b37bf04d" providerId="ADAL" clId="{68FA332F-BDFE-4EFD-99AE-C59FA526399B}" dt="2023-04-01T00:10:04.883" v="296" actId="1036"/>
          <ac:picMkLst>
            <pc:docMk/>
            <pc:sldMk cId="3168326263" sldId="450"/>
            <ac:picMk id="17" creationId="{4AD5BE9F-3B59-D8C4-7AB7-B627046BB2C7}"/>
          </ac:picMkLst>
        </pc:picChg>
      </pc:sldChg>
      <pc:sldChg chg="addSp delSp modSp mod">
        <pc:chgData name="LEONARDO ALFONSO" userId="9592b740-a3f3-4551-a4da-9903b37bf04d" providerId="ADAL" clId="{68FA332F-BDFE-4EFD-99AE-C59FA526399B}" dt="2023-04-01T00:24:56.156" v="610" actId="6549"/>
        <pc:sldMkLst>
          <pc:docMk/>
          <pc:sldMk cId="4280517110" sldId="510"/>
        </pc:sldMkLst>
        <pc:spChg chg="add mod">
          <ac:chgData name="LEONARDO ALFONSO" userId="9592b740-a3f3-4551-a4da-9903b37bf04d" providerId="ADAL" clId="{68FA332F-BDFE-4EFD-99AE-C59FA526399B}" dt="2023-04-01T00:24:56.156" v="610" actId="6549"/>
          <ac:spMkLst>
            <pc:docMk/>
            <pc:sldMk cId="4280517110" sldId="510"/>
            <ac:spMk id="9" creationId="{6F46AA50-21BA-472D-9D55-CB5E84E80C05}"/>
          </ac:spMkLst>
        </pc:spChg>
        <pc:spChg chg="del mod">
          <ac:chgData name="LEONARDO ALFONSO" userId="9592b740-a3f3-4551-a4da-9903b37bf04d" providerId="ADAL" clId="{68FA332F-BDFE-4EFD-99AE-C59FA526399B}" dt="2023-04-01T00:20:10.653" v="561" actId="478"/>
          <ac:spMkLst>
            <pc:docMk/>
            <pc:sldMk cId="4280517110" sldId="510"/>
            <ac:spMk id="11" creationId="{700CB213-AA80-424F-83D1-691DEE8FEF9A}"/>
          </ac:spMkLst>
        </pc:spChg>
        <pc:spChg chg="del mod">
          <ac:chgData name="LEONARDO ALFONSO" userId="9592b740-a3f3-4551-a4da-9903b37bf04d" providerId="ADAL" clId="{68FA332F-BDFE-4EFD-99AE-C59FA526399B}" dt="2023-04-01T00:20:07.288" v="560" actId="478"/>
          <ac:spMkLst>
            <pc:docMk/>
            <pc:sldMk cId="4280517110" sldId="510"/>
            <ac:spMk id="12" creationId="{D2D41176-586C-4DF0-A291-8CD883B9CFA8}"/>
          </ac:spMkLst>
        </pc:spChg>
        <pc:spChg chg="mod">
          <ac:chgData name="LEONARDO ALFONSO" userId="9592b740-a3f3-4551-a4da-9903b37bf04d" providerId="ADAL" clId="{68FA332F-BDFE-4EFD-99AE-C59FA526399B}" dt="2023-04-01T00:19:32.339" v="539" actId="14100"/>
          <ac:spMkLst>
            <pc:docMk/>
            <pc:sldMk cId="4280517110" sldId="510"/>
            <ac:spMk id="14" creationId="{435B30BC-91C7-4521-9CD5-99DA33009F57}"/>
          </ac:spMkLst>
        </pc:spChg>
        <pc:spChg chg="mod">
          <ac:chgData name="LEONARDO ALFONSO" userId="9592b740-a3f3-4551-a4da-9903b37bf04d" providerId="ADAL" clId="{68FA332F-BDFE-4EFD-99AE-C59FA526399B}" dt="2023-04-01T00:18:54.739" v="506" actId="14100"/>
          <ac:spMkLst>
            <pc:docMk/>
            <pc:sldMk cId="4280517110" sldId="510"/>
            <ac:spMk id="15" creationId="{EA64668C-4F76-40F3-9BFC-4885DF17E081}"/>
          </ac:spMkLst>
        </pc:spChg>
        <pc:spChg chg="mod">
          <ac:chgData name="LEONARDO ALFONSO" userId="9592b740-a3f3-4551-a4da-9903b37bf04d" providerId="ADAL" clId="{68FA332F-BDFE-4EFD-99AE-C59FA526399B}" dt="2023-04-01T00:19:01.360" v="521" actId="1036"/>
          <ac:spMkLst>
            <pc:docMk/>
            <pc:sldMk cId="4280517110" sldId="510"/>
            <ac:spMk id="16" creationId="{61BB126E-430E-482F-81FB-CDF28713A8DB}"/>
          </ac:spMkLst>
        </pc:spChg>
        <pc:graphicFrameChg chg="mod">
          <ac:chgData name="LEONARDO ALFONSO" userId="9592b740-a3f3-4551-a4da-9903b37bf04d" providerId="ADAL" clId="{68FA332F-BDFE-4EFD-99AE-C59FA526399B}" dt="2023-04-01T00:19:26.770" v="538" actId="1036"/>
          <ac:graphicFrameMkLst>
            <pc:docMk/>
            <pc:sldMk cId="4280517110" sldId="510"/>
            <ac:graphicFrameMk id="13" creationId="{D9FD7E8D-10C2-4918-9075-D20EAA12F066}"/>
          </ac:graphicFrameMkLst>
        </pc:graphicFrameChg>
        <pc:picChg chg="mod">
          <ac:chgData name="LEONARDO ALFONSO" userId="9592b740-a3f3-4551-a4da-9903b37bf04d" providerId="ADAL" clId="{68FA332F-BDFE-4EFD-99AE-C59FA526399B}" dt="2023-04-01T00:19:13.360" v="523" actId="14100"/>
          <ac:picMkLst>
            <pc:docMk/>
            <pc:sldMk cId="4280517110" sldId="510"/>
            <ac:picMk id="2" creationId="{8B286412-AB18-481B-9E72-52514DC41C07}"/>
          </ac:picMkLst>
        </pc:picChg>
      </pc:sldChg>
      <pc:sldChg chg="addSp delSp modSp mod">
        <pc:chgData name="LEONARDO ALFONSO" userId="9592b740-a3f3-4551-a4da-9903b37bf04d" providerId="ADAL" clId="{68FA332F-BDFE-4EFD-99AE-C59FA526399B}" dt="2023-04-01T18:31:28.508" v="766" actId="1036"/>
        <pc:sldMkLst>
          <pc:docMk/>
          <pc:sldMk cId="2305571649" sldId="514"/>
        </pc:sldMkLst>
        <pc:spChg chg="del">
          <ac:chgData name="LEONARDO ALFONSO" userId="9592b740-a3f3-4551-a4da-9903b37bf04d" providerId="ADAL" clId="{68FA332F-BDFE-4EFD-99AE-C59FA526399B}" dt="2023-04-01T00:25:35.285" v="612" actId="478"/>
          <ac:spMkLst>
            <pc:docMk/>
            <pc:sldMk cId="2305571649" sldId="514"/>
            <ac:spMk id="2" creationId="{E5E4E7CF-E0D5-4279-9CBB-DB91C9681FBA}"/>
          </ac:spMkLst>
        </pc:spChg>
        <pc:spChg chg="del">
          <ac:chgData name="LEONARDO ALFONSO" userId="9592b740-a3f3-4551-a4da-9903b37bf04d" providerId="ADAL" clId="{68FA332F-BDFE-4EFD-99AE-C59FA526399B}" dt="2023-04-01T00:25:29.603" v="611" actId="478"/>
          <ac:spMkLst>
            <pc:docMk/>
            <pc:sldMk cId="2305571649" sldId="514"/>
            <ac:spMk id="3" creationId="{6DD3BFAE-F67D-40A4-B7E9-D94FA2F683F5}"/>
          </ac:spMkLst>
        </pc:spChg>
        <pc:spChg chg="mod">
          <ac:chgData name="LEONARDO ALFONSO" userId="9592b740-a3f3-4551-a4da-9903b37bf04d" providerId="ADAL" clId="{68FA332F-BDFE-4EFD-99AE-C59FA526399B}" dt="2023-04-01T00:26:25.675" v="669" actId="14100"/>
          <ac:spMkLst>
            <pc:docMk/>
            <pc:sldMk cId="2305571649" sldId="514"/>
            <ac:spMk id="5" creationId="{0B2A16DD-EA7D-4DBE-B843-73C66F05103D}"/>
          </ac:spMkLst>
        </pc:spChg>
        <pc:spChg chg="mod">
          <ac:chgData name="LEONARDO ALFONSO" userId="9592b740-a3f3-4551-a4da-9903b37bf04d" providerId="ADAL" clId="{68FA332F-BDFE-4EFD-99AE-C59FA526399B}" dt="2023-04-01T00:26:21.005" v="668" actId="14100"/>
          <ac:spMkLst>
            <pc:docMk/>
            <pc:sldMk cId="2305571649" sldId="514"/>
            <ac:spMk id="6" creationId="{2F609DC1-2F60-4F63-8477-54B2E74CC439}"/>
          </ac:spMkLst>
        </pc:spChg>
        <pc:spChg chg="mod">
          <ac:chgData name="LEONARDO ALFONSO" userId="9592b740-a3f3-4551-a4da-9903b37bf04d" providerId="ADAL" clId="{68FA332F-BDFE-4EFD-99AE-C59FA526399B}" dt="2023-04-01T00:26:30.536" v="670" actId="1076"/>
          <ac:spMkLst>
            <pc:docMk/>
            <pc:sldMk cId="2305571649" sldId="514"/>
            <ac:spMk id="7" creationId="{519CA782-9833-4389-AC54-E0F19AE15782}"/>
          </ac:spMkLst>
        </pc:spChg>
        <pc:spChg chg="add mod">
          <ac:chgData name="LEONARDO ALFONSO" userId="9592b740-a3f3-4551-a4da-9903b37bf04d" providerId="ADAL" clId="{68FA332F-BDFE-4EFD-99AE-C59FA526399B}" dt="2023-04-01T18:31:28.508" v="766" actId="1036"/>
          <ac:spMkLst>
            <pc:docMk/>
            <pc:sldMk cId="2305571649" sldId="514"/>
            <ac:spMk id="10" creationId="{A746201A-3B67-477B-B1ED-2721A0D7FE61}"/>
          </ac:spMkLst>
        </pc:spChg>
        <pc:graphicFrameChg chg="mod">
          <ac:chgData name="LEONARDO ALFONSO" userId="9592b740-a3f3-4551-a4da-9903b37bf04d" providerId="ADAL" clId="{68FA332F-BDFE-4EFD-99AE-C59FA526399B}" dt="2023-04-01T00:26:10.399" v="665" actId="1035"/>
          <ac:graphicFrameMkLst>
            <pc:docMk/>
            <pc:sldMk cId="2305571649" sldId="514"/>
            <ac:graphicFrameMk id="4" creationId="{F234D9DA-9003-43ED-80D0-7DCC9CC6567C}"/>
          </ac:graphicFrameMkLst>
        </pc:graphicFrameChg>
        <pc:picChg chg="mod">
          <ac:chgData name="LEONARDO ALFONSO" userId="9592b740-a3f3-4551-a4da-9903b37bf04d" providerId="ADAL" clId="{68FA332F-BDFE-4EFD-99AE-C59FA526399B}" dt="2023-04-01T00:26:15.802" v="667" actId="14100"/>
          <ac:picMkLst>
            <pc:docMk/>
            <pc:sldMk cId="2305571649" sldId="514"/>
            <ac:picMk id="9" creationId="{A9BC5470-044C-4C2A-8FBE-914F5F703B9E}"/>
          </ac:picMkLst>
        </pc:picChg>
      </pc:sldChg>
      <pc:sldChg chg="addSp delSp modSp mod">
        <pc:chgData name="LEONARDO ALFONSO" userId="9592b740-a3f3-4551-a4da-9903b37bf04d" providerId="ADAL" clId="{68FA332F-BDFE-4EFD-99AE-C59FA526399B}" dt="2023-04-01T19:07:12.118" v="1717" actId="6549"/>
        <pc:sldMkLst>
          <pc:docMk/>
          <pc:sldMk cId="2256417948" sldId="583"/>
        </pc:sldMkLst>
        <pc:spChg chg="mod">
          <ac:chgData name="LEONARDO ALFONSO" userId="9592b740-a3f3-4551-a4da-9903b37bf04d" providerId="ADAL" clId="{68FA332F-BDFE-4EFD-99AE-C59FA526399B}" dt="2023-04-01T18:39:07.988" v="1110" actId="14100"/>
          <ac:spMkLst>
            <pc:docMk/>
            <pc:sldMk cId="2256417948" sldId="583"/>
            <ac:spMk id="3" creationId="{87F98094-C504-49A9-8EAB-013CDE13E406}"/>
          </ac:spMkLst>
        </pc:spChg>
        <pc:spChg chg="del mod">
          <ac:chgData name="LEONARDO ALFONSO" userId="9592b740-a3f3-4551-a4da-9903b37bf04d" providerId="ADAL" clId="{68FA332F-BDFE-4EFD-99AE-C59FA526399B}" dt="2023-04-01T18:38:01.295" v="1031" actId="478"/>
          <ac:spMkLst>
            <pc:docMk/>
            <pc:sldMk cId="2256417948" sldId="583"/>
            <ac:spMk id="4" creationId="{1B4290FB-6825-414E-B7E0-6619584927B1}"/>
          </ac:spMkLst>
        </pc:spChg>
        <pc:spChg chg="del">
          <ac:chgData name="LEONARDO ALFONSO" userId="9592b740-a3f3-4551-a4da-9903b37bf04d" providerId="ADAL" clId="{68FA332F-BDFE-4EFD-99AE-C59FA526399B}" dt="2023-04-01T18:37:56.949" v="1029" actId="478"/>
          <ac:spMkLst>
            <pc:docMk/>
            <pc:sldMk cId="2256417948" sldId="583"/>
            <ac:spMk id="5" creationId="{03B62402-9E31-4824-9F30-04ECB9C87B3B}"/>
          </ac:spMkLst>
        </pc:spChg>
        <pc:spChg chg="mod">
          <ac:chgData name="LEONARDO ALFONSO" userId="9592b740-a3f3-4551-a4da-9903b37bf04d" providerId="ADAL" clId="{68FA332F-BDFE-4EFD-99AE-C59FA526399B}" dt="2023-04-01T18:39:53.628" v="1132" actId="14100"/>
          <ac:spMkLst>
            <pc:docMk/>
            <pc:sldMk cId="2256417948" sldId="583"/>
            <ac:spMk id="6" creationId="{2B0A0883-6C58-460A-A04D-16B66FDB5630}"/>
          </ac:spMkLst>
        </pc:spChg>
        <pc:spChg chg="mod">
          <ac:chgData name="LEONARDO ALFONSO" userId="9592b740-a3f3-4551-a4da-9903b37bf04d" providerId="ADAL" clId="{68FA332F-BDFE-4EFD-99AE-C59FA526399B}" dt="2023-04-01T18:45:09.160" v="1185" actId="1035"/>
          <ac:spMkLst>
            <pc:docMk/>
            <pc:sldMk cId="2256417948" sldId="583"/>
            <ac:spMk id="7" creationId="{534C4835-3456-4AE0-84F9-22DA92A21802}"/>
          </ac:spMkLst>
        </pc:spChg>
        <pc:spChg chg="add mod">
          <ac:chgData name="LEONARDO ALFONSO" userId="9592b740-a3f3-4551-a4da-9903b37bf04d" providerId="ADAL" clId="{68FA332F-BDFE-4EFD-99AE-C59FA526399B}" dt="2023-04-01T19:07:12.118" v="1717" actId="6549"/>
          <ac:spMkLst>
            <pc:docMk/>
            <pc:sldMk cId="2256417948" sldId="583"/>
            <ac:spMk id="11" creationId="{CC5FC2DB-1146-4A08-ADDC-912AA7399E69}"/>
          </ac:spMkLst>
        </pc:spChg>
        <pc:graphicFrameChg chg="mod">
          <ac:chgData name="LEONARDO ALFONSO" userId="9592b740-a3f3-4551-a4da-9903b37bf04d" providerId="ADAL" clId="{68FA332F-BDFE-4EFD-99AE-C59FA526399B}" dt="2023-04-01T18:39:00.974" v="1108" actId="1035"/>
          <ac:graphicFrameMkLst>
            <pc:docMk/>
            <pc:sldMk cId="2256417948" sldId="583"/>
            <ac:graphicFrameMk id="2" creationId="{074C5585-45CC-4FF1-92A0-65B82725F749}"/>
          </ac:graphicFrameMkLst>
        </pc:graphicFrameChg>
        <pc:picChg chg="mod">
          <ac:chgData name="LEONARDO ALFONSO" userId="9592b740-a3f3-4551-a4da-9903b37bf04d" providerId="ADAL" clId="{68FA332F-BDFE-4EFD-99AE-C59FA526399B}" dt="2023-04-01T18:38:51.410" v="1101" actId="14100"/>
          <ac:picMkLst>
            <pc:docMk/>
            <pc:sldMk cId="2256417948" sldId="583"/>
            <ac:picMk id="9" creationId="{98779BF0-618D-B799-56CA-0D3816C9B7DC}"/>
          </ac:picMkLst>
        </pc:picChg>
        <pc:picChg chg="mod">
          <ac:chgData name="LEONARDO ALFONSO" userId="9592b740-a3f3-4551-a4da-9903b37bf04d" providerId="ADAL" clId="{68FA332F-BDFE-4EFD-99AE-C59FA526399B}" dt="2023-04-01T18:39:34.924" v="1129" actId="1035"/>
          <ac:picMkLst>
            <pc:docMk/>
            <pc:sldMk cId="2256417948" sldId="583"/>
            <ac:picMk id="10" creationId="{427E9153-536D-1FF1-AF4F-A89504899A5C}"/>
          </ac:picMkLst>
        </pc:picChg>
      </pc:sldChg>
      <pc:sldChg chg="addSp delSp modSp mod">
        <pc:chgData name="LEONARDO ALFONSO" userId="9592b740-a3f3-4551-a4da-9903b37bf04d" providerId="ADAL" clId="{68FA332F-BDFE-4EFD-99AE-C59FA526399B}" dt="2023-04-01T18:37:27.320" v="1028" actId="14100"/>
        <pc:sldMkLst>
          <pc:docMk/>
          <pc:sldMk cId="108402656" sldId="584"/>
        </pc:sldMkLst>
        <pc:spChg chg="mod">
          <ac:chgData name="LEONARDO ALFONSO" userId="9592b740-a3f3-4551-a4da-9903b37bf04d" providerId="ADAL" clId="{68FA332F-BDFE-4EFD-99AE-C59FA526399B}" dt="2023-04-01T18:32:27.377" v="812" actId="14100"/>
          <ac:spMkLst>
            <pc:docMk/>
            <pc:sldMk cId="108402656" sldId="584"/>
            <ac:spMk id="4" creationId="{AF432E5C-DB9B-4F3B-AFD7-5A5FFA1B2AE1}"/>
          </ac:spMkLst>
        </pc:spChg>
        <pc:spChg chg="mod">
          <ac:chgData name="LEONARDO ALFONSO" userId="9592b740-a3f3-4551-a4da-9903b37bf04d" providerId="ADAL" clId="{68FA332F-BDFE-4EFD-99AE-C59FA526399B}" dt="2023-04-01T18:37:27.320" v="1028" actId="14100"/>
          <ac:spMkLst>
            <pc:docMk/>
            <pc:sldMk cId="108402656" sldId="584"/>
            <ac:spMk id="6" creationId="{43297A8E-5567-4DAF-8C6C-EF5A1AE98FBF}"/>
          </ac:spMkLst>
        </pc:spChg>
        <pc:spChg chg="mod">
          <ac:chgData name="LEONARDO ALFONSO" userId="9592b740-a3f3-4551-a4da-9903b37bf04d" providerId="ADAL" clId="{68FA332F-BDFE-4EFD-99AE-C59FA526399B}" dt="2023-04-01T18:32:21.516" v="811" actId="1076"/>
          <ac:spMkLst>
            <pc:docMk/>
            <pc:sldMk cId="108402656" sldId="584"/>
            <ac:spMk id="7" creationId="{B2B27C2C-C1CB-4B33-BE9C-FA70E92B26BA}"/>
          </ac:spMkLst>
        </pc:spChg>
        <pc:spChg chg="del mod">
          <ac:chgData name="LEONARDO ALFONSO" userId="9592b740-a3f3-4551-a4da-9903b37bf04d" providerId="ADAL" clId="{68FA332F-BDFE-4EFD-99AE-C59FA526399B}" dt="2023-04-01T18:37:06.892" v="1025" actId="478"/>
          <ac:spMkLst>
            <pc:docMk/>
            <pc:sldMk cId="108402656" sldId="584"/>
            <ac:spMk id="8" creationId="{F4C31D9D-2E0B-4D8F-AF63-5A75A2E443BB}"/>
          </ac:spMkLst>
        </pc:spChg>
        <pc:spChg chg="del mod">
          <ac:chgData name="LEONARDO ALFONSO" userId="9592b740-a3f3-4551-a4da-9903b37bf04d" providerId="ADAL" clId="{68FA332F-BDFE-4EFD-99AE-C59FA526399B}" dt="2023-04-01T18:37:02.807" v="1024" actId="478"/>
          <ac:spMkLst>
            <pc:docMk/>
            <pc:sldMk cId="108402656" sldId="584"/>
            <ac:spMk id="9" creationId="{D6046A46-7733-4214-9580-24B09B8A32BA}"/>
          </ac:spMkLst>
        </pc:spChg>
        <pc:spChg chg="add mod">
          <ac:chgData name="LEONARDO ALFONSO" userId="9592b740-a3f3-4551-a4da-9903b37bf04d" providerId="ADAL" clId="{68FA332F-BDFE-4EFD-99AE-C59FA526399B}" dt="2023-04-01T18:36:44.131" v="1023" actId="6549"/>
          <ac:spMkLst>
            <pc:docMk/>
            <pc:sldMk cId="108402656" sldId="584"/>
            <ac:spMk id="12" creationId="{206A4DC3-B160-465B-BD9C-A30B7743E046}"/>
          </ac:spMkLst>
        </pc:spChg>
        <pc:graphicFrameChg chg="mod">
          <ac:chgData name="LEONARDO ALFONSO" userId="9592b740-a3f3-4551-a4da-9903b37bf04d" providerId="ADAL" clId="{68FA332F-BDFE-4EFD-99AE-C59FA526399B}" dt="2023-04-01T18:32:18.797" v="810" actId="1035"/>
          <ac:graphicFrameMkLst>
            <pc:docMk/>
            <pc:sldMk cId="108402656" sldId="584"/>
            <ac:graphicFrameMk id="3" creationId="{92C7AD75-98F7-4256-B0FE-BD624CCF5A55}"/>
          </ac:graphicFrameMkLst>
        </pc:graphicFrameChg>
        <pc:picChg chg="mod">
          <ac:chgData name="LEONARDO ALFONSO" userId="9592b740-a3f3-4551-a4da-9903b37bf04d" providerId="ADAL" clId="{68FA332F-BDFE-4EFD-99AE-C59FA526399B}" dt="2023-04-01T18:31:56.812" v="771" actId="14100"/>
          <ac:picMkLst>
            <pc:docMk/>
            <pc:sldMk cId="108402656" sldId="584"/>
            <ac:picMk id="2" creationId="{FB7FE617-69C7-E51A-DE25-05367B4A49B1}"/>
          </ac:picMkLst>
        </pc:picChg>
        <pc:picChg chg="mod">
          <ac:chgData name="LEONARDO ALFONSO" userId="9592b740-a3f3-4551-a4da-9903b37bf04d" providerId="ADAL" clId="{68FA332F-BDFE-4EFD-99AE-C59FA526399B}" dt="2023-04-01T18:32:18.797" v="810" actId="1035"/>
          <ac:picMkLst>
            <pc:docMk/>
            <pc:sldMk cId="108402656" sldId="584"/>
            <ac:picMk id="11" creationId="{F2D98B78-DFC4-405D-8B85-CCA57D19F416}"/>
          </ac:picMkLst>
        </pc:picChg>
      </pc:sldChg>
      <pc:sldChg chg="addSp delSp modSp mod">
        <pc:chgData name="LEONARDO ALFONSO" userId="9592b740-a3f3-4551-a4da-9903b37bf04d" providerId="ADAL" clId="{68FA332F-BDFE-4EFD-99AE-C59FA526399B}" dt="2023-04-04T13:21:16.691" v="2865" actId="1076"/>
        <pc:sldMkLst>
          <pc:docMk/>
          <pc:sldMk cId="980656737" sldId="668"/>
        </pc:sldMkLst>
        <pc:spChg chg="del">
          <ac:chgData name="LEONARDO ALFONSO" userId="9592b740-a3f3-4551-a4da-9903b37bf04d" providerId="ADAL" clId="{68FA332F-BDFE-4EFD-99AE-C59FA526399B}" dt="2023-04-04T13:21:07.259" v="2862" actId="478"/>
          <ac:spMkLst>
            <pc:docMk/>
            <pc:sldMk cId="980656737" sldId="668"/>
            <ac:spMk id="4" creationId="{D82E7B41-D72D-A62A-16E7-BD6801CD3803}"/>
          </ac:spMkLst>
        </pc:spChg>
        <pc:spChg chg="mod">
          <ac:chgData name="LEONARDO ALFONSO" userId="9592b740-a3f3-4551-a4da-9903b37bf04d" providerId="ADAL" clId="{68FA332F-BDFE-4EFD-99AE-C59FA526399B}" dt="2023-04-04T13:21:04.668" v="2861" actId="1076"/>
          <ac:spMkLst>
            <pc:docMk/>
            <pc:sldMk cId="980656737" sldId="668"/>
            <ac:spMk id="6" creationId="{F8CCCF7E-57B9-BCB7-EB1A-C194EBC0985D}"/>
          </ac:spMkLst>
        </pc:spChg>
        <pc:spChg chg="add mod">
          <ac:chgData name="LEONARDO ALFONSO" userId="9592b740-a3f3-4551-a4da-9903b37bf04d" providerId="ADAL" clId="{68FA332F-BDFE-4EFD-99AE-C59FA526399B}" dt="2023-04-04T13:21:07.777" v="2863"/>
          <ac:spMkLst>
            <pc:docMk/>
            <pc:sldMk cId="980656737" sldId="668"/>
            <ac:spMk id="7" creationId="{D466FF6C-F605-4E57-B8A0-0989B4C14D7A}"/>
          </ac:spMkLst>
        </pc:spChg>
        <pc:picChg chg="mod">
          <ac:chgData name="LEONARDO ALFONSO" userId="9592b740-a3f3-4551-a4da-9903b37bf04d" providerId="ADAL" clId="{68FA332F-BDFE-4EFD-99AE-C59FA526399B}" dt="2023-04-04T13:21:16.691" v="2865" actId="1076"/>
          <ac:picMkLst>
            <pc:docMk/>
            <pc:sldMk cId="980656737" sldId="668"/>
            <ac:picMk id="9" creationId="{8D9575A9-FE58-4AD8-2BD1-DE288BDB3E20}"/>
          </ac:picMkLst>
        </pc:picChg>
      </pc:sldChg>
      <pc:sldChg chg="addSp delSp modSp mod">
        <pc:chgData name="LEONARDO ALFONSO" userId="9592b740-a3f3-4551-a4da-9903b37bf04d" providerId="ADAL" clId="{68FA332F-BDFE-4EFD-99AE-C59FA526399B}" dt="2023-04-04T13:20:39.227" v="2854"/>
        <pc:sldMkLst>
          <pc:docMk/>
          <pc:sldMk cId="3882439800" sldId="669"/>
        </pc:sldMkLst>
        <pc:spChg chg="del">
          <ac:chgData name="LEONARDO ALFONSO" userId="9592b740-a3f3-4551-a4da-9903b37bf04d" providerId="ADAL" clId="{68FA332F-BDFE-4EFD-99AE-C59FA526399B}" dt="2023-04-04T13:20:32.877" v="2852" actId="478"/>
          <ac:spMkLst>
            <pc:docMk/>
            <pc:sldMk cId="3882439800" sldId="669"/>
            <ac:spMk id="4" creationId="{D82E7B41-D72D-A62A-16E7-BD6801CD3803}"/>
          </ac:spMkLst>
        </pc:spChg>
        <pc:spChg chg="mod">
          <ac:chgData name="LEONARDO ALFONSO" userId="9592b740-a3f3-4551-a4da-9903b37bf04d" providerId="ADAL" clId="{68FA332F-BDFE-4EFD-99AE-C59FA526399B}" dt="2023-04-04T13:20:36.972" v="2853" actId="1076"/>
          <ac:spMkLst>
            <pc:docMk/>
            <pc:sldMk cId="3882439800" sldId="669"/>
            <ac:spMk id="6" creationId="{F8CCCF7E-57B9-BCB7-EB1A-C194EBC0985D}"/>
          </ac:spMkLst>
        </pc:spChg>
        <pc:spChg chg="add mod">
          <ac:chgData name="LEONARDO ALFONSO" userId="9592b740-a3f3-4551-a4da-9903b37bf04d" providerId="ADAL" clId="{68FA332F-BDFE-4EFD-99AE-C59FA526399B}" dt="2023-04-04T13:20:39.227" v="2854"/>
          <ac:spMkLst>
            <pc:docMk/>
            <pc:sldMk cId="3882439800" sldId="669"/>
            <ac:spMk id="7" creationId="{2F7C9935-E15B-4B4F-89F1-C36AEBE1DAC8}"/>
          </ac:spMkLst>
        </pc:spChg>
      </pc:sldChg>
      <pc:sldChg chg="addSp delSp modSp mod">
        <pc:chgData name="LEONARDO ALFONSO" userId="9592b740-a3f3-4551-a4da-9903b37bf04d" providerId="ADAL" clId="{68FA332F-BDFE-4EFD-99AE-C59FA526399B}" dt="2023-04-04T13:20:24.920" v="2851" actId="1038"/>
        <pc:sldMkLst>
          <pc:docMk/>
          <pc:sldMk cId="511164384" sldId="673"/>
        </pc:sldMkLst>
        <pc:spChg chg="del mod">
          <ac:chgData name="LEONARDO ALFONSO" userId="9592b740-a3f3-4551-a4da-9903b37bf04d" providerId="ADAL" clId="{68FA332F-BDFE-4EFD-99AE-C59FA526399B}" dt="2023-04-04T13:20:01.063" v="2788" actId="478"/>
          <ac:spMkLst>
            <pc:docMk/>
            <pc:sldMk cId="511164384" sldId="673"/>
            <ac:spMk id="4" creationId="{E8F9ECFA-66D3-1801-3C8B-F16756C02D58}"/>
          </ac:spMkLst>
        </pc:spChg>
        <pc:spChg chg="add mod">
          <ac:chgData name="LEONARDO ALFONSO" userId="9592b740-a3f3-4551-a4da-9903b37bf04d" providerId="ADAL" clId="{68FA332F-BDFE-4EFD-99AE-C59FA526399B}" dt="2023-04-04T13:20:01.857" v="2789"/>
          <ac:spMkLst>
            <pc:docMk/>
            <pc:sldMk cId="511164384" sldId="673"/>
            <ac:spMk id="5" creationId="{81C0C071-615F-4AAB-B4C9-41FE18D826BB}"/>
          </ac:spMkLst>
        </pc:spChg>
        <pc:spChg chg="mod">
          <ac:chgData name="LEONARDO ALFONSO" userId="9592b740-a3f3-4551-a4da-9903b37bf04d" providerId="ADAL" clId="{68FA332F-BDFE-4EFD-99AE-C59FA526399B}" dt="2023-04-04T13:20:24.920" v="2851" actId="1038"/>
          <ac:spMkLst>
            <pc:docMk/>
            <pc:sldMk cId="511164384" sldId="673"/>
            <ac:spMk id="7" creationId="{B238E6C8-60E7-5520-D530-FE969CCBBE85}"/>
          </ac:spMkLst>
        </pc:spChg>
        <pc:picChg chg="mod">
          <ac:chgData name="LEONARDO ALFONSO" userId="9592b740-a3f3-4551-a4da-9903b37bf04d" providerId="ADAL" clId="{68FA332F-BDFE-4EFD-99AE-C59FA526399B}" dt="2023-04-04T13:20:14.828" v="2816" actId="1036"/>
          <ac:picMkLst>
            <pc:docMk/>
            <pc:sldMk cId="511164384" sldId="673"/>
            <ac:picMk id="3" creationId="{9476D779-CFD7-4B61-104F-23F575C73DB6}"/>
          </ac:picMkLst>
        </pc:picChg>
      </pc:sldChg>
      <pc:sldChg chg="addSp delSp modSp mod">
        <pc:chgData name="LEONARDO ALFONSO" userId="9592b740-a3f3-4551-a4da-9903b37bf04d" providerId="ADAL" clId="{68FA332F-BDFE-4EFD-99AE-C59FA526399B}" dt="2023-04-04T13:19:54.094" v="2786" actId="1076"/>
        <pc:sldMkLst>
          <pc:docMk/>
          <pc:sldMk cId="2214551783" sldId="674"/>
        </pc:sldMkLst>
        <pc:spChg chg="del mod">
          <ac:chgData name="LEONARDO ALFONSO" userId="9592b740-a3f3-4551-a4da-9903b37bf04d" providerId="ADAL" clId="{68FA332F-BDFE-4EFD-99AE-C59FA526399B}" dt="2023-04-04T13:19:38.388" v="2783" actId="478"/>
          <ac:spMkLst>
            <pc:docMk/>
            <pc:sldMk cId="2214551783" sldId="674"/>
            <ac:spMk id="4" creationId="{E8F9ECFA-66D3-1801-3C8B-F16756C02D58}"/>
          </ac:spMkLst>
        </pc:spChg>
        <pc:spChg chg="add mod">
          <ac:chgData name="LEONARDO ALFONSO" userId="9592b740-a3f3-4551-a4da-9903b37bf04d" providerId="ADAL" clId="{68FA332F-BDFE-4EFD-99AE-C59FA526399B}" dt="2023-04-04T13:19:39.095" v="2784"/>
          <ac:spMkLst>
            <pc:docMk/>
            <pc:sldMk cId="2214551783" sldId="674"/>
            <ac:spMk id="5" creationId="{C3B9029F-7C55-4F12-B19C-A5D3ACE832E2}"/>
          </ac:spMkLst>
        </pc:spChg>
        <pc:spChg chg="mod">
          <ac:chgData name="LEONARDO ALFONSO" userId="9592b740-a3f3-4551-a4da-9903b37bf04d" providerId="ADAL" clId="{68FA332F-BDFE-4EFD-99AE-C59FA526399B}" dt="2023-04-04T13:19:54.094" v="2786" actId="1076"/>
          <ac:spMkLst>
            <pc:docMk/>
            <pc:sldMk cId="2214551783" sldId="674"/>
            <ac:spMk id="7" creationId="{B238E6C8-60E7-5520-D530-FE969CCBBE85}"/>
          </ac:spMkLst>
        </pc:spChg>
        <pc:picChg chg="mod">
          <ac:chgData name="LEONARDO ALFONSO" userId="9592b740-a3f3-4551-a4da-9903b37bf04d" providerId="ADAL" clId="{68FA332F-BDFE-4EFD-99AE-C59FA526399B}" dt="2023-04-04T13:19:44.174" v="2785" actId="1076"/>
          <ac:picMkLst>
            <pc:docMk/>
            <pc:sldMk cId="2214551783" sldId="674"/>
            <ac:picMk id="3" creationId="{7DF1EFE1-474C-25BB-05C1-28A9286512D5}"/>
          </ac:picMkLst>
        </pc:picChg>
      </pc:sldChg>
      <pc:sldChg chg="addSp delSp modSp mod">
        <pc:chgData name="LEONARDO ALFONSO" userId="9592b740-a3f3-4551-a4da-9903b37bf04d" providerId="ADAL" clId="{68FA332F-BDFE-4EFD-99AE-C59FA526399B}" dt="2023-04-04T13:19:31.150" v="2781" actId="1076"/>
        <pc:sldMkLst>
          <pc:docMk/>
          <pc:sldMk cId="2351189998" sldId="675"/>
        </pc:sldMkLst>
        <pc:spChg chg="del">
          <ac:chgData name="LEONARDO ALFONSO" userId="9592b740-a3f3-4551-a4da-9903b37bf04d" providerId="ADAL" clId="{68FA332F-BDFE-4EFD-99AE-C59FA526399B}" dt="2023-04-04T13:19:21.002" v="2778" actId="478"/>
          <ac:spMkLst>
            <pc:docMk/>
            <pc:sldMk cId="2351189998" sldId="675"/>
            <ac:spMk id="4" creationId="{E8F9ECFA-66D3-1801-3C8B-F16756C02D58}"/>
          </ac:spMkLst>
        </pc:spChg>
        <pc:spChg chg="add mod">
          <ac:chgData name="LEONARDO ALFONSO" userId="9592b740-a3f3-4551-a4da-9903b37bf04d" providerId="ADAL" clId="{68FA332F-BDFE-4EFD-99AE-C59FA526399B}" dt="2023-04-04T13:19:22.110" v="2779"/>
          <ac:spMkLst>
            <pc:docMk/>
            <pc:sldMk cId="2351189998" sldId="675"/>
            <ac:spMk id="5" creationId="{A53CF4E2-8479-4ADC-8702-64A838C6F0D0}"/>
          </ac:spMkLst>
        </pc:spChg>
        <pc:spChg chg="mod">
          <ac:chgData name="LEONARDO ALFONSO" userId="9592b740-a3f3-4551-a4da-9903b37bf04d" providerId="ADAL" clId="{68FA332F-BDFE-4EFD-99AE-C59FA526399B}" dt="2023-04-04T13:19:31.150" v="2781" actId="1076"/>
          <ac:spMkLst>
            <pc:docMk/>
            <pc:sldMk cId="2351189998" sldId="675"/>
            <ac:spMk id="7" creationId="{B238E6C8-60E7-5520-D530-FE969CCBBE85}"/>
          </ac:spMkLst>
        </pc:spChg>
        <pc:picChg chg="mod">
          <ac:chgData name="LEONARDO ALFONSO" userId="9592b740-a3f3-4551-a4da-9903b37bf04d" providerId="ADAL" clId="{68FA332F-BDFE-4EFD-99AE-C59FA526399B}" dt="2023-04-04T13:19:27.138" v="2780" actId="1076"/>
          <ac:picMkLst>
            <pc:docMk/>
            <pc:sldMk cId="2351189998" sldId="675"/>
            <ac:picMk id="3" creationId="{4772FCA0-A0FC-45FC-2EED-966F8C163D8C}"/>
          </ac:picMkLst>
        </pc:picChg>
      </pc:sldChg>
      <pc:sldChg chg="addSp delSp modSp mod">
        <pc:chgData name="LEONARDO ALFONSO" userId="9592b740-a3f3-4551-a4da-9903b37bf04d" providerId="ADAL" clId="{68FA332F-BDFE-4EFD-99AE-C59FA526399B}" dt="2023-04-04T13:19:13.346" v="2777"/>
        <pc:sldMkLst>
          <pc:docMk/>
          <pc:sldMk cId="310289711" sldId="676"/>
        </pc:sldMkLst>
        <pc:spChg chg="del mod">
          <ac:chgData name="LEONARDO ALFONSO" userId="9592b740-a3f3-4551-a4da-9903b37bf04d" providerId="ADAL" clId="{68FA332F-BDFE-4EFD-99AE-C59FA526399B}" dt="2023-04-04T13:19:12.260" v="2776" actId="478"/>
          <ac:spMkLst>
            <pc:docMk/>
            <pc:sldMk cId="310289711" sldId="676"/>
            <ac:spMk id="4" creationId="{E8F9ECFA-66D3-1801-3C8B-F16756C02D58}"/>
          </ac:spMkLst>
        </pc:spChg>
        <pc:spChg chg="add del mod">
          <ac:chgData name="LEONARDO ALFONSO" userId="9592b740-a3f3-4551-a4da-9903b37bf04d" providerId="ADAL" clId="{68FA332F-BDFE-4EFD-99AE-C59FA526399B}" dt="2023-04-04T13:19:08.693" v="2775"/>
          <ac:spMkLst>
            <pc:docMk/>
            <pc:sldMk cId="310289711" sldId="676"/>
            <ac:spMk id="6" creationId="{D19D9E61-EBC9-414E-9FF3-BBDD8CA5C0C9}"/>
          </ac:spMkLst>
        </pc:spChg>
        <pc:spChg chg="mod">
          <ac:chgData name="LEONARDO ALFONSO" userId="9592b740-a3f3-4551-a4da-9903b37bf04d" providerId="ADAL" clId="{68FA332F-BDFE-4EFD-99AE-C59FA526399B}" dt="2023-04-04T13:19:02.420" v="2772" actId="1076"/>
          <ac:spMkLst>
            <pc:docMk/>
            <pc:sldMk cId="310289711" sldId="676"/>
            <ac:spMk id="7" creationId="{B238E6C8-60E7-5520-D530-FE969CCBBE85}"/>
          </ac:spMkLst>
        </pc:spChg>
        <pc:spChg chg="add mod">
          <ac:chgData name="LEONARDO ALFONSO" userId="9592b740-a3f3-4551-a4da-9903b37bf04d" providerId="ADAL" clId="{68FA332F-BDFE-4EFD-99AE-C59FA526399B}" dt="2023-04-04T13:19:13.346" v="2777"/>
          <ac:spMkLst>
            <pc:docMk/>
            <pc:sldMk cId="310289711" sldId="676"/>
            <ac:spMk id="8" creationId="{BBC7D36F-3BFD-4A0F-8488-156B9B89DEF4}"/>
          </ac:spMkLst>
        </pc:spChg>
        <pc:picChg chg="mod">
          <ac:chgData name="LEONARDO ALFONSO" userId="9592b740-a3f3-4551-a4da-9903b37bf04d" providerId="ADAL" clId="{68FA332F-BDFE-4EFD-99AE-C59FA526399B}" dt="2023-04-04T13:18:57.963" v="2771" actId="1076"/>
          <ac:picMkLst>
            <pc:docMk/>
            <pc:sldMk cId="310289711" sldId="676"/>
            <ac:picMk id="2" creationId="{00000000-0008-0000-0000-000009000000}"/>
          </ac:picMkLst>
        </pc:picChg>
      </pc:sldChg>
      <pc:sldChg chg="addSp delSp modSp mod">
        <pc:chgData name="LEONARDO ALFONSO" userId="9592b740-a3f3-4551-a4da-9903b37bf04d" providerId="ADAL" clId="{68FA332F-BDFE-4EFD-99AE-C59FA526399B}" dt="2023-04-04T13:18:48.417" v="2770"/>
        <pc:sldMkLst>
          <pc:docMk/>
          <pc:sldMk cId="126846139" sldId="677"/>
        </pc:sldMkLst>
        <pc:spChg chg="del">
          <ac:chgData name="LEONARDO ALFONSO" userId="9592b740-a3f3-4551-a4da-9903b37bf04d" providerId="ADAL" clId="{68FA332F-BDFE-4EFD-99AE-C59FA526399B}" dt="2023-04-04T13:18:47.655" v="2769" actId="478"/>
          <ac:spMkLst>
            <pc:docMk/>
            <pc:sldMk cId="126846139" sldId="677"/>
            <ac:spMk id="4" creationId="{E8F9ECFA-66D3-1801-3C8B-F16756C02D58}"/>
          </ac:spMkLst>
        </pc:spChg>
        <pc:spChg chg="add mod">
          <ac:chgData name="LEONARDO ALFONSO" userId="9592b740-a3f3-4551-a4da-9903b37bf04d" providerId="ADAL" clId="{68FA332F-BDFE-4EFD-99AE-C59FA526399B}" dt="2023-04-04T13:18:48.417" v="2770"/>
          <ac:spMkLst>
            <pc:docMk/>
            <pc:sldMk cId="126846139" sldId="677"/>
            <ac:spMk id="5" creationId="{A31A9597-6E76-44A3-AD0B-E89E308DFD93}"/>
          </ac:spMkLst>
        </pc:spChg>
        <pc:spChg chg="mod">
          <ac:chgData name="LEONARDO ALFONSO" userId="9592b740-a3f3-4551-a4da-9903b37bf04d" providerId="ADAL" clId="{68FA332F-BDFE-4EFD-99AE-C59FA526399B}" dt="2023-04-04T13:18:44.854" v="2768" actId="1076"/>
          <ac:spMkLst>
            <pc:docMk/>
            <pc:sldMk cId="126846139" sldId="677"/>
            <ac:spMk id="9" creationId="{EF52ED1D-C352-991E-5ABA-7F2998E0F015}"/>
          </ac:spMkLst>
        </pc:spChg>
        <pc:picChg chg="mod">
          <ac:chgData name="LEONARDO ALFONSO" userId="9592b740-a3f3-4551-a4da-9903b37bf04d" providerId="ADAL" clId="{68FA332F-BDFE-4EFD-99AE-C59FA526399B}" dt="2023-04-04T13:18:35.854" v="2767" actId="1076"/>
          <ac:picMkLst>
            <pc:docMk/>
            <pc:sldMk cId="126846139" sldId="677"/>
            <ac:picMk id="3" creationId="{8D03AF7E-9660-0B8D-6370-D428EFE44D88}"/>
          </ac:picMkLst>
        </pc:picChg>
      </pc:sldChg>
      <pc:sldChg chg="addSp delSp modSp mod">
        <pc:chgData name="LEONARDO ALFONSO" userId="9592b740-a3f3-4551-a4da-9903b37bf04d" providerId="ADAL" clId="{68FA332F-BDFE-4EFD-99AE-C59FA526399B}" dt="2023-04-04T13:18:29.482" v="2766" actId="1076"/>
        <pc:sldMkLst>
          <pc:docMk/>
          <pc:sldMk cId="3099941358" sldId="678"/>
        </pc:sldMkLst>
        <pc:spChg chg="del">
          <ac:chgData name="LEONARDO ALFONSO" userId="9592b740-a3f3-4551-a4da-9903b37bf04d" providerId="ADAL" clId="{68FA332F-BDFE-4EFD-99AE-C59FA526399B}" dt="2023-04-04T13:18:16.004" v="2746" actId="478"/>
          <ac:spMkLst>
            <pc:docMk/>
            <pc:sldMk cId="3099941358" sldId="678"/>
            <ac:spMk id="4" creationId="{BF42F39F-4908-84DD-44D3-72893C2AACE9}"/>
          </ac:spMkLst>
        </pc:spChg>
        <pc:spChg chg="add mod">
          <ac:chgData name="LEONARDO ALFONSO" userId="9592b740-a3f3-4551-a4da-9903b37bf04d" providerId="ADAL" clId="{68FA332F-BDFE-4EFD-99AE-C59FA526399B}" dt="2023-04-04T13:18:17.130" v="2747"/>
          <ac:spMkLst>
            <pc:docMk/>
            <pc:sldMk cId="3099941358" sldId="678"/>
            <ac:spMk id="5" creationId="{4720D2B9-A1C7-48E9-B2E6-DB22D9A59946}"/>
          </ac:spMkLst>
        </pc:spChg>
        <pc:spChg chg="mod">
          <ac:chgData name="LEONARDO ALFONSO" userId="9592b740-a3f3-4551-a4da-9903b37bf04d" providerId="ADAL" clId="{68FA332F-BDFE-4EFD-99AE-C59FA526399B}" dt="2023-04-04T13:18:29.482" v="2766" actId="1076"/>
          <ac:spMkLst>
            <pc:docMk/>
            <pc:sldMk cId="3099941358" sldId="678"/>
            <ac:spMk id="9" creationId="{324F2081-C838-2550-07AB-7331E3D32B47}"/>
          </ac:spMkLst>
        </pc:spChg>
        <pc:picChg chg="mod">
          <ac:chgData name="LEONARDO ALFONSO" userId="9592b740-a3f3-4551-a4da-9903b37bf04d" providerId="ADAL" clId="{68FA332F-BDFE-4EFD-99AE-C59FA526399B}" dt="2023-04-04T13:18:23.028" v="2765" actId="1036"/>
          <ac:picMkLst>
            <pc:docMk/>
            <pc:sldMk cId="3099941358" sldId="678"/>
            <ac:picMk id="6" creationId="{1D7DCD55-B24E-850F-AF30-541A15F1089E}"/>
          </ac:picMkLst>
        </pc:picChg>
      </pc:sldChg>
      <pc:sldChg chg="addSp delSp modSp mod">
        <pc:chgData name="LEONARDO ALFONSO" userId="9592b740-a3f3-4551-a4da-9903b37bf04d" providerId="ADAL" clId="{68FA332F-BDFE-4EFD-99AE-C59FA526399B}" dt="2023-04-04T13:18:07.196" v="2745" actId="1076"/>
        <pc:sldMkLst>
          <pc:docMk/>
          <pc:sldMk cId="1481855568" sldId="679"/>
        </pc:sldMkLst>
        <pc:spChg chg="del">
          <ac:chgData name="LEONARDO ALFONSO" userId="9592b740-a3f3-4551-a4da-9903b37bf04d" providerId="ADAL" clId="{68FA332F-BDFE-4EFD-99AE-C59FA526399B}" dt="2023-04-04T13:18:01.225" v="2742" actId="478"/>
          <ac:spMkLst>
            <pc:docMk/>
            <pc:sldMk cId="1481855568" sldId="679"/>
            <ac:spMk id="4" creationId="{BF42F39F-4908-84DD-44D3-72893C2AACE9}"/>
          </ac:spMkLst>
        </pc:spChg>
        <pc:spChg chg="add mod">
          <ac:chgData name="LEONARDO ALFONSO" userId="9592b740-a3f3-4551-a4da-9903b37bf04d" providerId="ADAL" clId="{68FA332F-BDFE-4EFD-99AE-C59FA526399B}" dt="2023-04-04T13:18:02.224" v="2743"/>
          <ac:spMkLst>
            <pc:docMk/>
            <pc:sldMk cId="1481855568" sldId="679"/>
            <ac:spMk id="6" creationId="{88E6309D-805E-4FC7-AAAC-01721B62CD0E}"/>
          </ac:spMkLst>
        </pc:spChg>
        <pc:spChg chg="mod">
          <ac:chgData name="LEONARDO ALFONSO" userId="9592b740-a3f3-4551-a4da-9903b37bf04d" providerId="ADAL" clId="{68FA332F-BDFE-4EFD-99AE-C59FA526399B}" dt="2023-04-04T13:18:07.196" v="2745" actId="1076"/>
          <ac:spMkLst>
            <pc:docMk/>
            <pc:sldMk cId="1481855568" sldId="679"/>
            <ac:spMk id="9" creationId="{324F2081-C838-2550-07AB-7331E3D32B47}"/>
          </ac:spMkLst>
        </pc:spChg>
      </pc:sldChg>
      <pc:sldChg chg="addSp delSp modSp mod">
        <pc:chgData name="LEONARDO ALFONSO" userId="9592b740-a3f3-4551-a4da-9903b37bf04d" providerId="ADAL" clId="{68FA332F-BDFE-4EFD-99AE-C59FA526399B}" dt="2023-04-04T13:17:41.473" v="2741" actId="14100"/>
        <pc:sldMkLst>
          <pc:docMk/>
          <pc:sldMk cId="2548473189" sldId="681"/>
        </pc:sldMkLst>
        <pc:spChg chg="del">
          <ac:chgData name="LEONARDO ALFONSO" userId="9592b740-a3f3-4551-a4da-9903b37bf04d" providerId="ADAL" clId="{68FA332F-BDFE-4EFD-99AE-C59FA526399B}" dt="2023-04-04T13:14:32.273" v="2530" actId="478"/>
          <ac:spMkLst>
            <pc:docMk/>
            <pc:sldMk cId="2548473189" sldId="681"/>
            <ac:spMk id="6" creationId="{65384EFA-C00E-4D66-1F6B-E6F35112C2C4}"/>
          </ac:spMkLst>
        </pc:spChg>
        <pc:spChg chg="add del mod">
          <ac:chgData name="LEONARDO ALFONSO" userId="9592b740-a3f3-4551-a4da-9903b37bf04d" providerId="ADAL" clId="{68FA332F-BDFE-4EFD-99AE-C59FA526399B}" dt="2023-04-04T13:14:15.155" v="2502"/>
          <ac:spMkLst>
            <pc:docMk/>
            <pc:sldMk cId="2548473189" sldId="681"/>
            <ac:spMk id="7" creationId="{1557B92B-D392-4A4E-89F8-82DDF4833CFD}"/>
          </ac:spMkLst>
        </pc:spChg>
        <pc:spChg chg="add mod">
          <ac:chgData name="LEONARDO ALFONSO" userId="9592b740-a3f3-4551-a4da-9903b37bf04d" providerId="ADAL" clId="{68FA332F-BDFE-4EFD-99AE-C59FA526399B}" dt="2023-04-04T13:16:58.419" v="2701" actId="6549"/>
          <ac:spMkLst>
            <pc:docMk/>
            <pc:sldMk cId="2548473189" sldId="681"/>
            <ac:spMk id="8" creationId="{F5D793F8-49FC-44DC-9739-1B5DC54E85A7}"/>
          </ac:spMkLst>
        </pc:spChg>
        <pc:graphicFrameChg chg="mod modGraphic">
          <ac:chgData name="LEONARDO ALFONSO" userId="9592b740-a3f3-4551-a4da-9903b37bf04d" providerId="ADAL" clId="{68FA332F-BDFE-4EFD-99AE-C59FA526399B}" dt="2023-04-04T13:17:15.098" v="2734" actId="14100"/>
          <ac:graphicFrameMkLst>
            <pc:docMk/>
            <pc:sldMk cId="2548473189" sldId="681"/>
            <ac:graphicFrameMk id="11" creationId="{159B8761-F67A-40EC-053C-618B0ACC3BF2}"/>
          </ac:graphicFrameMkLst>
        </pc:graphicFrameChg>
        <pc:picChg chg="mod">
          <ac:chgData name="LEONARDO ALFONSO" userId="9592b740-a3f3-4551-a4da-9903b37bf04d" providerId="ADAL" clId="{68FA332F-BDFE-4EFD-99AE-C59FA526399B}" dt="2023-04-04T13:17:41.473" v="2741" actId="14100"/>
          <ac:picMkLst>
            <pc:docMk/>
            <pc:sldMk cId="2548473189" sldId="681"/>
            <ac:picMk id="2" creationId="{F81F3578-CD9B-80D9-F4D0-5EA7F5311F60}"/>
          </ac:picMkLst>
        </pc:picChg>
        <pc:picChg chg="mod">
          <ac:chgData name="LEONARDO ALFONSO" userId="9592b740-a3f3-4551-a4da-9903b37bf04d" providerId="ADAL" clId="{68FA332F-BDFE-4EFD-99AE-C59FA526399B}" dt="2023-04-04T13:17:26.374" v="2736" actId="14100"/>
          <ac:picMkLst>
            <pc:docMk/>
            <pc:sldMk cId="2548473189" sldId="681"/>
            <ac:picMk id="5" creationId="{8DF38992-CD8D-9A59-173A-56054621C36D}"/>
          </ac:picMkLst>
        </pc:picChg>
      </pc:sldChg>
      <pc:sldChg chg="addSp delSp modSp mod">
        <pc:chgData name="LEONARDO ALFONSO" userId="9592b740-a3f3-4551-a4da-9903b37bf04d" providerId="ADAL" clId="{68FA332F-BDFE-4EFD-99AE-C59FA526399B}" dt="2023-04-04T13:20:49.675" v="2857" actId="1076"/>
        <pc:sldMkLst>
          <pc:docMk/>
          <pc:sldMk cId="129856444" sldId="684"/>
        </pc:sldMkLst>
        <pc:spChg chg="del">
          <ac:chgData name="LEONARDO ALFONSO" userId="9592b740-a3f3-4551-a4da-9903b37bf04d" providerId="ADAL" clId="{68FA332F-BDFE-4EFD-99AE-C59FA526399B}" dt="2023-04-04T13:20:45.047" v="2855" actId="478"/>
          <ac:spMkLst>
            <pc:docMk/>
            <pc:sldMk cId="129856444" sldId="684"/>
            <ac:spMk id="4" creationId="{E8F9ECFA-66D3-1801-3C8B-F16756C02D58}"/>
          </ac:spMkLst>
        </pc:spChg>
        <pc:spChg chg="add mod">
          <ac:chgData name="LEONARDO ALFONSO" userId="9592b740-a3f3-4551-a4da-9903b37bf04d" providerId="ADAL" clId="{68FA332F-BDFE-4EFD-99AE-C59FA526399B}" dt="2023-04-04T13:20:46.107" v="2856"/>
          <ac:spMkLst>
            <pc:docMk/>
            <pc:sldMk cId="129856444" sldId="684"/>
            <ac:spMk id="6" creationId="{2168958B-696F-47B3-8DC6-E1B038EC2BF5}"/>
          </ac:spMkLst>
        </pc:spChg>
        <pc:spChg chg="mod">
          <ac:chgData name="LEONARDO ALFONSO" userId="9592b740-a3f3-4551-a4da-9903b37bf04d" providerId="ADAL" clId="{68FA332F-BDFE-4EFD-99AE-C59FA526399B}" dt="2023-04-04T13:20:49.675" v="2857" actId="1076"/>
          <ac:spMkLst>
            <pc:docMk/>
            <pc:sldMk cId="129856444" sldId="684"/>
            <ac:spMk id="7" creationId="{B238E6C8-60E7-5520-D530-FE969CCBBE85}"/>
          </ac:spMkLst>
        </pc:spChg>
      </pc:sldChg>
      <pc:sldChg chg="addSp delSp modSp mod">
        <pc:chgData name="LEONARDO ALFONSO" userId="9592b740-a3f3-4551-a4da-9903b37bf04d" providerId="ADAL" clId="{68FA332F-BDFE-4EFD-99AE-C59FA526399B}" dt="2023-04-01T00:13:20.500" v="324" actId="6549"/>
        <pc:sldMkLst>
          <pc:docMk/>
          <pc:sldMk cId="4013541404" sldId="685"/>
        </pc:sldMkLst>
        <pc:spChg chg="del">
          <ac:chgData name="LEONARDO ALFONSO" userId="9592b740-a3f3-4551-a4da-9903b37bf04d" providerId="ADAL" clId="{68FA332F-BDFE-4EFD-99AE-C59FA526399B}" dt="2023-04-01T00:11:11.489" v="313" actId="478"/>
          <ac:spMkLst>
            <pc:docMk/>
            <pc:sldMk cId="4013541404" sldId="685"/>
            <ac:spMk id="6" creationId="{67C56F7D-03D3-4737-8302-3A96C25881E8}"/>
          </ac:spMkLst>
        </pc:spChg>
        <pc:spChg chg="del mod">
          <ac:chgData name="LEONARDO ALFONSO" userId="9592b740-a3f3-4551-a4da-9903b37bf04d" providerId="ADAL" clId="{68FA332F-BDFE-4EFD-99AE-C59FA526399B}" dt="2023-04-01T00:11:08.585" v="312" actId="478"/>
          <ac:spMkLst>
            <pc:docMk/>
            <pc:sldMk cId="4013541404" sldId="685"/>
            <ac:spMk id="7" creationId="{3F41DE53-99CB-4A0F-A355-3F1EAD0969E9}"/>
          </ac:spMkLst>
        </pc:spChg>
        <pc:spChg chg="mod">
          <ac:chgData name="LEONARDO ALFONSO" userId="9592b740-a3f3-4551-a4da-9903b37bf04d" providerId="ADAL" clId="{68FA332F-BDFE-4EFD-99AE-C59FA526399B}" dt="2023-04-01T00:11:23.066" v="315" actId="14100"/>
          <ac:spMkLst>
            <pc:docMk/>
            <pc:sldMk cId="4013541404" sldId="685"/>
            <ac:spMk id="8" creationId="{7AE3AC83-3BB3-4877-A993-491BE293F5C6}"/>
          </ac:spMkLst>
        </pc:spChg>
        <pc:spChg chg="add mod">
          <ac:chgData name="LEONARDO ALFONSO" userId="9592b740-a3f3-4551-a4da-9903b37bf04d" providerId="ADAL" clId="{68FA332F-BDFE-4EFD-99AE-C59FA526399B}" dt="2023-04-01T00:13:20.500" v="324" actId="6549"/>
          <ac:spMkLst>
            <pc:docMk/>
            <pc:sldMk cId="4013541404" sldId="685"/>
            <ac:spMk id="17" creationId="{C1208921-E647-492F-A269-6302284BB899}"/>
          </ac:spMkLst>
        </pc:spChg>
      </pc:sldChg>
      <pc:sldChg chg="addSp delSp modSp mod">
        <pc:chgData name="LEONARDO ALFONSO" userId="9592b740-a3f3-4551-a4da-9903b37bf04d" providerId="ADAL" clId="{68FA332F-BDFE-4EFD-99AE-C59FA526399B}" dt="2023-04-01T00:14:38.963" v="342" actId="1035"/>
        <pc:sldMkLst>
          <pc:docMk/>
          <pc:sldMk cId="311420362" sldId="687"/>
        </pc:sldMkLst>
        <pc:spChg chg="del">
          <ac:chgData name="LEONARDO ALFONSO" userId="9592b740-a3f3-4551-a4da-9903b37bf04d" providerId="ADAL" clId="{68FA332F-BDFE-4EFD-99AE-C59FA526399B}" dt="2023-04-01T00:14:18.253" v="332" actId="478"/>
          <ac:spMkLst>
            <pc:docMk/>
            <pc:sldMk cId="311420362" sldId="687"/>
            <ac:spMk id="6" creationId="{6DE81FFB-6EEC-4CA8-9C6E-32528A3AD51A}"/>
          </ac:spMkLst>
        </pc:spChg>
        <pc:spChg chg="del">
          <ac:chgData name="LEONARDO ALFONSO" userId="9592b740-a3f3-4551-a4da-9903b37bf04d" providerId="ADAL" clId="{68FA332F-BDFE-4EFD-99AE-C59FA526399B}" dt="2023-04-01T00:14:13.220" v="331" actId="478"/>
          <ac:spMkLst>
            <pc:docMk/>
            <pc:sldMk cId="311420362" sldId="687"/>
            <ac:spMk id="7" creationId="{3C0A3C57-2B1D-4549-B258-E86D9BF6C29C}"/>
          </ac:spMkLst>
        </pc:spChg>
        <pc:spChg chg="mod">
          <ac:chgData name="LEONARDO ALFONSO" userId="9592b740-a3f3-4551-a4da-9903b37bf04d" providerId="ADAL" clId="{68FA332F-BDFE-4EFD-99AE-C59FA526399B}" dt="2023-04-01T00:14:33.283" v="335" actId="14100"/>
          <ac:spMkLst>
            <pc:docMk/>
            <pc:sldMk cId="311420362" sldId="687"/>
            <ac:spMk id="8" creationId="{5A5653F4-4A30-41F5-AB9C-1BEF9E46B4A1}"/>
          </ac:spMkLst>
        </pc:spChg>
        <pc:spChg chg="mod">
          <ac:chgData name="LEONARDO ALFONSO" userId="9592b740-a3f3-4551-a4da-9903b37bf04d" providerId="ADAL" clId="{68FA332F-BDFE-4EFD-99AE-C59FA526399B}" dt="2023-04-01T00:14:38.963" v="342" actId="1035"/>
          <ac:spMkLst>
            <pc:docMk/>
            <pc:sldMk cId="311420362" sldId="687"/>
            <ac:spMk id="9" creationId="{B422D37B-477D-48A9-B972-8328698848A1}"/>
          </ac:spMkLst>
        </pc:spChg>
        <pc:spChg chg="add mod">
          <ac:chgData name="LEONARDO ALFONSO" userId="9592b740-a3f3-4551-a4da-9903b37bf04d" providerId="ADAL" clId="{68FA332F-BDFE-4EFD-99AE-C59FA526399B}" dt="2023-04-01T00:14:19.254" v="333"/>
          <ac:spMkLst>
            <pc:docMk/>
            <pc:sldMk cId="311420362" sldId="687"/>
            <ac:spMk id="11" creationId="{8A845BB7-6C4F-40F3-9484-0BA68E95BA7F}"/>
          </ac:spMkLst>
        </pc:spChg>
      </pc:sldChg>
      <pc:sldChg chg="addSp delSp modSp mod ord">
        <pc:chgData name="LEONARDO ALFONSO" userId="9592b740-a3f3-4551-a4da-9903b37bf04d" providerId="ADAL" clId="{68FA332F-BDFE-4EFD-99AE-C59FA526399B}" dt="2023-04-05T11:51:08.410" v="3441"/>
        <pc:sldMkLst>
          <pc:docMk/>
          <pc:sldMk cId="1981782074" sldId="689"/>
        </pc:sldMkLst>
        <pc:spChg chg="del">
          <ac:chgData name="LEONARDO ALFONSO" userId="9592b740-a3f3-4551-a4da-9903b37bf04d" providerId="ADAL" clId="{68FA332F-BDFE-4EFD-99AE-C59FA526399B}" dt="2023-04-01T00:15:13.756" v="349" actId="478"/>
          <ac:spMkLst>
            <pc:docMk/>
            <pc:sldMk cId="1981782074" sldId="689"/>
            <ac:spMk id="3" creationId="{ECF20C47-D133-41E7-B91C-DE896C967822}"/>
          </ac:spMkLst>
        </pc:spChg>
        <pc:spChg chg="del">
          <ac:chgData name="LEONARDO ALFONSO" userId="9592b740-a3f3-4551-a4da-9903b37bf04d" providerId="ADAL" clId="{68FA332F-BDFE-4EFD-99AE-C59FA526399B}" dt="2023-04-01T00:15:10.307" v="348" actId="478"/>
          <ac:spMkLst>
            <pc:docMk/>
            <pc:sldMk cId="1981782074" sldId="689"/>
            <ac:spMk id="4" creationId="{9E3D2431-9888-40C9-95A4-F72411F2E497}"/>
          </ac:spMkLst>
        </pc:spChg>
        <pc:spChg chg="mod">
          <ac:chgData name="LEONARDO ALFONSO" userId="9592b740-a3f3-4551-a4da-9903b37bf04d" providerId="ADAL" clId="{68FA332F-BDFE-4EFD-99AE-C59FA526399B}" dt="2023-04-01T00:15:29.361" v="352" actId="14100"/>
          <ac:spMkLst>
            <pc:docMk/>
            <pc:sldMk cId="1981782074" sldId="689"/>
            <ac:spMk id="5" creationId="{C96BD87F-12AD-4FA9-829C-183F8BAB0C02}"/>
          </ac:spMkLst>
        </pc:spChg>
        <pc:spChg chg="add mod">
          <ac:chgData name="LEONARDO ALFONSO" userId="9592b740-a3f3-4551-a4da-9903b37bf04d" providerId="ADAL" clId="{68FA332F-BDFE-4EFD-99AE-C59FA526399B}" dt="2023-04-01T00:15:14.624" v="350"/>
          <ac:spMkLst>
            <pc:docMk/>
            <pc:sldMk cId="1981782074" sldId="689"/>
            <ac:spMk id="10" creationId="{BC894C1C-A46E-422D-8A86-B542480DF8DC}"/>
          </ac:spMkLst>
        </pc:spChg>
      </pc:sldChg>
      <pc:sldChg chg="addSp delSp modSp mod">
        <pc:chgData name="LEONARDO ALFONSO" userId="9592b740-a3f3-4551-a4da-9903b37bf04d" providerId="ADAL" clId="{68FA332F-BDFE-4EFD-99AE-C59FA526399B}" dt="2023-04-01T00:16:22.489" v="410" actId="1036"/>
        <pc:sldMkLst>
          <pc:docMk/>
          <pc:sldMk cId="2284887392" sldId="690"/>
        </pc:sldMkLst>
        <pc:spChg chg="del">
          <ac:chgData name="LEONARDO ALFONSO" userId="9592b740-a3f3-4551-a4da-9903b37bf04d" providerId="ADAL" clId="{68FA332F-BDFE-4EFD-99AE-C59FA526399B}" dt="2023-04-01T00:15:43.453" v="354" actId="478"/>
          <ac:spMkLst>
            <pc:docMk/>
            <pc:sldMk cId="2284887392" sldId="690"/>
            <ac:spMk id="3" creationId="{ECF20C47-D133-41E7-B91C-DE896C967822}"/>
          </ac:spMkLst>
        </pc:spChg>
        <pc:spChg chg="del">
          <ac:chgData name="LEONARDO ALFONSO" userId="9592b740-a3f3-4551-a4da-9903b37bf04d" providerId="ADAL" clId="{68FA332F-BDFE-4EFD-99AE-C59FA526399B}" dt="2023-04-01T00:15:39.095" v="353" actId="478"/>
          <ac:spMkLst>
            <pc:docMk/>
            <pc:sldMk cId="2284887392" sldId="690"/>
            <ac:spMk id="4" creationId="{9E3D2431-9888-40C9-95A4-F72411F2E497}"/>
          </ac:spMkLst>
        </pc:spChg>
        <pc:spChg chg="mod">
          <ac:chgData name="LEONARDO ALFONSO" userId="9592b740-a3f3-4551-a4da-9903b37bf04d" providerId="ADAL" clId="{68FA332F-BDFE-4EFD-99AE-C59FA526399B}" dt="2023-04-01T00:15:58.988" v="357" actId="14100"/>
          <ac:spMkLst>
            <pc:docMk/>
            <pc:sldMk cId="2284887392" sldId="690"/>
            <ac:spMk id="5" creationId="{C96BD87F-12AD-4FA9-829C-183F8BAB0C02}"/>
          </ac:spMkLst>
        </pc:spChg>
        <pc:spChg chg="mod">
          <ac:chgData name="LEONARDO ALFONSO" userId="9592b740-a3f3-4551-a4da-9903b37bf04d" providerId="ADAL" clId="{68FA332F-BDFE-4EFD-99AE-C59FA526399B}" dt="2023-04-01T00:16:22.489" v="410" actId="1036"/>
          <ac:spMkLst>
            <pc:docMk/>
            <pc:sldMk cId="2284887392" sldId="690"/>
            <ac:spMk id="6" creationId="{2AFC55C8-079D-4B7B-B886-6D6772288915}"/>
          </ac:spMkLst>
        </pc:spChg>
        <pc:spChg chg="mod">
          <ac:chgData name="LEONARDO ALFONSO" userId="9592b740-a3f3-4551-a4da-9903b37bf04d" providerId="ADAL" clId="{68FA332F-BDFE-4EFD-99AE-C59FA526399B}" dt="2023-04-01T00:16:17.161" v="391" actId="1036"/>
          <ac:spMkLst>
            <pc:docMk/>
            <pc:sldMk cId="2284887392" sldId="690"/>
            <ac:spMk id="10" creationId="{96917F42-3D48-5DAD-11EC-3FE9CBE12CDE}"/>
          </ac:spMkLst>
        </pc:spChg>
        <pc:spChg chg="add mod">
          <ac:chgData name="LEONARDO ALFONSO" userId="9592b740-a3f3-4551-a4da-9903b37bf04d" providerId="ADAL" clId="{68FA332F-BDFE-4EFD-99AE-C59FA526399B}" dt="2023-04-01T00:15:45.621" v="355"/>
          <ac:spMkLst>
            <pc:docMk/>
            <pc:sldMk cId="2284887392" sldId="690"/>
            <ac:spMk id="16" creationId="{15534BDB-D553-417C-975D-AD43330DD84C}"/>
          </ac:spMkLst>
        </pc:spChg>
        <pc:picChg chg="mod">
          <ac:chgData name="LEONARDO ALFONSO" userId="9592b740-a3f3-4551-a4da-9903b37bf04d" providerId="ADAL" clId="{68FA332F-BDFE-4EFD-99AE-C59FA526399B}" dt="2023-04-01T00:16:09.844" v="376" actId="1036"/>
          <ac:picMkLst>
            <pc:docMk/>
            <pc:sldMk cId="2284887392" sldId="690"/>
            <ac:picMk id="7" creationId="{6ED14DE0-066F-1CC0-79D2-36F4183B8FF4}"/>
          </ac:picMkLst>
        </pc:picChg>
        <pc:picChg chg="mod">
          <ac:chgData name="LEONARDO ALFONSO" userId="9592b740-a3f3-4551-a4da-9903b37bf04d" providerId="ADAL" clId="{68FA332F-BDFE-4EFD-99AE-C59FA526399B}" dt="2023-04-01T00:16:09.844" v="376" actId="1036"/>
          <ac:picMkLst>
            <pc:docMk/>
            <pc:sldMk cId="2284887392" sldId="690"/>
            <ac:picMk id="8" creationId="{690C96DA-D0DF-2AEA-06A0-7628F713575C}"/>
          </ac:picMkLst>
        </pc:picChg>
        <pc:picChg chg="mod">
          <ac:chgData name="LEONARDO ALFONSO" userId="9592b740-a3f3-4551-a4da-9903b37bf04d" providerId="ADAL" clId="{68FA332F-BDFE-4EFD-99AE-C59FA526399B}" dt="2023-04-01T00:16:09.844" v="376" actId="1036"/>
          <ac:picMkLst>
            <pc:docMk/>
            <pc:sldMk cId="2284887392" sldId="690"/>
            <ac:picMk id="11" creationId="{DDB16152-2DD6-83BB-6877-667541282EE7}"/>
          </ac:picMkLst>
        </pc:picChg>
        <pc:picChg chg="mod">
          <ac:chgData name="LEONARDO ALFONSO" userId="9592b740-a3f3-4551-a4da-9903b37bf04d" providerId="ADAL" clId="{68FA332F-BDFE-4EFD-99AE-C59FA526399B}" dt="2023-04-01T00:16:09.844" v="376" actId="1036"/>
          <ac:picMkLst>
            <pc:docMk/>
            <pc:sldMk cId="2284887392" sldId="690"/>
            <ac:picMk id="13" creationId="{05848A72-167B-5C6D-3205-CC7AFBB6EDA9}"/>
          </ac:picMkLst>
        </pc:picChg>
        <pc:picChg chg="mod">
          <ac:chgData name="LEONARDO ALFONSO" userId="9592b740-a3f3-4551-a4da-9903b37bf04d" providerId="ADAL" clId="{68FA332F-BDFE-4EFD-99AE-C59FA526399B}" dt="2023-04-01T00:16:09.844" v="376" actId="1036"/>
          <ac:picMkLst>
            <pc:docMk/>
            <pc:sldMk cId="2284887392" sldId="690"/>
            <ac:picMk id="15" creationId="{F1FE86F0-AE4B-A110-ED25-D85A9990F924}"/>
          </ac:picMkLst>
        </pc:picChg>
      </pc:sldChg>
      <pc:sldChg chg="addSp delSp modSp mod">
        <pc:chgData name="LEONARDO ALFONSO" userId="9592b740-a3f3-4551-a4da-9903b37bf04d" providerId="ADAL" clId="{68FA332F-BDFE-4EFD-99AE-C59FA526399B}" dt="2023-04-01T19:06:56.655" v="1705" actId="6549"/>
        <pc:sldMkLst>
          <pc:docMk/>
          <pc:sldMk cId="1307455050" sldId="691"/>
        </pc:sldMkLst>
        <pc:spChg chg="mod">
          <ac:chgData name="LEONARDO ALFONSO" userId="9592b740-a3f3-4551-a4da-9903b37bf04d" providerId="ADAL" clId="{68FA332F-BDFE-4EFD-99AE-C59FA526399B}" dt="2023-04-01T19:01:35.111" v="1444" actId="14100"/>
          <ac:spMkLst>
            <pc:docMk/>
            <pc:sldMk cId="1307455050" sldId="691"/>
            <ac:spMk id="3" creationId="{87F98094-C504-49A9-8EAB-013CDE13E406}"/>
          </ac:spMkLst>
        </pc:spChg>
        <pc:spChg chg="del mod">
          <ac:chgData name="LEONARDO ALFONSO" userId="9592b740-a3f3-4551-a4da-9903b37bf04d" providerId="ADAL" clId="{68FA332F-BDFE-4EFD-99AE-C59FA526399B}" dt="2023-04-01T19:01:19.883" v="1440" actId="478"/>
          <ac:spMkLst>
            <pc:docMk/>
            <pc:sldMk cId="1307455050" sldId="691"/>
            <ac:spMk id="4" creationId="{1B4290FB-6825-414E-B7E0-6619584927B1}"/>
          </ac:spMkLst>
        </pc:spChg>
        <pc:spChg chg="del">
          <ac:chgData name="LEONARDO ALFONSO" userId="9592b740-a3f3-4551-a4da-9903b37bf04d" providerId="ADAL" clId="{68FA332F-BDFE-4EFD-99AE-C59FA526399B}" dt="2023-04-01T19:01:23.183" v="1441" actId="478"/>
          <ac:spMkLst>
            <pc:docMk/>
            <pc:sldMk cId="1307455050" sldId="691"/>
            <ac:spMk id="5" creationId="{03B62402-9E31-4824-9F30-04ECB9C87B3B}"/>
          </ac:spMkLst>
        </pc:spChg>
        <pc:spChg chg="add mod">
          <ac:chgData name="LEONARDO ALFONSO" userId="9592b740-a3f3-4551-a4da-9903b37bf04d" providerId="ADAL" clId="{68FA332F-BDFE-4EFD-99AE-C59FA526399B}" dt="2023-04-01T19:06:56.655" v="1705" actId="6549"/>
          <ac:spMkLst>
            <pc:docMk/>
            <pc:sldMk cId="1307455050" sldId="691"/>
            <ac:spMk id="9" creationId="{90E6CC58-F49C-496D-8FE3-34FF6C73C489}"/>
          </ac:spMkLst>
        </pc:spChg>
        <pc:picChg chg="mod">
          <ac:chgData name="LEONARDO ALFONSO" userId="9592b740-a3f3-4551-a4da-9903b37bf04d" providerId="ADAL" clId="{68FA332F-BDFE-4EFD-99AE-C59FA526399B}" dt="2023-04-01T19:01:46.507" v="1461" actId="1036"/>
          <ac:picMkLst>
            <pc:docMk/>
            <pc:sldMk cId="1307455050" sldId="691"/>
            <ac:picMk id="8" creationId="{77DCB1C5-A369-C5F8-EA15-AEE6240F0EF5}"/>
          </ac:picMkLst>
        </pc:picChg>
        <pc:picChg chg="mod">
          <ac:chgData name="LEONARDO ALFONSO" userId="9592b740-a3f3-4551-a4da-9903b37bf04d" providerId="ADAL" clId="{68FA332F-BDFE-4EFD-99AE-C59FA526399B}" dt="2023-04-01T19:01:46.507" v="1461" actId="1036"/>
          <ac:picMkLst>
            <pc:docMk/>
            <pc:sldMk cId="1307455050" sldId="691"/>
            <ac:picMk id="12" creationId="{1D4F3A5D-8CA0-B7B5-43AB-53715F956FC6}"/>
          </ac:picMkLst>
        </pc:picChg>
        <pc:picChg chg="mod">
          <ac:chgData name="LEONARDO ALFONSO" userId="9592b740-a3f3-4551-a4da-9903b37bf04d" providerId="ADAL" clId="{68FA332F-BDFE-4EFD-99AE-C59FA526399B}" dt="2023-04-01T19:01:46.507" v="1461" actId="1036"/>
          <ac:picMkLst>
            <pc:docMk/>
            <pc:sldMk cId="1307455050" sldId="691"/>
            <ac:picMk id="13" creationId="{4735C33C-9DA1-40EA-763A-C214263DBC0E}"/>
          </ac:picMkLst>
        </pc:picChg>
        <pc:picChg chg="mod">
          <ac:chgData name="LEONARDO ALFONSO" userId="9592b740-a3f3-4551-a4da-9903b37bf04d" providerId="ADAL" clId="{68FA332F-BDFE-4EFD-99AE-C59FA526399B}" dt="2023-04-01T19:01:46.507" v="1461" actId="1036"/>
          <ac:picMkLst>
            <pc:docMk/>
            <pc:sldMk cId="1307455050" sldId="691"/>
            <ac:picMk id="14" creationId="{030E50DC-5C8E-1786-7325-8E3FED7115F6}"/>
          </ac:picMkLst>
        </pc:picChg>
      </pc:sldChg>
      <pc:sldChg chg="addSp delSp modSp mod">
        <pc:chgData name="LEONARDO ALFONSO" userId="9592b740-a3f3-4551-a4da-9903b37bf04d" providerId="ADAL" clId="{68FA332F-BDFE-4EFD-99AE-C59FA526399B}" dt="2023-04-04T13:20:59.609" v="2860"/>
        <pc:sldMkLst>
          <pc:docMk/>
          <pc:sldMk cId="3470600883" sldId="692"/>
        </pc:sldMkLst>
        <pc:spChg chg="del">
          <ac:chgData name="LEONARDO ALFONSO" userId="9592b740-a3f3-4551-a4da-9903b37bf04d" providerId="ADAL" clId="{68FA332F-BDFE-4EFD-99AE-C59FA526399B}" dt="2023-04-04T13:20:53.909" v="2858" actId="478"/>
          <ac:spMkLst>
            <pc:docMk/>
            <pc:sldMk cId="3470600883" sldId="692"/>
            <ac:spMk id="4" creationId="{D82E7B41-D72D-A62A-16E7-BD6801CD3803}"/>
          </ac:spMkLst>
        </pc:spChg>
        <pc:spChg chg="mod">
          <ac:chgData name="LEONARDO ALFONSO" userId="9592b740-a3f3-4551-a4da-9903b37bf04d" providerId="ADAL" clId="{68FA332F-BDFE-4EFD-99AE-C59FA526399B}" dt="2023-04-04T13:20:57.583" v="2859" actId="1076"/>
          <ac:spMkLst>
            <pc:docMk/>
            <pc:sldMk cId="3470600883" sldId="692"/>
            <ac:spMk id="6" creationId="{F8CCCF7E-57B9-BCB7-EB1A-C194EBC0985D}"/>
          </ac:spMkLst>
        </pc:spChg>
        <pc:spChg chg="add mod">
          <ac:chgData name="LEONARDO ALFONSO" userId="9592b740-a3f3-4551-a4da-9903b37bf04d" providerId="ADAL" clId="{68FA332F-BDFE-4EFD-99AE-C59FA526399B}" dt="2023-04-04T13:20:59.609" v="2860"/>
          <ac:spMkLst>
            <pc:docMk/>
            <pc:sldMk cId="3470600883" sldId="692"/>
            <ac:spMk id="7" creationId="{BE65FB15-6102-4320-BDF0-6AC0F62EE88D}"/>
          </ac:spMkLst>
        </pc:spChg>
      </pc:sldChg>
      <pc:sldChg chg="addSp delSp modSp mod">
        <pc:chgData name="LEONARDO ALFONSO" userId="9592b740-a3f3-4551-a4da-9903b37bf04d" providerId="ADAL" clId="{68FA332F-BDFE-4EFD-99AE-C59FA526399B}" dt="2023-04-01T19:08:16.008" v="1725" actId="1076"/>
        <pc:sldMkLst>
          <pc:docMk/>
          <pc:sldMk cId="1326569067" sldId="693"/>
        </pc:sldMkLst>
        <pc:spChg chg="del mod">
          <ac:chgData name="LEONARDO ALFONSO" userId="9592b740-a3f3-4551-a4da-9903b37bf04d" providerId="ADAL" clId="{68FA332F-BDFE-4EFD-99AE-C59FA526399B}" dt="2023-04-01T19:02:23.662" v="1544" actId="478"/>
          <ac:spMkLst>
            <pc:docMk/>
            <pc:sldMk cId="1326569067" sldId="693"/>
            <ac:spMk id="4" creationId="{5D49AC61-71BB-4EC3-B03F-53DB1363AD51}"/>
          </ac:spMkLst>
        </pc:spChg>
        <pc:spChg chg="del">
          <ac:chgData name="LEONARDO ALFONSO" userId="9592b740-a3f3-4551-a4da-9903b37bf04d" providerId="ADAL" clId="{68FA332F-BDFE-4EFD-99AE-C59FA526399B}" dt="2023-04-01T19:02:33.440" v="1545" actId="478"/>
          <ac:spMkLst>
            <pc:docMk/>
            <pc:sldMk cId="1326569067" sldId="693"/>
            <ac:spMk id="5" creationId="{C40D73DA-E8E3-4B5A-9CF5-77D17D66707B}"/>
          </ac:spMkLst>
        </pc:spChg>
        <pc:spChg chg="mod">
          <ac:chgData name="LEONARDO ALFONSO" userId="9592b740-a3f3-4551-a4da-9903b37bf04d" providerId="ADAL" clId="{68FA332F-BDFE-4EFD-99AE-C59FA526399B}" dt="2023-04-01T19:02:03.918" v="1485" actId="1036"/>
          <ac:spMkLst>
            <pc:docMk/>
            <pc:sldMk cId="1326569067" sldId="693"/>
            <ac:spMk id="9" creationId="{EF2A659F-CC4A-B9DA-CCEE-F71197642F63}"/>
          </ac:spMkLst>
        </pc:spChg>
        <pc:spChg chg="add mod">
          <ac:chgData name="LEONARDO ALFONSO" userId="9592b740-a3f3-4551-a4da-9903b37bf04d" providerId="ADAL" clId="{68FA332F-BDFE-4EFD-99AE-C59FA526399B}" dt="2023-04-01T19:08:16.008" v="1725" actId="1076"/>
          <ac:spMkLst>
            <pc:docMk/>
            <pc:sldMk cId="1326569067" sldId="693"/>
            <ac:spMk id="10" creationId="{15EC1A32-970E-430C-BA3F-547E001E0D12}"/>
          </ac:spMkLst>
        </pc:spChg>
        <pc:graphicFrameChg chg="mod">
          <ac:chgData name="LEONARDO ALFONSO" userId="9592b740-a3f3-4551-a4da-9903b37bf04d" providerId="ADAL" clId="{68FA332F-BDFE-4EFD-99AE-C59FA526399B}" dt="2023-04-01T19:02:10.956" v="1509" actId="1036"/>
          <ac:graphicFrameMkLst>
            <pc:docMk/>
            <pc:sldMk cId="1326569067" sldId="693"/>
            <ac:graphicFrameMk id="2" creationId="{BAA8CB3D-4E6B-E9F3-F98F-812720B5D907}"/>
          </ac:graphicFrameMkLst>
        </pc:graphicFrameChg>
        <pc:graphicFrameChg chg="mod">
          <ac:chgData name="LEONARDO ALFONSO" userId="9592b740-a3f3-4551-a4da-9903b37bf04d" providerId="ADAL" clId="{68FA332F-BDFE-4EFD-99AE-C59FA526399B}" dt="2023-04-01T19:02:18.346" v="1542" actId="1036"/>
          <ac:graphicFrameMkLst>
            <pc:docMk/>
            <pc:sldMk cId="1326569067" sldId="693"/>
            <ac:graphicFrameMk id="8" creationId="{55364EBA-0186-7905-3E19-FB9EA6605D70}"/>
          </ac:graphicFrameMkLst>
        </pc:graphicFrameChg>
      </pc:sldChg>
      <pc:sldChg chg="addSp delSp modSp mod ord">
        <pc:chgData name="LEONARDO ALFONSO" userId="9592b740-a3f3-4551-a4da-9903b37bf04d" providerId="ADAL" clId="{68FA332F-BDFE-4EFD-99AE-C59FA526399B}" dt="2023-04-01T19:10:29.075" v="1967" actId="1076"/>
        <pc:sldMkLst>
          <pc:docMk/>
          <pc:sldMk cId="1415235328" sldId="694"/>
        </pc:sldMkLst>
        <pc:spChg chg="mod">
          <ac:chgData name="LEONARDO ALFONSO" userId="9592b740-a3f3-4551-a4da-9903b37bf04d" providerId="ADAL" clId="{68FA332F-BDFE-4EFD-99AE-C59FA526399B}" dt="2023-04-01T19:10:29.075" v="1967" actId="1076"/>
          <ac:spMkLst>
            <pc:docMk/>
            <pc:sldMk cId="1415235328" sldId="694"/>
            <ac:spMk id="3" creationId="{F21665EE-F4FE-02D1-AF0C-7A97B4268D2B}"/>
          </ac:spMkLst>
        </pc:spChg>
        <pc:spChg chg="del">
          <ac:chgData name="LEONARDO ALFONSO" userId="9592b740-a3f3-4551-a4da-9903b37bf04d" providerId="ADAL" clId="{68FA332F-BDFE-4EFD-99AE-C59FA526399B}" dt="2023-04-01T19:08:39.478" v="1730" actId="478"/>
          <ac:spMkLst>
            <pc:docMk/>
            <pc:sldMk cId="1415235328" sldId="694"/>
            <ac:spMk id="5" creationId="{C40D73DA-E8E3-4B5A-9CF5-77D17D66707B}"/>
          </ac:spMkLst>
        </pc:spChg>
        <pc:spChg chg="add del mod">
          <ac:chgData name="LEONARDO ALFONSO" userId="9592b740-a3f3-4551-a4da-9903b37bf04d" providerId="ADAL" clId="{68FA332F-BDFE-4EFD-99AE-C59FA526399B}" dt="2023-04-01T19:08:35.789" v="1729"/>
          <ac:spMkLst>
            <pc:docMk/>
            <pc:sldMk cId="1415235328" sldId="694"/>
            <ac:spMk id="9" creationId="{6A98E4CB-9F37-4DB9-8E30-E36F14ADA8D2}"/>
          </ac:spMkLst>
        </pc:spChg>
        <pc:spChg chg="add mod">
          <ac:chgData name="LEONARDO ALFONSO" userId="9592b740-a3f3-4551-a4da-9903b37bf04d" providerId="ADAL" clId="{68FA332F-BDFE-4EFD-99AE-C59FA526399B}" dt="2023-04-01T19:09:24.693" v="1815"/>
          <ac:spMkLst>
            <pc:docMk/>
            <pc:sldMk cId="1415235328" sldId="694"/>
            <ac:spMk id="11" creationId="{8248EC3A-4648-48C2-80D0-57D3A5FE15C9}"/>
          </ac:spMkLst>
        </pc:spChg>
        <pc:spChg chg="del mod">
          <ac:chgData name="LEONARDO ALFONSO" userId="9592b740-a3f3-4551-a4da-9903b37bf04d" providerId="ADAL" clId="{68FA332F-BDFE-4EFD-99AE-C59FA526399B}" dt="2023-04-01T19:09:23.347" v="1814" actId="478"/>
          <ac:spMkLst>
            <pc:docMk/>
            <pc:sldMk cId="1415235328" sldId="694"/>
            <ac:spMk id="14" creationId="{050E3008-23C5-4460-A74B-723A7B29AA78}"/>
          </ac:spMkLst>
        </pc:spChg>
        <pc:picChg chg="mod">
          <ac:chgData name="LEONARDO ALFONSO" userId="9592b740-a3f3-4551-a4da-9903b37bf04d" providerId="ADAL" clId="{68FA332F-BDFE-4EFD-99AE-C59FA526399B}" dt="2023-04-01T19:10:19.459" v="1965" actId="1038"/>
          <ac:picMkLst>
            <pc:docMk/>
            <pc:sldMk cId="1415235328" sldId="694"/>
            <ac:picMk id="8" creationId="{7A075EBE-27B8-7E0B-A534-135B67FC1DA6}"/>
          </ac:picMkLst>
        </pc:picChg>
        <pc:picChg chg="mod">
          <ac:chgData name="LEONARDO ALFONSO" userId="9592b740-a3f3-4551-a4da-9903b37bf04d" providerId="ADAL" clId="{68FA332F-BDFE-4EFD-99AE-C59FA526399B}" dt="2023-04-01T19:10:19.459" v="1965" actId="1038"/>
          <ac:picMkLst>
            <pc:docMk/>
            <pc:sldMk cId="1415235328" sldId="694"/>
            <ac:picMk id="10" creationId="{B26EDB75-4CD5-7916-6593-623C0381A89F}"/>
          </ac:picMkLst>
        </pc:picChg>
        <pc:picChg chg="mod">
          <ac:chgData name="LEONARDO ALFONSO" userId="9592b740-a3f3-4551-a4da-9903b37bf04d" providerId="ADAL" clId="{68FA332F-BDFE-4EFD-99AE-C59FA526399B}" dt="2023-04-01T19:09:55.225" v="1853" actId="1038"/>
          <ac:picMkLst>
            <pc:docMk/>
            <pc:sldMk cId="1415235328" sldId="694"/>
            <ac:picMk id="19" creationId="{3307D793-D993-7C28-B520-4CE15D9D6C0A}"/>
          </ac:picMkLst>
        </pc:picChg>
        <pc:picChg chg="mod">
          <ac:chgData name="LEONARDO ALFONSO" userId="9592b740-a3f3-4551-a4da-9903b37bf04d" providerId="ADAL" clId="{68FA332F-BDFE-4EFD-99AE-C59FA526399B}" dt="2023-04-01T19:10:10.468" v="1930" actId="1035"/>
          <ac:picMkLst>
            <pc:docMk/>
            <pc:sldMk cId="1415235328" sldId="694"/>
            <ac:picMk id="21" creationId="{44E9A07D-CB53-526D-9B89-3B866E7A0184}"/>
          </ac:picMkLst>
        </pc:picChg>
      </pc:sldChg>
      <pc:sldChg chg="addSp delSp modSp mod">
        <pc:chgData name="LEONARDO ALFONSO" userId="9592b740-a3f3-4551-a4da-9903b37bf04d" providerId="ADAL" clId="{68FA332F-BDFE-4EFD-99AE-C59FA526399B}" dt="2023-04-01T19:14:36.336" v="2071" actId="1076"/>
        <pc:sldMkLst>
          <pc:docMk/>
          <pc:sldMk cId="4157412492" sldId="695"/>
        </pc:sldMkLst>
        <pc:spChg chg="mod">
          <ac:chgData name="LEONARDO ALFONSO" userId="9592b740-a3f3-4551-a4da-9903b37bf04d" providerId="ADAL" clId="{68FA332F-BDFE-4EFD-99AE-C59FA526399B}" dt="2023-04-01T19:13:59.660" v="2062" actId="1076"/>
          <ac:spMkLst>
            <pc:docMk/>
            <pc:sldMk cId="4157412492" sldId="695"/>
            <ac:spMk id="3" creationId="{F21665EE-F4FE-02D1-AF0C-7A97B4268D2B}"/>
          </ac:spMkLst>
        </pc:spChg>
        <pc:spChg chg="del">
          <ac:chgData name="LEONARDO ALFONSO" userId="9592b740-a3f3-4551-a4da-9903b37bf04d" providerId="ADAL" clId="{68FA332F-BDFE-4EFD-99AE-C59FA526399B}" dt="2023-04-01T19:11:09.085" v="2019" actId="478"/>
          <ac:spMkLst>
            <pc:docMk/>
            <pc:sldMk cId="4157412492" sldId="695"/>
            <ac:spMk id="5" creationId="{C40D73DA-E8E3-4B5A-9CF5-77D17D66707B}"/>
          </ac:spMkLst>
        </pc:spChg>
        <pc:spChg chg="mod">
          <ac:chgData name="LEONARDO ALFONSO" userId="9592b740-a3f3-4551-a4da-9903b37bf04d" providerId="ADAL" clId="{68FA332F-BDFE-4EFD-99AE-C59FA526399B}" dt="2023-04-01T19:14:36.336" v="2071" actId="1076"/>
          <ac:spMkLst>
            <pc:docMk/>
            <pc:sldMk cId="4157412492" sldId="695"/>
            <ac:spMk id="9" creationId="{B3256292-252F-ADB2-B8B1-7F6482CD22CC}"/>
          </ac:spMkLst>
        </pc:spChg>
        <pc:spChg chg="add mod">
          <ac:chgData name="LEONARDO ALFONSO" userId="9592b740-a3f3-4551-a4da-9903b37bf04d" providerId="ADAL" clId="{68FA332F-BDFE-4EFD-99AE-C59FA526399B}" dt="2023-04-01T19:11:10.032" v="2020"/>
          <ac:spMkLst>
            <pc:docMk/>
            <pc:sldMk cId="4157412492" sldId="695"/>
            <ac:spMk id="10" creationId="{783959BE-4B66-41FB-8819-EAB33FAFAB56}"/>
          </ac:spMkLst>
        </pc:spChg>
        <pc:spChg chg="mod">
          <ac:chgData name="LEONARDO ALFONSO" userId="9592b740-a3f3-4551-a4da-9903b37bf04d" providerId="ADAL" clId="{68FA332F-BDFE-4EFD-99AE-C59FA526399B}" dt="2023-04-01T19:14:18.220" v="2067" actId="1076"/>
          <ac:spMkLst>
            <pc:docMk/>
            <pc:sldMk cId="4157412492" sldId="695"/>
            <ac:spMk id="11" creationId="{8F4C0B46-2790-75FF-E631-DC5ACF6D2F65}"/>
          </ac:spMkLst>
        </pc:spChg>
        <pc:spChg chg="mod">
          <ac:chgData name="LEONARDO ALFONSO" userId="9592b740-a3f3-4551-a4da-9903b37bf04d" providerId="ADAL" clId="{68FA332F-BDFE-4EFD-99AE-C59FA526399B}" dt="2023-04-01T19:10:56.817" v="2017" actId="1038"/>
          <ac:spMkLst>
            <pc:docMk/>
            <pc:sldMk cId="4157412492" sldId="695"/>
            <ac:spMk id="14" creationId="{050E3008-23C5-4460-A74B-723A7B29AA78}"/>
          </ac:spMkLst>
        </pc:spChg>
        <pc:picChg chg="mod">
          <ac:chgData name="LEONARDO ALFONSO" userId="9592b740-a3f3-4551-a4da-9903b37bf04d" providerId="ADAL" clId="{68FA332F-BDFE-4EFD-99AE-C59FA526399B}" dt="2023-04-01T19:14:26.090" v="2069" actId="14100"/>
          <ac:picMkLst>
            <pc:docMk/>
            <pc:sldMk cId="4157412492" sldId="695"/>
            <ac:picMk id="4" creationId="{AB86F420-765A-F769-7781-D607054762B0}"/>
          </ac:picMkLst>
        </pc:picChg>
        <pc:picChg chg="mod">
          <ac:chgData name="LEONARDO ALFONSO" userId="9592b740-a3f3-4551-a4da-9903b37bf04d" providerId="ADAL" clId="{68FA332F-BDFE-4EFD-99AE-C59FA526399B}" dt="2023-04-01T19:14:29.920" v="2070" actId="1076"/>
          <ac:picMkLst>
            <pc:docMk/>
            <pc:sldMk cId="4157412492" sldId="695"/>
            <ac:picMk id="7" creationId="{22C902FD-3000-D60C-A1CD-9B15BB58CBE8}"/>
          </ac:picMkLst>
        </pc:picChg>
      </pc:sldChg>
      <pc:sldChg chg="addSp delSp modSp add mod">
        <pc:chgData name="LEONARDO ALFONSO" userId="9592b740-a3f3-4551-a4da-9903b37bf04d" providerId="ADAL" clId="{68FA332F-BDFE-4EFD-99AE-C59FA526399B}" dt="2023-04-05T11:59:33.551" v="3971" actId="478"/>
        <pc:sldMkLst>
          <pc:docMk/>
          <pc:sldMk cId="886521476" sldId="696"/>
        </pc:sldMkLst>
        <pc:spChg chg="del">
          <ac:chgData name="LEONARDO ALFONSO" userId="9592b740-a3f3-4551-a4da-9903b37bf04d" providerId="ADAL" clId="{68FA332F-BDFE-4EFD-99AE-C59FA526399B}" dt="2023-04-04T13:30:10.472" v="3355" actId="478"/>
          <ac:spMkLst>
            <pc:docMk/>
            <pc:sldMk cId="886521476" sldId="696"/>
            <ac:spMk id="2" creationId="{36320E62-4AAA-4D2A-9A57-460C994512CE}"/>
          </ac:spMkLst>
        </pc:spChg>
        <pc:spChg chg="del">
          <ac:chgData name="LEONARDO ALFONSO" userId="9592b740-a3f3-4551-a4da-9903b37bf04d" providerId="ADAL" clId="{68FA332F-BDFE-4EFD-99AE-C59FA526399B}" dt="2023-04-05T11:59:33.551" v="3971" actId="478"/>
          <ac:spMkLst>
            <pc:docMk/>
            <pc:sldMk cId="886521476" sldId="696"/>
            <ac:spMk id="3" creationId="{8958F3D9-9AB0-41D8-899A-85B8902711E7}"/>
          </ac:spMkLst>
        </pc:spChg>
        <pc:spChg chg="add mod">
          <ac:chgData name="LEONARDO ALFONSO" userId="9592b740-a3f3-4551-a4da-9903b37bf04d" providerId="ADAL" clId="{68FA332F-BDFE-4EFD-99AE-C59FA526399B}" dt="2023-04-04T13:31:25.979" v="3379" actId="1076"/>
          <ac:spMkLst>
            <pc:docMk/>
            <pc:sldMk cId="886521476" sldId="696"/>
            <ac:spMk id="5" creationId="{B22D4C48-BFB7-4BF9-9C4A-AACCC22AD9E3}"/>
          </ac:spMkLst>
        </pc:spChg>
        <pc:spChg chg="add mod">
          <ac:chgData name="LEONARDO ALFONSO" userId="9592b740-a3f3-4551-a4da-9903b37bf04d" providerId="ADAL" clId="{68FA332F-BDFE-4EFD-99AE-C59FA526399B}" dt="2023-04-04T13:31:11.396" v="3378" actId="1076"/>
          <ac:spMkLst>
            <pc:docMk/>
            <pc:sldMk cId="886521476" sldId="696"/>
            <ac:spMk id="6" creationId="{52A4F871-1643-4AC2-A84F-90C2ACB62314}"/>
          </ac:spMkLst>
        </pc:spChg>
        <pc:spChg chg="add mod">
          <ac:chgData name="LEONARDO ALFONSO" userId="9592b740-a3f3-4551-a4da-9903b37bf04d" providerId="ADAL" clId="{68FA332F-BDFE-4EFD-99AE-C59FA526399B}" dt="2023-04-05T11:59:28.853" v="3970" actId="1076"/>
          <ac:spMkLst>
            <pc:docMk/>
            <pc:sldMk cId="886521476" sldId="696"/>
            <ac:spMk id="7" creationId="{CFF090D4-EB58-4C3D-947C-CCBC62D8BFE0}"/>
          </ac:spMkLst>
        </pc:spChg>
        <pc:spChg chg="add mod">
          <ac:chgData name="LEONARDO ALFONSO" userId="9592b740-a3f3-4551-a4da-9903b37bf04d" providerId="ADAL" clId="{68FA332F-BDFE-4EFD-99AE-C59FA526399B}" dt="2023-04-04T13:33:19.499" v="3396" actId="5793"/>
          <ac:spMkLst>
            <pc:docMk/>
            <pc:sldMk cId="886521476" sldId="696"/>
            <ac:spMk id="8" creationId="{749B424B-34F5-4F77-B77E-D0B21358C960}"/>
          </ac:spMkLst>
        </pc:spChg>
        <pc:graphicFrameChg chg="del">
          <ac:chgData name="LEONARDO ALFONSO" userId="9592b740-a3f3-4551-a4da-9903b37bf04d" providerId="ADAL" clId="{68FA332F-BDFE-4EFD-99AE-C59FA526399B}" dt="2023-04-04T13:26:34.794" v="3155" actId="478"/>
          <ac:graphicFrameMkLst>
            <pc:docMk/>
            <pc:sldMk cId="886521476" sldId="696"/>
            <ac:graphicFrameMk id="4" creationId="{BE946CF0-BB8B-4913-AC02-F9FCBDDD33EF}"/>
          </ac:graphicFrameMkLst>
        </pc:graphicFrameChg>
      </pc:sldChg>
      <pc:sldChg chg="addSp delSp modSp mod">
        <pc:chgData name="LEONARDO ALFONSO" userId="9592b740-a3f3-4551-a4da-9903b37bf04d" providerId="ADAL" clId="{68FA332F-BDFE-4EFD-99AE-C59FA526399B}" dt="2023-04-05T11:46:37.373" v="3412" actId="255"/>
        <pc:sldMkLst>
          <pc:docMk/>
          <pc:sldMk cId="2007096386" sldId="713"/>
        </pc:sldMkLst>
        <pc:spChg chg="del">
          <ac:chgData name="LEONARDO ALFONSO" userId="9592b740-a3f3-4551-a4da-9903b37bf04d" providerId="ADAL" clId="{68FA332F-BDFE-4EFD-99AE-C59FA526399B}" dt="2023-04-05T11:44:58" v="3397" actId="478"/>
          <ac:spMkLst>
            <pc:docMk/>
            <pc:sldMk cId="2007096386" sldId="713"/>
            <ac:spMk id="4" creationId="{5D49AC61-71BB-4EC3-B03F-53DB1363AD51}"/>
          </ac:spMkLst>
        </pc:spChg>
        <pc:spChg chg="del">
          <ac:chgData name="LEONARDO ALFONSO" userId="9592b740-a3f3-4551-a4da-9903b37bf04d" providerId="ADAL" clId="{68FA332F-BDFE-4EFD-99AE-C59FA526399B}" dt="2023-04-05T11:45:01.402" v="3398" actId="478"/>
          <ac:spMkLst>
            <pc:docMk/>
            <pc:sldMk cId="2007096386" sldId="713"/>
            <ac:spMk id="5" creationId="{C40D73DA-E8E3-4B5A-9CF5-77D17D66707B}"/>
          </ac:spMkLst>
        </pc:spChg>
        <pc:spChg chg="mod">
          <ac:chgData name="LEONARDO ALFONSO" userId="9592b740-a3f3-4551-a4da-9903b37bf04d" providerId="ADAL" clId="{68FA332F-BDFE-4EFD-99AE-C59FA526399B}" dt="2023-04-05T11:46:37.373" v="3412" actId="255"/>
          <ac:spMkLst>
            <pc:docMk/>
            <pc:sldMk cId="2007096386" sldId="713"/>
            <ac:spMk id="9" creationId="{EF2A659F-CC4A-B9DA-CCEE-F71197642F63}"/>
          </ac:spMkLst>
        </pc:spChg>
        <pc:spChg chg="add mod">
          <ac:chgData name="LEONARDO ALFONSO" userId="9592b740-a3f3-4551-a4da-9903b37bf04d" providerId="ADAL" clId="{68FA332F-BDFE-4EFD-99AE-C59FA526399B}" dt="2023-04-05T11:45:12.153" v="3402" actId="1076"/>
          <ac:spMkLst>
            <pc:docMk/>
            <pc:sldMk cId="2007096386" sldId="713"/>
            <ac:spMk id="10" creationId="{92A47279-74E7-40F9-BECD-BB23C76AC586}"/>
          </ac:spMkLst>
        </pc:spChg>
        <pc:graphicFrameChg chg="mod">
          <ac:chgData name="LEONARDO ALFONSO" userId="9592b740-a3f3-4551-a4da-9903b37bf04d" providerId="ADAL" clId="{68FA332F-BDFE-4EFD-99AE-C59FA526399B}" dt="2023-04-05T11:45:26.719" v="3404" actId="1076"/>
          <ac:graphicFrameMkLst>
            <pc:docMk/>
            <pc:sldMk cId="2007096386" sldId="713"/>
            <ac:graphicFrameMk id="2" creationId="{BAA8CB3D-4E6B-E9F3-F98F-812720B5D907}"/>
          </ac:graphicFrameMkLst>
        </pc:graphicFrameChg>
        <pc:graphicFrameChg chg="mod">
          <ac:chgData name="LEONARDO ALFONSO" userId="9592b740-a3f3-4551-a4da-9903b37bf04d" providerId="ADAL" clId="{68FA332F-BDFE-4EFD-99AE-C59FA526399B}" dt="2023-04-05T11:45:33.057" v="3405" actId="1076"/>
          <ac:graphicFrameMkLst>
            <pc:docMk/>
            <pc:sldMk cId="2007096386" sldId="713"/>
            <ac:graphicFrameMk id="8" creationId="{55364EBA-0186-7905-3E19-FB9EA6605D70}"/>
          </ac:graphicFrameMkLst>
        </pc:graphicFrameChg>
      </pc:sldChg>
    </pc:docChg>
  </pc:docChgLst>
  <pc:docChgLst>
    <pc:chgData name="MARIA ALEJANDRA RODRIGUEZ VILLAREAL" userId="S::marodriguez@findeter.gov.co::18866f0e-0fca-4ebe-91fb-97353587e1c9" providerId="AD" clId="Web-{E07E297C-1DC9-C408-1C05-236D59211EDE}"/>
    <pc:docChg chg="modSld">
      <pc:chgData name="MARIA ALEJANDRA RODRIGUEZ VILLAREAL" userId="S::marodriguez@findeter.gov.co::18866f0e-0fca-4ebe-91fb-97353587e1c9" providerId="AD" clId="Web-{E07E297C-1DC9-C408-1C05-236D59211EDE}" dt="2023-03-07T23:59:05.918" v="51" actId="20577"/>
      <pc:docMkLst>
        <pc:docMk/>
      </pc:docMkLst>
      <pc:sldChg chg="modSp">
        <pc:chgData name="MARIA ALEJANDRA RODRIGUEZ VILLAREAL" userId="S::marodriguez@findeter.gov.co::18866f0e-0fca-4ebe-91fb-97353587e1c9" providerId="AD" clId="Web-{E07E297C-1DC9-C408-1C05-236D59211EDE}" dt="2023-03-07T23:59:05.918" v="51" actId="20577"/>
        <pc:sldMkLst>
          <pc:docMk/>
          <pc:sldMk cId="2305571649" sldId="514"/>
        </pc:sldMkLst>
        <pc:spChg chg="mod">
          <ac:chgData name="MARIA ALEJANDRA RODRIGUEZ VILLAREAL" userId="S::marodriguez@findeter.gov.co::18866f0e-0fca-4ebe-91fb-97353587e1c9" providerId="AD" clId="Web-{E07E297C-1DC9-C408-1C05-236D59211EDE}" dt="2023-03-07T23:59:05.918" v="51" actId="20577"/>
          <ac:spMkLst>
            <pc:docMk/>
            <pc:sldMk cId="2305571649" sldId="514"/>
            <ac:spMk id="7" creationId="{519CA782-9833-4389-AC54-E0F19AE15782}"/>
          </ac:spMkLst>
        </pc:spChg>
        <pc:spChg chg="mod">
          <ac:chgData name="MARIA ALEJANDRA RODRIGUEZ VILLAREAL" userId="S::marodriguez@findeter.gov.co::18866f0e-0fca-4ebe-91fb-97353587e1c9" providerId="AD" clId="Web-{E07E297C-1DC9-C408-1C05-236D59211EDE}" dt="2023-03-07T23:58:51.527" v="48" actId="20577"/>
          <ac:spMkLst>
            <pc:docMk/>
            <pc:sldMk cId="2305571649" sldId="514"/>
            <ac:spMk id="8" creationId="{01C91F9E-8443-4A7F-8276-4CA4E21C0A25}"/>
          </ac:spMkLst>
        </pc:spChg>
        <pc:graphicFrameChg chg="mod modGraphic">
          <ac:chgData name="MARIA ALEJANDRA RODRIGUEZ VILLAREAL" userId="S::marodriguez@findeter.gov.co::18866f0e-0fca-4ebe-91fb-97353587e1c9" providerId="AD" clId="Web-{E07E297C-1DC9-C408-1C05-236D59211EDE}" dt="2023-03-07T23:58:20.026" v="9"/>
          <ac:graphicFrameMkLst>
            <pc:docMk/>
            <pc:sldMk cId="2305571649" sldId="514"/>
            <ac:graphicFrameMk id="4" creationId="{F234D9DA-9003-43ED-80D0-7DCC9CC6567C}"/>
          </ac:graphicFrameMkLst>
        </pc:graphicFrameChg>
      </pc:sldChg>
    </pc:docChg>
  </pc:docChgLst>
  <pc:docChgLst>
    <pc:chgData name="GIOVANNY ANDRES VANEGAS PRADA" userId="S::gavanegas@findeter.gov.co::d4c91164-3e3f-4c02-8924-6bb3c5d6b2ff" providerId="AD" clId="Web-{BD15BA53-F358-B5D6-AAF0-1D08FCBE50A2}"/>
    <pc:docChg chg="addSld delSld modSection">
      <pc:chgData name="GIOVANNY ANDRES VANEGAS PRADA" userId="S::gavanegas@findeter.gov.co::d4c91164-3e3f-4c02-8924-6bb3c5d6b2ff" providerId="AD" clId="Web-{BD15BA53-F358-B5D6-AAF0-1D08FCBE50A2}" dt="2023-03-08T03:21:18.926" v="3"/>
      <pc:docMkLst>
        <pc:docMk/>
      </pc:docMkLst>
      <pc:sldChg chg="del">
        <pc:chgData name="GIOVANNY ANDRES VANEGAS PRADA" userId="S::gavanegas@findeter.gov.co::d4c91164-3e3f-4c02-8924-6bb3c5d6b2ff" providerId="AD" clId="Web-{BD15BA53-F358-B5D6-AAF0-1D08FCBE50A2}" dt="2023-03-08T03:21:07.191" v="1"/>
        <pc:sldMkLst>
          <pc:docMk/>
          <pc:sldMk cId="3394289145" sldId="648"/>
        </pc:sldMkLst>
      </pc:sldChg>
      <pc:sldChg chg="del">
        <pc:chgData name="GIOVANNY ANDRES VANEGAS PRADA" userId="S::gavanegas@findeter.gov.co::d4c91164-3e3f-4c02-8924-6bb3c5d6b2ff" providerId="AD" clId="Web-{BD15BA53-F358-B5D6-AAF0-1D08FCBE50A2}" dt="2023-03-08T03:21:18.926" v="3"/>
        <pc:sldMkLst>
          <pc:docMk/>
          <pc:sldMk cId="3870919247" sldId="649"/>
        </pc:sldMkLst>
      </pc:sldChg>
      <pc:sldChg chg="add">
        <pc:chgData name="GIOVANNY ANDRES VANEGAS PRADA" userId="S::gavanegas@findeter.gov.co::d4c91164-3e3f-4c02-8924-6bb3c5d6b2ff" providerId="AD" clId="Web-{BD15BA53-F358-B5D6-AAF0-1D08FCBE50A2}" dt="2023-03-08T03:21:03.988" v="0"/>
        <pc:sldMkLst>
          <pc:docMk/>
          <pc:sldMk cId="3906641896" sldId="666"/>
        </pc:sldMkLst>
      </pc:sldChg>
      <pc:sldChg chg="add">
        <pc:chgData name="GIOVANNY ANDRES VANEGAS PRADA" userId="S::gavanegas@findeter.gov.co::d4c91164-3e3f-4c02-8924-6bb3c5d6b2ff" providerId="AD" clId="Web-{BD15BA53-F358-B5D6-AAF0-1D08FCBE50A2}" dt="2023-03-08T03:21:16.848" v="2"/>
        <pc:sldMkLst>
          <pc:docMk/>
          <pc:sldMk cId="989151097" sldId="667"/>
        </pc:sldMkLst>
      </pc:sldChg>
    </pc:docChg>
  </pc:docChgLst>
  <pc:docChgLst>
    <pc:chgData name="LEONARDO ALFONSO MARTINEZ OTERO" userId="S::lamartinez@findeter.gov.co::9592b740-a3f3-4551-a4da-9903b37bf04d" providerId="AD" clId="Web-{BBB0B614-69A2-179D-0170-A2BF4E5BE087}"/>
    <pc:docChg chg="modSld">
      <pc:chgData name="LEONARDO ALFONSO MARTINEZ OTERO" userId="S::lamartinez@findeter.gov.co::9592b740-a3f3-4551-a4da-9903b37bf04d" providerId="AD" clId="Web-{BBB0B614-69A2-179D-0170-A2BF4E5BE087}" dt="2023-04-12T00:00:22.090" v="5" actId="20577"/>
      <pc:docMkLst>
        <pc:docMk/>
      </pc:docMkLst>
      <pc:sldChg chg="modSp">
        <pc:chgData name="LEONARDO ALFONSO MARTINEZ OTERO" userId="S::lamartinez@findeter.gov.co::9592b740-a3f3-4551-a4da-9903b37bf04d" providerId="AD" clId="Web-{BBB0B614-69A2-179D-0170-A2BF4E5BE087}" dt="2023-04-12T00:00:22.090" v="5" actId="20577"/>
        <pc:sldMkLst>
          <pc:docMk/>
          <pc:sldMk cId="4160248565" sldId="258"/>
        </pc:sldMkLst>
        <pc:spChg chg="mod">
          <ac:chgData name="LEONARDO ALFONSO MARTINEZ OTERO" userId="S::lamartinez@findeter.gov.co::9592b740-a3f3-4551-a4da-9903b37bf04d" providerId="AD" clId="Web-{BBB0B614-69A2-179D-0170-A2BF4E5BE087}" dt="2023-04-12T00:00:22.090" v="5"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BA0E608B-0D3F-8CCE-69AA-4A4FEE8DF00E}"/>
    <pc:docChg chg="addSld delSld modSld sldOrd modSection">
      <pc:chgData name="OLGA MARIA MUÑOZ MUÑOZ" userId="S::ommunoz@findeter.gov.co::876d8df6-fd60-42e2-ba65-9d22fde90de5" providerId="AD" clId="Web-{BA0E608B-0D3F-8CCE-69AA-4A4FEE8DF00E}" dt="2023-03-07T14:55:45.793" v="46"/>
      <pc:docMkLst>
        <pc:docMk/>
      </pc:docMkLst>
      <pc:sldChg chg="addSp delSp modSp">
        <pc:chgData name="OLGA MARIA MUÑOZ MUÑOZ" userId="S::ommunoz@findeter.gov.co::876d8df6-fd60-42e2-ba65-9d22fde90de5" providerId="AD" clId="Web-{BA0E608B-0D3F-8CCE-69AA-4A4FEE8DF00E}" dt="2023-03-07T14:55:35.777" v="31"/>
        <pc:sldMkLst>
          <pc:docMk/>
          <pc:sldMk cId="1700035601" sldId="329"/>
        </pc:sldMkLst>
        <pc:picChg chg="add del mod">
          <ac:chgData name="OLGA MARIA MUÑOZ MUÑOZ" userId="S::ommunoz@findeter.gov.co::876d8df6-fd60-42e2-ba65-9d22fde90de5" providerId="AD" clId="Web-{BA0E608B-0D3F-8CCE-69AA-4A4FEE8DF00E}" dt="2023-03-07T14:54:48.245" v="23"/>
          <ac:picMkLst>
            <pc:docMk/>
            <pc:sldMk cId="1700035601" sldId="329"/>
            <ac:picMk id="2" creationId="{5CE825BD-5096-B865-1CB8-5D2FC217CD0B}"/>
          </ac:picMkLst>
        </pc:picChg>
        <pc:picChg chg="add del mod">
          <ac:chgData name="OLGA MARIA MUÑOZ MUÑOZ" userId="S::ommunoz@findeter.gov.co::876d8df6-fd60-42e2-ba65-9d22fde90de5" providerId="AD" clId="Web-{BA0E608B-0D3F-8CCE-69AA-4A4FEE8DF00E}" dt="2023-03-07T14:54:55.495" v="25"/>
          <ac:picMkLst>
            <pc:docMk/>
            <pc:sldMk cId="1700035601" sldId="329"/>
            <ac:picMk id="7" creationId="{B76186E9-03AE-D7D9-E1D5-AE839940C57B}"/>
          </ac:picMkLst>
        </pc:picChg>
        <pc:picChg chg="add del mod">
          <ac:chgData name="OLGA MARIA MUÑOZ MUÑOZ" userId="S::ommunoz@findeter.gov.co::876d8df6-fd60-42e2-ba65-9d22fde90de5" providerId="AD" clId="Web-{BA0E608B-0D3F-8CCE-69AA-4A4FEE8DF00E}" dt="2023-03-07T14:55:04.511" v="27"/>
          <ac:picMkLst>
            <pc:docMk/>
            <pc:sldMk cId="1700035601" sldId="329"/>
            <ac:picMk id="9" creationId="{F7948401-2E0F-536B-6E25-BBAD07A9588E}"/>
          </ac:picMkLst>
        </pc:picChg>
        <pc:picChg chg="add del mod">
          <ac:chgData name="OLGA MARIA MUÑOZ MUÑOZ" userId="S::ommunoz@findeter.gov.co::876d8df6-fd60-42e2-ba65-9d22fde90de5" providerId="AD" clId="Web-{BA0E608B-0D3F-8CCE-69AA-4A4FEE8DF00E}" dt="2023-03-07T14:55:26.621" v="29"/>
          <ac:picMkLst>
            <pc:docMk/>
            <pc:sldMk cId="1700035601" sldId="329"/>
            <ac:picMk id="10" creationId="{E74BF63A-B125-F053-1C0D-D1CAF89C144E}"/>
          </ac:picMkLst>
        </pc:picChg>
        <pc:picChg chg="add del mod">
          <ac:chgData name="OLGA MARIA MUÑOZ MUÑOZ" userId="S::ommunoz@findeter.gov.co::876d8df6-fd60-42e2-ba65-9d22fde90de5" providerId="AD" clId="Web-{BA0E608B-0D3F-8CCE-69AA-4A4FEE8DF00E}" dt="2023-03-07T14:55:35.777" v="31"/>
          <ac:picMkLst>
            <pc:docMk/>
            <pc:sldMk cId="1700035601" sldId="329"/>
            <ac:picMk id="11" creationId="{4668F3FF-40BB-50A5-4E79-539C38E8042D}"/>
          </ac:picMkLst>
        </pc:picChg>
      </pc:sldChg>
      <pc:sldChg chg="del">
        <pc:chgData name="OLGA MARIA MUÑOZ MUÑOZ" userId="S::ommunoz@findeter.gov.co::876d8df6-fd60-42e2-ba65-9d22fde90de5" providerId="AD" clId="Web-{BA0E608B-0D3F-8CCE-69AA-4A4FEE8DF00E}" dt="2023-03-07T14:51:40.068" v="20"/>
        <pc:sldMkLst>
          <pc:docMk/>
          <pc:sldMk cId="3912079131" sldId="624"/>
        </pc:sldMkLst>
      </pc:sldChg>
      <pc:sldChg chg="del">
        <pc:chgData name="OLGA MARIA MUÑOZ MUÑOZ" userId="S::ommunoz@findeter.gov.co::876d8df6-fd60-42e2-ba65-9d22fde90de5" providerId="AD" clId="Web-{BA0E608B-0D3F-8CCE-69AA-4A4FEE8DF00E}" dt="2023-03-07T14:51:38.599" v="19"/>
        <pc:sldMkLst>
          <pc:docMk/>
          <pc:sldMk cId="3920224825" sldId="625"/>
        </pc:sldMkLst>
      </pc:sldChg>
      <pc:sldChg chg="del">
        <pc:chgData name="OLGA MARIA MUÑOZ MUÑOZ" userId="S::ommunoz@findeter.gov.co::876d8df6-fd60-42e2-ba65-9d22fde90de5" providerId="AD" clId="Web-{BA0E608B-0D3F-8CCE-69AA-4A4FEE8DF00E}" dt="2023-03-07T14:51:35.286" v="18"/>
        <pc:sldMkLst>
          <pc:docMk/>
          <pc:sldMk cId="1298904186" sldId="626"/>
        </pc:sldMkLst>
      </pc:sldChg>
      <pc:sldChg chg="del">
        <pc:chgData name="OLGA MARIA MUÑOZ MUÑOZ" userId="S::ommunoz@findeter.gov.co::876d8df6-fd60-42e2-ba65-9d22fde90de5" providerId="AD" clId="Web-{BA0E608B-0D3F-8CCE-69AA-4A4FEE8DF00E}" dt="2023-03-07T14:51:33.302" v="17"/>
        <pc:sldMkLst>
          <pc:docMk/>
          <pc:sldMk cId="131871371" sldId="627"/>
        </pc:sldMkLst>
      </pc:sldChg>
      <pc:sldChg chg="del">
        <pc:chgData name="OLGA MARIA MUÑOZ MUÑOZ" userId="S::ommunoz@findeter.gov.co::876d8df6-fd60-42e2-ba65-9d22fde90de5" providerId="AD" clId="Web-{BA0E608B-0D3F-8CCE-69AA-4A4FEE8DF00E}" dt="2023-03-07T14:51:30.208" v="16"/>
        <pc:sldMkLst>
          <pc:docMk/>
          <pc:sldMk cId="128315817" sldId="628"/>
        </pc:sldMkLst>
      </pc:sldChg>
      <pc:sldChg chg="del">
        <pc:chgData name="OLGA MARIA MUÑOZ MUÑOZ" userId="S::ommunoz@findeter.gov.co::876d8df6-fd60-42e2-ba65-9d22fde90de5" providerId="AD" clId="Web-{BA0E608B-0D3F-8CCE-69AA-4A4FEE8DF00E}" dt="2023-03-07T14:51:28.911" v="15"/>
        <pc:sldMkLst>
          <pc:docMk/>
          <pc:sldMk cId="3292769965" sldId="629"/>
        </pc:sldMkLst>
      </pc:sldChg>
      <pc:sldChg chg="del">
        <pc:chgData name="OLGA MARIA MUÑOZ MUÑOZ" userId="S::ommunoz@findeter.gov.co::876d8df6-fd60-42e2-ba65-9d22fde90de5" providerId="AD" clId="Web-{BA0E608B-0D3F-8CCE-69AA-4A4FEE8DF00E}" dt="2023-03-07T14:51:27.692" v="14"/>
        <pc:sldMkLst>
          <pc:docMk/>
          <pc:sldMk cId="1230347603" sldId="630"/>
        </pc:sldMkLst>
      </pc:sldChg>
      <pc:sldChg chg="del">
        <pc:chgData name="OLGA MARIA MUÑOZ MUÑOZ" userId="S::ommunoz@findeter.gov.co::876d8df6-fd60-42e2-ba65-9d22fde90de5" providerId="AD" clId="Web-{BA0E608B-0D3F-8CCE-69AA-4A4FEE8DF00E}" dt="2023-03-07T14:51:26.786" v="13"/>
        <pc:sldMkLst>
          <pc:docMk/>
          <pc:sldMk cId="1082625643" sldId="631"/>
        </pc:sldMkLst>
      </pc:sldChg>
      <pc:sldChg chg="del">
        <pc:chgData name="OLGA MARIA MUÑOZ MUÑOZ" userId="S::ommunoz@findeter.gov.co::876d8df6-fd60-42e2-ba65-9d22fde90de5" providerId="AD" clId="Web-{BA0E608B-0D3F-8CCE-69AA-4A4FEE8DF00E}" dt="2023-03-07T14:51:25.083" v="12"/>
        <pc:sldMkLst>
          <pc:docMk/>
          <pc:sldMk cId="4115945107" sldId="632"/>
        </pc:sldMkLst>
      </pc:sldChg>
      <pc:sldChg chg="del ord">
        <pc:chgData name="OLGA MARIA MUÑOZ MUÑOZ" userId="S::ommunoz@findeter.gov.co::876d8df6-fd60-42e2-ba65-9d22fde90de5" providerId="AD" clId="Web-{BA0E608B-0D3F-8CCE-69AA-4A4FEE8DF00E}" dt="2023-03-07T14:51:13.145" v="10"/>
        <pc:sldMkLst>
          <pc:docMk/>
          <pc:sldMk cId="3891736143" sldId="633"/>
        </pc:sldMkLst>
      </pc:sldChg>
      <pc:sldChg chg="del">
        <pc:chgData name="OLGA MARIA MUÑOZ MUÑOZ" userId="S::ommunoz@findeter.gov.co::876d8df6-fd60-42e2-ba65-9d22fde90de5" providerId="AD" clId="Web-{BA0E608B-0D3F-8CCE-69AA-4A4FEE8DF00E}" dt="2023-03-07T14:51:21.333" v="11"/>
        <pc:sldMkLst>
          <pc:docMk/>
          <pc:sldMk cId="1420553022" sldId="634"/>
        </pc:sldMkLst>
      </pc:sldChg>
      <pc:sldChg chg="del">
        <pc:chgData name="OLGA MARIA MUÑOZ MUÑOZ" userId="S::ommunoz@findeter.gov.co::876d8df6-fd60-42e2-ba65-9d22fde90de5" providerId="AD" clId="Web-{BA0E608B-0D3F-8CCE-69AA-4A4FEE8DF00E}" dt="2023-03-07T14:51:11.707" v="8"/>
        <pc:sldMkLst>
          <pc:docMk/>
          <pc:sldMk cId="591883516" sldId="635"/>
        </pc:sldMkLst>
      </pc:sldChg>
      <pc:sldChg chg="del">
        <pc:chgData name="OLGA MARIA MUÑOZ MUÑOZ" userId="S::ommunoz@findeter.gov.co::876d8df6-fd60-42e2-ba65-9d22fde90de5" providerId="AD" clId="Web-{BA0E608B-0D3F-8CCE-69AA-4A4FEE8DF00E}" dt="2023-03-07T14:51:07.832" v="7"/>
        <pc:sldMkLst>
          <pc:docMk/>
          <pc:sldMk cId="1572115558" sldId="636"/>
        </pc:sldMkLst>
      </pc:sldChg>
      <pc:sldChg chg="del">
        <pc:chgData name="OLGA MARIA MUÑOZ MUÑOZ" userId="S::ommunoz@findeter.gov.co::876d8df6-fd60-42e2-ba65-9d22fde90de5" providerId="AD" clId="Web-{BA0E608B-0D3F-8CCE-69AA-4A4FEE8DF00E}" dt="2023-03-07T14:51:05.817" v="6"/>
        <pc:sldMkLst>
          <pc:docMk/>
          <pc:sldMk cId="3147563925" sldId="637"/>
        </pc:sldMkLst>
      </pc:sldChg>
      <pc:sldChg chg="del">
        <pc:chgData name="OLGA MARIA MUÑOZ MUÑOZ" userId="S::ommunoz@findeter.gov.co::876d8df6-fd60-42e2-ba65-9d22fde90de5" providerId="AD" clId="Web-{BA0E608B-0D3F-8CCE-69AA-4A4FEE8DF00E}" dt="2023-03-07T14:51:03.754" v="5"/>
        <pc:sldMkLst>
          <pc:docMk/>
          <pc:sldMk cId="567281906" sldId="638"/>
        </pc:sldMkLst>
      </pc:sldChg>
      <pc:sldChg chg="del">
        <pc:chgData name="OLGA MARIA MUÑOZ MUÑOZ" userId="S::ommunoz@findeter.gov.co::876d8df6-fd60-42e2-ba65-9d22fde90de5" providerId="AD" clId="Web-{BA0E608B-0D3F-8CCE-69AA-4A4FEE8DF00E}" dt="2023-03-07T14:51:01.535" v="4"/>
        <pc:sldMkLst>
          <pc:docMk/>
          <pc:sldMk cId="1784661759" sldId="639"/>
        </pc:sldMkLst>
      </pc:sldChg>
      <pc:sldChg chg="del">
        <pc:chgData name="OLGA MARIA MUÑOZ MUÑOZ" userId="S::ommunoz@findeter.gov.co::876d8df6-fd60-42e2-ba65-9d22fde90de5" providerId="AD" clId="Web-{BA0E608B-0D3F-8CCE-69AA-4A4FEE8DF00E}" dt="2023-03-07T14:50:59.738" v="3"/>
        <pc:sldMkLst>
          <pc:docMk/>
          <pc:sldMk cId="1223756322" sldId="640"/>
        </pc:sldMkLst>
      </pc:sldChg>
      <pc:sldChg chg="del">
        <pc:chgData name="OLGA MARIA MUÑOZ MUÑOZ" userId="S::ommunoz@findeter.gov.co::876d8df6-fd60-42e2-ba65-9d22fde90de5" providerId="AD" clId="Web-{BA0E608B-0D3F-8CCE-69AA-4A4FEE8DF00E}" dt="2023-03-07T14:50:58.801" v="2"/>
        <pc:sldMkLst>
          <pc:docMk/>
          <pc:sldMk cId="131039704" sldId="641"/>
        </pc:sldMkLst>
      </pc:sldChg>
      <pc:sldChg chg="del">
        <pc:chgData name="OLGA MARIA MUÑOZ MUÑOZ" userId="S::ommunoz@findeter.gov.co::876d8df6-fd60-42e2-ba65-9d22fde90de5" providerId="AD" clId="Web-{BA0E608B-0D3F-8CCE-69AA-4A4FEE8DF00E}" dt="2023-03-07T14:50:56.941" v="1"/>
        <pc:sldMkLst>
          <pc:docMk/>
          <pc:sldMk cId="3252698477" sldId="642"/>
        </pc:sldMkLst>
      </pc:sldChg>
      <pc:sldChg chg="del">
        <pc:chgData name="OLGA MARIA MUÑOZ MUÑOZ" userId="S::ommunoz@findeter.gov.co::876d8df6-fd60-42e2-ba65-9d22fde90de5" providerId="AD" clId="Web-{BA0E608B-0D3F-8CCE-69AA-4A4FEE8DF00E}" dt="2023-03-07T14:50:51.097" v="0"/>
        <pc:sldMkLst>
          <pc:docMk/>
          <pc:sldMk cId="3437799400" sldId="643"/>
        </pc:sldMkLst>
      </pc:sldChg>
      <pc:sldChg chg="add">
        <pc:chgData name="OLGA MARIA MUÑOZ MUÑOZ" userId="S::ommunoz@findeter.gov.co::876d8df6-fd60-42e2-ba65-9d22fde90de5" providerId="AD" clId="Web-{BA0E608B-0D3F-8CCE-69AA-4A4FEE8DF00E}" dt="2023-03-07T14:55:43.449" v="32"/>
        <pc:sldMkLst>
          <pc:docMk/>
          <pc:sldMk cId="1769737118" sldId="650"/>
        </pc:sldMkLst>
      </pc:sldChg>
      <pc:sldChg chg="del">
        <pc:chgData name="OLGA MARIA MUÑOZ MUÑOZ" userId="S::ommunoz@findeter.gov.co::876d8df6-fd60-42e2-ba65-9d22fde90de5" providerId="AD" clId="Web-{BA0E608B-0D3F-8CCE-69AA-4A4FEE8DF00E}" dt="2023-03-07T14:51:42.818" v="21"/>
        <pc:sldMkLst>
          <pc:docMk/>
          <pc:sldMk cId="2622616833" sldId="650"/>
        </pc:sldMkLst>
      </pc:sldChg>
      <pc:sldChg chg="add">
        <pc:chgData name="OLGA MARIA MUÑOZ MUÑOZ" userId="S::ommunoz@findeter.gov.co::876d8df6-fd60-42e2-ba65-9d22fde90de5" providerId="AD" clId="Web-{BA0E608B-0D3F-8CCE-69AA-4A4FEE8DF00E}" dt="2023-03-07T14:55:43.605" v="33"/>
        <pc:sldMkLst>
          <pc:docMk/>
          <pc:sldMk cId="2132798762" sldId="651"/>
        </pc:sldMkLst>
      </pc:sldChg>
      <pc:sldChg chg="add">
        <pc:chgData name="OLGA MARIA MUÑOZ MUÑOZ" userId="S::ommunoz@findeter.gov.co::876d8df6-fd60-42e2-ba65-9d22fde90de5" providerId="AD" clId="Web-{BA0E608B-0D3F-8CCE-69AA-4A4FEE8DF00E}" dt="2023-03-07T14:55:43.762" v="34"/>
        <pc:sldMkLst>
          <pc:docMk/>
          <pc:sldMk cId="3974956452" sldId="652"/>
        </pc:sldMkLst>
      </pc:sldChg>
      <pc:sldChg chg="add">
        <pc:chgData name="OLGA MARIA MUÑOZ MUÑOZ" userId="S::ommunoz@findeter.gov.co::876d8df6-fd60-42e2-ba65-9d22fde90de5" providerId="AD" clId="Web-{BA0E608B-0D3F-8CCE-69AA-4A4FEE8DF00E}" dt="2023-03-07T14:55:43.918" v="35"/>
        <pc:sldMkLst>
          <pc:docMk/>
          <pc:sldMk cId="2897464674" sldId="653"/>
        </pc:sldMkLst>
      </pc:sldChg>
      <pc:sldChg chg="add">
        <pc:chgData name="OLGA MARIA MUÑOZ MUÑOZ" userId="S::ommunoz@findeter.gov.co::876d8df6-fd60-42e2-ba65-9d22fde90de5" providerId="AD" clId="Web-{BA0E608B-0D3F-8CCE-69AA-4A4FEE8DF00E}" dt="2023-03-07T14:55:44.090" v="36"/>
        <pc:sldMkLst>
          <pc:docMk/>
          <pc:sldMk cId="2953515950" sldId="654"/>
        </pc:sldMkLst>
      </pc:sldChg>
      <pc:sldChg chg="add">
        <pc:chgData name="OLGA MARIA MUÑOZ MUÑOZ" userId="S::ommunoz@findeter.gov.co::876d8df6-fd60-42e2-ba65-9d22fde90de5" providerId="AD" clId="Web-{BA0E608B-0D3F-8CCE-69AA-4A4FEE8DF00E}" dt="2023-03-07T14:55:44.277" v="37"/>
        <pc:sldMkLst>
          <pc:docMk/>
          <pc:sldMk cId="351165364" sldId="655"/>
        </pc:sldMkLst>
      </pc:sldChg>
      <pc:sldChg chg="add">
        <pc:chgData name="OLGA MARIA MUÑOZ MUÑOZ" userId="S::ommunoz@findeter.gov.co::876d8df6-fd60-42e2-ba65-9d22fde90de5" providerId="AD" clId="Web-{BA0E608B-0D3F-8CCE-69AA-4A4FEE8DF00E}" dt="2023-03-07T14:55:44.543" v="38"/>
        <pc:sldMkLst>
          <pc:docMk/>
          <pc:sldMk cId="902703525" sldId="656"/>
        </pc:sldMkLst>
      </pc:sldChg>
      <pc:sldChg chg="add">
        <pc:chgData name="OLGA MARIA MUÑOZ MUÑOZ" userId="S::ommunoz@findeter.gov.co::876d8df6-fd60-42e2-ba65-9d22fde90de5" providerId="AD" clId="Web-{BA0E608B-0D3F-8CCE-69AA-4A4FEE8DF00E}" dt="2023-03-07T14:55:44.684" v="39"/>
        <pc:sldMkLst>
          <pc:docMk/>
          <pc:sldMk cId="3184050185" sldId="657"/>
        </pc:sldMkLst>
      </pc:sldChg>
      <pc:sldChg chg="add">
        <pc:chgData name="OLGA MARIA MUÑOZ MUÑOZ" userId="S::ommunoz@findeter.gov.co::876d8df6-fd60-42e2-ba65-9d22fde90de5" providerId="AD" clId="Web-{BA0E608B-0D3F-8CCE-69AA-4A4FEE8DF00E}" dt="2023-03-07T14:55:44.856" v="40"/>
        <pc:sldMkLst>
          <pc:docMk/>
          <pc:sldMk cId="3037417113" sldId="658"/>
        </pc:sldMkLst>
      </pc:sldChg>
      <pc:sldChg chg="add">
        <pc:chgData name="OLGA MARIA MUÑOZ MUÑOZ" userId="S::ommunoz@findeter.gov.co::876d8df6-fd60-42e2-ba65-9d22fde90de5" providerId="AD" clId="Web-{BA0E608B-0D3F-8CCE-69AA-4A4FEE8DF00E}" dt="2023-03-07T14:55:44.996" v="41"/>
        <pc:sldMkLst>
          <pc:docMk/>
          <pc:sldMk cId="1735188807" sldId="659"/>
        </pc:sldMkLst>
      </pc:sldChg>
      <pc:sldChg chg="add">
        <pc:chgData name="OLGA MARIA MUÑOZ MUÑOZ" userId="S::ommunoz@findeter.gov.co::876d8df6-fd60-42e2-ba65-9d22fde90de5" providerId="AD" clId="Web-{BA0E608B-0D3F-8CCE-69AA-4A4FEE8DF00E}" dt="2023-03-07T14:55:45.152" v="42"/>
        <pc:sldMkLst>
          <pc:docMk/>
          <pc:sldMk cId="3975563859" sldId="660"/>
        </pc:sldMkLst>
      </pc:sldChg>
      <pc:sldChg chg="add">
        <pc:chgData name="OLGA MARIA MUÑOZ MUÑOZ" userId="S::ommunoz@findeter.gov.co::876d8df6-fd60-42e2-ba65-9d22fde90de5" providerId="AD" clId="Web-{BA0E608B-0D3F-8CCE-69AA-4A4FEE8DF00E}" dt="2023-03-07T14:55:45.324" v="43"/>
        <pc:sldMkLst>
          <pc:docMk/>
          <pc:sldMk cId="1952426628" sldId="661"/>
        </pc:sldMkLst>
      </pc:sldChg>
      <pc:sldChg chg="add">
        <pc:chgData name="OLGA MARIA MUÑOZ MUÑOZ" userId="S::ommunoz@findeter.gov.co::876d8df6-fd60-42e2-ba65-9d22fde90de5" providerId="AD" clId="Web-{BA0E608B-0D3F-8CCE-69AA-4A4FEE8DF00E}" dt="2023-03-07T14:55:45.465" v="44"/>
        <pc:sldMkLst>
          <pc:docMk/>
          <pc:sldMk cId="1720949363" sldId="662"/>
        </pc:sldMkLst>
      </pc:sldChg>
      <pc:sldChg chg="add">
        <pc:chgData name="OLGA MARIA MUÑOZ MUÑOZ" userId="S::ommunoz@findeter.gov.co::876d8df6-fd60-42e2-ba65-9d22fde90de5" providerId="AD" clId="Web-{BA0E608B-0D3F-8CCE-69AA-4A4FEE8DF00E}" dt="2023-03-07T14:55:45.606" v="45"/>
        <pc:sldMkLst>
          <pc:docMk/>
          <pc:sldMk cId="3385031896" sldId="663"/>
        </pc:sldMkLst>
      </pc:sldChg>
      <pc:sldChg chg="add">
        <pc:chgData name="OLGA MARIA MUÑOZ MUÑOZ" userId="S::ommunoz@findeter.gov.co::876d8df6-fd60-42e2-ba65-9d22fde90de5" providerId="AD" clId="Web-{BA0E608B-0D3F-8CCE-69AA-4A4FEE8DF00E}" dt="2023-03-07T14:55:45.793" v="46"/>
        <pc:sldMkLst>
          <pc:docMk/>
          <pc:sldMk cId="3644330764" sldId="664"/>
        </pc:sldMkLst>
      </pc:sldChg>
    </pc:docChg>
  </pc:docChgLst>
  <pc:docChgLst>
    <pc:chgData name="FABIO ANDRES LLANO CASTAÑO" userId="S::fallano@findeter.gov.co::d7f3d237-ebd8-4abe-98dc-bf55ea8ee2e1" providerId="AD" clId="Web-{BD5CA753-29FD-D41E-E1DB-ED1911A0F1CE}"/>
    <pc:docChg chg="addSld delSld modSld sldOrd modSection">
      <pc:chgData name="FABIO ANDRES LLANO CASTAÑO" userId="S::fallano@findeter.gov.co::d7f3d237-ebd8-4abe-98dc-bf55ea8ee2e1" providerId="AD" clId="Web-{BD5CA753-29FD-D41E-E1DB-ED1911A0F1CE}" dt="2023-02-15T01:10:29.325" v="497" actId="20577"/>
      <pc:docMkLst>
        <pc:docMk/>
      </pc:docMkLst>
      <pc:sldChg chg="del">
        <pc:chgData name="FABIO ANDRES LLANO CASTAÑO" userId="S::fallano@findeter.gov.co::d7f3d237-ebd8-4abe-98dc-bf55ea8ee2e1" providerId="AD" clId="Web-{BD5CA753-29FD-D41E-E1DB-ED1911A0F1CE}" dt="2023-02-15T00:53:28.695" v="437"/>
        <pc:sldMkLst>
          <pc:docMk/>
          <pc:sldMk cId="409174594" sldId="305"/>
        </pc:sldMkLst>
      </pc:sldChg>
      <pc:sldChg chg="modSp">
        <pc:chgData name="FABIO ANDRES LLANO CASTAÑO" userId="S::fallano@findeter.gov.co::d7f3d237-ebd8-4abe-98dc-bf55ea8ee2e1" providerId="AD" clId="Web-{BD5CA753-29FD-D41E-E1DB-ED1911A0F1CE}" dt="2023-02-15T01:10:29.325" v="497" actId="20577"/>
        <pc:sldMkLst>
          <pc:docMk/>
          <pc:sldMk cId="1662828479" sldId="312"/>
        </pc:sldMkLst>
        <pc:spChg chg="mod">
          <ac:chgData name="FABIO ANDRES LLANO CASTAÑO" userId="S::fallano@findeter.gov.co::d7f3d237-ebd8-4abe-98dc-bf55ea8ee2e1" providerId="AD" clId="Web-{BD5CA753-29FD-D41E-E1DB-ED1911A0F1CE}" dt="2023-02-15T01:10:29.325" v="497" actId="20577"/>
          <ac:spMkLst>
            <pc:docMk/>
            <pc:sldMk cId="1662828479" sldId="312"/>
            <ac:spMk id="2" creationId="{DDDA03F9-5C2A-835C-6E4B-E9F54A6B0850}"/>
          </ac:spMkLst>
        </pc:spChg>
        <pc:spChg chg="mod">
          <ac:chgData name="FABIO ANDRES LLANO CASTAÑO" userId="S::fallano@findeter.gov.co::d7f3d237-ebd8-4abe-98dc-bf55ea8ee2e1" providerId="AD" clId="Web-{BD5CA753-29FD-D41E-E1DB-ED1911A0F1CE}" dt="2023-02-14T23:04:32.104" v="112"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BD5CA753-29FD-D41E-E1DB-ED1911A0F1CE}" dt="2023-02-14T22:59:09.315" v="29"/>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BD5CA753-29FD-D41E-E1DB-ED1911A0F1CE}" dt="2023-02-14T23:40:34.051" v="252" actId="1076"/>
        <pc:sldMkLst>
          <pc:docMk/>
          <pc:sldMk cId="1503274020" sldId="417"/>
        </pc:sldMkLst>
        <pc:picChg chg="add mod">
          <ac:chgData name="FABIO ANDRES LLANO CASTAÑO" userId="S::fallano@findeter.gov.co::d7f3d237-ebd8-4abe-98dc-bf55ea8ee2e1" providerId="AD" clId="Web-{BD5CA753-29FD-D41E-E1DB-ED1911A0F1CE}" dt="2023-02-14T23:40:31.223" v="250" actId="1076"/>
          <ac:picMkLst>
            <pc:docMk/>
            <pc:sldMk cId="1503274020" sldId="417"/>
            <ac:picMk id="2" creationId="{BAF1E72E-FC6B-421B-08F4-83343869BF08}"/>
          </ac:picMkLst>
        </pc:picChg>
        <pc:picChg chg="add mod">
          <ac:chgData name="FABIO ANDRES LLANO CASTAÑO" userId="S::fallano@findeter.gov.co::d7f3d237-ebd8-4abe-98dc-bf55ea8ee2e1" providerId="AD" clId="Web-{BD5CA753-29FD-D41E-E1DB-ED1911A0F1CE}" dt="2023-02-14T23:40:34.051" v="252" actId="1076"/>
          <ac:picMkLst>
            <pc:docMk/>
            <pc:sldMk cId="1503274020" sldId="417"/>
            <ac:picMk id="3" creationId="{EFB88F8D-157F-C1B6-EED6-4F09917F9CCF}"/>
          </ac:picMkLst>
        </pc:picChg>
        <pc:picChg chg="add mod">
          <ac:chgData name="FABIO ANDRES LLANO CASTAÑO" userId="S::fallano@findeter.gov.co::d7f3d237-ebd8-4abe-98dc-bf55ea8ee2e1" providerId="AD" clId="Web-{BD5CA753-29FD-D41E-E1DB-ED1911A0F1CE}" dt="2023-02-14T23:40:32.567" v="251" actId="1076"/>
          <ac:picMkLst>
            <pc:docMk/>
            <pc:sldMk cId="1503274020" sldId="417"/>
            <ac:picMk id="4" creationId="{422ACFB2-1FE3-EFA5-3D1F-275C0AB4A434}"/>
          </ac:picMkLst>
        </pc:picChg>
        <pc:picChg chg="del">
          <ac:chgData name="FABIO ANDRES LLANO CASTAÑO" userId="S::fallano@findeter.gov.co::d7f3d237-ebd8-4abe-98dc-bf55ea8ee2e1" providerId="AD" clId="Web-{BD5CA753-29FD-D41E-E1DB-ED1911A0F1CE}" dt="2023-02-14T23:29:15.622" v="163"/>
          <ac:picMkLst>
            <pc:docMk/>
            <pc:sldMk cId="1503274020" sldId="417"/>
            <ac:picMk id="9" creationId="{794E30F7-E5F5-ADE4-4AD0-725EFCEE0849}"/>
          </ac:picMkLst>
        </pc:picChg>
        <pc:picChg chg="del">
          <ac:chgData name="FABIO ANDRES LLANO CASTAÑO" userId="S::fallano@findeter.gov.co::d7f3d237-ebd8-4abe-98dc-bf55ea8ee2e1" providerId="AD" clId="Web-{BD5CA753-29FD-D41E-E1DB-ED1911A0F1CE}" dt="2023-02-14T23:29:15.216" v="162"/>
          <ac:picMkLst>
            <pc:docMk/>
            <pc:sldMk cId="1503274020" sldId="417"/>
            <ac:picMk id="12" creationId="{AFEB7C61-2DD8-DE3D-AC59-F6C640328347}"/>
          </ac:picMkLst>
        </pc:picChg>
        <pc:picChg chg="del">
          <ac:chgData name="FABIO ANDRES LLANO CASTAÑO" userId="S::fallano@findeter.gov.co::d7f3d237-ebd8-4abe-98dc-bf55ea8ee2e1" providerId="AD" clId="Web-{BD5CA753-29FD-D41E-E1DB-ED1911A0F1CE}" dt="2023-02-14T23:29:16.044" v="164"/>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BD5CA753-29FD-D41E-E1DB-ED1911A0F1CE}" dt="2023-02-14T23:35:10.603" v="200" actId="1076"/>
        <pc:sldMkLst>
          <pc:docMk/>
          <pc:sldMk cId="2980279314" sldId="418"/>
        </pc:sldMkLst>
        <pc:picChg chg="del">
          <ac:chgData name="FABIO ANDRES LLANO CASTAÑO" userId="S::fallano@findeter.gov.co::d7f3d237-ebd8-4abe-98dc-bf55ea8ee2e1" providerId="AD" clId="Web-{BD5CA753-29FD-D41E-E1DB-ED1911A0F1CE}" dt="2023-02-14T23:29:07.043" v="151"/>
          <ac:picMkLst>
            <pc:docMk/>
            <pc:sldMk cId="2980279314" sldId="418"/>
            <ac:picMk id="2" creationId="{9CB570F6-CC96-A186-E311-F2BE9FF133F2}"/>
          </ac:picMkLst>
        </pc:picChg>
        <pc:picChg chg="del">
          <ac:chgData name="FABIO ANDRES LLANO CASTAÑO" userId="S::fallano@findeter.gov.co::d7f3d237-ebd8-4abe-98dc-bf55ea8ee2e1" providerId="AD" clId="Web-{BD5CA753-29FD-D41E-E1DB-ED1911A0F1CE}" dt="2023-02-14T23:29:07.465" v="152"/>
          <ac:picMkLst>
            <pc:docMk/>
            <pc:sldMk cId="2980279314" sldId="418"/>
            <ac:picMk id="3" creationId="{0C26A102-F84D-B210-1A98-E85C42E6DFE6}"/>
          </ac:picMkLst>
        </pc:picChg>
        <pc:picChg chg="del">
          <ac:chgData name="FABIO ANDRES LLANO CASTAÑO" userId="S::fallano@findeter.gov.co::d7f3d237-ebd8-4abe-98dc-bf55ea8ee2e1" providerId="AD" clId="Web-{BD5CA753-29FD-D41E-E1DB-ED1911A0F1CE}" dt="2023-02-14T23:29:08.747" v="155"/>
          <ac:picMkLst>
            <pc:docMk/>
            <pc:sldMk cId="2980279314" sldId="418"/>
            <ac:picMk id="4" creationId="{96A60521-006B-2028-50DA-BB727BA54BE4}"/>
          </ac:picMkLst>
        </pc:picChg>
        <pc:picChg chg="del">
          <ac:chgData name="FABIO ANDRES LLANO CASTAÑO" userId="S::fallano@findeter.gov.co::d7f3d237-ebd8-4abe-98dc-bf55ea8ee2e1" providerId="AD" clId="Web-{BD5CA753-29FD-D41E-E1DB-ED1911A0F1CE}" dt="2023-02-14T23:29:07.934" v="153"/>
          <ac:picMkLst>
            <pc:docMk/>
            <pc:sldMk cId="2980279314" sldId="418"/>
            <ac:picMk id="5" creationId="{349A8D3B-26A6-1765-3729-8E79E7408A31}"/>
          </ac:picMkLst>
        </pc:picChg>
        <pc:picChg chg="add mod">
          <ac:chgData name="FABIO ANDRES LLANO CASTAÑO" userId="S::fallano@findeter.gov.co::d7f3d237-ebd8-4abe-98dc-bf55ea8ee2e1" providerId="AD" clId="Web-{BD5CA753-29FD-D41E-E1DB-ED1911A0F1CE}" dt="2023-02-14T23:35:10.587" v="198" actId="1076"/>
          <ac:picMkLst>
            <pc:docMk/>
            <pc:sldMk cId="2980279314" sldId="418"/>
            <ac:picMk id="9" creationId="{85EC27A4-9BA2-08E6-36AF-557BE1D82997}"/>
          </ac:picMkLst>
        </pc:picChg>
        <pc:picChg chg="add mod">
          <ac:chgData name="FABIO ANDRES LLANO CASTAÑO" userId="S::fallano@findeter.gov.co::d7f3d237-ebd8-4abe-98dc-bf55ea8ee2e1" providerId="AD" clId="Web-{BD5CA753-29FD-D41E-E1DB-ED1911A0F1CE}" dt="2023-02-14T23:35:10.587" v="199" actId="1076"/>
          <ac:picMkLst>
            <pc:docMk/>
            <pc:sldMk cId="2980279314" sldId="418"/>
            <ac:picMk id="10" creationId="{A1274E14-A24E-66DD-53D0-477DA7A6627C}"/>
          </ac:picMkLst>
        </pc:picChg>
        <pc:picChg chg="del">
          <ac:chgData name="FABIO ANDRES LLANO CASTAÑO" userId="S::fallano@findeter.gov.co::d7f3d237-ebd8-4abe-98dc-bf55ea8ee2e1" providerId="AD" clId="Web-{BD5CA753-29FD-D41E-E1DB-ED1911A0F1CE}" dt="2023-02-14T23:29:08.450" v="154"/>
          <ac:picMkLst>
            <pc:docMk/>
            <pc:sldMk cId="2980279314" sldId="418"/>
            <ac:picMk id="11" creationId="{FACFCE28-6D4B-EAE0-DA22-D6DCDC9187E9}"/>
          </ac:picMkLst>
        </pc:picChg>
        <pc:picChg chg="add mod">
          <ac:chgData name="FABIO ANDRES LLANO CASTAÑO" userId="S::fallano@findeter.gov.co::d7f3d237-ebd8-4abe-98dc-bf55ea8ee2e1" providerId="AD" clId="Web-{BD5CA753-29FD-D41E-E1DB-ED1911A0F1CE}" dt="2023-02-14T23:35:10.603" v="200" actId="1076"/>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BD5CA753-29FD-D41E-E1DB-ED1911A0F1CE}" dt="2023-02-14T23:38:28.094" v="224" actId="14100"/>
        <pc:sldMkLst>
          <pc:docMk/>
          <pc:sldMk cId="3168326263" sldId="450"/>
        </pc:sldMkLst>
        <pc:picChg chg="add mod">
          <ac:chgData name="FABIO ANDRES LLANO CASTAÑO" userId="S::fallano@findeter.gov.co::d7f3d237-ebd8-4abe-98dc-bf55ea8ee2e1" providerId="AD" clId="Web-{BD5CA753-29FD-D41E-E1DB-ED1911A0F1CE}" dt="2023-02-14T23:38:18.578" v="220" actId="14100"/>
          <ac:picMkLst>
            <pc:docMk/>
            <pc:sldMk cId="3168326263" sldId="450"/>
            <ac:picMk id="2" creationId="{C6DAD288-3441-52EC-9D3D-AD08DBE80247}"/>
          </ac:picMkLst>
        </pc:picChg>
        <pc:picChg chg="add del mod">
          <ac:chgData name="FABIO ANDRES LLANO CASTAÑO" userId="S::fallano@findeter.gov.co::d7f3d237-ebd8-4abe-98dc-bf55ea8ee2e1" providerId="AD" clId="Web-{BD5CA753-29FD-D41E-E1DB-ED1911A0F1CE}" dt="2023-02-14T23:36:14.574" v="206"/>
          <ac:picMkLst>
            <pc:docMk/>
            <pc:sldMk cId="3168326263" sldId="450"/>
            <ac:picMk id="3" creationId="{003F82C3-4372-3203-41C8-CFAF1979A146}"/>
          </ac:picMkLst>
        </pc:picChg>
        <pc:picChg chg="del">
          <ac:chgData name="FABIO ANDRES LLANO CASTAÑO" userId="S::fallano@findeter.gov.co::d7f3d237-ebd8-4abe-98dc-bf55ea8ee2e1" providerId="AD" clId="Web-{BD5CA753-29FD-D41E-E1DB-ED1911A0F1CE}" dt="2023-02-14T23:29:10.325" v="156"/>
          <ac:picMkLst>
            <pc:docMk/>
            <pc:sldMk cId="3168326263" sldId="450"/>
            <ac:picMk id="4" creationId="{96263A10-A88C-489A-DF7A-9016F95FC493}"/>
          </ac:picMkLst>
        </pc:picChg>
        <pc:picChg chg="del">
          <ac:chgData name="FABIO ANDRES LLANO CASTAÑO" userId="S::fallano@findeter.gov.co::d7f3d237-ebd8-4abe-98dc-bf55ea8ee2e1" providerId="AD" clId="Web-{BD5CA753-29FD-D41E-E1DB-ED1911A0F1CE}" dt="2023-02-14T23:29:10.747" v="157"/>
          <ac:picMkLst>
            <pc:docMk/>
            <pc:sldMk cId="3168326263" sldId="450"/>
            <ac:picMk id="5" creationId="{6F4A9624-450B-09D7-FEC3-84B7D47B9FB7}"/>
          </ac:picMkLst>
        </pc:picChg>
        <pc:picChg chg="add mod">
          <ac:chgData name="FABIO ANDRES LLANO CASTAÑO" userId="S::fallano@findeter.gov.co::d7f3d237-ebd8-4abe-98dc-bf55ea8ee2e1" providerId="AD" clId="Web-{BD5CA753-29FD-D41E-E1DB-ED1911A0F1CE}" dt="2023-02-14T23:38:23.750" v="222" actId="14100"/>
          <ac:picMkLst>
            <pc:docMk/>
            <pc:sldMk cId="3168326263" sldId="450"/>
            <ac:picMk id="9" creationId="{5D09C84B-434A-F557-CE6F-C81DB7D26A7E}"/>
          </ac:picMkLst>
        </pc:picChg>
        <pc:picChg chg="add mod">
          <ac:chgData name="FABIO ANDRES LLANO CASTAÑO" userId="S::fallano@findeter.gov.co::d7f3d237-ebd8-4abe-98dc-bf55ea8ee2e1" providerId="AD" clId="Web-{BD5CA753-29FD-D41E-E1DB-ED1911A0F1CE}" dt="2023-02-14T23:38:28.094" v="224" actId="14100"/>
          <ac:picMkLst>
            <pc:docMk/>
            <pc:sldMk cId="3168326263" sldId="450"/>
            <ac:picMk id="10" creationId="{0A3A3B60-5F28-8183-8732-AD3AF5B77928}"/>
          </ac:picMkLst>
        </pc:picChg>
        <pc:picChg chg="del">
          <ac:chgData name="FABIO ANDRES LLANO CASTAÑO" userId="S::fallano@findeter.gov.co::d7f3d237-ebd8-4abe-98dc-bf55ea8ee2e1" providerId="AD" clId="Web-{BD5CA753-29FD-D41E-E1DB-ED1911A0F1CE}" dt="2023-02-14T23:29:11.341" v="158"/>
          <ac:picMkLst>
            <pc:docMk/>
            <pc:sldMk cId="3168326263" sldId="450"/>
            <ac:picMk id="14" creationId="{9ABAABBC-36B8-7A42-C877-D960C294DA2C}"/>
          </ac:picMkLst>
        </pc:picChg>
        <pc:picChg chg="del">
          <ac:chgData name="FABIO ANDRES LLANO CASTAÑO" userId="S::fallano@findeter.gov.co::d7f3d237-ebd8-4abe-98dc-bf55ea8ee2e1" providerId="AD" clId="Web-{BD5CA753-29FD-D41E-E1DB-ED1911A0F1CE}" dt="2023-02-14T23:29:11.934" v="159"/>
          <ac:picMkLst>
            <pc:docMk/>
            <pc:sldMk cId="3168326263" sldId="450"/>
            <ac:picMk id="15" creationId="{54953375-394F-FB95-655B-2DD2BE6A0470}"/>
          </ac:picMkLst>
        </pc:picChg>
        <pc:picChg chg="del">
          <ac:chgData name="FABIO ANDRES LLANO CASTAÑO" userId="S::fallano@findeter.gov.co::d7f3d237-ebd8-4abe-98dc-bf55ea8ee2e1" providerId="AD" clId="Web-{BD5CA753-29FD-D41E-E1DB-ED1911A0F1CE}" dt="2023-02-14T23:29:12.262" v="160"/>
          <ac:picMkLst>
            <pc:docMk/>
            <pc:sldMk cId="3168326263" sldId="450"/>
            <ac:picMk id="16" creationId="{A11B1688-DB77-1856-FC0C-B1EE9C7C1D20}"/>
          </ac:picMkLst>
        </pc:picChg>
        <pc:picChg chg="del">
          <ac:chgData name="FABIO ANDRES LLANO CASTAÑO" userId="S::fallano@findeter.gov.co::d7f3d237-ebd8-4abe-98dc-bf55ea8ee2e1" providerId="AD" clId="Web-{BD5CA753-29FD-D41E-E1DB-ED1911A0F1CE}" dt="2023-02-14T23:29:12.794" v="161"/>
          <ac:picMkLst>
            <pc:docMk/>
            <pc:sldMk cId="3168326263" sldId="450"/>
            <ac:picMk id="17" creationId="{BD9ADBE9-AF3B-CFE9-6352-7FCB2D4F00E9}"/>
          </ac:picMkLst>
        </pc:picChg>
      </pc:sldChg>
      <pc:sldChg chg="addSp delSp modSp">
        <pc:chgData name="FABIO ANDRES LLANO CASTAÑO" userId="S::fallano@findeter.gov.co::d7f3d237-ebd8-4abe-98dc-bf55ea8ee2e1" providerId="AD" clId="Web-{BD5CA753-29FD-D41E-E1DB-ED1911A0F1CE}" dt="2023-02-15T00:59:52.470" v="491" actId="20577"/>
        <pc:sldMkLst>
          <pc:docMk/>
          <pc:sldMk cId="2233884592" sldId="495"/>
        </pc:sldMkLst>
        <pc:spChg chg="mod">
          <ac:chgData name="FABIO ANDRES LLANO CASTAÑO" userId="S::fallano@findeter.gov.co::d7f3d237-ebd8-4abe-98dc-bf55ea8ee2e1" providerId="AD" clId="Web-{BD5CA753-29FD-D41E-E1DB-ED1911A0F1CE}" dt="2023-02-15T00:59:52.470" v="491" actId="20577"/>
          <ac:spMkLst>
            <pc:docMk/>
            <pc:sldMk cId="2233884592" sldId="495"/>
            <ac:spMk id="10" creationId="{96917F42-3D48-5DAD-11EC-3FE9CBE12CDE}"/>
          </ac:spMkLst>
        </pc:spChg>
        <pc:picChg chg="del">
          <ac:chgData name="FABIO ANDRES LLANO CASTAÑO" userId="S::fallano@findeter.gov.co::d7f3d237-ebd8-4abe-98dc-bf55ea8ee2e1" providerId="AD" clId="Web-{BD5CA753-29FD-D41E-E1DB-ED1911A0F1CE}" dt="2023-02-14T23:43:27.792" v="305"/>
          <ac:picMkLst>
            <pc:docMk/>
            <pc:sldMk cId="2233884592" sldId="495"/>
            <ac:picMk id="2" creationId="{A7EF3DFD-39E1-D046-D5F8-439BDDD3C34C}"/>
          </ac:picMkLst>
        </pc:picChg>
        <pc:picChg chg="del">
          <ac:chgData name="FABIO ANDRES LLANO CASTAÑO" userId="S::fallano@findeter.gov.co::d7f3d237-ebd8-4abe-98dc-bf55ea8ee2e1" providerId="AD" clId="Web-{BD5CA753-29FD-D41E-E1DB-ED1911A0F1CE}" dt="2023-02-14T23:43:29.823" v="308"/>
          <ac:picMkLst>
            <pc:docMk/>
            <pc:sldMk cId="2233884592" sldId="495"/>
            <ac:picMk id="7" creationId="{30BB5186-BCAA-C527-34F3-8E6A1EF38AB9}"/>
          </ac:picMkLst>
        </pc:picChg>
        <pc:picChg chg="del">
          <ac:chgData name="FABIO ANDRES LLANO CASTAÑO" userId="S::fallano@findeter.gov.co::d7f3d237-ebd8-4abe-98dc-bf55ea8ee2e1" providerId="AD" clId="Web-{BD5CA753-29FD-D41E-E1DB-ED1911A0F1CE}" dt="2023-02-14T23:43:28.385" v="306"/>
          <ac:picMkLst>
            <pc:docMk/>
            <pc:sldMk cId="2233884592" sldId="495"/>
            <ac:picMk id="8" creationId="{9C0DAB79-BCBF-976E-EDBD-96F0C2DB9AF0}"/>
          </ac:picMkLst>
        </pc:picChg>
        <pc:picChg chg="del">
          <ac:chgData name="FABIO ANDRES LLANO CASTAÑO" userId="S::fallano@findeter.gov.co::d7f3d237-ebd8-4abe-98dc-bf55ea8ee2e1" providerId="AD" clId="Web-{BD5CA753-29FD-D41E-E1DB-ED1911A0F1CE}" dt="2023-02-14T23:43:28.917" v="307"/>
          <ac:picMkLst>
            <pc:docMk/>
            <pc:sldMk cId="2233884592" sldId="495"/>
            <ac:picMk id="9" creationId="{AD4D1127-C034-A5F9-EAF2-BF7C39CD1AA7}"/>
          </ac:picMkLst>
        </pc:picChg>
        <pc:picChg chg="add del mod">
          <ac:chgData name="FABIO ANDRES LLANO CASTAÑO" userId="S::fallano@findeter.gov.co::d7f3d237-ebd8-4abe-98dc-bf55ea8ee2e1" providerId="AD" clId="Web-{BD5CA753-29FD-D41E-E1DB-ED1911A0F1CE}" dt="2023-02-14T23:46:33.939" v="325"/>
          <ac:picMkLst>
            <pc:docMk/>
            <pc:sldMk cId="2233884592" sldId="495"/>
            <ac:picMk id="11" creationId="{DF0EB605-94F7-D295-FE91-74F766C99090}"/>
          </ac:picMkLst>
        </pc:picChg>
        <pc:picChg chg="add mod">
          <ac:chgData name="FABIO ANDRES LLANO CASTAÑO" userId="S::fallano@findeter.gov.co::d7f3d237-ebd8-4abe-98dc-bf55ea8ee2e1" providerId="AD" clId="Web-{BD5CA753-29FD-D41E-E1DB-ED1911A0F1CE}" dt="2023-02-14T23:48:06.692" v="335" actId="14100"/>
          <ac:picMkLst>
            <pc:docMk/>
            <pc:sldMk cId="2233884592" sldId="495"/>
            <ac:picMk id="12" creationId="{8C3C0E7C-9A00-6A27-75CE-F1B469A17693}"/>
          </ac:picMkLst>
        </pc:picChg>
        <pc:picChg chg="add mod">
          <ac:chgData name="FABIO ANDRES LLANO CASTAÑO" userId="S::fallano@findeter.gov.co::d7f3d237-ebd8-4abe-98dc-bf55ea8ee2e1" providerId="AD" clId="Web-{BD5CA753-29FD-D41E-E1DB-ED1911A0F1CE}" dt="2023-02-14T23:48:13.223" v="337" actId="14100"/>
          <ac:picMkLst>
            <pc:docMk/>
            <pc:sldMk cId="2233884592" sldId="495"/>
            <ac:picMk id="13" creationId="{B848FE68-CAFB-6DAE-055A-55A8748401C7}"/>
          </ac:picMkLst>
        </pc:picChg>
        <pc:picChg chg="add mod">
          <ac:chgData name="FABIO ANDRES LLANO CASTAÑO" userId="S::fallano@findeter.gov.co::d7f3d237-ebd8-4abe-98dc-bf55ea8ee2e1" providerId="AD" clId="Web-{BD5CA753-29FD-D41E-E1DB-ED1911A0F1CE}" dt="2023-02-14T23:48:38.099" v="340" actId="14100"/>
          <ac:picMkLst>
            <pc:docMk/>
            <pc:sldMk cId="2233884592" sldId="495"/>
            <ac:picMk id="15" creationId="{2A6941BA-C8A1-8816-A59A-536D0A27A528}"/>
          </ac:picMkLst>
        </pc:picChg>
        <pc:picChg chg="add mod">
          <ac:chgData name="FABIO ANDRES LLANO CASTAÑO" userId="S::fallano@findeter.gov.co::d7f3d237-ebd8-4abe-98dc-bf55ea8ee2e1" providerId="AD" clId="Web-{BD5CA753-29FD-D41E-E1DB-ED1911A0F1CE}" dt="2023-02-14T23:49:09.788" v="345" actId="14100"/>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BD5CA753-29FD-D41E-E1DB-ED1911A0F1CE}" dt="2023-02-14T23:43:24.370" v="304" actId="20577"/>
        <pc:sldMkLst>
          <pc:docMk/>
          <pc:sldMk cId="3675475954" sldId="509"/>
        </pc:sldMkLst>
        <pc:spChg chg="mod">
          <ac:chgData name="FABIO ANDRES LLANO CASTAÑO" userId="S::fallano@findeter.gov.co::d7f3d237-ebd8-4abe-98dc-bf55ea8ee2e1" providerId="AD" clId="Web-{BD5CA753-29FD-D41E-E1DB-ED1911A0F1CE}" dt="2023-02-14T23:43:24.370" v="304" actId="20577"/>
          <ac:spMkLst>
            <pc:docMk/>
            <pc:sldMk cId="3675475954" sldId="509"/>
            <ac:spMk id="10" creationId="{9DC4716F-86A4-EF5E-D203-C9C966A4C94D}"/>
          </ac:spMkLst>
        </pc:spChg>
        <pc:picChg chg="del">
          <ac:chgData name="FABIO ANDRES LLANO CASTAÑO" userId="S::fallano@findeter.gov.co::d7f3d237-ebd8-4abe-98dc-bf55ea8ee2e1" providerId="AD" clId="Web-{BD5CA753-29FD-D41E-E1DB-ED1911A0F1CE}" dt="2023-02-14T23:41:18.272" v="253"/>
          <ac:picMkLst>
            <pc:docMk/>
            <pc:sldMk cId="3675475954" sldId="509"/>
            <ac:picMk id="2" creationId="{9AEB6CBE-FDFA-886F-3B4D-67A5ED16F175}"/>
          </ac:picMkLst>
        </pc:picChg>
        <pc:picChg chg="add mod">
          <ac:chgData name="FABIO ANDRES LLANO CASTAÑO" userId="S::fallano@findeter.gov.co::d7f3d237-ebd8-4abe-98dc-bf55ea8ee2e1" providerId="AD" clId="Web-{BD5CA753-29FD-D41E-E1DB-ED1911A0F1CE}" dt="2023-02-14T23:43:04.463" v="280" actId="1076"/>
          <ac:picMkLst>
            <pc:docMk/>
            <pc:sldMk cId="3675475954" sldId="509"/>
            <ac:picMk id="3" creationId="{EA708B28-A1FC-6686-B478-0A1E377700E8}"/>
          </ac:picMkLst>
        </pc:picChg>
        <pc:picChg chg="add mod">
          <ac:chgData name="FABIO ANDRES LLANO CASTAÑO" userId="S::fallano@findeter.gov.co::d7f3d237-ebd8-4abe-98dc-bf55ea8ee2e1" providerId="AD" clId="Web-{BD5CA753-29FD-D41E-E1DB-ED1911A0F1CE}" dt="2023-02-14T23:43:04.478" v="281" actId="1076"/>
          <ac:picMkLst>
            <pc:docMk/>
            <pc:sldMk cId="3675475954" sldId="509"/>
            <ac:picMk id="4" creationId="{0F0C79DA-37C3-32B4-3407-B786FFE2E016}"/>
          </ac:picMkLst>
        </pc:picChg>
        <pc:picChg chg="add mod">
          <ac:chgData name="FABIO ANDRES LLANO CASTAÑO" userId="S::fallano@findeter.gov.co::d7f3d237-ebd8-4abe-98dc-bf55ea8ee2e1" providerId="AD" clId="Web-{BD5CA753-29FD-D41E-E1DB-ED1911A0F1CE}" dt="2023-02-14T23:43:04.494" v="282" actId="1076"/>
          <ac:picMkLst>
            <pc:docMk/>
            <pc:sldMk cId="3675475954" sldId="509"/>
            <ac:picMk id="5" creationId="{1BA9AC32-D755-3EA5-3A5D-00368F178222}"/>
          </ac:picMkLst>
        </pc:picChg>
        <pc:picChg chg="del">
          <ac:chgData name="FABIO ANDRES LLANO CASTAÑO" userId="S::fallano@findeter.gov.co::d7f3d237-ebd8-4abe-98dc-bf55ea8ee2e1" providerId="AD" clId="Web-{BD5CA753-29FD-D41E-E1DB-ED1911A0F1CE}" dt="2023-02-14T23:41:19.037" v="254"/>
          <ac:picMkLst>
            <pc:docMk/>
            <pc:sldMk cId="3675475954" sldId="509"/>
            <ac:picMk id="12" creationId="{30EB3204-EE12-B2E9-AF04-54B9957C72AD}"/>
          </ac:picMkLst>
        </pc:picChg>
        <pc:picChg chg="del">
          <ac:chgData name="FABIO ANDRES LLANO CASTAÑO" userId="S::fallano@findeter.gov.co::d7f3d237-ebd8-4abe-98dc-bf55ea8ee2e1" providerId="AD" clId="Web-{BD5CA753-29FD-D41E-E1DB-ED1911A0F1CE}" dt="2023-02-14T23:41:19.428" v="255"/>
          <ac:picMkLst>
            <pc:docMk/>
            <pc:sldMk cId="3675475954" sldId="509"/>
            <ac:picMk id="13" creationId="{1DB76CDF-E5D9-5223-FFD3-5923346BACB2}"/>
          </ac:picMkLst>
        </pc:picChg>
      </pc:sldChg>
      <pc:sldChg chg="addSp delSp modSp">
        <pc:chgData name="FABIO ANDRES LLANO CASTAÑO" userId="S::fallano@findeter.gov.co::d7f3d237-ebd8-4abe-98dc-bf55ea8ee2e1" providerId="AD" clId="Web-{BD5CA753-29FD-D41E-E1DB-ED1911A0F1CE}" dt="2023-02-14T23:53:30.062" v="436" actId="1076"/>
        <pc:sldMkLst>
          <pc:docMk/>
          <pc:sldMk cId="626258309" sldId="553"/>
        </pc:sldMkLst>
        <pc:spChg chg="mod">
          <ac:chgData name="FABIO ANDRES LLANO CASTAÑO" userId="S::fallano@findeter.gov.co::d7f3d237-ebd8-4abe-98dc-bf55ea8ee2e1" providerId="AD" clId="Web-{BD5CA753-29FD-D41E-E1DB-ED1911A0F1CE}" dt="2023-02-14T23:53:21.577" v="434" actId="1076"/>
          <ac:spMkLst>
            <pc:docMk/>
            <pc:sldMk cId="626258309" sldId="553"/>
            <ac:spMk id="11" creationId="{96917F42-3D48-5DAD-11EC-3FE9CBE12CDE}"/>
          </ac:spMkLst>
        </pc:spChg>
        <pc:picChg chg="add mod">
          <ac:chgData name="FABIO ANDRES LLANO CASTAÑO" userId="S::fallano@findeter.gov.co::d7f3d237-ebd8-4abe-98dc-bf55ea8ee2e1" providerId="AD" clId="Web-{BD5CA753-29FD-D41E-E1DB-ED1911A0F1CE}" dt="2023-02-14T23:53:30.062" v="436" actId="1076"/>
          <ac:picMkLst>
            <pc:docMk/>
            <pc:sldMk cId="626258309" sldId="553"/>
            <ac:picMk id="2" creationId="{177A2008-A0DC-3BAB-D4E6-A12B1645FD37}"/>
          </ac:picMkLst>
        </pc:picChg>
        <pc:picChg chg="add mod">
          <ac:chgData name="FABIO ANDRES LLANO CASTAÑO" userId="S::fallano@findeter.gov.co::d7f3d237-ebd8-4abe-98dc-bf55ea8ee2e1" providerId="AD" clId="Web-{BD5CA753-29FD-D41E-E1DB-ED1911A0F1CE}" dt="2023-02-14T23:53:30.046" v="435" actId="1076"/>
          <ac:picMkLst>
            <pc:docMk/>
            <pc:sldMk cId="626258309" sldId="553"/>
            <ac:picMk id="7" creationId="{341BA076-4CD2-9011-783F-903F85472A89}"/>
          </ac:picMkLst>
        </pc:picChg>
        <pc:picChg chg="del">
          <ac:chgData name="FABIO ANDRES LLANO CASTAÑO" userId="S::fallano@findeter.gov.co::d7f3d237-ebd8-4abe-98dc-bf55ea8ee2e1" providerId="AD" clId="Web-{BD5CA753-29FD-D41E-E1DB-ED1911A0F1CE}" dt="2023-02-14T23:43:32.761" v="311"/>
          <ac:picMkLst>
            <pc:docMk/>
            <pc:sldMk cId="626258309" sldId="553"/>
            <ac:picMk id="8" creationId="{55528053-150B-7DCF-D697-DBC445580B96}"/>
          </ac:picMkLst>
        </pc:picChg>
        <pc:picChg chg="del">
          <ac:chgData name="FABIO ANDRES LLANO CASTAÑO" userId="S::fallano@findeter.gov.co::d7f3d237-ebd8-4abe-98dc-bf55ea8ee2e1" providerId="AD" clId="Web-{BD5CA753-29FD-D41E-E1DB-ED1911A0F1CE}" dt="2023-02-14T23:43:32.073" v="309"/>
          <ac:picMkLst>
            <pc:docMk/>
            <pc:sldMk cId="626258309" sldId="553"/>
            <ac:picMk id="9" creationId="{07391A2E-F717-BE51-E17B-453AC6B30DE3}"/>
          </ac:picMkLst>
        </pc:picChg>
        <pc:picChg chg="del">
          <ac:chgData name="FABIO ANDRES LLANO CASTAÑO" userId="S::fallano@findeter.gov.co::d7f3d237-ebd8-4abe-98dc-bf55ea8ee2e1" providerId="AD" clId="Web-{BD5CA753-29FD-D41E-E1DB-ED1911A0F1CE}" dt="2023-02-14T23:43:32.417" v="310"/>
          <ac:picMkLst>
            <pc:docMk/>
            <pc:sldMk cId="626258309" sldId="553"/>
            <ac:picMk id="10" creationId="{03707744-1835-0BA0-00B8-DF32E2B68DA8}"/>
          </ac:picMkLst>
        </pc:picChg>
        <pc:picChg chg="add del mod">
          <ac:chgData name="FABIO ANDRES LLANO CASTAÑO" userId="S::fallano@findeter.gov.co::d7f3d237-ebd8-4abe-98dc-bf55ea8ee2e1" providerId="AD" clId="Web-{BD5CA753-29FD-D41E-E1DB-ED1911A0F1CE}" dt="2023-02-14T23:46:38.704" v="327"/>
          <ac:picMkLst>
            <pc:docMk/>
            <pc:sldMk cId="626258309" sldId="553"/>
            <ac:picMk id="12" creationId="{8F03AC47-62F6-596F-CBE2-5EB0A6C50B65}"/>
          </ac:picMkLst>
        </pc:picChg>
      </pc:sldChg>
      <pc:sldChg chg="addSp delSp modSp">
        <pc:chgData name="FABIO ANDRES LLANO CASTAÑO" userId="S::fallano@findeter.gov.co::d7f3d237-ebd8-4abe-98dc-bf55ea8ee2e1" providerId="AD" clId="Web-{BD5CA753-29FD-D41E-E1DB-ED1911A0F1CE}" dt="2023-02-15T00:58:30.871" v="439" actId="20577"/>
        <pc:sldMkLst>
          <pc:docMk/>
          <pc:sldMk cId="3051747285" sldId="585"/>
        </pc:sldMkLst>
        <pc:spChg chg="mod">
          <ac:chgData name="FABIO ANDRES LLANO CASTAÑO" userId="S::fallano@findeter.gov.co::d7f3d237-ebd8-4abe-98dc-bf55ea8ee2e1" providerId="AD" clId="Web-{BD5CA753-29FD-D41E-E1DB-ED1911A0F1CE}" dt="2023-02-15T00:58:30.871" v="439" actId="20577"/>
          <ac:spMkLst>
            <pc:docMk/>
            <pc:sldMk cId="3051747285" sldId="585"/>
            <ac:spMk id="10" creationId="{B8DD7AEB-E5F4-521B-2E37-5B150620E205}"/>
          </ac:spMkLst>
        </pc:spChg>
        <pc:spChg chg="mod">
          <ac:chgData name="FABIO ANDRES LLANO CASTAÑO" userId="S::fallano@findeter.gov.co::d7f3d237-ebd8-4abe-98dc-bf55ea8ee2e1" providerId="AD" clId="Web-{BD5CA753-29FD-D41E-E1DB-ED1911A0F1CE}" dt="2023-02-14T23:32:00.315" v="172" actId="1076"/>
          <ac:spMkLst>
            <pc:docMk/>
            <pc:sldMk cId="3051747285" sldId="585"/>
            <ac:spMk id="13" creationId="{B372B412-4289-4F77-B628-509988C3BDBD}"/>
          </ac:spMkLst>
        </pc:spChg>
        <pc:picChg chg="add mod">
          <ac:chgData name="FABIO ANDRES LLANO CASTAÑO" userId="S::fallano@findeter.gov.co::d7f3d237-ebd8-4abe-98dc-bf55ea8ee2e1" providerId="AD" clId="Web-{BD5CA753-29FD-D41E-E1DB-ED1911A0F1CE}" dt="2023-02-14T23:31:55.002" v="171" actId="14100"/>
          <ac:picMkLst>
            <pc:docMk/>
            <pc:sldMk cId="3051747285" sldId="585"/>
            <ac:picMk id="2" creationId="{A1650DE8-A725-BBBF-4206-C18F4A551066}"/>
          </ac:picMkLst>
        </pc:picChg>
        <pc:picChg chg="del">
          <ac:chgData name="FABIO ANDRES LLANO CASTAÑO" userId="S::fallano@findeter.gov.co::d7f3d237-ebd8-4abe-98dc-bf55ea8ee2e1" providerId="AD" clId="Web-{BD5CA753-29FD-D41E-E1DB-ED1911A0F1CE}" dt="2023-02-14T23:29:04.012" v="150"/>
          <ac:picMkLst>
            <pc:docMk/>
            <pc:sldMk cId="3051747285" sldId="585"/>
            <ac:picMk id="3" creationId="{F57FD4FD-934D-D246-F583-348B54934D8A}"/>
          </ac:picMkLst>
        </pc:picChg>
      </pc:sldChg>
      <pc:sldChg chg="delSp modSp add del ord replId">
        <pc:chgData name="FABIO ANDRES LLANO CASTAÑO" userId="S::fallano@findeter.gov.co::d7f3d237-ebd8-4abe-98dc-bf55ea8ee2e1" providerId="AD" clId="Web-{BD5CA753-29FD-D41E-E1DB-ED1911A0F1CE}" dt="2023-02-15T00:58:39.793" v="440"/>
        <pc:sldMkLst>
          <pc:docMk/>
          <pc:sldMk cId="9035742" sldId="603"/>
        </pc:sldMkLst>
        <pc:spChg chg="del mod">
          <ac:chgData name="FABIO ANDRES LLANO CASTAÑO" userId="S::fallano@findeter.gov.co::d7f3d237-ebd8-4abe-98dc-bf55ea8ee2e1" providerId="AD" clId="Web-{BD5CA753-29FD-D41E-E1DB-ED1911A0F1CE}" dt="2023-02-14T23:41:29.788" v="259"/>
          <ac:spMkLst>
            <pc:docMk/>
            <pc:sldMk cId="9035742" sldId="603"/>
            <ac:spMk id="10" creationId="{9DC4716F-86A4-EF5E-D203-C9C966A4C94D}"/>
          </ac:spMkLst>
        </pc:spChg>
      </pc:sldChg>
    </pc:docChg>
  </pc:docChgLst>
  <pc:docChgLst>
    <pc:chgData name="LEONARDO ALFONSO MARTINEZ OTERO" userId="9592b740-a3f3-4551-a4da-9903b37bf04d" providerId="ADAL" clId="{B4A694C5-FE5A-4663-A24F-0405BED6C61A}"/>
    <pc:docChg chg="custSel modSld">
      <pc:chgData name="LEONARDO ALFONSO MARTINEZ OTERO" userId="9592b740-a3f3-4551-a4da-9903b37bf04d" providerId="ADAL" clId="{B4A694C5-FE5A-4663-A24F-0405BED6C61A}" dt="2023-03-08T00:53:32.763" v="157" actId="6549"/>
      <pc:docMkLst>
        <pc:docMk/>
      </pc:docMkLst>
      <pc:sldChg chg="modSp mod">
        <pc:chgData name="LEONARDO ALFONSO MARTINEZ OTERO" userId="9592b740-a3f3-4551-a4da-9903b37bf04d" providerId="ADAL" clId="{B4A694C5-FE5A-4663-A24F-0405BED6C61A}" dt="2023-03-08T00:42:42.309" v="2" actId="20577"/>
        <pc:sldMkLst>
          <pc:docMk/>
          <pc:sldMk cId="4160248565" sldId="258"/>
        </pc:sldMkLst>
        <pc:spChg chg="mod">
          <ac:chgData name="LEONARDO ALFONSO MARTINEZ OTERO" userId="9592b740-a3f3-4551-a4da-9903b37bf04d" providerId="ADAL" clId="{B4A694C5-FE5A-4663-A24F-0405BED6C61A}" dt="2023-03-08T00:42:42.309" v="2" actId="20577"/>
          <ac:spMkLst>
            <pc:docMk/>
            <pc:sldMk cId="4160248565" sldId="258"/>
            <ac:spMk id="7" creationId="{8801B824-1C40-4361-8207-0EAD240262BA}"/>
          </ac:spMkLst>
        </pc:spChg>
      </pc:sldChg>
      <pc:sldChg chg="modSp mod">
        <pc:chgData name="LEONARDO ALFONSO MARTINEZ OTERO" userId="9592b740-a3f3-4551-a4da-9903b37bf04d" providerId="ADAL" clId="{B4A694C5-FE5A-4663-A24F-0405BED6C61A}" dt="2023-03-08T00:49:01.218" v="139" actId="20577"/>
        <pc:sldMkLst>
          <pc:docMk/>
          <pc:sldMk cId="3280053705" sldId="359"/>
        </pc:sldMkLst>
        <pc:spChg chg="mod">
          <ac:chgData name="LEONARDO ALFONSO MARTINEZ OTERO" userId="9592b740-a3f3-4551-a4da-9903b37bf04d" providerId="ADAL" clId="{B4A694C5-FE5A-4663-A24F-0405BED6C61A}" dt="2023-03-08T00:49:01.218" v="139" actId="20577"/>
          <ac:spMkLst>
            <pc:docMk/>
            <pc:sldMk cId="3280053705" sldId="359"/>
            <ac:spMk id="5" creationId="{5CBB1A53-EB72-4CE6-BA32-41088A885838}"/>
          </ac:spMkLst>
        </pc:spChg>
      </pc:sldChg>
      <pc:sldChg chg="addSp delSp modSp mod">
        <pc:chgData name="LEONARDO ALFONSO MARTINEZ OTERO" userId="9592b740-a3f3-4551-a4da-9903b37bf04d" providerId="ADAL" clId="{B4A694C5-FE5A-4663-A24F-0405BED6C61A}" dt="2023-03-08T00:52:39.530" v="145" actId="1076"/>
        <pc:sldMkLst>
          <pc:docMk/>
          <pc:sldMk cId="1850499725" sldId="363"/>
        </pc:sldMkLst>
        <pc:picChg chg="del mod">
          <ac:chgData name="LEONARDO ALFONSO MARTINEZ OTERO" userId="9592b740-a3f3-4551-a4da-9903b37bf04d" providerId="ADAL" clId="{B4A694C5-FE5A-4663-A24F-0405BED6C61A}" dt="2023-03-08T00:52:37.545" v="144" actId="478"/>
          <ac:picMkLst>
            <pc:docMk/>
            <pc:sldMk cId="1850499725" sldId="363"/>
            <ac:picMk id="5" creationId="{79CFB3FA-7EDC-4129-BD09-D68B1398709F}"/>
          </ac:picMkLst>
        </pc:picChg>
        <pc:picChg chg="add mod">
          <ac:chgData name="LEONARDO ALFONSO MARTINEZ OTERO" userId="9592b740-a3f3-4551-a4da-9903b37bf04d" providerId="ADAL" clId="{B4A694C5-FE5A-4663-A24F-0405BED6C61A}" dt="2023-03-08T00:52:39.530" v="145" actId="1076"/>
          <ac:picMkLst>
            <pc:docMk/>
            <pc:sldMk cId="1850499725" sldId="363"/>
            <ac:picMk id="6" creationId="{86D81339-0F95-45E9-86D3-9BD2906EA4D0}"/>
          </ac:picMkLst>
        </pc:picChg>
      </pc:sldChg>
      <pc:sldChg chg="modSp mod">
        <pc:chgData name="LEONARDO ALFONSO MARTINEZ OTERO" userId="9592b740-a3f3-4551-a4da-9903b37bf04d" providerId="ADAL" clId="{B4A694C5-FE5A-4663-A24F-0405BED6C61A}" dt="2023-03-08T00:53:32.763" v="157" actId="6549"/>
        <pc:sldMkLst>
          <pc:docMk/>
          <pc:sldMk cId="4151389429" sldId="364"/>
        </pc:sldMkLst>
        <pc:graphicFrameChg chg="modGraphic">
          <ac:chgData name="LEONARDO ALFONSO MARTINEZ OTERO" userId="9592b740-a3f3-4551-a4da-9903b37bf04d" providerId="ADAL" clId="{B4A694C5-FE5A-4663-A24F-0405BED6C61A}" dt="2023-03-08T00:53:32.763" v="157" actId="6549"/>
          <ac:graphicFrameMkLst>
            <pc:docMk/>
            <pc:sldMk cId="4151389429" sldId="364"/>
            <ac:graphicFrameMk id="5" creationId="{802F3416-9021-4DF8-82BE-47F2DB65DC3B}"/>
          </ac:graphicFrameMkLst>
        </pc:graphicFrame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LEONARDO ALFONSO MARTINEZ OTERO" userId="S::lamartinez@findeter.gov.co::9592b740-a3f3-4551-a4da-9903b37bf04d" providerId="AD" clId="Web-{28BCF22B-2948-088B-53C6-8F969C980D12}"/>
    <pc:docChg chg="modSld">
      <pc:chgData name="LEONARDO ALFONSO MARTINEZ OTERO" userId="S::lamartinez@findeter.gov.co::9592b740-a3f3-4551-a4da-9903b37bf04d" providerId="AD" clId="Web-{28BCF22B-2948-088B-53C6-8F969C980D12}" dt="2023-04-12T23:56:07.720" v="21"/>
      <pc:docMkLst>
        <pc:docMk/>
      </pc:docMkLst>
      <pc:sldChg chg="modSp">
        <pc:chgData name="LEONARDO ALFONSO MARTINEZ OTERO" userId="S::lamartinez@findeter.gov.co::9592b740-a3f3-4551-a4da-9903b37bf04d" providerId="AD" clId="Web-{28BCF22B-2948-088B-53C6-8F969C980D12}" dt="2023-04-12T23:56:07.720" v="21"/>
        <pc:sldMkLst>
          <pc:docMk/>
          <pc:sldMk cId="1662828479" sldId="312"/>
        </pc:sldMkLst>
        <pc:graphicFrameChg chg="mod modGraphic">
          <ac:chgData name="LEONARDO ALFONSO MARTINEZ OTERO" userId="S::lamartinez@findeter.gov.co::9592b740-a3f3-4551-a4da-9903b37bf04d" providerId="AD" clId="Web-{28BCF22B-2948-088B-53C6-8F969C980D12}" dt="2023-04-12T23:56:07.720" v="21"/>
          <ac:graphicFrameMkLst>
            <pc:docMk/>
            <pc:sldMk cId="1662828479" sldId="312"/>
            <ac:graphicFrameMk id="18" creationId="{A463C165-020C-4E5F-A993-33AC16B92A29}"/>
          </ac:graphicFrameMkLst>
        </pc:graphicFrameChg>
      </pc:sldChg>
    </pc:docChg>
  </pc:docChgLst>
  <pc:docChgLst>
    <pc:chgData name="GUILLERMO ALBERTO ARCILA DIAZ" userId="S::gaarcila@findeter.gov.co::194c9435-ff24-4808-b9d2-bb433046ee4c" providerId="AD" clId="Web-{0C886351-C625-5D45-CE11-AE7D8AF92196}"/>
    <pc:docChg chg="modSld">
      <pc:chgData name="GUILLERMO ALBERTO ARCILA DIAZ" userId="S::gaarcila@findeter.gov.co::194c9435-ff24-4808-b9d2-bb433046ee4c" providerId="AD" clId="Web-{0C886351-C625-5D45-CE11-AE7D8AF92196}" dt="2023-04-04T16:49:57.721" v="1037" actId="14100"/>
      <pc:docMkLst>
        <pc:docMk/>
      </pc:docMkLst>
      <pc:sldChg chg="addSp delSp modSp">
        <pc:chgData name="GUILLERMO ALBERTO ARCILA DIAZ" userId="S::gaarcila@findeter.gov.co::194c9435-ff24-4808-b9d2-bb433046ee4c" providerId="AD" clId="Web-{0C886351-C625-5D45-CE11-AE7D8AF92196}" dt="2023-04-04T16:46:48.115" v="1005" actId="20577"/>
        <pc:sldMkLst>
          <pc:docMk/>
          <pc:sldMk cId="2256417948" sldId="583"/>
        </pc:sldMkLst>
        <pc:spChg chg="mod">
          <ac:chgData name="GUILLERMO ALBERTO ARCILA DIAZ" userId="S::gaarcila@findeter.gov.co::194c9435-ff24-4808-b9d2-bb433046ee4c" providerId="AD" clId="Web-{0C886351-C625-5D45-CE11-AE7D8AF92196}" dt="2023-04-04T16:46:48.115" v="1005"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0C886351-C625-5D45-CE11-AE7D8AF92196}" dt="2023-04-04T16:42:10.878" v="789"/>
          <ac:graphicFrameMkLst>
            <pc:docMk/>
            <pc:sldMk cId="2256417948" sldId="583"/>
            <ac:graphicFrameMk id="2" creationId="{074C5585-45CC-4FF1-92A0-65B82725F749}"/>
          </ac:graphicFrameMkLst>
        </pc:graphicFrameChg>
        <pc:picChg chg="add del">
          <ac:chgData name="GUILLERMO ALBERTO ARCILA DIAZ" userId="S::gaarcila@findeter.gov.co::194c9435-ff24-4808-b9d2-bb433046ee4c" providerId="AD" clId="Web-{0C886351-C625-5D45-CE11-AE7D8AF92196}" dt="2023-04-04T16:32:21.433" v="401"/>
          <ac:picMkLst>
            <pc:docMk/>
            <pc:sldMk cId="2256417948" sldId="583"/>
            <ac:picMk id="9" creationId="{98779BF0-618D-B799-56CA-0D3816C9B7DC}"/>
          </ac:picMkLst>
        </pc:picChg>
      </pc:sldChg>
      <pc:sldChg chg="addSp delSp modSp">
        <pc:chgData name="GUILLERMO ALBERTO ARCILA DIAZ" userId="S::gaarcila@findeter.gov.co::194c9435-ff24-4808-b9d2-bb433046ee4c" providerId="AD" clId="Web-{0C886351-C625-5D45-CE11-AE7D8AF92196}" dt="2023-04-04T16:30:18.191" v="399" actId="1076"/>
        <pc:sldMkLst>
          <pc:docMk/>
          <pc:sldMk cId="108402656" sldId="584"/>
        </pc:sldMkLst>
        <pc:spChg chg="add mod">
          <ac:chgData name="GUILLERMO ALBERTO ARCILA DIAZ" userId="S::gaarcila@findeter.gov.co::194c9435-ff24-4808-b9d2-bb433046ee4c" providerId="AD" clId="Web-{0C886351-C625-5D45-CE11-AE7D8AF92196}" dt="2023-04-04T16:04:41.183" v="21" actId="20577"/>
          <ac:spMkLst>
            <pc:docMk/>
            <pc:sldMk cId="108402656" sldId="584"/>
            <ac:spMk id="5" creationId="{D81418E4-902E-22DE-C185-565C3B1B91BD}"/>
          </ac:spMkLst>
        </pc:spChg>
        <pc:spChg chg="mod">
          <ac:chgData name="GUILLERMO ALBERTO ARCILA DIAZ" userId="S::gaarcila@findeter.gov.co::194c9435-ff24-4808-b9d2-bb433046ee4c" providerId="AD" clId="Web-{0C886351-C625-5D45-CE11-AE7D8AF92196}" dt="2023-04-04T16:29:01.233" v="394" actId="20577"/>
          <ac:spMkLst>
            <pc:docMk/>
            <pc:sldMk cId="108402656" sldId="584"/>
            <ac:spMk id="6" creationId="{43297A8E-5567-4DAF-8C6C-EF5A1AE98FBF}"/>
          </ac:spMkLst>
        </pc:spChg>
        <pc:spChg chg="del">
          <ac:chgData name="GUILLERMO ALBERTO ARCILA DIAZ" userId="S::gaarcila@findeter.gov.co::194c9435-ff24-4808-b9d2-bb433046ee4c" providerId="AD" clId="Web-{0C886351-C625-5D45-CE11-AE7D8AF92196}" dt="2023-04-04T16:02:21.909" v="13"/>
          <ac:spMkLst>
            <pc:docMk/>
            <pc:sldMk cId="108402656" sldId="584"/>
            <ac:spMk id="10" creationId="{D6B711E6-5F26-4098-8A25-AC9B901286BE}"/>
          </ac:spMkLst>
        </pc:spChg>
        <pc:spChg chg="mod">
          <ac:chgData name="GUILLERMO ALBERTO ARCILA DIAZ" userId="S::gaarcila@findeter.gov.co::194c9435-ff24-4808-b9d2-bb433046ee4c" providerId="AD" clId="Web-{0C886351-C625-5D45-CE11-AE7D8AF92196}" dt="2023-04-04T16:02:44.113" v="16" actId="20577"/>
          <ac:spMkLst>
            <pc:docMk/>
            <pc:sldMk cId="108402656" sldId="584"/>
            <ac:spMk id="12" creationId="{206A4DC3-B160-465B-BD9C-A30B7743E046}"/>
          </ac:spMkLst>
        </pc:spChg>
        <pc:graphicFrameChg chg="mod modGraphic">
          <ac:chgData name="GUILLERMO ALBERTO ARCILA DIAZ" userId="S::gaarcila@findeter.gov.co::194c9435-ff24-4808-b9d2-bb433046ee4c" providerId="AD" clId="Web-{0C886351-C625-5D45-CE11-AE7D8AF92196}" dt="2023-04-04T16:02:05.111" v="11"/>
          <ac:graphicFrameMkLst>
            <pc:docMk/>
            <pc:sldMk cId="108402656" sldId="584"/>
            <ac:graphicFrameMk id="3" creationId="{92C7AD75-98F7-4256-B0FE-BD624CCF5A55}"/>
          </ac:graphicFrameMkLst>
        </pc:graphicFrameChg>
        <pc:picChg chg="del">
          <ac:chgData name="GUILLERMO ALBERTO ARCILA DIAZ" userId="S::gaarcila@findeter.gov.co::194c9435-ff24-4808-b9d2-bb433046ee4c" providerId="AD" clId="Web-{0C886351-C625-5D45-CE11-AE7D8AF92196}" dt="2023-04-04T16:02:18.487" v="12"/>
          <ac:picMkLst>
            <pc:docMk/>
            <pc:sldMk cId="108402656" sldId="584"/>
            <ac:picMk id="2" creationId="{FB7FE617-69C7-E51A-DE25-05367B4A49B1}"/>
          </ac:picMkLst>
        </pc:picChg>
        <pc:picChg chg="add mod">
          <ac:chgData name="GUILLERMO ALBERTO ARCILA DIAZ" userId="S::gaarcila@findeter.gov.co::194c9435-ff24-4808-b9d2-bb433046ee4c" providerId="AD" clId="Web-{0C886351-C625-5D45-CE11-AE7D8AF92196}" dt="2023-04-04T16:29:58.377" v="396" actId="1076"/>
          <ac:picMkLst>
            <pc:docMk/>
            <pc:sldMk cId="108402656" sldId="584"/>
            <ac:picMk id="8" creationId="{566C7805-2227-D4F5-06CC-7F25B5E42D44}"/>
          </ac:picMkLst>
        </pc:picChg>
        <pc:picChg chg="add mod">
          <ac:chgData name="GUILLERMO ALBERTO ARCILA DIAZ" userId="S::gaarcila@findeter.gov.co::194c9435-ff24-4808-b9d2-bb433046ee4c" providerId="AD" clId="Web-{0C886351-C625-5D45-CE11-AE7D8AF92196}" dt="2023-04-04T16:30:18.191" v="399" actId="1076"/>
          <ac:picMkLst>
            <pc:docMk/>
            <pc:sldMk cId="108402656" sldId="584"/>
            <ac:picMk id="9" creationId="{7F594BAC-89E0-1602-8C50-9987485C3858}"/>
          </ac:picMkLst>
        </pc:picChg>
      </pc:sldChg>
      <pc:sldChg chg="addSp delSp modSp">
        <pc:chgData name="GUILLERMO ALBERTO ARCILA DIAZ" userId="S::gaarcila@findeter.gov.co::194c9435-ff24-4808-b9d2-bb433046ee4c" providerId="AD" clId="Web-{0C886351-C625-5D45-CE11-AE7D8AF92196}" dt="2023-04-04T16:49:57.721" v="1037" actId="14100"/>
        <pc:sldMkLst>
          <pc:docMk/>
          <pc:sldMk cId="1307455050" sldId="691"/>
        </pc:sldMkLst>
        <pc:picChg chg="add mod">
          <ac:chgData name="GUILLERMO ALBERTO ARCILA DIAZ" userId="S::gaarcila@findeter.gov.co::194c9435-ff24-4808-b9d2-bb433046ee4c" providerId="AD" clId="Web-{0C886351-C625-5D45-CE11-AE7D8AF92196}" dt="2023-04-04T16:48:39.841" v="1027" actId="1076"/>
          <ac:picMkLst>
            <pc:docMk/>
            <pc:sldMk cId="1307455050" sldId="691"/>
            <ac:picMk id="2" creationId="{FD288695-6AB5-6C11-4F56-2BF58FB6B6B3}"/>
          </ac:picMkLst>
        </pc:picChg>
        <pc:picChg chg="add mod">
          <ac:chgData name="GUILLERMO ALBERTO ARCILA DIAZ" userId="S::gaarcila@findeter.gov.co::194c9435-ff24-4808-b9d2-bb433046ee4c" providerId="AD" clId="Web-{0C886351-C625-5D45-CE11-AE7D8AF92196}" dt="2023-04-04T16:48:38.576" v="1026" actId="1076"/>
          <ac:picMkLst>
            <pc:docMk/>
            <pc:sldMk cId="1307455050" sldId="691"/>
            <ac:picMk id="4" creationId="{4C183055-15CA-4D16-702B-5CD411BA1745}"/>
          </ac:picMkLst>
        </pc:picChg>
        <pc:picChg chg="add mod">
          <ac:chgData name="GUILLERMO ALBERTO ARCILA DIAZ" userId="S::gaarcila@findeter.gov.co::194c9435-ff24-4808-b9d2-bb433046ee4c" providerId="AD" clId="Web-{0C886351-C625-5D45-CE11-AE7D8AF92196}" dt="2023-04-04T16:48:42.482" v="1028" actId="14100"/>
          <ac:picMkLst>
            <pc:docMk/>
            <pc:sldMk cId="1307455050" sldId="691"/>
            <ac:picMk id="5" creationId="{D3460638-74FB-5D96-E41A-EBC56E292FE2}"/>
          </ac:picMkLst>
        </pc:picChg>
        <pc:picChg chg="add mod">
          <ac:chgData name="GUILLERMO ALBERTO ARCILA DIAZ" userId="S::gaarcila@findeter.gov.co::194c9435-ff24-4808-b9d2-bb433046ee4c" providerId="AD" clId="Web-{0C886351-C625-5D45-CE11-AE7D8AF92196}" dt="2023-04-04T16:49:03.062" v="1031" actId="14100"/>
          <ac:picMkLst>
            <pc:docMk/>
            <pc:sldMk cId="1307455050" sldId="691"/>
            <ac:picMk id="6" creationId="{5AA49D74-D657-4D95-459D-85E1EA93F3CF}"/>
          </ac:picMkLst>
        </pc:picChg>
        <pc:picChg chg="add del mod">
          <ac:chgData name="GUILLERMO ALBERTO ARCILA DIAZ" userId="S::gaarcila@findeter.gov.co::194c9435-ff24-4808-b9d2-bb433046ee4c" providerId="AD" clId="Web-{0C886351-C625-5D45-CE11-AE7D8AF92196}" dt="2023-04-04T16:49:27.438" v="1034"/>
          <ac:picMkLst>
            <pc:docMk/>
            <pc:sldMk cId="1307455050" sldId="691"/>
            <ac:picMk id="7" creationId="{07EC9233-9F11-88C2-3DB6-59D4EBDBF88F}"/>
          </ac:picMkLst>
        </pc:picChg>
        <pc:picChg chg="del">
          <ac:chgData name="GUILLERMO ALBERTO ARCILA DIAZ" userId="S::gaarcila@findeter.gov.co::194c9435-ff24-4808-b9d2-bb433046ee4c" providerId="AD" clId="Web-{0C886351-C625-5D45-CE11-AE7D8AF92196}" dt="2023-04-04T16:46:56.710" v="1006"/>
          <ac:picMkLst>
            <pc:docMk/>
            <pc:sldMk cId="1307455050" sldId="691"/>
            <ac:picMk id="8" creationId="{77DCB1C5-A369-C5F8-EA15-AEE6240F0EF5}"/>
          </ac:picMkLst>
        </pc:picChg>
        <pc:picChg chg="add mod">
          <ac:chgData name="GUILLERMO ALBERTO ARCILA DIAZ" userId="S::gaarcila@findeter.gov.co::194c9435-ff24-4808-b9d2-bb433046ee4c" providerId="AD" clId="Web-{0C886351-C625-5D45-CE11-AE7D8AF92196}" dt="2023-04-04T16:49:57.721" v="1037" actId="14100"/>
          <ac:picMkLst>
            <pc:docMk/>
            <pc:sldMk cId="1307455050" sldId="691"/>
            <ac:picMk id="10" creationId="{3F960CF8-F5AB-89D7-5408-86CC88877224}"/>
          </ac:picMkLst>
        </pc:picChg>
        <pc:picChg chg="mod">
          <ac:chgData name="GUILLERMO ALBERTO ARCILA DIAZ" userId="S::gaarcila@findeter.gov.co::194c9435-ff24-4808-b9d2-bb433046ee4c" providerId="AD" clId="Web-{0C886351-C625-5D45-CE11-AE7D8AF92196}" dt="2023-04-04T16:48:37.529" v="1025" actId="1076"/>
          <ac:picMkLst>
            <pc:docMk/>
            <pc:sldMk cId="1307455050" sldId="691"/>
            <ac:picMk id="12" creationId="{1D4F3A5D-8CA0-B7B5-43AB-53715F956FC6}"/>
          </ac:picMkLst>
        </pc:picChg>
        <pc:picChg chg="del">
          <ac:chgData name="GUILLERMO ALBERTO ARCILA DIAZ" userId="S::gaarcila@findeter.gov.co::194c9435-ff24-4808-b9d2-bb433046ee4c" providerId="AD" clId="Web-{0C886351-C625-5D45-CE11-AE7D8AF92196}" dt="2023-04-04T16:46:57.788" v="1007"/>
          <ac:picMkLst>
            <pc:docMk/>
            <pc:sldMk cId="1307455050" sldId="691"/>
            <ac:picMk id="13" creationId="{4735C33C-9DA1-40EA-763A-C214263DBC0E}"/>
          </ac:picMkLst>
        </pc:picChg>
        <pc:picChg chg="del">
          <ac:chgData name="GUILLERMO ALBERTO ARCILA DIAZ" userId="S::gaarcila@findeter.gov.co::194c9435-ff24-4808-b9d2-bb433046ee4c" providerId="AD" clId="Web-{0C886351-C625-5D45-CE11-AE7D8AF92196}" dt="2023-04-04T16:46:58.272" v="1008"/>
          <ac:picMkLst>
            <pc:docMk/>
            <pc:sldMk cId="1307455050" sldId="691"/>
            <ac:picMk id="14" creationId="{030E50DC-5C8E-1786-7325-8E3FED7115F6}"/>
          </ac:picMkLst>
        </pc:picChg>
      </pc:sldChg>
    </pc:docChg>
  </pc:docChgLst>
  <pc:docChgLst>
    <pc:chgData name="YERSON ARIAS RIVERA" userId="53f716da-bdfb-4156-86cd-f5d50ede033a" providerId="ADAL" clId="{27E5779D-C780-4EA6-BB20-7AAC96418FB2}"/>
    <pc:docChg chg="modSld">
      <pc:chgData name="YERSON ARIAS RIVERA" userId="53f716da-bdfb-4156-86cd-f5d50ede033a" providerId="ADAL" clId="{27E5779D-C780-4EA6-BB20-7AAC96418FB2}" dt="2023-03-21T22:25:30.593" v="9" actId="20577"/>
      <pc:docMkLst>
        <pc:docMk/>
      </pc:docMkLst>
      <pc:sldChg chg="modSp mod">
        <pc:chgData name="YERSON ARIAS RIVERA" userId="53f716da-bdfb-4156-86cd-f5d50ede033a" providerId="ADAL" clId="{27E5779D-C780-4EA6-BB20-7AAC96418FB2}" dt="2023-03-21T22:25:30.593" v="9" actId="20577"/>
        <pc:sldMkLst>
          <pc:docMk/>
          <pc:sldMk cId="3280053705" sldId="359"/>
        </pc:sldMkLst>
        <pc:spChg chg="mod">
          <ac:chgData name="YERSON ARIAS RIVERA" userId="53f716da-bdfb-4156-86cd-f5d50ede033a" providerId="ADAL" clId="{27E5779D-C780-4EA6-BB20-7AAC96418FB2}" dt="2023-03-21T22:25:30.593" v="9" actId="20577"/>
          <ac:spMkLst>
            <pc:docMk/>
            <pc:sldMk cId="3280053705" sldId="359"/>
            <ac:spMk id="5" creationId="{5CBB1A53-EB72-4CE6-BA32-41088A885838}"/>
          </ac:spMkLst>
        </pc:spChg>
      </pc:sldChg>
    </pc:docChg>
  </pc:docChgLst>
  <pc:docChgLst>
    <pc:chgData name="GIOVANNY ANDRES VANEGAS PRADA" userId="S::gavanegas@findeter.gov.co::d4c91164-3e3f-4c02-8924-6bb3c5d6b2ff" providerId="AD" clId="Web-{101489F8-D363-5245-EA87-54E1332DDDD0}"/>
    <pc:docChg chg="addSld delSld modSld modSection">
      <pc:chgData name="GIOVANNY ANDRES VANEGAS PRADA" userId="S::gavanegas@findeter.gov.co::d4c91164-3e3f-4c02-8924-6bb3c5d6b2ff" providerId="AD" clId="Web-{101489F8-D363-5245-EA87-54E1332DDDD0}" dt="2023-04-18T23:53:14.972" v="5"/>
      <pc:docMkLst>
        <pc:docMk/>
      </pc:docMkLst>
      <pc:sldChg chg="del">
        <pc:chgData name="GIOVANNY ANDRES VANEGAS PRADA" userId="S::gavanegas@findeter.gov.co::d4c91164-3e3f-4c02-8924-6bb3c5d6b2ff" providerId="AD" clId="Web-{101489F8-D363-5245-EA87-54E1332DDDD0}" dt="2023-04-18T23:51:29.515" v="2"/>
        <pc:sldMkLst>
          <pc:docMk/>
          <pc:sldMk cId="2401572975" sldId="715"/>
        </pc:sldMkLst>
      </pc:sldChg>
      <pc:sldChg chg="del">
        <pc:chgData name="GIOVANNY ANDRES VANEGAS PRADA" userId="S::gavanegas@findeter.gov.co::d4c91164-3e3f-4c02-8924-6bb3c5d6b2ff" providerId="AD" clId="Web-{101489F8-D363-5245-EA87-54E1332DDDD0}" dt="2023-04-18T23:51:05.515" v="0"/>
        <pc:sldMkLst>
          <pc:docMk/>
          <pc:sldMk cId="2790460781" sldId="716"/>
        </pc:sldMkLst>
      </pc:sldChg>
      <pc:sldChg chg="modSp add del">
        <pc:chgData name="GIOVANNY ANDRES VANEGAS PRADA" userId="S::gavanegas@findeter.gov.co::d4c91164-3e3f-4c02-8924-6bb3c5d6b2ff" providerId="AD" clId="Web-{101489F8-D363-5245-EA87-54E1332DDDD0}" dt="2023-04-18T23:53:14.972" v="5"/>
        <pc:sldMkLst>
          <pc:docMk/>
          <pc:sldMk cId="1020310781" sldId="727"/>
        </pc:sldMkLst>
        <pc:spChg chg="mod">
          <ac:chgData name="GIOVANNY ANDRES VANEGAS PRADA" userId="S::gavanegas@findeter.gov.co::d4c91164-3e3f-4c02-8924-6bb3c5d6b2ff" providerId="AD" clId="Web-{101489F8-D363-5245-EA87-54E1332DDDD0}" dt="2023-04-18T23:51:52.407" v="3" actId="20577"/>
          <ac:spMkLst>
            <pc:docMk/>
            <pc:sldMk cId="1020310781" sldId="727"/>
            <ac:spMk id="9" creationId="{EF2A659F-CC4A-B9DA-CCEE-F71197642F63}"/>
          </ac:spMkLst>
        </pc:spChg>
      </pc:sldChg>
      <pc:sldChg chg="add">
        <pc:chgData name="GIOVANNY ANDRES VANEGAS PRADA" userId="S::gavanegas@findeter.gov.co::d4c91164-3e3f-4c02-8924-6bb3c5d6b2ff" providerId="AD" clId="Web-{101489F8-D363-5245-EA87-54E1332DDDD0}" dt="2023-04-18T23:53:12.222" v="4"/>
        <pc:sldMkLst>
          <pc:docMk/>
          <pc:sldMk cId="42052015" sldId="728"/>
        </pc:sldMkLst>
      </pc:sldChg>
    </pc:docChg>
  </pc:docChgLst>
  <pc:docChgLst>
    <pc:chgData name="OLGA MARIA MUÑOZ MUÑOZ" userId="S::ommunoz@findeter.gov.co::876d8df6-fd60-42e2-ba65-9d22fde90de5" providerId="AD" clId="Web-{AA0B80E4-0DF2-63E1-D4B5-3F2C436C09ED}"/>
    <pc:docChg chg="addSld delSld modSld modSection">
      <pc:chgData name="OLGA MARIA MUÑOZ MUÑOZ" userId="S::ommunoz@findeter.gov.co::876d8df6-fd60-42e2-ba65-9d22fde90de5" providerId="AD" clId="Web-{AA0B80E4-0DF2-63E1-D4B5-3F2C436C09ED}" dt="2023-04-04T20:59:07.563" v="29"/>
      <pc:docMkLst>
        <pc:docMk/>
      </pc:docMkLst>
      <pc:sldChg chg="addSp delSp modSp">
        <pc:chgData name="OLGA MARIA MUÑOZ MUÑOZ" userId="S::ommunoz@findeter.gov.co::876d8df6-fd60-42e2-ba65-9d22fde90de5" providerId="AD" clId="Web-{AA0B80E4-0DF2-63E1-D4B5-3F2C436C09ED}" dt="2023-04-04T20:59:02.531" v="15"/>
        <pc:sldMkLst>
          <pc:docMk/>
          <pc:sldMk cId="1700035601" sldId="329"/>
        </pc:sldMkLst>
        <pc:picChg chg="add del mod">
          <ac:chgData name="OLGA MARIA MUÑOZ MUÑOZ" userId="S::ommunoz@findeter.gov.co::876d8df6-fd60-42e2-ba65-9d22fde90de5" providerId="AD" clId="Web-{AA0B80E4-0DF2-63E1-D4B5-3F2C436C09ED}" dt="2023-04-04T20:58:56.562" v="13"/>
          <ac:picMkLst>
            <pc:docMk/>
            <pc:sldMk cId="1700035601" sldId="329"/>
            <ac:picMk id="2" creationId="{18FC3F34-FAF9-44E5-9EEA-6F09E70D154D}"/>
          </ac:picMkLst>
        </pc:picChg>
        <pc:picChg chg="add del mod">
          <ac:chgData name="OLGA MARIA MUÑOZ MUÑOZ" userId="S::ommunoz@findeter.gov.co::876d8df6-fd60-42e2-ba65-9d22fde90de5" providerId="AD" clId="Web-{AA0B80E4-0DF2-63E1-D4B5-3F2C436C09ED}" dt="2023-04-04T20:59:02.531" v="15"/>
          <ac:picMkLst>
            <pc:docMk/>
            <pc:sldMk cId="1700035601" sldId="329"/>
            <ac:picMk id="4" creationId="{2F9D1BAB-7AD2-17A2-AD56-C9AED7C5BDDD}"/>
          </ac:picMkLst>
        </pc:picChg>
      </pc:sldChg>
      <pc:sldChg chg="del">
        <pc:chgData name="OLGA MARIA MUÑOZ MUÑOZ" userId="S::ommunoz@findeter.gov.co::876d8df6-fd60-42e2-ba65-9d22fde90de5" providerId="AD" clId="Web-{AA0B80E4-0DF2-63E1-D4B5-3F2C436C09ED}" dt="2023-04-04T20:58:44.765" v="11"/>
        <pc:sldMkLst>
          <pc:docMk/>
          <pc:sldMk cId="980656737" sldId="668"/>
        </pc:sldMkLst>
      </pc:sldChg>
      <pc:sldChg chg="del">
        <pc:chgData name="OLGA MARIA MUÑOZ MUÑOZ" userId="S::ommunoz@findeter.gov.co::876d8df6-fd60-42e2-ba65-9d22fde90de5" providerId="AD" clId="Web-{AA0B80E4-0DF2-63E1-D4B5-3F2C436C09ED}" dt="2023-04-04T20:58:37.593" v="8"/>
        <pc:sldMkLst>
          <pc:docMk/>
          <pc:sldMk cId="3882439800" sldId="669"/>
        </pc:sldMkLst>
      </pc:sldChg>
      <pc:sldChg chg="del">
        <pc:chgData name="OLGA MARIA MUÑOZ MUÑOZ" userId="S::ommunoz@findeter.gov.co::876d8df6-fd60-42e2-ba65-9d22fde90de5" providerId="AD" clId="Web-{AA0B80E4-0DF2-63E1-D4B5-3F2C436C09ED}" dt="2023-04-04T20:58:35.265" v="7"/>
        <pc:sldMkLst>
          <pc:docMk/>
          <pc:sldMk cId="511164384" sldId="673"/>
        </pc:sldMkLst>
      </pc:sldChg>
      <pc:sldChg chg="del">
        <pc:chgData name="OLGA MARIA MUÑOZ MUÑOZ" userId="S::ommunoz@findeter.gov.co::876d8df6-fd60-42e2-ba65-9d22fde90de5" providerId="AD" clId="Web-{AA0B80E4-0DF2-63E1-D4B5-3F2C436C09ED}" dt="2023-04-04T20:58:34.280" v="6"/>
        <pc:sldMkLst>
          <pc:docMk/>
          <pc:sldMk cId="2214551783" sldId="674"/>
        </pc:sldMkLst>
      </pc:sldChg>
      <pc:sldChg chg="del">
        <pc:chgData name="OLGA MARIA MUÑOZ MUÑOZ" userId="S::ommunoz@findeter.gov.co::876d8df6-fd60-42e2-ba65-9d22fde90de5" providerId="AD" clId="Web-{AA0B80E4-0DF2-63E1-D4B5-3F2C436C09ED}" dt="2023-04-04T20:58:30.983" v="5"/>
        <pc:sldMkLst>
          <pc:docMk/>
          <pc:sldMk cId="2351189998" sldId="675"/>
        </pc:sldMkLst>
      </pc:sldChg>
      <pc:sldChg chg="del">
        <pc:chgData name="OLGA MARIA MUÑOZ MUÑOZ" userId="S::ommunoz@findeter.gov.co::876d8df6-fd60-42e2-ba65-9d22fde90de5" providerId="AD" clId="Web-{AA0B80E4-0DF2-63E1-D4B5-3F2C436C09ED}" dt="2023-04-04T20:58:29.843" v="4"/>
        <pc:sldMkLst>
          <pc:docMk/>
          <pc:sldMk cId="310289711" sldId="676"/>
        </pc:sldMkLst>
      </pc:sldChg>
      <pc:sldChg chg="del">
        <pc:chgData name="OLGA MARIA MUÑOZ MUÑOZ" userId="S::ommunoz@findeter.gov.co::876d8df6-fd60-42e2-ba65-9d22fde90de5" providerId="AD" clId="Web-{AA0B80E4-0DF2-63E1-D4B5-3F2C436C09ED}" dt="2023-04-04T20:58:29.296" v="3"/>
        <pc:sldMkLst>
          <pc:docMk/>
          <pc:sldMk cId="126846139" sldId="677"/>
        </pc:sldMkLst>
      </pc:sldChg>
      <pc:sldChg chg="del">
        <pc:chgData name="OLGA MARIA MUÑOZ MUÑOZ" userId="S::ommunoz@findeter.gov.co::876d8df6-fd60-42e2-ba65-9d22fde90de5" providerId="AD" clId="Web-{AA0B80E4-0DF2-63E1-D4B5-3F2C436C09ED}" dt="2023-04-04T20:58:28.733" v="2"/>
        <pc:sldMkLst>
          <pc:docMk/>
          <pc:sldMk cId="3099941358" sldId="678"/>
        </pc:sldMkLst>
      </pc:sldChg>
      <pc:sldChg chg="del">
        <pc:chgData name="OLGA MARIA MUÑOZ MUÑOZ" userId="S::ommunoz@findeter.gov.co::876d8df6-fd60-42e2-ba65-9d22fde90de5" providerId="AD" clId="Web-{AA0B80E4-0DF2-63E1-D4B5-3F2C436C09ED}" dt="2023-04-04T20:58:28.108" v="1"/>
        <pc:sldMkLst>
          <pc:docMk/>
          <pc:sldMk cId="1481855568" sldId="679"/>
        </pc:sldMkLst>
      </pc:sldChg>
      <pc:sldChg chg="del">
        <pc:chgData name="OLGA MARIA MUÑOZ MUÑOZ" userId="S::ommunoz@findeter.gov.co::876d8df6-fd60-42e2-ba65-9d22fde90de5" providerId="AD" clId="Web-{AA0B80E4-0DF2-63E1-D4B5-3F2C436C09ED}" dt="2023-04-04T20:58:27.311" v="0"/>
        <pc:sldMkLst>
          <pc:docMk/>
          <pc:sldMk cId="2548473189" sldId="681"/>
        </pc:sldMkLst>
      </pc:sldChg>
      <pc:sldChg chg="del">
        <pc:chgData name="OLGA MARIA MUÑOZ MUÑOZ" userId="S::ommunoz@findeter.gov.co::876d8df6-fd60-42e2-ba65-9d22fde90de5" providerId="AD" clId="Web-{AA0B80E4-0DF2-63E1-D4B5-3F2C436C09ED}" dt="2023-04-04T20:58:39.968" v="9"/>
        <pc:sldMkLst>
          <pc:docMk/>
          <pc:sldMk cId="129856444" sldId="684"/>
        </pc:sldMkLst>
      </pc:sldChg>
      <pc:sldChg chg="del">
        <pc:chgData name="OLGA MARIA MUÑOZ MUÑOZ" userId="S::ommunoz@findeter.gov.co::876d8df6-fd60-42e2-ba65-9d22fde90de5" providerId="AD" clId="Web-{AA0B80E4-0DF2-63E1-D4B5-3F2C436C09ED}" dt="2023-04-04T20:58:40.874" v="10"/>
        <pc:sldMkLst>
          <pc:docMk/>
          <pc:sldMk cId="3470600883" sldId="692"/>
        </pc:sldMkLst>
      </pc:sldChg>
      <pc:sldChg chg="add">
        <pc:chgData name="OLGA MARIA MUÑOZ MUÑOZ" userId="S::ommunoz@findeter.gov.co::876d8df6-fd60-42e2-ba65-9d22fde90de5" providerId="AD" clId="Web-{AA0B80E4-0DF2-63E1-D4B5-3F2C436C09ED}" dt="2023-04-04T20:59:06.141" v="16"/>
        <pc:sldMkLst>
          <pc:docMk/>
          <pc:sldMk cId="1579615776" sldId="699"/>
        </pc:sldMkLst>
      </pc:sldChg>
      <pc:sldChg chg="add">
        <pc:chgData name="OLGA MARIA MUÑOZ MUÑOZ" userId="S::ommunoz@findeter.gov.co::876d8df6-fd60-42e2-ba65-9d22fde90de5" providerId="AD" clId="Web-{AA0B80E4-0DF2-63E1-D4B5-3F2C436C09ED}" dt="2023-04-04T20:59:06.250" v="17"/>
        <pc:sldMkLst>
          <pc:docMk/>
          <pc:sldMk cId="2539050897" sldId="700"/>
        </pc:sldMkLst>
      </pc:sldChg>
      <pc:sldChg chg="add">
        <pc:chgData name="OLGA MARIA MUÑOZ MUÑOZ" userId="S::ommunoz@findeter.gov.co::876d8df6-fd60-42e2-ba65-9d22fde90de5" providerId="AD" clId="Web-{AA0B80E4-0DF2-63E1-D4B5-3F2C436C09ED}" dt="2023-04-04T20:59:06.360" v="18"/>
        <pc:sldMkLst>
          <pc:docMk/>
          <pc:sldMk cId="1108129993" sldId="701"/>
        </pc:sldMkLst>
      </pc:sldChg>
      <pc:sldChg chg="add">
        <pc:chgData name="OLGA MARIA MUÑOZ MUÑOZ" userId="S::ommunoz@findeter.gov.co::876d8df6-fd60-42e2-ba65-9d22fde90de5" providerId="AD" clId="Web-{AA0B80E4-0DF2-63E1-D4B5-3F2C436C09ED}" dt="2023-04-04T20:59:06.485" v="19"/>
        <pc:sldMkLst>
          <pc:docMk/>
          <pc:sldMk cId="1226753846" sldId="702"/>
        </pc:sldMkLst>
      </pc:sldChg>
      <pc:sldChg chg="add">
        <pc:chgData name="OLGA MARIA MUÑOZ MUÑOZ" userId="S::ommunoz@findeter.gov.co::876d8df6-fd60-42e2-ba65-9d22fde90de5" providerId="AD" clId="Web-{AA0B80E4-0DF2-63E1-D4B5-3F2C436C09ED}" dt="2023-04-04T20:59:06.594" v="20"/>
        <pc:sldMkLst>
          <pc:docMk/>
          <pc:sldMk cId="2092007136" sldId="703"/>
        </pc:sldMkLst>
      </pc:sldChg>
      <pc:sldChg chg="add">
        <pc:chgData name="OLGA MARIA MUÑOZ MUÑOZ" userId="S::ommunoz@findeter.gov.co::876d8df6-fd60-42e2-ba65-9d22fde90de5" providerId="AD" clId="Web-{AA0B80E4-0DF2-63E1-D4B5-3F2C436C09ED}" dt="2023-04-04T20:59:06.688" v="21"/>
        <pc:sldMkLst>
          <pc:docMk/>
          <pc:sldMk cId="223527503" sldId="704"/>
        </pc:sldMkLst>
      </pc:sldChg>
      <pc:sldChg chg="add">
        <pc:chgData name="OLGA MARIA MUÑOZ MUÑOZ" userId="S::ommunoz@findeter.gov.co::876d8df6-fd60-42e2-ba65-9d22fde90de5" providerId="AD" clId="Web-{AA0B80E4-0DF2-63E1-D4B5-3F2C436C09ED}" dt="2023-04-04T20:59:06.782" v="22"/>
        <pc:sldMkLst>
          <pc:docMk/>
          <pc:sldMk cId="3671158803" sldId="705"/>
        </pc:sldMkLst>
      </pc:sldChg>
      <pc:sldChg chg="add">
        <pc:chgData name="OLGA MARIA MUÑOZ MUÑOZ" userId="S::ommunoz@findeter.gov.co::876d8df6-fd60-42e2-ba65-9d22fde90de5" providerId="AD" clId="Web-{AA0B80E4-0DF2-63E1-D4B5-3F2C436C09ED}" dt="2023-04-04T20:59:06.875" v="23"/>
        <pc:sldMkLst>
          <pc:docMk/>
          <pc:sldMk cId="1849912118" sldId="706"/>
        </pc:sldMkLst>
      </pc:sldChg>
      <pc:sldChg chg="add">
        <pc:chgData name="OLGA MARIA MUÑOZ MUÑOZ" userId="S::ommunoz@findeter.gov.co::876d8df6-fd60-42e2-ba65-9d22fde90de5" providerId="AD" clId="Web-{AA0B80E4-0DF2-63E1-D4B5-3F2C436C09ED}" dt="2023-04-04T20:59:06.969" v="24"/>
        <pc:sldMkLst>
          <pc:docMk/>
          <pc:sldMk cId="2261606274" sldId="707"/>
        </pc:sldMkLst>
      </pc:sldChg>
      <pc:sldChg chg="add">
        <pc:chgData name="OLGA MARIA MUÑOZ MUÑOZ" userId="S::ommunoz@findeter.gov.co::876d8df6-fd60-42e2-ba65-9d22fde90de5" providerId="AD" clId="Web-{AA0B80E4-0DF2-63E1-D4B5-3F2C436C09ED}" dt="2023-04-04T20:59:07.110" v="25"/>
        <pc:sldMkLst>
          <pc:docMk/>
          <pc:sldMk cId="2250538614" sldId="708"/>
        </pc:sldMkLst>
      </pc:sldChg>
      <pc:sldChg chg="add">
        <pc:chgData name="OLGA MARIA MUÑOZ MUÑOZ" userId="S::ommunoz@findeter.gov.co::876d8df6-fd60-42e2-ba65-9d22fde90de5" providerId="AD" clId="Web-{AA0B80E4-0DF2-63E1-D4B5-3F2C436C09ED}" dt="2023-04-04T20:59:07.204" v="26"/>
        <pc:sldMkLst>
          <pc:docMk/>
          <pc:sldMk cId="3166180895" sldId="709"/>
        </pc:sldMkLst>
      </pc:sldChg>
      <pc:sldChg chg="add">
        <pc:chgData name="OLGA MARIA MUÑOZ MUÑOZ" userId="S::ommunoz@findeter.gov.co::876d8df6-fd60-42e2-ba65-9d22fde90de5" providerId="AD" clId="Web-{AA0B80E4-0DF2-63E1-D4B5-3F2C436C09ED}" dt="2023-04-04T20:59:07.297" v="27"/>
        <pc:sldMkLst>
          <pc:docMk/>
          <pc:sldMk cId="207820728" sldId="710"/>
        </pc:sldMkLst>
      </pc:sldChg>
      <pc:sldChg chg="add">
        <pc:chgData name="OLGA MARIA MUÑOZ MUÑOZ" userId="S::ommunoz@findeter.gov.co::876d8df6-fd60-42e2-ba65-9d22fde90de5" providerId="AD" clId="Web-{AA0B80E4-0DF2-63E1-D4B5-3F2C436C09ED}" dt="2023-04-04T20:59:07.407" v="28"/>
        <pc:sldMkLst>
          <pc:docMk/>
          <pc:sldMk cId="1640171550" sldId="711"/>
        </pc:sldMkLst>
      </pc:sldChg>
      <pc:sldChg chg="add">
        <pc:chgData name="OLGA MARIA MUÑOZ MUÑOZ" userId="S::ommunoz@findeter.gov.co::876d8df6-fd60-42e2-ba65-9d22fde90de5" providerId="AD" clId="Web-{AA0B80E4-0DF2-63E1-D4B5-3F2C436C09ED}" dt="2023-04-04T20:59:07.563" v="29"/>
        <pc:sldMkLst>
          <pc:docMk/>
          <pc:sldMk cId="1509423910" sldId="712"/>
        </pc:sldMkLst>
      </pc:sldChg>
    </pc:docChg>
  </pc:docChgLst>
  <pc:docChgLst>
    <pc:chgData name="OLGA MARIA MUÑOZ MUÑOZ" userId="S::ommunoz@findeter.gov.co::876d8df6-fd60-42e2-ba65-9d22fde90de5" providerId="AD" clId="Web-{3E565BC6-8DBF-0B93-7B7D-CDBA6CC02F8C}"/>
    <pc:docChg chg="addSld delSld modSld modSection">
      <pc:chgData name="OLGA MARIA MUÑOZ MUÑOZ" userId="S::ommunoz@findeter.gov.co::876d8df6-fd60-42e2-ba65-9d22fde90de5" providerId="AD" clId="Web-{3E565BC6-8DBF-0B93-7B7D-CDBA6CC02F8C}" dt="2023-02-28T20:15:58.924" v="38"/>
      <pc:docMkLst>
        <pc:docMk/>
      </pc:docMkLst>
      <pc:sldChg chg="addSp delSp modSp">
        <pc:chgData name="OLGA MARIA MUÑOZ MUÑOZ" userId="S::ommunoz@findeter.gov.co::876d8df6-fd60-42e2-ba65-9d22fde90de5" providerId="AD" clId="Web-{3E565BC6-8DBF-0B93-7B7D-CDBA6CC02F8C}" dt="2023-02-28T20:15:47.939" v="18"/>
        <pc:sldMkLst>
          <pc:docMk/>
          <pc:sldMk cId="1700035601" sldId="329"/>
        </pc:sldMkLst>
        <pc:picChg chg="add del mod">
          <ac:chgData name="OLGA MARIA MUÑOZ MUÑOZ" userId="S::ommunoz@findeter.gov.co::876d8df6-fd60-42e2-ba65-9d22fde90de5" providerId="AD" clId="Web-{3E565BC6-8DBF-0B93-7B7D-CDBA6CC02F8C}" dt="2023-02-28T20:15:47.939" v="18"/>
          <ac:picMkLst>
            <pc:docMk/>
            <pc:sldMk cId="1700035601" sldId="329"/>
            <ac:picMk id="2" creationId="{E044ADA3-389B-ADB8-4719-79D4F3CD54B0}"/>
          </ac:picMkLst>
        </pc:picChg>
      </pc:sldChg>
      <pc:sldChg chg="del">
        <pc:chgData name="OLGA MARIA MUÑOZ MUÑOZ" userId="S::ommunoz@findeter.gov.co::876d8df6-fd60-42e2-ba65-9d22fde90de5" providerId="AD" clId="Web-{3E565BC6-8DBF-0B93-7B7D-CDBA6CC02F8C}" dt="2023-02-28T20:15:13.032" v="16"/>
        <pc:sldMkLst>
          <pc:docMk/>
          <pc:sldMk cId="65975009" sldId="604"/>
        </pc:sldMkLst>
      </pc:sldChg>
      <pc:sldChg chg="del">
        <pc:chgData name="OLGA MARIA MUÑOZ MUÑOZ" userId="S::ommunoz@findeter.gov.co::876d8df6-fd60-42e2-ba65-9d22fde90de5" providerId="AD" clId="Web-{3E565BC6-8DBF-0B93-7B7D-CDBA6CC02F8C}" dt="2023-02-28T20:15:08.985" v="15"/>
        <pc:sldMkLst>
          <pc:docMk/>
          <pc:sldMk cId="2384480510" sldId="605"/>
        </pc:sldMkLst>
      </pc:sldChg>
      <pc:sldChg chg="del">
        <pc:chgData name="OLGA MARIA MUÑOZ MUÑOZ" userId="S::ommunoz@findeter.gov.co::876d8df6-fd60-42e2-ba65-9d22fde90de5" providerId="AD" clId="Web-{3E565BC6-8DBF-0B93-7B7D-CDBA6CC02F8C}" dt="2023-02-28T20:15:07.797" v="14"/>
        <pc:sldMkLst>
          <pc:docMk/>
          <pc:sldMk cId="1651823296" sldId="606"/>
        </pc:sldMkLst>
      </pc:sldChg>
      <pc:sldChg chg="del">
        <pc:chgData name="OLGA MARIA MUÑOZ MUÑOZ" userId="S::ommunoz@findeter.gov.co::876d8df6-fd60-42e2-ba65-9d22fde90de5" providerId="AD" clId="Web-{3E565BC6-8DBF-0B93-7B7D-CDBA6CC02F8C}" dt="2023-02-28T20:15:06.672" v="13"/>
        <pc:sldMkLst>
          <pc:docMk/>
          <pc:sldMk cId="4270999543" sldId="607"/>
        </pc:sldMkLst>
      </pc:sldChg>
      <pc:sldChg chg="del">
        <pc:chgData name="OLGA MARIA MUÑOZ MUÑOZ" userId="S::ommunoz@findeter.gov.co::876d8df6-fd60-42e2-ba65-9d22fde90de5" providerId="AD" clId="Web-{3E565BC6-8DBF-0B93-7B7D-CDBA6CC02F8C}" dt="2023-02-28T20:15:04.250" v="12"/>
        <pc:sldMkLst>
          <pc:docMk/>
          <pc:sldMk cId="1636211544" sldId="608"/>
        </pc:sldMkLst>
      </pc:sldChg>
      <pc:sldChg chg="del">
        <pc:chgData name="OLGA MARIA MUÑOZ MUÑOZ" userId="S::ommunoz@findeter.gov.co::876d8df6-fd60-42e2-ba65-9d22fde90de5" providerId="AD" clId="Web-{3E565BC6-8DBF-0B93-7B7D-CDBA6CC02F8C}" dt="2023-02-28T20:15:01.578" v="11"/>
        <pc:sldMkLst>
          <pc:docMk/>
          <pc:sldMk cId="3831688075" sldId="609"/>
        </pc:sldMkLst>
      </pc:sldChg>
      <pc:sldChg chg="del">
        <pc:chgData name="OLGA MARIA MUÑOZ MUÑOZ" userId="S::ommunoz@findeter.gov.co::876d8df6-fd60-42e2-ba65-9d22fde90de5" providerId="AD" clId="Web-{3E565BC6-8DBF-0B93-7B7D-CDBA6CC02F8C}" dt="2023-02-28T20:15:00.453" v="10"/>
        <pc:sldMkLst>
          <pc:docMk/>
          <pc:sldMk cId="3461642355" sldId="610"/>
        </pc:sldMkLst>
      </pc:sldChg>
      <pc:sldChg chg="del">
        <pc:chgData name="OLGA MARIA MUÑOZ MUÑOZ" userId="S::ommunoz@findeter.gov.co::876d8df6-fd60-42e2-ba65-9d22fde90de5" providerId="AD" clId="Web-{3E565BC6-8DBF-0B93-7B7D-CDBA6CC02F8C}" dt="2023-02-28T20:14:57.766" v="9"/>
        <pc:sldMkLst>
          <pc:docMk/>
          <pc:sldMk cId="3460101894" sldId="611"/>
        </pc:sldMkLst>
      </pc:sldChg>
      <pc:sldChg chg="del">
        <pc:chgData name="OLGA MARIA MUÑOZ MUÑOZ" userId="S::ommunoz@findeter.gov.co::876d8df6-fd60-42e2-ba65-9d22fde90de5" providerId="AD" clId="Web-{3E565BC6-8DBF-0B93-7B7D-CDBA6CC02F8C}" dt="2023-02-28T20:14:54.922" v="8"/>
        <pc:sldMkLst>
          <pc:docMk/>
          <pc:sldMk cId="3052080966" sldId="612"/>
        </pc:sldMkLst>
      </pc:sldChg>
      <pc:sldChg chg="del">
        <pc:chgData name="OLGA MARIA MUÑOZ MUÑOZ" userId="S::ommunoz@findeter.gov.co::876d8df6-fd60-42e2-ba65-9d22fde90de5" providerId="AD" clId="Web-{3E565BC6-8DBF-0B93-7B7D-CDBA6CC02F8C}" dt="2023-02-28T20:14:52.891" v="7"/>
        <pc:sldMkLst>
          <pc:docMk/>
          <pc:sldMk cId="175929193" sldId="613"/>
        </pc:sldMkLst>
      </pc:sldChg>
      <pc:sldChg chg="del">
        <pc:chgData name="OLGA MARIA MUÑOZ MUÑOZ" userId="S::ommunoz@findeter.gov.co::876d8df6-fd60-42e2-ba65-9d22fde90de5" providerId="AD" clId="Web-{3E565BC6-8DBF-0B93-7B7D-CDBA6CC02F8C}" dt="2023-02-28T20:14:51.250" v="6"/>
        <pc:sldMkLst>
          <pc:docMk/>
          <pc:sldMk cId="2392083424" sldId="614"/>
        </pc:sldMkLst>
      </pc:sldChg>
      <pc:sldChg chg="del">
        <pc:chgData name="OLGA MARIA MUÑOZ MUÑOZ" userId="S::ommunoz@findeter.gov.co::876d8df6-fd60-42e2-ba65-9d22fde90de5" providerId="AD" clId="Web-{3E565BC6-8DBF-0B93-7B7D-CDBA6CC02F8C}" dt="2023-02-28T20:14:50.375" v="5"/>
        <pc:sldMkLst>
          <pc:docMk/>
          <pc:sldMk cId="2479158845" sldId="615"/>
        </pc:sldMkLst>
      </pc:sldChg>
      <pc:sldChg chg="del">
        <pc:chgData name="OLGA MARIA MUÑOZ MUÑOZ" userId="S::ommunoz@findeter.gov.co::876d8df6-fd60-42e2-ba65-9d22fde90de5" providerId="AD" clId="Web-{3E565BC6-8DBF-0B93-7B7D-CDBA6CC02F8C}" dt="2023-02-28T20:14:49.406" v="4"/>
        <pc:sldMkLst>
          <pc:docMk/>
          <pc:sldMk cId="3511099125" sldId="616"/>
        </pc:sldMkLst>
      </pc:sldChg>
      <pc:sldChg chg="del">
        <pc:chgData name="OLGA MARIA MUÑOZ MUÑOZ" userId="S::ommunoz@findeter.gov.co::876d8df6-fd60-42e2-ba65-9d22fde90de5" providerId="AD" clId="Web-{3E565BC6-8DBF-0B93-7B7D-CDBA6CC02F8C}" dt="2023-02-28T20:14:47.984" v="3"/>
        <pc:sldMkLst>
          <pc:docMk/>
          <pc:sldMk cId="4155732365" sldId="617"/>
        </pc:sldMkLst>
      </pc:sldChg>
      <pc:sldChg chg="del">
        <pc:chgData name="OLGA MARIA MUÑOZ MUÑOZ" userId="S::ommunoz@findeter.gov.co::876d8df6-fd60-42e2-ba65-9d22fde90de5" providerId="AD" clId="Web-{3E565BC6-8DBF-0B93-7B7D-CDBA6CC02F8C}" dt="2023-02-28T20:14:46.625" v="2"/>
        <pc:sldMkLst>
          <pc:docMk/>
          <pc:sldMk cId="2435229320" sldId="618"/>
        </pc:sldMkLst>
      </pc:sldChg>
      <pc:sldChg chg="del">
        <pc:chgData name="OLGA MARIA MUÑOZ MUÑOZ" userId="S::ommunoz@findeter.gov.co::876d8df6-fd60-42e2-ba65-9d22fde90de5" providerId="AD" clId="Web-{3E565BC6-8DBF-0B93-7B7D-CDBA6CC02F8C}" dt="2023-02-28T20:14:45.968" v="1"/>
        <pc:sldMkLst>
          <pc:docMk/>
          <pc:sldMk cId="2645105288" sldId="619"/>
        </pc:sldMkLst>
      </pc:sldChg>
      <pc:sldChg chg="del">
        <pc:chgData name="OLGA MARIA MUÑOZ MUÑOZ" userId="S::ommunoz@findeter.gov.co::876d8df6-fd60-42e2-ba65-9d22fde90de5" providerId="AD" clId="Web-{3E565BC6-8DBF-0B93-7B7D-CDBA6CC02F8C}" dt="2023-02-28T20:14:43.515" v="0"/>
        <pc:sldMkLst>
          <pc:docMk/>
          <pc:sldMk cId="2133011074" sldId="620"/>
        </pc:sldMkLst>
      </pc:sldChg>
      <pc:sldChg chg="add">
        <pc:chgData name="OLGA MARIA MUÑOZ MUÑOZ" userId="S::ommunoz@findeter.gov.co::876d8df6-fd60-42e2-ba65-9d22fde90de5" providerId="AD" clId="Web-{3E565BC6-8DBF-0B93-7B7D-CDBA6CC02F8C}" dt="2023-02-28T20:15:56.908" v="19"/>
        <pc:sldMkLst>
          <pc:docMk/>
          <pc:sldMk cId="3912079131" sldId="624"/>
        </pc:sldMkLst>
      </pc:sldChg>
      <pc:sldChg chg="add">
        <pc:chgData name="OLGA MARIA MUÑOZ MUÑOZ" userId="S::ommunoz@findeter.gov.co::876d8df6-fd60-42e2-ba65-9d22fde90de5" providerId="AD" clId="Web-{3E565BC6-8DBF-0B93-7B7D-CDBA6CC02F8C}" dt="2023-02-28T20:15:57.002" v="20"/>
        <pc:sldMkLst>
          <pc:docMk/>
          <pc:sldMk cId="3920224825" sldId="625"/>
        </pc:sldMkLst>
      </pc:sldChg>
      <pc:sldChg chg="add">
        <pc:chgData name="OLGA MARIA MUÑOZ MUÑOZ" userId="S::ommunoz@findeter.gov.co::876d8df6-fd60-42e2-ba65-9d22fde90de5" providerId="AD" clId="Web-{3E565BC6-8DBF-0B93-7B7D-CDBA6CC02F8C}" dt="2023-02-28T20:15:57.127" v="21"/>
        <pc:sldMkLst>
          <pc:docMk/>
          <pc:sldMk cId="1298904186" sldId="626"/>
        </pc:sldMkLst>
      </pc:sldChg>
      <pc:sldChg chg="add">
        <pc:chgData name="OLGA MARIA MUÑOZ MUÑOZ" userId="S::ommunoz@findeter.gov.co::876d8df6-fd60-42e2-ba65-9d22fde90de5" providerId="AD" clId="Web-{3E565BC6-8DBF-0B93-7B7D-CDBA6CC02F8C}" dt="2023-02-28T20:15:57.236" v="22"/>
        <pc:sldMkLst>
          <pc:docMk/>
          <pc:sldMk cId="131871371" sldId="627"/>
        </pc:sldMkLst>
      </pc:sldChg>
      <pc:sldChg chg="add">
        <pc:chgData name="OLGA MARIA MUÑOZ MUÑOZ" userId="S::ommunoz@findeter.gov.co::876d8df6-fd60-42e2-ba65-9d22fde90de5" providerId="AD" clId="Web-{3E565BC6-8DBF-0B93-7B7D-CDBA6CC02F8C}" dt="2023-02-28T20:15:57.346" v="23"/>
        <pc:sldMkLst>
          <pc:docMk/>
          <pc:sldMk cId="128315817" sldId="628"/>
        </pc:sldMkLst>
      </pc:sldChg>
      <pc:sldChg chg="add">
        <pc:chgData name="OLGA MARIA MUÑOZ MUÑOZ" userId="S::ommunoz@findeter.gov.co::876d8df6-fd60-42e2-ba65-9d22fde90de5" providerId="AD" clId="Web-{3E565BC6-8DBF-0B93-7B7D-CDBA6CC02F8C}" dt="2023-02-28T20:15:57.440" v="24"/>
        <pc:sldMkLst>
          <pc:docMk/>
          <pc:sldMk cId="3292769965" sldId="629"/>
        </pc:sldMkLst>
      </pc:sldChg>
      <pc:sldChg chg="add">
        <pc:chgData name="OLGA MARIA MUÑOZ MUÑOZ" userId="S::ommunoz@findeter.gov.co::876d8df6-fd60-42e2-ba65-9d22fde90de5" providerId="AD" clId="Web-{3E565BC6-8DBF-0B93-7B7D-CDBA6CC02F8C}" dt="2023-02-28T20:15:57.549" v="25"/>
        <pc:sldMkLst>
          <pc:docMk/>
          <pc:sldMk cId="1230347603" sldId="630"/>
        </pc:sldMkLst>
      </pc:sldChg>
      <pc:sldChg chg="add">
        <pc:chgData name="OLGA MARIA MUÑOZ MUÑOZ" userId="S::ommunoz@findeter.gov.co::876d8df6-fd60-42e2-ba65-9d22fde90de5" providerId="AD" clId="Web-{3E565BC6-8DBF-0B93-7B7D-CDBA6CC02F8C}" dt="2023-02-28T20:15:57.674" v="26"/>
        <pc:sldMkLst>
          <pc:docMk/>
          <pc:sldMk cId="1082625643" sldId="631"/>
        </pc:sldMkLst>
      </pc:sldChg>
      <pc:sldChg chg="add">
        <pc:chgData name="OLGA MARIA MUÑOZ MUÑOZ" userId="S::ommunoz@findeter.gov.co::876d8df6-fd60-42e2-ba65-9d22fde90de5" providerId="AD" clId="Web-{3E565BC6-8DBF-0B93-7B7D-CDBA6CC02F8C}" dt="2023-02-28T20:15:57.752" v="27"/>
        <pc:sldMkLst>
          <pc:docMk/>
          <pc:sldMk cId="4115945107" sldId="632"/>
        </pc:sldMkLst>
      </pc:sldChg>
      <pc:sldChg chg="add">
        <pc:chgData name="OLGA MARIA MUÑOZ MUÑOZ" userId="S::ommunoz@findeter.gov.co::876d8df6-fd60-42e2-ba65-9d22fde90de5" providerId="AD" clId="Web-{3E565BC6-8DBF-0B93-7B7D-CDBA6CC02F8C}" dt="2023-02-28T20:15:57.861" v="28"/>
        <pc:sldMkLst>
          <pc:docMk/>
          <pc:sldMk cId="3891736143" sldId="633"/>
        </pc:sldMkLst>
      </pc:sldChg>
      <pc:sldChg chg="add">
        <pc:chgData name="OLGA MARIA MUÑOZ MUÑOZ" userId="S::ommunoz@findeter.gov.co::876d8df6-fd60-42e2-ba65-9d22fde90de5" providerId="AD" clId="Web-{3E565BC6-8DBF-0B93-7B7D-CDBA6CC02F8C}" dt="2023-02-28T20:15:57.971" v="29"/>
        <pc:sldMkLst>
          <pc:docMk/>
          <pc:sldMk cId="1420553022" sldId="634"/>
        </pc:sldMkLst>
      </pc:sldChg>
      <pc:sldChg chg="add">
        <pc:chgData name="OLGA MARIA MUÑOZ MUÑOZ" userId="S::ommunoz@findeter.gov.co::876d8df6-fd60-42e2-ba65-9d22fde90de5" providerId="AD" clId="Web-{3E565BC6-8DBF-0B93-7B7D-CDBA6CC02F8C}" dt="2023-02-28T20:15:58.080" v="30"/>
        <pc:sldMkLst>
          <pc:docMk/>
          <pc:sldMk cId="591883516" sldId="635"/>
        </pc:sldMkLst>
      </pc:sldChg>
      <pc:sldChg chg="add">
        <pc:chgData name="OLGA MARIA MUÑOZ MUÑOZ" userId="S::ommunoz@findeter.gov.co::876d8df6-fd60-42e2-ba65-9d22fde90de5" providerId="AD" clId="Web-{3E565BC6-8DBF-0B93-7B7D-CDBA6CC02F8C}" dt="2023-02-28T20:15:58.174" v="31"/>
        <pc:sldMkLst>
          <pc:docMk/>
          <pc:sldMk cId="1572115558" sldId="636"/>
        </pc:sldMkLst>
      </pc:sldChg>
      <pc:sldChg chg="add">
        <pc:chgData name="OLGA MARIA MUÑOZ MUÑOZ" userId="S::ommunoz@findeter.gov.co::876d8df6-fd60-42e2-ba65-9d22fde90de5" providerId="AD" clId="Web-{3E565BC6-8DBF-0B93-7B7D-CDBA6CC02F8C}" dt="2023-02-28T20:15:58.268" v="32"/>
        <pc:sldMkLst>
          <pc:docMk/>
          <pc:sldMk cId="3147563925" sldId="637"/>
        </pc:sldMkLst>
      </pc:sldChg>
      <pc:sldChg chg="add">
        <pc:chgData name="OLGA MARIA MUÑOZ MUÑOZ" userId="S::ommunoz@findeter.gov.co::876d8df6-fd60-42e2-ba65-9d22fde90de5" providerId="AD" clId="Web-{3E565BC6-8DBF-0B93-7B7D-CDBA6CC02F8C}" dt="2023-02-28T20:15:58.361" v="33"/>
        <pc:sldMkLst>
          <pc:docMk/>
          <pc:sldMk cId="567281906" sldId="638"/>
        </pc:sldMkLst>
      </pc:sldChg>
      <pc:sldChg chg="add">
        <pc:chgData name="OLGA MARIA MUÑOZ MUÑOZ" userId="S::ommunoz@findeter.gov.co::876d8df6-fd60-42e2-ba65-9d22fde90de5" providerId="AD" clId="Web-{3E565BC6-8DBF-0B93-7B7D-CDBA6CC02F8C}" dt="2023-02-28T20:15:58.455" v="34"/>
        <pc:sldMkLst>
          <pc:docMk/>
          <pc:sldMk cId="1784661759" sldId="639"/>
        </pc:sldMkLst>
      </pc:sldChg>
      <pc:sldChg chg="add">
        <pc:chgData name="OLGA MARIA MUÑOZ MUÑOZ" userId="S::ommunoz@findeter.gov.co::876d8df6-fd60-42e2-ba65-9d22fde90de5" providerId="AD" clId="Web-{3E565BC6-8DBF-0B93-7B7D-CDBA6CC02F8C}" dt="2023-02-28T20:15:58.549" v="35"/>
        <pc:sldMkLst>
          <pc:docMk/>
          <pc:sldMk cId="1223756322" sldId="640"/>
        </pc:sldMkLst>
      </pc:sldChg>
      <pc:sldChg chg="add">
        <pc:chgData name="OLGA MARIA MUÑOZ MUÑOZ" userId="S::ommunoz@findeter.gov.co::876d8df6-fd60-42e2-ba65-9d22fde90de5" providerId="AD" clId="Web-{3E565BC6-8DBF-0B93-7B7D-CDBA6CC02F8C}" dt="2023-02-28T20:15:58.674" v="36"/>
        <pc:sldMkLst>
          <pc:docMk/>
          <pc:sldMk cId="131039704" sldId="641"/>
        </pc:sldMkLst>
      </pc:sldChg>
      <pc:sldChg chg="add">
        <pc:chgData name="OLGA MARIA MUÑOZ MUÑOZ" userId="S::ommunoz@findeter.gov.co::876d8df6-fd60-42e2-ba65-9d22fde90de5" providerId="AD" clId="Web-{3E565BC6-8DBF-0B93-7B7D-CDBA6CC02F8C}" dt="2023-02-28T20:15:58.783" v="37"/>
        <pc:sldMkLst>
          <pc:docMk/>
          <pc:sldMk cId="3252698477" sldId="642"/>
        </pc:sldMkLst>
      </pc:sldChg>
      <pc:sldChg chg="add">
        <pc:chgData name="OLGA MARIA MUÑOZ MUÑOZ" userId="S::ommunoz@findeter.gov.co::876d8df6-fd60-42e2-ba65-9d22fde90de5" providerId="AD" clId="Web-{3E565BC6-8DBF-0B93-7B7D-CDBA6CC02F8C}" dt="2023-02-28T20:15:58.924" v="38"/>
        <pc:sldMkLst>
          <pc:docMk/>
          <pc:sldMk cId="3437799400" sldId="643"/>
        </pc:sldMkLst>
      </pc:sldChg>
    </pc:docChg>
  </pc:docChgLst>
  <pc:docChgLst>
    <pc:chgData name="OLGA MARIA MUÑOZ MUÑOZ" userId="S::ommunoz@findeter.gov.co::876d8df6-fd60-42e2-ba65-9d22fde90de5" providerId="AD" clId="Web-{FB6F224F-5EE9-758E-39A6-793DA017A48E}"/>
    <pc:docChg chg="addSld delSld modSection">
      <pc:chgData name="OLGA MARIA MUÑOZ MUÑOZ" userId="S::ommunoz@findeter.gov.co::876d8df6-fd60-42e2-ba65-9d22fde90de5" providerId="AD" clId="Web-{FB6F224F-5EE9-758E-39A6-793DA017A48E}" dt="2023-02-21T21:07:32.344" v="29"/>
      <pc:docMkLst>
        <pc:docMk/>
      </pc:docMkLst>
      <pc:sldChg chg="del">
        <pc:chgData name="OLGA MARIA MUÑOZ MUÑOZ" userId="S::ommunoz@findeter.gov.co::876d8df6-fd60-42e2-ba65-9d22fde90de5" providerId="AD" clId="Web-{FB6F224F-5EE9-758E-39A6-793DA017A48E}" dt="2023-02-21T21:07:16.359" v="11"/>
        <pc:sldMkLst>
          <pc:docMk/>
          <pc:sldMk cId="3801481023" sldId="590"/>
        </pc:sldMkLst>
      </pc:sldChg>
      <pc:sldChg chg="del">
        <pc:chgData name="OLGA MARIA MUÑOZ MUÑOZ" userId="S::ommunoz@findeter.gov.co::876d8df6-fd60-42e2-ba65-9d22fde90de5" providerId="AD" clId="Web-{FB6F224F-5EE9-758E-39A6-793DA017A48E}" dt="2023-02-21T21:07:21.172" v="12"/>
        <pc:sldMkLst>
          <pc:docMk/>
          <pc:sldMk cId="1850596638" sldId="591"/>
        </pc:sldMkLst>
      </pc:sldChg>
      <pc:sldChg chg="del">
        <pc:chgData name="OLGA MARIA MUÑOZ MUÑOZ" userId="S::ommunoz@findeter.gov.co::876d8df6-fd60-42e2-ba65-9d22fde90de5" providerId="AD" clId="Web-{FB6F224F-5EE9-758E-39A6-793DA017A48E}" dt="2023-02-21T21:07:13.312" v="10"/>
        <pc:sldMkLst>
          <pc:docMk/>
          <pc:sldMk cId="3078562673" sldId="592"/>
        </pc:sldMkLst>
      </pc:sldChg>
      <pc:sldChg chg="del">
        <pc:chgData name="OLGA MARIA MUÑOZ MUÑOZ" userId="S::ommunoz@findeter.gov.co::876d8df6-fd60-42e2-ba65-9d22fde90de5" providerId="AD" clId="Web-{FB6F224F-5EE9-758E-39A6-793DA017A48E}" dt="2023-02-21T21:07:11.578" v="9"/>
        <pc:sldMkLst>
          <pc:docMk/>
          <pc:sldMk cId="1593064889" sldId="593"/>
        </pc:sldMkLst>
      </pc:sldChg>
      <pc:sldChg chg="del">
        <pc:chgData name="OLGA MARIA MUÑOZ MUÑOZ" userId="S::ommunoz@findeter.gov.co::876d8df6-fd60-42e2-ba65-9d22fde90de5" providerId="AD" clId="Web-{FB6F224F-5EE9-758E-39A6-793DA017A48E}" dt="2023-02-21T21:07:09.687" v="8"/>
        <pc:sldMkLst>
          <pc:docMk/>
          <pc:sldMk cId="2658045953" sldId="594"/>
        </pc:sldMkLst>
      </pc:sldChg>
      <pc:sldChg chg="del">
        <pc:chgData name="OLGA MARIA MUÑOZ MUÑOZ" userId="S::ommunoz@findeter.gov.co::876d8df6-fd60-42e2-ba65-9d22fde90de5" providerId="AD" clId="Web-{FB6F224F-5EE9-758E-39A6-793DA017A48E}" dt="2023-02-21T21:07:08.921" v="7"/>
        <pc:sldMkLst>
          <pc:docMk/>
          <pc:sldMk cId="396537186" sldId="595"/>
        </pc:sldMkLst>
      </pc:sldChg>
      <pc:sldChg chg="del">
        <pc:chgData name="OLGA MARIA MUÑOZ MUÑOZ" userId="S::ommunoz@findeter.gov.co::876d8df6-fd60-42e2-ba65-9d22fde90de5" providerId="AD" clId="Web-{FB6F224F-5EE9-758E-39A6-793DA017A48E}" dt="2023-02-21T21:07:06.952" v="6"/>
        <pc:sldMkLst>
          <pc:docMk/>
          <pc:sldMk cId="918535937" sldId="596"/>
        </pc:sldMkLst>
      </pc:sldChg>
      <pc:sldChg chg="del">
        <pc:chgData name="OLGA MARIA MUÑOZ MUÑOZ" userId="S::ommunoz@findeter.gov.co::876d8df6-fd60-42e2-ba65-9d22fde90de5" providerId="AD" clId="Web-{FB6F224F-5EE9-758E-39A6-793DA017A48E}" dt="2023-02-21T21:07:05.609" v="5"/>
        <pc:sldMkLst>
          <pc:docMk/>
          <pc:sldMk cId="3286872441" sldId="597"/>
        </pc:sldMkLst>
      </pc:sldChg>
      <pc:sldChg chg="del">
        <pc:chgData name="OLGA MARIA MUÑOZ MUÑOZ" userId="S::ommunoz@findeter.gov.co::876d8df6-fd60-42e2-ba65-9d22fde90de5" providerId="AD" clId="Web-{FB6F224F-5EE9-758E-39A6-793DA017A48E}" dt="2023-02-21T21:07:04.140" v="4"/>
        <pc:sldMkLst>
          <pc:docMk/>
          <pc:sldMk cId="2994743267" sldId="598"/>
        </pc:sldMkLst>
      </pc:sldChg>
      <pc:sldChg chg="del">
        <pc:chgData name="OLGA MARIA MUÑOZ MUÑOZ" userId="S::ommunoz@findeter.gov.co::876d8df6-fd60-42e2-ba65-9d22fde90de5" providerId="AD" clId="Web-{FB6F224F-5EE9-758E-39A6-793DA017A48E}" dt="2023-02-21T21:07:01.577" v="3"/>
        <pc:sldMkLst>
          <pc:docMk/>
          <pc:sldMk cId="848905368" sldId="599"/>
        </pc:sldMkLst>
      </pc:sldChg>
      <pc:sldChg chg="del">
        <pc:chgData name="OLGA MARIA MUÑOZ MUÑOZ" userId="S::ommunoz@findeter.gov.co::876d8df6-fd60-42e2-ba65-9d22fde90de5" providerId="AD" clId="Web-{FB6F224F-5EE9-758E-39A6-793DA017A48E}" dt="2023-02-21T21:06:58.171" v="2"/>
        <pc:sldMkLst>
          <pc:docMk/>
          <pc:sldMk cId="1673968356" sldId="600"/>
        </pc:sldMkLst>
      </pc:sldChg>
      <pc:sldChg chg="del">
        <pc:chgData name="OLGA MARIA MUÑOZ MUÑOZ" userId="S::ommunoz@findeter.gov.co::876d8df6-fd60-42e2-ba65-9d22fde90de5" providerId="AD" clId="Web-{FB6F224F-5EE9-758E-39A6-793DA017A48E}" dt="2023-02-21T21:06:57.171" v="1"/>
        <pc:sldMkLst>
          <pc:docMk/>
          <pc:sldMk cId="2688490986" sldId="601"/>
        </pc:sldMkLst>
      </pc:sldChg>
      <pc:sldChg chg="del">
        <pc:chgData name="OLGA MARIA MUÑOZ MUÑOZ" userId="S::ommunoz@findeter.gov.co::876d8df6-fd60-42e2-ba65-9d22fde90de5" providerId="AD" clId="Web-{FB6F224F-5EE9-758E-39A6-793DA017A48E}" dt="2023-02-21T21:06:55.874" v="0"/>
        <pc:sldMkLst>
          <pc:docMk/>
          <pc:sldMk cId="3639521988" sldId="602"/>
        </pc:sldMkLst>
      </pc:sldChg>
      <pc:sldChg chg="add">
        <pc:chgData name="OLGA MARIA MUÑOZ MUÑOZ" userId="S::ommunoz@findeter.gov.co::876d8df6-fd60-42e2-ba65-9d22fde90de5" providerId="AD" clId="Web-{FB6F224F-5EE9-758E-39A6-793DA017A48E}" dt="2023-02-21T21:07:30.906" v="13"/>
        <pc:sldMkLst>
          <pc:docMk/>
          <pc:sldMk cId="65975009" sldId="604"/>
        </pc:sldMkLst>
      </pc:sldChg>
      <pc:sldChg chg="add">
        <pc:chgData name="OLGA MARIA MUÑOZ MUÑOZ" userId="S::ommunoz@findeter.gov.co::876d8df6-fd60-42e2-ba65-9d22fde90de5" providerId="AD" clId="Web-{FB6F224F-5EE9-758E-39A6-793DA017A48E}" dt="2023-02-21T21:07:31.016" v="14"/>
        <pc:sldMkLst>
          <pc:docMk/>
          <pc:sldMk cId="2384480510" sldId="605"/>
        </pc:sldMkLst>
      </pc:sldChg>
      <pc:sldChg chg="add">
        <pc:chgData name="OLGA MARIA MUÑOZ MUÑOZ" userId="S::ommunoz@findeter.gov.co::876d8df6-fd60-42e2-ba65-9d22fde90de5" providerId="AD" clId="Web-{FB6F224F-5EE9-758E-39A6-793DA017A48E}" dt="2023-02-21T21:07:31.078" v="15"/>
        <pc:sldMkLst>
          <pc:docMk/>
          <pc:sldMk cId="1651823296" sldId="606"/>
        </pc:sldMkLst>
      </pc:sldChg>
      <pc:sldChg chg="add">
        <pc:chgData name="OLGA MARIA MUÑOZ MUÑOZ" userId="S::ommunoz@findeter.gov.co::876d8df6-fd60-42e2-ba65-9d22fde90de5" providerId="AD" clId="Web-{FB6F224F-5EE9-758E-39A6-793DA017A48E}" dt="2023-02-21T21:07:31.172" v="16"/>
        <pc:sldMkLst>
          <pc:docMk/>
          <pc:sldMk cId="4270999543" sldId="607"/>
        </pc:sldMkLst>
      </pc:sldChg>
      <pc:sldChg chg="add">
        <pc:chgData name="OLGA MARIA MUÑOZ MUÑOZ" userId="S::ommunoz@findeter.gov.co::876d8df6-fd60-42e2-ba65-9d22fde90de5" providerId="AD" clId="Web-{FB6F224F-5EE9-758E-39A6-793DA017A48E}" dt="2023-02-21T21:07:31.266" v="17"/>
        <pc:sldMkLst>
          <pc:docMk/>
          <pc:sldMk cId="1636211544" sldId="608"/>
        </pc:sldMkLst>
      </pc:sldChg>
      <pc:sldChg chg="add">
        <pc:chgData name="OLGA MARIA MUÑOZ MUÑOZ" userId="S::ommunoz@findeter.gov.co::876d8df6-fd60-42e2-ba65-9d22fde90de5" providerId="AD" clId="Web-{FB6F224F-5EE9-758E-39A6-793DA017A48E}" dt="2023-02-21T21:07:31.359" v="18"/>
        <pc:sldMkLst>
          <pc:docMk/>
          <pc:sldMk cId="3831688075" sldId="609"/>
        </pc:sldMkLst>
      </pc:sldChg>
      <pc:sldChg chg="add">
        <pc:chgData name="OLGA MARIA MUÑOZ MUÑOZ" userId="S::ommunoz@findeter.gov.co::876d8df6-fd60-42e2-ba65-9d22fde90de5" providerId="AD" clId="Web-{FB6F224F-5EE9-758E-39A6-793DA017A48E}" dt="2023-02-21T21:07:31.438" v="19"/>
        <pc:sldMkLst>
          <pc:docMk/>
          <pc:sldMk cId="3461642355" sldId="610"/>
        </pc:sldMkLst>
      </pc:sldChg>
      <pc:sldChg chg="add">
        <pc:chgData name="OLGA MARIA MUÑOZ MUÑOZ" userId="S::ommunoz@findeter.gov.co::876d8df6-fd60-42e2-ba65-9d22fde90de5" providerId="AD" clId="Web-{FB6F224F-5EE9-758E-39A6-793DA017A48E}" dt="2023-02-21T21:07:31.531" v="20"/>
        <pc:sldMkLst>
          <pc:docMk/>
          <pc:sldMk cId="3460101894" sldId="611"/>
        </pc:sldMkLst>
      </pc:sldChg>
      <pc:sldChg chg="add">
        <pc:chgData name="OLGA MARIA MUÑOZ MUÑOZ" userId="S::ommunoz@findeter.gov.co::876d8df6-fd60-42e2-ba65-9d22fde90de5" providerId="AD" clId="Web-{FB6F224F-5EE9-758E-39A6-793DA017A48E}" dt="2023-02-21T21:07:31.610" v="21"/>
        <pc:sldMkLst>
          <pc:docMk/>
          <pc:sldMk cId="3052080966" sldId="612"/>
        </pc:sldMkLst>
      </pc:sldChg>
      <pc:sldChg chg="add">
        <pc:chgData name="OLGA MARIA MUÑOZ MUÑOZ" userId="S::ommunoz@findeter.gov.co::876d8df6-fd60-42e2-ba65-9d22fde90de5" providerId="AD" clId="Web-{FB6F224F-5EE9-758E-39A6-793DA017A48E}" dt="2023-02-21T21:07:31.688" v="22"/>
        <pc:sldMkLst>
          <pc:docMk/>
          <pc:sldMk cId="175929193" sldId="613"/>
        </pc:sldMkLst>
      </pc:sldChg>
      <pc:sldChg chg="add">
        <pc:chgData name="OLGA MARIA MUÑOZ MUÑOZ" userId="S::ommunoz@findeter.gov.co::876d8df6-fd60-42e2-ba65-9d22fde90de5" providerId="AD" clId="Web-{FB6F224F-5EE9-758E-39A6-793DA017A48E}" dt="2023-02-21T21:07:31.766" v="23"/>
        <pc:sldMkLst>
          <pc:docMk/>
          <pc:sldMk cId="2392083424" sldId="614"/>
        </pc:sldMkLst>
      </pc:sldChg>
      <pc:sldChg chg="add">
        <pc:chgData name="OLGA MARIA MUÑOZ MUÑOZ" userId="S::ommunoz@findeter.gov.co::876d8df6-fd60-42e2-ba65-9d22fde90de5" providerId="AD" clId="Web-{FB6F224F-5EE9-758E-39A6-793DA017A48E}" dt="2023-02-21T21:07:31.860" v="24"/>
        <pc:sldMkLst>
          <pc:docMk/>
          <pc:sldMk cId="2479158845" sldId="615"/>
        </pc:sldMkLst>
      </pc:sldChg>
      <pc:sldChg chg="add">
        <pc:chgData name="OLGA MARIA MUÑOZ MUÑOZ" userId="S::ommunoz@findeter.gov.co::876d8df6-fd60-42e2-ba65-9d22fde90de5" providerId="AD" clId="Web-{FB6F224F-5EE9-758E-39A6-793DA017A48E}" dt="2023-02-21T21:07:31.953" v="25"/>
        <pc:sldMkLst>
          <pc:docMk/>
          <pc:sldMk cId="3511099125" sldId="616"/>
        </pc:sldMkLst>
      </pc:sldChg>
      <pc:sldChg chg="add">
        <pc:chgData name="OLGA MARIA MUÑOZ MUÑOZ" userId="S::ommunoz@findeter.gov.co::876d8df6-fd60-42e2-ba65-9d22fde90de5" providerId="AD" clId="Web-{FB6F224F-5EE9-758E-39A6-793DA017A48E}" dt="2023-02-21T21:07:32.031" v="26"/>
        <pc:sldMkLst>
          <pc:docMk/>
          <pc:sldMk cId="4155732365" sldId="617"/>
        </pc:sldMkLst>
      </pc:sldChg>
      <pc:sldChg chg="add">
        <pc:chgData name="OLGA MARIA MUÑOZ MUÑOZ" userId="S::ommunoz@findeter.gov.co::876d8df6-fd60-42e2-ba65-9d22fde90de5" providerId="AD" clId="Web-{FB6F224F-5EE9-758E-39A6-793DA017A48E}" dt="2023-02-21T21:07:32.110" v="27"/>
        <pc:sldMkLst>
          <pc:docMk/>
          <pc:sldMk cId="2435229320" sldId="618"/>
        </pc:sldMkLst>
      </pc:sldChg>
      <pc:sldChg chg="add">
        <pc:chgData name="OLGA MARIA MUÑOZ MUÑOZ" userId="S::ommunoz@findeter.gov.co::876d8df6-fd60-42e2-ba65-9d22fde90de5" providerId="AD" clId="Web-{FB6F224F-5EE9-758E-39A6-793DA017A48E}" dt="2023-02-21T21:07:32.203" v="28"/>
        <pc:sldMkLst>
          <pc:docMk/>
          <pc:sldMk cId="2645105288" sldId="619"/>
        </pc:sldMkLst>
      </pc:sldChg>
      <pc:sldChg chg="add">
        <pc:chgData name="OLGA MARIA MUÑOZ MUÑOZ" userId="S::ommunoz@findeter.gov.co::876d8df6-fd60-42e2-ba65-9d22fde90de5" providerId="AD" clId="Web-{FB6F224F-5EE9-758E-39A6-793DA017A48E}" dt="2023-02-21T21:07:32.344" v="29"/>
        <pc:sldMkLst>
          <pc:docMk/>
          <pc:sldMk cId="2133011074" sldId="620"/>
        </pc:sldMkLst>
      </pc:sldChg>
    </pc:docChg>
  </pc:docChgLst>
  <pc:docChgLst>
    <pc:chgData name="MARIA CAMILA GOMEZ RUBIANO" userId="2a6b53d5-5fe5-4cbf-a964-9d9c98273e20" providerId="ADAL" clId="{59CF48A1-AB7D-4D56-BE70-39659FC0544E}"/>
    <pc:docChg chg="undo custSel modSld">
      <pc:chgData name="MARIA CAMILA GOMEZ RUBIANO" userId="2a6b53d5-5fe5-4cbf-a964-9d9c98273e20" providerId="ADAL" clId="{59CF48A1-AB7D-4D56-BE70-39659FC0544E}" dt="2023-04-12T04:38:36.167" v="223" actId="1076"/>
      <pc:docMkLst>
        <pc:docMk/>
      </pc:docMkLst>
      <pc:sldChg chg="modSp mod">
        <pc:chgData name="MARIA CAMILA GOMEZ RUBIANO" userId="2a6b53d5-5fe5-4cbf-a964-9d9c98273e20" providerId="ADAL" clId="{59CF48A1-AB7D-4D56-BE70-39659FC0544E}" dt="2023-04-12T04:38:36.167" v="223" actId="1076"/>
        <pc:sldMkLst>
          <pc:docMk/>
          <pc:sldMk cId="1700035601" sldId="329"/>
        </pc:sldMkLst>
        <pc:spChg chg="mod">
          <ac:chgData name="MARIA CAMILA GOMEZ RUBIANO" userId="2a6b53d5-5fe5-4cbf-a964-9d9c98273e20" providerId="ADAL" clId="{59CF48A1-AB7D-4D56-BE70-39659FC0544E}" dt="2023-04-12T04:38:36.167" v="223" actId="1076"/>
          <ac:spMkLst>
            <pc:docMk/>
            <pc:sldMk cId="1700035601" sldId="329"/>
            <ac:spMk id="20" creationId="{78009094-0AC6-ACC5-540E-6FB4D2756D11}"/>
          </ac:spMkLst>
        </pc:spChg>
      </pc:sldChg>
    </pc:docChg>
  </pc:docChgLst>
  <pc:docChgLst>
    <pc:chgData name="GUILLERMO ALBERTO ARCILA DIAZ" userId="S::gaarcila@findeter.gov.co::194c9435-ff24-4808-b9d2-bb433046ee4c" providerId="AD" clId="Web-{C2760BE8-A0BD-C6C6-0C01-F3F06BB1E15E}"/>
    <pc:docChg chg="addSld modSld modSection">
      <pc:chgData name="GUILLERMO ALBERTO ARCILA DIAZ" userId="S::gaarcila@findeter.gov.co::194c9435-ff24-4808-b9d2-bb433046ee4c" providerId="AD" clId="Web-{C2760BE8-A0BD-C6C6-0C01-F3F06BB1E15E}" dt="2023-03-28T22:06:26.416" v="660" actId="1076"/>
      <pc:docMkLst>
        <pc:docMk/>
      </pc:docMkLst>
      <pc:sldChg chg="addSp delSp modSp">
        <pc:chgData name="GUILLERMO ALBERTO ARCILA DIAZ" userId="S::gaarcila@findeter.gov.co::194c9435-ff24-4808-b9d2-bb433046ee4c" providerId="AD" clId="Web-{C2760BE8-A0BD-C6C6-0C01-F3F06BB1E15E}" dt="2023-03-28T22:00:58.315" v="607" actId="1076"/>
        <pc:sldMkLst>
          <pc:docMk/>
          <pc:sldMk cId="2256417948" sldId="583"/>
        </pc:sldMkLst>
        <pc:spChg chg="mod">
          <ac:chgData name="GUILLERMO ALBERTO ARCILA DIAZ" userId="S::gaarcila@findeter.gov.co::194c9435-ff24-4808-b9d2-bb433046ee4c" providerId="AD" clId="Web-{C2760BE8-A0BD-C6C6-0C01-F3F06BB1E15E}" dt="2023-03-28T22:00:46.612" v="601" actId="14100"/>
          <ac:spMkLst>
            <pc:docMk/>
            <pc:sldMk cId="2256417948" sldId="583"/>
            <ac:spMk id="6" creationId="{2B0A0883-6C58-460A-A04D-16B66FDB5630}"/>
          </ac:spMkLst>
        </pc:spChg>
        <pc:spChg chg="mod">
          <ac:chgData name="GUILLERMO ALBERTO ARCILA DIAZ" userId="S::gaarcila@findeter.gov.co::194c9435-ff24-4808-b9d2-bb433046ee4c" providerId="AD" clId="Web-{C2760BE8-A0BD-C6C6-0C01-F3F06BB1E15E}" dt="2023-03-28T21:58:22.265" v="592"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C2760BE8-A0BD-C6C6-0C01-F3F06BB1E15E}" dt="2023-03-28T21:45:04.372" v="7"/>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C2760BE8-A0BD-C6C6-0C01-F3F06BB1E15E}" dt="2023-03-28T21:58:25.577" v="593"/>
          <ac:picMkLst>
            <pc:docMk/>
            <pc:sldMk cId="2256417948" sldId="583"/>
            <ac:picMk id="8" creationId="{BC34C3E1-2F70-968F-0154-9D93715759EE}"/>
          </ac:picMkLst>
        </pc:picChg>
        <pc:picChg chg="add mod">
          <ac:chgData name="GUILLERMO ALBERTO ARCILA DIAZ" userId="S::gaarcila@findeter.gov.co::194c9435-ff24-4808-b9d2-bb433046ee4c" providerId="AD" clId="Web-{C2760BE8-A0BD-C6C6-0C01-F3F06BB1E15E}" dt="2023-03-28T22:00:48.549" v="602" actId="1076"/>
          <ac:picMkLst>
            <pc:docMk/>
            <pc:sldMk cId="2256417948" sldId="583"/>
            <ac:picMk id="9" creationId="{98779BF0-618D-B799-56CA-0D3816C9B7DC}"/>
          </ac:picMkLst>
        </pc:picChg>
        <pc:picChg chg="add mod">
          <ac:chgData name="GUILLERMO ALBERTO ARCILA DIAZ" userId="S::gaarcila@findeter.gov.co::194c9435-ff24-4808-b9d2-bb433046ee4c" providerId="AD" clId="Web-{C2760BE8-A0BD-C6C6-0C01-F3F06BB1E15E}" dt="2023-03-28T22:00:58.315" v="607" actId="1076"/>
          <ac:picMkLst>
            <pc:docMk/>
            <pc:sldMk cId="2256417948" sldId="583"/>
            <ac:picMk id="10" creationId="{427E9153-536D-1FF1-AF4F-A89504899A5C}"/>
          </ac:picMkLst>
        </pc:picChg>
        <pc:picChg chg="del">
          <ac:chgData name="GUILLERMO ALBERTO ARCILA DIAZ" userId="S::gaarcila@findeter.gov.co::194c9435-ff24-4808-b9d2-bb433046ee4c" providerId="AD" clId="Web-{C2760BE8-A0BD-C6C6-0C01-F3F06BB1E15E}" dt="2023-03-28T21:58:26.484" v="594"/>
          <ac:picMkLst>
            <pc:docMk/>
            <pc:sldMk cId="2256417948" sldId="583"/>
            <ac:picMk id="11" creationId="{DBC6B385-4409-B166-B48B-F9F2B7032E91}"/>
          </ac:picMkLst>
        </pc:picChg>
        <pc:picChg chg="del">
          <ac:chgData name="GUILLERMO ALBERTO ARCILA DIAZ" userId="S::gaarcila@findeter.gov.co::194c9435-ff24-4808-b9d2-bb433046ee4c" providerId="AD" clId="Web-{C2760BE8-A0BD-C6C6-0C01-F3F06BB1E15E}" dt="2023-03-28T22:00:43.112" v="600"/>
          <ac:picMkLst>
            <pc:docMk/>
            <pc:sldMk cId="2256417948" sldId="583"/>
            <ac:picMk id="19" creationId="{3554227A-8E03-7283-43A9-FE7A22567295}"/>
          </ac:picMkLst>
        </pc:picChg>
      </pc:sldChg>
      <pc:sldChg chg="modSp">
        <pc:chgData name="GUILLERMO ALBERTO ARCILA DIAZ" userId="S::gaarcila@findeter.gov.co::194c9435-ff24-4808-b9d2-bb433046ee4c" providerId="AD" clId="Web-{C2760BE8-A0BD-C6C6-0C01-F3F06BB1E15E}" dt="2023-03-28T21:48:55.065" v="43" actId="20577"/>
        <pc:sldMkLst>
          <pc:docMk/>
          <pc:sldMk cId="108402656" sldId="584"/>
        </pc:sldMkLst>
        <pc:spChg chg="mod">
          <ac:chgData name="GUILLERMO ALBERTO ARCILA DIAZ" userId="S::gaarcila@findeter.gov.co::194c9435-ff24-4808-b9d2-bb433046ee4c" providerId="AD" clId="Web-{C2760BE8-A0BD-C6C6-0C01-F3F06BB1E15E}" dt="2023-03-28T21:48:55.065" v="4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C2760BE8-A0BD-C6C6-0C01-F3F06BB1E15E}" dt="2023-03-28T21:44:33.668" v="1"/>
          <ac:graphicFrameMkLst>
            <pc:docMk/>
            <pc:sldMk cId="108402656" sldId="584"/>
            <ac:graphicFrameMk id="3" creationId="{92C7AD75-98F7-4256-B0FE-BD624CCF5A55}"/>
          </ac:graphicFrameMkLst>
        </pc:graphicFrameChg>
      </pc:sldChg>
      <pc:sldChg chg="addSp delSp modSp add replId">
        <pc:chgData name="GUILLERMO ALBERTO ARCILA DIAZ" userId="S::gaarcila@findeter.gov.co::194c9435-ff24-4808-b9d2-bb433046ee4c" providerId="AD" clId="Web-{C2760BE8-A0BD-C6C6-0C01-F3F06BB1E15E}" dt="2023-03-28T22:06:26.416" v="660" actId="1076"/>
        <pc:sldMkLst>
          <pc:docMk/>
          <pc:sldMk cId="1307455050" sldId="691"/>
        </pc:sldMkLst>
        <pc:spChg chg="mod">
          <ac:chgData name="GUILLERMO ALBERTO ARCILA DIAZ" userId="S::gaarcila@findeter.gov.co::194c9435-ff24-4808-b9d2-bb433046ee4c" providerId="AD" clId="Web-{C2760BE8-A0BD-C6C6-0C01-F3F06BB1E15E}" dt="2023-03-28T22:01:27.347" v="615" actId="14100"/>
          <ac:spMkLst>
            <pc:docMk/>
            <pc:sldMk cId="1307455050" sldId="691"/>
            <ac:spMk id="3" creationId="{87F98094-C504-49A9-8EAB-013CDE13E406}"/>
          </ac:spMkLst>
        </pc:spChg>
        <pc:spChg chg="del">
          <ac:chgData name="GUILLERMO ALBERTO ARCILA DIAZ" userId="S::gaarcila@findeter.gov.co::194c9435-ff24-4808-b9d2-bb433046ee4c" providerId="AD" clId="Web-{C2760BE8-A0BD-C6C6-0C01-F3F06BB1E15E}" dt="2023-03-28T22:01:23.378" v="614"/>
          <ac:spMkLst>
            <pc:docMk/>
            <pc:sldMk cId="1307455050" sldId="691"/>
            <ac:spMk id="6" creationId="{2B0A0883-6C58-460A-A04D-16B66FDB5630}"/>
          </ac:spMkLst>
        </pc:spChg>
        <pc:spChg chg="del">
          <ac:chgData name="GUILLERMO ALBERTO ARCILA DIAZ" userId="S::gaarcila@findeter.gov.co::194c9435-ff24-4808-b9d2-bb433046ee4c" providerId="AD" clId="Web-{C2760BE8-A0BD-C6C6-0C01-F3F06BB1E15E}" dt="2023-03-28T22:01:15.894" v="611"/>
          <ac:spMkLst>
            <pc:docMk/>
            <pc:sldMk cId="1307455050" sldId="691"/>
            <ac:spMk id="7" creationId="{534C4835-3456-4AE0-84F9-22DA92A21802}"/>
          </ac:spMkLst>
        </pc:spChg>
        <pc:graphicFrameChg chg="del">
          <ac:chgData name="GUILLERMO ALBERTO ARCILA DIAZ" userId="S::gaarcila@findeter.gov.co::194c9435-ff24-4808-b9d2-bb433046ee4c" providerId="AD" clId="Web-{C2760BE8-A0BD-C6C6-0C01-F3F06BB1E15E}" dt="2023-03-28T22:01:17.956" v="612"/>
          <ac:graphicFrameMkLst>
            <pc:docMk/>
            <pc:sldMk cId="1307455050" sldId="691"/>
            <ac:graphicFrameMk id="2" creationId="{074C5585-45CC-4FF1-92A0-65B82725F749}"/>
          </ac:graphicFrameMkLst>
        </pc:graphicFrameChg>
        <pc:picChg chg="add mod">
          <ac:chgData name="GUILLERMO ALBERTO ARCILA DIAZ" userId="S::gaarcila@findeter.gov.co::194c9435-ff24-4808-b9d2-bb433046ee4c" providerId="AD" clId="Web-{C2760BE8-A0BD-C6C6-0C01-F3F06BB1E15E}" dt="2023-03-28T22:06:26.307" v="657" actId="1076"/>
          <ac:picMkLst>
            <pc:docMk/>
            <pc:sldMk cId="1307455050" sldId="691"/>
            <ac:picMk id="8" creationId="{77DCB1C5-A369-C5F8-EA15-AEE6240F0EF5}"/>
          </ac:picMkLst>
        </pc:picChg>
        <pc:picChg chg="del">
          <ac:chgData name="GUILLERMO ALBERTO ARCILA DIAZ" userId="S::gaarcila@findeter.gov.co::194c9435-ff24-4808-b9d2-bb433046ee4c" providerId="AD" clId="Web-{C2760BE8-A0BD-C6C6-0C01-F3F06BB1E15E}" dt="2023-03-28T22:01:12.628" v="609"/>
          <ac:picMkLst>
            <pc:docMk/>
            <pc:sldMk cId="1307455050" sldId="691"/>
            <ac:picMk id="9" creationId="{98779BF0-618D-B799-56CA-0D3816C9B7DC}"/>
          </ac:picMkLst>
        </pc:picChg>
        <pc:picChg chg="del">
          <ac:chgData name="GUILLERMO ALBERTO ARCILA DIAZ" userId="S::gaarcila@findeter.gov.co::194c9435-ff24-4808-b9d2-bb433046ee4c" providerId="AD" clId="Web-{C2760BE8-A0BD-C6C6-0C01-F3F06BB1E15E}" dt="2023-03-28T22:01:13.441" v="610"/>
          <ac:picMkLst>
            <pc:docMk/>
            <pc:sldMk cId="1307455050" sldId="691"/>
            <ac:picMk id="10" creationId="{427E9153-536D-1FF1-AF4F-A89504899A5C}"/>
          </ac:picMkLst>
        </pc:picChg>
        <pc:picChg chg="add del mod">
          <ac:chgData name="GUILLERMO ALBERTO ARCILA DIAZ" userId="S::gaarcila@findeter.gov.co::194c9435-ff24-4808-b9d2-bb433046ee4c" providerId="AD" clId="Web-{C2760BE8-A0BD-C6C6-0C01-F3F06BB1E15E}" dt="2023-03-28T22:03:26.428" v="627"/>
          <ac:picMkLst>
            <pc:docMk/>
            <pc:sldMk cId="1307455050" sldId="691"/>
            <ac:picMk id="11" creationId="{C771C17E-CBC8-42BF-012C-7FC2B81BACCF}"/>
          </ac:picMkLst>
        </pc:picChg>
        <pc:picChg chg="add mod">
          <ac:chgData name="GUILLERMO ALBERTO ARCILA DIAZ" userId="S::gaarcila@findeter.gov.co::194c9435-ff24-4808-b9d2-bb433046ee4c" providerId="AD" clId="Web-{C2760BE8-A0BD-C6C6-0C01-F3F06BB1E15E}" dt="2023-03-28T22:06:26.354" v="658" actId="1076"/>
          <ac:picMkLst>
            <pc:docMk/>
            <pc:sldMk cId="1307455050" sldId="691"/>
            <ac:picMk id="12" creationId="{1D4F3A5D-8CA0-B7B5-43AB-53715F956FC6}"/>
          </ac:picMkLst>
        </pc:picChg>
        <pc:picChg chg="add mod modCrop">
          <ac:chgData name="GUILLERMO ALBERTO ARCILA DIAZ" userId="S::gaarcila@findeter.gov.co::194c9435-ff24-4808-b9d2-bb433046ee4c" providerId="AD" clId="Web-{C2760BE8-A0BD-C6C6-0C01-F3F06BB1E15E}" dt="2023-03-28T22:06:26.385" v="659" actId="1076"/>
          <ac:picMkLst>
            <pc:docMk/>
            <pc:sldMk cId="1307455050" sldId="691"/>
            <ac:picMk id="13" creationId="{4735C33C-9DA1-40EA-763A-C214263DBC0E}"/>
          </ac:picMkLst>
        </pc:picChg>
        <pc:picChg chg="add mod modCrop">
          <ac:chgData name="GUILLERMO ALBERTO ARCILA DIAZ" userId="S::gaarcila@findeter.gov.co::194c9435-ff24-4808-b9d2-bb433046ee4c" providerId="AD" clId="Web-{C2760BE8-A0BD-C6C6-0C01-F3F06BB1E15E}" dt="2023-03-28T22:06:26.416" v="660" actId="1076"/>
          <ac:picMkLst>
            <pc:docMk/>
            <pc:sldMk cId="1307455050" sldId="691"/>
            <ac:picMk id="14" creationId="{030E50DC-5C8E-1786-7325-8E3FED7115F6}"/>
          </ac:picMkLst>
        </pc:picChg>
      </pc:sldChg>
    </pc:docChg>
  </pc:docChgLst>
  <pc:docChgLst>
    <pc:chgData name="YERSON ARIAS RIVERA" userId="53f716da-bdfb-4156-86cd-f5d50ede033a" providerId="ADAL" clId="{4F722891-0D9B-482C-A310-FBA899A71137}"/>
    <pc:docChg chg="modSld">
      <pc:chgData name="YERSON ARIAS RIVERA" userId="53f716da-bdfb-4156-86cd-f5d50ede033a" providerId="ADAL" clId="{4F722891-0D9B-482C-A310-FBA899A71137}" dt="2023-03-07T20:10:08.112" v="12" actId="20577"/>
      <pc:docMkLst>
        <pc:docMk/>
      </pc:docMkLst>
      <pc:sldChg chg="modSp mod">
        <pc:chgData name="YERSON ARIAS RIVERA" userId="53f716da-bdfb-4156-86cd-f5d50ede033a" providerId="ADAL" clId="{4F722891-0D9B-482C-A310-FBA899A71137}" dt="2023-03-07T20:10:08.112" v="12" actId="20577"/>
        <pc:sldMkLst>
          <pc:docMk/>
          <pc:sldMk cId="3280053705" sldId="359"/>
        </pc:sldMkLst>
        <pc:spChg chg="mod">
          <ac:chgData name="YERSON ARIAS RIVERA" userId="53f716da-bdfb-4156-86cd-f5d50ede033a" providerId="ADAL" clId="{4F722891-0D9B-482C-A310-FBA899A71137}" dt="2023-03-07T20:10:08.112" v="12" actId="20577"/>
          <ac:spMkLst>
            <pc:docMk/>
            <pc:sldMk cId="3280053705" sldId="359"/>
            <ac:spMk id="5" creationId="{5CBB1A53-EB72-4CE6-BA32-41088A885838}"/>
          </ac:spMkLst>
        </pc:spChg>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YERSON ARIAS RIVERA" userId="53f716da-bdfb-4156-86cd-f5d50ede033a" providerId="ADAL" clId="{25CB63CE-0801-4C32-8177-A44E94B72747}"/>
    <pc:docChg chg="undo custSel modSld">
      <pc:chgData name="YERSON ARIAS RIVERA" userId="53f716da-bdfb-4156-86cd-f5d50ede033a" providerId="ADAL" clId="{25CB63CE-0801-4C32-8177-A44E94B72747}" dt="2023-02-21T21:12:45.310" v="12" actId="113"/>
      <pc:docMkLst>
        <pc:docMk/>
      </pc:docMkLst>
      <pc:sldChg chg="modSp mod">
        <pc:chgData name="YERSON ARIAS RIVERA" userId="53f716da-bdfb-4156-86cd-f5d50ede033a" providerId="ADAL" clId="{25CB63CE-0801-4C32-8177-A44E94B72747}" dt="2023-02-21T21:12:45.310" v="12" actId="113"/>
        <pc:sldMkLst>
          <pc:docMk/>
          <pc:sldMk cId="3280053705" sldId="359"/>
        </pc:sldMkLst>
        <pc:spChg chg="mod">
          <ac:chgData name="YERSON ARIAS RIVERA" userId="53f716da-bdfb-4156-86cd-f5d50ede033a" providerId="ADAL" clId="{25CB63CE-0801-4C32-8177-A44E94B72747}" dt="2023-02-21T21:12:45.310" v="12" actId="113"/>
          <ac:spMkLst>
            <pc:docMk/>
            <pc:sldMk cId="3280053705" sldId="359"/>
            <ac:spMk id="5" creationId="{5CBB1A53-EB72-4CE6-BA32-41088A885838}"/>
          </ac:spMkLst>
        </pc:spChg>
      </pc:sldChg>
    </pc:docChg>
  </pc:docChgLst>
  <pc:docChgLst>
    <pc:chgData name="GIOVANNY ANDRES VANEGAS PRADA" userId="S::gavanegas@findeter.gov.co::d4c91164-3e3f-4c02-8924-6bb3c5d6b2ff" providerId="AD" clId="Web-{F6D4F858-C424-59DF-4AAF-1CF7843CC951}"/>
    <pc:docChg chg="addSld delSld modSld modSection">
      <pc:chgData name="GIOVANNY ANDRES VANEGAS PRADA" userId="S::gavanegas@findeter.gov.co::d4c91164-3e3f-4c02-8924-6bb3c5d6b2ff" providerId="AD" clId="Web-{F6D4F858-C424-59DF-4AAF-1CF7843CC951}" dt="2023-02-22T02:04:17.613" v="13"/>
      <pc:docMkLst>
        <pc:docMk/>
      </pc:docMkLst>
      <pc:sldChg chg="del">
        <pc:chgData name="GIOVANNY ANDRES VANEGAS PRADA" userId="S::gavanegas@findeter.gov.co::d4c91164-3e3f-4c02-8924-6bb3c5d6b2ff" providerId="AD" clId="Web-{F6D4F858-C424-59DF-4AAF-1CF7843CC951}" dt="2023-02-22T02:04:17.613" v="13"/>
        <pc:sldMkLst>
          <pc:docMk/>
          <pc:sldMk cId="4227815977" sldId="589"/>
        </pc:sldMkLst>
      </pc:sldChg>
      <pc:sldChg chg="del">
        <pc:chgData name="GIOVANNY ANDRES VANEGAS PRADA" userId="S::gavanegas@findeter.gov.co::d4c91164-3e3f-4c02-8924-6bb3c5d6b2ff" providerId="AD" clId="Web-{F6D4F858-C424-59DF-4AAF-1CF7843CC951}" dt="2023-02-22T02:03:36.425" v="1"/>
        <pc:sldMkLst>
          <pc:docMk/>
          <pc:sldMk cId="3679275997" sldId="603"/>
        </pc:sldMkLst>
      </pc:sldChg>
      <pc:sldChg chg="modSp add">
        <pc:chgData name="GIOVANNY ANDRES VANEGAS PRADA" userId="S::gavanegas@findeter.gov.co::d4c91164-3e3f-4c02-8924-6bb3c5d6b2ff" providerId="AD" clId="Web-{F6D4F858-C424-59DF-4AAF-1CF7843CC951}" dt="2023-02-22T02:04:15.832" v="12" actId="20577"/>
        <pc:sldMkLst>
          <pc:docMk/>
          <pc:sldMk cId="1776371570" sldId="621"/>
        </pc:sldMkLst>
        <pc:spChg chg="mod">
          <ac:chgData name="GIOVANNY ANDRES VANEGAS PRADA" userId="S::gavanegas@findeter.gov.co::d4c91164-3e3f-4c02-8924-6bb3c5d6b2ff" providerId="AD" clId="Web-{F6D4F858-C424-59DF-4AAF-1CF7843CC951}" dt="2023-02-22T02:04:15.832" v="12" actId="20577"/>
          <ac:spMkLst>
            <pc:docMk/>
            <pc:sldMk cId="1776371570" sldId="621"/>
            <ac:spMk id="9" creationId="{EF2A659F-CC4A-B9DA-CCEE-F71197642F63}"/>
          </ac:spMkLst>
        </pc:spChg>
        <pc:graphicFrameChg chg="mod modGraphic">
          <ac:chgData name="GIOVANNY ANDRES VANEGAS PRADA" userId="S::gavanegas@findeter.gov.co::d4c91164-3e3f-4c02-8924-6bb3c5d6b2ff" providerId="AD" clId="Web-{F6D4F858-C424-59DF-4AAF-1CF7843CC951}" dt="2023-02-22T02:03:44.894" v="5"/>
          <ac:graphicFrameMkLst>
            <pc:docMk/>
            <pc:sldMk cId="1776371570" sldId="621"/>
            <ac:graphicFrameMk id="2" creationId="{BAA8CB3D-4E6B-E9F3-F98F-812720B5D907}"/>
          </ac:graphicFrameMkLst>
        </pc:graphicFrameChg>
      </pc:sldChg>
    </pc:docChg>
  </pc:docChgLst>
  <pc:docChgLst>
    <pc:chgData name="MARIA ALEJANDRA RODRIGUEZ VILLAREAL" userId="18866f0e-0fca-4ebe-91fb-97353587e1c9" providerId="ADAL" clId="{DDD3D9FF-8BB7-4167-8ADF-0425DF041288}"/>
    <pc:docChg chg="custSel modSld">
      <pc:chgData name="MARIA ALEJANDRA RODRIGUEZ VILLAREAL" userId="18866f0e-0fca-4ebe-91fb-97353587e1c9" providerId="ADAL" clId="{DDD3D9FF-8BB7-4167-8ADF-0425DF041288}" dt="2023-02-15T01:53:55.916" v="626" actId="113"/>
      <pc:docMkLst>
        <pc:docMk/>
      </pc:docMkLst>
      <pc:sldChg chg="addSp delSp modSp mod">
        <pc:chgData name="MARIA ALEJANDRA RODRIGUEZ VILLAREAL" userId="18866f0e-0fca-4ebe-91fb-97353587e1c9" providerId="ADAL" clId="{DDD3D9FF-8BB7-4167-8ADF-0425DF041288}" dt="2023-02-15T01:51:41.530" v="333" actId="1076"/>
        <pc:sldMkLst>
          <pc:docMk/>
          <pc:sldMk cId="4280517110" sldId="510"/>
        </pc:sldMkLst>
        <pc:spChg chg="add mod">
          <ac:chgData name="MARIA ALEJANDRA RODRIGUEZ VILLAREAL" userId="18866f0e-0fca-4ebe-91fb-97353587e1c9" providerId="ADAL" clId="{DDD3D9FF-8BB7-4167-8ADF-0425DF041288}" dt="2023-02-15T01:48:07.795" v="320" actId="20577"/>
          <ac:spMkLst>
            <pc:docMk/>
            <pc:sldMk cId="4280517110" sldId="510"/>
            <ac:spMk id="9" creationId="{4CAAABBB-8A93-4007-9C2E-B929A7EDEE4A}"/>
          </ac:spMkLst>
        </pc:spChg>
        <pc:spChg chg="mod">
          <ac:chgData name="MARIA ALEJANDRA RODRIGUEZ VILLAREAL" userId="18866f0e-0fca-4ebe-91fb-97353587e1c9" providerId="ADAL" clId="{DDD3D9FF-8BB7-4167-8ADF-0425DF041288}" dt="2023-02-15T01:46:51.013" v="269" actId="20577"/>
          <ac:spMkLst>
            <pc:docMk/>
            <pc:sldMk cId="4280517110" sldId="510"/>
            <ac:spMk id="16" creationId="{61BB126E-430E-482F-81FB-CDF28713A8DB}"/>
          </ac:spMkLst>
        </pc:spChg>
        <pc:spChg chg="del mod">
          <ac:chgData name="MARIA ALEJANDRA RODRIGUEZ VILLAREAL" userId="18866f0e-0fca-4ebe-91fb-97353587e1c9" providerId="ADAL" clId="{DDD3D9FF-8BB7-4167-8ADF-0425DF041288}" dt="2023-02-15T01:46:52.431" v="271"/>
          <ac:spMkLst>
            <pc:docMk/>
            <pc:sldMk cId="4280517110" sldId="510"/>
            <ac:spMk id="17" creationId="{945942D9-98FA-4FB0-A163-78F5ACDE8658}"/>
          </ac:spMkLst>
        </pc:spChg>
        <pc:graphicFrameChg chg="modGraphic">
          <ac:chgData name="MARIA ALEJANDRA RODRIGUEZ VILLAREAL" userId="18866f0e-0fca-4ebe-91fb-97353587e1c9" providerId="ADAL" clId="{DDD3D9FF-8BB7-4167-8ADF-0425DF041288}" dt="2023-02-15T01:41:56.974" v="17"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DDD3D9FF-8BB7-4167-8ADF-0425DF041288}" dt="2023-02-15T01:50:00.615" v="323" actId="1076"/>
          <ac:picMkLst>
            <pc:docMk/>
            <pc:sldMk cId="4280517110" sldId="510"/>
            <ac:picMk id="3" creationId="{0C0C7D4F-448D-440D-ACF2-1B258C0BA4C7}"/>
          </ac:picMkLst>
        </pc:picChg>
        <pc:picChg chg="add mod">
          <ac:chgData name="MARIA ALEJANDRA RODRIGUEZ VILLAREAL" userId="18866f0e-0fca-4ebe-91fb-97353587e1c9" providerId="ADAL" clId="{DDD3D9FF-8BB7-4167-8ADF-0425DF041288}" dt="2023-02-15T01:51:08.498" v="327" actId="14100"/>
          <ac:picMkLst>
            <pc:docMk/>
            <pc:sldMk cId="4280517110" sldId="510"/>
            <ac:picMk id="5" creationId="{B034E6E5-A8B5-454A-A6E0-046DBB05A098}"/>
          </ac:picMkLst>
        </pc:picChg>
        <pc:picChg chg="add mod">
          <ac:chgData name="MARIA ALEJANDRA RODRIGUEZ VILLAREAL" userId="18866f0e-0fca-4ebe-91fb-97353587e1c9" providerId="ADAL" clId="{DDD3D9FF-8BB7-4167-8ADF-0425DF041288}" dt="2023-02-15T01:51:41.530" v="333" actId="1076"/>
          <ac:picMkLst>
            <pc:docMk/>
            <pc:sldMk cId="4280517110" sldId="510"/>
            <ac:picMk id="7" creationId="{828A6822-4C25-4963-939D-9CEF9C5F9474}"/>
          </ac:picMkLst>
        </pc:picChg>
      </pc:sldChg>
      <pc:sldChg chg="modSp mod">
        <pc:chgData name="MARIA ALEJANDRA RODRIGUEZ VILLAREAL" userId="18866f0e-0fca-4ebe-91fb-97353587e1c9" providerId="ADAL" clId="{DDD3D9FF-8BB7-4167-8ADF-0425DF041288}" dt="2023-02-15T01:53:55.916" v="626" actId="113"/>
        <pc:sldMkLst>
          <pc:docMk/>
          <pc:sldMk cId="2305571649" sldId="514"/>
        </pc:sldMkLst>
        <pc:spChg chg="mod">
          <ac:chgData name="MARIA ALEJANDRA RODRIGUEZ VILLAREAL" userId="18866f0e-0fca-4ebe-91fb-97353587e1c9" providerId="ADAL" clId="{DDD3D9FF-8BB7-4167-8ADF-0425DF041288}" dt="2023-02-15T01:53:55.916" v="626" actId="113"/>
          <ac:spMkLst>
            <pc:docMk/>
            <pc:sldMk cId="2305571649" sldId="514"/>
            <ac:spMk id="8" creationId="{01C91F9E-8443-4A7F-8276-4CA4E21C0A25}"/>
          </ac:spMkLst>
        </pc:spChg>
        <pc:graphicFrameChg chg="modGraphic">
          <ac:chgData name="MARIA ALEJANDRA RODRIGUEZ VILLAREAL" userId="18866f0e-0fca-4ebe-91fb-97353587e1c9" providerId="ADAL" clId="{DDD3D9FF-8BB7-4167-8ADF-0425DF041288}" dt="2023-02-15T01:52:09.715" v="337" actId="20577"/>
          <ac:graphicFrameMkLst>
            <pc:docMk/>
            <pc:sldMk cId="2305571649" sldId="514"/>
            <ac:graphicFrameMk id="4" creationId="{F234D9DA-9003-43ED-80D0-7DCC9CC6567C}"/>
          </ac:graphicFrameMkLst>
        </pc:graphicFrameChg>
      </pc:sldChg>
    </pc:docChg>
  </pc:docChgLst>
  <pc:docChgLst>
    <pc:chgData name="FABIO ANDRES LLANO CASTAÑO" userId="S::fallano@findeter.gov.co::d7f3d237-ebd8-4abe-98dc-bf55ea8ee2e1" providerId="AD" clId="Web-{D62AE635-6626-E8F3-6A4E-D781CAFC931B}"/>
    <pc:docChg chg="delSld modSld modSection">
      <pc:chgData name="FABIO ANDRES LLANO CASTAÑO" userId="S::fallano@findeter.gov.co::d7f3d237-ebd8-4abe-98dc-bf55ea8ee2e1" providerId="AD" clId="Web-{D62AE635-6626-E8F3-6A4E-D781CAFC931B}" dt="2023-03-28T19:55:24.076" v="928" actId="14100"/>
      <pc:docMkLst>
        <pc:docMk/>
      </pc:docMkLst>
      <pc:sldChg chg="modSp">
        <pc:chgData name="FABIO ANDRES LLANO CASTAÑO" userId="S::fallano@findeter.gov.co::d7f3d237-ebd8-4abe-98dc-bf55ea8ee2e1" providerId="AD" clId="Web-{D62AE635-6626-E8F3-6A4E-D781CAFC931B}" dt="2023-03-28T19:48:56.737" v="763"/>
        <pc:sldMkLst>
          <pc:docMk/>
          <pc:sldMk cId="1662828479" sldId="312"/>
        </pc:sldMkLst>
        <pc:graphicFrameChg chg="mod modGraphic">
          <ac:chgData name="FABIO ANDRES LLANO CASTAÑO" userId="S::fallano@findeter.gov.co::d7f3d237-ebd8-4abe-98dc-bf55ea8ee2e1" providerId="AD" clId="Web-{D62AE635-6626-E8F3-6A4E-D781CAFC931B}" dt="2023-03-28T19:48:56.737" v="763"/>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D62AE635-6626-E8F3-6A4E-D781CAFC931B}" dt="2023-03-28T19:54:38.278" v="923"/>
        <pc:sldMkLst>
          <pc:docMk/>
          <pc:sldMk cId="3168326263" sldId="450"/>
        </pc:sldMkLst>
        <pc:spChg chg="mod">
          <ac:chgData name="FABIO ANDRES LLANO CASTAÑO" userId="S::fallano@findeter.gov.co::d7f3d237-ebd8-4abe-98dc-bf55ea8ee2e1" providerId="AD" clId="Web-{D62AE635-6626-E8F3-6A4E-D781CAFC931B}" dt="2023-03-28T19:54:38.278" v="923"/>
          <ac:spMkLst>
            <pc:docMk/>
            <pc:sldMk cId="3168326263" sldId="450"/>
            <ac:spMk id="3" creationId="{857213FA-BFCD-0B5F-5026-6A58BF973A58}"/>
          </ac:spMkLst>
        </pc:spChg>
        <pc:spChg chg="mod">
          <ac:chgData name="FABIO ANDRES LLANO CASTAÑO" userId="S::fallano@findeter.gov.co::d7f3d237-ebd8-4abe-98dc-bf55ea8ee2e1" providerId="AD" clId="Web-{D62AE635-6626-E8F3-6A4E-D781CAFC931B}" dt="2023-03-28T18:45:48.467" v="674" actId="1076"/>
          <ac:spMkLst>
            <pc:docMk/>
            <pc:sldMk cId="3168326263" sldId="450"/>
            <ac:spMk id="13" creationId="{B372B412-4289-4F77-B628-509988C3BDBD}"/>
          </ac:spMkLst>
        </pc:spChg>
        <pc:picChg chg="del">
          <ac:chgData name="FABIO ANDRES LLANO CASTAÑO" userId="S::fallano@findeter.gov.co::d7f3d237-ebd8-4abe-98dc-bf55ea8ee2e1" providerId="AD" clId="Web-{D62AE635-6626-E8F3-6A4E-D781CAFC931B}" dt="2023-03-28T18:39:49.380" v="616"/>
          <ac:picMkLst>
            <pc:docMk/>
            <pc:sldMk cId="3168326263" sldId="450"/>
            <ac:picMk id="2" creationId="{0EA54304-A2D5-8669-687C-F931FB8027E1}"/>
          </ac:picMkLst>
        </pc:picChg>
        <pc:picChg chg="del">
          <ac:chgData name="FABIO ANDRES LLANO CASTAÑO" userId="S::fallano@findeter.gov.co::d7f3d237-ebd8-4abe-98dc-bf55ea8ee2e1" providerId="AD" clId="Web-{D62AE635-6626-E8F3-6A4E-D781CAFC931B}" dt="2023-03-28T18:39:48.380" v="614"/>
          <ac:picMkLst>
            <pc:docMk/>
            <pc:sldMk cId="3168326263" sldId="450"/>
            <ac:picMk id="4" creationId="{3F380827-FADC-2D1B-28DD-3E2BA57CEC2E}"/>
          </ac:picMkLst>
        </pc:picChg>
        <pc:picChg chg="del">
          <ac:chgData name="FABIO ANDRES LLANO CASTAÑO" userId="S::fallano@findeter.gov.co::d7f3d237-ebd8-4abe-98dc-bf55ea8ee2e1" providerId="AD" clId="Web-{D62AE635-6626-E8F3-6A4E-D781CAFC931B}" dt="2023-03-28T18:39:48.864" v="615"/>
          <ac:picMkLst>
            <pc:docMk/>
            <pc:sldMk cId="3168326263" sldId="450"/>
            <ac:picMk id="5" creationId="{2F442F92-1F78-1E43-C2FE-A94FEB443C29}"/>
          </ac:picMkLst>
        </pc:picChg>
        <pc:picChg chg="add del mod">
          <ac:chgData name="FABIO ANDRES LLANO CASTAÑO" userId="S::fallano@findeter.gov.co::d7f3d237-ebd8-4abe-98dc-bf55ea8ee2e1" providerId="AD" clId="Web-{D62AE635-6626-E8F3-6A4E-D781CAFC931B}" dt="2023-03-28T18:43:52.073" v="646"/>
          <ac:picMkLst>
            <pc:docMk/>
            <pc:sldMk cId="3168326263" sldId="450"/>
            <ac:picMk id="9" creationId="{66B63849-B60E-B7DA-98F9-9504DDFEF361}"/>
          </ac:picMkLst>
        </pc:picChg>
        <pc:picChg chg="add del mod">
          <ac:chgData name="FABIO ANDRES LLANO CASTAÑO" userId="S::fallano@findeter.gov.co::d7f3d237-ebd8-4abe-98dc-bf55ea8ee2e1" providerId="AD" clId="Web-{D62AE635-6626-E8F3-6A4E-D781CAFC931B}" dt="2023-03-28T18:43:52.542" v="647"/>
          <ac:picMkLst>
            <pc:docMk/>
            <pc:sldMk cId="3168326263" sldId="450"/>
            <ac:picMk id="10" creationId="{8154A60A-A742-F24D-43C0-30D4858620B9}"/>
          </ac:picMkLst>
        </pc:picChg>
        <pc:picChg chg="add mod">
          <ac:chgData name="FABIO ANDRES LLANO CASTAÑO" userId="S::fallano@findeter.gov.co::d7f3d237-ebd8-4abe-98dc-bf55ea8ee2e1" providerId="AD" clId="Web-{D62AE635-6626-E8F3-6A4E-D781CAFC931B}" dt="2023-03-28T18:45:37.263" v="666" actId="1076"/>
          <ac:picMkLst>
            <pc:docMk/>
            <pc:sldMk cId="3168326263" sldId="450"/>
            <ac:picMk id="11" creationId="{DB645BCC-218D-346D-2A7A-503D7BF12473}"/>
          </ac:picMkLst>
        </pc:picChg>
        <pc:picChg chg="add mod">
          <ac:chgData name="FABIO ANDRES LLANO CASTAÑO" userId="S::fallano@findeter.gov.co::d7f3d237-ebd8-4abe-98dc-bf55ea8ee2e1" providerId="AD" clId="Web-{D62AE635-6626-E8F3-6A4E-D781CAFC931B}" dt="2023-03-28T18:45:37.310" v="671" actId="1076"/>
          <ac:picMkLst>
            <pc:docMk/>
            <pc:sldMk cId="3168326263" sldId="450"/>
            <ac:picMk id="12" creationId="{D21D8DEE-29FA-E734-EA8D-16DA9DEE2816}"/>
          </ac:picMkLst>
        </pc:picChg>
        <pc:picChg chg="add mod">
          <ac:chgData name="FABIO ANDRES LLANO CASTAÑO" userId="S::fallano@findeter.gov.co::d7f3d237-ebd8-4abe-98dc-bf55ea8ee2e1" providerId="AD" clId="Web-{D62AE635-6626-E8F3-6A4E-D781CAFC931B}" dt="2023-03-28T18:45:37.310" v="670" actId="1076"/>
          <ac:picMkLst>
            <pc:docMk/>
            <pc:sldMk cId="3168326263" sldId="450"/>
            <ac:picMk id="14" creationId="{28D84B2E-4974-768B-D8A9-ECAC93AEFEF3}"/>
          </ac:picMkLst>
        </pc:picChg>
        <pc:picChg chg="add mod">
          <ac:chgData name="FABIO ANDRES LLANO CASTAÑO" userId="S::fallano@findeter.gov.co::d7f3d237-ebd8-4abe-98dc-bf55ea8ee2e1" providerId="AD" clId="Web-{D62AE635-6626-E8F3-6A4E-D781CAFC931B}" dt="2023-03-28T18:45:37.279" v="667" actId="1076"/>
          <ac:picMkLst>
            <pc:docMk/>
            <pc:sldMk cId="3168326263" sldId="450"/>
            <ac:picMk id="15" creationId="{A66191F4-6C80-3262-635C-4FA0A2BEB05C}"/>
          </ac:picMkLst>
        </pc:picChg>
        <pc:picChg chg="add mod">
          <ac:chgData name="FABIO ANDRES LLANO CASTAÑO" userId="S::fallano@findeter.gov.co::d7f3d237-ebd8-4abe-98dc-bf55ea8ee2e1" providerId="AD" clId="Web-{D62AE635-6626-E8F3-6A4E-D781CAFC931B}" dt="2023-03-28T18:45:37.279" v="668" actId="1076"/>
          <ac:picMkLst>
            <pc:docMk/>
            <pc:sldMk cId="3168326263" sldId="450"/>
            <ac:picMk id="16" creationId="{8C511064-3250-0C9E-6F43-2D50FD322341}"/>
          </ac:picMkLst>
        </pc:picChg>
        <pc:picChg chg="add mod">
          <ac:chgData name="FABIO ANDRES LLANO CASTAÑO" userId="S::fallano@findeter.gov.co::d7f3d237-ebd8-4abe-98dc-bf55ea8ee2e1" providerId="AD" clId="Web-{D62AE635-6626-E8F3-6A4E-D781CAFC931B}" dt="2023-03-28T18:45:37.294" v="669" actId="1076"/>
          <ac:picMkLst>
            <pc:docMk/>
            <pc:sldMk cId="3168326263" sldId="450"/>
            <ac:picMk id="17" creationId="{4AD5BE9F-3B59-D8C4-7AB7-B627046BB2C7}"/>
          </ac:picMkLst>
        </pc:picChg>
      </pc:sldChg>
      <pc:sldChg chg="del">
        <pc:chgData name="FABIO ANDRES LLANO CASTAÑO" userId="S::fallano@findeter.gov.co::d7f3d237-ebd8-4abe-98dc-bf55ea8ee2e1" providerId="AD" clId="Web-{D62AE635-6626-E8F3-6A4E-D781CAFC931B}" dt="2023-03-28T18:46:10.326" v="681"/>
        <pc:sldMkLst>
          <pc:docMk/>
          <pc:sldMk cId="3675475954" sldId="509"/>
        </pc:sldMkLst>
      </pc:sldChg>
      <pc:sldChg chg="del">
        <pc:chgData name="FABIO ANDRES LLANO CASTAÑO" userId="S::fallano@findeter.gov.co::d7f3d237-ebd8-4abe-98dc-bf55ea8ee2e1" providerId="AD" clId="Web-{D62AE635-6626-E8F3-6A4E-D781CAFC931B}" dt="2023-03-28T18:39:45.145" v="613"/>
        <pc:sldMkLst>
          <pc:docMk/>
          <pc:sldMk cId="2331723714" sldId="645"/>
        </pc:sldMkLst>
      </pc:sldChg>
      <pc:sldChg chg="addSp delSp modSp">
        <pc:chgData name="FABIO ANDRES LLANO CASTAÑO" userId="S::fallano@findeter.gov.co::d7f3d237-ebd8-4abe-98dc-bf55ea8ee2e1" providerId="AD" clId="Web-{D62AE635-6626-E8F3-6A4E-D781CAFC931B}" dt="2023-03-28T19:54:15.387" v="921"/>
        <pc:sldMkLst>
          <pc:docMk/>
          <pc:sldMk cId="4013541404" sldId="685"/>
        </pc:sldMkLst>
        <pc:spChg chg="mod">
          <ac:chgData name="FABIO ANDRES LLANO CASTAÑO" userId="S::fallano@findeter.gov.co::d7f3d237-ebd8-4abe-98dc-bf55ea8ee2e1" providerId="AD" clId="Web-{D62AE635-6626-E8F3-6A4E-D781CAFC931B}" dt="2023-03-28T18:45:58.217" v="676" actId="1076"/>
          <ac:spMkLst>
            <pc:docMk/>
            <pc:sldMk cId="4013541404" sldId="685"/>
            <ac:spMk id="13" creationId="{B372B412-4289-4F77-B628-509988C3BDBD}"/>
          </ac:spMkLst>
        </pc:spChg>
        <pc:spChg chg="mod">
          <ac:chgData name="FABIO ANDRES LLANO CASTAÑO" userId="S::fallano@findeter.gov.co::d7f3d237-ebd8-4abe-98dc-bf55ea8ee2e1" providerId="AD" clId="Web-{D62AE635-6626-E8F3-6A4E-D781CAFC931B}" dt="2023-03-28T19:54:15.387" v="921"/>
          <ac:spMkLst>
            <pc:docMk/>
            <pc:sldMk cId="4013541404" sldId="685"/>
            <ac:spMk id="14" creationId="{D314276F-89F7-D57E-7173-21BCAF750EFE}"/>
          </ac:spMkLst>
        </pc:spChg>
        <pc:picChg chg="add mod">
          <ac:chgData name="FABIO ANDRES LLANO CASTAÑO" userId="S::fallano@findeter.gov.co::d7f3d237-ebd8-4abe-98dc-bf55ea8ee2e1" providerId="AD" clId="Web-{D62AE635-6626-E8F3-6A4E-D781CAFC931B}" dt="2023-03-28T18:42:38.212" v="634" actId="1076"/>
          <ac:picMkLst>
            <pc:docMk/>
            <pc:sldMk cId="4013541404" sldId="685"/>
            <ac:picMk id="2" creationId="{1D49C052-A4B7-610D-9724-CC520E643F07}"/>
          </ac:picMkLst>
        </pc:picChg>
        <pc:picChg chg="del">
          <ac:chgData name="FABIO ANDRES LLANO CASTAÑO" userId="S::fallano@findeter.gov.co::d7f3d237-ebd8-4abe-98dc-bf55ea8ee2e1" providerId="AD" clId="Web-{D62AE635-6626-E8F3-6A4E-D781CAFC931B}" dt="2023-03-28T18:39:52.177" v="617"/>
          <ac:picMkLst>
            <pc:docMk/>
            <pc:sldMk cId="4013541404" sldId="685"/>
            <ac:picMk id="3" creationId="{3FB07F87-5437-BCAB-6700-9A7D4ADB7504}"/>
          </ac:picMkLst>
        </pc:picChg>
        <pc:picChg chg="add mod">
          <ac:chgData name="FABIO ANDRES LLANO CASTAÑO" userId="S::fallano@findeter.gov.co::d7f3d237-ebd8-4abe-98dc-bf55ea8ee2e1" providerId="AD" clId="Web-{D62AE635-6626-E8F3-6A4E-D781CAFC931B}" dt="2023-03-28T18:42:38.228" v="635" actId="1076"/>
          <ac:picMkLst>
            <pc:docMk/>
            <pc:sldMk cId="4013541404" sldId="685"/>
            <ac:picMk id="4" creationId="{F29F750F-8358-B252-B1AE-0004C0F82459}"/>
          </ac:picMkLst>
        </pc:picChg>
        <pc:picChg chg="del mod">
          <ac:chgData name="FABIO ANDRES LLANO CASTAÑO" userId="S::fallano@findeter.gov.co::d7f3d237-ebd8-4abe-98dc-bf55ea8ee2e1" providerId="AD" clId="Web-{D62AE635-6626-E8F3-6A4E-D781CAFC931B}" dt="2023-03-28T18:39:52.645" v="619"/>
          <ac:picMkLst>
            <pc:docMk/>
            <pc:sldMk cId="4013541404" sldId="685"/>
            <ac:picMk id="5" creationId="{34FBE2F7-58B9-8DA5-8CF3-C4EDA601209D}"/>
          </ac:picMkLst>
        </pc:picChg>
        <pc:picChg chg="del">
          <ac:chgData name="FABIO ANDRES LLANO CASTAÑO" userId="S::fallano@findeter.gov.co::d7f3d237-ebd8-4abe-98dc-bf55ea8ee2e1" providerId="AD" clId="Web-{D62AE635-6626-E8F3-6A4E-D781CAFC931B}" dt="2023-03-28T18:39:52.927" v="620"/>
          <ac:picMkLst>
            <pc:docMk/>
            <pc:sldMk cId="4013541404" sldId="685"/>
            <ac:picMk id="9" creationId="{E5B52D34-9C67-94F8-8CA3-65CB98237FEB}"/>
          </ac:picMkLst>
        </pc:picChg>
        <pc:picChg chg="del">
          <ac:chgData name="FABIO ANDRES LLANO CASTAÑO" userId="S::fallano@findeter.gov.co::d7f3d237-ebd8-4abe-98dc-bf55ea8ee2e1" providerId="AD" clId="Web-{D62AE635-6626-E8F3-6A4E-D781CAFC931B}" dt="2023-03-28T18:39:53.395" v="621"/>
          <ac:picMkLst>
            <pc:docMk/>
            <pc:sldMk cId="4013541404" sldId="685"/>
            <ac:picMk id="10" creationId="{353C3E45-F8FB-021F-8BDD-63A9041B4706}"/>
          </ac:picMkLst>
        </pc:picChg>
        <pc:picChg chg="add mod">
          <ac:chgData name="FABIO ANDRES LLANO CASTAÑO" userId="S::fallano@findeter.gov.co::d7f3d237-ebd8-4abe-98dc-bf55ea8ee2e1" providerId="AD" clId="Web-{D62AE635-6626-E8F3-6A4E-D781CAFC931B}" dt="2023-03-28T18:42:38.228" v="636" actId="1076"/>
          <ac:picMkLst>
            <pc:docMk/>
            <pc:sldMk cId="4013541404" sldId="685"/>
            <ac:picMk id="11" creationId="{DB2DB00E-FDB3-A62E-B366-F1ED127E97AD}"/>
          </ac:picMkLst>
        </pc:picChg>
        <pc:picChg chg="add mod">
          <ac:chgData name="FABIO ANDRES LLANO CASTAÑO" userId="S::fallano@findeter.gov.co::d7f3d237-ebd8-4abe-98dc-bf55ea8ee2e1" providerId="AD" clId="Web-{D62AE635-6626-E8F3-6A4E-D781CAFC931B}" dt="2023-03-28T18:42:38.243" v="637" actId="1076"/>
          <ac:picMkLst>
            <pc:docMk/>
            <pc:sldMk cId="4013541404" sldId="685"/>
            <ac:picMk id="12" creationId="{BE7A5BE6-0233-54AD-7EC3-33FBA2DAF350}"/>
          </ac:picMkLst>
        </pc:picChg>
        <pc:picChg chg="add mod">
          <ac:chgData name="FABIO ANDRES LLANO CASTAÑO" userId="S::fallano@findeter.gov.co::d7f3d237-ebd8-4abe-98dc-bf55ea8ee2e1" providerId="AD" clId="Web-{D62AE635-6626-E8F3-6A4E-D781CAFC931B}" dt="2023-03-28T18:42:38.259" v="638" actId="1076"/>
          <ac:picMkLst>
            <pc:docMk/>
            <pc:sldMk cId="4013541404" sldId="685"/>
            <ac:picMk id="15" creationId="{9256AD57-B893-9DD1-53CB-CC0A4899DC6A}"/>
          </ac:picMkLst>
        </pc:picChg>
        <pc:picChg chg="add mod">
          <ac:chgData name="FABIO ANDRES LLANO CASTAÑO" userId="S::fallano@findeter.gov.co::d7f3d237-ebd8-4abe-98dc-bf55ea8ee2e1" providerId="AD" clId="Web-{D62AE635-6626-E8F3-6A4E-D781CAFC931B}" dt="2023-03-28T18:42:38.274" v="639" actId="1076"/>
          <ac:picMkLst>
            <pc:docMk/>
            <pc:sldMk cId="4013541404" sldId="685"/>
            <ac:picMk id="16" creationId="{E2188D4D-8ECA-4CAD-25E0-865789408CFF}"/>
          </ac:picMkLst>
        </pc:picChg>
      </pc:sldChg>
      <pc:sldChg chg="del">
        <pc:chgData name="FABIO ANDRES LLANO CASTAÑO" userId="S::fallano@findeter.gov.co::d7f3d237-ebd8-4abe-98dc-bf55ea8ee2e1" providerId="AD" clId="Web-{D62AE635-6626-E8F3-6A4E-D781CAFC931B}" dt="2023-03-28T18:39:43.801" v="612"/>
        <pc:sldMkLst>
          <pc:docMk/>
          <pc:sldMk cId="3712349844" sldId="686"/>
        </pc:sldMkLst>
      </pc:sldChg>
      <pc:sldChg chg="addSp delSp modSp">
        <pc:chgData name="FABIO ANDRES LLANO CASTAÑO" userId="S::fallano@findeter.gov.co::d7f3d237-ebd8-4abe-98dc-bf55ea8ee2e1" providerId="AD" clId="Web-{D62AE635-6626-E8F3-6A4E-D781CAFC931B}" dt="2023-03-28T19:55:24.076" v="928" actId="14100"/>
        <pc:sldMkLst>
          <pc:docMk/>
          <pc:sldMk cId="311420362" sldId="687"/>
        </pc:sldMkLst>
        <pc:spChg chg="mod">
          <ac:chgData name="FABIO ANDRES LLANO CASTAÑO" userId="S::fallano@findeter.gov.co::d7f3d237-ebd8-4abe-98dc-bf55ea8ee2e1" providerId="AD" clId="Web-{D62AE635-6626-E8F3-6A4E-D781CAFC931B}" dt="2023-03-28T19:55:24.076" v="928" actId="14100"/>
          <ac:spMkLst>
            <pc:docMk/>
            <pc:sldMk cId="311420362" sldId="687"/>
            <ac:spMk id="10" creationId="{9DC4716F-86A4-EF5E-D203-C9C966A4C94D}"/>
          </ac:spMkLst>
        </pc:spChg>
        <pc:picChg chg="del">
          <ac:chgData name="FABIO ANDRES LLANO CASTAÑO" userId="S::fallano@findeter.gov.co::d7f3d237-ebd8-4abe-98dc-bf55ea8ee2e1" providerId="AD" clId="Web-{D62AE635-6626-E8F3-6A4E-D781CAFC931B}" dt="2023-03-28T18:46:13.248" v="685"/>
          <ac:picMkLst>
            <pc:docMk/>
            <pc:sldMk cId="311420362" sldId="687"/>
            <ac:picMk id="2" creationId="{331FE90A-22EC-F3FB-83B1-E45B44B8ABF8}"/>
          </ac:picMkLst>
        </pc:picChg>
        <pc:picChg chg="add del mod">
          <ac:chgData name="FABIO ANDRES LLANO CASTAÑO" userId="S::fallano@findeter.gov.co::d7f3d237-ebd8-4abe-98dc-bf55ea8ee2e1" providerId="AD" clId="Web-{D62AE635-6626-E8F3-6A4E-D781CAFC931B}" dt="2023-03-28T19:51:33.304" v="859"/>
          <ac:picMkLst>
            <pc:docMk/>
            <pc:sldMk cId="311420362" sldId="687"/>
            <ac:picMk id="2" creationId="{9738C250-AAD6-8F9C-0B77-7E95E6420603}"/>
          </ac:picMkLst>
        </pc:picChg>
        <pc:picChg chg="del">
          <ac:chgData name="FABIO ANDRES LLANO CASTAÑO" userId="S::fallano@findeter.gov.co::d7f3d237-ebd8-4abe-98dc-bf55ea8ee2e1" providerId="AD" clId="Web-{D62AE635-6626-E8F3-6A4E-D781CAFC931B}" dt="2023-03-28T18:46:12.827" v="684"/>
          <ac:picMkLst>
            <pc:docMk/>
            <pc:sldMk cId="311420362" sldId="687"/>
            <ac:picMk id="3" creationId="{9F3DDBBA-1DAF-FEF4-F0E2-84F325CABB68}"/>
          </ac:picMkLst>
        </pc:picChg>
        <pc:picChg chg="add mod">
          <ac:chgData name="FABIO ANDRES LLANO CASTAÑO" userId="S::fallano@findeter.gov.co::d7f3d237-ebd8-4abe-98dc-bf55ea8ee2e1" providerId="AD" clId="Web-{D62AE635-6626-E8F3-6A4E-D781CAFC931B}" dt="2023-03-28T19:52:25.024" v="875" actId="1076"/>
          <ac:picMkLst>
            <pc:docMk/>
            <pc:sldMk cId="311420362" sldId="687"/>
            <ac:picMk id="3" creationId="{BC0A0F41-4D66-DCAD-9268-E9AEDEE0FB03}"/>
          </ac:picMkLst>
        </pc:picChg>
        <pc:picChg chg="add mod">
          <ac:chgData name="FABIO ANDRES LLANO CASTAÑO" userId="S::fallano@findeter.gov.co::d7f3d237-ebd8-4abe-98dc-bf55ea8ee2e1" providerId="AD" clId="Web-{D62AE635-6626-E8F3-6A4E-D781CAFC931B}" dt="2023-03-28T19:52:25.009" v="874" actId="1076"/>
          <ac:picMkLst>
            <pc:docMk/>
            <pc:sldMk cId="311420362" sldId="687"/>
            <ac:picMk id="4" creationId="{9C2503DA-88A0-5311-6BF4-B2D5B314D6E9}"/>
          </ac:picMkLst>
        </pc:picChg>
        <pc:picChg chg="add mod">
          <ac:chgData name="FABIO ANDRES LLANO CASTAÑO" userId="S::fallano@findeter.gov.co::d7f3d237-ebd8-4abe-98dc-bf55ea8ee2e1" providerId="AD" clId="Web-{D62AE635-6626-E8F3-6A4E-D781CAFC931B}" dt="2023-03-28T19:52:24.993" v="873" actId="1076"/>
          <ac:picMkLst>
            <pc:docMk/>
            <pc:sldMk cId="311420362" sldId="687"/>
            <ac:picMk id="5" creationId="{7438698D-E5C5-52AE-CF3B-A5DE51249F91}"/>
          </ac:picMkLst>
        </pc:picChg>
        <pc:picChg chg="del">
          <ac:chgData name="FABIO ANDRES LLANO CASTAÑO" userId="S::fallano@findeter.gov.co::d7f3d237-ebd8-4abe-98dc-bf55ea8ee2e1" providerId="AD" clId="Web-{D62AE635-6626-E8F3-6A4E-D781CAFC931B}" dt="2023-03-28T18:46:12.327" v="683"/>
          <ac:picMkLst>
            <pc:docMk/>
            <pc:sldMk cId="311420362" sldId="687"/>
            <ac:picMk id="11" creationId="{5FD429AD-388B-6104-7774-DD0061A9F9EE}"/>
          </ac:picMkLst>
        </pc:picChg>
        <pc:picChg chg="del">
          <ac:chgData name="FABIO ANDRES LLANO CASTAÑO" userId="S::fallano@findeter.gov.co::d7f3d237-ebd8-4abe-98dc-bf55ea8ee2e1" providerId="AD" clId="Web-{D62AE635-6626-E8F3-6A4E-D781CAFC931B}" dt="2023-03-28T18:46:11.905" v="682"/>
          <ac:picMkLst>
            <pc:docMk/>
            <pc:sldMk cId="311420362" sldId="687"/>
            <ac:picMk id="12" creationId="{2B1377D6-3177-7FAF-F2B3-2AE48EDFEBF2}"/>
          </ac:picMkLst>
        </pc:picChg>
      </pc:sldChg>
      <pc:sldChg chg="delSp del">
        <pc:chgData name="FABIO ANDRES LLANO CASTAÑO" userId="S::fallano@findeter.gov.co::d7f3d237-ebd8-4abe-98dc-bf55ea8ee2e1" providerId="AD" clId="Web-{D62AE635-6626-E8F3-6A4E-D781CAFC931B}" dt="2023-03-28T19:27:28.311" v="725"/>
        <pc:sldMkLst>
          <pc:docMk/>
          <pc:sldMk cId="689700353" sldId="688"/>
        </pc:sldMkLst>
        <pc:picChg chg="del">
          <ac:chgData name="FABIO ANDRES LLANO CASTAÑO" userId="S::fallano@findeter.gov.co::d7f3d237-ebd8-4abe-98dc-bf55ea8ee2e1" providerId="AD" clId="Web-{D62AE635-6626-E8F3-6A4E-D781CAFC931B}" dt="2023-03-28T19:27:25.514" v="722"/>
          <ac:picMkLst>
            <pc:docMk/>
            <pc:sldMk cId="689700353" sldId="688"/>
            <ac:picMk id="8" creationId="{18493A5C-4540-8DAE-E587-E1C83BFDBEC1}"/>
          </ac:picMkLst>
        </pc:picChg>
        <pc:picChg chg="del">
          <ac:chgData name="FABIO ANDRES LLANO CASTAÑO" userId="S::fallano@findeter.gov.co::d7f3d237-ebd8-4abe-98dc-bf55ea8ee2e1" providerId="AD" clId="Web-{D62AE635-6626-E8F3-6A4E-D781CAFC931B}" dt="2023-03-28T19:27:23.670" v="720"/>
          <ac:picMkLst>
            <pc:docMk/>
            <pc:sldMk cId="689700353" sldId="688"/>
            <ac:picMk id="23" creationId="{4465A348-4693-0F8B-846A-338B05105C24}"/>
          </ac:picMkLst>
        </pc:picChg>
        <pc:picChg chg="del">
          <ac:chgData name="FABIO ANDRES LLANO CASTAÑO" userId="S::fallano@findeter.gov.co::d7f3d237-ebd8-4abe-98dc-bf55ea8ee2e1" providerId="AD" clId="Web-{D62AE635-6626-E8F3-6A4E-D781CAFC931B}" dt="2023-03-28T19:27:25.873" v="724"/>
          <ac:picMkLst>
            <pc:docMk/>
            <pc:sldMk cId="689700353" sldId="688"/>
            <ac:picMk id="25" creationId="{A97CB31A-2A9E-5BA8-FA1B-26E2DAD7854C}"/>
          </ac:picMkLst>
        </pc:picChg>
        <pc:picChg chg="del">
          <ac:chgData name="FABIO ANDRES LLANO CASTAÑO" userId="S::fallano@findeter.gov.co::d7f3d237-ebd8-4abe-98dc-bf55ea8ee2e1" providerId="AD" clId="Web-{D62AE635-6626-E8F3-6A4E-D781CAFC931B}" dt="2023-03-28T19:27:25.561" v="723"/>
          <ac:picMkLst>
            <pc:docMk/>
            <pc:sldMk cId="689700353" sldId="688"/>
            <ac:picMk id="29" creationId="{16ADF28E-7188-8F52-36EE-5349244255ED}"/>
          </ac:picMkLst>
        </pc:picChg>
        <pc:picChg chg="del">
          <ac:chgData name="FABIO ANDRES LLANO CASTAÑO" userId="S::fallano@findeter.gov.co::d7f3d237-ebd8-4abe-98dc-bf55ea8ee2e1" providerId="AD" clId="Web-{D62AE635-6626-E8F3-6A4E-D781CAFC931B}" dt="2023-03-28T19:27:24.592" v="721"/>
          <ac:picMkLst>
            <pc:docMk/>
            <pc:sldMk cId="689700353" sldId="688"/>
            <ac:picMk id="31" creationId="{59B35D4E-6ECE-8561-8D5F-1D82C553949B}"/>
          </ac:picMkLst>
        </pc:picChg>
      </pc:sldChg>
      <pc:sldChg chg="addSp delSp modSp">
        <pc:chgData name="FABIO ANDRES LLANO CASTAÑO" userId="S::fallano@findeter.gov.co::d7f3d237-ebd8-4abe-98dc-bf55ea8ee2e1" providerId="AD" clId="Web-{D62AE635-6626-E8F3-6A4E-D781CAFC931B}" dt="2023-03-28T19:48:12.017" v="751" actId="14100"/>
        <pc:sldMkLst>
          <pc:docMk/>
          <pc:sldMk cId="1981782074" sldId="689"/>
        </pc:sldMkLst>
        <pc:picChg chg="del">
          <ac:chgData name="FABIO ANDRES LLANO CASTAÑO" userId="S::fallano@findeter.gov.co::d7f3d237-ebd8-4abe-98dc-bf55ea8ee2e1" providerId="AD" clId="Web-{D62AE635-6626-E8F3-6A4E-D781CAFC931B}" dt="2023-03-28T19:27:32.827" v="726"/>
          <ac:picMkLst>
            <pc:docMk/>
            <pc:sldMk cId="1981782074" sldId="689"/>
            <ac:picMk id="2" creationId="{5ABE6A55-8D0E-80E4-11BB-10DB36833CF1}"/>
          </ac:picMkLst>
        </pc:picChg>
        <pc:picChg chg="add del mod">
          <ac:chgData name="FABIO ANDRES LLANO CASTAÑO" userId="S::fallano@findeter.gov.co::d7f3d237-ebd8-4abe-98dc-bf55ea8ee2e1" providerId="AD" clId="Web-{D62AE635-6626-E8F3-6A4E-D781CAFC931B}" dt="2023-03-28T19:30:05.925" v="737"/>
          <ac:picMkLst>
            <pc:docMk/>
            <pc:sldMk cId="1981782074" sldId="689"/>
            <ac:picMk id="7" creationId="{1A7B9AB0-15D4-75DD-E507-834CAC3BE6C1}"/>
          </ac:picMkLst>
        </pc:picChg>
        <pc:picChg chg="add mod">
          <ac:chgData name="FABIO ANDRES LLANO CASTAÑO" userId="S::fallano@findeter.gov.co::d7f3d237-ebd8-4abe-98dc-bf55ea8ee2e1" providerId="AD" clId="Web-{D62AE635-6626-E8F3-6A4E-D781CAFC931B}" dt="2023-03-28T19:48:09.048" v="749" actId="1076"/>
          <ac:picMkLst>
            <pc:docMk/>
            <pc:sldMk cId="1981782074" sldId="689"/>
            <ac:picMk id="8" creationId="{7C42DBFF-D13C-007F-2C3A-267160BCBAC8}"/>
          </ac:picMkLst>
        </pc:picChg>
        <pc:picChg chg="add mod">
          <ac:chgData name="FABIO ANDRES LLANO CASTAÑO" userId="S::fallano@findeter.gov.co::d7f3d237-ebd8-4abe-98dc-bf55ea8ee2e1" providerId="AD" clId="Web-{D62AE635-6626-E8F3-6A4E-D781CAFC931B}" dt="2023-03-28T19:48:12.017" v="751" actId="14100"/>
          <ac:picMkLst>
            <pc:docMk/>
            <pc:sldMk cId="1981782074" sldId="689"/>
            <ac:picMk id="9" creationId="{EA981EBD-6B81-7235-8338-414264334530}"/>
          </ac:picMkLst>
        </pc:picChg>
      </pc:sldChg>
      <pc:sldChg chg="addSp delSp modSp">
        <pc:chgData name="FABIO ANDRES LLANO CASTAÑO" userId="S::fallano@findeter.gov.co::d7f3d237-ebd8-4abe-98dc-bf55ea8ee2e1" providerId="AD" clId="Web-{D62AE635-6626-E8F3-6A4E-D781CAFC931B}" dt="2023-03-28T19:54:03.543" v="919"/>
        <pc:sldMkLst>
          <pc:docMk/>
          <pc:sldMk cId="2284887392" sldId="690"/>
        </pc:sldMkLst>
        <pc:spChg chg="mod">
          <ac:chgData name="FABIO ANDRES LLANO CASTAÑO" userId="S::fallano@findeter.gov.co::d7f3d237-ebd8-4abe-98dc-bf55ea8ee2e1" providerId="AD" clId="Web-{D62AE635-6626-E8F3-6A4E-D781CAFC931B}" dt="2023-03-28T19:26:59.529" v="707" actId="1076"/>
          <ac:spMkLst>
            <pc:docMk/>
            <pc:sldMk cId="2284887392" sldId="690"/>
            <ac:spMk id="6" creationId="{2AFC55C8-079D-4B7B-B886-6D6772288915}"/>
          </ac:spMkLst>
        </pc:spChg>
        <pc:spChg chg="mod">
          <ac:chgData name="FABIO ANDRES LLANO CASTAÑO" userId="S::fallano@findeter.gov.co::d7f3d237-ebd8-4abe-98dc-bf55ea8ee2e1" providerId="AD" clId="Web-{D62AE635-6626-E8F3-6A4E-D781CAFC931B}" dt="2023-03-28T19:54:03.543" v="919"/>
          <ac:spMkLst>
            <pc:docMk/>
            <pc:sldMk cId="2284887392" sldId="690"/>
            <ac:spMk id="10" creationId="{96917F42-3D48-5DAD-11EC-3FE9CBE12CDE}"/>
          </ac:spMkLst>
        </pc:spChg>
        <pc:picChg chg="add del mod">
          <ac:chgData name="FABIO ANDRES LLANO CASTAÑO" userId="S::fallano@findeter.gov.co::d7f3d237-ebd8-4abe-98dc-bf55ea8ee2e1" providerId="AD" clId="Web-{D62AE635-6626-E8F3-6A4E-D781CAFC931B}" dt="2023-03-28T19:25:47.839" v="690"/>
          <ac:picMkLst>
            <pc:docMk/>
            <pc:sldMk cId="2284887392" sldId="690"/>
            <ac:picMk id="2" creationId="{F78213DC-3D6C-B37F-1812-0288A3510D9A}"/>
          </ac:picMkLst>
        </pc:picChg>
        <pc:picChg chg="add mod">
          <ac:chgData name="FABIO ANDRES LLANO CASTAÑO" userId="S::fallano@findeter.gov.co::d7f3d237-ebd8-4abe-98dc-bf55ea8ee2e1" providerId="AD" clId="Web-{D62AE635-6626-E8F3-6A4E-D781CAFC931B}" dt="2023-03-28T19:27:17.654" v="719" actId="1076"/>
          <ac:picMkLst>
            <pc:docMk/>
            <pc:sldMk cId="2284887392" sldId="690"/>
            <ac:picMk id="7" creationId="{6ED14DE0-066F-1CC0-79D2-36F4183B8FF4}"/>
          </ac:picMkLst>
        </pc:picChg>
        <pc:picChg chg="add mod">
          <ac:chgData name="FABIO ANDRES LLANO CASTAÑO" userId="S::fallano@findeter.gov.co::d7f3d237-ebd8-4abe-98dc-bf55ea8ee2e1" providerId="AD" clId="Web-{D62AE635-6626-E8F3-6A4E-D781CAFC931B}" dt="2023-03-28T19:27:17.576" v="715" actId="1076"/>
          <ac:picMkLst>
            <pc:docMk/>
            <pc:sldMk cId="2284887392" sldId="690"/>
            <ac:picMk id="8" creationId="{690C96DA-D0DF-2AEA-06A0-7628F713575C}"/>
          </ac:picMkLst>
        </pc:picChg>
        <pc:picChg chg="del">
          <ac:chgData name="FABIO ANDRES LLANO CASTAÑO" userId="S::fallano@findeter.gov.co::d7f3d237-ebd8-4abe-98dc-bf55ea8ee2e1" providerId="AD" clId="Web-{D62AE635-6626-E8F3-6A4E-D781CAFC931B}" dt="2023-03-28T19:25:40.871" v="687"/>
          <ac:picMkLst>
            <pc:docMk/>
            <pc:sldMk cId="2284887392" sldId="690"/>
            <ac:picMk id="9" creationId="{163A0780-FCF2-F97C-B848-20B84FE87CF8}"/>
          </ac:picMkLst>
        </pc:picChg>
        <pc:picChg chg="add mod">
          <ac:chgData name="FABIO ANDRES LLANO CASTAÑO" userId="S::fallano@findeter.gov.co::d7f3d237-ebd8-4abe-98dc-bf55ea8ee2e1" providerId="AD" clId="Web-{D62AE635-6626-E8F3-6A4E-D781CAFC931B}" dt="2023-03-28T19:27:17.623" v="718" actId="1076"/>
          <ac:picMkLst>
            <pc:docMk/>
            <pc:sldMk cId="2284887392" sldId="690"/>
            <ac:picMk id="11" creationId="{DDB16152-2DD6-83BB-6877-667541282EE7}"/>
          </ac:picMkLst>
        </pc:picChg>
        <pc:picChg chg="del">
          <ac:chgData name="FABIO ANDRES LLANO CASTAÑO" userId="S::fallano@findeter.gov.co::d7f3d237-ebd8-4abe-98dc-bf55ea8ee2e1" providerId="AD" clId="Web-{D62AE635-6626-E8F3-6A4E-D781CAFC931B}" dt="2023-03-28T19:25:39.605" v="686"/>
          <ac:picMkLst>
            <pc:docMk/>
            <pc:sldMk cId="2284887392" sldId="690"/>
            <ac:picMk id="12" creationId="{3A32D9A3-AC0E-3E72-9BB5-6B77640CA65D}"/>
          </ac:picMkLst>
        </pc:picChg>
        <pc:picChg chg="add mod">
          <ac:chgData name="FABIO ANDRES LLANO CASTAÑO" userId="S::fallano@findeter.gov.co::d7f3d237-ebd8-4abe-98dc-bf55ea8ee2e1" providerId="AD" clId="Web-{D62AE635-6626-E8F3-6A4E-D781CAFC931B}" dt="2023-03-28T19:27:17.592" v="716" actId="1076"/>
          <ac:picMkLst>
            <pc:docMk/>
            <pc:sldMk cId="2284887392" sldId="690"/>
            <ac:picMk id="13" creationId="{05848A72-167B-5C6D-3205-CC7AFBB6EDA9}"/>
          </ac:picMkLst>
        </pc:picChg>
        <pc:picChg chg="add mod">
          <ac:chgData name="FABIO ANDRES LLANO CASTAÑO" userId="S::fallano@findeter.gov.co::d7f3d237-ebd8-4abe-98dc-bf55ea8ee2e1" providerId="AD" clId="Web-{D62AE635-6626-E8F3-6A4E-D781CAFC931B}" dt="2023-03-28T19:27:17.608" v="717" actId="1076"/>
          <ac:picMkLst>
            <pc:docMk/>
            <pc:sldMk cId="2284887392" sldId="690"/>
            <ac:picMk id="15" creationId="{F1FE86F0-AE4B-A110-ED25-D85A9990F924}"/>
          </ac:picMkLst>
        </pc:picChg>
      </pc:sldChg>
    </pc:docChg>
  </pc:docChgLst>
  <pc:docChgLst>
    <pc:chgData name="MARIA CAMILA GOMEZ RUBIANO" userId="S::mcgomez@findeter.gov.co::2a6b53d5-5fe5-4cbf-a964-9d9c98273e20" providerId="AD" clId="Web-{71F96E2F-C0F7-ACAB-E535-CACC2BB13BD6}"/>
    <pc:docChg chg="modSld">
      <pc:chgData name="MARIA CAMILA GOMEZ RUBIANO" userId="S::mcgomez@findeter.gov.co::2a6b53d5-5fe5-4cbf-a964-9d9c98273e20" providerId="AD" clId="Web-{71F96E2F-C0F7-ACAB-E535-CACC2BB13BD6}" dt="2023-04-04T19:57:20.835" v="421" actId="20577"/>
      <pc:docMkLst>
        <pc:docMk/>
      </pc:docMkLst>
      <pc:sldChg chg="delSp modSp">
        <pc:chgData name="MARIA CAMILA GOMEZ RUBIANO" userId="S::mcgomez@findeter.gov.co::2a6b53d5-5fe5-4cbf-a964-9d9c98273e20" providerId="AD" clId="Web-{71F96E2F-C0F7-ACAB-E535-CACC2BB13BD6}" dt="2023-04-04T19:57:20.835" v="421" actId="20577"/>
        <pc:sldMkLst>
          <pc:docMk/>
          <pc:sldMk cId="1700035601" sldId="329"/>
        </pc:sldMkLst>
        <pc:spChg chg="mod">
          <ac:chgData name="MARIA CAMILA GOMEZ RUBIANO" userId="S::mcgomez@findeter.gov.co::2a6b53d5-5fe5-4cbf-a964-9d9c98273e20" providerId="AD" clId="Web-{71F96E2F-C0F7-ACAB-E535-CACC2BB13BD6}" dt="2023-04-04T19:56:48.850" v="410" actId="14100"/>
          <ac:spMkLst>
            <pc:docMk/>
            <pc:sldMk cId="1700035601" sldId="329"/>
            <ac:spMk id="8" creationId="{C23CB784-30AA-B2B2-7F0C-94CC2C0BEFA6}"/>
          </ac:spMkLst>
        </pc:spChg>
        <pc:spChg chg="mod">
          <ac:chgData name="MARIA CAMILA GOMEZ RUBIANO" userId="S::mcgomez@findeter.gov.co::2a6b53d5-5fe5-4cbf-a964-9d9c98273e20" providerId="AD" clId="Web-{71F96E2F-C0F7-ACAB-E535-CACC2BB13BD6}" dt="2023-04-04T19:57:20.835" v="421" actId="20577"/>
          <ac:spMkLst>
            <pc:docMk/>
            <pc:sldMk cId="1700035601" sldId="329"/>
            <ac:spMk id="20" creationId="{78009094-0AC6-ACC5-540E-6FB4D2756D11}"/>
          </ac:spMkLst>
        </pc:spChg>
        <pc:picChg chg="del">
          <ac:chgData name="MARIA CAMILA GOMEZ RUBIANO" userId="S::mcgomez@findeter.gov.co::2a6b53d5-5fe5-4cbf-a964-9d9c98273e20" providerId="AD" clId="Web-{71F96E2F-C0F7-ACAB-E535-CACC2BB13BD6}" dt="2023-04-04T19:51:24.950" v="43"/>
          <ac:picMkLst>
            <pc:docMk/>
            <pc:sldMk cId="1700035601" sldId="329"/>
            <ac:picMk id="7" creationId="{E6AECA56-CEFF-CD63-F73B-183F057440D9}"/>
          </ac:picMkLst>
        </pc:picChg>
      </pc:sldChg>
    </pc:docChg>
  </pc:docChgLst>
  <pc:docChgLst>
    <pc:chgData name="GIOVANNY ANDRES VANEGAS PRADA" userId="S::gavanegas@findeter.gov.co::d4c91164-3e3f-4c02-8924-6bb3c5d6b2ff" providerId="AD" clId="Web-{0563FCA7-E85E-96D2-E2A6-A552A8AC4867}"/>
    <pc:docChg chg="addSld delSld modSld modSection">
      <pc:chgData name="GIOVANNY ANDRES VANEGAS PRADA" userId="S::gavanegas@findeter.gov.co::d4c91164-3e3f-4c02-8924-6bb3c5d6b2ff" providerId="AD" clId="Web-{0563FCA7-E85E-96D2-E2A6-A552A8AC4867}" dt="2023-02-15T03:45:18.375" v="6" actId="20577"/>
      <pc:docMkLst>
        <pc:docMk/>
      </pc:docMkLst>
      <pc:sldChg chg="del">
        <pc:chgData name="GIOVANNY ANDRES VANEGAS PRADA" userId="S::gavanegas@findeter.gov.co::d4c91164-3e3f-4c02-8924-6bb3c5d6b2ff" providerId="AD" clId="Web-{0563FCA7-E85E-96D2-E2A6-A552A8AC4867}" dt="2023-02-15T03:44:41.843" v="1"/>
        <pc:sldMkLst>
          <pc:docMk/>
          <pc:sldMk cId="678382347" sldId="587"/>
        </pc:sldMkLst>
      </pc:sldChg>
      <pc:sldChg chg="del">
        <pc:chgData name="GIOVANNY ANDRES VANEGAS PRADA" userId="S::gavanegas@findeter.gov.co::d4c91164-3e3f-4c02-8924-6bb3c5d6b2ff" providerId="AD" clId="Web-{0563FCA7-E85E-96D2-E2A6-A552A8AC4867}" dt="2023-02-15T03:44:43.483" v="2"/>
        <pc:sldMkLst>
          <pc:docMk/>
          <pc:sldMk cId="3030523384" sldId="588"/>
        </pc:sldMkLst>
      </pc:sldChg>
      <pc:sldChg chg="modSp add">
        <pc:chgData name="GIOVANNY ANDRES VANEGAS PRADA" userId="S::gavanegas@findeter.gov.co::d4c91164-3e3f-4c02-8924-6bb3c5d6b2ff" providerId="AD" clId="Web-{0563FCA7-E85E-96D2-E2A6-A552A8AC4867}" dt="2023-02-15T03:45:18.375" v="6" actId="20577"/>
        <pc:sldMkLst>
          <pc:docMk/>
          <pc:sldMk cId="3679275997" sldId="603"/>
        </pc:sldMkLst>
        <pc:spChg chg="mod">
          <ac:chgData name="GIOVANNY ANDRES VANEGAS PRADA" userId="S::gavanegas@findeter.gov.co::d4c91164-3e3f-4c02-8924-6bb3c5d6b2ff" providerId="AD" clId="Web-{0563FCA7-E85E-96D2-E2A6-A552A8AC4867}" dt="2023-02-15T03:45:18.375" v="6" actId="20577"/>
          <ac:spMkLst>
            <pc:docMk/>
            <pc:sldMk cId="3679275997" sldId="603"/>
            <ac:spMk id="9" creationId="{EF2A659F-CC4A-B9DA-CCEE-F71197642F63}"/>
          </ac:spMkLst>
        </pc:spChg>
      </pc:sldChg>
    </pc:docChg>
  </pc:docChgLst>
  <pc:docChgLst>
    <pc:chgData name="MARIA CAMILA GOMEZ RUBIANO" userId="2a6b53d5-5fe5-4cbf-a964-9d9c98273e20" providerId="ADAL" clId="{12C83B68-F3AE-481F-AB96-70F95BA2447D}"/>
    <pc:docChg chg="custSel modSld">
      <pc:chgData name="MARIA CAMILA GOMEZ RUBIANO" userId="2a6b53d5-5fe5-4cbf-a964-9d9c98273e20" providerId="ADAL" clId="{12C83B68-F3AE-481F-AB96-70F95BA2447D}" dt="2023-03-07T20:06:27.158" v="666" actId="207"/>
      <pc:docMkLst>
        <pc:docMk/>
      </pc:docMkLst>
      <pc:sldChg chg="modSp mod">
        <pc:chgData name="MARIA CAMILA GOMEZ RUBIANO" userId="2a6b53d5-5fe5-4cbf-a964-9d9c98273e20" providerId="ADAL" clId="{12C83B68-F3AE-481F-AB96-70F95BA2447D}" dt="2023-03-07T20:06:27.158" v="666" actId="207"/>
        <pc:sldMkLst>
          <pc:docMk/>
          <pc:sldMk cId="1700035601" sldId="329"/>
        </pc:sldMkLst>
        <pc:spChg chg="mod">
          <ac:chgData name="MARIA CAMILA GOMEZ RUBIANO" userId="2a6b53d5-5fe5-4cbf-a964-9d9c98273e20" providerId="ADAL" clId="{12C83B68-F3AE-481F-AB96-70F95BA2447D}" dt="2023-03-07T20:06:27.158" v="666" actId="207"/>
          <ac:spMkLst>
            <pc:docMk/>
            <pc:sldMk cId="1700035601" sldId="329"/>
            <ac:spMk id="20" creationId="{78009094-0AC6-ACC5-540E-6FB4D2756D11}"/>
          </ac:spMkLst>
        </pc:spChg>
      </pc:sldChg>
    </pc:docChg>
  </pc:docChgLst>
  <pc:docChgLst>
    <pc:chgData name="MARIA CAMILA GOMEZ RUBIANO" userId="2a6b53d5-5fe5-4cbf-a964-9d9c98273e20" providerId="ADAL" clId="{CB125B3E-3AC1-4395-858D-4E470BEE2B7C}"/>
    <pc:docChg chg="undo custSel modSld">
      <pc:chgData name="MARIA CAMILA GOMEZ RUBIANO" userId="2a6b53d5-5fe5-4cbf-a964-9d9c98273e20" providerId="ADAL" clId="{CB125B3E-3AC1-4395-858D-4E470BEE2B7C}" dt="2023-04-18T14:16:34.794" v="376" actId="1076"/>
      <pc:docMkLst>
        <pc:docMk/>
      </pc:docMkLst>
      <pc:sldChg chg="modSp mod">
        <pc:chgData name="MARIA CAMILA GOMEZ RUBIANO" userId="2a6b53d5-5fe5-4cbf-a964-9d9c98273e20" providerId="ADAL" clId="{CB125B3E-3AC1-4395-858D-4E470BEE2B7C}" dt="2023-04-18T14:16:34.794" v="376" actId="1076"/>
        <pc:sldMkLst>
          <pc:docMk/>
          <pc:sldMk cId="1700035601" sldId="329"/>
        </pc:sldMkLst>
        <pc:spChg chg="mod">
          <ac:chgData name="MARIA CAMILA GOMEZ RUBIANO" userId="2a6b53d5-5fe5-4cbf-a964-9d9c98273e20" providerId="ADAL" clId="{CB125B3E-3AC1-4395-858D-4E470BEE2B7C}" dt="2023-04-18T14:16:34.794" v="376" actId="1076"/>
          <ac:spMkLst>
            <pc:docMk/>
            <pc:sldMk cId="1700035601" sldId="329"/>
            <ac:spMk id="20" creationId="{78009094-0AC6-ACC5-540E-6FB4D2756D11}"/>
          </ac:spMkLst>
        </pc:spChg>
      </pc:sldChg>
    </pc:docChg>
  </pc:docChgLst>
  <pc:docChgLst>
    <pc:chgData name="MARIA CAMILA GOMEZ RUBIANO" userId="2a6b53d5-5fe5-4cbf-a964-9d9c98273e20" providerId="ADAL" clId="{1F83A1A9-39D4-4798-92F5-5AA56D5A6545}"/>
    <pc:docChg chg="undo custSel modSld">
      <pc:chgData name="MARIA CAMILA GOMEZ RUBIANO" userId="2a6b53d5-5fe5-4cbf-a964-9d9c98273e20" providerId="ADAL" clId="{1F83A1A9-39D4-4798-92F5-5AA56D5A6545}" dt="2023-02-28T23:17:56.048" v="467" actId="1076"/>
      <pc:docMkLst>
        <pc:docMk/>
      </pc:docMkLst>
      <pc:sldChg chg="modSp mod">
        <pc:chgData name="MARIA CAMILA GOMEZ RUBIANO" userId="2a6b53d5-5fe5-4cbf-a964-9d9c98273e20" providerId="ADAL" clId="{1F83A1A9-39D4-4798-92F5-5AA56D5A6545}" dt="2023-02-28T23:17:56.048" v="467" actId="1076"/>
        <pc:sldMkLst>
          <pc:docMk/>
          <pc:sldMk cId="1700035601" sldId="329"/>
        </pc:sldMkLst>
        <pc:spChg chg="mod">
          <ac:chgData name="MARIA CAMILA GOMEZ RUBIANO" userId="2a6b53d5-5fe5-4cbf-a964-9d9c98273e20" providerId="ADAL" clId="{1F83A1A9-39D4-4798-92F5-5AA56D5A6545}" dt="2023-02-28T23:17:56.048" v="467" actId="1076"/>
          <ac:spMkLst>
            <pc:docMk/>
            <pc:sldMk cId="1700035601" sldId="329"/>
            <ac:spMk id="20" creationId="{78009094-0AC6-ACC5-540E-6FB4D2756D11}"/>
          </ac:spMkLst>
        </pc:spChg>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OLGA MARIA MUÑOZ MUÑOZ" userId="S::ommunoz@findeter.gov.co::876d8df6-fd60-42e2-ba65-9d22fde90de5" providerId="AD" clId="Web-{5D0E65A4-8D01-1A19-D464-23D05C3FA377}"/>
    <pc:docChg chg="addSld modSld modSection">
      <pc:chgData name="OLGA MARIA MUÑOZ MUÑOZ" userId="S::ommunoz@findeter.gov.co::876d8df6-fd60-42e2-ba65-9d22fde90de5" providerId="AD" clId="Web-{5D0E65A4-8D01-1A19-D464-23D05C3FA377}" dt="2023-03-01T02:30:08.324" v="56" actId="14100"/>
      <pc:docMkLst>
        <pc:docMk/>
      </pc:docMkLst>
      <pc:sldChg chg="addSp delSp modSp">
        <pc:chgData name="OLGA MARIA MUÑOZ MUÑOZ" userId="S::ommunoz@findeter.gov.co::876d8df6-fd60-42e2-ba65-9d22fde90de5" providerId="AD" clId="Web-{5D0E65A4-8D01-1A19-D464-23D05C3FA377}" dt="2023-03-01T02:24:12.048" v="43" actId="1076"/>
        <pc:sldMkLst>
          <pc:docMk/>
          <pc:sldMk cId="3912079131" sldId="624"/>
        </pc:sldMkLst>
        <pc:spChg chg="add del mod">
          <ac:chgData name="OLGA MARIA MUÑOZ MUÑOZ" userId="S::ommunoz@findeter.gov.co::876d8df6-fd60-42e2-ba65-9d22fde90de5" providerId="AD" clId="Web-{5D0E65A4-8D01-1A19-D464-23D05C3FA377}" dt="2023-03-01T02:20:23.245" v="22"/>
          <ac:spMkLst>
            <pc:docMk/>
            <pc:sldMk cId="3912079131" sldId="624"/>
            <ac:spMk id="3" creationId="{D05AE4AF-1E29-9039-1164-112ED030A4EF}"/>
          </ac:spMkLst>
        </pc:spChg>
        <pc:spChg chg="mod">
          <ac:chgData name="OLGA MARIA MUÑOZ MUÑOZ" userId="S::ommunoz@findeter.gov.co::876d8df6-fd60-42e2-ba65-9d22fde90de5" providerId="AD" clId="Web-{5D0E65A4-8D01-1A19-D464-23D05C3FA377}" dt="2023-03-01T02:23:19.328" v="39" actId="1076"/>
          <ac:spMkLst>
            <pc:docMk/>
            <pc:sldMk cId="3912079131" sldId="624"/>
            <ac:spMk id="5" creationId="{38B95464-6422-5219-E366-4A813496F17C}"/>
          </ac:spMkLst>
        </pc:spChg>
        <pc:spChg chg="add mod">
          <ac:chgData name="OLGA MARIA MUÑOZ MUÑOZ" userId="S::ommunoz@findeter.gov.co::876d8df6-fd60-42e2-ba65-9d22fde90de5" providerId="AD" clId="Web-{5D0E65A4-8D01-1A19-D464-23D05C3FA377}" dt="2023-03-01T02:23:12.828" v="37" actId="1076"/>
          <ac:spMkLst>
            <pc:docMk/>
            <pc:sldMk cId="3912079131" sldId="624"/>
            <ac:spMk id="7" creationId="{B2AC91BD-AF28-1EE0-FA36-E65BA0FEDFB4}"/>
          </ac:spMkLst>
        </pc:spChg>
        <pc:picChg chg="add mod">
          <ac:chgData name="OLGA MARIA MUÑOZ MUÑOZ" userId="S::ommunoz@findeter.gov.co::876d8df6-fd60-42e2-ba65-9d22fde90de5" providerId="AD" clId="Web-{5D0E65A4-8D01-1A19-D464-23D05C3FA377}" dt="2023-03-01T02:24:08.783" v="42" actId="1076"/>
          <ac:picMkLst>
            <pc:docMk/>
            <pc:sldMk cId="3912079131" sldId="624"/>
            <ac:picMk id="2" creationId="{90075536-74E5-0742-0C51-13598181473F}"/>
          </ac:picMkLst>
        </pc:picChg>
        <pc:picChg chg="add del mod">
          <ac:chgData name="OLGA MARIA MUÑOZ MUÑOZ" userId="S::ommunoz@findeter.gov.co::876d8df6-fd60-42e2-ba65-9d22fde90de5" providerId="AD" clId="Web-{5D0E65A4-8D01-1A19-D464-23D05C3FA377}" dt="2023-03-01T02:20:44.777" v="26"/>
          <ac:picMkLst>
            <pc:docMk/>
            <pc:sldMk cId="3912079131" sldId="624"/>
            <ac:picMk id="6" creationId="{DB81293D-BD5F-11E8-AE88-A717AE3D37A4}"/>
          </ac:picMkLst>
        </pc:picChg>
        <pc:picChg chg="add mod">
          <ac:chgData name="OLGA MARIA MUÑOZ MUÑOZ" userId="S::ommunoz@findeter.gov.co::876d8df6-fd60-42e2-ba65-9d22fde90de5" providerId="AD" clId="Web-{5D0E65A4-8D01-1A19-D464-23D05C3FA377}" dt="2023-03-01T02:24:12.048" v="43" actId="1076"/>
          <ac:picMkLst>
            <pc:docMk/>
            <pc:sldMk cId="3912079131" sldId="624"/>
            <ac:picMk id="8" creationId="{F89EF982-3868-C28A-1B19-39FC8B175E94}"/>
          </ac:picMkLst>
        </pc:picChg>
      </pc:sldChg>
      <pc:sldChg chg="addSp delSp modSp add replId">
        <pc:chgData name="OLGA MARIA MUÑOZ MUÑOZ" userId="S::ommunoz@findeter.gov.co::876d8df6-fd60-42e2-ba65-9d22fde90de5" providerId="AD" clId="Web-{5D0E65A4-8D01-1A19-D464-23D05C3FA377}" dt="2023-03-01T02:30:08.324" v="56" actId="14100"/>
        <pc:sldMkLst>
          <pc:docMk/>
          <pc:sldMk cId="2622616833" sldId="650"/>
        </pc:sldMkLst>
        <pc:spChg chg="mod">
          <ac:chgData name="OLGA MARIA MUÑOZ MUÑOZ" userId="S::ommunoz@findeter.gov.co::876d8df6-fd60-42e2-ba65-9d22fde90de5" providerId="AD" clId="Web-{5D0E65A4-8D01-1A19-D464-23D05C3FA377}" dt="2023-03-01T02:24:00.673" v="40" actId="1076"/>
          <ac:spMkLst>
            <pc:docMk/>
            <pc:sldMk cId="2622616833" sldId="650"/>
            <ac:spMk id="5" creationId="{38B95464-6422-5219-E366-4A813496F17C}"/>
          </ac:spMkLst>
        </pc:spChg>
        <pc:picChg chg="del">
          <ac:chgData name="OLGA MARIA MUÑOZ MUÑOZ" userId="S::ommunoz@findeter.gov.co::876d8df6-fd60-42e2-ba65-9d22fde90de5" providerId="AD" clId="Web-{5D0E65A4-8D01-1A19-D464-23D05C3FA377}" dt="2023-03-01T02:14:35.095" v="6"/>
          <ac:picMkLst>
            <pc:docMk/>
            <pc:sldMk cId="2622616833" sldId="650"/>
            <ac:picMk id="2" creationId="{90075536-74E5-0742-0C51-13598181473F}"/>
          </ac:picMkLst>
        </pc:picChg>
        <pc:picChg chg="add mod">
          <ac:chgData name="OLGA MARIA MUÑOZ MUÑOZ" userId="S::ommunoz@findeter.gov.co::876d8df6-fd60-42e2-ba65-9d22fde90de5" providerId="AD" clId="Web-{5D0E65A4-8D01-1A19-D464-23D05C3FA377}" dt="2023-03-01T02:29:27.494" v="54" actId="1076"/>
          <ac:picMkLst>
            <pc:docMk/>
            <pc:sldMk cId="2622616833" sldId="650"/>
            <ac:picMk id="3" creationId="{E8691A43-E6BD-202B-7E0A-07F237875628}"/>
          </ac:picMkLst>
        </pc:picChg>
        <pc:picChg chg="add mod">
          <ac:chgData name="OLGA MARIA MUÑOZ MUÑOZ" userId="S::ommunoz@findeter.gov.co::876d8df6-fd60-42e2-ba65-9d22fde90de5" providerId="AD" clId="Web-{5D0E65A4-8D01-1A19-D464-23D05C3FA377}" dt="2023-03-01T02:30:08.324" v="56" actId="14100"/>
          <ac:picMkLst>
            <pc:docMk/>
            <pc:sldMk cId="2622616833" sldId="650"/>
            <ac:picMk id="6" creationId="{0B14895E-0B69-F2AF-84BF-71AE6216CF24}"/>
          </ac:picMkLst>
        </pc:picChg>
      </pc:sldChg>
    </pc:docChg>
  </pc:docChgLst>
  <pc:docChgLst>
    <pc:chgData name="LEONARDO ALFONSO MARTINEZ OTERO" userId="S::lamartinez@findeter.gov.co::9592b740-a3f3-4551-a4da-9903b37bf04d" providerId="AD" clId="Web-{DDCEA0A4-BEB2-C0F5-D4D3-E9EE12580328}"/>
    <pc:docChg chg="sldOrd">
      <pc:chgData name="LEONARDO ALFONSO MARTINEZ OTERO" userId="S::lamartinez@findeter.gov.co::9592b740-a3f3-4551-a4da-9903b37bf04d" providerId="AD" clId="Web-{DDCEA0A4-BEB2-C0F5-D4D3-E9EE12580328}" dt="2023-04-12T12:34:31.376" v="1"/>
      <pc:docMkLst>
        <pc:docMk/>
      </pc:docMkLst>
      <pc:sldChg chg="ord">
        <pc:chgData name="LEONARDO ALFONSO MARTINEZ OTERO" userId="S::lamartinez@findeter.gov.co::9592b740-a3f3-4551-a4da-9903b37bf04d" providerId="AD" clId="Web-{DDCEA0A4-BEB2-C0F5-D4D3-E9EE12580328}" dt="2023-04-12T12:34:31.376" v="0"/>
        <pc:sldMkLst>
          <pc:docMk/>
          <pc:sldMk cId="2256417948" sldId="583"/>
        </pc:sldMkLst>
      </pc:sldChg>
      <pc:sldChg chg="ord">
        <pc:chgData name="LEONARDO ALFONSO MARTINEZ OTERO" userId="S::lamartinez@findeter.gov.co::9592b740-a3f3-4551-a4da-9903b37bf04d" providerId="AD" clId="Web-{DDCEA0A4-BEB2-C0F5-D4D3-E9EE12580328}" dt="2023-04-12T12:34:31.376" v="1"/>
        <pc:sldMkLst>
          <pc:docMk/>
          <pc:sldMk cId="108402656" sldId="584"/>
        </pc:sldMkLst>
      </pc:sldChg>
    </pc:docChg>
  </pc:docChgLst>
  <pc:docChgLst>
    <pc:chgData name="MARIA ALEJANDRA RODRIGUEZ VILLAREAL" userId="18866f0e-0fca-4ebe-91fb-97353587e1c9" providerId="ADAL" clId="{732B3D0F-8023-4E56-B053-D743B7DB17ED}"/>
    <pc:docChg chg="delSld modSld modSection">
      <pc:chgData name="MARIA ALEJANDRA RODRIGUEZ VILLAREAL" userId="18866f0e-0fca-4ebe-91fb-97353587e1c9" providerId="ADAL" clId="{732B3D0F-8023-4E56-B053-D743B7DB17ED}" dt="2023-03-07T23:56:40.375" v="25" actId="47"/>
      <pc:docMkLst>
        <pc:docMk/>
      </pc:docMkLst>
      <pc:sldChg chg="modSp mod">
        <pc:chgData name="MARIA ALEJANDRA RODRIGUEZ VILLAREAL" userId="18866f0e-0fca-4ebe-91fb-97353587e1c9" providerId="ADAL" clId="{732B3D0F-8023-4E56-B053-D743B7DB17ED}" dt="2023-03-07T23:56:02.940" v="22" actId="20577"/>
        <pc:sldMkLst>
          <pc:docMk/>
          <pc:sldMk cId="4280517110" sldId="510"/>
        </pc:sldMkLst>
        <pc:spChg chg="mod">
          <ac:chgData name="MARIA ALEJANDRA RODRIGUEZ VILLAREAL" userId="18866f0e-0fca-4ebe-91fb-97353587e1c9" providerId="ADAL" clId="{732B3D0F-8023-4E56-B053-D743B7DB17ED}" dt="2023-03-07T23:56:02.940" v="22" actId="20577"/>
          <ac:spMkLst>
            <pc:docMk/>
            <pc:sldMk cId="4280517110" sldId="510"/>
            <ac:spMk id="16" creationId="{61BB126E-430E-482F-81FB-CDF28713A8DB}"/>
          </ac:spMkLst>
        </pc:spChg>
        <pc:graphicFrameChg chg="modGraphic">
          <ac:chgData name="MARIA ALEJANDRA RODRIGUEZ VILLAREAL" userId="18866f0e-0fca-4ebe-91fb-97353587e1c9" providerId="ADAL" clId="{732B3D0F-8023-4E56-B053-D743B7DB17ED}" dt="2023-03-07T23:54:10.188" v="5" actId="20577"/>
          <ac:graphicFrameMkLst>
            <pc:docMk/>
            <pc:sldMk cId="4280517110" sldId="510"/>
            <ac:graphicFrameMk id="13" creationId="{D9FD7E8D-10C2-4918-9075-D20EAA12F066}"/>
          </ac:graphicFrameMkLst>
        </pc:graphicFrameChg>
      </pc:sldChg>
      <pc:sldChg chg="del">
        <pc:chgData name="MARIA ALEJANDRA RODRIGUEZ VILLAREAL" userId="18866f0e-0fca-4ebe-91fb-97353587e1c9" providerId="ADAL" clId="{732B3D0F-8023-4E56-B053-D743B7DB17ED}" dt="2023-03-07T23:56:39.026" v="24" actId="47"/>
        <pc:sldMkLst>
          <pc:docMk/>
          <pc:sldMk cId="109180800" sldId="515"/>
        </pc:sldMkLst>
      </pc:sldChg>
      <pc:sldChg chg="del">
        <pc:chgData name="MARIA ALEJANDRA RODRIGUEZ VILLAREAL" userId="18866f0e-0fca-4ebe-91fb-97353587e1c9" providerId="ADAL" clId="{732B3D0F-8023-4E56-B053-D743B7DB17ED}" dt="2023-03-07T23:53:35.274" v="0" actId="47"/>
        <pc:sldMkLst>
          <pc:docMk/>
          <pc:sldMk cId="1167913680" sldId="535"/>
        </pc:sldMkLst>
      </pc:sldChg>
      <pc:sldChg chg="del">
        <pc:chgData name="MARIA ALEJANDRA RODRIGUEZ VILLAREAL" userId="18866f0e-0fca-4ebe-91fb-97353587e1c9" providerId="ADAL" clId="{732B3D0F-8023-4E56-B053-D743B7DB17ED}" dt="2023-03-07T23:53:36.184" v="1" actId="47"/>
        <pc:sldMkLst>
          <pc:docMk/>
          <pc:sldMk cId="1204072338" sldId="536"/>
        </pc:sldMkLst>
      </pc:sldChg>
      <pc:sldChg chg="del">
        <pc:chgData name="MARIA ALEJANDRA RODRIGUEZ VILLAREAL" userId="18866f0e-0fca-4ebe-91fb-97353587e1c9" providerId="ADAL" clId="{732B3D0F-8023-4E56-B053-D743B7DB17ED}" dt="2023-03-07T23:56:40.375" v="25" actId="47"/>
        <pc:sldMkLst>
          <pc:docMk/>
          <pc:sldMk cId="4168419975" sldId="537"/>
        </pc:sldMkLst>
      </pc:sldChg>
      <pc:sldChg chg="del">
        <pc:chgData name="MARIA ALEJANDRA RODRIGUEZ VILLAREAL" userId="18866f0e-0fca-4ebe-91fb-97353587e1c9" providerId="ADAL" clId="{732B3D0F-8023-4E56-B053-D743B7DB17ED}" dt="2023-03-07T23:56:29.981" v="23" actId="47"/>
        <pc:sldMkLst>
          <pc:docMk/>
          <pc:sldMk cId="695317162" sldId="647"/>
        </pc:sldMkLst>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FABIO ANDRES LLANO CASTAÑO" userId="S::fallano@findeter.gov.co::d7f3d237-ebd8-4abe-98dc-bf55ea8ee2e1" providerId="AD" clId="Web-{F0398D2C-5531-C399-703F-3943F3E47DE2}"/>
    <pc:docChg chg="addSld delSld modSld modSection">
      <pc:chgData name="FABIO ANDRES LLANO CASTAÑO" userId="S::fallano@findeter.gov.co::d7f3d237-ebd8-4abe-98dc-bf55ea8ee2e1" providerId="AD" clId="Web-{F0398D2C-5531-C399-703F-3943F3E47DE2}" dt="2023-02-21T23:32:18.320" v="1342" actId="20577"/>
      <pc:docMkLst>
        <pc:docMk/>
      </pc:docMkLst>
      <pc:sldChg chg="modSp add del">
        <pc:chgData name="FABIO ANDRES LLANO CASTAÑO" userId="S::fallano@findeter.gov.co::d7f3d237-ebd8-4abe-98dc-bf55ea8ee2e1" providerId="AD" clId="Web-{F0398D2C-5531-C399-703F-3943F3E47DE2}" dt="2023-02-21T23:32:18.320" v="1342" actId="20577"/>
        <pc:sldMkLst>
          <pc:docMk/>
          <pc:sldMk cId="1662828479" sldId="312"/>
        </pc:sldMkLst>
        <pc:spChg chg="mod">
          <ac:chgData name="FABIO ANDRES LLANO CASTAÑO" userId="S::fallano@findeter.gov.co::d7f3d237-ebd8-4abe-98dc-bf55ea8ee2e1" providerId="AD" clId="Web-{F0398D2C-5531-C399-703F-3943F3E47DE2}" dt="2023-02-21T23:32:18.320" v="1342" actId="20577"/>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F0398D2C-5531-C399-703F-3943F3E47DE2}" dt="2023-02-21T23:29:39.628" v="1286"/>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F0398D2C-5531-C399-703F-3943F3E47DE2}" dt="2023-02-21T21:41:12.698" v="94" actId="1076"/>
        <pc:sldMkLst>
          <pc:docMk/>
          <pc:sldMk cId="1503274020" sldId="417"/>
        </pc:sldMkLst>
        <pc:picChg chg="del">
          <ac:chgData name="FABIO ANDRES LLANO CASTAÑO" userId="S::fallano@findeter.gov.co::d7f3d237-ebd8-4abe-98dc-bf55ea8ee2e1" providerId="AD" clId="Web-{F0398D2C-5531-C399-703F-3943F3E47DE2}" dt="2023-02-21T21:34:09.201" v="7"/>
          <ac:picMkLst>
            <pc:docMk/>
            <pc:sldMk cId="1503274020" sldId="417"/>
            <ac:picMk id="2" creationId="{BAF1E72E-FC6B-421B-08F4-83343869BF08}"/>
          </ac:picMkLst>
        </pc:picChg>
        <pc:picChg chg="del">
          <ac:chgData name="FABIO ANDRES LLANO CASTAÑO" userId="S::fallano@findeter.gov.co::d7f3d237-ebd8-4abe-98dc-bf55ea8ee2e1" providerId="AD" clId="Web-{F0398D2C-5531-C399-703F-3943F3E47DE2}" dt="2023-02-21T21:34:10.091" v="9"/>
          <ac:picMkLst>
            <pc:docMk/>
            <pc:sldMk cId="1503274020" sldId="417"/>
            <ac:picMk id="3" creationId="{EFB88F8D-157F-C1B6-EED6-4F09917F9CCF}"/>
          </ac:picMkLst>
        </pc:picChg>
        <pc:picChg chg="del">
          <ac:chgData name="FABIO ANDRES LLANO CASTAÑO" userId="S::fallano@findeter.gov.co::d7f3d237-ebd8-4abe-98dc-bf55ea8ee2e1" providerId="AD" clId="Web-{F0398D2C-5531-C399-703F-3943F3E47DE2}" dt="2023-02-21T21:34:09.638" v="8"/>
          <ac:picMkLst>
            <pc:docMk/>
            <pc:sldMk cId="1503274020" sldId="417"/>
            <ac:picMk id="4" creationId="{422ACFB2-1FE3-EFA5-3D1F-275C0AB4A434}"/>
          </ac:picMkLst>
        </pc:picChg>
        <pc:picChg chg="add mod">
          <ac:chgData name="FABIO ANDRES LLANO CASTAÑO" userId="S::fallano@findeter.gov.co::d7f3d237-ebd8-4abe-98dc-bf55ea8ee2e1" providerId="AD" clId="Web-{F0398D2C-5531-C399-703F-3943F3E47DE2}" dt="2023-02-21T21:41:12.698" v="94" actId="1076"/>
          <ac:picMkLst>
            <pc:docMk/>
            <pc:sldMk cId="1503274020" sldId="417"/>
            <ac:picMk id="5" creationId="{08D7A6A1-60CC-0E26-FE83-9479203568C4}"/>
          </ac:picMkLst>
        </pc:picChg>
        <pc:picChg chg="add mod">
          <ac:chgData name="FABIO ANDRES LLANO CASTAÑO" userId="S::fallano@findeter.gov.co::d7f3d237-ebd8-4abe-98dc-bf55ea8ee2e1" providerId="AD" clId="Web-{F0398D2C-5531-C399-703F-3943F3E47DE2}" dt="2023-02-21T21:41:12.667" v="90" actId="1076"/>
          <ac:picMkLst>
            <pc:docMk/>
            <pc:sldMk cId="1503274020" sldId="417"/>
            <ac:picMk id="9" creationId="{3D842A1B-7315-7894-42E7-D2D62F9AF0D3}"/>
          </ac:picMkLst>
        </pc:picChg>
        <pc:picChg chg="add mod">
          <ac:chgData name="FABIO ANDRES LLANO CASTAÑO" userId="S::fallano@findeter.gov.co::d7f3d237-ebd8-4abe-98dc-bf55ea8ee2e1" providerId="AD" clId="Web-{F0398D2C-5531-C399-703F-3943F3E47DE2}" dt="2023-02-21T21:41:12.683" v="91" actId="1076"/>
          <ac:picMkLst>
            <pc:docMk/>
            <pc:sldMk cId="1503274020" sldId="417"/>
            <ac:picMk id="10" creationId="{413992B1-F910-FBFB-091B-42370CFAFD2A}"/>
          </ac:picMkLst>
        </pc:picChg>
        <pc:picChg chg="add mod">
          <ac:chgData name="FABIO ANDRES LLANO CASTAÑO" userId="S::fallano@findeter.gov.co::d7f3d237-ebd8-4abe-98dc-bf55ea8ee2e1" providerId="AD" clId="Web-{F0398D2C-5531-C399-703F-3943F3E47DE2}" dt="2023-02-21T21:41:12.683" v="92" actId="1076"/>
          <ac:picMkLst>
            <pc:docMk/>
            <pc:sldMk cId="1503274020" sldId="417"/>
            <ac:picMk id="11" creationId="{66A250FB-DB9E-7982-7C5E-7B0C6969D4E5}"/>
          </ac:picMkLst>
        </pc:picChg>
        <pc:picChg chg="add mod">
          <ac:chgData name="FABIO ANDRES LLANO CASTAÑO" userId="S::fallano@findeter.gov.co::d7f3d237-ebd8-4abe-98dc-bf55ea8ee2e1" providerId="AD" clId="Web-{F0398D2C-5531-C399-703F-3943F3E47DE2}" dt="2023-02-21T21:41:12.698" v="93" actId="1076"/>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F0398D2C-5531-C399-703F-3943F3E47DE2}" dt="2023-02-21T21:39:21.929" v="57" actId="14100"/>
        <pc:sldMkLst>
          <pc:docMk/>
          <pc:sldMk cId="2980279314" sldId="418"/>
        </pc:sldMkLst>
        <pc:picChg chg="add mod">
          <ac:chgData name="FABIO ANDRES LLANO CASTAÑO" userId="S::fallano@findeter.gov.co::d7f3d237-ebd8-4abe-98dc-bf55ea8ee2e1" providerId="AD" clId="Web-{F0398D2C-5531-C399-703F-3943F3E47DE2}" dt="2023-02-21T21:38:05.411" v="42" actId="1076"/>
          <ac:picMkLst>
            <pc:docMk/>
            <pc:sldMk cId="2980279314" sldId="418"/>
            <ac:picMk id="2" creationId="{0DB78C8C-C59A-1DEC-2A7D-CDFFCD066396}"/>
          </ac:picMkLst>
        </pc:picChg>
        <pc:picChg chg="add mod">
          <ac:chgData name="FABIO ANDRES LLANO CASTAÑO" userId="S::fallano@findeter.gov.co::d7f3d237-ebd8-4abe-98dc-bf55ea8ee2e1" providerId="AD" clId="Web-{F0398D2C-5531-C399-703F-3943F3E47DE2}" dt="2023-02-21T21:38:19.943" v="47" actId="14100"/>
          <ac:picMkLst>
            <pc:docMk/>
            <pc:sldMk cId="2980279314" sldId="418"/>
            <ac:picMk id="3" creationId="{51B46D36-B8C4-41D8-DBAB-63B59DC432EC}"/>
          </ac:picMkLst>
        </pc:picChg>
        <pc:picChg chg="add del mod">
          <ac:chgData name="FABIO ANDRES LLANO CASTAÑO" userId="S::fallano@findeter.gov.co::d7f3d237-ebd8-4abe-98dc-bf55ea8ee2e1" providerId="AD" clId="Web-{F0398D2C-5531-C399-703F-3943F3E47DE2}" dt="2023-02-21T21:38:28.412" v="48"/>
          <ac:picMkLst>
            <pc:docMk/>
            <pc:sldMk cId="2980279314" sldId="418"/>
            <ac:picMk id="4" creationId="{A3016C37-F885-0F46-2C91-DB6E3E65BF22}"/>
          </ac:picMkLst>
        </pc:picChg>
        <pc:picChg chg="add del mod">
          <ac:chgData name="FABIO ANDRES LLANO CASTAÑO" userId="S::fallano@findeter.gov.co::d7f3d237-ebd8-4abe-98dc-bf55ea8ee2e1" providerId="AD" clId="Web-{F0398D2C-5531-C399-703F-3943F3E47DE2}" dt="2023-02-21T21:39:01.538" v="54"/>
          <ac:picMkLst>
            <pc:docMk/>
            <pc:sldMk cId="2980279314" sldId="418"/>
            <ac:picMk id="5" creationId="{7CF5F667-79FE-9FE1-D496-19B28475202C}"/>
          </ac:picMkLst>
        </pc:picChg>
        <pc:picChg chg="del">
          <ac:chgData name="FABIO ANDRES LLANO CASTAÑO" userId="S::fallano@findeter.gov.co::d7f3d237-ebd8-4abe-98dc-bf55ea8ee2e1" providerId="AD" clId="Web-{F0398D2C-5531-C399-703F-3943F3E47DE2}" dt="2023-02-21T21:34:01.669" v="1"/>
          <ac:picMkLst>
            <pc:docMk/>
            <pc:sldMk cId="2980279314" sldId="418"/>
            <ac:picMk id="9" creationId="{85EC27A4-9BA2-08E6-36AF-557BE1D82997}"/>
          </ac:picMkLst>
        </pc:picChg>
        <pc:picChg chg="del">
          <ac:chgData name="FABIO ANDRES LLANO CASTAÑO" userId="S::fallano@findeter.gov.co::d7f3d237-ebd8-4abe-98dc-bf55ea8ee2e1" providerId="AD" clId="Web-{F0398D2C-5531-C399-703F-3943F3E47DE2}" dt="2023-02-21T21:34:02.810" v="2"/>
          <ac:picMkLst>
            <pc:docMk/>
            <pc:sldMk cId="2980279314" sldId="418"/>
            <ac:picMk id="10" creationId="{A1274E14-A24E-66DD-53D0-477DA7A6627C}"/>
          </ac:picMkLst>
        </pc:picChg>
        <pc:picChg chg="add mod">
          <ac:chgData name="FABIO ANDRES LLANO CASTAÑO" userId="S::fallano@findeter.gov.co::d7f3d237-ebd8-4abe-98dc-bf55ea8ee2e1" providerId="AD" clId="Web-{F0398D2C-5531-C399-703F-3943F3E47DE2}" dt="2023-02-21T21:39:21.929" v="57" actId="14100"/>
          <ac:picMkLst>
            <pc:docMk/>
            <pc:sldMk cId="2980279314" sldId="418"/>
            <ac:picMk id="11" creationId="{E219C16A-A1E0-544E-6307-B0142CA9DECC}"/>
          </ac:picMkLst>
        </pc:picChg>
        <pc:picChg chg="del">
          <ac:chgData name="FABIO ANDRES LLANO CASTAÑO" userId="S::fallano@findeter.gov.co::d7f3d237-ebd8-4abe-98dc-bf55ea8ee2e1" providerId="AD" clId="Web-{F0398D2C-5531-C399-703F-3943F3E47DE2}" dt="2023-02-21T21:34:03.216" v="3"/>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F0398D2C-5531-C399-703F-3943F3E47DE2}" dt="2023-02-21T21:39:55.477" v="66" actId="14100"/>
        <pc:sldMkLst>
          <pc:docMk/>
          <pc:sldMk cId="3168326263" sldId="450"/>
        </pc:sldMkLst>
        <pc:picChg chg="del">
          <ac:chgData name="FABIO ANDRES LLANO CASTAÑO" userId="S::fallano@findeter.gov.co::d7f3d237-ebd8-4abe-98dc-bf55ea8ee2e1" providerId="AD" clId="Web-{F0398D2C-5531-C399-703F-3943F3E47DE2}" dt="2023-02-21T21:34:05.669" v="4"/>
          <ac:picMkLst>
            <pc:docMk/>
            <pc:sldMk cId="3168326263" sldId="450"/>
            <ac:picMk id="2" creationId="{C6DAD288-3441-52EC-9D3D-AD08DBE80247}"/>
          </ac:picMkLst>
        </pc:picChg>
        <pc:picChg chg="add del mod">
          <ac:chgData name="FABIO ANDRES LLANO CASTAÑO" userId="S::fallano@findeter.gov.co::d7f3d237-ebd8-4abe-98dc-bf55ea8ee2e1" providerId="AD" clId="Web-{F0398D2C-5531-C399-703F-3943F3E47DE2}" dt="2023-02-21T21:37:50.067" v="36"/>
          <ac:picMkLst>
            <pc:docMk/>
            <pc:sldMk cId="3168326263" sldId="450"/>
            <ac:picMk id="3" creationId="{A5B5935B-72E5-D580-B73D-00EE59989BEC}"/>
          </ac:picMkLst>
        </pc:picChg>
        <pc:picChg chg="add mod">
          <ac:chgData name="FABIO ANDRES LLANO CASTAÑO" userId="S::fallano@findeter.gov.co::d7f3d237-ebd8-4abe-98dc-bf55ea8ee2e1" providerId="AD" clId="Web-{F0398D2C-5531-C399-703F-3943F3E47DE2}" dt="2023-02-21T21:39:44.196" v="60" actId="1076"/>
          <ac:picMkLst>
            <pc:docMk/>
            <pc:sldMk cId="3168326263" sldId="450"/>
            <ac:picMk id="4" creationId="{B78BC221-FD4D-77A5-463C-72E1ECDE7966}"/>
          </ac:picMkLst>
        </pc:picChg>
        <pc:picChg chg="add mod">
          <ac:chgData name="FABIO ANDRES LLANO CASTAÑO" userId="S::fallano@findeter.gov.co::d7f3d237-ebd8-4abe-98dc-bf55ea8ee2e1" providerId="AD" clId="Web-{F0398D2C-5531-C399-703F-3943F3E47DE2}" dt="2023-02-21T21:39:55.477" v="66" actId="14100"/>
          <ac:picMkLst>
            <pc:docMk/>
            <pc:sldMk cId="3168326263" sldId="450"/>
            <ac:picMk id="5" creationId="{F27C11A7-2EB2-171B-3E99-8FC41E664F92}"/>
          </ac:picMkLst>
        </pc:picChg>
        <pc:picChg chg="del">
          <ac:chgData name="FABIO ANDRES LLANO CASTAÑO" userId="S::fallano@findeter.gov.co::d7f3d237-ebd8-4abe-98dc-bf55ea8ee2e1" providerId="AD" clId="Web-{F0398D2C-5531-C399-703F-3943F3E47DE2}" dt="2023-02-21T21:34:06.200" v="5"/>
          <ac:picMkLst>
            <pc:docMk/>
            <pc:sldMk cId="3168326263" sldId="450"/>
            <ac:picMk id="9" creationId="{5D09C84B-434A-F557-CE6F-C81DB7D26A7E}"/>
          </ac:picMkLst>
        </pc:picChg>
        <pc:picChg chg="del">
          <ac:chgData name="FABIO ANDRES LLANO CASTAÑO" userId="S::fallano@findeter.gov.co::d7f3d237-ebd8-4abe-98dc-bf55ea8ee2e1" providerId="AD" clId="Web-{F0398D2C-5531-C399-703F-3943F3E47DE2}" dt="2023-02-21T21:34:06.654" v="6"/>
          <ac:picMkLst>
            <pc:docMk/>
            <pc:sldMk cId="3168326263" sldId="450"/>
            <ac:picMk id="10" creationId="{0A3A3B60-5F28-8183-8732-AD3AF5B77928}"/>
          </ac:picMkLst>
        </pc:picChg>
        <pc:picChg chg="add mod">
          <ac:chgData name="FABIO ANDRES LLANO CASTAÑO" userId="S::fallano@findeter.gov.co::d7f3d237-ebd8-4abe-98dc-bf55ea8ee2e1" providerId="AD" clId="Web-{F0398D2C-5531-C399-703F-3943F3E47DE2}" dt="2023-02-21T21:39:50.227" v="64" actId="1076"/>
          <ac:picMkLst>
            <pc:docMk/>
            <pc:sldMk cId="3168326263" sldId="450"/>
            <ac:picMk id="11" creationId="{D947A9C3-7798-C845-7C20-BA8F31BD9908}"/>
          </ac:picMkLst>
        </pc:picChg>
      </pc:sldChg>
      <pc:sldChg chg="addSp delSp modSp">
        <pc:chgData name="FABIO ANDRES LLANO CASTAÑO" userId="S::fallano@findeter.gov.co::d7f3d237-ebd8-4abe-98dc-bf55ea8ee2e1" providerId="AD" clId="Web-{F0398D2C-5531-C399-703F-3943F3E47DE2}" dt="2023-02-21T22:25:16.166" v="880" actId="20577"/>
        <pc:sldMkLst>
          <pc:docMk/>
          <pc:sldMk cId="2233884592" sldId="495"/>
        </pc:sldMkLst>
        <pc:spChg chg="mod">
          <ac:chgData name="FABIO ANDRES LLANO CASTAÑO" userId="S::fallano@findeter.gov.co::d7f3d237-ebd8-4abe-98dc-bf55ea8ee2e1" providerId="AD" clId="Web-{F0398D2C-5531-C399-703F-3943F3E47DE2}" dt="2023-02-21T22:25:16.166" v="880" actId="20577"/>
          <ac:spMkLst>
            <pc:docMk/>
            <pc:sldMk cId="2233884592" sldId="495"/>
            <ac:spMk id="10" creationId="{96917F42-3D48-5DAD-11EC-3FE9CBE12CDE}"/>
          </ac:spMkLst>
        </pc:spChg>
        <pc:picChg chg="add mod">
          <ac:chgData name="FABIO ANDRES LLANO CASTAÑO" userId="S::fallano@findeter.gov.co::d7f3d237-ebd8-4abe-98dc-bf55ea8ee2e1" providerId="AD" clId="Web-{F0398D2C-5531-C399-703F-3943F3E47DE2}" dt="2023-02-21T21:46:10.927" v="158" actId="1076"/>
          <ac:picMkLst>
            <pc:docMk/>
            <pc:sldMk cId="2233884592" sldId="495"/>
            <ac:picMk id="2" creationId="{D0DFAC88-072E-838C-0B7D-84C03149BFD2}"/>
          </ac:picMkLst>
        </pc:picChg>
        <pc:picChg chg="add mod">
          <ac:chgData name="FABIO ANDRES LLANO CASTAÑO" userId="S::fallano@findeter.gov.co::d7f3d237-ebd8-4abe-98dc-bf55ea8ee2e1" providerId="AD" clId="Web-{F0398D2C-5531-C399-703F-3943F3E47DE2}" dt="2023-02-21T21:46:10.942" v="159" actId="1076"/>
          <ac:picMkLst>
            <pc:docMk/>
            <pc:sldMk cId="2233884592" sldId="495"/>
            <ac:picMk id="7" creationId="{F171BB7E-58BC-F2ED-2171-CD67E632DCC9}"/>
          </ac:picMkLst>
        </pc:picChg>
        <pc:picChg chg="add mod">
          <ac:chgData name="FABIO ANDRES LLANO CASTAÑO" userId="S::fallano@findeter.gov.co::d7f3d237-ebd8-4abe-98dc-bf55ea8ee2e1" providerId="AD" clId="Web-{F0398D2C-5531-C399-703F-3943F3E47DE2}" dt="2023-02-21T21:46:10.989" v="160" actId="1076"/>
          <ac:picMkLst>
            <pc:docMk/>
            <pc:sldMk cId="2233884592" sldId="495"/>
            <ac:picMk id="8" creationId="{07D84045-D878-D7D3-F4A3-89AC2F730C03}"/>
          </ac:picMkLst>
        </pc:picChg>
        <pc:picChg chg="add mod">
          <ac:chgData name="FABIO ANDRES LLANO CASTAÑO" userId="S::fallano@findeter.gov.co::d7f3d237-ebd8-4abe-98dc-bf55ea8ee2e1" providerId="AD" clId="Web-{F0398D2C-5531-C399-703F-3943F3E47DE2}" dt="2023-02-21T21:46:11.021" v="161" actId="1076"/>
          <ac:picMkLst>
            <pc:docMk/>
            <pc:sldMk cId="2233884592" sldId="495"/>
            <ac:picMk id="9" creationId="{A019457E-4158-295D-2655-0233ECB432C3}"/>
          </ac:picMkLst>
        </pc:picChg>
        <pc:picChg chg="del">
          <ac:chgData name="FABIO ANDRES LLANO CASTAÑO" userId="S::fallano@findeter.gov.co::d7f3d237-ebd8-4abe-98dc-bf55ea8ee2e1" providerId="AD" clId="Web-{F0398D2C-5531-C399-703F-3943F3E47DE2}" dt="2023-02-21T21:43:42.813" v="126"/>
          <ac:picMkLst>
            <pc:docMk/>
            <pc:sldMk cId="2233884592" sldId="495"/>
            <ac:picMk id="12" creationId="{8C3C0E7C-9A00-6A27-75CE-F1B469A17693}"/>
          </ac:picMkLst>
        </pc:picChg>
        <pc:picChg chg="del">
          <ac:chgData name="FABIO ANDRES LLANO CASTAÑO" userId="S::fallano@findeter.gov.co::d7f3d237-ebd8-4abe-98dc-bf55ea8ee2e1" providerId="AD" clId="Web-{F0398D2C-5531-C399-703F-3943F3E47DE2}" dt="2023-02-21T21:43:43.860" v="128"/>
          <ac:picMkLst>
            <pc:docMk/>
            <pc:sldMk cId="2233884592" sldId="495"/>
            <ac:picMk id="13" creationId="{B848FE68-CAFB-6DAE-055A-55A8748401C7}"/>
          </ac:picMkLst>
        </pc:picChg>
        <pc:picChg chg="del">
          <ac:chgData name="FABIO ANDRES LLANO CASTAÑO" userId="S::fallano@findeter.gov.co::d7f3d237-ebd8-4abe-98dc-bf55ea8ee2e1" providerId="AD" clId="Web-{F0398D2C-5531-C399-703F-3943F3E47DE2}" dt="2023-02-21T21:43:43.438" v="127"/>
          <ac:picMkLst>
            <pc:docMk/>
            <pc:sldMk cId="2233884592" sldId="495"/>
            <ac:picMk id="15" creationId="{2A6941BA-C8A1-8816-A59A-536D0A27A528}"/>
          </ac:picMkLst>
        </pc:picChg>
        <pc:picChg chg="del">
          <ac:chgData name="FABIO ANDRES LLANO CASTAÑO" userId="S::fallano@findeter.gov.co::d7f3d237-ebd8-4abe-98dc-bf55ea8ee2e1" providerId="AD" clId="Web-{F0398D2C-5531-C399-703F-3943F3E47DE2}" dt="2023-02-21T21:43:44.203" v="129"/>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F0398D2C-5531-C399-703F-3943F3E47DE2}" dt="2023-02-21T21:43:31.453" v="125" actId="1076"/>
        <pc:sldMkLst>
          <pc:docMk/>
          <pc:sldMk cId="3675475954" sldId="509"/>
        </pc:sldMkLst>
        <pc:spChg chg="mod">
          <ac:chgData name="FABIO ANDRES LLANO CASTAÑO" userId="S::fallano@findeter.gov.co::d7f3d237-ebd8-4abe-98dc-bf55ea8ee2e1" providerId="AD" clId="Web-{F0398D2C-5531-C399-703F-3943F3E47DE2}" dt="2023-02-21T21:42:30.342" v="111" actId="1076"/>
          <ac:spMkLst>
            <pc:docMk/>
            <pc:sldMk cId="3675475954" sldId="509"/>
            <ac:spMk id="10" creationId="{9DC4716F-86A4-EF5E-D203-C9C966A4C94D}"/>
          </ac:spMkLst>
        </pc:spChg>
        <pc:picChg chg="add mod">
          <ac:chgData name="FABIO ANDRES LLANO CASTAÑO" userId="S::fallano@findeter.gov.co::d7f3d237-ebd8-4abe-98dc-bf55ea8ee2e1" providerId="AD" clId="Web-{F0398D2C-5531-C399-703F-3943F3E47DE2}" dt="2023-02-21T21:43:31.390" v="122" actId="1076"/>
          <ac:picMkLst>
            <pc:docMk/>
            <pc:sldMk cId="3675475954" sldId="509"/>
            <ac:picMk id="2" creationId="{7C24FC4B-1166-8DF1-DCE8-213078E3E1D1}"/>
          </ac:picMkLst>
        </pc:picChg>
        <pc:picChg chg="del">
          <ac:chgData name="FABIO ANDRES LLANO CASTAÑO" userId="S::fallano@findeter.gov.co::d7f3d237-ebd8-4abe-98dc-bf55ea8ee2e1" providerId="AD" clId="Web-{F0398D2C-5531-C399-703F-3943F3E47DE2}" dt="2023-02-21T21:41:18.808" v="96"/>
          <ac:picMkLst>
            <pc:docMk/>
            <pc:sldMk cId="3675475954" sldId="509"/>
            <ac:picMk id="3" creationId="{EA708B28-A1FC-6686-B478-0A1E377700E8}"/>
          </ac:picMkLst>
        </pc:picChg>
        <pc:picChg chg="del">
          <ac:chgData name="FABIO ANDRES LLANO CASTAÑO" userId="S::fallano@findeter.gov.co::d7f3d237-ebd8-4abe-98dc-bf55ea8ee2e1" providerId="AD" clId="Web-{F0398D2C-5531-C399-703F-3943F3E47DE2}" dt="2023-02-21T21:41:18.089" v="95"/>
          <ac:picMkLst>
            <pc:docMk/>
            <pc:sldMk cId="3675475954" sldId="509"/>
            <ac:picMk id="4" creationId="{0F0C79DA-37C3-32B4-3407-B786FFE2E016}"/>
          </ac:picMkLst>
        </pc:picChg>
        <pc:picChg chg="del">
          <ac:chgData name="FABIO ANDRES LLANO CASTAÑO" userId="S::fallano@findeter.gov.co::d7f3d237-ebd8-4abe-98dc-bf55ea8ee2e1" providerId="AD" clId="Web-{F0398D2C-5531-C399-703F-3943F3E47DE2}" dt="2023-02-21T21:41:19.214" v="97"/>
          <ac:picMkLst>
            <pc:docMk/>
            <pc:sldMk cId="3675475954" sldId="509"/>
            <ac:picMk id="5" creationId="{1BA9AC32-D755-3EA5-3A5D-00368F178222}"/>
          </ac:picMkLst>
        </pc:picChg>
        <pc:picChg chg="add mod">
          <ac:chgData name="FABIO ANDRES LLANO CASTAÑO" userId="S::fallano@findeter.gov.co::d7f3d237-ebd8-4abe-98dc-bf55ea8ee2e1" providerId="AD" clId="Web-{F0398D2C-5531-C399-703F-3943F3E47DE2}" dt="2023-02-21T21:43:31.422" v="123" actId="1076"/>
          <ac:picMkLst>
            <pc:docMk/>
            <pc:sldMk cId="3675475954" sldId="509"/>
            <ac:picMk id="11" creationId="{C3218FA3-F2BB-1178-EBC7-DB62154B419C}"/>
          </ac:picMkLst>
        </pc:picChg>
        <pc:picChg chg="add mod">
          <ac:chgData name="FABIO ANDRES LLANO CASTAÑO" userId="S::fallano@findeter.gov.co::d7f3d237-ebd8-4abe-98dc-bf55ea8ee2e1" providerId="AD" clId="Web-{F0398D2C-5531-C399-703F-3943F3E47DE2}" dt="2023-02-21T21:43:31.437" v="124" actId="1076"/>
          <ac:picMkLst>
            <pc:docMk/>
            <pc:sldMk cId="3675475954" sldId="509"/>
            <ac:picMk id="12" creationId="{BF24AF8E-20ED-0C54-13B3-EFC4EFF3A9BD}"/>
          </ac:picMkLst>
        </pc:picChg>
        <pc:picChg chg="add mod">
          <ac:chgData name="FABIO ANDRES LLANO CASTAÑO" userId="S::fallano@findeter.gov.co::d7f3d237-ebd8-4abe-98dc-bf55ea8ee2e1" providerId="AD" clId="Web-{F0398D2C-5531-C399-703F-3943F3E47DE2}" dt="2023-02-21T21:43:31.453" v="125" actId="1076"/>
          <ac:picMkLst>
            <pc:docMk/>
            <pc:sldMk cId="3675475954" sldId="509"/>
            <ac:picMk id="13" creationId="{58984BAE-BB0A-8602-19FB-559FD14AFCB8}"/>
          </ac:picMkLst>
        </pc:picChg>
      </pc:sldChg>
      <pc:sldChg chg="addSp delSp modSp">
        <pc:chgData name="FABIO ANDRES LLANO CASTAÑO" userId="S::fallano@findeter.gov.co::d7f3d237-ebd8-4abe-98dc-bf55ea8ee2e1" providerId="AD" clId="Web-{F0398D2C-5531-C399-703F-3943F3E47DE2}" dt="2023-02-21T21:44:43.065" v="142" actId="1076"/>
        <pc:sldMkLst>
          <pc:docMk/>
          <pc:sldMk cId="626258309" sldId="553"/>
        </pc:sldMkLst>
        <pc:picChg chg="del">
          <ac:chgData name="FABIO ANDRES LLANO CASTAÑO" userId="S::fallano@findeter.gov.co::d7f3d237-ebd8-4abe-98dc-bf55ea8ee2e1" providerId="AD" clId="Web-{F0398D2C-5531-C399-703F-3943F3E47DE2}" dt="2023-02-21T21:43:46.375" v="130"/>
          <ac:picMkLst>
            <pc:docMk/>
            <pc:sldMk cId="626258309" sldId="553"/>
            <ac:picMk id="2" creationId="{177A2008-A0DC-3BAB-D4E6-A12B1645FD37}"/>
          </ac:picMkLst>
        </pc:picChg>
        <pc:picChg chg="del">
          <ac:chgData name="FABIO ANDRES LLANO CASTAÑO" userId="S::fallano@findeter.gov.co::d7f3d237-ebd8-4abe-98dc-bf55ea8ee2e1" providerId="AD" clId="Web-{F0398D2C-5531-C399-703F-3943F3E47DE2}" dt="2023-02-21T21:43:46.750" v="131"/>
          <ac:picMkLst>
            <pc:docMk/>
            <pc:sldMk cId="626258309" sldId="553"/>
            <ac:picMk id="7" creationId="{341BA076-4CD2-9011-783F-903F85472A89}"/>
          </ac:picMkLst>
        </pc:picChg>
        <pc:picChg chg="add mod">
          <ac:chgData name="FABIO ANDRES LLANO CASTAÑO" userId="S::fallano@findeter.gov.co::d7f3d237-ebd8-4abe-98dc-bf55ea8ee2e1" providerId="AD" clId="Web-{F0398D2C-5531-C399-703F-3943F3E47DE2}" dt="2023-02-21T21:44:43.049" v="141" actId="1076"/>
          <ac:picMkLst>
            <pc:docMk/>
            <pc:sldMk cId="626258309" sldId="553"/>
            <ac:picMk id="8" creationId="{6F246ED6-D835-2881-31BA-84A32324FC75}"/>
          </ac:picMkLst>
        </pc:picChg>
        <pc:picChg chg="add mod">
          <ac:chgData name="FABIO ANDRES LLANO CASTAÑO" userId="S::fallano@findeter.gov.co::d7f3d237-ebd8-4abe-98dc-bf55ea8ee2e1" providerId="AD" clId="Web-{F0398D2C-5531-C399-703F-3943F3E47DE2}" dt="2023-02-21T21:44:43.065" v="142" actId="1076"/>
          <ac:picMkLst>
            <pc:docMk/>
            <pc:sldMk cId="626258309" sldId="553"/>
            <ac:picMk id="9" creationId="{9EEF8314-95C6-BE87-533D-936833836E4D}"/>
          </ac:picMkLst>
        </pc:picChg>
      </pc:sldChg>
      <pc:sldChg chg="addSp delSp modSp">
        <pc:chgData name="FABIO ANDRES LLANO CASTAÑO" userId="S::fallano@findeter.gov.co::d7f3d237-ebd8-4abe-98dc-bf55ea8ee2e1" providerId="AD" clId="Web-{F0398D2C-5531-C399-703F-3943F3E47DE2}" dt="2023-02-21T22:24:13.383" v="821" actId="1076"/>
        <pc:sldMkLst>
          <pc:docMk/>
          <pc:sldMk cId="3051747285" sldId="585"/>
        </pc:sldMkLst>
        <pc:spChg chg="mod">
          <ac:chgData name="FABIO ANDRES LLANO CASTAÑO" userId="S::fallano@findeter.gov.co::d7f3d237-ebd8-4abe-98dc-bf55ea8ee2e1" providerId="AD" clId="Web-{F0398D2C-5531-C399-703F-3943F3E47DE2}" dt="2023-02-21T22:24:13.383" v="821" actId="1076"/>
          <ac:spMkLst>
            <pc:docMk/>
            <pc:sldMk cId="3051747285" sldId="585"/>
            <ac:spMk id="10" creationId="{B8DD7AEB-E5F4-521B-2E37-5B150620E205}"/>
          </ac:spMkLst>
        </pc:spChg>
        <pc:picChg chg="del">
          <ac:chgData name="FABIO ANDRES LLANO CASTAÑO" userId="S::fallano@findeter.gov.co::d7f3d237-ebd8-4abe-98dc-bf55ea8ee2e1" providerId="AD" clId="Web-{F0398D2C-5531-C399-703F-3943F3E47DE2}" dt="2023-02-21T21:34:00.138" v="0"/>
          <ac:picMkLst>
            <pc:docMk/>
            <pc:sldMk cId="3051747285" sldId="585"/>
            <ac:picMk id="2" creationId="{A1650DE8-A725-BBBF-4206-C18F4A551066}"/>
          </ac:picMkLst>
        </pc:picChg>
        <pc:picChg chg="add mod">
          <ac:chgData name="FABIO ANDRES LLANO CASTAÑO" userId="S::fallano@findeter.gov.co::d7f3d237-ebd8-4abe-98dc-bf55ea8ee2e1" providerId="AD" clId="Web-{F0398D2C-5531-C399-703F-3943F3E47DE2}" dt="2023-02-21T21:36:02.657" v="21" actId="1076"/>
          <ac:picMkLst>
            <pc:docMk/>
            <pc:sldMk cId="3051747285" sldId="585"/>
            <ac:picMk id="3" creationId="{A0969160-8838-2E47-B8E5-9917EB29833C}"/>
          </ac:picMkLst>
        </pc:picChg>
      </pc:sldChg>
    </pc:docChg>
  </pc:docChgLst>
  <pc:docChgLst>
    <pc:chgData name="OLGA MARIA MUÑOZ MUÑOZ" userId="S::ommunoz@findeter.gov.co::876d8df6-fd60-42e2-ba65-9d22fde90de5" providerId="AD" clId="Web-{1D0226FA-DFB8-F224-4BDC-56C7E839F648}"/>
    <pc:docChg chg="addSld delSld modSld addMainMaster modMainMaster modSection">
      <pc:chgData name="OLGA MARIA MUÑOZ MUÑOZ" userId="S::ommunoz@findeter.gov.co::876d8df6-fd60-42e2-ba65-9d22fde90de5" providerId="AD" clId="Web-{1D0226FA-DFB8-F224-4BDC-56C7E839F648}" dt="2023-03-14T21:39:51.508" v="32"/>
      <pc:docMkLst>
        <pc:docMk/>
      </pc:docMkLst>
      <pc:sldChg chg="addSp delSp modSp">
        <pc:chgData name="OLGA MARIA MUÑOZ MUÑOZ" userId="S::ommunoz@findeter.gov.co::876d8df6-fd60-42e2-ba65-9d22fde90de5" providerId="AD" clId="Web-{1D0226FA-DFB8-F224-4BDC-56C7E839F648}" dt="2023-03-14T21:39:39.680" v="18"/>
        <pc:sldMkLst>
          <pc:docMk/>
          <pc:sldMk cId="1700035601" sldId="329"/>
        </pc:sldMkLst>
        <pc:picChg chg="add del mod">
          <ac:chgData name="OLGA MARIA MUÑOZ MUÑOZ" userId="S::ommunoz@findeter.gov.co::876d8df6-fd60-42e2-ba65-9d22fde90de5" providerId="AD" clId="Web-{1D0226FA-DFB8-F224-4BDC-56C7E839F648}" dt="2023-03-14T21:39:33.571" v="16"/>
          <ac:picMkLst>
            <pc:docMk/>
            <pc:sldMk cId="1700035601" sldId="329"/>
            <ac:picMk id="2" creationId="{23E4FDFD-7065-A219-22BB-528F4FB09538}"/>
          </ac:picMkLst>
        </pc:picChg>
        <pc:picChg chg="add del mod">
          <ac:chgData name="OLGA MARIA MUÑOZ MUÑOZ" userId="S::ommunoz@findeter.gov.co::876d8df6-fd60-42e2-ba65-9d22fde90de5" providerId="AD" clId="Web-{1D0226FA-DFB8-F224-4BDC-56C7E839F648}" dt="2023-03-14T21:39:39.680" v="18"/>
          <ac:picMkLst>
            <pc:docMk/>
            <pc:sldMk cId="1700035601" sldId="329"/>
            <ac:picMk id="7" creationId="{A1E8B8A4-1F57-EBBA-603F-17C03EEB48AB}"/>
          </ac:picMkLst>
        </pc:picChg>
      </pc:sldChg>
      <pc:sldChg chg="del">
        <pc:chgData name="OLGA MARIA MUÑOZ MUÑOZ" userId="S::ommunoz@findeter.gov.co::876d8df6-fd60-42e2-ba65-9d22fde90de5" providerId="AD" clId="Web-{1D0226FA-DFB8-F224-4BDC-56C7E839F648}" dt="2023-03-14T21:38:59.554" v="14"/>
        <pc:sldMkLst>
          <pc:docMk/>
          <pc:sldMk cId="1769737118" sldId="650"/>
        </pc:sldMkLst>
      </pc:sldChg>
      <pc:sldChg chg="del">
        <pc:chgData name="OLGA MARIA MUÑOZ MUÑOZ" userId="S::ommunoz@findeter.gov.co::876d8df6-fd60-42e2-ba65-9d22fde90de5" providerId="AD" clId="Web-{1D0226FA-DFB8-F224-4BDC-56C7E839F648}" dt="2023-03-14T21:38:57.773" v="13"/>
        <pc:sldMkLst>
          <pc:docMk/>
          <pc:sldMk cId="2132798762" sldId="651"/>
        </pc:sldMkLst>
      </pc:sldChg>
      <pc:sldChg chg="del">
        <pc:chgData name="OLGA MARIA MUÑOZ MUÑOZ" userId="S::ommunoz@findeter.gov.co::876d8df6-fd60-42e2-ba65-9d22fde90de5" providerId="AD" clId="Web-{1D0226FA-DFB8-F224-4BDC-56C7E839F648}" dt="2023-03-14T21:38:56.789" v="12"/>
        <pc:sldMkLst>
          <pc:docMk/>
          <pc:sldMk cId="3974956452" sldId="652"/>
        </pc:sldMkLst>
      </pc:sldChg>
      <pc:sldChg chg="del">
        <pc:chgData name="OLGA MARIA MUÑOZ MUÑOZ" userId="S::ommunoz@findeter.gov.co::876d8df6-fd60-42e2-ba65-9d22fde90de5" providerId="AD" clId="Web-{1D0226FA-DFB8-F224-4BDC-56C7E839F648}" dt="2023-03-14T21:38:55.679" v="11"/>
        <pc:sldMkLst>
          <pc:docMk/>
          <pc:sldMk cId="2897464674" sldId="653"/>
        </pc:sldMkLst>
      </pc:sldChg>
      <pc:sldChg chg="del">
        <pc:chgData name="OLGA MARIA MUÑOZ MUÑOZ" userId="S::ommunoz@findeter.gov.co::876d8df6-fd60-42e2-ba65-9d22fde90de5" providerId="AD" clId="Web-{1D0226FA-DFB8-F224-4BDC-56C7E839F648}" dt="2023-03-14T21:38:54.304" v="10"/>
        <pc:sldMkLst>
          <pc:docMk/>
          <pc:sldMk cId="2953515950" sldId="654"/>
        </pc:sldMkLst>
      </pc:sldChg>
      <pc:sldChg chg="del">
        <pc:chgData name="OLGA MARIA MUÑOZ MUÑOZ" userId="S::ommunoz@findeter.gov.co::876d8df6-fd60-42e2-ba65-9d22fde90de5" providerId="AD" clId="Web-{1D0226FA-DFB8-F224-4BDC-56C7E839F648}" dt="2023-03-14T21:38:52.398" v="9"/>
        <pc:sldMkLst>
          <pc:docMk/>
          <pc:sldMk cId="351165364" sldId="655"/>
        </pc:sldMkLst>
      </pc:sldChg>
      <pc:sldChg chg="del">
        <pc:chgData name="OLGA MARIA MUÑOZ MUÑOZ" userId="S::ommunoz@findeter.gov.co::876d8df6-fd60-42e2-ba65-9d22fde90de5" providerId="AD" clId="Web-{1D0226FA-DFB8-F224-4BDC-56C7E839F648}" dt="2023-03-14T21:38:50.960" v="8"/>
        <pc:sldMkLst>
          <pc:docMk/>
          <pc:sldMk cId="902703525" sldId="656"/>
        </pc:sldMkLst>
      </pc:sldChg>
      <pc:sldChg chg="del">
        <pc:chgData name="OLGA MARIA MUÑOZ MUÑOZ" userId="S::ommunoz@findeter.gov.co::876d8df6-fd60-42e2-ba65-9d22fde90de5" providerId="AD" clId="Web-{1D0226FA-DFB8-F224-4BDC-56C7E839F648}" dt="2023-03-14T21:38:48.788" v="7"/>
        <pc:sldMkLst>
          <pc:docMk/>
          <pc:sldMk cId="3184050185" sldId="657"/>
        </pc:sldMkLst>
      </pc:sldChg>
      <pc:sldChg chg="del">
        <pc:chgData name="OLGA MARIA MUÑOZ MUÑOZ" userId="S::ommunoz@findeter.gov.co::876d8df6-fd60-42e2-ba65-9d22fde90de5" providerId="AD" clId="Web-{1D0226FA-DFB8-F224-4BDC-56C7E839F648}" dt="2023-03-14T21:38:46.898" v="6"/>
        <pc:sldMkLst>
          <pc:docMk/>
          <pc:sldMk cId="3037417113" sldId="658"/>
        </pc:sldMkLst>
      </pc:sldChg>
      <pc:sldChg chg="del">
        <pc:chgData name="OLGA MARIA MUÑOZ MUÑOZ" userId="S::ommunoz@findeter.gov.co::876d8df6-fd60-42e2-ba65-9d22fde90de5" providerId="AD" clId="Web-{1D0226FA-DFB8-F224-4BDC-56C7E839F648}" dt="2023-03-14T21:38:45.163" v="5"/>
        <pc:sldMkLst>
          <pc:docMk/>
          <pc:sldMk cId="1735188807" sldId="659"/>
        </pc:sldMkLst>
      </pc:sldChg>
      <pc:sldChg chg="del">
        <pc:chgData name="OLGA MARIA MUÑOZ MUÑOZ" userId="S::ommunoz@findeter.gov.co::876d8df6-fd60-42e2-ba65-9d22fde90de5" providerId="AD" clId="Web-{1D0226FA-DFB8-F224-4BDC-56C7E839F648}" dt="2023-03-14T21:38:44.210" v="4"/>
        <pc:sldMkLst>
          <pc:docMk/>
          <pc:sldMk cId="3975563859" sldId="660"/>
        </pc:sldMkLst>
      </pc:sldChg>
      <pc:sldChg chg="del">
        <pc:chgData name="OLGA MARIA MUÑOZ MUÑOZ" userId="S::ommunoz@findeter.gov.co::876d8df6-fd60-42e2-ba65-9d22fde90de5" providerId="AD" clId="Web-{1D0226FA-DFB8-F224-4BDC-56C7E839F648}" dt="2023-03-14T21:38:43.351" v="3"/>
        <pc:sldMkLst>
          <pc:docMk/>
          <pc:sldMk cId="1952426628" sldId="661"/>
        </pc:sldMkLst>
      </pc:sldChg>
      <pc:sldChg chg="del">
        <pc:chgData name="OLGA MARIA MUÑOZ MUÑOZ" userId="S::ommunoz@findeter.gov.co::876d8df6-fd60-42e2-ba65-9d22fde90de5" providerId="AD" clId="Web-{1D0226FA-DFB8-F224-4BDC-56C7E839F648}" dt="2023-03-14T21:38:42.273" v="2"/>
        <pc:sldMkLst>
          <pc:docMk/>
          <pc:sldMk cId="1720949363" sldId="662"/>
        </pc:sldMkLst>
      </pc:sldChg>
      <pc:sldChg chg="del">
        <pc:chgData name="OLGA MARIA MUÑOZ MUÑOZ" userId="S::ommunoz@findeter.gov.co::876d8df6-fd60-42e2-ba65-9d22fde90de5" providerId="AD" clId="Web-{1D0226FA-DFB8-F224-4BDC-56C7E839F648}" dt="2023-03-14T21:38:41.382" v="1"/>
        <pc:sldMkLst>
          <pc:docMk/>
          <pc:sldMk cId="3385031896" sldId="663"/>
        </pc:sldMkLst>
      </pc:sldChg>
      <pc:sldChg chg="del">
        <pc:chgData name="OLGA MARIA MUÑOZ MUÑOZ" userId="S::ommunoz@findeter.gov.co::876d8df6-fd60-42e2-ba65-9d22fde90de5" providerId="AD" clId="Web-{1D0226FA-DFB8-F224-4BDC-56C7E839F648}" dt="2023-03-14T21:38:39.023" v="0"/>
        <pc:sldMkLst>
          <pc:docMk/>
          <pc:sldMk cId="3644330764" sldId="664"/>
        </pc:sldMkLst>
      </pc:sldChg>
      <pc:sldChg chg="add">
        <pc:chgData name="OLGA MARIA MUÑOZ MUÑOZ" userId="S::ommunoz@findeter.gov.co::876d8df6-fd60-42e2-ba65-9d22fde90de5" providerId="AD" clId="Web-{1D0226FA-DFB8-F224-4BDC-56C7E839F648}" dt="2023-03-14T21:39:49.946" v="19"/>
        <pc:sldMkLst>
          <pc:docMk/>
          <pc:sldMk cId="980656737" sldId="668"/>
        </pc:sldMkLst>
      </pc:sldChg>
      <pc:sldChg chg="add">
        <pc:chgData name="OLGA MARIA MUÑOZ MUÑOZ" userId="S::ommunoz@findeter.gov.co::876d8df6-fd60-42e2-ba65-9d22fde90de5" providerId="AD" clId="Web-{1D0226FA-DFB8-F224-4BDC-56C7E839F648}" dt="2023-03-14T21:39:50.071" v="20"/>
        <pc:sldMkLst>
          <pc:docMk/>
          <pc:sldMk cId="3882439800" sldId="669"/>
        </pc:sldMkLst>
      </pc:sldChg>
      <pc:sldChg chg="add">
        <pc:chgData name="OLGA MARIA MUÑOZ MUÑOZ" userId="S::ommunoz@findeter.gov.co::876d8df6-fd60-42e2-ba65-9d22fde90de5" providerId="AD" clId="Web-{1D0226FA-DFB8-F224-4BDC-56C7E839F648}" dt="2023-03-14T21:39:50.180" v="21"/>
        <pc:sldMkLst>
          <pc:docMk/>
          <pc:sldMk cId="3273598873" sldId="670"/>
        </pc:sldMkLst>
      </pc:sldChg>
      <pc:sldChg chg="add">
        <pc:chgData name="OLGA MARIA MUÑOZ MUÑOZ" userId="S::ommunoz@findeter.gov.co::876d8df6-fd60-42e2-ba65-9d22fde90de5" providerId="AD" clId="Web-{1D0226FA-DFB8-F224-4BDC-56C7E839F648}" dt="2023-03-14T21:39:50.321" v="22"/>
        <pc:sldMkLst>
          <pc:docMk/>
          <pc:sldMk cId="1893648444" sldId="671"/>
        </pc:sldMkLst>
      </pc:sldChg>
      <pc:sldChg chg="add">
        <pc:chgData name="OLGA MARIA MUÑOZ MUÑOZ" userId="S::ommunoz@findeter.gov.co::876d8df6-fd60-42e2-ba65-9d22fde90de5" providerId="AD" clId="Web-{1D0226FA-DFB8-F224-4BDC-56C7E839F648}" dt="2023-03-14T21:39:50.430" v="23"/>
        <pc:sldMkLst>
          <pc:docMk/>
          <pc:sldMk cId="1809064752" sldId="672"/>
        </pc:sldMkLst>
      </pc:sldChg>
      <pc:sldChg chg="add">
        <pc:chgData name="OLGA MARIA MUÑOZ MUÑOZ" userId="S::ommunoz@findeter.gov.co::876d8df6-fd60-42e2-ba65-9d22fde90de5" providerId="AD" clId="Web-{1D0226FA-DFB8-F224-4BDC-56C7E839F648}" dt="2023-03-14T21:39:50.540" v="24"/>
        <pc:sldMkLst>
          <pc:docMk/>
          <pc:sldMk cId="511164384" sldId="673"/>
        </pc:sldMkLst>
      </pc:sldChg>
      <pc:sldChg chg="add">
        <pc:chgData name="OLGA MARIA MUÑOZ MUÑOZ" userId="S::ommunoz@findeter.gov.co::876d8df6-fd60-42e2-ba65-9d22fde90de5" providerId="AD" clId="Web-{1D0226FA-DFB8-F224-4BDC-56C7E839F648}" dt="2023-03-14T21:39:50.633" v="25"/>
        <pc:sldMkLst>
          <pc:docMk/>
          <pc:sldMk cId="2214551783" sldId="674"/>
        </pc:sldMkLst>
      </pc:sldChg>
      <pc:sldChg chg="add">
        <pc:chgData name="OLGA MARIA MUÑOZ MUÑOZ" userId="S::ommunoz@findeter.gov.co::876d8df6-fd60-42e2-ba65-9d22fde90de5" providerId="AD" clId="Web-{1D0226FA-DFB8-F224-4BDC-56C7E839F648}" dt="2023-03-14T21:39:50.743" v="26"/>
        <pc:sldMkLst>
          <pc:docMk/>
          <pc:sldMk cId="2351189998" sldId="675"/>
        </pc:sldMkLst>
      </pc:sldChg>
      <pc:sldChg chg="add">
        <pc:chgData name="OLGA MARIA MUÑOZ MUÑOZ" userId="S::ommunoz@findeter.gov.co::876d8df6-fd60-42e2-ba65-9d22fde90de5" providerId="AD" clId="Web-{1D0226FA-DFB8-F224-4BDC-56C7E839F648}" dt="2023-03-14T21:39:50.868" v="27"/>
        <pc:sldMkLst>
          <pc:docMk/>
          <pc:sldMk cId="310289711" sldId="676"/>
        </pc:sldMkLst>
      </pc:sldChg>
      <pc:sldChg chg="add">
        <pc:chgData name="OLGA MARIA MUÑOZ MUÑOZ" userId="S::ommunoz@findeter.gov.co::876d8df6-fd60-42e2-ba65-9d22fde90de5" providerId="AD" clId="Web-{1D0226FA-DFB8-F224-4BDC-56C7E839F648}" dt="2023-03-14T21:39:51.008" v="28"/>
        <pc:sldMkLst>
          <pc:docMk/>
          <pc:sldMk cId="126846139" sldId="677"/>
        </pc:sldMkLst>
      </pc:sldChg>
      <pc:sldChg chg="add">
        <pc:chgData name="OLGA MARIA MUÑOZ MUÑOZ" userId="S::ommunoz@findeter.gov.co::876d8df6-fd60-42e2-ba65-9d22fde90de5" providerId="AD" clId="Web-{1D0226FA-DFB8-F224-4BDC-56C7E839F648}" dt="2023-03-14T21:39:51.133" v="29"/>
        <pc:sldMkLst>
          <pc:docMk/>
          <pc:sldMk cId="3099941358" sldId="678"/>
        </pc:sldMkLst>
      </pc:sldChg>
      <pc:sldChg chg="add">
        <pc:chgData name="OLGA MARIA MUÑOZ MUÑOZ" userId="S::ommunoz@findeter.gov.co::876d8df6-fd60-42e2-ba65-9d22fde90de5" providerId="AD" clId="Web-{1D0226FA-DFB8-F224-4BDC-56C7E839F648}" dt="2023-03-14T21:39:51.243" v="30"/>
        <pc:sldMkLst>
          <pc:docMk/>
          <pc:sldMk cId="1481855568" sldId="679"/>
        </pc:sldMkLst>
      </pc:sldChg>
      <pc:sldChg chg="add">
        <pc:chgData name="OLGA MARIA MUÑOZ MUÑOZ" userId="S::ommunoz@findeter.gov.co::876d8df6-fd60-42e2-ba65-9d22fde90de5" providerId="AD" clId="Web-{1D0226FA-DFB8-F224-4BDC-56C7E839F648}" dt="2023-03-14T21:39:51.352" v="31"/>
        <pc:sldMkLst>
          <pc:docMk/>
          <pc:sldMk cId="2024080234" sldId="680"/>
        </pc:sldMkLst>
      </pc:sldChg>
      <pc:sldChg chg="add">
        <pc:chgData name="OLGA MARIA MUÑOZ MUÑOZ" userId="S::ommunoz@findeter.gov.co::876d8df6-fd60-42e2-ba65-9d22fde90de5" providerId="AD" clId="Web-{1D0226FA-DFB8-F224-4BDC-56C7E839F648}" dt="2023-03-14T21:39:51.508" v="32"/>
        <pc:sldMkLst>
          <pc:docMk/>
          <pc:sldMk cId="2548473189" sldId="681"/>
        </pc:sldMkLst>
      </pc:sldChg>
      <pc:sldMasterChg chg="add addSldLayout">
        <pc:chgData name="OLGA MARIA MUÑOZ MUÑOZ" userId="S::ommunoz@findeter.gov.co::876d8df6-fd60-42e2-ba65-9d22fde90de5" providerId="AD" clId="Web-{1D0226FA-DFB8-F224-4BDC-56C7E839F648}" dt="2023-03-14T21:39:49.946" v="19"/>
        <pc:sldMasterMkLst>
          <pc:docMk/>
          <pc:sldMasterMk cId="1506536342" sldId="2147483648"/>
        </pc:sldMasterMkLst>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474828051" sldId="2147483649"/>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622358750" sldId="2147483650"/>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684221805" sldId="2147483651"/>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775312013" sldId="2147483652"/>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717698223" sldId="2147483653"/>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3735095725" sldId="2147483654"/>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147074619" sldId="2147483655"/>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362206821" sldId="2147483656"/>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602086096" sldId="2147483657"/>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467188129" sldId="2147483658"/>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012449545" sldId="2147483659"/>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361142653" sldId="2147483660"/>
          </pc:sldLayoutMkLst>
        </pc:sldLayoutChg>
      </pc:sldMasterChg>
      <pc:sldMasterChg chg="replId">
        <pc:chgData name="OLGA MARIA MUÑOZ MUÑOZ" userId="S::ommunoz@findeter.gov.co::876d8df6-fd60-42e2-ba65-9d22fde90de5" providerId="AD" clId="Web-{1D0226FA-DFB8-F224-4BDC-56C7E839F648}" dt="2023-03-14T21:39:49.946" v="19"/>
        <pc:sldMasterMkLst>
          <pc:docMk/>
          <pc:sldMasterMk cId="0" sldId="2147483783"/>
        </pc:sldMasterMkLst>
      </pc:sldMaster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64825F1E-CDFE-C9BB-1CBF-C224CCC7901F}"/>
    <pc:docChg chg="addSld delSld modSld addMainMaster modSection">
      <pc:chgData name="OLGA MARIA MUÑOZ MUÑOZ" userId="S::ommunoz@findeter.gov.co::876d8df6-fd60-42e2-ba65-9d22fde90de5" providerId="AD" clId="Web-{64825F1E-CDFE-C9BB-1CBF-C224CCC7901F}" dt="2023-04-17T19:52:59.818" v="22"/>
      <pc:docMkLst>
        <pc:docMk/>
      </pc:docMkLst>
      <pc:sldChg chg="del">
        <pc:chgData name="OLGA MARIA MUÑOZ MUÑOZ" userId="S::ommunoz@findeter.gov.co::876d8df6-fd60-42e2-ba65-9d22fde90de5" providerId="AD" clId="Web-{64825F1E-CDFE-C9BB-1CBF-C224CCC7901F}" dt="2023-04-17T19:52:19.926" v="12"/>
        <pc:sldMkLst>
          <pc:docMk/>
          <pc:sldMk cId="980656737" sldId="668"/>
        </pc:sldMkLst>
      </pc:sldChg>
      <pc:sldChg chg="del">
        <pc:chgData name="OLGA MARIA MUÑOZ MUÑOZ" userId="S::ommunoz@findeter.gov.co::876d8df6-fd60-42e2-ba65-9d22fde90de5" providerId="AD" clId="Web-{64825F1E-CDFE-C9BB-1CBF-C224CCC7901F}" dt="2023-04-17T19:52:05.206" v="5"/>
        <pc:sldMkLst>
          <pc:docMk/>
          <pc:sldMk cId="3882439800" sldId="669"/>
        </pc:sldMkLst>
      </pc:sldChg>
      <pc:sldChg chg="del">
        <pc:chgData name="OLGA MARIA MUÑOZ MUÑOZ" userId="S::ommunoz@findeter.gov.co::876d8df6-fd60-42e2-ba65-9d22fde90de5" providerId="AD" clId="Web-{64825F1E-CDFE-C9BB-1CBF-C224CCC7901F}" dt="2023-04-17T19:52:08.675" v="7"/>
        <pc:sldMkLst>
          <pc:docMk/>
          <pc:sldMk cId="2214551783" sldId="674"/>
        </pc:sldMkLst>
      </pc:sldChg>
      <pc:sldChg chg="del">
        <pc:chgData name="OLGA MARIA MUÑOZ MUÑOZ" userId="S::ommunoz@findeter.gov.co::876d8df6-fd60-42e2-ba65-9d22fde90de5" providerId="AD" clId="Web-{64825F1E-CDFE-C9BB-1CBF-C224CCC7901F}" dt="2023-04-17T19:52:07.035" v="6"/>
        <pc:sldMkLst>
          <pc:docMk/>
          <pc:sldMk cId="2351189998" sldId="675"/>
        </pc:sldMkLst>
      </pc:sldChg>
      <pc:sldChg chg="del">
        <pc:chgData name="OLGA MARIA MUÑOZ MUÑOZ" userId="S::ommunoz@findeter.gov.co::876d8df6-fd60-42e2-ba65-9d22fde90de5" providerId="AD" clId="Web-{64825F1E-CDFE-C9BB-1CBF-C224CCC7901F}" dt="2023-04-17T19:52:02.003" v="4"/>
        <pc:sldMkLst>
          <pc:docMk/>
          <pc:sldMk cId="310289711" sldId="676"/>
        </pc:sldMkLst>
      </pc:sldChg>
      <pc:sldChg chg="del">
        <pc:chgData name="OLGA MARIA MUÑOZ MUÑOZ" userId="S::ommunoz@findeter.gov.co::876d8df6-fd60-42e2-ba65-9d22fde90de5" providerId="AD" clId="Web-{64825F1E-CDFE-C9BB-1CBF-C224CCC7901F}" dt="2023-04-17T19:52:01.175" v="3"/>
        <pc:sldMkLst>
          <pc:docMk/>
          <pc:sldMk cId="3099941358" sldId="678"/>
        </pc:sldMkLst>
      </pc:sldChg>
      <pc:sldChg chg="del">
        <pc:chgData name="OLGA MARIA MUÑOZ MUÑOZ" userId="S::ommunoz@findeter.gov.co::876d8df6-fd60-42e2-ba65-9d22fde90de5" providerId="AD" clId="Web-{64825F1E-CDFE-C9BB-1CBF-C224CCC7901F}" dt="2023-04-17T19:52:00.300" v="2"/>
        <pc:sldMkLst>
          <pc:docMk/>
          <pc:sldMk cId="1481855568" sldId="679"/>
        </pc:sldMkLst>
      </pc:sldChg>
      <pc:sldChg chg="delSp del">
        <pc:chgData name="OLGA MARIA MUÑOZ MUÑOZ" userId="S::ommunoz@findeter.gov.co::876d8df6-fd60-42e2-ba65-9d22fde90de5" providerId="AD" clId="Web-{64825F1E-CDFE-C9BB-1CBF-C224CCC7901F}" dt="2023-04-17T19:51:58.941" v="1"/>
        <pc:sldMkLst>
          <pc:docMk/>
          <pc:sldMk cId="2548473189" sldId="681"/>
        </pc:sldMkLst>
        <pc:picChg chg="del">
          <ac:chgData name="OLGA MARIA MUÑOZ MUÑOZ" userId="S::ommunoz@findeter.gov.co::876d8df6-fd60-42e2-ba65-9d22fde90de5" providerId="AD" clId="Web-{64825F1E-CDFE-C9BB-1CBF-C224CCC7901F}" dt="2023-04-17T19:51:55.159" v="0"/>
          <ac:picMkLst>
            <pc:docMk/>
            <pc:sldMk cId="2548473189" sldId="681"/>
            <ac:picMk id="3" creationId="{501644EA-BFAF-5F29-37A1-4991E6FD7D0B}"/>
          </ac:picMkLst>
        </pc:picChg>
      </pc:sldChg>
      <pc:sldChg chg="del">
        <pc:chgData name="OLGA MARIA MUÑOZ MUÑOZ" userId="S::ommunoz@findeter.gov.co::876d8df6-fd60-42e2-ba65-9d22fde90de5" providerId="AD" clId="Web-{64825F1E-CDFE-C9BB-1CBF-C224CCC7901F}" dt="2023-04-17T19:52:11.144" v="9"/>
        <pc:sldMkLst>
          <pc:docMk/>
          <pc:sldMk cId="129856444" sldId="684"/>
        </pc:sldMkLst>
      </pc:sldChg>
      <pc:sldChg chg="del">
        <pc:chgData name="OLGA MARIA MUÑOZ MUÑOZ" userId="S::ommunoz@findeter.gov.co::876d8df6-fd60-42e2-ba65-9d22fde90de5" providerId="AD" clId="Web-{64825F1E-CDFE-C9BB-1CBF-C224CCC7901F}" dt="2023-04-17T19:52:15.098" v="11"/>
        <pc:sldMkLst>
          <pc:docMk/>
          <pc:sldMk cId="2340759636" sldId="693"/>
        </pc:sldMkLst>
      </pc:sldChg>
      <pc:sldChg chg="del">
        <pc:chgData name="OLGA MARIA MUÑOZ MUÑOZ" userId="S::ommunoz@findeter.gov.co::876d8df6-fd60-42e2-ba65-9d22fde90de5" providerId="AD" clId="Web-{64825F1E-CDFE-C9BB-1CBF-C224CCC7901F}" dt="2023-04-17T19:52:12.801" v="10"/>
        <pc:sldMkLst>
          <pc:docMk/>
          <pc:sldMk cId="3633530876" sldId="695"/>
        </pc:sldMkLst>
      </pc:sldChg>
      <pc:sldChg chg="del">
        <pc:chgData name="OLGA MARIA MUÑOZ MUÑOZ" userId="S::ommunoz@findeter.gov.co::876d8df6-fd60-42e2-ba65-9d22fde90de5" providerId="AD" clId="Web-{64825F1E-CDFE-C9BB-1CBF-C224CCC7901F}" dt="2023-04-17T19:52:10.300" v="8"/>
        <pc:sldMkLst>
          <pc:docMk/>
          <pc:sldMk cId="1279086420" sldId="714"/>
        </pc:sldMkLst>
      </pc:sldChg>
      <pc:sldChg chg="add">
        <pc:chgData name="OLGA MARIA MUÑOZ MUÑOZ" userId="S::ommunoz@findeter.gov.co::876d8df6-fd60-42e2-ba65-9d22fde90de5" providerId="AD" clId="Web-{64825F1E-CDFE-C9BB-1CBF-C224CCC7901F}" dt="2023-04-17T19:52:58.709" v="13"/>
        <pc:sldMkLst>
          <pc:docMk/>
          <pc:sldMk cId="3294275478" sldId="717"/>
        </pc:sldMkLst>
      </pc:sldChg>
      <pc:sldChg chg="add">
        <pc:chgData name="OLGA MARIA MUÑOZ MUÑOZ" userId="S::ommunoz@findeter.gov.co::876d8df6-fd60-42e2-ba65-9d22fde90de5" providerId="AD" clId="Web-{64825F1E-CDFE-C9BB-1CBF-C224CCC7901F}" dt="2023-04-17T19:52:58.834" v="14"/>
        <pc:sldMkLst>
          <pc:docMk/>
          <pc:sldMk cId="1316552021" sldId="718"/>
        </pc:sldMkLst>
      </pc:sldChg>
      <pc:sldChg chg="add">
        <pc:chgData name="OLGA MARIA MUÑOZ MUÑOZ" userId="S::ommunoz@findeter.gov.co::876d8df6-fd60-42e2-ba65-9d22fde90de5" providerId="AD" clId="Web-{64825F1E-CDFE-C9BB-1CBF-C224CCC7901F}" dt="2023-04-17T19:52:58.943" v="15"/>
        <pc:sldMkLst>
          <pc:docMk/>
          <pc:sldMk cId="2677987792" sldId="719"/>
        </pc:sldMkLst>
      </pc:sldChg>
      <pc:sldChg chg="add">
        <pc:chgData name="OLGA MARIA MUÑOZ MUÑOZ" userId="S::ommunoz@findeter.gov.co::876d8df6-fd60-42e2-ba65-9d22fde90de5" providerId="AD" clId="Web-{64825F1E-CDFE-C9BB-1CBF-C224CCC7901F}" dt="2023-04-17T19:52:59.052" v="16"/>
        <pc:sldMkLst>
          <pc:docMk/>
          <pc:sldMk cId="3395346196" sldId="720"/>
        </pc:sldMkLst>
      </pc:sldChg>
      <pc:sldChg chg="add">
        <pc:chgData name="OLGA MARIA MUÑOZ MUÑOZ" userId="S::ommunoz@findeter.gov.co::876d8df6-fd60-42e2-ba65-9d22fde90de5" providerId="AD" clId="Web-{64825F1E-CDFE-C9BB-1CBF-C224CCC7901F}" dt="2023-04-17T19:52:59.162" v="17"/>
        <pc:sldMkLst>
          <pc:docMk/>
          <pc:sldMk cId="280646244" sldId="721"/>
        </pc:sldMkLst>
      </pc:sldChg>
      <pc:sldChg chg="add">
        <pc:chgData name="OLGA MARIA MUÑOZ MUÑOZ" userId="S::ommunoz@findeter.gov.co::876d8df6-fd60-42e2-ba65-9d22fde90de5" providerId="AD" clId="Web-{64825F1E-CDFE-C9BB-1CBF-C224CCC7901F}" dt="2023-04-17T19:52:59.302" v="18"/>
        <pc:sldMkLst>
          <pc:docMk/>
          <pc:sldMk cId="3069899922" sldId="722"/>
        </pc:sldMkLst>
      </pc:sldChg>
      <pc:sldChg chg="add">
        <pc:chgData name="OLGA MARIA MUÑOZ MUÑOZ" userId="S::ommunoz@findeter.gov.co::876d8df6-fd60-42e2-ba65-9d22fde90de5" providerId="AD" clId="Web-{64825F1E-CDFE-C9BB-1CBF-C224CCC7901F}" dt="2023-04-17T19:52:59.396" v="19"/>
        <pc:sldMkLst>
          <pc:docMk/>
          <pc:sldMk cId="1516486895" sldId="723"/>
        </pc:sldMkLst>
      </pc:sldChg>
      <pc:sldChg chg="add">
        <pc:chgData name="OLGA MARIA MUÑOZ MUÑOZ" userId="S::ommunoz@findeter.gov.co::876d8df6-fd60-42e2-ba65-9d22fde90de5" providerId="AD" clId="Web-{64825F1E-CDFE-C9BB-1CBF-C224CCC7901F}" dt="2023-04-17T19:52:59.568" v="20"/>
        <pc:sldMkLst>
          <pc:docMk/>
          <pc:sldMk cId="1121357782" sldId="724"/>
        </pc:sldMkLst>
      </pc:sldChg>
      <pc:sldChg chg="add">
        <pc:chgData name="OLGA MARIA MUÑOZ MUÑOZ" userId="S::ommunoz@findeter.gov.co::876d8df6-fd60-42e2-ba65-9d22fde90de5" providerId="AD" clId="Web-{64825F1E-CDFE-C9BB-1CBF-C224CCC7901F}" dt="2023-04-17T19:52:59.677" v="21"/>
        <pc:sldMkLst>
          <pc:docMk/>
          <pc:sldMk cId="80285047" sldId="725"/>
        </pc:sldMkLst>
      </pc:sldChg>
      <pc:sldChg chg="add">
        <pc:chgData name="OLGA MARIA MUÑOZ MUÑOZ" userId="S::ommunoz@findeter.gov.co::876d8df6-fd60-42e2-ba65-9d22fde90de5" providerId="AD" clId="Web-{64825F1E-CDFE-C9BB-1CBF-C224CCC7901F}" dt="2023-04-17T19:52:59.818" v="22"/>
        <pc:sldMkLst>
          <pc:docMk/>
          <pc:sldMk cId="266244331" sldId="726"/>
        </pc:sldMkLst>
      </pc:sldChg>
      <pc:sldMasterChg chg="addSldLayout">
        <pc:chgData name="OLGA MARIA MUÑOZ MUÑOZ" userId="S::ommunoz@findeter.gov.co::876d8df6-fd60-42e2-ba65-9d22fde90de5" providerId="AD" clId="Web-{64825F1E-CDFE-C9BB-1CBF-C224CCC7901F}" dt="2023-04-17T19:52:58.709" v="13"/>
        <pc:sldMasterMkLst>
          <pc:docMk/>
          <pc:sldMasterMk cId="1506536342" sldId="2147483648"/>
        </pc:sldMasterMkLst>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474828051" sldId="2147483649"/>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622358750" sldId="2147483650"/>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684221805" sldId="2147483651"/>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775312013" sldId="2147483652"/>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717698223" sldId="2147483653"/>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3735095725" sldId="2147483654"/>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147074619" sldId="2147483655"/>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362206821" sldId="2147483656"/>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602086096" sldId="2147483657"/>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467188129" sldId="2147483658"/>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012449545" sldId="2147483659"/>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361142653" sldId="2147483660"/>
          </pc:sldLayoutMkLst>
        </pc:sldLayoutChg>
      </pc:sldMasterChg>
    </pc:docChg>
  </pc:docChgLst>
  <pc:docChgLst>
    <pc:chgData name="OLGA MARIA MUÑOZ MUÑOZ" userId="S::ommunoz@findeter.gov.co::876d8df6-fd60-42e2-ba65-9d22fde90de5" providerId="AD" clId="Web-{E2345F9B-3E8D-B9D0-C2B4-551C0086D337}"/>
    <pc:docChg chg="delSld modSection">
      <pc:chgData name="OLGA MARIA MUÑOZ MUÑOZ" userId="S::ommunoz@findeter.gov.co::876d8df6-fd60-42e2-ba65-9d22fde90de5" providerId="AD" clId="Web-{E2345F9B-3E8D-B9D0-C2B4-551C0086D337}" dt="2023-02-14T18:52:42.932" v="0"/>
      <pc:docMkLst>
        <pc:docMk/>
      </pc:docMkLst>
      <pc:sldChg chg="del">
        <pc:chgData name="OLGA MARIA MUÑOZ MUÑOZ" userId="S::ommunoz@findeter.gov.co::876d8df6-fd60-42e2-ba65-9d22fde90de5" providerId="AD" clId="Web-{E2345F9B-3E8D-B9D0-C2B4-551C0086D337}" dt="2023-02-14T18:52:42.932" v="0"/>
        <pc:sldMkLst>
          <pc:docMk/>
          <pc:sldMk cId="314813390" sldId="570"/>
        </pc:sldMkLst>
      </pc:sldChg>
    </pc:docChg>
  </pc:docChgLst>
  <pc:docChgLst>
    <pc:chgData name="FABIO ANDRES LLANO CASTAÑO" userId="S::fallano@findeter.gov.co::d7f3d237-ebd8-4abe-98dc-bf55ea8ee2e1" providerId="AD" clId="Web-{9B5D3CD3-FA8C-955C-D581-980DB8B6D025}"/>
    <pc:docChg chg="delSld modSld sldOrd modSection">
      <pc:chgData name="FABIO ANDRES LLANO CASTAÑO" userId="S::fallano@findeter.gov.co::d7f3d237-ebd8-4abe-98dc-bf55ea8ee2e1" providerId="AD" clId="Web-{9B5D3CD3-FA8C-955C-D581-980DB8B6D025}" dt="2023-03-14T22:26:17.701" v="782"/>
      <pc:docMkLst>
        <pc:docMk/>
      </pc:docMkLst>
      <pc:sldChg chg="modSp">
        <pc:chgData name="FABIO ANDRES LLANO CASTAÑO" userId="S::fallano@findeter.gov.co::d7f3d237-ebd8-4abe-98dc-bf55ea8ee2e1" providerId="AD" clId="Web-{9B5D3CD3-FA8C-955C-D581-980DB8B6D025}" dt="2023-03-14T22:26:17.701" v="782"/>
        <pc:sldMkLst>
          <pc:docMk/>
          <pc:sldMk cId="1662828479" sldId="312"/>
        </pc:sldMkLst>
        <pc:graphicFrameChg chg="mod modGraphic">
          <ac:chgData name="FABIO ANDRES LLANO CASTAÑO" userId="S::fallano@findeter.gov.co::d7f3d237-ebd8-4abe-98dc-bf55ea8ee2e1" providerId="AD" clId="Web-{9B5D3CD3-FA8C-955C-D581-980DB8B6D025}" dt="2023-03-14T22:26:17.701" v="782"/>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9B5D3CD3-FA8C-955C-D581-980DB8B6D025}" dt="2023-03-14T20:35:32.892" v="52" actId="20577"/>
        <pc:sldMkLst>
          <pc:docMk/>
          <pc:sldMk cId="3168326263" sldId="450"/>
        </pc:sldMkLst>
        <pc:spChg chg="add mod">
          <ac:chgData name="FABIO ANDRES LLANO CASTAÑO" userId="S::fallano@findeter.gov.co::d7f3d237-ebd8-4abe-98dc-bf55ea8ee2e1" providerId="AD" clId="Web-{9B5D3CD3-FA8C-955C-D581-980DB8B6D025}" dt="2023-03-14T20:35:32.892" v="52" actId="20577"/>
          <ac:spMkLst>
            <pc:docMk/>
            <pc:sldMk cId="3168326263" sldId="450"/>
            <ac:spMk id="3" creationId="{857213FA-BFCD-0B5F-5026-6A58BF973A58}"/>
          </ac:spMkLst>
        </pc:spChg>
        <pc:picChg chg="del">
          <ac:chgData name="FABIO ANDRES LLANO CASTAÑO" userId="S::fallano@findeter.gov.co::d7f3d237-ebd8-4abe-98dc-bf55ea8ee2e1" providerId="AD" clId="Web-{9B5D3CD3-FA8C-955C-D581-980DB8B6D025}" dt="2023-03-14T20:31:26.257" v="0"/>
          <ac:picMkLst>
            <pc:docMk/>
            <pc:sldMk cId="3168326263" sldId="450"/>
            <ac:picMk id="4" creationId="{807E7599-3997-6B0C-4D16-D8AA4B7EC5D2}"/>
          </ac:picMkLst>
        </pc:picChg>
        <pc:picChg chg="del">
          <ac:chgData name="FABIO ANDRES LLANO CASTAÑO" userId="S::fallano@findeter.gov.co::d7f3d237-ebd8-4abe-98dc-bf55ea8ee2e1" providerId="AD" clId="Web-{9B5D3CD3-FA8C-955C-D581-980DB8B6D025}" dt="2023-03-14T20:31:27.398" v="1"/>
          <ac:picMkLst>
            <pc:docMk/>
            <pc:sldMk cId="3168326263" sldId="450"/>
            <ac:picMk id="5" creationId="{EAEA27CB-4ABD-3BF0-DE23-9D099709441A}"/>
          </ac:picMkLst>
        </pc:picChg>
        <pc:picChg chg="add mod">
          <ac:chgData name="FABIO ANDRES LLANO CASTAÑO" userId="S::fallano@findeter.gov.co::d7f3d237-ebd8-4abe-98dc-bf55ea8ee2e1" providerId="AD" clId="Web-{9B5D3CD3-FA8C-955C-D581-980DB8B6D025}" dt="2023-03-14T20:32:53.183" v="17" actId="14100"/>
          <ac:picMkLst>
            <pc:docMk/>
            <pc:sldMk cId="3168326263" sldId="450"/>
            <ac:picMk id="9" creationId="{EF5BEFFC-1BB0-2242-197F-6E10F2DFB777}"/>
          </ac:picMkLst>
        </pc:picChg>
        <pc:picChg chg="add mod">
          <ac:chgData name="FABIO ANDRES LLANO CASTAÑO" userId="S::fallano@findeter.gov.co::d7f3d237-ebd8-4abe-98dc-bf55ea8ee2e1" providerId="AD" clId="Web-{9B5D3CD3-FA8C-955C-D581-980DB8B6D025}" dt="2023-03-14T20:32:58.402" v="19" actId="14100"/>
          <ac:picMkLst>
            <pc:docMk/>
            <pc:sldMk cId="3168326263" sldId="450"/>
            <ac:picMk id="10" creationId="{F866DF9F-E7AF-7327-1B65-609E82DD06F0}"/>
          </ac:picMkLst>
        </pc:picChg>
        <pc:picChg chg="del">
          <ac:chgData name="FABIO ANDRES LLANO CASTAÑO" userId="S::fallano@findeter.gov.co::d7f3d237-ebd8-4abe-98dc-bf55ea8ee2e1" providerId="AD" clId="Web-{9B5D3CD3-FA8C-955C-D581-980DB8B6D025}" dt="2023-03-14T20:31:28.726" v="2"/>
          <ac:picMkLst>
            <pc:docMk/>
            <pc:sldMk cId="3168326263" sldId="450"/>
            <ac:picMk id="11" creationId="{E5EA0FCB-56A9-6965-97E6-B01424BB9831}"/>
          </ac:picMkLst>
        </pc:picChg>
        <pc:picChg chg="add mod">
          <ac:chgData name="FABIO ANDRES LLANO CASTAÑO" userId="S::fallano@findeter.gov.co::d7f3d237-ebd8-4abe-98dc-bf55ea8ee2e1" providerId="AD" clId="Web-{9B5D3CD3-FA8C-955C-D581-980DB8B6D025}" dt="2023-03-14T20:33:33.840" v="21" actId="1076"/>
          <ac:picMkLst>
            <pc:docMk/>
            <pc:sldMk cId="3168326263" sldId="450"/>
            <ac:picMk id="12" creationId="{A4FE77A3-4E2D-E6DD-7661-E6A24B9162BC}"/>
          </ac:picMkLst>
        </pc:picChg>
        <pc:picChg chg="add mod">
          <ac:chgData name="FABIO ANDRES LLANO CASTAÑO" userId="S::fallano@findeter.gov.co::d7f3d237-ebd8-4abe-98dc-bf55ea8ee2e1" providerId="AD" clId="Web-{9B5D3CD3-FA8C-955C-D581-980DB8B6D025}" dt="2023-03-14T20:33:45.294" v="23" actId="1076"/>
          <ac:picMkLst>
            <pc:docMk/>
            <pc:sldMk cId="3168326263" sldId="450"/>
            <ac:picMk id="14" creationId="{EA7321A4-3915-A5B7-7548-28E15A6B5805}"/>
          </ac:picMkLst>
        </pc:picChg>
        <pc:picChg chg="add mod">
          <ac:chgData name="FABIO ANDRES LLANO CASTAÑO" userId="S::fallano@findeter.gov.co::d7f3d237-ebd8-4abe-98dc-bf55ea8ee2e1" providerId="AD" clId="Web-{9B5D3CD3-FA8C-955C-D581-980DB8B6D025}" dt="2023-03-14T20:34:26.233" v="25" actId="1076"/>
          <ac:picMkLst>
            <pc:docMk/>
            <pc:sldMk cId="3168326263" sldId="450"/>
            <ac:picMk id="15" creationId="{479E1EE7-7C1D-730D-F710-DCAAAF2662D2}"/>
          </ac:picMkLst>
        </pc:picChg>
        <pc:picChg chg="add mod">
          <ac:chgData name="FABIO ANDRES LLANO CASTAÑO" userId="S::fallano@findeter.gov.co::d7f3d237-ebd8-4abe-98dc-bf55ea8ee2e1" providerId="AD" clId="Web-{9B5D3CD3-FA8C-955C-D581-980DB8B6D025}" dt="2023-03-14T20:34:43.875" v="27" actId="1076"/>
          <ac:picMkLst>
            <pc:docMk/>
            <pc:sldMk cId="3168326263" sldId="450"/>
            <ac:picMk id="16" creationId="{BDD625CE-D9A3-8DB6-0097-0B7D893E25DC}"/>
          </ac:picMkLst>
        </pc:picChg>
        <pc:picChg chg="del">
          <ac:chgData name="FABIO ANDRES LLANO CASTAÑO" userId="S::fallano@findeter.gov.co::d7f3d237-ebd8-4abe-98dc-bf55ea8ee2e1" providerId="AD" clId="Web-{9B5D3CD3-FA8C-955C-D581-980DB8B6D025}" dt="2023-03-14T20:31:29.992" v="3"/>
          <ac:picMkLst>
            <pc:docMk/>
            <pc:sldMk cId="3168326263" sldId="450"/>
            <ac:picMk id="17" creationId="{25AB0984-16D3-8A33-CF1B-6F7EE1A1D9CF}"/>
          </ac:picMkLst>
        </pc:picChg>
        <pc:picChg chg="del">
          <ac:chgData name="FABIO ANDRES LLANO CASTAÑO" userId="S::fallano@findeter.gov.co::d7f3d237-ebd8-4abe-98dc-bf55ea8ee2e1" providerId="AD" clId="Web-{9B5D3CD3-FA8C-955C-D581-980DB8B6D025}" dt="2023-03-14T20:31:31.179" v="4"/>
          <ac:picMkLst>
            <pc:docMk/>
            <pc:sldMk cId="3168326263" sldId="450"/>
            <ac:picMk id="18" creationId="{0DFE165A-7EA7-1640-E3FB-C2A3581FA643}"/>
          </ac:picMkLst>
        </pc:picChg>
        <pc:picChg chg="del">
          <ac:chgData name="FABIO ANDRES LLANO CASTAÑO" userId="S::fallano@findeter.gov.co::d7f3d237-ebd8-4abe-98dc-bf55ea8ee2e1" providerId="AD" clId="Web-{9B5D3CD3-FA8C-955C-D581-980DB8B6D025}" dt="2023-03-14T20:31:32.335" v="5"/>
          <ac:picMkLst>
            <pc:docMk/>
            <pc:sldMk cId="3168326263" sldId="450"/>
            <ac:picMk id="19" creationId="{A32394B1-4FDD-3340-2C87-56DC0DC5AA76}"/>
          </ac:picMkLst>
        </pc:picChg>
      </pc:sldChg>
      <pc:sldChg chg="addSp delSp modSp">
        <pc:chgData name="FABIO ANDRES LLANO CASTAÑO" userId="S::fallano@findeter.gov.co::d7f3d237-ebd8-4abe-98dc-bf55ea8ee2e1" providerId="AD" clId="Web-{9B5D3CD3-FA8C-955C-D581-980DB8B6D025}" dt="2023-03-14T21:01:09.473" v="279" actId="1076"/>
        <pc:sldMkLst>
          <pc:docMk/>
          <pc:sldMk cId="2233884592" sldId="495"/>
        </pc:sldMkLst>
        <pc:spChg chg="mod">
          <ac:chgData name="FABIO ANDRES LLANO CASTAÑO" userId="S::fallano@findeter.gov.co::d7f3d237-ebd8-4abe-98dc-bf55ea8ee2e1" providerId="AD" clId="Web-{9B5D3CD3-FA8C-955C-D581-980DB8B6D025}" dt="2023-03-14T21:01:09.473" v="279" actId="1076"/>
          <ac:spMkLst>
            <pc:docMk/>
            <pc:sldMk cId="2233884592" sldId="495"/>
            <ac:spMk id="10" creationId="{96917F42-3D48-5DAD-11EC-3FE9CBE12CDE}"/>
          </ac:spMkLst>
        </pc:spChg>
        <pc:picChg chg="del">
          <ac:chgData name="FABIO ANDRES LLANO CASTAÑO" userId="S::fallano@findeter.gov.co::d7f3d237-ebd8-4abe-98dc-bf55ea8ee2e1" providerId="AD" clId="Web-{9B5D3CD3-FA8C-955C-D581-980DB8B6D025}" dt="2023-03-14T20:58:20.294" v="234"/>
          <ac:picMkLst>
            <pc:docMk/>
            <pc:sldMk cId="2233884592" sldId="495"/>
            <ac:picMk id="2" creationId="{4EDC05CF-D691-2A08-2A92-0F677CFB5C52}"/>
          </ac:picMkLst>
        </pc:picChg>
        <pc:picChg chg="del">
          <ac:chgData name="FABIO ANDRES LLANO CASTAÑO" userId="S::fallano@findeter.gov.co::d7f3d237-ebd8-4abe-98dc-bf55ea8ee2e1" providerId="AD" clId="Web-{9B5D3CD3-FA8C-955C-D581-980DB8B6D025}" dt="2023-03-14T20:58:21.591" v="235"/>
          <ac:picMkLst>
            <pc:docMk/>
            <pc:sldMk cId="2233884592" sldId="495"/>
            <ac:picMk id="7" creationId="{8DDD9F70-6F7A-DFBA-A28D-4669D85616C2}"/>
          </ac:picMkLst>
        </pc:picChg>
        <pc:picChg chg="del">
          <ac:chgData name="FABIO ANDRES LLANO CASTAÑO" userId="S::fallano@findeter.gov.co::d7f3d237-ebd8-4abe-98dc-bf55ea8ee2e1" providerId="AD" clId="Web-{9B5D3CD3-FA8C-955C-D581-980DB8B6D025}" dt="2023-03-14T20:58:22.700" v="236"/>
          <ac:picMkLst>
            <pc:docMk/>
            <pc:sldMk cId="2233884592" sldId="495"/>
            <ac:picMk id="8" creationId="{03C66DB7-60DA-BC3E-A367-39AC10716C2A}"/>
          </ac:picMkLst>
        </pc:picChg>
        <pc:picChg chg="del">
          <ac:chgData name="FABIO ANDRES LLANO CASTAÑO" userId="S::fallano@findeter.gov.co::d7f3d237-ebd8-4abe-98dc-bf55ea8ee2e1" providerId="AD" clId="Web-{9B5D3CD3-FA8C-955C-D581-980DB8B6D025}" dt="2023-03-14T20:58:24.060" v="237"/>
          <ac:picMkLst>
            <pc:docMk/>
            <pc:sldMk cId="2233884592" sldId="495"/>
            <ac:picMk id="9" creationId="{89ED7A8A-FB55-64D9-67F5-BD9CFC8CE69F}"/>
          </ac:picMkLst>
        </pc:picChg>
        <pc:picChg chg="add mod">
          <ac:chgData name="FABIO ANDRES LLANO CASTAÑO" userId="S::fallano@findeter.gov.co::d7f3d237-ebd8-4abe-98dc-bf55ea8ee2e1" providerId="AD" clId="Web-{9B5D3CD3-FA8C-955C-D581-980DB8B6D025}" dt="2023-03-14T21:00:53.925" v="271" actId="1076"/>
          <ac:picMkLst>
            <pc:docMk/>
            <pc:sldMk cId="2233884592" sldId="495"/>
            <ac:picMk id="11" creationId="{3A24F5B2-EC08-5BAE-9CDC-241887E106BB}"/>
          </ac:picMkLst>
        </pc:picChg>
        <pc:picChg chg="add mod">
          <ac:chgData name="FABIO ANDRES LLANO CASTAÑO" userId="S::fallano@findeter.gov.co::d7f3d237-ebd8-4abe-98dc-bf55ea8ee2e1" providerId="AD" clId="Web-{9B5D3CD3-FA8C-955C-D581-980DB8B6D025}" dt="2023-03-14T21:00:53.894" v="270" actId="1076"/>
          <ac:picMkLst>
            <pc:docMk/>
            <pc:sldMk cId="2233884592" sldId="495"/>
            <ac:picMk id="12" creationId="{F31F81B7-FE3A-A065-41C9-EF9A8615F833}"/>
          </ac:picMkLst>
        </pc:picChg>
        <pc:picChg chg="add mod">
          <ac:chgData name="FABIO ANDRES LLANO CASTAÑO" userId="S::fallano@findeter.gov.co::d7f3d237-ebd8-4abe-98dc-bf55ea8ee2e1" providerId="AD" clId="Web-{9B5D3CD3-FA8C-955C-D581-980DB8B6D025}" dt="2023-03-14T21:00:53.863" v="269" actId="1076"/>
          <ac:picMkLst>
            <pc:docMk/>
            <pc:sldMk cId="2233884592" sldId="495"/>
            <ac:picMk id="13" creationId="{66FD20B0-07F5-8F22-D55B-73F4D0A614C6}"/>
          </ac:picMkLst>
        </pc:picChg>
        <pc:picChg chg="del">
          <ac:chgData name="FABIO ANDRES LLANO CASTAÑO" userId="S::fallano@findeter.gov.co::d7f3d237-ebd8-4abe-98dc-bf55ea8ee2e1" providerId="AD" clId="Web-{9B5D3CD3-FA8C-955C-D581-980DB8B6D025}" dt="2023-03-14T20:58:25.091" v="238"/>
          <ac:picMkLst>
            <pc:docMk/>
            <pc:sldMk cId="2233884592" sldId="495"/>
            <ac:picMk id="15" creationId="{068751C7-51E8-576E-7EB4-696F5AB1FFBE}"/>
          </ac:picMkLst>
        </pc:picChg>
        <pc:picChg chg="del">
          <ac:chgData name="FABIO ANDRES LLANO CASTAÑO" userId="S::fallano@findeter.gov.co::d7f3d237-ebd8-4abe-98dc-bf55ea8ee2e1" providerId="AD" clId="Web-{9B5D3CD3-FA8C-955C-D581-980DB8B6D025}" dt="2023-03-14T20:58:26.278" v="239"/>
          <ac:picMkLst>
            <pc:docMk/>
            <pc:sldMk cId="2233884592" sldId="495"/>
            <ac:picMk id="16" creationId="{01D775BF-721B-FBE2-2694-8154BF6E8FBE}"/>
          </ac:picMkLst>
        </pc:picChg>
        <pc:picChg chg="add mod">
          <ac:chgData name="FABIO ANDRES LLANO CASTAÑO" userId="S::fallano@findeter.gov.co::d7f3d237-ebd8-4abe-98dc-bf55ea8ee2e1" providerId="AD" clId="Web-{9B5D3CD3-FA8C-955C-D581-980DB8B6D025}" dt="2023-03-14T21:00:53.832" v="268" actId="1076"/>
          <ac:picMkLst>
            <pc:docMk/>
            <pc:sldMk cId="2233884592" sldId="495"/>
            <ac:picMk id="17" creationId="{FE60591F-B8EC-CBF5-3849-29D366FDA2DD}"/>
          </ac:picMkLst>
        </pc:picChg>
        <pc:picChg chg="add mod">
          <ac:chgData name="FABIO ANDRES LLANO CASTAÑO" userId="S::fallano@findeter.gov.co::d7f3d237-ebd8-4abe-98dc-bf55ea8ee2e1" providerId="AD" clId="Web-{9B5D3CD3-FA8C-955C-D581-980DB8B6D025}" dt="2023-03-14T21:00:53.800" v="267" actId="1076"/>
          <ac:picMkLst>
            <pc:docMk/>
            <pc:sldMk cId="2233884592" sldId="495"/>
            <ac:picMk id="18" creationId="{A3D2D3C5-DAAA-BE18-2D16-30813D676689}"/>
          </ac:picMkLst>
        </pc:picChg>
        <pc:picChg chg="add mod">
          <ac:chgData name="FABIO ANDRES LLANO CASTAÑO" userId="S::fallano@findeter.gov.co::d7f3d237-ebd8-4abe-98dc-bf55ea8ee2e1" providerId="AD" clId="Web-{9B5D3CD3-FA8C-955C-D581-980DB8B6D025}" dt="2023-03-14T21:00:53.769" v="266" actId="1076"/>
          <ac:picMkLst>
            <pc:docMk/>
            <pc:sldMk cId="2233884592" sldId="495"/>
            <ac:picMk id="19" creationId="{FBA0F72C-2624-8C3E-71CC-39ACAF18EC94}"/>
          </ac:picMkLst>
        </pc:picChg>
      </pc:sldChg>
      <pc:sldChg chg="addSp delSp modSp">
        <pc:chgData name="FABIO ANDRES LLANO CASTAÑO" userId="S::fallano@findeter.gov.co::d7f3d237-ebd8-4abe-98dc-bf55ea8ee2e1" providerId="AD" clId="Web-{9B5D3CD3-FA8C-955C-D581-980DB8B6D025}" dt="2023-03-14T20:55:48.631" v="233" actId="1076"/>
        <pc:sldMkLst>
          <pc:docMk/>
          <pc:sldMk cId="3675475954" sldId="509"/>
        </pc:sldMkLst>
        <pc:picChg chg="del">
          <ac:chgData name="FABIO ANDRES LLANO CASTAÑO" userId="S::fallano@findeter.gov.co::d7f3d237-ebd8-4abe-98dc-bf55ea8ee2e1" providerId="AD" clId="Web-{9B5D3CD3-FA8C-955C-D581-980DB8B6D025}" dt="2023-03-14T20:44:32.150" v="207"/>
          <ac:picMkLst>
            <pc:docMk/>
            <pc:sldMk cId="3675475954" sldId="509"/>
            <ac:picMk id="2" creationId="{E17405F9-1595-773D-7DC5-A1CCB9CAD366}"/>
          </ac:picMkLst>
        </pc:picChg>
        <pc:picChg chg="add del mod">
          <ac:chgData name="FABIO ANDRES LLANO CASTAÑO" userId="S::fallano@findeter.gov.co::d7f3d237-ebd8-4abe-98dc-bf55ea8ee2e1" providerId="AD" clId="Web-{9B5D3CD3-FA8C-955C-D581-980DB8B6D025}" dt="2023-03-14T20:52:37.170" v="216"/>
          <ac:picMkLst>
            <pc:docMk/>
            <pc:sldMk cId="3675475954" sldId="509"/>
            <ac:picMk id="3" creationId="{8E6E0DCB-8362-1294-9876-C967995F5BA5}"/>
          </ac:picMkLst>
        </pc:picChg>
        <pc:picChg chg="add mod">
          <ac:chgData name="FABIO ANDRES LLANO CASTAÑO" userId="S::fallano@findeter.gov.co::d7f3d237-ebd8-4abe-98dc-bf55ea8ee2e1" providerId="AD" clId="Web-{9B5D3CD3-FA8C-955C-D581-980DB8B6D025}" dt="2023-03-14T20:55:48.584" v="229" actId="1076"/>
          <ac:picMkLst>
            <pc:docMk/>
            <pc:sldMk cId="3675475954" sldId="509"/>
            <ac:picMk id="4" creationId="{3A2FD8B1-9EC9-7F65-50C7-7C5E9DB2F88D}"/>
          </ac:picMkLst>
        </pc:picChg>
        <pc:picChg chg="add mod">
          <ac:chgData name="FABIO ANDRES LLANO CASTAÑO" userId="S::fallano@findeter.gov.co::d7f3d237-ebd8-4abe-98dc-bf55ea8ee2e1" providerId="AD" clId="Web-{9B5D3CD3-FA8C-955C-D581-980DB8B6D025}" dt="2023-03-14T20:55:48.600" v="230" actId="1076"/>
          <ac:picMkLst>
            <pc:docMk/>
            <pc:sldMk cId="3675475954" sldId="509"/>
            <ac:picMk id="5" creationId="{659E9240-25C4-A1F8-5EB4-B57356030110}"/>
          </ac:picMkLst>
        </pc:picChg>
        <pc:picChg chg="del">
          <ac:chgData name="FABIO ANDRES LLANO CASTAÑO" userId="S::fallano@findeter.gov.co::d7f3d237-ebd8-4abe-98dc-bf55ea8ee2e1" providerId="AD" clId="Web-{9B5D3CD3-FA8C-955C-D581-980DB8B6D025}" dt="2023-03-14T20:44:33.259" v="208"/>
          <ac:picMkLst>
            <pc:docMk/>
            <pc:sldMk cId="3675475954" sldId="509"/>
            <ac:picMk id="11" creationId="{9EB63C25-94A0-BBF4-70FB-684C5518B01B}"/>
          </ac:picMkLst>
        </pc:picChg>
        <pc:picChg chg="del">
          <ac:chgData name="FABIO ANDRES LLANO CASTAÑO" userId="S::fallano@findeter.gov.co::d7f3d237-ebd8-4abe-98dc-bf55ea8ee2e1" providerId="AD" clId="Web-{9B5D3CD3-FA8C-955C-D581-980DB8B6D025}" dt="2023-03-14T20:44:34.415" v="209"/>
          <ac:picMkLst>
            <pc:docMk/>
            <pc:sldMk cId="3675475954" sldId="509"/>
            <ac:picMk id="12" creationId="{23512814-DAA4-D024-A45A-89667B602F45}"/>
          </ac:picMkLst>
        </pc:picChg>
        <pc:picChg chg="del">
          <ac:chgData name="FABIO ANDRES LLANO CASTAÑO" userId="S::fallano@findeter.gov.co::d7f3d237-ebd8-4abe-98dc-bf55ea8ee2e1" providerId="AD" clId="Web-{9B5D3CD3-FA8C-955C-D581-980DB8B6D025}" dt="2023-03-14T20:44:35.915" v="210"/>
          <ac:picMkLst>
            <pc:docMk/>
            <pc:sldMk cId="3675475954" sldId="509"/>
            <ac:picMk id="13" creationId="{4516F125-AD3D-4B55-5962-F461178FFC8E}"/>
          </ac:picMkLst>
        </pc:picChg>
        <pc:picChg chg="add mod">
          <ac:chgData name="FABIO ANDRES LLANO CASTAÑO" userId="S::fallano@findeter.gov.co::d7f3d237-ebd8-4abe-98dc-bf55ea8ee2e1" providerId="AD" clId="Web-{9B5D3CD3-FA8C-955C-D581-980DB8B6D025}" dt="2023-03-14T20:55:48.616" v="231" actId="1076"/>
          <ac:picMkLst>
            <pc:docMk/>
            <pc:sldMk cId="3675475954" sldId="509"/>
            <ac:picMk id="14" creationId="{015D1751-51CB-96E0-2A1E-3C116CD65ACB}"/>
          </ac:picMkLst>
        </pc:picChg>
        <pc:picChg chg="del">
          <ac:chgData name="FABIO ANDRES LLANO CASTAÑO" userId="S::fallano@findeter.gov.co::d7f3d237-ebd8-4abe-98dc-bf55ea8ee2e1" providerId="AD" clId="Web-{9B5D3CD3-FA8C-955C-D581-980DB8B6D025}" dt="2023-03-14T20:44:36.790" v="211"/>
          <ac:picMkLst>
            <pc:docMk/>
            <pc:sldMk cId="3675475954" sldId="509"/>
            <ac:picMk id="15" creationId="{920DCCA9-60FD-BE8C-87B6-328EA1467A6D}"/>
          </ac:picMkLst>
        </pc:picChg>
        <pc:picChg chg="del">
          <ac:chgData name="FABIO ANDRES LLANO CASTAÑO" userId="S::fallano@findeter.gov.co::d7f3d237-ebd8-4abe-98dc-bf55ea8ee2e1" providerId="AD" clId="Web-{9B5D3CD3-FA8C-955C-D581-980DB8B6D025}" dt="2023-03-14T20:44:37.962" v="212"/>
          <ac:picMkLst>
            <pc:docMk/>
            <pc:sldMk cId="3675475954" sldId="509"/>
            <ac:picMk id="16" creationId="{42C95B23-5B0C-386F-A50E-067302DF1EE9}"/>
          </ac:picMkLst>
        </pc:picChg>
        <pc:picChg chg="add mod">
          <ac:chgData name="FABIO ANDRES LLANO CASTAÑO" userId="S::fallano@findeter.gov.co::d7f3d237-ebd8-4abe-98dc-bf55ea8ee2e1" providerId="AD" clId="Web-{9B5D3CD3-FA8C-955C-D581-980DB8B6D025}" dt="2023-03-14T20:55:48.616" v="232" actId="1076"/>
          <ac:picMkLst>
            <pc:docMk/>
            <pc:sldMk cId="3675475954" sldId="509"/>
            <ac:picMk id="17" creationId="{CCE2EE9B-F177-7450-EB1A-85DA2D2DA1B7}"/>
          </ac:picMkLst>
        </pc:picChg>
        <pc:picChg chg="add mod">
          <ac:chgData name="FABIO ANDRES LLANO CASTAÑO" userId="S::fallano@findeter.gov.co::d7f3d237-ebd8-4abe-98dc-bf55ea8ee2e1" providerId="AD" clId="Web-{9B5D3CD3-FA8C-955C-D581-980DB8B6D025}" dt="2023-03-14T20:55:48.631" v="233" actId="1076"/>
          <ac:picMkLst>
            <pc:docMk/>
            <pc:sldMk cId="3675475954" sldId="509"/>
            <ac:picMk id="18" creationId="{6940E507-DDC7-51FF-CF59-5EB8957ED48A}"/>
          </ac:picMkLst>
        </pc:picChg>
      </pc:sldChg>
      <pc:sldChg chg="addSp delSp modSp ord">
        <pc:chgData name="FABIO ANDRES LLANO CASTAÑO" userId="S::fallano@findeter.gov.co::d7f3d237-ebd8-4abe-98dc-bf55ea8ee2e1" providerId="AD" clId="Web-{9B5D3CD3-FA8C-955C-D581-980DB8B6D025}" dt="2023-03-14T21:03:43.776" v="280"/>
        <pc:sldMkLst>
          <pc:docMk/>
          <pc:sldMk cId="2331723714" sldId="645"/>
        </pc:sldMkLst>
        <pc:spChg chg="mod">
          <ac:chgData name="FABIO ANDRES LLANO CASTAÑO" userId="S::fallano@findeter.gov.co::d7f3d237-ebd8-4abe-98dc-bf55ea8ee2e1" providerId="AD" clId="Web-{9B5D3CD3-FA8C-955C-D581-980DB8B6D025}" dt="2023-03-14T20:44:13.336" v="202" actId="1076"/>
          <ac:spMkLst>
            <pc:docMk/>
            <pc:sldMk cId="2331723714" sldId="645"/>
            <ac:spMk id="14" creationId="{D314276F-89F7-D57E-7173-21BCAF750EFE}"/>
          </ac:spMkLst>
        </pc:spChg>
        <pc:picChg chg="add mod">
          <ac:chgData name="FABIO ANDRES LLANO CASTAÑO" userId="S::fallano@findeter.gov.co::d7f3d237-ebd8-4abe-98dc-bf55ea8ee2e1" providerId="AD" clId="Web-{9B5D3CD3-FA8C-955C-D581-980DB8B6D025}" dt="2023-03-14T20:44:23.634" v="205" actId="1076"/>
          <ac:picMkLst>
            <pc:docMk/>
            <pc:sldMk cId="2331723714" sldId="645"/>
            <ac:picMk id="2" creationId="{1761B6EB-7F14-447C-EA34-3E8242C0E81E}"/>
          </ac:picMkLst>
        </pc:picChg>
        <pc:picChg chg="del">
          <ac:chgData name="FABIO ANDRES LLANO CASTAÑO" userId="S::fallano@findeter.gov.co::d7f3d237-ebd8-4abe-98dc-bf55ea8ee2e1" providerId="AD" clId="Web-{9B5D3CD3-FA8C-955C-D581-980DB8B6D025}" dt="2023-03-14T20:31:34.773" v="6"/>
          <ac:picMkLst>
            <pc:docMk/>
            <pc:sldMk cId="2331723714" sldId="645"/>
            <ac:picMk id="3" creationId="{C83A64A5-43BE-DC6D-F96C-512FF5408746}"/>
          </ac:picMkLst>
        </pc:picChg>
        <pc:picChg chg="add mod">
          <ac:chgData name="FABIO ANDRES LLANO CASTAÑO" userId="S::fallano@findeter.gov.co::d7f3d237-ebd8-4abe-98dc-bf55ea8ee2e1" providerId="AD" clId="Web-{9B5D3CD3-FA8C-955C-D581-980DB8B6D025}" dt="2023-03-14T20:44:18.743" v="204" actId="1076"/>
          <ac:picMkLst>
            <pc:docMk/>
            <pc:sldMk cId="2331723714" sldId="645"/>
            <ac:picMk id="4" creationId="{E0C09C26-4A4E-5048-ADA1-2037FA8108D7}"/>
          </ac:picMkLst>
        </pc:picChg>
        <pc:picChg chg="del">
          <ac:chgData name="FABIO ANDRES LLANO CASTAÑO" userId="S::fallano@findeter.gov.co::d7f3d237-ebd8-4abe-98dc-bf55ea8ee2e1" providerId="AD" clId="Web-{9B5D3CD3-FA8C-955C-D581-980DB8B6D025}" dt="2023-03-14T20:31:36.007" v="7"/>
          <ac:picMkLst>
            <pc:docMk/>
            <pc:sldMk cId="2331723714" sldId="645"/>
            <ac:picMk id="5" creationId="{D8F252A4-A118-539C-3587-5B102C4041B4}"/>
          </ac:picMkLst>
        </pc:picChg>
        <pc:picChg chg="del">
          <ac:chgData name="FABIO ANDRES LLANO CASTAÑO" userId="S::fallano@findeter.gov.co::d7f3d237-ebd8-4abe-98dc-bf55ea8ee2e1" providerId="AD" clId="Web-{9B5D3CD3-FA8C-955C-D581-980DB8B6D025}" dt="2023-03-14T20:31:38.226" v="9"/>
          <ac:picMkLst>
            <pc:docMk/>
            <pc:sldMk cId="2331723714" sldId="645"/>
            <ac:picMk id="9" creationId="{056A7440-F1F1-6D91-934C-397C5D49A294}"/>
          </ac:picMkLst>
        </pc:picChg>
        <pc:picChg chg="del">
          <ac:chgData name="FABIO ANDRES LLANO CASTAÑO" userId="S::fallano@findeter.gov.co::d7f3d237-ebd8-4abe-98dc-bf55ea8ee2e1" providerId="AD" clId="Web-{9B5D3CD3-FA8C-955C-D581-980DB8B6D025}" dt="2023-03-14T20:31:39.398" v="10"/>
          <ac:picMkLst>
            <pc:docMk/>
            <pc:sldMk cId="2331723714" sldId="645"/>
            <ac:picMk id="10" creationId="{B66E7E34-1B21-E847-8099-8BC4A7D21569}"/>
          </ac:picMkLst>
        </pc:picChg>
        <pc:picChg chg="del">
          <ac:chgData name="FABIO ANDRES LLANO CASTAÑO" userId="S::fallano@findeter.gov.co::d7f3d237-ebd8-4abe-98dc-bf55ea8ee2e1" providerId="AD" clId="Web-{9B5D3CD3-FA8C-955C-D581-980DB8B6D025}" dt="2023-03-14T20:31:37.226" v="8"/>
          <ac:picMkLst>
            <pc:docMk/>
            <pc:sldMk cId="2331723714" sldId="645"/>
            <ac:picMk id="11" creationId="{BFA3B680-2422-E14E-CF56-DC09D4943758}"/>
          </ac:picMkLst>
        </pc:picChg>
        <pc:picChg chg="add del mod">
          <ac:chgData name="FABIO ANDRES LLANO CASTAÑO" userId="S::fallano@findeter.gov.co::d7f3d237-ebd8-4abe-98dc-bf55ea8ee2e1" providerId="AD" clId="Web-{9B5D3CD3-FA8C-955C-D581-980DB8B6D025}" dt="2023-03-14T20:44:23.649" v="206" actId="1076"/>
          <ac:picMkLst>
            <pc:docMk/>
            <pc:sldMk cId="2331723714" sldId="645"/>
            <ac:picMk id="12" creationId="{F517934A-B7D6-31B8-6C1D-6CA1880DEF73}"/>
          </ac:picMkLst>
        </pc:picChg>
        <pc:picChg chg="add del mod">
          <ac:chgData name="FABIO ANDRES LLANO CASTAÑO" userId="S::fallano@findeter.gov.co::d7f3d237-ebd8-4abe-98dc-bf55ea8ee2e1" providerId="AD" clId="Web-{9B5D3CD3-FA8C-955C-D581-980DB8B6D025}" dt="2023-03-14T20:36:51.708" v="62"/>
          <ac:picMkLst>
            <pc:docMk/>
            <pc:sldMk cId="2331723714" sldId="645"/>
            <ac:picMk id="15" creationId="{A54F3219-5F49-695D-4E14-661B30014695}"/>
          </ac:picMkLst>
        </pc:picChg>
      </pc:sldChg>
      <pc:sldChg chg="del">
        <pc:chgData name="FABIO ANDRES LLANO CASTAÑO" userId="S::fallano@findeter.gov.co::d7f3d237-ebd8-4abe-98dc-bf55ea8ee2e1" providerId="AD" clId="Web-{9B5D3CD3-FA8C-955C-D581-980DB8B6D025}" dt="2023-03-14T20:58:29.122" v="240"/>
        <pc:sldMkLst>
          <pc:docMk/>
          <pc:sldMk cId="2491400976" sldId="665"/>
        </pc:sldMkLst>
      </pc:sldChg>
    </pc:docChg>
  </pc:docChgLst>
  <pc:docChgLst>
    <pc:chgData name="MARIA ALEJANDRA RODRIGUEZ VILLAREAL" userId="18866f0e-0fca-4ebe-91fb-97353587e1c9" providerId="ADAL" clId="{F7AEF06B-BDBB-4F4D-AF56-F79C2F46B833}"/>
    <pc:docChg chg="undo custSel modSld">
      <pc:chgData name="MARIA ALEJANDRA RODRIGUEZ VILLAREAL" userId="18866f0e-0fca-4ebe-91fb-97353587e1c9" providerId="ADAL" clId="{F7AEF06B-BDBB-4F4D-AF56-F79C2F46B833}" dt="2023-04-19T05:27:50.888" v="664" actId="20577"/>
      <pc:docMkLst>
        <pc:docMk/>
      </pc:docMkLst>
      <pc:sldChg chg="addSp delSp modSp mod">
        <pc:chgData name="MARIA ALEJANDRA RODRIGUEZ VILLAREAL" userId="18866f0e-0fca-4ebe-91fb-97353587e1c9" providerId="ADAL" clId="{F7AEF06B-BDBB-4F4D-AF56-F79C2F46B833}" dt="2023-04-19T05:27:50.888" v="664" actId="20577"/>
        <pc:sldMkLst>
          <pc:docMk/>
          <pc:sldMk cId="4280517110" sldId="510"/>
        </pc:sldMkLst>
        <pc:spChg chg="mod">
          <ac:chgData name="MARIA ALEJANDRA RODRIGUEZ VILLAREAL" userId="18866f0e-0fca-4ebe-91fb-97353587e1c9" providerId="ADAL" clId="{F7AEF06B-BDBB-4F4D-AF56-F79C2F46B833}" dt="2023-04-19T05:27:50.888" v="664" actId="20577"/>
          <ac:spMkLst>
            <pc:docMk/>
            <pc:sldMk cId="4280517110" sldId="510"/>
            <ac:spMk id="16" creationId="{61BB126E-430E-482F-81FB-CDF28713A8DB}"/>
          </ac:spMkLst>
        </pc:spChg>
        <pc:grpChg chg="del">
          <ac:chgData name="MARIA ALEJANDRA RODRIGUEZ VILLAREAL" userId="18866f0e-0fca-4ebe-91fb-97353587e1c9" providerId="ADAL" clId="{F7AEF06B-BDBB-4F4D-AF56-F79C2F46B833}" dt="2023-04-19T05:19:12.171" v="370" actId="478"/>
          <ac:grpSpMkLst>
            <pc:docMk/>
            <pc:sldMk cId="4280517110" sldId="510"/>
            <ac:grpSpMk id="6" creationId="{B86F70E7-834B-410E-8FF1-459A5C9EA49F}"/>
          </ac:grpSpMkLst>
        </pc:grpChg>
        <pc:graphicFrameChg chg="modGraphic">
          <ac:chgData name="MARIA ALEJANDRA RODRIGUEZ VILLAREAL" userId="18866f0e-0fca-4ebe-91fb-97353587e1c9" providerId="ADAL" clId="{F7AEF06B-BDBB-4F4D-AF56-F79C2F46B833}" dt="2023-04-19T04:58:04.854" v="112" actId="20577"/>
          <ac:graphicFrameMkLst>
            <pc:docMk/>
            <pc:sldMk cId="4280517110" sldId="510"/>
            <ac:graphicFrameMk id="13" creationId="{D9FD7E8D-10C2-4918-9075-D20EAA12F066}"/>
          </ac:graphicFrameMkLst>
        </pc:graphicFrameChg>
        <pc:picChg chg="add mod modCrop">
          <ac:chgData name="MARIA ALEJANDRA RODRIGUEZ VILLAREAL" userId="18866f0e-0fca-4ebe-91fb-97353587e1c9" providerId="ADAL" clId="{F7AEF06B-BDBB-4F4D-AF56-F79C2F46B833}" dt="2023-04-19T05:22:25.964" v="492"/>
          <ac:picMkLst>
            <pc:docMk/>
            <pc:sldMk cId="4280517110" sldId="510"/>
            <ac:picMk id="3" creationId="{F2D95444-985A-4C8A-9892-F0C26D2EA9E2}"/>
          </ac:picMkLst>
        </pc:picChg>
      </pc:sldChg>
      <pc:sldChg chg="addSp delSp modSp mod">
        <pc:chgData name="MARIA ALEJANDRA RODRIGUEZ VILLAREAL" userId="18866f0e-0fca-4ebe-91fb-97353587e1c9" providerId="ADAL" clId="{F7AEF06B-BDBB-4F4D-AF56-F79C2F46B833}" dt="2023-04-19T04:57:48.017" v="110" actId="14100"/>
        <pc:sldMkLst>
          <pc:docMk/>
          <pc:sldMk cId="2305571649" sldId="514"/>
        </pc:sldMkLst>
        <pc:spChg chg="mod">
          <ac:chgData name="MARIA ALEJANDRA RODRIGUEZ VILLAREAL" userId="18866f0e-0fca-4ebe-91fb-97353587e1c9" providerId="ADAL" clId="{F7AEF06B-BDBB-4F4D-AF56-F79C2F46B833}" dt="2023-04-19T04:56:42.959" v="105" actId="20577"/>
          <ac:spMkLst>
            <pc:docMk/>
            <pc:sldMk cId="2305571649" sldId="514"/>
            <ac:spMk id="7" creationId="{519CA782-9833-4389-AC54-E0F19AE15782}"/>
          </ac:spMkLst>
        </pc:spChg>
        <pc:graphicFrameChg chg="modGraphic">
          <ac:chgData name="MARIA ALEJANDRA RODRIGUEZ VILLAREAL" userId="18866f0e-0fca-4ebe-91fb-97353587e1c9" providerId="ADAL" clId="{F7AEF06B-BDBB-4F4D-AF56-F79C2F46B833}" dt="2023-04-19T04:56:02.652" v="64" actId="20577"/>
          <ac:graphicFrameMkLst>
            <pc:docMk/>
            <pc:sldMk cId="2305571649" sldId="514"/>
            <ac:graphicFrameMk id="4" creationId="{F234D9DA-9003-43ED-80D0-7DCC9CC6567C}"/>
          </ac:graphicFrameMkLst>
        </pc:graphicFrameChg>
        <pc:picChg chg="del">
          <ac:chgData name="MARIA ALEJANDRA RODRIGUEZ VILLAREAL" userId="18866f0e-0fca-4ebe-91fb-97353587e1c9" providerId="ADAL" clId="{F7AEF06B-BDBB-4F4D-AF56-F79C2F46B833}" dt="2023-04-19T04:55:34.927" v="61" actId="478"/>
          <ac:picMkLst>
            <pc:docMk/>
            <pc:sldMk cId="2305571649" sldId="514"/>
            <ac:picMk id="3" creationId="{391ECF66-AA91-4F71-9E8A-D50B23815E50}"/>
          </ac:picMkLst>
        </pc:picChg>
        <pc:picChg chg="add mod modCrop">
          <ac:chgData name="MARIA ALEJANDRA RODRIGUEZ VILLAREAL" userId="18866f0e-0fca-4ebe-91fb-97353587e1c9" providerId="ADAL" clId="{F7AEF06B-BDBB-4F4D-AF56-F79C2F46B833}" dt="2023-04-19T04:57:48.017" v="110" actId="14100"/>
          <ac:picMkLst>
            <pc:docMk/>
            <pc:sldMk cId="2305571649" sldId="514"/>
            <ac:picMk id="8" creationId="{075E4BE1-E4DF-46C4-8E70-745354569668}"/>
          </ac:picMkLst>
        </pc:pic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FABIO ANDRES LLANO CASTAÑO" userId="S::fallano@findeter.gov.co::d7f3d237-ebd8-4abe-98dc-bf55ea8ee2e1" providerId="AD" clId="Web-{D2261DB2-8A40-78C8-1CBE-4AEEE3C47BD2}"/>
    <pc:docChg chg="modSld">
      <pc:chgData name="FABIO ANDRES LLANO CASTAÑO" userId="S::fallano@findeter.gov.co::d7f3d237-ebd8-4abe-98dc-bf55ea8ee2e1" providerId="AD" clId="Web-{D2261DB2-8A40-78C8-1CBE-4AEEE3C47BD2}" dt="2023-03-14T23:06:41.313" v="41"/>
      <pc:docMkLst>
        <pc:docMk/>
      </pc:docMkLst>
      <pc:sldChg chg="modSp">
        <pc:chgData name="FABIO ANDRES LLANO CASTAÑO" userId="S::fallano@findeter.gov.co::d7f3d237-ebd8-4abe-98dc-bf55ea8ee2e1" providerId="AD" clId="Web-{D2261DB2-8A40-78C8-1CBE-4AEEE3C47BD2}" dt="2023-03-14T23:06:41.313" v="41"/>
        <pc:sldMkLst>
          <pc:docMk/>
          <pc:sldMk cId="1662828479" sldId="312"/>
        </pc:sldMkLst>
        <pc:graphicFrameChg chg="mod modGraphic">
          <ac:chgData name="FABIO ANDRES LLANO CASTAÑO" userId="S::fallano@findeter.gov.co::d7f3d237-ebd8-4abe-98dc-bf55ea8ee2e1" providerId="AD" clId="Web-{D2261DB2-8A40-78C8-1CBE-4AEEE3C47BD2}" dt="2023-03-14T23:06:41.313" v="41"/>
          <ac:graphicFrameMkLst>
            <pc:docMk/>
            <pc:sldMk cId="1662828479" sldId="312"/>
            <ac:graphicFrameMk id="18" creationId="{A463C165-020C-4E5F-A993-33AC16B92A29}"/>
          </ac:graphicFrameMkLst>
        </pc:graphicFrameChg>
      </pc:sldChg>
    </pc:docChg>
  </pc:docChgLst>
  <pc:docChgLst>
    <pc:chgData name="MARIA ALEJANDRA RODRIGUEZ VILLAREAL" userId="18866f0e-0fca-4ebe-91fb-97353587e1c9" providerId="ADAL" clId="{AF57C41D-B402-4001-87CF-38FEE9778BF0}"/>
    <pc:docChg chg="custSel modSld">
      <pc:chgData name="MARIA ALEJANDRA RODRIGUEZ VILLAREAL" userId="18866f0e-0fca-4ebe-91fb-97353587e1c9" providerId="ADAL" clId="{AF57C41D-B402-4001-87CF-38FEE9778BF0}" dt="2023-03-28T23:18:45.926" v="196" actId="20577"/>
      <pc:docMkLst>
        <pc:docMk/>
      </pc:docMkLst>
      <pc:sldChg chg="addSp delSp modSp mod">
        <pc:chgData name="MARIA ALEJANDRA RODRIGUEZ VILLAREAL" userId="18866f0e-0fca-4ebe-91fb-97353587e1c9" providerId="ADAL" clId="{AF57C41D-B402-4001-87CF-38FEE9778BF0}" dt="2023-03-28T23:18:41.439" v="192" actId="20577"/>
        <pc:sldMkLst>
          <pc:docMk/>
          <pc:sldMk cId="4280517110" sldId="510"/>
        </pc:sldMkLst>
        <pc:spChg chg="mod">
          <ac:chgData name="MARIA ALEJANDRA RODRIGUEZ VILLAREAL" userId="18866f0e-0fca-4ebe-91fb-97353587e1c9" providerId="ADAL" clId="{AF57C41D-B402-4001-87CF-38FEE9778BF0}" dt="2023-03-28T23:12:56.408" v="69" actId="20577"/>
          <ac:spMkLst>
            <pc:docMk/>
            <pc:sldMk cId="4280517110" sldId="510"/>
            <ac:spMk id="16" creationId="{61BB126E-430E-482F-81FB-CDF28713A8DB}"/>
          </ac:spMkLst>
        </pc:spChg>
        <pc:graphicFrameChg chg="modGraphic">
          <ac:chgData name="MARIA ALEJANDRA RODRIGUEZ VILLAREAL" userId="18866f0e-0fca-4ebe-91fb-97353587e1c9" providerId="ADAL" clId="{AF57C41D-B402-4001-87CF-38FEE9778BF0}" dt="2023-03-28T23:18:41.439" v="192" actId="20577"/>
          <ac:graphicFrameMkLst>
            <pc:docMk/>
            <pc:sldMk cId="4280517110" sldId="510"/>
            <ac:graphicFrameMk id="13" creationId="{D9FD7E8D-10C2-4918-9075-D20EAA12F066}"/>
          </ac:graphicFrameMkLst>
        </pc:graphicFrameChg>
        <pc:picChg chg="add mod modCrop">
          <ac:chgData name="MARIA ALEJANDRA RODRIGUEZ VILLAREAL" userId="18866f0e-0fca-4ebe-91fb-97353587e1c9" providerId="ADAL" clId="{AF57C41D-B402-4001-87CF-38FEE9778BF0}" dt="2023-03-28T23:12:21.778" v="6" actId="1076"/>
          <ac:picMkLst>
            <pc:docMk/>
            <pc:sldMk cId="4280517110" sldId="510"/>
            <ac:picMk id="2" creationId="{8B286412-AB18-481B-9E72-52514DC41C07}"/>
          </ac:picMkLst>
        </pc:picChg>
        <pc:picChg chg="del">
          <ac:chgData name="MARIA ALEJANDRA RODRIGUEZ VILLAREAL" userId="18866f0e-0fca-4ebe-91fb-97353587e1c9" providerId="ADAL" clId="{AF57C41D-B402-4001-87CF-38FEE9778BF0}" dt="2023-03-28T23:12:04.685" v="0" actId="478"/>
          <ac:picMkLst>
            <pc:docMk/>
            <pc:sldMk cId="4280517110" sldId="510"/>
            <ac:picMk id="3" creationId="{0207180D-D34A-4DCD-8BF8-E805608FA691}"/>
          </ac:picMkLst>
        </pc:picChg>
      </pc:sldChg>
      <pc:sldChg chg="addSp delSp modSp mod">
        <pc:chgData name="MARIA ALEJANDRA RODRIGUEZ VILLAREAL" userId="18866f0e-0fca-4ebe-91fb-97353587e1c9" providerId="ADAL" clId="{AF57C41D-B402-4001-87CF-38FEE9778BF0}" dt="2023-03-28T23:18:45.926" v="196" actId="20577"/>
        <pc:sldMkLst>
          <pc:docMk/>
          <pc:sldMk cId="2305571649" sldId="514"/>
        </pc:sldMkLst>
        <pc:spChg chg="mod">
          <ac:chgData name="MARIA ALEJANDRA RODRIGUEZ VILLAREAL" userId="18866f0e-0fca-4ebe-91fb-97353587e1c9" providerId="ADAL" clId="{AF57C41D-B402-4001-87CF-38FEE9778BF0}" dt="2023-03-28T23:18:12.581" v="188" actId="20577"/>
          <ac:spMkLst>
            <pc:docMk/>
            <pc:sldMk cId="2305571649" sldId="514"/>
            <ac:spMk id="7" creationId="{519CA782-9833-4389-AC54-E0F19AE15782}"/>
          </ac:spMkLst>
        </pc:spChg>
        <pc:graphicFrameChg chg="modGraphic">
          <ac:chgData name="MARIA ALEJANDRA RODRIGUEZ VILLAREAL" userId="18866f0e-0fca-4ebe-91fb-97353587e1c9" providerId="ADAL" clId="{AF57C41D-B402-4001-87CF-38FEE9778BF0}" dt="2023-03-28T23:18:45.926" v="196" actId="20577"/>
          <ac:graphicFrameMkLst>
            <pc:docMk/>
            <pc:sldMk cId="2305571649" sldId="514"/>
            <ac:graphicFrameMk id="4" creationId="{F234D9DA-9003-43ED-80D0-7DCC9CC6567C}"/>
          </ac:graphicFrameMkLst>
        </pc:graphicFrameChg>
        <pc:picChg chg="add mod">
          <ac:chgData name="MARIA ALEJANDRA RODRIGUEZ VILLAREAL" userId="18866f0e-0fca-4ebe-91fb-97353587e1c9" providerId="ADAL" clId="{AF57C41D-B402-4001-87CF-38FEE9778BF0}" dt="2023-03-28T23:17:54.134" v="120" actId="1076"/>
          <ac:picMkLst>
            <pc:docMk/>
            <pc:sldMk cId="2305571649" sldId="514"/>
            <ac:picMk id="9" creationId="{A9BC5470-044C-4C2A-8FBE-914F5F703B9E}"/>
          </ac:picMkLst>
        </pc:picChg>
        <pc:picChg chg="del">
          <ac:chgData name="MARIA ALEJANDRA RODRIGUEZ VILLAREAL" userId="18866f0e-0fca-4ebe-91fb-97353587e1c9" providerId="ADAL" clId="{AF57C41D-B402-4001-87CF-38FEE9778BF0}" dt="2023-03-28T23:13:05.020" v="70" actId="478"/>
          <ac:picMkLst>
            <pc:docMk/>
            <pc:sldMk cId="2305571649" sldId="514"/>
            <ac:picMk id="10" creationId="{5A378737-A1CE-4B1F-9FBA-6375FB6941DA}"/>
          </ac:picMkLst>
        </pc:picChg>
        <pc:picChg chg="del">
          <ac:chgData name="MARIA ALEJANDRA RODRIGUEZ VILLAREAL" userId="18866f0e-0fca-4ebe-91fb-97353587e1c9" providerId="ADAL" clId="{AF57C41D-B402-4001-87CF-38FEE9778BF0}" dt="2023-03-28T23:13:05.020" v="70" actId="478"/>
          <ac:picMkLst>
            <pc:docMk/>
            <pc:sldMk cId="2305571649" sldId="514"/>
            <ac:picMk id="12" creationId="{7B4F8900-8C97-435D-97A2-79CF9B971965}"/>
          </ac:picMkLst>
        </pc:picChg>
      </pc:sldChg>
    </pc:docChg>
  </pc:docChgLst>
  <pc:docChgLst>
    <pc:chgData name="MARIA ALEJANDRA RODRIGUEZ VILLAREAL" userId="18866f0e-0fca-4ebe-91fb-97353587e1c9" providerId="ADAL" clId="{19BA27A5-1493-4DF5-858C-6D33E7BC74AB}"/>
    <pc:docChg chg="custSel modSld">
      <pc:chgData name="MARIA ALEJANDRA RODRIGUEZ VILLAREAL" userId="18866f0e-0fca-4ebe-91fb-97353587e1c9" providerId="ADAL" clId="{19BA27A5-1493-4DF5-858C-6D33E7BC74AB}" dt="2023-04-12T03:14:47.753" v="406" actId="20577"/>
      <pc:docMkLst>
        <pc:docMk/>
      </pc:docMkLst>
      <pc:sldChg chg="modSp mod">
        <pc:chgData name="MARIA ALEJANDRA RODRIGUEZ VILLAREAL" userId="18866f0e-0fca-4ebe-91fb-97353587e1c9" providerId="ADAL" clId="{19BA27A5-1493-4DF5-858C-6D33E7BC74AB}" dt="2023-04-12T03:13:20.671" v="371" actId="20577"/>
        <pc:sldMkLst>
          <pc:docMk/>
          <pc:sldMk cId="4280517110" sldId="510"/>
        </pc:sldMkLst>
        <pc:spChg chg="mod">
          <ac:chgData name="MARIA ALEJANDRA RODRIGUEZ VILLAREAL" userId="18866f0e-0fca-4ebe-91fb-97353587e1c9" providerId="ADAL" clId="{19BA27A5-1493-4DF5-858C-6D33E7BC74AB}" dt="2023-04-12T03:13:20.671" v="371" actId="20577"/>
          <ac:spMkLst>
            <pc:docMk/>
            <pc:sldMk cId="4280517110" sldId="510"/>
            <ac:spMk id="16" creationId="{61BB126E-430E-482F-81FB-CDF28713A8DB}"/>
          </ac:spMkLst>
        </pc:spChg>
        <pc:graphicFrameChg chg="modGraphic">
          <ac:chgData name="MARIA ALEJANDRA RODRIGUEZ VILLAREAL" userId="18866f0e-0fca-4ebe-91fb-97353587e1c9" providerId="ADAL" clId="{19BA27A5-1493-4DF5-858C-6D33E7BC74AB}" dt="2023-04-12T03:11:48.965" v="252" actId="20577"/>
          <ac:graphicFrameMkLst>
            <pc:docMk/>
            <pc:sldMk cId="4280517110" sldId="510"/>
            <ac:graphicFrameMk id="13" creationId="{D9FD7E8D-10C2-4918-9075-D20EAA12F066}"/>
          </ac:graphicFrameMkLst>
        </pc:graphicFrameChg>
      </pc:sldChg>
      <pc:sldChg chg="modSp mod">
        <pc:chgData name="MARIA ALEJANDRA RODRIGUEZ VILLAREAL" userId="18866f0e-0fca-4ebe-91fb-97353587e1c9" providerId="ADAL" clId="{19BA27A5-1493-4DF5-858C-6D33E7BC74AB}" dt="2023-04-12T03:14:47.753" v="406" actId="20577"/>
        <pc:sldMkLst>
          <pc:docMk/>
          <pc:sldMk cId="2305571649" sldId="514"/>
        </pc:sldMkLst>
        <pc:spChg chg="mod">
          <ac:chgData name="MARIA ALEJANDRA RODRIGUEZ VILLAREAL" userId="18866f0e-0fca-4ebe-91fb-97353587e1c9" providerId="ADAL" clId="{19BA27A5-1493-4DF5-858C-6D33E7BC74AB}" dt="2023-04-12T03:14:47.753" v="406" actId="20577"/>
          <ac:spMkLst>
            <pc:docMk/>
            <pc:sldMk cId="2305571649" sldId="514"/>
            <ac:spMk id="7" creationId="{519CA782-9833-4389-AC54-E0F19AE15782}"/>
          </ac:spMkLst>
        </pc:spChg>
        <pc:graphicFrameChg chg="modGraphic">
          <ac:chgData name="MARIA ALEJANDRA RODRIGUEZ VILLAREAL" userId="18866f0e-0fca-4ebe-91fb-97353587e1c9" providerId="ADAL" clId="{19BA27A5-1493-4DF5-858C-6D33E7BC74AB}" dt="2023-04-12T03:14:07.118" v="375" actId="20577"/>
          <ac:graphicFrameMkLst>
            <pc:docMk/>
            <pc:sldMk cId="2305571649" sldId="514"/>
            <ac:graphicFrameMk id="4" creationId="{F234D9DA-9003-43ED-80D0-7DCC9CC6567C}"/>
          </ac:graphicFrameMkLst>
        </pc:graphicFrameChg>
      </pc:sldChg>
    </pc:docChg>
  </pc:docChgLst>
  <pc:docChgLst>
    <pc:chgData name="LEONARDO ALFONSO MARTINEZ OTERO" userId="S::lamartinez@findeter.gov.co::9592b740-a3f3-4551-a4da-9903b37bf04d" providerId="AD" clId="Web-{EAF4490A-F37A-4867-0B69-6C845D7B7354}"/>
    <pc:docChg chg="modSld">
      <pc:chgData name="LEONARDO ALFONSO MARTINEZ OTERO" userId="S::lamartinez@findeter.gov.co::9592b740-a3f3-4551-a4da-9903b37bf04d" providerId="AD" clId="Web-{EAF4490A-F37A-4867-0B69-6C845D7B7354}" dt="2023-03-13T19:17:56.620" v="1" actId="20577"/>
      <pc:docMkLst>
        <pc:docMk/>
      </pc:docMkLst>
      <pc:sldChg chg="modSp">
        <pc:chgData name="LEONARDO ALFONSO MARTINEZ OTERO" userId="S::lamartinez@findeter.gov.co::9592b740-a3f3-4551-a4da-9903b37bf04d" providerId="AD" clId="Web-{EAF4490A-F37A-4867-0B69-6C845D7B7354}" dt="2023-03-13T19:17:56.620" v="1" actId="20577"/>
        <pc:sldMkLst>
          <pc:docMk/>
          <pc:sldMk cId="4160248565" sldId="258"/>
        </pc:sldMkLst>
        <pc:spChg chg="mod">
          <ac:chgData name="LEONARDO ALFONSO MARTINEZ OTERO" userId="S::lamartinez@findeter.gov.co::9592b740-a3f3-4551-a4da-9903b37bf04d" providerId="AD" clId="Web-{EAF4490A-F37A-4867-0B69-6C845D7B7354}" dt="2023-03-13T19:17:56.620" v="1" actId="20577"/>
          <ac:spMkLst>
            <pc:docMk/>
            <pc:sldMk cId="4160248565" sldId="258"/>
            <ac:spMk id="7" creationId="{8801B824-1C40-4361-8207-0EAD240262BA}"/>
          </ac:spMkLst>
        </pc:spChg>
      </pc:sldChg>
    </pc:docChg>
  </pc:docChgLst>
  <pc:docChgLst>
    <pc:chgData name="MARIA CAMILA GOMEZ RUBIANO" userId="2a6b53d5-5fe5-4cbf-a964-9d9c98273e20" providerId="ADAL" clId="{995CE1C2-D49D-4363-A822-0E61E10B4BC8}"/>
    <pc:docChg chg="custSel delSld modSld modSection">
      <pc:chgData name="MARIA CAMILA GOMEZ RUBIANO" userId="2a6b53d5-5fe5-4cbf-a964-9d9c98273e20" providerId="ADAL" clId="{995CE1C2-D49D-4363-A822-0E61E10B4BC8}" dt="2023-02-21T22:02:01.142" v="1463" actId="1076"/>
      <pc:docMkLst>
        <pc:docMk/>
      </pc:docMkLst>
      <pc:sldChg chg="addSp delSp modSp mod">
        <pc:chgData name="MARIA CAMILA GOMEZ RUBIANO" userId="2a6b53d5-5fe5-4cbf-a964-9d9c98273e20" providerId="ADAL" clId="{995CE1C2-D49D-4363-A822-0E61E10B4BC8}" dt="2023-02-21T22:02:01.142" v="1463" actId="1076"/>
        <pc:sldMkLst>
          <pc:docMk/>
          <pc:sldMk cId="1700035601" sldId="329"/>
        </pc:sldMkLst>
        <pc:spChg chg="mod">
          <ac:chgData name="MARIA CAMILA GOMEZ RUBIANO" userId="2a6b53d5-5fe5-4cbf-a964-9d9c98273e20" providerId="ADAL" clId="{995CE1C2-D49D-4363-A822-0E61E10B4BC8}" dt="2023-02-21T21:43:52.557" v="22" actId="1076"/>
          <ac:spMkLst>
            <pc:docMk/>
            <pc:sldMk cId="1700035601" sldId="329"/>
            <ac:spMk id="4" creationId="{3AA86285-AF02-4875-BD97-32A507859877}"/>
          </ac:spMkLst>
        </pc:spChg>
        <pc:spChg chg="mod">
          <ac:chgData name="MARIA CAMILA GOMEZ RUBIANO" userId="2a6b53d5-5fe5-4cbf-a964-9d9c98273e20" providerId="ADAL" clId="{995CE1C2-D49D-4363-A822-0E61E10B4BC8}" dt="2023-02-21T21:43:48.438" v="21" actId="1076"/>
          <ac:spMkLst>
            <pc:docMk/>
            <pc:sldMk cId="1700035601" sldId="329"/>
            <ac:spMk id="5" creationId="{B57B4D9F-E6FA-4E5E-93B7-7BD4B0AE39FE}"/>
          </ac:spMkLst>
        </pc:spChg>
        <pc:spChg chg="mod">
          <ac:chgData name="MARIA CAMILA GOMEZ RUBIANO" userId="2a6b53d5-5fe5-4cbf-a964-9d9c98273e20" providerId="ADAL" clId="{995CE1C2-D49D-4363-A822-0E61E10B4BC8}" dt="2023-02-21T21:48:44.793" v="82" actId="14100"/>
          <ac:spMkLst>
            <pc:docMk/>
            <pc:sldMk cId="1700035601" sldId="329"/>
            <ac:spMk id="6" creationId="{0DAAAD37-D7DD-44D9-AF0A-9445FA2C35DE}"/>
          </ac:spMkLst>
        </pc:spChg>
        <pc:spChg chg="del">
          <ac:chgData name="MARIA CAMILA GOMEZ RUBIANO" userId="2a6b53d5-5fe5-4cbf-a964-9d9c98273e20" providerId="ADAL" clId="{995CE1C2-D49D-4363-A822-0E61E10B4BC8}" dt="2023-02-21T21:43:31.634" v="15" actId="478"/>
          <ac:spMkLst>
            <pc:docMk/>
            <pc:sldMk cId="1700035601" sldId="329"/>
            <ac:spMk id="7" creationId="{CC134E5A-0D2B-483E-A17A-DE5350F870FA}"/>
          </ac:spMkLst>
        </pc:spChg>
        <pc:spChg chg="add mod">
          <ac:chgData name="MARIA CAMILA GOMEZ RUBIANO" userId="2a6b53d5-5fe5-4cbf-a964-9d9c98273e20" providerId="ADAL" clId="{995CE1C2-D49D-4363-A822-0E61E10B4BC8}" dt="2023-02-21T21:44:13.341" v="29" actId="14100"/>
          <ac:spMkLst>
            <pc:docMk/>
            <pc:sldMk cId="1700035601" sldId="329"/>
            <ac:spMk id="8" creationId="{C23CB784-30AA-B2B2-7F0C-94CC2C0BEFA6}"/>
          </ac:spMkLst>
        </pc:spChg>
        <pc:spChg chg="del">
          <ac:chgData name="MARIA CAMILA GOMEZ RUBIANO" userId="2a6b53d5-5fe5-4cbf-a964-9d9c98273e20" providerId="ADAL" clId="{995CE1C2-D49D-4363-A822-0E61E10B4BC8}" dt="2023-02-21T21:43:30.253" v="14" actId="478"/>
          <ac:spMkLst>
            <pc:docMk/>
            <pc:sldMk cId="1700035601" sldId="329"/>
            <ac:spMk id="9" creationId="{CC1AD801-9A09-4BDD-B821-BAA173E8DDA9}"/>
          </ac:spMkLst>
        </pc:spChg>
        <pc:spChg chg="add mod">
          <ac:chgData name="MARIA CAMILA GOMEZ RUBIANO" userId="2a6b53d5-5fe5-4cbf-a964-9d9c98273e20" providerId="ADAL" clId="{995CE1C2-D49D-4363-A822-0E61E10B4BC8}" dt="2023-02-21T22:02:01.142" v="1463" actId="1076"/>
          <ac:spMkLst>
            <pc:docMk/>
            <pc:sldMk cId="1700035601" sldId="329"/>
            <ac:spMk id="20" creationId="{78009094-0AC6-ACC5-540E-6FB4D2756D11}"/>
          </ac:spMkLst>
        </pc:spChg>
        <pc:spChg chg="add mod">
          <ac:chgData name="MARIA CAMILA GOMEZ RUBIANO" userId="2a6b53d5-5fe5-4cbf-a964-9d9c98273e20" providerId="ADAL" clId="{995CE1C2-D49D-4363-A822-0E61E10B4BC8}" dt="2023-02-21T21:54:23.376" v="965" actId="20577"/>
          <ac:spMkLst>
            <pc:docMk/>
            <pc:sldMk cId="1700035601" sldId="329"/>
            <ac:spMk id="21" creationId="{E414E33F-3858-E59D-86F2-0BE0045B32CF}"/>
          </ac:spMkLst>
        </pc:spChg>
        <pc:graphicFrameChg chg="mod modGraphic">
          <ac:chgData name="MARIA CAMILA GOMEZ RUBIANO" userId="2a6b53d5-5fe5-4cbf-a964-9d9c98273e20" providerId="ADAL" clId="{995CE1C2-D49D-4363-A822-0E61E10B4BC8}" dt="2023-02-21T21:45:55.920" v="36" actId="14734"/>
          <ac:graphicFrameMkLst>
            <pc:docMk/>
            <pc:sldMk cId="1700035601" sldId="329"/>
            <ac:graphicFrameMk id="3" creationId="{E8F2B26D-18E7-4B11-B887-FA9FD84827AD}"/>
          </ac:graphicFrameMkLst>
        </pc:graphicFrameChg>
        <pc:picChg chg="del">
          <ac:chgData name="MARIA CAMILA GOMEZ RUBIANO" userId="2a6b53d5-5fe5-4cbf-a964-9d9c98273e20" providerId="ADAL" clId="{995CE1C2-D49D-4363-A822-0E61E10B4BC8}" dt="2023-02-21T21:43:41.532" v="19" actId="478"/>
          <ac:picMkLst>
            <pc:docMk/>
            <pc:sldMk cId="1700035601" sldId="329"/>
            <ac:picMk id="2" creationId="{9D9C10D2-667D-ACAF-7E41-6F7F286811DE}"/>
          </ac:picMkLst>
        </pc:picChg>
        <pc:picChg chg="del">
          <ac:chgData name="MARIA CAMILA GOMEZ RUBIANO" userId="2a6b53d5-5fe5-4cbf-a964-9d9c98273e20" providerId="ADAL" clId="{995CE1C2-D49D-4363-A822-0E61E10B4BC8}" dt="2023-02-21T21:43:40.316" v="18" actId="478"/>
          <ac:picMkLst>
            <pc:docMk/>
            <pc:sldMk cId="1700035601" sldId="329"/>
            <ac:picMk id="10" creationId="{07EDE609-A783-AE94-2567-AF269E946C7E}"/>
          </ac:picMkLst>
        </pc:picChg>
        <pc:picChg chg="add mod">
          <ac:chgData name="MARIA CAMILA GOMEZ RUBIANO" userId="2a6b53d5-5fe5-4cbf-a964-9d9c98273e20" providerId="ADAL" clId="{995CE1C2-D49D-4363-A822-0E61E10B4BC8}" dt="2023-02-21T21:48:40.296" v="81" actId="1076"/>
          <ac:picMkLst>
            <pc:docMk/>
            <pc:sldMk cId="1700035601" sldId="329"/>
            <ac:picMk id="12" creationId="{B9C7B9A9-6735-7913-4E96-83526B128A7C}"/>
          </ac:picMkLst>
        </pc:picChg>
        <pc:picChg chg="add mod">
          <ac:chgData name="MARIA CAMILA GOMEZ RUBIANO" userId="2a6b53d5-5fe5-4cbf-a964-9d9c98273e20" providerId="ADAL" clId="{995CE1C2-D49D-4363-A822-0E61E10B4BC8}" dt="2023-02-21T21:48:40.296" v="81" actId="1076"/>
          <ac:picMkLst>
            <pc:docMk/>
            <pc:sldMk cId="1700035601" sldId="329"/>
            <ac:picMk id="14" creationId="{6F86FF4A-308D-A42C-471D-B038DE273E70}"/>
          </ac:picMkLst>
        </pc:picChg>
        <pc:picChg chg="add mod">
          <ac:chgData name="MARIA CAMILA GOMEZ RUBIANO" userId="2a6b53d5-5fe5-4cbf-a964-9d9c98273e20" providerId="ADAL" clId="{995CE1C2-D49D-4363-A822-0E61E10B4BC8}" dt="2023-02-21T21:48:40.296" v="81" actId="1076"/>
          <ac:picMkLst>
            <pc:docMk/>
            <pc:sldMk cId="1700035601" sldId="329"/>
            <ac:picMk id="16" creationId="{3E86FC89-7A48-921B-E46D-48EEBBAE804A}"/>
          </ac:picMkLst>
        </pc:picChg>
        <pc:picChg chg="del">
          <ac:chgData name="MARIA CAMILA GOMEZ RUBIANO" userId="2a6b53d5-5fe5-4cbf-a964-9d9c98273e20" providerId="ADAL" clId="{995CE1C2-D49D-4363-A822-0E61E10B4BC8}" dt="2023-02-21T21:43:41.972" v="20" actId="478"/>
          <ac:picMkLst>
            <pc:docMk/>
            <pc:sldMk cId="1700035601" sldId="329"/>
            <ac:picMk id="18" creationId="{0F40E6E5-D034-16B1-E61A-28A058A140D6}"/>
          </ac:picMkLst>
        </pc:picChg>
        <pc:picChg chg="add mod">
          <ac:chgData name="MARIA CAMILA GOMEZ RUBIANO" userId="2a6b53d5-5fe5-4cbf-a964-9d9c98273e20" providerId="ADAL" clId="{995CE1C2-D49D-4363-A822-0E61E10B4BC8}" dt="2023-02-21T21:59:44.556" v="1148" actId="1076"/>
          <ac:picMkLst>
            <pc:docMk/>
            <pc:sldMk cId="1700035601" sldId="329"/>
            <ac:picMk id="19" creationId="{2AB7BE8A-4CD8-44A1-6D0F-172D6C0A1AC4}"/>
          </ac:picMkLst>
        </pc:picChg>
      </pc:sldChg>
      <pc:sldChg chg="del">
        <pc:chgData name="MARIA CAMILA GOMEZ RUBIANO" userId="2a6b53d5-5fe5-4cbf-a964-9d9c98273e20" providerId="ADAL" clId="{995CE1C2-D49D-4363-A822-0E61E10B4BC8}" dt="2023-02-21T21:49:06.058" v="85" actId="47"/>
        <pc:sldMkLst>
          <pc:docMk/>
          <pc:sldMk cId="2002637217" sldId="330"/>
        </pc:sldMkLst>
      </pc:sldChg>
      <pc:sldChg chg="del">
        <pc:chgData name="MARIA CAMILA GOMEZ RUBIANO" userId="2a6b53d5-5fe5-4cbf-a964-9d9c98273e20" providerId="ADAL" clId="{995CE1C2-D49D-4363-A822-0E61E10B4BC8}" dt="2023-02-21T21:49:07.020" v="86" actId="47"/>
        <pc:sldMkLst>
          <pc:docMk/>
          <pc:sldMk cId="394205761" sldId="331"/>
        </pc:sldMkLst>
      </pc:sldChg>
      <pc:sldChg chg="del">
        <pc:chgData name="MARIA CAMILA GOMEZ RUBIANO" userId="2a6b53d5-5fe5-4cbf-a964-9d9c98273e20" providerId="ADAL" clId="{995CE1C2-D49D-4363-A822-0E61E10B4BC8}" dt="2023-02-21T21:49:08.107" v="87" actId="47"/>
        <pc:sldMkLst>
          <pc:docMk/>
          <pc:sldMk cId="2093181146" sldId="332"/>
        </pc:sldMkLst>
      </pc:sldChg>
    </pc:docChg>
  </pc:docChgLst>
  <pc:docChgLst>
    <pc:chgData name="GIOVANNY ANDRES VANEGAS PRADA" userId="S::gavanegas@findeter.gov.co::d4c91164-3e3f-4c02-8924-6bb3c5d6b2ff" providerId="AD" clId="Web-{5A02BE7F-BB52-E00F-BF1E-B513A8E4E439}"/>
    <pc:docChg chg="addSld delSld modSld modSection">
      <pc:chgData name="GIOVANNY ANDRES VANEGAS PRADA" userId="S::gavanegas@findeter.gov.co::d4c91164-3e3f-4c02-8924-6bb3c5d6b2ff" providerId="AD" clId="Web-{5A02BE7F-BB52-E00F-BF1E-B513A8E4E439}" dt="2023-02-09T17:23:12.397" v="57" actId="20577"/>
      <pc:docMkLst>
        <pc:docMk/>
      </pc:docMkLst>
      <pc:sldChg chg="modSp">
        <pc:chgData name="GIOVANNY ANDRES VANEGAS PRADA" userId="S::gavanegas@findeter.gov.co::d4c91164-3e3f-4c02-8924-6bb3c5d6b2ff" providerId="AD" clId="Web-{5A02BE7F-BB52-E00F-BF1E-B513A8E4E439}" dt="2023-02-09T17:04:21.428" v="49"/>
        <pc:sldMkLst>
          <pc:docMk/>
          <pc:sldMk cId="678382347" sldId="587"/>
        </pc:sldMkLst>
        <pc:graphicFrameChg chg="mod modGraphic">
          <ac:chgData name="GIOVANNY ANDRES VANEGAS PRADA" userId="S::gavanegas@findeter.gov.co::d4c91164-3e3f-4c02-8924-6bb3c5d6b2ff" providerId="AD" clId="Web-{5A02BE7F-BB52-E00F-BF1E-B513A8E4E439}" dt="2023-02-09T17:04:21.428" v="49"/>
          <ac:graphicFrameMkLst>
            <pc:docMk/>
            <pc:sldMk cId="678382347" sldId="587"/>
            <ac:graphicFrameMk id="2" creationId="{BAA8CB3D-4E6B-E9F3-F98F-812720B5D907}"/>
          </ac:graphicFrameMkLst>
        </pc:graphicFrameChg>
      </pc:sldChg>
      <pc:sldChg chg="delSp add del replId">
        <pc:chgData name="GIOVANNY ANDRES VANEGAS PRADA" userId="S::gavanegas@findeter.gov.co::d4c91164-3e3f-4c02-8924-6bb3c5d6b2ff" providerId="AD" clId="Web-{5A02BE7F-BB52-E00F-BF1E-B513A8E4E439}" dt="2023-02-09T17:21:28.502" v="54"/>
        <pc:sldMkLst>
          <pc:docMk/>
          <pc:sldMk cId="2806611612" sldId="589"/>
        </pc:sldMkLst>
        <pc:picChg chg="del">
          <ac:chgData name="GIOVANNY ANDRES VANEGAS PRADA" userId="S::gavanegas@findeter.gov.co::d4c91164-3e3f-4c02-8924-6bb3c5d6b2ff" providerId="AD" clId="Web-{5A02BE7F-BB52-E00F-BF1E-B513A8E4E439}" dt="2023-02-09T17:11:06.288" v="51"/>
          <ac:picMkLst>
            <pc:docMk/>
            <pc:sldMk cId="2806611612" sldId="589"/>
            <ac:picMk id="7" creationId="{5FE92136-EA9C-6EDD-8BFD-4E31A2D7C6A1}"/>
          </ac:picMkLst>
        </pc:picChg>
        <pc:picChg chg="del">
          <ac:chgData name="GIOVANNY ANDRES VANEGAS PRADA" userId="S::gavanegas@findeter.gov.co::d4c91164-3e3f-4c02-8924-6bb3c5d6b2ff" providerId="AD" clId="Web-{5A02BE7F-BB52-E00F-BF1E-B513A8E4E439}" dt="2023-02-09T17:11:07.273" v="52"/>
          <ac:picMkLst>
            <pc:docMk/>
            <pc:sldMk cId="2806611612" sldId="589"/>
            <ac:picMk id="11" creationId="{226292BB-29B2-6274-2EC0-2CF19DF43A2F}"/>
          </ac:picMkLst>
        </pc:picChg>
        <pc:picChg chg="del">
          <ac:chgData name="GIOVANNY ANDRES VANEGAS PRADA" userId="S::gavanegas@findeter.gov.co::d4c91164-3e3f-4c02-8924-6bb3c5d6b2ff" providerId="AD" clId="Web-{5A02BE7F-BB52-E00F-BF1E-B513A8E4E439}" dt="2023-02-09T17:11:08.257" v="53"/>
          <ac:picMkLst>
            <pc:docMk/>
            <pc:sldMk cId="2806611612" sldId="589"/>
            <ac:picMk id="17" creationId="{9CC2D8EA-A4B8-71AA-990A-08E7C1F50DE9}"/>
          </ac:picMkLst>
        </pc:picChg>
      </pc:sldChg>
      <pc:sldChg chg="modSp add">
        <pc:chgData name="GIOVANNY ANDRES VANEGAS PRADA" userId="S::gavanegas@findeter.gov.co::d4c91164-3e3f-4c02-8924-6bb3c5d6b2ff" providerId="AD" clId="Web-{5A02BE7F-BB52-E00F-BF1E-B513A8E4E439}" dt="2023-02-09T17:23:12.397" v="57" actId="20577"/>
        <pc:sldMkLst>
          <pc:docMk/>
          <pc:sldMk cId="4227815977" sldId="589"/>
        </pc:sldMkLst>
        <pc:spChg chg="mod">
          <ac:chgData name="GIOVANNY ANDRES VANEGAS PRADA" userId="S::gavanegas@findeter.gov.co::d4c91164-3e3f-4c02-8924-6bb3c5d6b2ff" providerId="AD" clId="Web-{5A02BE7F-BB52-E00F-BF1E-B513A8E4E439}" dt="2023-02-09T17:23:12.397" v="57" actId="20577"/>
          <ac:spMkLst>
            <pc:docMk/>
            <pc:sldMk cId="4227815977" sldId="589"/>
            <ac:spMk id="2" creationId="{7818B19E-57BF-83A9-40BD-965193F3489A}"/>
          </ac:spMkLst>
        </pc:spChg>
      </pc:sldChg>
    </pc:docChg>
  </pc:docChgLst>
  <pc:docChgLst>
    <pc:chgData name="GUILLERMO ALBERTO ARCILA DIAZ" userId="S::gaarcila@findeter.gov.co::194c9435-ff24-4808-b9d2-bb433046ee4c" providerId="AD" clId="Web-{4D0522D4-1D2B-D825-B911-A03BC3EC09B2}"/>
    <pc:docChg chg="modSld">
      <pc:chgData name="GUILLERMO ALBERTO ARCILA DIAZ" userId="S::gaarcila@findeter.gov.co::194c9435-ff24-4808-b9d2-bb433046ee4c" providerId="AD" clId="Web-{4D0522D4-1D2B-D825-B911-A03BC3EC09B2}" dt="2023-03-14T21:16:12.569" v="600" actId="1076"/>
      <pc:docMkLst>
        <pc:docMk/>
      </pc:docMkLst>
      <pc:sldChg chg="modSp">
        <pc:chgData name="GUILLERMO ALBERTO ARCILA DIAZ" userId="S::gaarcila@findeter.gov.co::194c9435-ff24-4808-b9d2-bb433046ee4c" providerId="AD" clId="Web-{4D0522D4-1D2B-D825-B911-A03BC3EC09B2}" dt="2023-03-14T21:13:07.970" v="491"/>
        <pc:sldMkLst>
          <pc:docMk/>
          <pc:sldMk cId="2256417948" sldId="583"/>
        </pc:sldMkLst>
        <pc:spChg chg="mod">
          <ac:chgData name="GUILLERMO ALBERTO ARCILA DIAZ" userId="S::gaarcila@findeter.gov.co::194c9435-ff24-4808-b9d2-bb433046ee4c" providerId="AD" clId="Web-{4D0522D4-1D2B-D825-B911-A03BC3EC09B2}" dt="2023-03-14T21:12:55.907" v="48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4D0522D4-1D2B-D825-B911-A03BC3EC09B2}" dt="2023-03-14T21:13:07.970" v="4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4D0522D4-1D2B-D825-B911-A03BC3EC09B2}" dt="2023-03-14T21:16:12.569" v="600" actId="1076"/>
        <pc:sldMkLst>
          <pc:docMk/>
          <pc:sldMk cId="108402656" sldId="584"/>
        </pc:sldMkLst>
        <pc:spChg chg="mod">
          <ac:chgData name="GUILLERMO ALBERTO ARCILA DIAZ" userId="S::gaarcila@findeter.gov.co::194c9435-ff24-4808-b9d2-bb433046ee4c" providerId="AD" clId="Web-{4D0522D4-1D2B-D825-B911-A03BC3EC09B2}" dt="2023-03-14T21:16:12.569" v="600" actId="1076"/>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4D0522D4-1D2B-D825-B911-A03BC3EC09B2}" dt="2023-03-14T21:01:09.889" v="1"/>
          <ac:graphicFrameMkLst>
            <pc:docMk/>
            <pc:sldMk cId="108402656" sldId="584"/>
            <ac:graphicFrameMk id="3" creationId="{92C7AD75-98F7-4256-B0FE-BD624CCF5A55}"/>
          </ac:graphicFrameMkLst>
        </pc:graphicFrameChg>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LEONARDO ALFONSO MARTINEZ OTERO" userId="S::lamartinez@findeter.gov.co::9592b740-a3f3-4551-a4da-9903b37bf04d" providerId="AD" clId="Web-{FBF963B7-8708-FACB-4D81-C4E0DC15440C}"/>
    <pc:docChg chg="modSld">
      <pc:chgData name="LEONARDO ALFONSO MARTINEZ OTERO" userId="S::lamartinez@findeter.gov.co::9592b740-a3f3-4551-a4da-9903b37bf04d" providerId="AD" clId="Web-{FBF963B7-8708-FACB-4D81-C4E0DC15440C}" dt="2023-02-14T17:04:24.321" v="1" actId="20577"/>
      <pc:docMkLst>
        <pc:docMk/>
      </pc:docMkLst>
      <pc:sldChg chg="modSp">
        <pc:chgData name="LEONARDO ALFONSO MARTINEZ OTERO" userId="S::lamartinez@findeter.gov.co::9592b740-a3f3-4551-a4da-9903b37bf04d" providerId="AD" clId="Web-{FBF963B7-8708-FACB-4D81-C4E0DC15440C}" dt="2023-02-14T17:04:24.321" v="1" actId="20577"/>
        <pc:sldMkLst>
          <pc:docMk/>
          <pc:sldMk cId="4160248565" sldId="258"/>
        </pc:sldMkLst>
        <pc:spChg chg="mod">
          <ac:chgData name="LEONARDO ALFONSO MARTINEZ OTERO" userId="S::lamartinez@findeter.gov.co::9592b740-a3f3-4551-a4da-9903b37bf04d" providerId="AD" clId="Web-{FBF963B7-8708-FACB-4D81-C4E0DC15440C}" dt="2023-02-14T17:04:24.321" v="1" actId="20577"/>
          <ac:spMkLst>
            <pc:docMk/>
            <pc:sldMk cId="4160248565" sldId="258"/>
            <ac:spMk id="7" creationId="{8801B824-1C40-4361-8207-0EAD240262BA}"/>
          </ac:spMkLst>
        </pc:spChg>
      </pc:sldChg>
    </pc:docChg>
  </pc:docChgLst>
  <pc:docChgLst>
    <pc:chgData name="MARIA ALEJANDRA RODRIGUEZ VILLAREAL" userId="S::marodriguez@findeter.gov.co::18866f0e-0fca-4ebe-91fb-97353587e1c9" providerId="AD" clId="Web-{3329CB89-0578-2215-CF08-DBD30D56FC77}"/>
    <pc:docChg chg="modSld">
      <pc:chgData name="MARIA ALEJANDRA RODRIGUEZ VILLAREAL" userId="S::marodriguez@findeter.gov.co::18866f0e-0fca-4ebe-91fb-97353587e1c9" providerId="AD" clId="Web-{3329CB89-0578-2215-CF08-DBD30D56FC77}" dt="2023-03-22T01:51:27.195" v="8" actId="20577"/>
      <pc:docMkLst>
        <pc:docMk/>
      </pc:docMkLst>
      <pc:sldChg chg="modSp">
        <pc:chgData name="MARIA ALEJANDRA RODRIGUEZ VILLAREAL" userId="S::marodriguez@findeter.gov.co::18866f0e-0fca-4ebe-91fb-97353587e1c9" providerId="AD" clId="Web-{3329CB89-0578-2215-CF08-DBD30D56FC77}" dt="2023-03-22T01:51:27.195" v="8" actId="20577"/>
        <pc:sldMkLst>
          <pc:docMk/>
          <pc:sldMk cId="4280517110" sldId="510"/>
        </pc:sldMkLst>
        <pc:spChg chg="mod">
          <ac:chgData name="MARIA ALEJANDRA RODRIGUEZ VILLAREAL" userId="S::marodriguez@findeter.gov.co::18866f0e-0fca-4ebe-91fb-97353587e1c9" providerId="AD" clId="Web-{3329CB89-0578-2215-CF08-DBD30D56FC77}" dt="2023-03-22T01:51:27.195" v="8" actId="20577"/>
          <ac:spMkLst>
            <pc:docMk/>
            <pc:sldMk cId="4280517110" sldId="510"/>
            <ac:spMk id="16" creationId="{61BB126E-430E-482F-81FB-CDF28713A8DB}"/>
          </ac:spMkLst>
        </pc:spChg>
        <pc:graphicFrameChg chg="mod modGraphic">
          <ac:chgData name="MARIA ALEJANDRA RODRIGUEZ VILLAREAL" userId="S::marodriguez@findeter.gov.co::18866f0e-0fca-4ebe-91fb-97353587e1c9" providerId="AD" clId="Web-{3329CB89-0578-2215-CF08-DBD30D56FC77}" dt="2023-03-22T01:26:54.891"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3329CB89-0578-2215-CF08-DBD30D56FC77}" dt="2023-03-22T01:27:01.797" v="5"/>
        <pc:sldMkLst>
          <pc:docMk/>
          <pc:sldMk cId="2305571649" sldId="514"/>
        </pc:sldMkLst>
        <pc:graphicFrameChg chg="mod modGraphic">
          <ac:chgData name="MARIA ALEJANDRA RODRIGUEZ VILLAREAL" userId="S::marodriguez@findeter.gov.co::18866f0e-0fca-4ebe-91fb-97353587e1c9" providerId="AD" clId="Web-{3329CB89-0578-2215-CF08-DBD30D56FC77}" dt="2023-03-22T01:27:01.797" v="5"/>
          <ac:graphicFrameMkLst>
            <pc:docMk/>
            <pc:sldMk cId="2305571649" sldId="514"/>
            <ac:graphicFrameMk id="4" creationId="{F234D9DA-9003-43ED-80D0-7DCC9CC6567C}"/>
          </ac:graphicFrameMkLst>
        </pc:graphicFrameChg>
      </pc:sldChg>
    </pc:docChg>
  </pc:docChgLst>
  <pc:docChgLst>
    <pc:chgData name="FABIO ANDRES LLANO CASTAÑO" userId="S::fallano@findeter.gov.co::d7f3d237-ebd8-4abe-98dc-bf55ea8ee2e1" providerId="AD" clId="Web-{2DC89911-EE84-35B0-832B-9757F40E0C0A}"/>
    <pc:docChg chg="addSld delSld modSld modSection">
      <pc:chgData name="FABIO ANDRES LLANO CASTAÑO" userId="S::fallano@findeter.gov.co::d7f3d237-ebd8-4abe-98dc-bf55ea8ee2e1" providerId="AD" clId="Web-{2DC89911-EE84-35B0-832B-9757F40E0C0A}" dt="2023-03-08T01:01:15.945" v="1121" actId="14100"/>
      <pc:docMkLst>
        <pc:docMk/>
      </pc:docMkLst>
      <pc:sldChg chg="addSp delSp modSp">
        <pc:chgData name="FABIO ANDRES LLANO CASTAÑO" userId="S::fallano@findeter.gov.co::d7f3d237-ebd8-4abe-98dc-bf55ea8ee2e1" providerId="AD" clId="Web-{2DC89911-EE84-35B0-832B-9757F40E0C0A}" dt="2023-03-07T23:52:58.089" v="675"/>
        <pc:sldMkLst>
          <pc:docMk/>
          <pc:sldMk cId="1662828479" sldId="312"/>
        </pc:sldMkLst>
        <pc:spChg chg="add del mod">
          <ac:chgData name="FABIO ANDRES LLANO CASTAÑO" userId="S::fallano@findeter.gov.co::d7f3d237-ebd8-4abe-98dc-bf55ea8ee2e1" providerId="AD" clId="Web-{2DC89911-EE84-35B0-832B-9757F40E0C0A}" dt="2023-03-07T23:52:25.573" v="668"/>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2DC89911-EE84-35B0-832B-9757F40E0C0A}" dt="2023-03-07T23:52:58.089" v="675"/>
          <ac:graphicFrameMkLst>
            <pc:docMk/>
            <pc:sldMk cId="1662828479" sldId="312"/>
            <ac:graphicFrameMk id="18" creationId="{A463C165-020C-4E5F-A993-33AC16B92A29}"/>
          </ac:graphicFrameMkLst>
        </pc:graphicFrameChg>
      </pc:sldChg>
      <pc:sldChg chg="del">
        <pc:chgData name="FABIO ANDRES LLANO CASTAÑO" userId="S::fallano@findeter.gov.co::d7f3d237-ebd8-4abe-98dc-bf55ea8ee2e1" providerId="AD" clId="Web-{2DC89911-EE84-35B0-832B-9757F40E0C0A}" dt="2023-03-07T23:55:29.874" v="692"/>
        <pc:sldMkLst>
          <pc:docMk/>
          <pc:sldMk cId="1503274020" sldId="417"/>
        </pc:sldMkLst>
      </pc:sldChg>
      <pc:sldChg chg="del">
        <pc:chgData name="FABIO ANDRES LLANO CASTAÑO" userId="S::fallano@findeter.gov.co::d7f3d237-ebd8-4abe-98dc-bf55ea8ee2e1" providerId="AD" clId="Web-{2DC89911-EE84-35B0-832B-9757F40E0C0A}" dt="2023-03-07T23:55:14.483" v="677"/>
        <pc:sldMkLst>
          <pc:docMk/>
          <pc:sldMk cId="2980279314" sldId="418"/>
        </pc:sldMkLst>
      </pc:sldChg>
      <pc:sldChg chg="addSp delSp modSp">
        <pc:chgData name="FABIO ANDRES LLANO CASTAÑO" userId="S::fallano@findeter.gov.co::d7f3d237-ebd8-4abe-98dc-bf55ea8ee2e1" providerId="AD" clId="Web-{2DC89911-EE84-35B0-832B-9757F40E0C0A}" dt="2023-03-08T00:00:12.349" v="744" actId="14100"/>
        <pc:sldMkLst>
          <pc:docMk/>
          <pc:sldMk cId="3168326263" sldId="450"/>
        </pc:sldMkLst>
        <pc:spChg chg="mod">
          <ac:chgData name="FABIO ANDRES LLANO CASTAÑO" userId="S::fallano@findeter.gov.co::d7f3d237-ebd8-4abe-98dc-bf55ea8ee2e1" providerId="AD" clId="Web-{2DC89911-EE84-35B0-832B-9757F40E0C0A}" dt="2023-03-08T00:00:12.349" v="744" actId="14100"/>
          <ac:spMkLst>
            <pc:docMk/>
            <pc:sldMk cId="3168326263" sldId="450"/>
            <ac:spMk id="8" creationId="{7AE3AC83-3BB3-4877-A993-491BE293F5C6}"/>
          </ac:spMkLst>
        </pc:spChg>
        <pc:picChg chg="del">
          <ac:chgData name="FABIO ANDRES LLANO CASTAÑO" userId="S::fallano@findeter.gov.co::d7f3d237-ebd8-4abe-98dc-bf55ea8ee2e1" providerId="AD" clId="Web-{2DC89911-EE84-35B0-832B-9757F40E0C0A}" dt="2023-03-07T23:55:16.374" v="678"/>
          <ac:picMkLst>
            <pc:docMk/>
            <pc:sldMk cId="3168326263" sldId="450"/>
            <ac:picMk id="2" creationId="{BE686495-8106-72D9-E6B9-A49623683E77}"/>
          </ac:picMkLst>
        </pc:picChg>
        <pc:picChg chg="del mod">
          <ac:chgData name="FABIO ANDRES LLANO CASTAÑO" userId="S::fallano@findeter.gov.co::d7f3d237-ebd8-4abe-98dc-bf55ea8ee2e1" providerId="AD" clId="Web-{2DC89911-EE84-35B0-832B-9757F40E0C0A}" dt="2023-03-07T23:55:16.967" v="680"/>
          <ac:picMkLst>
            <pc:docMk/>
            <pc:sldMk cId="3168326263" sldId="450"/>
            <ac:picMk id="3" creationId="{C6B82642-DF19-5C4A-2372-B5AA32CBF4CF}"/>
          </ac:picMkLst>
        </pc:picChg>
        <pc:picChg chg="add mod">
          <ac:chgData name="FABIO ANDRES LLANO CASTAÑO" userId="S::fallano@findeter.gov.co::d7f3d237-ebd8-4abe-98dc-bf55ea8ee2e1" providerId="AD" clId="Web-{2DC89911-EE84-35B0-832B-9757F40E0C0A}" dt="2023-03-07T23:59:40.801" v="738" actId="1076"/>
          <ac:picMkLst>
            <pc:docMk/>
            <pc:sldMk cId="3168326263" sldId="450"/>
            <ac:picMk id="4" creationId="{807E7599-3997-6B0C-4D16-D8AA4B7EC5D2}"/>
          </ac:picMkLst>
        </pc:picChg>
        <pc:picChg chg="add mod">
          <ac:chgData name="FABIO ANDRES LLANO CASTAÑO" userId="S::fallano@findeter.gov.co::d7f3d237-ebd8-4abe-98dc-bf55ea8ee2e1" providerId="AD" clId="Web-{2DC89911-EE84-35B0-832B-9757F40E0C0A}" dt="2023-03-07T23:59:43.239" v="739" actId="1076"/>
          <ac:picMkLst>
            <pc:docMk/>
            <pc:sldMk cId="3168326263" sldId="450"/>
            <ac:picMk id="5" creationId="{EAEA27CB-4ABD-3BF0-DE23-9D099709441A}"/>
          </ac:picMkLst>
        </pc:picChg>
        <pc:picChg chg="del">
          <ac:chgData name="FABIO ANDRES LLANO CASTAÑO" userId="S::fallano@findeter.gov.co::d7f3d237-ebd8-4abe-98dc-bf55ea8ee2e1" providerId="AD" clId="Web-{2DC89911-EE84-35B0-832B-9757F40E0C0A}" dt="2023-03-07T23:55:17.342" v="681"/>
          <ac:picMkLst>
            <pc:docMk/>
            <pc:sldMk cId="3168326263" sldId="450"/>
            <ac:picMk id="9" creationId="{560BFD9F-ACAB-3FA7-279C-0453188C8E14}"/>
          </ac:picMkLst>
        </pc:picChg>
        <pc:picChg chg="del">
          <ac:chgData name="FABIO ANDRES LLANO CASTAÑO" userId="S::fallano@findeter.gov.co::d7f3d237-ebd8-4abe-98dc-bf55ea8ee2e1" providerId="AD" clId="Web-{2DC89911-EE84-35B0-832B-9757F40E0C0A}" dt="2023-03-07T23:55:17.780" v="682"/>
          <ac:picMkLst>
            <pc:docMk/>
            <pc:sldMk cId="3168326263" sldId="450"/>
            <ac:picMk id="10" creationId="{49B32457-DE2F-330F-D314-F069A421C21C}"/>
          </ac:picMkLst>
        </pc:picChg>
        <pc:picChg chg="add mod">
          <ac:chgData name="FABIO ANDRES LLANO CASTAÑO" userId="S::fallano@findeter.gov.co::d7f3d237-ebd8-4abe-98dc-bf55ea8ee2e1" providerId="AD" clId="Web-{2DC89911-EE84-35B0-832B-9757F40E0C0A}" dt="2023-03-07T23:59:45.801" v="740" actId="1076"/>
          <ac:picMkLst>
            <pc:docMk/>
            <pc:sldMk cId="3168326263" sldId="450"/>
            <ac:picMk id="11" creationId="{E5EA0FCB-56A9-6965-97E6-B01424BB9831}"/>
          </ac:picMkLst>
        </pc:picChg>
        <pc:picChg chg="del">
          <ac:chgData name="FABIO ANDRES LLANO CASTAÑO" userId="S::fallano@findeter.gov.co::d7f3d237-ebd8-4abe-98dc-bf55ea8ee2e1" providerId="AD" clId="Web-{2DC89911-EE84-35B0-832B-9757F40E0C0A}" dt="2023-03-07T23:55:18.389" v="683"/>
          <ac:picMkLst>
            <pc:docMk/>
            <pc:sldMk cId="3168326263" sldId="450"/>
            <ac:picMk id="12" creationId="{86BEDF9A-CB68-5DC9-FE44-ED5078E29A4B}"/>
          </ac:picMkLst>
        </pc:picChg>
        <pc:picChg chg="del">
          <ac:chgData name="FABIO ANDRES LLANO CASTAÑO" userId="S::fallano@findeter.gov.co::d7f3d237-ebd8-4abe-98dc-bf55ea8ee2e1" providerId="AD" clId="Web-{2DC89911-EE84-35B0-832B-9757F40E0C0A}" dt="2023-03-07T23:55:18.733" v="684"/>
          <ac:picMkLst>
            <pc:docMk/>
            <pc:sldMk cId="3168326263" sldId="450"/>
            <ac:picMk id="14" creationId="{7F2125B3-1AE5-3500-97F5-13038FF175FA}"/>
          </ac:picMkLst>
        </pc:picChg>
        <pc:picChg chg="del">
          <ac:chgData name="FABIO ANDRES LLANO CASTAÑO" userId="S::fallano@findeter.gov.co::d7f3d237-ebd8-4abe-98dc-bf55ea8ee2e1" providerId="AD" clId="Web-{2DC89911-EE84-35B0-832B-9757F40E0C0A}" dt="2023-03-07T23:55:19.280" v="685"/>
          <ac:picMkLst>
            <pc:docMk/>
            <pc:sldMk cId="3168326263" sldId="450"/>
            <ac:picMk id="15" creationId="{91145D84-C878-1C78-8D94-84DD898A4E5C}"/>
          </ac:picMkLst>
        </pc:picChg>
        <pc:picChg chg="del">
          <ac:chgData name="FABIO ANDRES LLANO CASTAÑO" userId="S::fallano@findeter.gov.co::d7f3d237-ebd8-4abe-98dc-bf55ea8ee2e1" providerId="AD" clId="Web-{2DC89911-EE84-35B0-832B-9757F40E0C0A}" dt="2023-03-07T23:55:19.858" v="686"/>
          <ac:picMkLst>
            <pc:docMk/>
            <pc:sldMk cId="3168326263" sldId="450"/>
            <ac:picMk id="16" creationId="{5BB2495C-4BF3-6884-A005-F36B2A220B9E}"/>
          </ac:picMkLst>
        </pc:picChg>
        <pc:picChg chg="add mod">
          <ac:chgData name="FABIO ANDRES LLANO CASTAÑO" userId="S::fallano@findeter.gov.co::d7f3d237-ebd8-4abe-98dc-bf55ea8ee2e1" providerId="AD" clId="Web-{2DC89911-EE84-35B0-832B-9757F40E0C0A}" dt="2023-03-07T23:59:50.505" v="741" actId="1076"/>
          <ac:picMkLst>
            <pc:docMk/>
            <pc:sldMk cId="3168326263" sldId="450"/>
            <ac:picMk id="17" creationId="{25AB0984-16D3-8A33-CF1B-6F7EE1A1D9CF}"/>
          </ac:picMkLst>
        </pc:picChg>
        <pc:picChg chg="add mod">
          <ac:chgData name="FABIO ANDRES LLANO CASTAÑO" userId="S::fallano@findeter.gov.co::d7f3d237-ebd8-4abe-98dc-bf55ea8ee2e1" providerId="AD" clId="Web-{2DC89911-EE84-35B0-832B-9757F40E0C0A}" dt="2023-03-07T23:59:53.130" v="742" actId="1076"/>
          <ac:picMkLst>
            <pc:docMk/>
            <pc:sldMk cId="3168326263" sldId="450"/>
            <ac:picMk id="18" creationId="{0DFE165A-7EA7-1640-E3FB-C2A3581FA643}"/>
          </ac:picMkLst>
        </pc:picChg>
        <pc:picChg chg="add mod">
          <ac:chgData name="FABIO ANDRES LLANO CASTAÑO" userId="S::fallano@findeter.gov.co::d7f3d237-ebd8-4abe-98dc-bf55ea8ee2e1" providerId="AD" clId="Web-{2DC89911-EE84-35B0-832B-9757F40E0C0A}" dt="2023-03-07T23:59:55.005" v="743" actId="1076"/>
          <ac:picMkLst>
            <pc:docMk/>
            <pc:sldMk cId="3168326263" sldId="450"/>
            <ac:picMk id="19" creationId="{A32394B1-4FDD-3340-2C87-56DC0DC5AA76}"/>
          </ac:picMkLst>
        </pc:picChg>
      </pc:sldChg>
      <pc:sldChg chg="addSp delSp modSp">
        <pc:chgData name="FABIO ANDRES LLANO CASTAÑO" userId="S::fallano@findeter.gov.co::d7f3d237-ebd8-4abe-98dc-bf55ea8ee2e1" providerId="AD" clId="Web-{2DC89911-EE84-35B0-832B-9757F40E0C0A}" dt="2023-03-08T00:18:35.951" v="1013" actId="1076"/>
        <pc:sldMkLst>
          <pc:docMk/>
          <pc:sldMk cId="2233884592" sldId="495"/>
        </pc:sldMkLst>
        <pc:spChg chg="mod">
          <ac:chgData name="FABIO ANDRES LLANO CASTAÑO" userId="S::fallano@findeter.gov.co::d7f3d237-ebd8-4abe-98dc-bf55ea8ee2e1" providerId="AD" clId="Web-{2DC89911-EE84-35B0-832B-9757F40E0C0A}" dt="2023-03-08T00:18:29.983" v="1007" actId="14100"/>
          <ac:spMkLst>
            <pc:docMk/>
            <pc:sldMk cId="2233884592" sldId="495"/>
            <ac:spMk id="10" creationId="{96917F42-3D48-5DAD-11EC-3FE9CBE12CDE}"/>
          </ac:spMkLst>
        </pc:spChg>
        <pc:picChg chg="add mod">
          <ac:chgData name="FABIO ANDRES LLANO CASTAÑO" userId="S::fallano@findeter.gov.co::d7f3d237-ebd8-4abe-98dc-bf55ea8ee2e1" providerId="AD" clId="Web-{2DC89911-EE84-35B0-832B-9757F40E0C0A}" dt="2023-03-08T00:18:35.920" v="1010" actId="1076"/>
          <ac:picMkLst>
            <pc:docMk/>
            <pc:sldMk cId="2233884592" sldId="495"/>
            <ac:picMk id="2" creationId="{4EDC05CF-D691-2A08-2A92-0F677CFB5C52}"/>
          </ac:picMkLst>
        </pc:picChg>
        <pc:picChg chg="add mod">
          <ac:chgData name="FABIO ANDRES LLANO CASTAÑO" userId="S::fallano@findeter.gov.co::d7f3d237-ebd8-4abe-98dc-bf55ea8ee2e1" providerId="AD" clId="Web-{2DC89911-EE84-35B0-832B-9757F40E0C0A}" dt="2023-03-08T00:18:35.905" v="1009" actId="1076"/>
          <ac:picMkLst>
            <pc:docMk/>
            <pc:sldMk cId="2233884592" sldId="495"/>
            <ac:picMk id="7" creationId="{8DDD9F70-6F7A-DFBA-A28D-4669D85616C2}"/>
          </ac:picMkLst>
        </pc:picChg>
        <pc:picChg chg="add mod">
          <ac:chgData name="FABIO ANDRES LLANO CASTAÑO" userId="S::fallano@findeter.gov.co::d7f3d237-ebd8-4abe-98dc-bf55ea8ee2e1" providerId="AD" clId="Web-{2DC89911-EE84-35B0-832B-9757F40E0C0A}" dt="2023-03-08T00:18:35.889" v="1008" actId="1076"/>
          <ac:picMkLst>
            <pc:docMk/>
            <pc:sldMk cId="2233884592" sldId="495"/>
            <ac:picMk id="8" creationId="{03C66DB7-60DA-BC3E-A367-39AC10716C2A}"/>
          </ac:picMkLst>
        </pc:picChg>
        <pc:picChg chg="add mod">
          <ac:chgData name="FABIO ANDRES LLANO CASTAÑO" userId="S::fallano@findeter.gov.co::d7f3d237-ebd8-4abe-98dc-bf55ea8ee2e1" providerId="AD" clId="Web-{2DC89911-EE84-35B0-832B-9757F40E0C0A}" dt="2023-03-08T00:18:35.951" v="1013" actId="1076"/>
          <ac:picMkLst>
            <pc:docMk/>
            <pc:sldMk cId="2233884592" sldId="495"/>
            <ac:picMk id="9" creationId="{89ED7A8A-FB55-64D9-67F5-BD9CFC8CE69F}"/>
          </ac:picMkLst>
        </pc:picChg>
        <pc:picChg chg="del">
          <ac:chgData name="FABIO ANDRES LLANO CASTAÑO" userId="S::fallano@findeter.gov.co::d7f3d237-ebd8-4abe-98dc-bf55ea8ee2e1" providerId="AD" clId="Web-{2DC89911-EE84-35B0-832B-9757F40E0C0A}" dt="2023-03-08T00:13:12.101" v="964"/>
          <ac:picMkLst>
            <pc:docMk/>
            <pc:sldMk cId="2233884592" sldId="495"/>
            <ac:picMk id="11" creationId="{12279EB1-71C0-82E3-867B-D5C7E4233AC1}"/>
          </ac:picMkLst>
        </pc:picChg>
        <pc:picChg chg="del">
          <ac:chgData name="FABIO ANDRES LLANO CASTAÑO" userId="S::fallano@findeter.gov.co::d7f3d237-ebd8-4abe-98dc-bf55ea8ee2e1" providerId="AD" clId="Web-{2DC89911-EE84-35B0-832B-9757F40E0C0A}" dt="2023-03-08T00:13:12.757" v="965"/>
          <ac:picMkLst>
            <pc:docMk/>
            <pc:sldMk cId="2233884592" sldId="495"/>
            <ac:picMk id="12" creationId="{BA40466C-768E-6CCF-AE8F-9BBDB395C354}"/>
          </ac:picMkLst>
        </pc:picChg>
        <pc:picChg chg="del">
          <ac:chgData name="FABIO ANDRES LLANO CASTAÑO" userId="S::fallano@findeter.gov.co::d7f3d237-ebd8-4abe-98dc-bf55ea8ee2e1" providerId="AD" clId="Web-{2DC89911-EE84-35B0-832B-9757F40E0C0A}" dt="2023-03-08T00:13:13.226" v="966"/>
          <ac:picMkLst>
            <pc:docMk/>
            <pc:sldMk cId="2233884592" sldId="495"/>
            <ac:picMk id="13" creationId="{808E6301-8804-F4E2-6E12-96D21F256121}"/>
          </ac:picMkLst>
        </pc:picChg>
        <pc:picChg chg="add mod">
          <ac:chgData name="FABIO ANDRES LLANO CASTAÑO" userId="S::fallano@findeter.gov.co::d7f3d237-ebd8-4abe-98dc-bf55ea8ee2e1" providerId="AD" clId="Web-{2DC89911-EE84-35B0-832B-9757F40E0C0A}" dt="2023-03-08T00:18:35.936" v="1012" actId="1076"/>
          <ac:picMkLst>
            <pc:docMk/>
            <pc:sldMk cId="2233884592" sldId="495"/>
            <ac:picMk id="15" creationId="{068751C7-51E8-576E-7EB4-696F5AB1FFBE}"/>
          </ac:picMkLst>
        </pc:picChg>
        <pc:picChg chg="add mod">
          <ac:chgData name="FABIO ANDRES LLANO CASTAÑO" userId="S::fallano@findeter.gov.co::d7f3d237-ebd8-4abe-98dc-bf55ea8ee2e1" providerId="AD" clId="Web-{2DC89911-EE84-35B0-832B-9757F40E0C0A}" dt="2023-03-08T00:18:35.920" v="1011" actId="1076"/>
          <ac:picMkLst>
            <pc:docMk/>
            <pc:sldMk cId="2233884592" sldId="495"/>
            <ac:picMk id="16" creationId="{01D775BF-721B-FBE2-2694-8154BF6E8FBE}"/>
          </ac:picMkLst>
        </pc:picChg>
      </pc:sldChg>
      <pc:sldChg chg="addSp delSp modSp">
        <pc:chgData name="FABIO ANDRES LLANO CASTAÑO" userId="S::fallano@findeter.gov.co::d7f3d237-ebd8-4abe-98dc-bf55ea8ee2e1" providerId="AD" clId="Web-{2DC89911-EE84-35B0-832B-9757F40E0C0A}" dt="2023-03-08T00:13:01.788" v="962" actId="1076"/>
        <pc:sldMkLst>
          <pc:docMk/>
          <pc:sldMk cId="3675475954" sldId="509"/>
        </pc:sldMkLst>
        <pc:spChg chg="mod">
          <ac:chgData name="FABIO ANDRES LLANO CASTAÑO" userId="S::fallano@findeter.gov.co::d7f3d237-ebd8-4abe-98dc-bf55ea8ee2e1" providerId="AD" clId="Web-{2DC89911-EE84-35B0-832B-9757F40E0C0A}" dt="2023-03-08T00:13:01.788" v="962" actId="1076"/>
          <ac:spMkLst>
            <pc:docMk/>
            <pc:sldMk cId="3675475954" sldId="509"/>
            <ac:spMk id="10" creationId="{9DC4716F-86A4-EF5E-D203-C9C966A4C94D}"/>
          </ac:spMkLst>
        </pc:spChg>
        <pc:picChg chg="add mod">
          <ac:chgData name="FABIO ANDRES LLANO CASTAÑO" userId="S::fallano@findeter.gov.co::d7f3d237-ebd8-4abe-98dc-bf55ea8ee2e1" providerId="AD" clId="Web-{2DC89911-EE84-35B0-832B-9757F40E0C0A}" dt="2023-03-08T00:12:25.146" v="936" actId="1076"/>
          <ac:picMkLst>
            <pc:docMk/>
            <pc:sldMk cId="3675475954" sldId="509"/>
            <ac:picMk id="2" creationId="{E17405F9-1595-773D-7DC5-A1CCB9CAD366}"/>
          </ac:picMkLst>
        </pc:picChg>
        <pc:picChg chg="del">
          <ac:chgData name="FABIO ANDRES LLANO CASTAÑO" userId="S::fallano@findeter.gov.co::d7f3d237-ebd8-4abe-98dc-bf55ea8ee2e1" providerId="AD" clId="Web-{2DC89911-EE84-35B0-832B-9757F40E0C0A}" dt="2023-03-08T00:03:57.901" v="770"/>
          <ac:picMkLst>
            <pc:docMk/>
            <pc:sldMk cId="3675475954" sldId="509"/>
            <ac:picMk id="3" creationId="{9568EC72-F7AA-AF65-448E-AB5EF6D28E5E}"/>
          </ac:picMkLst>
        </pc:picChg>
        <pc:picChg chg="del">
          <ac:chgData name="FABIO ANDRES LLANO CASTAÑO" userId="S::fallano@findeter.gov.co::d7f3d237-ebd8-4abe-98dc-bf55ea8ee2e1" providerId="AD" clId="Web-{2DC89911-EE84-35B0-832B-9757F40E0C0A}" dt="2023-03-08T00:03:58.885" v="772"/>
          <ac:picMkLst>
            <pc:docMk/>
            <pc:sldMk cId="3675475954" sldId="509"/>
            <ac:picMk id="4" creationId="{851796B4-BB8D-5197-CD80-A20B79EBD0BF}"/>
          </ac:picMkLst>
        </pc:picChg>
        <pc:picChg chg="del">
          <ac:chgData name="FABIO ANDRES LLANO CASTAÑO" userId="S::fallano@findeter.gov.co::d7f3d237-ebd8-4abe-98dc-bf55ea8ee2e1" providerId="AD" clId="Web-{2DC89911-EE84-35B0-832B-9757F40E0C0A}" dt="2023-03-08T00:03:59.198" v="773"/>
          <ac:picMkLst>
            <pc:docMk/>
            <pc:sldMk cId="3675475954" sldId="509"/>
            <ac:picMk id="5" creationId="{03F29B0B-2CB7-55CF-B3BB-BB22779278E6}"/>
          </ac:picMkLst>
        </pc:picChg>
        <pc:picChg chg="add mod">
          <ac:chgData name="FABIO ANDRES LLANO CASTAÑO" userId="S::fallano@findeter.gov.co::d7f3d237-ebd8-4abe-98dc-bf55ea8ee2e1" providerId="AD" clId="Web-{2DC89911-EE84-35B0-832B-9757F40E0C0A}" dt="2023-03-08T00:12:28.412" v="937" actId="1076"/>
          <ac:picMkLst>
            <pc:docMk/>
            <pc:sldMk cId="3675475954" sldId="509"/>
            <ac:picMk id="11" creationId="{9EB63C25-94A0-BBF4-70FB-684C5518B01B}"/>
          </ac:picMkLst>
        </pc:picChg>
        <pc:picChg chg="add mod">
          <ac:chgData name="FABIO ANDRES LLANO CASTAÑO" userId="S::fallano@findeter.gov.co::d7f3d237-ebd8-4abe-98dc-bf55ea8ee2e1" providerId="AD" clId="Web-{2DC89911-EE84-35B0-832B-9757F40E0C0A}" dt="2023-03-08T00:12:21.584" v="932" actId="14100"/>
          <ac:picMkLst>
            <pc:docMk/>
            <pc:sldMk cId="3675475954" sldId="509"/>
            <ac:picMk id="12" creationId="{23512814-DAA4-D024-A45A-89667B602F45}"/>
          </ac:picMkLst>
        </pc:picChg>
        <pc:picChg chg="add mod">
          <ac:chgData name="FABIO ANDRES LLANO CASTAÑO" userId="S::fallano@findeter.gov.co::d7f3d237-ebd8-4abe-98dc-bf55ea8ee2e1" providerId="AD" clId="Web-{2DC89911-EE84-35B0-832B-9757F40E0C0A}" dt="2023-03-08T00:12:31.193" v="938" actId="1076"/>
          <ac:picMkLst>
            <pc:docMk/>
            <pc:sldMk cId="3675475954" sldId="509"/>
            <ac:picMk id="13" creationId="{4516F125-AD3D-4B55-5962-F461178FFC8E}"/>
          </ac:picMkLst>
        </pc:picChg>
        <pc:picChg chg="del">
          <ac:chgData name="FABIO ANDRES LLANO CASTAÑO" userId="S::fallano@findeter.gov.co::d7f3d237-ebd8-4abe-98dc-bf55ea8ee2e1" providerId="AD" clId="Web-{2DC89911-EE84-35B0-832B-9757F40E0C0A}" dt="2023-03-08T00:03:58.557" v="771"/>
          <ac:picMkLst>
            <pc:docMk/>
            <pc:sldMk cId="3675475954" sldId="509"/>
            <ac:picMk id="14" creationId="{4EE8C75C-11A8-7D8E-0119-6FBABEC34C42}"/>
          </ac:picMkLst>
        </pc:picChg>
        <pc:picChg chg="add mod">
          <ac:chgData name="FABIO ANDRES LLANO CASTAÑO" userId="S::fallano@findeter.gov.co::d7f3d237-ebd8-4abe-98dc-bf55ea8ee2e1" providerId="AD" clId="Web-{2DC89911-EE84-35B0-832B-9757F40E0C0A}" dt="2023-03-08T00:12:33.943" v="939" actId="1076"/>
          <ac:picMkLst>
            <pc:docMk/>
            <pc:sldMk cId="3675475954" sldId="509"/>
            <ac:picMk id="15" creationId="{920DCCA9-60FD-BE8C-87B6-328EA1467A6D}"/>
          </ac:picMkLst>
        </pc:picChg>
        <pc:picChg chg="add mod">
          <ac:chgData name="FABIO ANDRES LLANO CASTAÑO" userId="S::fallano@findeter.gov.co::d7f3d237-ebd8-4abe-98dc-bf55ea8ee2e1" providerId="AD" clId="Web-{2DC89911-EE84-35B0-832B-9757F40E0C0A}" dt="2023-03-08T00:12:36.709" v="940" actId="1076"/>
          <ac:picMkLst>
            <pc:docMk/>
            <pc:sldMk cId="3675475954" sldId="509"/>
            <ac:picMk id="16" creationId="{42C95B23-5B0C-386F-A50E-067302DF1EE9}"/>
          </ac:picMkLst>
        </pc:picChg>
      </pc:sldChg>
      <pc:sldChg chg="delSp del">
        <pc:chgData name="FABIO ANDRES LLANO CASTAÑO" userId="S::fallano@findeter.gov.co::d7f3d237-ebd8-4abe-98dc-bf55ea8ee2e1" providerId="AD" clId="Web-{2DC89911-EE84-35B0-832B-9757F40E0C0A}" dt="2023-03-08T00:18:39.045" v="1014"/>
        <pc:sldMkLst>
          <pc:docMk/>
          <pc:sldMk cId="626258309" sldId="553"/>
        </pc:sldMkLst>
        <pc:picChg chg="del">
          <ac:chgData name="FABIO ANDRES LLANO CASTAÑO" userId="S::fallano@findeter.gov.co::d7f3d237-ebd8-4abe-98dc-bf55ea8ee2e1" providerId="AD" clId="Web-{2DC89911-EE84-35B0-832B-9757F40E0C0A}" dt="2023-03-08T00:13:15.210" v="968"/>
          <ac:picMkLst>
            <pc:docMk/>
            <pc:sldMk cId="626258309" sldId="553"/>
            <ac:picMk id="2" creationId="{90066BDF-BA9A-CD9C-792A-1C9AE59F9A0B}"/>
          </ac:picMkLst>
        </pc:picChg>
        <pc:picChg chg="del">
          <ac:chgData name="FABIO ANDRES LLANO CASTAÑO" userId="S::fallano@findeter.gov.co::d7f3d237-ebd8-4abe-98dc-bf55ea8ee2e1" providerId="AD" clId="Web-{2DC89911-EE84-35B0-832B-9757F40E0C0A}" dt="2023-03-08T00:13:14.788" v="967"/>
          <ac:picMkLst>
            <pc:docMk/>
            <pc:sldMk cId="626258309" sldId="553"/>
            <ac:picMk id="7" creationId="{88D69123-EF36-2201-52B2-B709CEDD92DF}"/>
          </ac:picMkLst>
        </pc:picChg>
      </pc:sldChg>
      <pc:sldChg chg="delSp del">
        <pc:chgData name="FABIO ANDRES LLANO CASTAÑO" userId="S::fallano@findeter.gov.co::d7f3d237-ebd8-4abe-98dc-bf55ea8ee2e1" providerId="AD" clId="Web-{2DC89911-EE84-35B0-832B-9757F40E0C0A}" dt="2023-03-07T23:55:31.905" v="693"/>
        <pc:sldMkLst>
          <pc:docMk/>
          <pc:sldMk cId="3051747285" sldId="585"/>
        </pc:sldMkLst>
        <pc:picChg chg="del">
          <ac:chgData name="FABIO ANDRES LLANO CASTAÑO" userId="S::fallano@findeter.gov.co::d7f3d237-ebd8-4abe-98dc-bf55ea8ee2e1" providerId="AD" clId="Web-{2DC89911-EE84-35B0-832B-9757F40E0C0A}" dt="2023-03-07T23:55:25.561" v="689"/>
          <ac:picMkLst>
            <pc:docMk/>
            <pc:sldMk cId="3051747285" sldId="585"/>
            <ac:picMk id="2" creationId="{FB78C54D-62F2-333F-E0EC-603A92703785}"/>
          </ac:picMkLst>
        </pc:picChg>
        <pc:picChg chg="del">
          <ac:chgData name="FABIO ANDRES LLANO CASTAÑO" userId="S::fallano@findeter.gov.co::d7f3d237-ebd8-4abe-98dc-bf55ea8ee2e1" providerId="AD" clId="Web-{2DC89911-EE84-35B0-832B-9757F40E0C0A}" dt="2023-03-07T23:55:25.046" v="688"/>
          <ac:picMkLst>
            <pc:docMk/>
            <pc:sldMk cId="3051747285" sldId="585"/>
            <ac:picMk id="3" creationId="{10CB8885-3E38-82FA-C600-A7C27AB1DF0D}"/>
          </ac:picMkLst>
        </pc:picChg>
        <pc:picChg chg="del">
          <ac:chgData name="FABIO ANDRES LLANO CASTAÑO" userId="S::fallano@findeter.gov.co::d7f3d237-ebd8-4abe-98dc-bf55ea8ee2e1" providerId="AD" clId="Web-{2DC89911-EE84-35B0-832B-9757F40E0C0A}" dt="2023-03-07T23:55:25.936" v="690"/>
          <ac:picMkLst>
            <pc:docMk/>
            <pc:sldMk cId="3051747285" sldId="585"/>
            <ac:picMk id="4" creationId="{672D60B2-EBF7-FA60-CD6C-79BFBC2B4251}"/>
          </ac:picMkLst>
        </pc:picChg>
      </pc:sldChg>
      <pc:sldChg chg="del">
        <pc:chgData name="FABIO ANDRES LLANO CASTAÑO" userId="S::fallano@findeter.gov.co::d7f3d237-ebd8-4abe-98dc-bf55ea8ee2e1" providerId="AD" clId="Web-{2DC89911-EE84-35B0-832B-9757F40E0C0A}" dt="2023-03-07T23:55:13.249" v="676"/>
        <pc:sldMkLst>
          <pc:docMk/>
          <pc:sldMk cId="3565777235" sldId="622"/>
        </pc:sldMkLst>
      </pc:sldChg>
      <pc:sldChg chg="del">
        <pc:chgData name="FABIO ANDRES LLANO CASTAÑO" userId="S::fallano@findeter.gov.co::d7f3d237-ebd8-4abe-98dc-bf55ea8ee2e1" providerId="AD" clId="Web-{2DC89911-EE84-35B0-832B-9757F40E0C0A}" dt="2023-03-08T00:13:08.382" v="963"/>
        <pc:sldMkLst>
          <pc:docMk/>
          <pc:sldMk cId="2920726028" sldId="623"/>
        </pc:sldMkLst>
      </pc:sldChg>
      <pc:sldChg chg="del">
        <pc:chgData name="FABIO ANDRES LLANO CASTAÑO" userId="S::fallano@findeter.gov.co::d7f3d237-ebd8-4abe-98dc-bf55ea8ee2e1" providerId="AD" clId="Web-{2DC89911-EE84-35B0-832B-9757F40E0C0A}" dt="2023-03-07T23:55:28.811" v="691"/>
        <pc:sldMkLst>
          <pc:docMk/>
          <pc:sldMk cId="262711333" sldId="644"/>
        </pc:sldMkLst>
      </pc:sldChg>
      <pc:sldChg chg="addSp delSp modSp">
        <pc:chgData name="FABIO ANDRES LLANO CASTAÑO" userId="S::fallano@findeter.gov.co::d7f3d237-ebd8-4abe-98dc-bf55ea8ee2e1" providerId="AD" clId="Web-{2DC89911-EE84-35B0-832B-9757F40E0C0A}" dt="2023-03-08T00:09:52.502" v="905" actId="1076"/>
        <pc:sldMkLst>
          <pc:docMk/>
          <pc:sldMk cId="2331723714" sldId="645"/>
        </pc:sldMkLst>
        <pc:spChg chg="mod">
          <ac:chgData name="FABIO ANDRES LLANO CASTAÑO" userId="S::fallano@findeter.gov.co::d7f3d237-ebd8-4abe-98dc-bf55ea8ee2e1" providerId="AD" clId="Web-{2DC89911-EE84-35B0-832B-9757F40E0C0A}" dt="2023-03-08T00:03:40.682" v="763" actId="14100"/>
          <ac:spMkLst>
            <pc:docMk/>
            <pc:sldMk cId="2331723714" sldId="645"/>
            <ac:spMk id="8" creationId="{7AE3AC83-3BB3-4877-A993-491BE293F5C6}"/>
          </ac:spMkLst>
        </pc:spChg>
        <pc:spChg chg="add mod">
          <ac:chgData name="FABIO ANDRES LLANO CASTAÑO" userId="S::fallano@findeter.gov.co::d7f3d237-ebd8-4abe-98dc-bf55ea8ee2e1" providerId="AD" clId="Web-{2DC89911-EE84-35B0-832B-9757F40E0C0A}" dt="2023-03-08T00:09:52.502" v="905" actId="1076"/>
          <ac:spMkLst>
            <pc:docMk/>
            <pc:sldMk cId="2331723714" sldId="645"/>
            <ac:spMk id="14" creationId="{D314276F-89F7-D57E-7173-21BCAF750EFE}"/>
          </ac:spMkLst>
        </pc:spChg>
        <pc:picChg chg="add del mod">
          <ac:chgData name="FABIO ANDRES LLANO CASTAÑO" userId="S::fallano@findeter.gov.co::d7f3d237-ebd8-4abe-98dc-bf55ea8ee2e1" providerId="AD" clId="Web-{2DC89911-EE84-35B0-832B-9757F40E0C0A}" dt="2023-03-07T23:57:55.846" v="706"/>
          <ac:picMkLst>
            <pc:docMk/>
            <pc:sldMk cId="2331723714" sldId="645"/>
            <ac:picMk id="2" creationId="{7FDF790E-AF4D-64A3-5298-71AFA1808CA5}"/>
          </ac:picMkLst>
        </pc:picChg>
        <pc:picChg chg="add mod">
          <ac:chgData name="FABIO ANDRES LLANO CASTAÑO" userId="S::fallano@findeter.gov.co::d7f3d237-ebd8-4abe-98dc-bf55ea8ee2e1" providerId="AD" clId="Web-{2DC89911-EE84-35B0-832B-9757F40E0C0A}" dt="2023-03-08T00:03:50.385" v="765" actId="1076"/>
          <ac:picMkLst>
            <pc:docMk/>
            <pc:sldMk cId="2331723714" sldId="645"/>
            <ac:picMk id="3" creationId="{C83A64A5-43BE-DC6D-F96C-512FF5408746}"/>
          </ac:picMkLst>
        </pc:picChg>
        <pc:picChg chg="del">
          <ac:chgData name="FABIO ANDRES LLANO CASTAÑO" userId="S::fallano@findeter.gov.co::d7f3d237-ebd8-4abe-98dc-bf55ea8ee2e1" providerId="AD" clId="Web-{2DC89911-EE84-35B0-832B-9757F40E0C0A}" dt="2023-03-07T23:55:22.014" v="687"/>
          <ac:picMkLst>
            <pc:docMk/>
            <pc:sldMk cId="2331723714" sldId="645"/>
            <ac:picMk id="4" creationId="{B810904A-1547-A633-E0B0-26504344DB8F}"/>
          </ac:picMkLst>
        </pc:picChg>
        <pc:picChg chg="add mod">
          <ac:chgData name="FABIO ANDRES LLANO CASTAÑO" userId="S::fallano@findeter.gov.co::d7f3d237-ebd8-4abe-98dc-bf55ea8ee2e1" providerId="AD" clId="Web-{2DC89911-EE84-35B0-832B-9757F40E0C0A}" dt="2023-03-08T00:03:50.385" v="766" actId="1076"/>
          <ac:picMkLst>
            <pc:docMk/>
            <pc:sldMk cId="2331723714" sldId="645"/>
            <ac:picMk id="5" creationId="{D8F252A4-A118-539C-3587-5B102C4041B4}"/>
          </ac:picMkLst>
        </pc:picChg>
        <pc:picChg chg="add mod">
          <ac:chgData name="FABIO ANDRES LLANO CASTAÑO" userId="S::fallano@findeter.gov.co::d7f3d237-ebd8-4abe-98dc-bf55ea8ee2e1" providerId="AD" clId="Web-{2DC89911-EE84-35B0-832B-9757F40E0C0A}" dt="2023-03-08T00:03:50.401" v="767" actId="1076"/>
          <ac:picMkLst>
            <pc:docMk/>
            <pc:sldMk cId="2331723714" sldId="645"/>
            <ac:picMk id="9" creationId="{056A7440-F1F1-6D91-934C-397C5D49A294}"/>
          </ac:picMkLst>
        </pc:picChg>
        <pc:picChg chg="add mod">
          <ac:chgData name="FABIO ANDRES LLANO CASTAÑO" userId="S::fallano@findeter.gov.co::d7f3d237-ebd8-4abe-98dc-bf55ea8ee2e1" providerId="AD" clId="Web-{2DC89911-EE84-35B0-832B-9757F40E0C0A}" dt="2023-03-08T00:03:50.401" v="768" actId="1076"/>
          <ac:picMkLst>
            <pc:docMk/>
            <pc:sldMk cId="2331723714" sldId="645"/>
            <ac:picMk id="10" creationId="{B66E7E34-1B21-E847-8099-8BC4A7D21569}"/>
          </ac:picMkLst>
        </pc:picChg>
        <pc:picChg chg="add mod">
          <ac:chgData name="FABIO ANDRES LLANO CASTAÑO" userId="S::fallano@findeter.gov.co::d7f3d237-ebd8-4abe-98dc-bf55ea8ee2e1" providerId="AD" clId="Web-{2DC89911-EE84-35B0-832B-9757F40E0C0A}" dt="2023-03-08T00:09:44.330" v="902" actId="1076"/>
          <ac:picMkLst>
            <pc:docMk/>
            <pc:sldMk cId="2331723714" sldId="645"/>
            <ac:picMk id="11" creationId="{BFA3B680-2422-E14E-CF56-DC09D4943758}"/>
          </ac:picMkLst>
        </pc:picChg>
      </pc:sldChg>
      <pc:sldChg chg="addSp delSp modSp add replId">
        <pc:chgData name="FABIO ANDRES LLANO CASTAÑO" userId="S::fallano@findeter.gov.co::d7f3d237-ebd8-4abe-98dc-bf55ea8ee2e1" providerId="AD" clId="Web-{2DC89911-EE84-35B0-832B-9757F40E0C0A}" dt="2023-03-08T01:01:15.945" v="1121" actId="14100"/>
        <pc:sldMkLst>
          <pc:docMk/>
          <pc:sldMk cId="2491400976" sldId="665"/>
        </pc:sldMkLst>
        <pc:spChg chg="del">
          <ac:chgData name="FABIO ANDRES LLANO CASTAÑO" userId="S::fallano@findeter.gov.co::d7f3d237-ebd8-4abe-98dc-bf55ea8ee2e1" providerId="AD" clId="Web-{2DC89911-EE84-35B0-832B-9757F40E0C0A}" dt="2023-03-08T00:18:54.702" v="1022"/>
          <ac:spMkLst>
            <pc:docMk/>
            <pc:sldMk cId="2491400976" sldId="665"/>
            <ac:spMk id="10" creationId="{96917F42-3D48-5DAD-11EC-3FE9CBE12CDE}"/>
          </ac:spMkLst>
        </pc:spChg>
        <pc:spChg chg="add mod">
          <ac:chgData name="FABIO ANDRES LLANO CASTAÑO" userId="S::fallano@findeter.gov.co::d7f3d237-ebd8-4abe-98dc-bf55ea8ee2e1" providerId="AD" clId="Web-{2DC89911-EE84-35B0-832B-9757F40E0C0A}" dt="2023-03-08T00:59:00.708" v="1087"/>
          <ac:spMkLst>
            <pc:docMk/>
            <pc:sldMk cId="2491400976" sldId="665"/>
            <ac:spMk id="12" creationId="{3C7A9FDE-04D1-2C0F-2EF3-65BCAEEE1224}"/>
          </ac:spMkLst>
        </pc:spChg>
        <pc:spChg chg="add mod">
          <ac:chgData name="FABIO ANDRES LLANO CASTAÑO" userId="S::fallano@findeter.gov.co::d7f3d237-ebd8-4abe-98dc-bf55ea8ee2e1" providerId="AD" clId="Web-{2DC89911-EE84-35B0-832B-9757F40E0C0A}" dt="2023-03-08T00:59:00.708" v="1088"/>
          <ac:spMkLst>
            <pc:docMk/>
            <pc:sldMk cId="2491400976" sldId="665"/>
            <ac:spMk id="13" creationId="{C02A993E-E15C-3F7C-57AE-A8BD3EBC4E1B}"/>
          </ac:spMkLst>
        </pc:spChg>
        <pc:spChg chg="add mod">
          <ac:chgData name="FABIO ANDRES LLANO CASTAÑO" userId="S::fallano@findeter.gov.co::d7f3d237-ebd8-4abe-98dc-bf55ea8ee2e1" providerId="AD" clId="Web-{2DC89911-EE84-35B0-832B-9757F40E0C0A}" dt="2023-03-08T00:59:00.723" v="1090"/>
          <ac:spMkLst>
            <pc:docMk/>
            <pc:sldMk cId="2491400976" sldId="665"/>
            <ac:spMk id="15" creationId="{19922B6A-94DC-2A27-99C9-9ED04169CAB0}"/>
          </ac:spMkLst>
        </pc:spChg>
        <pc:spChg chg="add mod">
          <ac:chgData name="FABIO ANDRES LLANO CASTAÑO" userId="S::fallano@findeter.gov.co::d7f3d237-ebd8-4abe-98dc-bf55ea8ee2e1" providerId="AD" clId="Web-{2DC89911-EE84-35B0-832B-9757F40E0C0A}" dt="2023-03-08T00:59:22.708" v="1091" actId="1076"/>
          <ac:spMkLst>
            <pc:docMk/>
            <pc:sldMk cId="2491400976" sldId="665"/>
            <ac:spMk id="17" creationId="{D247AD0C-E665-A7F2-E5A6-B939DC475111}"/>
          </ac:spMkLst>
        </pc:spChg>
        <pc:spChg chg="add mod">
          <ac:chgData name="FABIO ANDRES LLANO CASTAÑO" userId="S::fallano@findeter.gov.co::d7f3d237-ebd8-4abe-98dc-bf55ea8ee2e1" providerId="AD" clId="Web-{2DC89911-EE84-35B0-832B-9757F40E0C0A}" dt="2023-03-08T01:01:03.070" v="1118" actId="14100"/>
          <ac:spMkLst>
            <pc:docMk/>
            <pc:sldMk cId="2491400976" sldId="665"/>
            <ac:spMk id="18" creationId="{C226F38D-1E1E-E7CE-4E03-15BB7600EC19}"/>
          </ac:spMkLst>
        </pc:spChg>
        <pc:spChg chg="add del">
          <ac:chgData name="FABIO ANDRES LLANO CASTAÑO" userId="S::fallano@findeter.gov.co::d7f3d237-ebd8-4abe-98dc-bf55ea8ee2e1" providerId="AD" clId="Web-{2DC89911-EE84-35B0-832B-9757F40E0C0A}" dt="2023-03-08T00:59:57.881" v="1101"/>
          <ac:spMkLst>
            <pc:docMk/>
            <pc:sldMk cId="2491400976" sldId="665"/>
            <ac:spMk id="19" creationId="{1266E924-8ED0-5CB3-F651-B8B06F04F08A}"/>
          </ac:spMkLst>
        </pc:spChg>
        <pc:spChg chg="add mod">
          <ac:chgData name="FABIO ANDRES LLANO CASTAÑO" userId="S::fallano@findeter.gov.co::d7f3d237-ebd8-4abe-98dc-bf55ea8ee2e1" providerId="AD" clId="Web-{2DC89911-EE84-35B0-832B-9757F40E0C0A}" dt="2023-03-08T01:01:08.086" v="1119" actId="14100"/>
          <ac:spMkLst>
            <pc:docMk/>
            <pc:sldMk cId="2491400976" sldId="665"/>
            <ac:spMk id="20" creationId="{4C2D9F7E-08D2-ABE5-F778-73FE0479696A}"/>
          </ac:spMkLst>
        </pc:spChg>
        <pc:spChg chg="add mod">
          <ac:chgData name="FABIO ANDRES LLANO CASTAÑO" userId="S::fallano@findeter.gov.co::d7f3d237-ebd8-4abe-98dc-bf55ea8ee2e1" providerId="AD" clId="Web-{2DC89911-EE84-35B0-832B-9757F40E0C0A}" dt="2023-03-08T01:01:15.945" v="1121" actId="14100"/>
          <ac:spMkLst>
            <pc:docMk/>
            <pc:sldMk cId="2491400976" sldId="665"/>
            <ac:spMk id="21" creationId="{8E6D8883-3A26-A9B4-B2EB-517EA8704351}"/>
          </ac:spMkLst>
        </pc:spChg>
        <pc:spChg chg="add mod">
          <ac:chgData name="FABIO ANDRES LLANO CASTAÑO" userId="S::fallano@findeter.gov.co::d7f3d237-ebd8-4abe-98dc-bf55ea8ee2e1" providerId="AD" clId="Web-{2DC89911-EE84-35B0-832B-9757F40E0C0A}" dt="2023-03-08T01:01:12.304" v="1120" actId="14100"/>
          <ac:spMkLst>
            <pc:docMk/>
            <pc:sldMk cId="2491400976" sldId="665"/>
            <ac:spMk id="22" creationId="{38EBC952-1672-336D-DF57-073B618AD804}"/>
          </ac:spMkLst>
        </pc:spChg>
        <pc:picChg chg="add del mod modCrop">
          <ac:chgData name="FABIO ANDRES LLANO CASTAÑO" userId="S::fallano@findeter.gov.co::d7f3d237-ebd8-4abe-98dc-bf55ea8ee2e1" providerId="AD" clId="Web-{2DC89911-EE84-35B0-832B-9757F40E0C0A}" dt="2023-03-08T00:50:48.463" v="1048"/>
          <ac:picMkLst>
            <pc:docMk/>
            <pc:sldMk cId="2491400976" sldId="665"/>
            <ac:picMk id="2" creationId="{0583A6F9-4228-BA34-5A5F-329F4FCAC4C4}"/>
          </ac:picMkLst>
        </pc:picChg>
        <pc:picChg chg="del">
          <ac:chgData name="FABIO ANDRES LLANO CASTAÑO" userId="S::fallano@findeter.gov.co::d7f3d237-ebd8-4abe-98dc-bf55ea8ee2e1" providerId="AD" clId="Web-{2DC89911-EE84-35B0-832B-9757F40E0C0A}" dt="2023-03-08T00:18:49.014" v="1016"/>
          <ac:picMkLst>
            <pc:docMk/>
            <pc:sldMk cId="2491400976" sldId="665"/>
            <ac:picMk id="2" creationId="{4EDC05CF-D691-2A08-2A92-0F677CFB5C52}"/>
          </ac:picMkLst>
        </pc:picChg>
        <pc:picChg chg="del">
          <ac:chgData name="FABIO ANDRES LLANO CASTAÑO" userId="S::fallano@findeter.gov.co::d7f3d237-ebd8-4abe-98dc-bf55ea8ee2e1" providerId="AD" clId="Web-{2DC89911-EE84-35B0-832B-9757F40E0C0A}" dt="2023-03-08T00:18:49.530" v="1017"/>
          <ac:picMkLst>
            <pc:docMk/>
            <pc:sldMk cId="2491400976" sldId="665"/>
            <ac:picMk id="7" creationId="{8DDD9F70-6F7A-DFBA-A28D-4669D85616C2}"/>
          </ac:picMkLst>
        </pc:picChg>
        <pc:picChg chg="add mod modCrop">
          <ac:chgData name="FABIO ANDRES LLANO CASTAÑO" userId="S::fallano@findeter.gov.co::d7f3d237-ebd8-4abe-98dc-bf55ea8ee2e1" providerId="AD" clId="Web-{2DC89911-EE84-35B0-832B-9757F40E0C0A}" dt="2023-03-08T00:55:26.110" v="1059" actId="1076"/>
          <ac:picMkLst>
            <pc:docMk/>
            <pc:sldMk cId="2491400976" sldId="665"/>
            <ac:picMk id="7" creationId="{E3DB0E51-709F-0FE5-03BA-534D5C7A2A2D}"/>
          </ac:picMkLst>
        </pc:picChg>
        <pc:picChg chg="del">
          <ac:chgData name="FABIO ANDRES LLANO CASTAÑO" userId="S::fallano@findeter.gov.co::d7f3d237-ebd8-4abe-98dc-bf55ea8ee2e1" providerId="AD" clId="Web-{2DC89911-EE84-35B0-832B-9757F40E0C0A}" dt="2023-03-08T00:18:50.124" v="1018"/>
          <ac:picMkLst>
            <pc:docMk/>
            <pc:sldMk cId="2491400976" sldId="665"/>
            <ac:picMk id="8" creationId="{03C66DB7-60DA-BC3E-A367-39AC10716C2A}"/>
          </ac:picMkLst>
        </pc:picChg>
        <pc:picChg chg="add mod">
          <ac:chgData name="FABIO ANDRES LLANO CASTAÑO" userId="S::fallano@findeter.gov.co::d7f3d237-ebd8-4abe-98dc-bf55ea8ee2e1" providerId="AD" clId="Web-{2DC89911-EE84-35B0-832B-9757F40E0C0A}" dt="2023-03-08T00:55:38.516" v="1064" actId="1076"/>
          <ac:picMkLst>
            <pc:docMk/>
            <pc:sldMk cId="2491400976" sldId="665"/>
            <ac:picMk id="8" creationId="{9DB2CCA5-9074-448F-0BF2-3DC0ADA3EDFC}"/>
          </ac:picMkLst>
        </pc:picChg>
        <pc:picChg chg="add mod">
          <ac:chgData name="FABIO ANDRES LLANO CASTAÑO" userId="S::fallano@findeter.gov.co::d7f3d237-ebd8-4abe-98dc-bf55ea8ee2e1" providerId="AD" clId="Web-{2DC89911-EE84-35B0-832B-9757F40E0C0A}" dt="2023-03-08T00:55:31.500" v="1061" actId="1076"/>
          <ac:picMkLst>
            <pc:docMk/>
            <pc:sldMk cId="2491400976" sldId="665"/>
            <ac:picMk id="9" creationId="{02FA1764-4D5F-B7D4-9B3B-3504B766189D}"/>
          </ac:picMkLst>
        </pc:picChg>
        <pc:picChg chg="del">
          <ac:chgData name="FABIO ANDRES LLANO CASTAÑO" userId="S::fallano@findeter.gov.co::d7f3d237-ebd8-4abe-98dc-bf55ea8ee2e1" providerId="AD" clId="Web-{2DC89911-EE84-35B0-832B-9757F40E0C0A}" dt="2023-03-08T00:18:51.139" v="1020"/>
          <ac:picMkLst>
            <pc:docMk/>
            <pc:sldMk cId="2491400976" sldId="665"/>
            <ac:picMk id="9" creationId="{89ED7A8A-FB55-64D9-67F5-BD9CFC8CE69F}"/>
          </ac:picMkLst>
        </pc:picChg>
        <pc:picChg chg="add del mod">
          <ac:chgData name="FABIO ANDRES LLANO CASTAÑO" userId="S::fallano@findeter.gov.co::d7f3d237-ebd8-4abe-98dc-bf55ea8ee2e1" providerId="AD" clId="Web-{2DC89911-EE84-35B0-832B-9757F40E0C0A}" dt="2023-03-08T00:57:19.846" v="1070"/>
          <ac:picMkLst>
            <pc:docMk/>
            <pc:sldMk cId="2491400976" sldId="665"/>
            <ac:picMk id="10" creationId="{78A52780-0139-1D82-88F9-0B62C65EFDA4}"/>
          </ac:picMkLst>
        </pc:picChg>
        <pc:picChg chg="add del mod">
          <ac:chgData name="FABIO ANDRES LLANO CASTAÑO" userId="S::fallano@findeter.gov.co::d7f3d237-ebd8-4abe-98dc-bf55ea8ee2e1" providerId="AD" clId="Web-{2DC89911-EE84-35B0-832B-9757F40E0C0A}" dt="2023-03-08T00:55:17.953" v="1055"/>
          <ac:picMkLst>
            <pc:docMk/>
            <pc:sldMk cId="2491400976" sldId="665"/>
            <ac:picMk id="11" creationId="{09566D49-D04D-2F0F-E156-5EB26DC1952C}"/>
          </ac:picMkLst>
        </pc:picChg>
        <pc:picChg chg="del">
          <ac:chgData name="FABIO ANDRES LLANO CASTAÑO" userId="S::fallano@findeter.gov.co::d7f3d237-ebd8-4abe-98dc-bf55ea8ee2e1" providerId="AD" clId="Web-{2DC89911-EE84-35B0-832B-9757F40E0C0A}" dt="2023-03-08T00:18:50.639" v="1019"/>
          <ac:picMkLst>
            <pc:docMk/>
            <pc:sldMk cId="2491400976" sldId="665"/>
            <ac:picMk id="15" creationId="{068751C7-51E8-576E-7EB4-696F5AB1FFBE}"/>
          </ac:picMkLst>
        </pc:picChg>
        <pc:picChg chg="del">
          <ac:chgData name="FABIO ANDRES LLANO CASTAÑO" userId="S::fallano@findeter.gov.co::d7f3d237-ebd8-4abe-98dc-bf55ea8ee2e1" providerId="AD" clId="Web-{2DC89911-EE84-35B0-832B-9757F40E0C0A}" dt="2023-03-08T00:18:51.561" v="1021"/>
          <ac:picMkLst>
            <pc:docMk/>
            <pc:sldMk cId="2491400976" sldId="665"/>
            <ac:picMk id="16" creationId="{01D775BF-721B-FBE2-2694-8154BF6E8FBE}"/>
          </ac:picMkLst>
        </pc:picChg>
        <pc:picChg chg="add del">
          <ac:chgData name="FABIO ANDRES LLANO CASTAÑO" userId="S::fallano@findeter.gov.co::d7f3d237-ebd8-4abe-98dc-bf55ea8ee2e1" providerId="AD" clId="Web-{2DC89911-EE84-35B0-832B-9757F40E0C0A}" dt="2023-03-08T00:57:38.644" v="1076"/>
          <ac:picMkLst>
            <pc:docMk/>
            <pc:sldMk cId="2491400976" sldId="665"/>
            <ac:picMk id="16" creationId="{C806E84A-8F64-FC7D-730B-70728411CAB1}"/>
          </ac:picMkLst>
        </pc:picChg>
      </pc:sldChg>
    </pc:docChg>
  </pc:docChgLst>
  <pc:docChgLst>
    <pc:chgData name="GUILLERMO ALBERTO ARCILA DIAZ" userId="S::gaarcila@findeter.gov.co::194c9435-ff24-4808-b9d2-bb433046ee4c" providerId="AD" clId="Web-{FB0BAD5A-57DA-5ED5-7991-5C4C11FF4491}"/>
    <pc:docChg chg="modSld">
      <pc:chgData name="GUILLERMO ALBERTO ARCILA DIAZ" userId="S::gaarcila@findeter.gov.co::194c9435-ff24-4808-b9d2-bb433046ee4c" providerId="AD" clId="Web-{FB0BAD5A-57DA-5ED5-7991-5C4C11FF4491}" dt="2023-03-07T22:38:36.441" v="258" actId="14100"/>
      <pc:docMkLst>
        <pc:docMk/>
      </pc:docMkLst>
      <pc:sldChg chg="addSp delSp modSp">
        <pc:chgData name="GUILLERMO ALBERTO ARCILA DIAZ" userId="S::gaarcila@findeter.gov.co::194c9435-ff24-4808-b9d2-bb433046ee4c" providerId="AD" clId="Web-{FB0BAD5A-57DA-5ED5-7991-5C4C11FF4491}" dt="2023-03-07T22:38:36.441" v="258" actId="14100"/>
        <pc:sldMkLst>
          <pc:docMk/>
          <pc:sldMk cId="2256417948" sldId="583"/>
        </pc:sldMkLst>
        <pc:spChg chg="mod">
          <ac:chgData name="GUILLERMO ALBERTO ARCILA DIAZ" userId="S::gaarcila@findeter.gov.co::194c9435-ff24-4808-b9d2-bb433046ee4c" providerId="AD" clId="Web-{FB0BAD5A-57DA-5ED5-7991-5C4C11FF4491}" dt="2023-03-07T22:36:40.140" v="246"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FB0BAD5A-57DA-5ED5-7991-5C4C11FF4491}" dt="2023-03-07T22:25:38.791" v="7"/>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FB0BAD5A-57DA-5ED5-7991-5C4C11FF4491}" dt="2023-03-07T22:38:31.409" v="256" actId="1076"/>
          <ac:picMkLst>
            <pc:docMk/>
            <pc:sldMk cId="2256417948" sldId="583"/>
            <ac:picMk id="8" creationId="{BC34C3E1-2F70-968F-0154-9D93715759EE}"/>
          </ac:picMkLst>
        </pc:picChg>
        <pc:picChg chg="del mod modCrop">
          <ac:chgData name="GUILLERMO ALBERTO ARCILA DIAZ" userId="S::gaarcila@findeter.gov.co::194c9435-ff24-4808-b9d2-bb433046ee4c" providerId="AD" clId="Web-{FB0BAD5A-57DA-5ED5-7991-5C4C11FF4491}" dt="2023-03-07T22:36:43.140" v="247"/>
          <ac:picMkLst>
            <pc:docMk/>
            <pc:sldMk cId="2256417948" sldId="583"/>
            <ac:picMk id="9" creationId="{35779B7A-15A9-9C8C-837D-35E4A68368C9}"/>
          </ac:picMkLst>
        </pc:picChg>
        <pc:picChg chg="del">
          <ac:chgData name="GUILLERMO ALBERTO ARCILA DIAZ" userId="S::gaarcila@findeter.gov.co::194c9435-ff24-4808-b9d2-bb433046ee4c" providerId="AD" clId="Web-{FB0BAD5A-57DA-5ED5-7991-5C4C11FF4491}" dt="2023-03-07T22:36:45.969" v="248"/>
          <ac:picMkLst>
            <pc:docMk/>
            <pc:sldMk cId="2256417948" sldId="583"/>
            <ac:picMk id="10" creationId="{01877D3E-C0F5-F860-AD9D-9F3145687E1E}"/>
          </ac:picMkLst>
        </pc:picChg>
        <pc:picChg chg="add mod">
          <ac:chgData name="GUILLERMO ALBERTO ARCILA DIAZ" userId="S::gaarcila@findeter.gov.co::194c9435-ff24-4808-b9d2-bb433046ee4c" providerId="AD" clId="Web-{FB0BAD5A-57DA-5ED5-7991-5C4C11FF4491}" dt="2023-03-07T22:38:36.441" v="258" actId="14100"/>
          <ac:picMkLst>
            <pc:docMk/>
            <pc:sldMk cId="2256417948" sldId="583"/>
            <ac:picMk id="11" creationId="{DBC6B385-4409-B166-B48B-F9F2B7032E91}"/>
          </ac:picMkLst>
        </pc:picChg>
      </pc:sldChg>
      <pc:sldChg chg="modSp">
        <pc:chgData name="GUILLERMO ALBERTO ARCILA DIAZ" userId="S::gaarcila@findeter.gov.co::194c9435-ff24-4808-b9d2-bb433046ee4c" providerId="AD" clId="Web-{FB0BAD5A-57DA-5ED5-7991-5C4C11FF4491}" dt="2023-03-07T22:28:14.890" v="30" actId="20577"/>
        <pc:sldMkLst>
          <pc:docMk/>
          <pc:sldMk cId="108402656" sldId="584"/>
        </pc:sldMkLst>
        <pc:spChg chg="mod">
          <ac:chgData name="GUILLERMO ALBERTO ARCILA DIAZ" userId="S::gaarcila@findeter.gov.co::194c9435-ff24-4808-b9d2-bb433046ee4c" providerId="AD" clId="Web-{FB0BAD5A-57DA-5ED5-7991-5C4C11FF4491}" dt="2023-03-07T22:28:14.890" v="30"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FB0BAD5A-57DA-5ED5-7991-5C4C11FF4491}" dt="2023-03-07T22:25:28.666" v="3"/>
          <ac:graphicFrameMkLst>
            <pc:docMk/>
            <pc:sldMk cId="108402656" sldId="584"/>
            <ac:graphicFrameMk id="3" creationId="{92C7AD75-98F7-4256-B0FE-BD624CCF5A55}"/>
          </ac:graphicFrameMkLst>
        </pc:graphicFrameChg>
      </pc:sldChg>
    </pc:docChg>
  </pc:docChgLst>
  <pc:docChgLst>
    <pc:chgData name="YERSON ARIAS RIVERA" userId="53f716da-bdfb-4156-86cd-f5d50ede033a" providerId="ADAL" clId="{6A0ADDE1-4EA0-4B17-85C8-0E62F85BDA02}"/>
    <pc:docChg chg="undo custSel modSld">
      <pc:chgData name="YERSON ARIAS RIVERA" userId="53f716da-bdfb-4156-86cd-f5d50ede033a" providerId="ADAL" clId="{6A0ADDE1-4EA0-4B17-85C8-0E62F85BDA02}" dt="2023-03-28T22:05:19.952" v="16" actId="20577"/>
      <pc:docMkLst>
        <pc:docMk/>
      </pc:docMkLst>
      <pc:sldChg chg="modSp mod">
        <pc:chgData name="YERSON ARIAS RIVERA" userId="53f716da-bdfb-4156-86cd-f5d50ede033a" providerId="ADAL" clId="{6A0ADDE1-4EA0-4B17-85C8-0E62F85BDA02}" dt="2023-03-28T22:05:19.952" v="16" actId="20577"/>
        <pc:sldMkLst>
          <pc:docMk/>
          <pc:sldMk cId="3280053705" sldId="359"/>
        </pc:sldMkLst>
        <pc:spChg chg="mod">
          <ac:chgData name="YERSON ARIAS RIVERA" userId="53f716da-bdfb-4156-86cd-f5d50ede033a" providerId="ADAL" clId="{6A0ADDE1-4EA0-4B17-85C8-0E62F85BDA02}" dt="2023-03-28T22:05:19.952" v="16" actId="20577"/>
          <ac:spMkLst>
            <pc:docMk/>
            <pc:sldMk cId="3280053705" sldId="359"/>
            <ac:spMk id="5" creationId="{5CBB1A53-EB72-4CE6-BA32-41088A885838}"/>
          </ac:spMkLst>
        </pc:spChg>
      </pc:sldChg>
    </pc:docChg>
  </pc:docChgLst>
  <pc:docChgLst>
    <pc:chgData name="GUILLERMO ALBERTO ARCILA DIAZ" userId="S::gaarcila@findeter.gov.co::194c9435-ff24-4808-b9d2-bb433046ee4c" providerId="AD" clId="Web-{D688EC5B-FE17-74DB-68A1-B2442617C551}"/>
    <pc:docChg chg="modSld">
      <pc:chgData name="GUILLERMO ALBERTO ARCILA DIAZ" userId="S::gaarcila@findeter.gov.co::194c9435-ff24-4808-b9d2-bb433046ee4c" providerId="AD" clId="Web-{D688EC5B-FE17-74DB-68A1-B2442617C551}" dt="2023-02-21T22:29:06.180" v="465" actId="1076"/>
      <pc:docMkLst>
        <pc:docMk/>
      </pc:docMkLst>
      <pc:sldChg chg="modSp">
        <pc:chgData name="GUILLERMO ALBERTO ARCILA DIAZ" userId="S::gaarcila@findeter.gov.co::194c9435-ff24-4808-b9d2-bb433046ee4c" providerId="AD" clId="Web-{D688EC5B-FE17-74DB-68A1-B2442617C551}" dt="2023-02-21T22:29:06.180" v="465" actId="1076"/>
        <pc:sldMkLst>
          <pc:docMk/>
          <pc:sldMk cId="2256417948" sldId="583"/>
        </pc:sldMkLst>
        <pc:spChg chg="mod">
          <ac:chgData name="GUILLERMO ALBERTO ARCILA DIAZ" userId="S::gaarcila@findeter.gov.co::194c9435-ff24-4808-b9d2-bb433046ee4c" providerId="AD" clId="Web-{D688EC5B-FE17-74DB-68A1-B2442617C551}" dt="2023-02-21T22:29:06.180" v="46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D688EC5B-FE17-74DB-68A1-B2442617C551}" dt="2023-02-21T22:22:51.936" v="89"/>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D688EC5B-FE17-74DB-68A1-B2442617C551}" dt="2023-02-21T22:22:44.889" v="85"/>
        <pc:sldMkLst>
          <pc:docMk/>
          <pc:sldMk cId="108402656" sldId="584"/>
        </pc:sldMkLst>
        <pc:spChg chg="mod">
          <ac:chgData name="GUILLERMO ALBERTO ARCILA DIAZ" userId="S::gaarcila@findeter.gov.co::194c9435-ff24-4808-b9d2-bb433046ee4c" providerId="AD" clId="Web-{D688EC5B-FE17-74DB-68A1-B2442617C551}" dt="2023-02-21T22:22:35.748" v="8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688EC5B-FE17-74DB-68A1-B2442617C551}" dt="2023-02-21T22:22:44.889" v="85"/>
          <ac:graphicFrameMkLst>
            <pc:docMk/>
            <pc:sldMk cId="108402656" sldId="584"/>
            <ac:graphicFrameMk id="3" creationId="{92C7AD75-98F7-4256-B0FE-BD624CCF5A55}"/>
          </ac:graphicFrameMkLst>
        </pc:graphicFrameChg>
      </pc:sldChg>
    </pc:docChg>
  </pc:docChgLst>
  <pc:docChgLst>
    <pc:chgData name="MARIA ALEJANDRA RODRIGUEZ VILLAREAL" userId="S::marodriguez@findeter.gov.co::18866f0e-0fca-4ebe-91fb-97353587e1c9" providerId="AD" clId="Web-{43A63FF8-E544-3592-530E-AEEEBB5F96D2}"/>
    <pc:docChg chg="modSld">
      <pc:chgData name="MARIA ALEJANDRA RODRIGUEZ VILLAREAL" userId="S::marodriguez@findeter.gov.co::18866f0e-0fca-4ebe-91fb-97353587e1c9" providerId="AD" clId="Web-{43A63FF8-E544-3592-530E-AEEEBB5F96D2}" dt="2023-02-22T02:17:58.636" v="7"/>
      <pc:docMkLst>
        <pc:docMk/>
      </pc:docMkLst>
      <pc:sldChg chg="modSp">
        <pc:chgData name="MARIA ALEJANDRA RODRIGUEZ VILLAREAL" userId="S::marodriguez@findeter.gov.co::18866f0e-0fca-4ebe-91fb-97353587e1c9" providerId="AD" clId="Web-{43A63FF8-E544-3592-530E-AEEEBB5F96D2}" dt="2023-02-22T02:17:46.745" v="3"/>
        <pc:sldMkLst>
          <pc:docMk/>
          <pc:sldMk cId="4280517110" sldId="510"/>
        </pc:sldMkLst>
        <pc:graphicFrameChg chg="mod modGraphic">
          <ac:chgData name="MARIA ALEJANDRA RODRIGUEZ VILLAREAL" userId="S::marodriguez@findeter.gov.co::18866f0e-0fca-4ebe-91fb-97353587e1c9" providerId="AD" clId="Web-{43A63FF8-E544-3592-530E-AEEEBB5F96D2}" dt="2023-02-22T02:17:46.745"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43A63FF8-E544-3592-530E-AEEEBB5F96D2}" dt="2023-02-22T02:17:58.636" v="7"/>
        <pc:sldMkLst>
          <pc:docMk/>
          <pc:sldMk cId="2305571649" sldId="514"/>
        </pc:sldMkLst>
        <pc:graphicFrameChg chg="mod modGraphic">
          <ac:chgData name="MARIA ALEJANDRA RODRIGUEZ VILLAREAL" userId="S::marodriguez@findeter.gov.co::18866f0e-0fca-4ebe-91fb-97353587e1c9" providerId="AD" clId="Web-{43A63FF8-E544-3592-530E-AEEEBB5F96D2}" dt="2023-02-22T02:17:58.636" v="7"/>
          <ac:graphicFrameMkLst>
            <pc:docMk/>
            <pc:sldMk cId="2305571649" sldId="514"/>
            <ac:graphicFrameMk id="4" creationId="{F234D9DA-9003-43ED-80D0-7DCC9CC6567C}"/>
          </ac:graphicFrameMkLst>
        </pc:graphicFrameChg>
      </pc:sldChg>
    </pc:docChg>
  </pc:docChgLst>
  <pc:docChgLst>
    <pc:chgData name="MARIA CAMILA GOMEZ RUBIANO" userId="2a6b53d5-5fe5-4cbf-a964-9d9c98273e20" providerId="ADAL" clId="{F10798B0-A015-4F94-A9A5-5AD17B15A078}"/>
    <pc:docChg chg="undo custSel addSld delSld modSld sldOrd modSection">
      <pc:chgData name="MARIA CAMILA GOMEZ RUBIANO" userId="2a6b53d5-5fe5-4cbf-a964-9d9c98273e20" providerId="ADAL" clId="{F10798B0-A015-4F94-A9A5-5AD17B15A078}" dt="2023-03-22T01:17:15.776" v="406" actId="1076"/>
      <pc:docMkLst>
        <pc:docMk/>
      </pc:docMkLst>
      <pc:sldChg chg="modSp mod">
        <pc:chgData name="MARIA CAMILA GOMEZ RUBIANO" userId="2a6b53d5-5fe5-4cbf-a964-9d9c98273e20" providerId="ADAL" clId="{F10798B0-A015-4F94-A9A5-5AD17B15A078}" dt="2023-03-21T22:21:00.339" v="3" actId="20577"/>
        <pc:sldMkLst>
          <pc:docMk/>
          <pc:sldMk cId="4160248565" sldId="258"/>
        </pc:sldMkLst>
        <pc:spChg chg="mod">
          <ac:chgData name="MARIA CAMILA GOMEZ RUBIANO" userId="2a6b53d5-5fe5-4cbf-a964-9d9c98273e20" providerId="ADAL" clId="{F10798B0-A015-4F94-A9A5-5AD17B15A078}" dt="2023-03-21T22:21:00.339" v="3" actId="20577"/>
          <ac:spMkLst>
            <pc:docMk/>
            <pc:sldMk cId="4160248565" sldId="258"/>
            <ac:spMk id="7" creationId="{8801B824-1C40-4361-8207-0EAD240262BA}"/>
          </ac:spMkLst>
        </pc:spChg>
      </pc:sldChg>
      <pc:sldChg chg="addSp delSp modSp mod">
        <pc:chgData name="MARIA CAMILA GOMEZ RUBIANO" userId="2a6b53d5-5fe5-4cbf-a964-9d9c98273e20" providerId="ADAL" clId="{F10798B0-A015-4F94-A9A5-5AD17B15A078}" dt="2023-03-22T01:17:15.776" v="406" actId="1076"/>
        <pc:sldMkLst>
          <pc:docMk/>
          <pc:sldMk cId="1700035601" sldId="329"/>
        </pc:sldMkLst>
        <pc:spChg chg="mod">
          <ac:chgData name="MARIA CAMILA GOMEZ RUBIANO" userId="2a6b53d5-5fe5-4cbf-a964-9d9c98273e20" providerId="ADAL" clId="{F10798B0-A015-4F94-A9A5-5AD17B15A078}" dt="2023-03-22T01:11:37.010" v="390" actId="14100"/>
          <ac:spMkLst>
            <pc:docMk/>
            <pc:sldMk cId="1700035601" sldId="329"/>
            <ac:spMk id="8" creationId="{C23CB784-30AA-B2B2-7F0C-94CC2C0BEFA6}"/>
          </ac:spMkLst>
        </pc:spChg>
        <pc:spChg chg="mod">
          <ac:chgData name="MARIA CAMILA GOMEZ RUBIANO" userId="2a6b53d5-5fe5-4cbf-a964-9d9c98273e20" providerId="ADAL" clId="{F10798B0-A015-4F94-A9A5-5AD17B15A078}" dt="2023-03-22T01:17:03.389" v="403" actId="20577"/>
          <ac:spMkLst>
            <pc:docMk/>
            <pc:sldMk cId="1700035601" sldId="329"/>
            <ac:spMk id="20" creationId="{78009094-0AC6-ACC5-540E-6FB4D2756D11}"/>
          </ac:spMkLst>
        </pc:spChg>
        <pc:graphicFrameChg chg="add del mod">
          <ac:chgData name="MARIA CAMILA GOMEZ RUBIANO" userId="2a6b53d5-5fe5-4cbf-a964-9d9c98273e20" providerId="ADAL" clId="{F10798B0-A015-4F94-A9A5-5AD17B15A078}" dt="2023-03-22T01:16:51.467" v="396"/>
          <ac:graphicFrameMkLst>
            <pc:docMk/>
            <pc:sldMk cId="1700035601" sldId="329"/>
            <ac:graphicFrameMk id="2" creationId="{0AAA334F-CA2C-73A4-B340-A2BC58AF2ADE}"/>
          </ac:graphicFrameMkLst>
        </pc:graphicFrameChg>
        <pc:picChg chg="add mod">
          <ac:chgData name="MARIA CAMILA GOMEZ RUBIANO" userId="2a6b53d5-5fe5-4cbf-a964-9d9c98273e20" providerId="ADAL" clId="{F10798B0-A015-4F94-A9A5-5AD17B15A078}" dt="2023-03-22T01:17:15.776" v="406" actId="1076"/>
          <ac:picMkLst>
            <pc:docMk/>
            <pc:sldMk cId="1700035601" sldId="329"/>
            <ac:picMk id="7" creationId="{E6AECA56-CEFF-CD63-F73B-183F057440D9}"/>
          </ac:picMkLst>
        </pc:picChg>
      </pc:sldChg>
      <pc:sldChg chg="addSp delSp modSp mod">
        <pc:chgData name="MARIA CAMILA GOMEZ RUBIANO" userId="2a6b53d5-5fe5-4cbf-a964-9d9c98273e20" providerId="ADAL" clId="{F10798B0-A015-4F94-A9A5-5AD17B15A078}" dt="2023-03-21T22:35:41.949" v="372" actId="1076"/>
        <pc:sldMkLst>
          <pc:docMk/>
          <pc:sldMk cId="980656737" sldId="668"/>
        </pc:sldMkLst>
        <pc:spChg chg="del">
          <ac:chgData name="MARIA CAMILA GOMEZ RUBIANO" userId="2a6b53d5-5fe5-4cbf-a964-9d9c98273e20" providerId="ADAL" clId="{F10798B0-A015-4F94-A9A5-5AD17B15A078}" dt="2023-03-21T22:35:40.040" v="371" actId="478"/>
          <ac:spMkLst>
            <pc:docMk/>
            <pc:sldMk cId="980656737" sldId="668"/>
            <ac:spMk id="9" creationId="{EC2CD1D6-C04C-521C-E04E-FF5CFECAFBA4}"/>
          </ac:spMkLst>
        </pc:spChg>
        <pc:picChg chg="del">
          <ac:chgData name="MARIA CAMILA GOMEZ RUBIANO" userId="2a6b53d5-5fe5-4cbf-a964-9d9c98273e20" providerId="ADAL" clId="{F10798B0-A015-4F94-A9A5-5AD17B15A078}" dt="2023-03-21T22:34:43.304" v="362" actId="478"/>
          <ac:picMkLst>
            <pc:docMk/>
            <pc:sldMk cId="980656737" sldId="668"/>
            <ac:picMk id="3" creationId="{7E915F9C-E48E-5BBA-5A0F-7981FA999122}"/>
          </ac:picMkLst>
        </pc:picChg>
        <pc:picChg chg="del">
          <ac:chgData name="MARIA CAMILA GOMEZ RUBIANO" userId="2a6b53d5-5fe5-4cbf-a964-9d9c98273e20" providerId="ADAL" clId="{F10798B0-A015-4F94-A9A5-5AD17B15A078}" dt="2023-03-21T22:35:02.134" v="367" actId="478"/>
          <ac:picMkLst>
            <pc:docMk/>
            <pc:sldMk cId="980656737" sldId="668"/>
            <ac:picMk id="5" creationId="{00000000-0008-0000-0000-00000D000000}"/>
          </ac:picMkLst>
        </pc:picChg>
        <pc:picChg chg="add mod">
          <ac:chgData name="MARIA CAMILA GOMEZ RUBIANO" userId="2a6b53d5-5fe5-4cbf-a964-9d9c98273e20" providerId="ADAL" clId="{F10798B0-A015-4F94-A9A5-5AD17B15A078}" dt="2023-03-21T22:34:45.349" v="364" actId="1076"/>
          <ac:picMkLst>
            <pc:docMk/>
            <pc:sldMk cId="980656737" sldId="668"/>
            <ac:picMk id="7" creationId="{127CA489-4D83-DC01-CDB9-D4EA945E074E}"/>
          </ac:picMkLst>
        </pc:picChg>
        <pc:picChg chg="add mod">
          <ac:chgData name="MARIA CAMILA GOMEZ RUBIANO" userId="2a6b53d5-5fe5-4cbf-a964-9d9c98273e20" providerId="ADAL" clId="{F10798B0-A015-4F94-A9A5-5AD17B15A078}" dt="2023-03-21T22:34:59.956" v="366" actId="1076"/>
          <ac:picMkLst>
            <pc:docMk/>
            <pc:sldMk cId="980656737" sldId="668"/>
            <ac:picMk id="10" creationId="{FB691BA8-3014-BCEA-64AE-52EE83FDB1DE}"/>
          </ac:picMkLst>
        </pc:picChg>
        <pc:picChg chg="add mod">
          <ac:chgData name="MARIA CAMILA GOMEZ RUBIANO" userId="2a6b53d5-5fe5-4cbf-a964-9d9c98273e20" providerId="ADAL" clId="{F10798B0-A015-4F94-A9A5-5AD17B15A078}" dt="2023-03-21T22:35:41.949" v="372" actId="1076"/>
          <ac:picMkLst>
            <pc:docMk/>
            <pc:sldMk cId="980656737" sldId="668"/>
            <ac:picMk id="12" creationId="{2D75CDF9-A025-5BAF-CAF4-16AEF668D0BD}"/>
          </ac:picMkLst>
        </pc:picChg>
      </pc:sldChg>
      <pc:sldChg chg="addSp delSp modSp mod">
        <pc:chgData name="MARIA CAMILA GOMEZ RUBIANO" userId="2a6b53d5-5fe5-4cbf-a964-9d9c98273e20" providerId="ADAL" clId="{F10798B0-A015-4F94-A9A5-5AD17B15A078}" dt="2023-03-21T22:33:34.988" v="350" actId="1076"/>
        <pc:sldMkLst>
          <pc:docMk/>
          <pc:sldMk cId="3882439800" sldId="669"/>
        </pc:sldMkLst>
        <pc:spChg chg="del">
          <ac:chgData name="MARIA CAMILA GOMEZ RUBIANO" userId="2a6b53d5-5fe5-4cbf-a964-9d9c98273e20" providerId="ADAL" clId="{F10798B0-A015-4F94-A9A5-5AD17B15A078}" dt="2023-03-21T22:33:32.893" v="349" actId="478"/>
          <ac:spMkLst>
            <pc:docMk/>
            <pc:sldMk cId="3882439800" sldId="669"/>
            <ac:spMk id="9" creationId="{EC2CD1D6-C04C-521C-E04E-FF5CFECAFBA4}"/>
          </ac:spMkLst>
        </pc:spChg>
        <pc:picChg chg="add del">
          <ac:chgData name="MARIA CAMILA GOMEZ RUBIANO" userId="2a6b53d5-5fe5-4cbf-a964-9d9c98273e20" providerId="ADAL" clId="{F10798B0-A015-4F94-A9A5-5AD17B15A078}" dt="2023-03-21T22:33:00.928" v="340" actId="22"/>
          <ac:picMkLst>
            <pc:docMk/>
            <pc:sldMk cId="3882439800" sldId="669"/>
            <ac:picMk id="3" creationId="{FA51086F-A3DE-AE3B-652E-129973DEF879}"/>
          </ac:picMkLst>
        </pc:picChg>
        <pc:picChg chg="add mod">
          <ac:chgData name="MARIA CAMILA GOMEZ RUBIANO" userId="2a6b53d5-5fe5-4cbf-a964-9d9c98273e20" providerId="ADAL" clId="{F10798B0-A015-4F94-A9A5-5AD17B15A078}" dt="2023-03-21T22:33:07.083" v="344" actId="1076"/>
          <ac:picMkLst>
            <pc:docMk/>
            <pc:sldMk cId="3882439800" sldId="669"/>
            <ac:picMk id="7" creationId="{E166C49B-D1C9-7C92-6B3A-2B3155AC61B6}"/>
          </ac:picMkLst>
        </pc:picChg>
        <pc:picChg chg="add del">
          <ac:chgData name="MARIA CAMILA GOMEZ RUBIANO" userId="2a6b53d5-5fe5-4cbf-a964-9d9c98273e20" providerId="ADAL" clId="{F10798B0-A015-4F94-A9A5-5AD17B15A078}" dt="2023-03-21T22:33:15.865" v="345" actId="478"/>
          <ac:picMkLst>
            <pc:docMk/>
            <pc:sldMk cId="3882439800" sldId="669"/>
            <ac:picMk id="10" creationId="{44C71A51-B121-0D1E-D957-49932FB7219D}"/>
          </ac:picMkLst>
        </pc:picChg>
        <pc:picChg chg="add mod">
          <ac:chgData name="MARIA CAMILA GOMEZ RUBIANO" userId="2a6b53d5-5fe5-4cbf-a964-9d9c98273e20" providerId="ADAL" clId="{F10798B0-A015-4F94-A9A5-5AD17B15A078}" dt="2023-03-21T22:33:34.988" v="350" actId="1076"/>
          <ac:picMkLst>
            <pc:docMk/>
            <pc:sldMk cId="3882439800" sldId="669"/>
            <ac:picMk id="11" creationId="{43CFC56F-4A49-F22E-90AD-039796C6E27B}"/>
          </ac:picMkLst>
        </pc:picChg>
        <pc:picChg chg="del">
          <ac:chgData name="MARIA CAMILA GOMEZ RUBIANO" userId="2a6b53d5-5fe5-4cbf-a964-9d9c98273e20" providerId="ADAL" clId="{F10798B0-A015-4F94-A9A5-5AD17B15A078}" dt="2023-03-21T22:33:03.832" v="342" actId="478"/>
          <ac:picMkLst>
            <pc:docMk/>
            <pc:sldMk cId="3882439800" sldId="669"/>
            <ac:picMk id="12" creationId="{161EFE67-6105-64D9-CBF4-CC922C0CEA14}"/>
          </ac:picMkLst>
        </pc:picChg>
      </pc:sldChg>
      <pc:sldChg chg="del">
        <pc:chgData name="MARIA CAMILA GOMEZ RUBIANO" userId="2a6b53d5-5fe5-4cbf-a964-9d9c98273e20" providerId="ADAL" clId="{F10798B0-A015-4F94-A9A5-5AD17B15A078}" dt="2023-03-21T22:32:39.728" v="337" actId="47"/>
        <pc:sldMkLst>
          <pc:docMk/>
          <pc:sldMk cId="3273598873" sldId="670"/>
        </pc:sldMkLst>
      </pc:sldChg>
      <pc:sldChg chg="addSp delSp modSp mod">
        <pc:chgData name="MARIA CAMILA GOMEZ RUBIANO" userId="2a6b53d5-5fe5-4cbf-a964-9d9c98273e20" providerId="ADAL" clId="{F10798B0-A015-4F94-A9A5-5AD17B15A078}" dt="2023-03-21T22:32:29.945" v="336" actId="478"/>
        <pc:sldMkLst>
          <pc:docMk/>
          <pc:sldMk cId="1893648444" sldId="671"/>
        </pc:sldMkLst>
        <pc:spChg chg="del">
          <ac:chgData name="MARIA CAMILA GOMEZ RUBIANO" userId="2a6b53d5-5fe5-4cbf-a964-9d9c98273e20" providerId="ADAL" clId="{F10798B0-A015-4F94-A9A5-5AD17B15A078}" dt="2023-03-21T22:32:29.945" v="336" actId="478"/>
          <ac:spMkLst>
            <pc:docMk/>
            <pc:sldMk cId="1893648444" sldId="671"/>
            <ac:spMk id="2" creationId="{8A78EB0F-283A-4139-3475-67252C2B2FC0}"/>
          </ac:spMkLst>
        </pc:spChg>
        <pc:picChg chg="del">
          <ac:chgData name="MARIA CAMILA GOMEZ RUBIANO" userId="2a6b53d5-5fe5-4cbf-a964-9d9c98273e20" providerId="ADAL" clId="{F10798B0-A015-4F94-A9A5-5AD17B15A078}" dt="2023-03-21T22:32:24.198" v="332" actId="478"/>
          <ac:picMkLst>
            <pc:docMk/>
            <pc:sldMk cId="1893648444" sldId="671"/>
            <ac:picMk id="5" creationId="{8A6EC8C0-14EA-112D-4F04-AAEC87D42BFA}"/>
          </ac:picMkLst>
        </pc:picChg>
        <pc:picChg chg="add mod">
          <ac:chgData name="MARIA CAMILA GOMEZ RUBIANO" userId="2a6b53d5-5fe5-4cbf-a964-9d9c98273e20" providerId="ADAL" clId="{F10798B0-A015-4F94-A9A5-5AD17B15A078}" dt="2023-03-21T22:32:28.068" v="335" actId="14100"/>
          <ac:picMkLst>
            <pc:docMk/>
            <pc:sldMk cId="1893648444" sldId="671"/>
            <ac:picMk id="6" creationId="{E2BCF6CB-D64E-F8FB-401F-551FB5D4B09C}"/>
          </ac:picMkLst>
        </pc:picChg>
      </pc:sldChg>
      <pc:sldChg chg="del">
        <pc:chgData name="MARIA CAMILA GOMEZ RUBIANO" userId="2a6b53d5-5fe5-4cbf-a964-9d9c98273e20" providerId="ADAL" clId="{F10798B0-A015-4F94-A9A5-5AD17B15A078}" dt="2023-03-21T22:32:06.257" v="331" actId="47"/>
        <pc:sldMkLst>
          <pc:docMk/>
          <pc:sldMk cId="1809064752" sldId="672"/>
        </pc:sldMkLst>
      </pc:sldChg>
      <pc:sldChg chg="addSp delSp modSp mod">
        <pc:chgData name="MARIA CAMILA GOMEZ RUBIANO" userId="2a6b53d5-5fe5-4cbf-a964-9d9c98273e20" providerId="ADAL" clId="{F10798B0-A015-4F94-A9A5-5AD17B15A078}" dt="2023-03-21T22:31:56.175" v="330" actId="478"/>
        <pc:sldMkLst>
          <pc:docMk/>
          <pc:sldMk cId="511164384" sldId="673"/>
        </pc:sldMkLst>
        <pc:spChg chg="del mod">
          <ac:chgData name="MARIA CAMILA GOMEZ RUBIANO" userId="2a6b53d5-5fe5-4cbf-a964-9d9c98273e20" providerId="ADAL" clId="{F10798B0-A015-4F94-A9A5-5AD17B15A078}" dt="2023-03-21T22:31:56.175" v="330" actId="478"/>
          <ac:spMkLst>
            <pc:docMk/>
            <pc:sldMk cId="511164384" sldId="673"/>
            <ac:spMk id="2" creationId="{8A78EB0F-283A-4139-3475-67252C2B2FC0}"/>
          </ac:spMkLst>
        </pc:spChg>
        <pc:picChg chg="add mod">
          <ac:chgData name="MARIA CAMILA GOMEZ RUBIANO" userId="2a6b53d5-5fe5-4cbf-a964-9d9c98273e20" providerId="ADAL" clId="{F10798B0-A015-4F94-A9A5-5AD17B15A078}" dt="2023-03-21T22:31:53.875" v="328" actId="1076"/>
          <ac:picMkLst>
            <pc:docMk/>
            <pc:sldMk cId="511164384" sldId="673"/>
            <ac:picMk id="5" creationId="{E2028098-2F1A-44E3-5A40-862A33B16215}"/>
          </ac:picMkLst>
        </pc:picChg>
        <pc:picChg chg="del">
          <ac:chgData name="MARIA CAMILA GOMEZ RUBIANO" userId="2a6b53d5-5fe5-4cbf-a964-9d9c98273e20" providerId="ADAL" clId="{F10798B0-A015-4F94-A9A5-5AD17B15A078}" dt="2023-03-21T22:31:36.594" v="325" actId="478"/>
          <ac:picMkLst>
            <pc:docMk/>
            <pc:sldMk cId="511164384" sldId="673"/>
            <ac:picMk id="6" creationId="{507FA920-06D2-F6D4-B579-5A2D27B2206C}"/>
          </ac:picMkLst>
        </pc:picChg>
      </pc:sldChg>
      <pc:sldChg chg="addSp delSp modSp mod">
        <pc:chgData name="MARIA CAMILA GOMEZ RUBIANO" userId="2a6b53d5-5fe5-4cbf-a964-9d9c98273e20" providerId="ADAL" clId="{F10798B0-A015-4F94-A9A5-5AD17B15A078}" dt="2023-03-21T22:31:32.275" v="324" actId="14100"/>
        <pc:sldMkLst>
          <pc:docMk/>
          <pc:sldMk cId="2214551783" sldId="674"/>
        </pc:sldMkLst>
        <pc:spChg chg="del">
          <ac:chgData name="MARIA CAMILA GOMEZ RUBIANO" userId="2a6b53d5-5fe5-4cbf-a964-9d9c98273e20" providerId="ADAL" clId="{F10798B0-A015-4F94-A9A5-5AD17B15A078}" dt="2023-03-21T22:31:28.360" v="322" actId="478"/>
          <ac:spMkLst>
            <pc:docMk/>
            <pc:sldMk cId="2214551783" sldId="674"/>
            <ac:spMk id="2" creationId="{8A78EB0F-283A-4139-3475-67252C2B2FC0}"/>
          </ac:spMkLst>
        </pc:spChg>
        <pc:picChg chg="del">
          <ac:chgData name="MARIA CAMILA GOMEZ RUBIANO" userId="2a6b53d5-5fe5-4cbf-a964-9d9c98273e20" providerId="ADAL" clId="{F10798B0-A015-4F94-A9A5-5AD17B15A078}" dt="2023-03-21T22:31:11.071" v="319" actId="478"/>
          <ac:picMkLst>
            <pc:docMk/>
            <pc:sldMk cId="2214551783" sldId="674"/>
            <ac:picMk id="5" creationId="{20967717-91BD-ED9F-B69C-01B49A673776}"/>
          </ac:picMkLst>
        </pc:picChg>
        <pc:picChg chg="add mod">
          <ac:chgData name="MARIA CAMILA GOMEZ RUBIANO" userId="2a6b53d5-5fe5-4cbf-a964-9d9c98273e20" providerId="ADAL" clId="{F10798B0-A015-4F94-A9A5-5AD17B15A078}" dt="2023-03-21T22:31:32.275" v="324" actId="14100"/>
          <ac:picMkLst>
            <pc:docMk/>
            <pc:sldMk cId="2214551783" sldId="674"/>
            <ac:picMk id="6" creationId="{FC41B5C2-858C-2E4F-4673-703AC4896CAE}"/>
          </ac:picMkLst>
        </pc:picChg>
      </pc:sldChg>
      <pc:sldChg chg="addSp delSp modSp mod">
        <pc:chgData name="MARIA CAMILA GOMEZ RUBIANO" userId="2a6b53d5-5fe5-4cbf-a964-9d9c98273e20" providerId="ADAL" clId="{F10798B0-A015-4F94-A9A5-5AD17B15A078}" dt="2023-03-21T22:31:01.236" v="317" actId="478"/>
        <pc:sldMkLst>
          <pc:docMk/>
          <pc:sldMk cId="2351189998" sldId="675"/>
        </pc:sldMkLst>
        <pc:spChg chg="del">
          <ac:chgData name="MARIA CAMILA GOMEZ RUBIANO" userId="2a6b53d5-5fe5-4cbf-a964-9d9c98273e20" providerId="ADAL" clId="{F10798B0-A015-4F94-A9A5-5AD17B15A078}" dt="2023-03-21T22:31:01.236" v="317" actId="478"/>
          <ac:spMkLst>
            <pc:docMk/>
            <pc:sldMk cId="2351189998" sldId="675"/>
            <ac:spMk id="2" creationId="{8A78EB0F-283A-4139-3475-67252C2B2FC0}"/>
          </ac:spMkLst>
        </pc:spChg>
        <pc:picChg chg="add mod">
          <ac:chgData name="MARIA CAMILA GOMEZ RUBIANO" userId="2a6b53d5-5fe5-4cbf-a964-9d9c98273e20" providerId="ADAL" clId="{F10798B0-A015-4F94-A9A5-5AD17B15A078}" dt="2023-03-21T22:30:59.314" v="316" actId="1076"/>
          <ac:picMkLst>
            <pc:docMk/>
            <pc:sldMk cId="2351189998" sldId="675"/>
            <ac:picMk id="5" creationId="{BB0845E7-E7F2-6F80-8EEE-02AC0179532A}"/>
          </ac:picMkLst>
        </pc:picChg>
        <pc:picChg chg="del">
          <ac:chgData name="MARIA CAMILA GOMEZ RUBIANO" userId="2a6b53d5-5fe5-4cbf-a964-9d9c98273e20" providerId="ADAL" clId="{F10798B0-A015-4F94-A9A5-5AD17B15A078}" dt="2023-03-21T22:30:42.538" v="312" actId="478"/>
          <ac:picMkLst>
            <pc:docMk/>
            <pc:sldMk cId="2351189998" sldId="675"/>
            <ac:picMk id="6" creationId="{2322936B-F652-B4F9-04B2-F119AD1DF490}"/>
          </ac:picMkLst>
        </pc:picChg>
      </pc:sldChg>
      <pc:sldChg chg="addSp delSp modSp mod">
        <pc:chgData name="MARIA CAMILA GOMEZ RUBIANO" userId="2a6b53d5-5fe5-4cbf-a964-9d9c98273e20" providerId="ADAL" clId="{F10798B0-A015-4F94-A9A5-5AD17B15A078}" dt="2023-03-21T22:31:06.701" v="318" actId="478"/>
        <pc:sldMkLst>
          <pc:docMk/>
          <pc:sldMk cId="310289711" sldId="676"/>
        </pc:sldMkLst>
        <pc:spChg chg="del">
          <ac:chgData name="MARIA CAMILA GOMEZ RUBIANO" userId="2a6b53d5-5fe5-4cbf-a964-9d9c98273e20" providerId="ADAL" clId="{F10798B0-A015-4F94-A9A5-5AD17B15A078}" dt="2023-03-21T22:31:06.701" v="318" actId="478"/>
          <ac:spMkLst>
            <pc:docMk/>
            <pc:sldMk cId="310289711" sldId="676"/>
            <ac:spMk id="2" creationId="{8A78EB0F-283A-4139-3475-67252C2B2FC0}"/>
          </ac:spMkLst>
        </pc:spChg>
        <pc:picChg chg="add mod">
          <ac:chgData name="MARIA CAMILA GOMEZ RUBIANO" userId="2a6b53d5-5fe5-4cbf-a964-9d9c98273e20" providerId="ADAL" clId="{F10798B0-A015-4F94-A9A5-5AD17B15A078}" dt="2023-03-21T22:30:15.971" v="307" actId="1076"/>
          <ac:picMkLst>
            <pc:docMk/>
            <pc:sldMk cId="310289711" sldId="676"/>
            <ac:picMk id="6" creationId="{AD45A720-B654-0F28-9643-A5BDD252D8E5}"/>
          </ac:picMkLst>
        </pc:picChg>
        <pc:picChg chg="del">
          <ac:chgData name="MARIA CAMILA GOMEZ RUBIANO" userId="2a6b53d5-5fe5-4cbf-a964-9d9c98273e20" providerId="ADAL" clId="{F10798B0-A015-4F94-A9A5-5AD17B15A078}" dt="2023-03-21T22:30:09.092" v="304" actId="478"/>
          <ac:picMkLst>
            <pc:docMk/>
            <pc:sldMk cId="310289711" sldId="676"/>
            <ac:picMk id="8" creationId="{8F05F882-0132-87B5-F2ED-79995570285B}"/>
          </ac:picMkLst>
        </pc:picChg>
        <pc:picChg chg="add mod">
          <ac:chgData name="MARIA CAMILA GOMEZ RUBIANO" userId="2a6b53d5-5fe5-4cbf-a964-9d9c98273e20" providerId="ADAL" clId="{F10798B0-A015-4F94-A9A5-5AD17B15A078}" dt="2023-03-21T22:30:39.195" v="311" actId="1076"/>
          <ac:picMkLst>
            <pc:docMk/>
            <pc:sldMk cId="310289711" sldId="676"/>
            <ac:picMk id="10" creationId="{F30BFD8B-5F31-F004-6D3E-22E47B698D20}"/>
          </ac:picMkLst>
        </pc:picChg>
      </pc:sldChg>
      <pc:sldChg chg="addSp delSp modSp mod">
        <pc:chgData name="MARIA CAMILA GOMEZ RUBIANO" userId="2a6b53d5-5fe5-4cbf-a964-9d9c98273e20" providerId="ADAL" clId="{F10798B0-A015-4F94-A9A5-5AD17B15A078}" dt="2023-03-21T22:29:45.264" v="303" actId="478"/>
        <pc:sldMkLst>
          <pc:docMk/>
          <pc:sldMk cId="126846139" sldId="677"/>
        </pc:sldMkLst>
        <pc:spChg chg="del">
          <ac:chgData name="MARIA CAMILA GOMEZ RUBIANO" userId="2a6b53d5-5fe5-4cbf-a964-9d9c98273e20" providerId="ADAL" clId="{F10798B0-A015-4F94-A9A5-5AD17B15A078}" dt="2023-03-21T22:29:45.264" v="303" actId="478"/>
          <ac:spMkLst>
            <pc:docMk/>
            <pc:sldMk cId="126846139" sldId="677"/>
            <ac:spMk id="2" creationId="{8A78EB0F-283A-4139-3475-67252C2B2FC0}"/>
          </ac:spMkLst>
        </pc:spChg>
        <pc:picChg chg="add mod">
          <ac:chgData name="MARIA CAMILA GOMEZ RUBIANO" userId="2a6b53d5-5fe5-4cbf-a964-9d9c98273e20" providerId="ADAL" clId="{F10798B0-A015-4F94-A9A5-5AD17B15A078}" dt="2023-03-21T22:29:42.124" v="302" actId="14100"/>
          <ac:picMkLst>
            <pc:docMk/>
            <pc:sldMk cId="126846139" sldId="677"/>
            <ac:picMk id="5" creationId="{FEDFB038-EA7A-30CF-47AB-0B87362E1F7D}"/>
          </ac:picMkLst>
        </pc:picChg>
        <pc:picChg chg="del">
          <ac:chgData name="MARIA CAMILA GOMEZ RUBIANO" userId="2a6b53d5-5fe5-4cbf-a964-9d9c98273e20" providerId="ADAL" clId="{F10798B0-A015-4F94-A9A5-5AD17B15A078}" dt="2023-03-21T22:29:38.012" v="299" actId="478"/>
          <ac:picMkLst>
            <pc:docMk/>
            <pc:sldMk cId="126846139" sldId="677"/>
            <ac:picMk id="7" creationId="{6FECD526-F2D0-B5A1-36E3-6AA255FD4206}"/>
          </ac:picMkLst>
        </pc:picChg>
      </pc:sldChg>
      <pc:sldChg chg="addSp delSp modSp mod">
        <pc:chgData name="MARIA CAMILA GOMEZ RUBIANO" userId="2a6b53d5-5fe5-4cbf-a964-9d9c98273e20" providerId="ADAL" clId="{F10798B0-A015-4F94-A9A5-5AD17B15A078}" dt="2023-03-21T22:29:14.635" v="298" actId="14100"/>
        <pc:sldMkLst>
          <pc:docMk/>
          <pc:sldMk cId="3099941358" sldId="678"/>
        </pc:sldMkLst>
        <pc:picChg chg="add mod">
          <ac:chgData name="MARIA CAMILA GOMEZ RUBIANO" userId="2a6b53d5-5fe5-4cbf-a964-9d9c98273e20" providerId="ADAL" clId="{F10798B0-A015-4F94-A9A5-5AD17B15A078}" dt="2023-03-21T22:29:14.635" v="298" actId="14100"/>
          <ac:picMkLst>
            <pc:docMk/>
            <pc:sldMk cId="3099941358" sldId="678"/>
            <ac:picMk id="5" creationId="{B5820A53-B935-E1FB-221C-7821C4B4BA44}"/>
          </ac:picMkLst>
        </pc:picChg>
        <pc:picChg chg="del">
          <ac:chgData name="MARIA CAMILA GOMEZ RUBIANO" userId="2a6b53d5-5fe5-4cbf-a964-9d9c98273e20" providerId="ADAL" clId="{F10798B0-A015-4F94-A9A5-5AD17B15A078}" dt="2023-03-21T22:28:56.927" v="295" actId="478"/>
          <ac:picMkLst>
            <pc:docMk/>
            <pc:sldMk cId="3099941358" sldId="678"/>
            <ac:picMk id="7" creationId="{B43FBAD6-EFBF-6D77-EEBD-BF2C85F8E31C}"/>
          </ac:picMkLst>
        </pc:picChg>
      </pc:sldChg>
      <pc:sldChg chg="addSp delSp modSp mod">
        <pc:chgData name="MARIA CAMILA GOMEZ RUBIANO" userId="2a6b53d5-5fe5-4cbf-a964-9d9c98273e20" providerId="ADAL" clId="{F10798B0-A015-4F94-A9A5-5AD17B15A078}" dt="2023-03-21T22:28:41.785" v="294" actId="1076"/>
        <pc:sldMkLst>
          <pc:docMk/>
          <pc:sldMk cId="1481855568" sldId="679"/>
        </pc:sldMkLst>
        <pc:spChg chg="del">
          <ac:chgData name="MARIA CAMILA GOMEZ RUBIANO" userId="2a6b53d5-5fe5-4cbf-a964-9d9c98273e20" providerId="ADAL" clId="{F10798B0-A015-4F94-A9A5-5AD17B15A078}" dt="2023-03-21T22:28:39.603" v="293" actId="478"/>
          <ac:spMkLst>
            <pc:docMk/>
            <pc:sldMk cId="1481855568" sldId="679"/>
            <ac:spMk id="2" creationId="{34106C70-8F09-FBD0-4840-25B246A16425}"/>
          </ac:spMkLst>
        </pc:spChg>
        <pc:picChg chg="add mod">
          <ac:chgData name="MARIA CAMILA GOMEZ RUBIANO" userId="2a6b53d5-5fe5-4cbf-a964-9d9c98273e20" providerId="ADAL" clId="{F10798B0-A015-4F94-A9A5-5AD17B15A078}" dt="2023-03-21T22:28:18.530" v="289" actId="1076"/>
          <ac:picMkLst>
            <pc:docMk/>
            <pc:sldMk cId="1481855568" sldId="679"/>
            <ac:picMk id="5" creationId="{8A2B8801-D763-FA63-641D-7AC5CDDA343C}"/>
          </ac:picMkLst>
        </pc:picChg>
        <pc:picChg chg="add mod">
          <ac:chgData name="MARIA CAMILA GOMEZ RUBIANO" userId="2a6b53d5-5fe5-4cbf-a964-9d9c98273e20" providerId="ADAL" clId="{F10798B0-A015-4F94-A9A5-5AD17B15A078}" dt="2023-03-21T22:28:41.785" v="294" actId="1076"/>
          <ac:picMkLst>
            <pc:docMk/>
            <pc:sldMk cId="1481855568" sldId="679"/>
            <ac:picMk id="6" creationId="{2312775D-5AEE-DE27-F5B4-F6748C78425A}"/>
          </ac:picMkLst>
        </pc:picChg>
        <pc:picChg chg="del">
          <ac:chgData name="MARIA CAMILA GOMEZ RUBIANO" userId="2a6b53d5-5fe5-4cbf-a964-9d9c98273e20" providerId="ADAL" clId="{F10798B0-A015-4F94-A9A5-5AD17B15A078}" dt="2023-03-21T22:28:28.108" v="290" actId="478"/>
          <ac:picMkLst>
            <pc:docMk/>
            <pc:sldMk cId="1481855568" sldId="679"/>
            <ac:picMk id="10" creationId="{E2439C13-C7D7-1BC9-D10B-57E256A97E56}"/>
          </ac:picMkLst>
        </pc:picChg>
        <pc:picChg chg="del">
          <ac:chgData name="MARIA CAMILA GOMEZ RUBIANO" userId="2a6b53d5-5fe5-4cbf-a964-9d9c98273e20" providerId="ADAL" clId="{F10798B0-A015-4F94-A9A5-5AD17B15A078}" dt="2023-03-21T22:28:03.629" v="287" actId="478"/>
          <ac:picMkLst>
            <pc:docMk/>
            <pc:sldMk cId="1481855568" sldId="679"/>
            <ac:picMk id="12" creationId="{13D70E4C-232E-CD89-ADB6-2C02CD7D3BDC}"/>
          </ac:picMkLst>
        </pc:picChg>
      </pc:sldChg>
      <pc:sldChg chg="addSp delSp modSp mod">
        <pc:chgData name="MARIA CAMILA GOMEZ RUBIANO" userId="2a6b53d5-5fe5-4cbf-a964-9d9c98273e20" providerId="ADAL" clId="{F10798B0-A015-4F94-A9A5-5AD17B15A078}" dt="2023-03-21T22:27:40.609" v="286" actId="1076"/>
        <pc:sldMkLst>
          <pc:docMk/>
          <pc:sldMk cId="2024080234" sldId="680"/>
        </pc:sldMkLst>
        <pc:spChg chg="del">
          <ac:chgData name="MARIA CAMILA GOMEZ RUBIANO" userId="2a6b53d5-5fe5-4cbf-a964-9d9c98273e20" providerId="ADAL" clId="{F10798B0-A015-4F94-A9A5-5AD17B15A078}" dt="2023-03-21T22:25:44.081" v="272" actId="478"/>
          <ac:spMkLst>
            <pc:docMk/>
            <pc:sldMk cId="2024080234" sldId="680"/>
            <ac:spMk id="2" creationId="{A09BAA4F-BE1F-E156-0BA9-8807D3A9B1C5}"/>
          </ac:spMkLst>
        </pc:spChg>
        <pc:picChg chg="add mod">
          <ac:chgData name="MARIA CAMILA GOMEZ RUBIANO" userId="2a6b53d5-5fe5-4cbf-a964-9d9c98273e20" providerId="ADAL" clId="{F10798B0-A015-4F94-A9A5-5AD17B15A078}" dt="2023-03-21T22:27:22.512" v="280" actId="1076"/>
          <ac:picMkLst>
            <pc:docMk/>
            <pc:sldMk cId="2024080234" sldId="680"/>
            <ac:picMk id="5" creationId="{80DFE2CB-E187-25FB-B98B-29C3E9FA5196}"/>
          </ac:picMkLst>
        </pc:picChg>
        <pc:picChg chg="add mod">
          <ac:chgData name="MARIA CAMILA GOMEZ RUBIANO" userId="2a6b53d5-5fe5-4cbf-a964-9d9c98273e20" providerId="ADAL" clId="{F10798B0-A015-4F94-A9A5-5AD17B15A078}" dt="2023-03-21T22:27:40.609" v="286" actId="1076"/>
          <ac:picMkLst>
            <pc:docMk/>
            <pc:sldMk cId="2024080234" sldId="680"/>
            <ac:picMk id="6" creationId="{CA2D41A2-25D7-0730-28E2-40BE3B7AAFD0}"/>
          </ac:picMkLst>
        </pc:picChg>
        <pc:picChg chg="del">
          <ac:chgData name="MARIA CAMILA GOMEZ RUBIANO" userId="2a6b53d5-5fe5-4cbf-a964-9d9c98273e20" providerId="ADAL" clId="{F10798B0-A015-4F94-A9A5-5AD17B15A078}" dt="2023-03-21T22:27:00.400" v="278" actId="478"/>
          <ac:picMkLst>
            <pc:docMk/>
            <pc:sldMk cId="2024080234" sldId="680"/>
            <ac:picMk id="8" creationId="{220EAA4B-0A4B-D90A-46FA-A441D54D5E27}"/>
          </ac:picMkLst>
        </pc:picChg>
        <pc:picChg chg="del">
          <ac:chgData name="MARIA CAMILA GOMEZ RUBIANO" userId="2a6b53d5-5fe5-4cbf-a964-9d9c98273e20" providerId="ADAL" clId="{F10798B0-A015-4F94-A9A5-5AD17B15A078}" dt="2023-03-21T22:27:23.708" v="281" actId="478"/>
          <ac:picMkLst>
            <pc:docMk/>
            <pc:sldMk cId="2024080234" sldId="680"/>
            <ac:picMk id="10" creationId="{0BFEE915-A6D1-3B96-28F2-DB0238F48CBE}"/>
          </ac:picMkLst>
        </pc:picChg>
      </pc:sldChg>
      <pc:sldChg chg="addSp delSp modSp mod">
        <pc:chgData name="MARIA CAMILA GOMEZ RUBIANO" userId="2a6b53d5-5fe5-4cbf-a964-9d9c98273e20" providerId="ADAL" clId="{F10798B0-A015-4F94-A9A5-5AD17B15A078}" dt="2023-03-21T22:26:23.065" v="277" actId="1076"/>
        <pc:sldMkLst>
          <pc:docMk/>
          <pc:sldMk cId="2548473189" sldId="681"/>
        </pc:sldMkLst>
        <pc:spChg chg="del">
          <ac:chgData name="MARIA CAMILA GOMEZ RUBIANO" userId="2a6b53d5-5fe5-4cbf-a964-9d9c98273e20" providerId="ADAL" clId="{F10798B0-A015-4F94-A9A5-5AD17B15A078}" dt="2023-03-21T22:25:47.408" v="273" actId="478"/>
          <ac:spMkLst>
            <pc:docMk/>
            <pc:sldMk cId="2548473189" sldId="681"/>
            <ac:spMk id="7" creationId="{BD12C9CC-0B7A-2897-9857-4C70281E077F}"/>
          </ac:spMkLst>
        </pc:spChg>
        <pc:graphicFrameChg chg="mod modGraphic">
          <ac:chgData name="MARIA CAMILA GOMEZ RUBIANO" userId="2a6b53d5-5fe5-4cbf-a964-9d9c98273e20" providerId="ADAL" clId="{F10798B0-A015-4F94-A9A5-5AD17B15A078}" dt="2023-03-21T22:23:33.065" v="268"/>
          <ac:graphicFrameMkLst>
            <pc:docMk/>
            <pc:sldMk cId="2548473189" sldId="681"/>
            <ac:graphicFrameMk id="11" creationId="{159B8761-F67A-40EC-053C-618B0ACC3BF2}"/>
          </ac:graphicFrameMkLst>
        </pc:graphicFrameChg>
        <pc:picChg chg="add mod">
          <ac:chgData name="MARIA CAMILA GOMEZ RUBIANO" userId="2a6b53d5-5fe5-4cbf-a964-9d9c98273e20" providerId="ADAL" clId="{F10798B0-A015-4F94-A9A5-5AD17B15A078}" dt="2023-03-21T22:26:23.065" v="277" actId="1076"/>
          <ac:picMkLst>
            <pc:docMk/>
            <pc:sldMk cId="2548473189" sldId="681"/>
            <ac:picMk id="3" creationId="{43DF9ACF-FCF5-F783-84D2-C754D8D2EE60}"/>
          </ac:picMkLst>
        </pc:picChg>
        <pc:picChg chg="del">
          <ac:chgData name="MARIA CAMILA GOMEZ RUBIANO" userId="2a6b53d5-5fe5-4cbf-a964-9d9c98273e20" providerId="ADAL" clId="{F10798B0-A015-4F94-A9A5-5AD17B15A078}" dt="2023-03-21T22:25:17.763" v="269" actId="478"/>
          <ac:picMkLst>
            <pc:docMk/>
            <pc:sldMk cId="2548473189" sldId="681"/>
            <ac:picMk id="4" creationId="{8F4963A5-DC7A-D46D-71A6-8F2C2D18F47F}"/>
          </ac:picMkLst>
        </pc:picChg>
      </pc:sldChg>
      <pc:sldChg chg="addSp delSp modSp add mod ord">
        <pc:chgData name="MARIA CAMILA GOMEZ RUBIANO" userId="2a6b53d5-5fe5-4cbf-a964-9d9c98273e20" providerId="ADAL" clId="{F10798B0-A015-4F94-A9A5-5AD17B15A078}" dt="2023-03-21T22:34:13.877" v="361" actId="1076"/>
        <pc:sldMkLst>
          <pc:docMk/>
          <pc:sldMk cId="129856444" sldId="684"/>
        </pc:sldMkLst>
        <pc:spChg chg="mod">
          <ac:chgData name="MARIA CAMILA GOMEZ RUBIANO" userId="2a6b53d5-5fe5-4cbf-a964-9d9c98273e20" providerId="ADAL" clId="{F10798B0-A015-4F94-A9A5-5AD17B15A078}" dt="2023-03-21T22:33:58.029" v="356" actId="20577"/>
          <ac:spMkLst>
            <pc:docMk/>
            <pc:sldMk cId="129856444" sldId="684"/>
            <ac:spMk id="7" creationId="{B238E6C8-60E7-5520-D530-FE969CCBBE85}"/>
          </ac:spMkLst>
        </pc:spChg>
        <pc:picChg chg="add mod">
          <ac:chgData name="MARIA CAMILA GOMEZ RUBIANO" userId="2a6b53d5-5fe5-4cbf-a964-9d9c98273e20" providerId="ADAL" clId="{F10798B0-A015-4F94-A9A5-5AD17B15A078}" dt="2023-03-21T22:34:13.877" v="361" actId="1076"/>
          <ac:picMkLst>
            <pc:docMk/>
            <pc:sldMk cId="129856444" sldId="684"/>
            <ac:picMk id="3" creationId="{1DD66C9B-F1CC-C5D8-F083-B7D37743F203}"/>
          </ac:picMkLst>
        </pc:picChg>
        <pc:picChg chg="del">
          <ac:chgData name="MARIA CAMILA GOMEZ RUBIANO" userId="2a6b53d5-5fe5-4cbf-a964-9d9c98273e20" providerId="ADAL" clId="{F10798B0-A015-4F94-A9A5-5AD17B15A078}" dt="2023-03-21T22:33:59.423" v="357" actId="478"/>
          <ac:picMkLst>
            <pc:docMk/>
            <pc:sldMk cId="129856444" sldId="684"/>
            <ac:picMk id="6" creationId="{FC41B5C2-858C-2E4F-4673-703AC4896CAE}"/>
          </ac:picMkLst>
        </pc:picChg>
      </pc:sldChg>
    </pc:docChg>
  </pc:docChgLst>
  <pc:docChgLst>
    <pc:chgData name="OLGA MARIA MUÑOZ MUÑOZ" userId="S::ommunoz@findeter.gov.co::876d8df6-fd60-42e2-ba65-9d22fde90de5" providerId="AD" clId="Web-{277FF005-EFE1-9CAB-777E-ECD51691732F}"/>
    <pc:docChg chg="addSld delSld modSld modSection">
      <pc:chgData name="OLGA MARIA MUÑOZ MUÑOZ" userId="S::ommunoz@findeter.gov.co::876d8df6-fd60-42e2-ba65-9d22fde90de5" providerId="AD" clId="Web-{277FF005-EFE1-9CAB-777E-ECD51691732F}" dt="2023-02-14T18:54:04.811" v="26"/>
      <pc:docMkLst>
        <pc:docMk/>
      </pc:docMkLst>
      <pc:sldChg chg="addSp delSp modSp">
        <pc:chgData name="OLGA MARIA MUÑOZ MUÑOZ" userId="S::ommunoz@findeter.gov.co::876d8df6-fd60-42e2-ba65-9d22fde90de5" providerId="AD" clId="Web-{277FF005-EFE1-9CAB-777E-ECD51691732F}" dt="2023-02-14T18:53:57.686" v="13"/>
        <pc:sldMkLst>
          <pc:docMk/>
          <pc:sldMk cId="2093181146" sldId="332"/>
        </pc:sldMkLst>
        <pc:picChg chg="add del mod">
          <ac:chgData name="OLGA MARIA MUÑOZ MUÑOZ" userId="S::ommunoz@findeter.gov.co::876d8df6-fd60-42e2-ba65-9d22fde90de5" providerId="AD" clId="Web-{277FF005-EFE1-9CAB-777E-ECD51691732F}" dt="2023-02-14T18:53:57.686" v="13"/>
          <ac:picMkLst>
            <pc:docMk/>
            <pc:sldMk cId="2093181146" sldId="332"/>
            <ac:picMk id="5" creationId="{C882A586-D973-AB76-F617-A3C8B4325745}"/>
          </ac:picMkLst>
        </pc:picChg>
      </pc:sldChg>
      <pc:sldChg chg="del">
        <pc:chgData name="OLGA MARIA MUÑOZ MUÑOZ" userId="S::ommunoz@findeter.gov.co::876d8df6-fd60-42e2-ba65-9d22fde90de5" providerId="AD" clId="Web-{277FF005-EFE1-9CAB-777E-ECD51691732F}" dt="2023-02-14T18:53:28.997" v="11"/>
        <pc:sldMkLst>
          <pc:docMk/>
          <pc:sldMk cId="916927398" sldId="571"/>
        </pc:sldMkLst>
      </pc:sldChg>
      <pc:sldChg chg="del">
        <pc:chgData name="OLGA MARIA MUÑOZ MUÑOZ" userId="S::ommunoz@findeter.gov.co::876d8df6-fd60-42e2-ba65-9d22fde90de5" providerId="AD" clId="Web-{277FF005-EFE1-9CAB-777E-ECD51691732F}" dt="2023-02-14T18:53:26.435" v="10"/>
        <pc:sldMkLst>
          <pc:docMk/>
          <pc:sldMk cId="433212324" sldId="572"/>
        </pc:sldMkLst>
      </pc:sldChg>
      <pc:sldChg chg="del">
        <pc:chgData name="OLGA MARIA MUÑOZ MUÑOZ" userId="S::ommunoz@findeter.gov.co::876d8df6-fd60-42e2-ba65-9d22fde90de5" providerId="AD" clId="Web-{277FF005-EFE1-9CAB-777E-ECD51691732F}" dt="2023-02-14T18:53:25.560" v="9"/>
        <pc:sldMkLst>
          <pc:docMk/>
          <pc:sldMk cId="3157801365" sldId="573"/>
        </pc:sldMkLst>
      </pc:sldChg>
      <pc:sldChg chg="del">
        <pc:chgData name="OLGA MARIA MUÑOZ MUÑOZ" userId="S::ommunoz@findeter.gov.co::876d8df6-fd60-42e2-ba65-9d22fde90de5" providerId="AD" clId="Web-{277FF005-EFE1-9CAB-777E-ECD51691732F}" dt="2023-02-14T18:53:24.028" v="8"/>
        <pc:sldMkLst>
          <pc:docMk/>
          <pc:sldMk cId="4231582040" sldId="574"/>
        </pc:sldMkLst>
      </pc:sldChg>
      <pc:sldChg chg="del">
        <pc:chgData name="OLGA MARIA MUÑOZ MUÑOZ" userId="S::ommunoz@findeter.gov.co::876d8df6-fd60-42e2-ba65-9d22fde90de5" providerId="AD" clId="Web-{277FF005-EFE1-9CAB-777E-ECD51691732F}" dt="2023-02-14T18:53:21.763" v="7"/>
        <pc:sldMkLst>
          <pc:docMk/>
          <pc:sldMk cId="3603779895" sldId="575"/>
        </pc:sldMkLst>
      </pc:sldChg>
      <pc:sldChg chg="del">
        <pc:chgData name="OLGA MARIA MUÑOZ MUÑOZ" userId="S::ommunoz@findeter.gov.co::876d8df6-fd60-42e2-ba65-9d22fde90de5" providerId="AD" clId="Web-{277FF005-EFE1-9CAB-777E-ECD51691732F}" dt="2023-02-14T18:53:20.919" v="6"/>
        <pc:sldMkLst>
          <pc:docMk/>
          <pc:sldMk cId="2844261591" sldId="576"/>
        </pc:sldMkLst>
      </pc:sldChg>
      <pc:sldChg chg="del">
        <pc:chgData name="OLGA MARIA MUÑOZ MUÑOZ" userId="S::ommunoz@findeter.gov.co::876d8df6-fd60-42e2-ba65-9d22fde90de5" providerId="AD" clId="Web-{277FF005-EFE1-9CAB-777E-ECD51691732F}" dt="2023-02-14T18:53:19.903" v="5"/>
        <pc:sldMkLst>
          <pc:docMk/>
          <pc:sldMk cId="597333059" sldId="577"/>
        </pc:sldMkLst>
      </pc:sldChg>
      <pc:sldChg chg="del">
        <pc:chgData name="OLGA MARIA MUÑOZ MUÑOZ" userId="S::ommunoz@findeter.gov.co::876d8df6-fd60-42e2-ba65-9d22fde90de5" providerId="AD" clId="Web-{277FF005-EFE1-9CAB-777E-ECD51691732F}" dt="2023-02-14T18:53:18.059" v="4"/>
        <pc:sldMkLst>
          <pc:docMk/>
          <pc:sldMk cId="1719300997" sldId="578"/>
        </pc:sldMkLst>
      </pc:sldChg>
      <pc:sldChg chg="del">
        <pc:chgData name="OLGA MARIA MUÑOZ MUÑOZ" userId="S::ommunoz@findeter.gov.co::876d8df6-fd60-42e2-ba65-9d22fde90de5" providerId="AD" clId="Web-{277FF005-EFE1-9CAB-777E-ECD51691732F}" dt="2023-02-14T18:53:16.513" v="3"/>
        <pc:sldMkLst>
          <pc:docMk/>
          <pc:sldMk cId="3233316142" sldId="579"/>
        </pc:sldMkLst>
      </pc:sldChg>
      <pc:sldChg chg="del">
        <pc:chgData name="OLGA MARIA MUÑOZ MUÑOZ" userId="S::ommunoz@findeter.gov.co::876d8df6-fd60-42e2-ba65-9d22fde90de5" providerId="AD" clId="Web-{277FF005-EFE1-9CAB-777E-ECD51691732F}" dt="2023-02-14T18:53:15.653" v="2"/>
        <pc:sldMkLst>
          <pc:docMk/>
          <pc:sldMk cId="2370276485" sldId="580"/>
        </pc:sldMkLst>
      </pc:sldChg>
      <pc:sldChg chg="del">
        <pc:chgData name="OLGA MARIA MUÑOZ MUÑOZ" userId="S::ommunoz@findeter.gov.co::876d8df6-fd60-42e2-ba65-9d22fde90de5" providerId="AD" clId="Web-{277FF005-EFE1-9CAB-777E-ECD51691732F}" dt="2023-02-14T18:53:14.528" v="1"/>
        <pc:sldMkLst>
          <pc:docMk/>
          <pc:sldMk cId="3307879460" sldId="581"/>
        </pc:sldMkLst>
      </pc:sldChg>
      <pc:sldChg chg="del">
        <pc:chgData name="OLGA MARIA MUÑOZ MUÑOZ" userId="S::ommunoz@findeter.gov.co::876d8df6-fd60-42e2-ba65-9d22fde90de5" providerId="AD" clId="Web-{277FF005-EFE1-9CAB-777E-ECD51691732F}" dt="2023-02-14T18:53:12.872" v="0"/>
        <pc:sldMkLst>
          <pc:docMk/>
          <pc:sldMk cId="457262444" sldId="582"/>
        </pc:sldMkLst>
      </pc:sldChg>
      <pc:sldChg chg="add">
        <pc:chgData name="OLGA MARIA MUÑOZ MUÑOZ" userId="S::ommunoz@findeter.gov.co::876d8df6-fd60-42e2-ba65-9d22fde90de5" providerId="AD" clId="Web-{277FF005-EFE1-9CAB-777E-ECD51691732F}" dt="2023-02-14T18:54:03.451" v="14"/>
        <pc:sldMkLst>
          <pc:docMk/>
          <pc:sldMk cId="3801481023" sldId="590"/>
        </pc:sldMkLst>
      </pc:sldChg>
      <pc:sldChg chg="add">
        <pc:chgData name="OLGA MARIA MUÑOZ MUÑOZ" userId="S::ommunoz@findeter.gov.co::876d8df6-fd60-42e2-ba65-9d22fde90de5" providerId="AD" clId="Web-{277FF005-EFE1-9CAB-777E-ECD51691732F}" dt="2023-02-14T18:54:03.561" v="15"/>
        <pc:sldMkLst>
          <pc:docMk/>
          <pc:sldMk cId="1850596638" sldId="591"/>
        </pc:sldMkLst>
      </pc:sldChg>
      <pc:sldChg chg="add">
        <pc:chgData name="OLGA MARIA MUÑOZ MUÑOZ" userId="S::ommunoz@findeter.gov.co::876d8df6-fd60-42e2-ba65-9d22fde90de5" providerId="AD" clId="Web-{277FF005-EFE1-9CAB-777E-ECD51691732F}" dt="2023-02-14T18:54:03.655" v="16"/>
        <pc:sldMkLst>
          <pc:docMk/>
          <pc:sldMk cId="3078562673" sldId="592"/>
        </pc:sldMkLst>
      </pc:sldChg>
      <pc:sldChg chg="add">
        <pc:chgData name="OLGA MARIA MUÑOZ MUÑOZ" userId="S::ommunoz@findeter.gov.co::876d8df6-fd60-42e2-ba65-9d22fde90de5" providerId="AD" clId="Web-{277FF005-EFE1-9CAB-777E-ECD51691732F}" dt="2023-02-14T18:54:03.748" v="17"/>
        <pc:sldMkLst>
          <pc:docMk/>
          <pc:sldMk cId="1593064889" sldId="593"/>
        </pc:sldMkLst>
      </pc:sldChg>
      <pc:sldChg chg="add">
        <pc:chgData name="OLGA MARIA MUÑOZ MUÑOZ" userId="S::ommunoz@findeter.gov.co::876d8df6-fd60-42e2-ba65-9d22fde90de5" providerId="AD" clId="Web-{277FF005-EFE1-9CAB-777E-ECD51691732F}" dt="2023-02-14T18:54:03.842" v="18"/>
        <pc:sldMkLst>
          <pc:docMk/>
          <pc:sldMk cId="2658045953" sldId="594"/>
        </pc:sldMkLst>
      </pc:sldChg>
      <pc:sldChg chg="add">
        <pc:chgData name="OLGA MARIA MUÑOZ MUÑOZ" userId="S::ommunoz@findeter.gov.co::876d8df6-fd60-42e2-ba65-9d22fde90de5" providerId="AD" clId="Web-{277FF005-EFE1-9CAB-777E-ECD51691732F}" dt="2023-02-14T18:54:03.936" v="19"/>
        <pc:sldMkLst>
          <pc:docMk/>
          <pc:sldMk cId="396537186" sldId="595"/>
        </pc:sldMkLst>
      </pc:sldChg>
      <pc:sldChg chg="add">
        <pc:chgData name="OLGA MARIA MUÑOZ MUÑOZ" userId="S::ommunoz@findeter.gov.co::876d8df6-fd60-42e2-ba65-9d22fde90de5" providerId="AD" clId="Web-{277FF005-EFE1-9CAB-777E-ECD51691732F}" dt="2023-02-14T18:54:04.092" v="20"/>
        <pc:sldMkLst>
          <pc:docMk/>
          <pc:sldMk cId="918535937" sldId="596"/>
        </pc:sldMkLst>
      </pc:sldChg>
      <pc:sldChg chg="add">
        <pc:chgData name="OLGA MARIA MUÑOZ MUÑOZ" userId="S::ommunoz@findeter.gov.co::876d8df6-fd60-42e2-ba65-9d22fde90de5" providerId="AD" clId="Web-{277FF005-EFE1-9CAB-777E-ECD51691732F}" dt="2023-02-14T18:54:04.217" v="21"/>
        <pc:sldMkLst>
          <pc:docMk/>
          <pc:sldMk cId="3286872441" sldId="597"/>
        </pc:sldMkLst>
      </pc:sldChg>
      <pc:sldChg chg="add">
        <pc:chgData name="OLGA MARIA MUÑOZ MUÑOZ" userId="S::ommunoz@findeter.gov.co::876d8df6-fd60-42e2-ba65-9d22fde90de5" providerId="AD" clId="Web-{277FF005-EFE1-9CAB-777E-ECD51691732F}" dt="2023-02-14T18:54:04.373" v="22"/>
        <pc:sldMkLst>
          <pc:docMk/>
          <pc:sldMk cId="2994743267" sldId="598"/>
        </pc:sldMkLst>
      </pc:sldChg>
      <pc:sldChg chg="add">
        <pc:chgData name="OLGA MARIA MUÑOZ MUÑOZ" userId="S::ommunoz@findeter.gov.co::876d8df6-fd60-42e2-ba65-9d22fde90de5" providerId="AD" clId="Web-{277FF005-EFE1-9CAB-777E-ECD51691732F}" dt="2023-02-14T18:54:04.467" v="23"/>
        <pc:sldMkLst>
          <pc:docMk/>
          <pc:sldMk cId="848905368" sldId="599"/>
        </pc:sldMkLst>
      </pc:sldChg>
      <pc:sldChg chg="add">
        <pc:chgData name="OLGA MARIA MUÑOZ MUÑOZ" userId="S::ommunoz@findeter.gov.co::876d8df6-fd60-42e2-ba65-9d22fde90de5" providerId="AD" clId="Web-{277FF005-EFE1-9CAB-777E-ECD51691732F}" dt="2023-02-14T18:54:04.561" v="24"/>
        <pc:sldMkLst>
          <pc:docMk/>
          <pc:sldMk cId="1673968356" sldId="600"/>
        </pc:sldMkLst>
      </pc:sldChg>
      <pc:sldChg chg="add">
        <pc:chgData name="OLGA MARIA MUÑOZ MUÑOZ" userId="S::ommunoz@findeter.gov.co::876d8df6-fd60-42e2-ba65-9d22fde90de5" providerId="AD" clId="Web-{277FF005-EFE1-9CAB-777E-ECD51691732F}" dt="2023-02-14T18:54:04.639" v="25"/>
        <pc:sldMkLst>
          <pc:docMk/>
          <pc:sldMk cId="2688490986" sldId="601"/>
        </pc:sldMkLst>
      </pc:sldChg>
      <pc:sldChg chg="add">
        <pc:chgData name="OLGA MARIA MUÑOZ MUÑOZ" userId="S::ommunoz@findeter.gov.co::876d8df6-fd60-42e2-ba65-9d22fde90de5" providerId="AD" clId="Web-{277FF005-EFE1-9CAB-777E-ECD51691732F}" dt="2023-02-14T18:54:04.811" v="26"/>
        <pc:sldMkLst>
          <pc:docMk/>
          <pc:sldMk cId="3639521988" sldId="602"/>
        </pc:sldMkLst>
      </pc:sldChg>
    </pc:docChg>
  </pc:docChgLst>
  <pc:docChgLst>
    <pc:chgData name="MARIA ALEJANDRA RODRIGUEZ VILLAREAL" userId="18866f0e-0fca-4ebe-91fb-97353587e1c9" providerId="ADAL" clId="{DA2909CF-1E23-4820-870F-91C15A388986}"/>
    <pc:docChg chg="undo custSel modSld">
      <pc:chgData name="MARIA ALEJANDRA RODRIGUEZ VILLAREAL" userId="18866f0e-0fca-4ebe-91fb-97353587e1c9" providerId="ADAL" clId="{DA2909CF-1E23-4820-870F-91C15A388986}" dt="2023-04-05T03:19:40.323" v="79" actId="207"/>
      <pc:docMkLst>
        <pc:docMk/>
      </pc:docMkLst>
      <pc:sldChg chg="addSp delSp modSp mod">
        <pc:chgData name="MARIA ALEJANDRA RODRIGUEZ VILLAREAL" userId="18866f0e-0fca-4ebe-91fb-97353587e1c9" providerId="ADAL" clId="{DA2909CF-1E23-4820-870F-91C15A388986}" dt="2023-04-05T03:05:49.527" v="37" actId="14100"/>
        <pc:sldMkLst>
          <pc:docMk/>
          <pc:sldMk cId="4280517110" sldId="510"/>
        </pc:sldMkLst>
        <pc:grpChg chg="add mod">
          <ac:chgData name="MARIA ALEJANDRA RODRIGUEZ VILLAREAL" userId="18866f0e-0fca-4ebe-91fb-97353587e1c9" providerId="ADAL" clId="{DA2909CF-1E23-4820-870F-91C15A388986}" dt="2023-04-05T03:05:49.527" v="37" actId="14100"/>
          <ac:grpSpMkLst>
            <pc:docMk/>
            <pc:sldMk cId="4280517110" sldId="510"/>
            <ac:grpSpMk id="6" creationId="{B86F70E7-834B-410E-8FF1-459A5C9EA49F}"/>
          </ac:grpSpMkLst>
        </pc:grpChg>
        <pc:graphicFrameChg chg="modGraphic">
          <ac:chgData name="MARIA ALEJANDRA RODRIGUEZ VILLAREAL" userId="18866f0e-0fca-4ebe-91fb-97353587e1c9" providerId="ADAL" clId="{DA2909CF-1E23-4820-870F-91C15A388986}" dt="2023-04-05T03:02:31.849" v="5" actId="20577"/>
          <ac:graphicFrameMkLst>
            <pc:docMk/>
            <pc:sldMk cId="4280517110" sldId="510"/>
            <ac:graphicFrameMk id="13" creationId="{D9FD7E8D-10C2-4918-9075-D20EAA12F066}"/>
          </ac:graphicFrameMkLst>
        </pc:graphicFrameChg>
        <pc:picChg chg="add del mod">
          <ac:chgData name="MARIA ALEJANDRA RODRIGUEZ VILLAREAL" userId="18866f0e-0fca-4ebe-91fb-97353587e1c9" providerId="ADAL" clId="{DA2909CF-1E23-4820-870F-91C15A388986}" dt="2023-04-05T03:05:43.743" v="35" actId="164"/>
          <ac:picMkLst>
            <pc:docMk/>
            <pc:sldMk cId="4280517110" sldId="510"/>
            <ac:picMk id="2" creationId="{8B286412-AB18-481B-9E72-52514DC41C07}"/>
          </ac:picMkLst>
        </pc:picChg>
        <pc:picChg chg="add del mod">
          <ac:chgData name="MARIA ALEJANDRA RODRIGUEZ VILLAREAL" userId="18866f0e-0fca-4ebe-91fb-97353587e1c9" providerId="ADAL" clId="{DA2909CF-1E23-4820-870F-91C15A388986}" dt="2023-04-05T03:04:30.380" v="16"/>
          <ac:picMkLst>
            <pc:docMk/>
            <pc:sldMk cId="4280517110" sldId="510"/>
            <ac:picMk id="3" creationId="{51A0E0A5-377F-47F9-844F-6A5C408E9023}"/>
          </ac:picMkLst>
        </pc:picChg>
        <pc:picChg chg="add mod">
          <ac:chgData name="MARIA ALEJANDRA RODRIGUEZ VILLAREAL" userId="18866f0e-0fca-4ebe-91fb-97353587e1c9" providerId="ADAL" clId="{DA2909CF-1E23-4820-870F-91C15A388986}" dt="2023-04-05T03:05:43.743" v="35" actId="164"/>
          <ac:picMkLst>
            <pc:docMk/>
            <pc:sldMk cId="4280517110" sldId="510"/>
            <ac:picMk id="5" creationId="{75B10AE2-A141-4FEF-90B5-3FC15F377996}"/>
          </ac:picMkLst>
        </pc:picChg>
      </pc:sldChg>
      <pc:sldChg chg="addSp delSp modSp mod">
        <pc:chgData name="MARIA ALEJANDRA RODRIGUEZ VILLAREAL" userId="18866f0e-0fca-4ebe-91fb-97353587e1c9" providerId="ADAL" clId="{DA2909CF-1E23-4820-870F-91C15A388986}" dt="2023-04-05T03:19:40.323" v="79" actId="207"/>
        <pc:sldMkLst>
          <pc:docMk/>
          <pc:sldMk cId="2305571649" sldId="514"/>
        </pc:sldMkLst>
        <pc:spChg chg="mod">
          <ac:chgData name="MARIA ALEJANDRA RODRIGUEZ VILLAREAL" userId="18866f0e-0fca-4ebe-91fb-97353587e1c9" providerId="ADAL" clId="{DA2909CF-1E23-4820-870F-91C15A388986}" dt="2023-04-05T03:19:40.323" v="79" actId="207"/>
          <ac:spMkLst>
            <pc:docMk/>
            <pc:sldMk cId="2305571649" sldId="514"/>
            <ac:spMk id="7" creationId="{519CA782-9833-4389-AC54-E0F19AE15782}"/>
          </ac:spMkLst>
        </pc:spChg>
        <pc:picChg chg="add mod">
          <ac:chgData name="MARIA ALEJANDRA RODRIGUEZ VILLAREAL" userId="18866f0e-0fca-4ebe-91fb-97353587e1c9" providerId="ADAL" clId="{DA2909CF-1E23-4820-870F-91C15A388986}" dt="2023-04-05T03:07:01.344" v="40" actId="1076"/>
          <ac:picMkLst>
            <pc:docMk/>
            <pc:sldMk cId="2305571649" sldId="514"/>
            <ac:picMk id="3" creationId="{391ECF66-AA91-4F71-9E8A-D50B23815E50}"/>
          </ac:picMkLst>
        </pc:picChg>
        <pc:picChg chg="del">
          <ac:chgData name="MARIA ALEJANDRA RODRIGUEZ VILLAREAL" userId="18866f0e-0fca-4ebe-91fb-97353587e1c9" providerId="ADAL" clId="{DA2909CF-1E23-4820-870F-91C15A388986}" dt="2023-04-05T03:06:06.242" v="38" actId="478"/>
          <ac:picMkLst>
            <pc:docMk/>
            <pc:sldMk cId="2305571649" sldId="514"/>
            <ac:picMk id="9" creationId="{A9BC5470-044C-4C2A-8FBE-914F5F703B9E}"/>
          </ac:picMkLst>
        </pc:picChg>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FABIO ANDRES LLANO CASTAÑO" userId="S::fallano@findeter.gov.co::d7f3d237-ebd8-4abe-98dc-bf55ea8ee2e1" providerId="AD" clId="Web-{38EAB21A-6976-ACF1-836A-1F021B88BEBD}"/>
    <pc:docChg chg="delSld modSld sldOrd modSection">
      <pc:chgData name="FABIO ANDRES LLANO CASTAÑO" userId="S::fallano@findeter.gov.co::d7f3d237-ebd8-4abe-98dc-bf55ea8ee2e1" providerId="AD" clId="Web-{38EAB21A-6976-ACF1-836A-1F021B88BEBD}" dt="2023-04-12T03:48:48.396" v="930" actId="20577"/>
      <pc:docMkLst>
        <pc:docMk/>
      </pc:docMkLst>
      <pc:sldChg chg="addSp delSp modSp">
        <pc:chgData name="FABIO ANDRES LLANO CASTAÑO" userId="S::fallano@findeter.gov.co::d7f3d237-ebd8-4abe-98dc-bf55ea8ee2e1" providerId="AD" clId="Web-{38EAB21A-6976-ACF1-836A-1F021B88BEBD}" dt="2023-04-12T03:11:32.239" v="759"/>
        <pc:sldMkLst>
          <pc:docMk/>
          <pc:sldMk cId="1662828479" sldId="312"/>
        </pc:sldMkLst>
        <pc:graphicFrameChg chg="mod modGraphic">
          <ac:chgData name="FABIO ANDRES LLANO CASTAÑO" userId="S::fallano@findeter.gov.co::d7f3d237-ebd8-4abe-98dc-bf55ea8ee2e1" providerId="AD" clId="Web-{38EAB21A-6976-ACF1-836A-1F021B88BEBD}" dt="2023-04-12T03:11:32.239" v="759"/>
          <ac:graphicFrameMkLst>
            <pc:docMk/>
            <pc:sldMk cId="1662828479" sldId="312"/>
            <ac:graphicFrameMk id="18" creationId="{A463C165-020C-4E5F-A993-33AC16B92A29}"/>
          </ac:graphicFrameMkLst>
        </pc:graphicFrameChg>
        <pc:picChg chg="add del mod">
          <ac:chgData name="FABIO ANDRES LLANO CASTAÑO" userId="S::fallano@findeter.gov.co::d7f3d237-ebd8-4abe-98dc-bf55ea8ee2e1" providerId="AD" clId="Web-{38EAB21A-6976-ACF1-836A-1F021B88BEBD}" dt="2023-04-12T00:28:45.136" v="555"/>
          <ac:picMkLst>
            <pc:docMk/>
            <pc:sldMk cId="1662828479" sldId="312"/>
            <ac:picMk id="2" creationId="{34B8CF26-A270-4487-E314-9B43D9A234E6}"/>
          </ac:picMkLst>
        </pc:picChg>
      </pc:sldChg>
      <pc:sldChg chg="addSp delSp modSp ord">
        <pc:chgData name="FABIO ANDRES LLANO CASTAÑO" userId="S::fallano@findeter.gov.co::d7f3d237-ebd8-4abe-98dc-bf55ea8ee2e1" providerId="AD" clId="Web-{38EAB21A-6976-ACF1-836A-1F021B88BEBD}" dt="2023-04-12T00:30:25.966" v="604" actId="20577"/>
        <pc:sldMkLst>
          <pc:docMk/>
          <pc:sldMk cId="3168326263" sldId="450"/>
        </pc:sldMkLst>
        <pc:spChg chg="mod">
          <ac:chgData name="FABIO ANDRES LLANO CASTAÑO" userId="S::fallano@findeter.gov.co::d7f3d237-ebd8-4abe-98dc-bf55ea8ee2e1" providerId="AD" clId="Web-{38EAB21A-6976-ACF1-836A-1F021B88BEBD}" dt="2023-04-12T00:29:08.089" v="565" actId="1076"/>
          <ac:spMkLst>
            <pc:docMk/>
            <pc:sldMk cId="3168326263" sldId="450"/>
            <ac:spMk id="3" creationId="{857213FA-BFCD-0B5F-5026-6A58BF973A58}"/>
          </ac:spMkLst>
        </pc:spChg>
        <pc:spChg chg="add mod">
          <ac:chgData name="FABIO ANDRES LLANO CASTAÑO" userId="S::fallano@findeter.gov.co::d7f3d237-ebd8-4abe-98dc-bf55ea8ee2e1" providerId="AD" clId="Web-{38EAB21A-6976-ACF1-836A-1F021B88BEBD}" dt="2023-04-12T00:30:25.966" v="604" actId="20577"/>
          <ac:spMkLst>
            <pc:docMk/>
            <pc:sldMk cId="3168326263" sldId="450"/>
            <ac:spMk id="15" creationId="{193A7AA9-BE4F-5A16-319F-E1471796D1E5}"/>
          </ac:spMkLst>
        </pc:spChg>
        <pc:picChg chg="del">
          <ac:chgData name="FABIO ANDRES LLANO CASTAÑO" userId="S::fallano@findeter.gov.co::d7f3d237-ebd8-4abe-98dc-bf55ea8ee2e1" providerId="AD" clId="Web-{38EAB21A-6976-ACF1-836A-1F021B88BEBD}" dt="2023-04-12T00:17:33.980" v="427"/>
          <ac:picMkLst>
            <pc:docMk/>
            <pc:sldMk cId="3168326263" sldId="450"/>
            <ac:picMk id="2" creationId="{21D641F9-5A9F-5A8E-596B-956508AB5C7E}"/>
          </ac:picMkLst>
        </pc:picChg>
        <pc:picChg chg="del">
          <ac:chgData name="FABIO ANDRES LLANO CASTAÑO" userId="S::fallano@findeter.gov.co::d7f3d237-ebd8-4abe-98dc-bf55ea8ee2e1" providerId="AD" clId="Web-{38EAB21A-6976-ACF1-836A-1F021B88BEBD}" dt="2023-04-12T00:17:35.355" v="428"/>
          <ac:picMkLst>
            <pc:docMk/>
            <pc:sldMk cId="3168326263" sldId="450"/>
            <ac:picMk id="4" creationId="{24AB1233-4DAC-A97C-8CAD-2FF290696EA9}"/>
          </ac:picMkLst>
        </pc:picChg>
        <pc:picChg chg="add mod">
          <ac:chgData name="FABIO ANDRES LLANO CASTAÑO" userId="S::fallano@findeter.gov.co::d7f3d237-ebd8-4abe-98dc-bf55ea8ee2e1" providerId="AD" clId="Web-{38EAB21A-6976-ACF1-836A-1F021B88BEBD}" dt="2023-04-12T00:17:46.512" v="431" actId="1076"/>
          <ac:picMkLst>
            <pc:docMk/>
            <pc:sldMk cId="3168326263" sldId="450"/>
            <ac:picMk id="5" creationId="{83448B07-011E-4650-2568-ACF7864E7BC9}"/>
          </ac:picMkLst>
        </pc:picChg>
        <pc:picChg chg="add mod">
          <ac:chgData name="FABIO ANDRES LLANO CASTAÑO" userId="S::fallano@findeter.gov.co::d7f3d237-ebd8-4abe-98dc-bf55ea8ee2e1" providerId="AD" clId="Web-{38EAB21A-6976-ACF1-836A-1F021B88BEBD}" dt="2023-04-12T00:18:01.184" v="433" actId="1076"/>
          <ac:picMkLst>
            <pc:docMk/>
            <pc:sldMk cId="3168326263" sldId="450"/>
            <ac:picMk id="6" creationId="{2F4FEDAF-5672-B23E-9627-C10B5993E9D8}"/>
          </ac:picMkLst>
        </pc:picChg>
        <pc:picChg chg="add mod">
          <ac:chgData name="FABIO ANDRES LLANO CASTAÑO" userId="S::fallano@findeter.gov.co::d7f3d237-ebd8-4abe-98dc-bf55ea8ee2e1" providerId="AD" clId="Web-{38EAB21A-6976-ACF1-836A-1F021B88BEBD}" dt="2023-04-12T00:18:19.872" v="435" actId="1076"/>
          <ac:picMkLst>
            <pc:docMk/>
            <pc:sldMk cId="3168326263" sldId="450"/>
            <ac:picMk id="7" creationId="{5F2CEB53-66BE-EE6E-67DE-87D8B588682F}"/>
          </ac:picMkLst>
        </pc:picChg>
        <pc:picChg chg="add mod">
          <ac:chgData name="FABIO ANDRES LLANO CASTAÑO" userId="S::fallano@findeter.gov.co::d7f3d237-ebd8-4abe-98dc-bf55ea8ee2e1" providerId="AD" clId="Web-{38EAB21A-6976-ACF1-836A-1F021B88BEBD}" dt="2023-04-12T00:18:40.169" v="437" actId="1076"/>
          <ac:picMkLst>
            <pc:docMk/>
            <pc:sldMk cId="3168326263" sldId="450"/>
            <ac:picMk id="9" creationId="{64A2E38F-6876-5742-ABCB-B234CFF404E6}"/>
          </ac:picMkLst>
        </pc:picChg>
        <pc:picChg chg="add mod">
          <ac:chgData name="FABIO ANDRES LLANO CASTAÑO" userId="S::fallano@findeter.gov.co::d7f3d237-ebd8-4abe-98dc-bf55ea8ee2e1" providerId="AD" clId="Web-{38EAB21A-6976-ACF1-836A-1F021B88BEBD}" dt="2023-04-12T00:18:56.451" v="439" actId="1076"/>
          <ac:picMkLst>
            <pc:docMk/>
            <pc:sldMk cId="3168326263" sldId="450"/>
            <ac:picMk id="10" creationId="{C5B257B7-9269-6AD4-8EB1-C58071D0F63E}"/>
          </ac:picMkLst>
        </pc:picChg>
        <pc:picChg chg="add mod">
          <ac:chgData name="FABIO ANDRES LLANO CASTAÑO" userId="S::fallano@findeter.gov.co::d7f3d237-ebd8-4abe-98dc-bf55ea8ee2e1" providerId="AD" clId="Web-{38EAB21A-6976-ACF1-836A-1F021B88BEBD}" dt="2023-04-12T00:19:37.467" v="443" actId="1076"/>
          <ac:picMkLst>
            <pc:docMk/>
            <pc:sldMk cId="3168326263" sldId="450"/>
            <ac:picMk id="11" creationId="{F46DB203-DB16-9A9E-2A0F-9F1E0EE4195D}"/>
          </ac:picMkLst>
        </pc:picChg>
        <pc:picChg chg="add mod">
          <ac:chgData name="FABIO ANDRES LLANO CASTAÑO" userId="S::fallano@findeter.gov.co::d7f3d237-ebd8-4abe-98dc-bf55ea8ee2e1" providerId="AD" clId="Web-{38EAB21A-6976-ACF1-836A-1F021B88BEBD}" dt="2023-04-12T00:19:49.655" v="445" actId="1076"/>
          <ac:picMkLst>
            <pc:docMk/>
            <pc:sldMk cId="3168326263" sldId="450"/>
            <ac:picMk id="12" creationId="{416F7BC9-4070-A74D-09AC-49BE76D5F381}"/>
          </ac:picMkLst>
        </pc:picChg>
        <pc:picChg chg="add mod">
          <ac:chgData name="FABIO ANDRES LLANO CASTAÑO" userId="S::fallano@findeter.gov.co::d7f3d237-ebd8-4abe-98dc-bf55ea8ee2e1" providerId="AD" clId="Web-{38EAB21A-6976-ACF1-836A-1F021B88BEBD}" dt="2023-04-12T00:20:07.468" v="447" actId="1076"/>
          <ac:picMkLst>
            <pc:docMk/>
            <pc:sldMk cId="3168326263" sldId="450"/>
            <ac:picMk id="14" creationId="{88DEA341-2199-E508-F655-FADC9DED3EAF}"/>
          </ac:picMkLst>
        </pc:picChg>
      </pc:sldChg>
      <pc:sldChg chg="addSp delSp modSp">
        <pc:chgData name="FABIO ANDRES LLANO CASTAÑO" userId="S::fallano@findeter.gov.co::d7f3d237-ebd8-4abe-98dc-bf55ea8ee2e1" providerId="AD" clId="Web-{38EAB21A-6976-ACF1-836A-1F021B88BEBD}" dt="2023-04-12T00:32:21.422" v="705" actId="1076"/>
        <pc:sldMkLst>
          <pc:docMk/>
          <pc:sldMk cId="4013541404" sldId="685"/>
        </pc:sldMkLst>
        <pc:spChg chg="mod">
          <ac:chgData name="FABIO ANDRES LLANO CASTAÑO" userId="S::fallano@findeter.gov.co::d7f3d237-ebd8-4abe-98dc-bf55ea8ee2e1" providerId="AD" clId="Web-{38EAB21A-6976-ACF1-836A-1F021B88BEBD}" dt="2023-04-12T00:32:21.422" v="705" actId="1076"/>
          <ac:spMkLst>
            <pc:docMk/>
            <pc:sldMk cId="4013541404" sldId="685"/>
            <ac:spMk id="14" creationId="{D314276F-89F7-D57E-7173-21BCAF750EFE}"/>
          </ac:spMkLst>
        </pc:spChg>
        <pc:picChg chg="add mod">
          <ac:chgData name="FABIO ANDRES LLANO CASTAÑO" userId="S::fallano@findeter.gov.co::d7f3d237-ebd8-4abe-98dc-bf55ea8ee2e1" providerId="AD" clId="Web-{38EAB21A-6976-ACF1-836A-1F021B88BEBD}" dt="2023-04-12T00:16:40.604" v="420" actId="1076"/>
          <ac:picMkLst>
            <pc:docMk/>
            <pc:sldMk cId="4013541404" sldId="685"/>
            <ac:picMk id="2" creationId="{3D31AD22-FB01-7724-F629-DF3C00EE64DC}"/>
          </ac:picMkLst>
        </pc:picChg>
        <pc:picChg chg="del">
          <ac:chgData name="FABIO ANDRES LLANO CASTAÑO" userId="S::fallano@findeter.gov.co::d7f3d237-ebd8-4abe-98dc-bf55ea8ee2e1" providerId="AD" clId="Web-{38EAB21A-6976-ACF1-836A-1F021B88BEBD}" dt="2023-04-12T00:16:18.916" v="418"/>
          <ac:picMkLst>
            <pc:docMk/>
            <pc:sldMk cId="4013541404" sldId="685"/>
            <ac:picMk id="3" creationId="{80E579CF-F6DA-2013-ACA1-B82D2335CCC1}"/>
          </ac:picMkLst>
        </pc:picChg>
        <pc:picChg chg="add del mod">
          <ac:chgData name="FABIO ANDRES LLANO CASTAÑO" userId="S::fallano@findeter.gov.co::d7f3d237-ebd8-4abe-98dc-bf55ea8ee2e1" providerId="AD" clId="Web-{38EAB21A-6976-ACF1-836A-1F021B88BEBD}" dt="2023-04-12T00:21:06.454" v="455"/>
          <ac:picMkLst>
            <pc:docMk/>
            <pc:sldMk cId="4013541404" sldId="685"/>
            <ac:picMk id="4" creationId="{05511431-5577-D453-B73D-D0988400DA34}"/>
          </ac:picMkLst>
        </pc:picChg>
        <pc:picChg chg="del">
          <ac:chgData name="FABIO ANDRES LLANO CASTAÑO" userId="S::fallano@findeter.gov.co::d7f3d237-ebd8-4abe-98dc-bf55ea8ee2e1" providerId="AD" clId="Web-{38EAB21A-6976-ACF1-836A-1F021B88BEBD}" dt="2023-04-12T00:16:18.916" v="417"/>
          <ac:picMkLst>
            <pc:docMk/>
            <pc:sldMk cId="4013541404" sldId="685"/>
            <ac:picMk id="5" creationId="{860EDAA7-DF00-E12F-222C-7645FAC064DA}"/>
          </ac:picMkLst>
        </pc:picChg>
        <pc:picChg chg="del">
          <ac:chgData name="FABIO ANDRES LLANO CASTAÑO" userId="S::fallano@findeter.gov.co::d7f3d237-ebd8-4abe-98dc-bf55ea8ee2e1" providerId="AD" clId="Web-{38EAB21A-6976-ACF1-836A-1F021B88BEBD}" dt="2023-04-12T00:16:18.916" v="416"/>
          <ac:picMkLst>
            <pc:docMk/>
            <pc:sldMk cId="4013541404" sldId="685"/>
            <ac:picMk id="6" creationId="{7F3683C9-DBB7-AA4A-174A-ED4D9549298E}"/>
          </ac:picMkLst>
        </pc:picChg>
        <pc:picChg chg="del">
          <ac:chgData name="FABIO ANDRES LLANO CASTAÑO" userId="S::fallano@findeter.gov.co::d7f3d237-ebd8-4abe-98dc-bf55ea8ee2e1" providerId="AD" clId="Web-{38EAB21A-6976-ACF1-836A-1F021B88BEBD}" dt="2023-04-12T00:16:18.900" v="415"/>
          <ac:picMkLst>
            <pc:docMk/>
            <pc:sldMk cId="4013541404" sldId="685"/>
            <ac:picMk id="7" creationId="{883D6E7A-01FD-A485-C2B5-177A7008074F}"/>
          </ac:picMkLst>
        </pc:picChg>
        <pc:picChg chg="del">
          <ac:chgData name="FABIO ANDRES LLANO CASTAÑO" userId="S::fallano@findeter.gov.co::d7f3d237-ebd8-4abe-98dc-bf55ea8ee2e1" providerId="AD" clId="Web-{38EAB21A-6976-ACF1-836A-1F021B88BEBD}" dt="2023-04-12T00:16:18.900" v="414"/>
          <ac:picMkLst>
            <pc:docMk/>
            <pc:sldMk cId="4013541404" sldId="685"/>
            <ac:picMk id="9" creationId="{445DC7BB-59F9-A384-7A66-31CC77AF6E43}"/>
          </ac:picMkLst>
        </pc:picChg>
        <pc:picChg chg="del">
          <ac:chgData name="FABIO ANDRES LLANO CASTAÑO" userId="S::fallano@findeter.gov.co::d7f3d237-ebd8-4abe-98dc-bf55ea8ee2e1" providerId="AD" clId="Web-{38EAB21A-6976-ACF1-836A-1F021B88BEBD}" dt="2023-04-12T00:16:18.900" v="413"/>
          <ac:picMkLst>
            <pc:docMk/>
            <pc:sldMk cId="4013541404" sldId="685"/>
            <ac:picMk id="10" creationId="{778357AE-FA87-4599-BA7F-92A330B853B3}"/>
          </ac:picMkLst>
        </pc:picChg>
        <pc:picChg chg="add mod">
          <ac:chgData name="FABIO ANDRES LLANO CASTAÑO" userId="S::fallano@findeter.gov.co::d7f3d237-ebd8-4abe-98dc-bf55ea8ee2e1" providerId="AD" clId="Web-{38EAB21A-6976-ACF1-836A-1F021B88BEBD}" dt="2023-04-12T00:20:30.265" v="450" actId="1076"/>
          <ac:picMkLst>
            <pc:docMk/>
            <pc:sldMk cId="4013541404" sldId="685"/>
            <ac:picMk id="11" creationId="{94FB8863-6DE6-985C-9FD5-B7C217942F13}"/>
          </ac:picMkLst>
        </pc:picChg>
        <pc:picChg chg="add mod">
          <ac:chgData name="FABIO ANDRES LLANO CASTAÑO" userId="S::fallano@findeter.gov.co::d7f3d237-ebd8-4abe-98dc-bf55ea8ee2e1" providerId="AD" clId="Web-{38EAB21A-6976-ACF1-836A-1F021B88BEBD}" dt="2023-04-12T00:20:27.390" v="449" actId="1076"/>
          <ac:picMkLst>
            <pc:docMk/>
            <pc:sldMk cId="4013541404" sldId="685"/>
            <ac:picMk id="12" creationId="{4A33CA7A-6E4B-4A79-4CB6-C2B180EDA18E}"/>
          </ac:picMkLst>
        </pc:picChg>
        <pc:picChg chg="add mod">
          <ac:chgData name="FABIO ANDRES LLANO CASTAÑO" userId="S::fallano@findeter.gov.co::d7f3d237-ebd8-4abe-98dc-bf55ea8ee2e1" providerId="AD" clId="Web-{38EAB21A-6976-ACF1-836A-1F021B88BEBD}" dt="2023-04-12T00:20:51.188" v="454" actId="14100"/>
          <ac:picMkLst>
            <pc:docMk/>
            <pc:sldMk cId="4013541404" sldId="685"/>
            <ac:picMk id="15" creationId="{EFF5F2D7-785A-4AAC-6EF5-A7ED8F54B3D9}"/>
          </ac:picMkLst>
        </pc:picChg>
        <pc:picChg chg="add mod">
          <ac:chgData name="FABIO ANDRES LLANO CASTAÑO" userId="S::fallano@findeter.gov.co::d7f3d237-ebd8-4abe-98dc-bf55ea8ee2e1" providerId="AD" clId="Web-{38EAB21A-6976-ACF1-836A-1F021B88BEBD}" dt="2023-04-12T00:21:13.923" v="457" actId="1076"/>
          <ac:picMkLst>
            <pc:docMk/>
            <pc:sldMk cId="4013541404" sldId="685"/>
            <ac:picMk id="16" creationId="{05F10828-C884-3EDB-963F-CB95823A59A0}"/>
          </ac:picMkLst>
        </pc:picChg>
        <pc:picChg chg="del">
          <ac:chgData name="FABIO ANDRES LLANO CASTAÑO" userId="S::fallano@findeter.gov.co::d7f3d237-ebd8-4abe-98dc-bf55ea8ee2e1" providerId="AD" clId="Web-{38EAB21A-6976-ACF1-836A-1F021B88BEBD}" dt="2023-04-12T00:16:18.900" v="412"/>
          <ac:picMkLst>
            <pc:docMk/>
            <pc:sldMk cId="4013541404" sldId="685"/>
            <ac:picMk id="18" creationId="{F3300349-6D32-9DA3-FBE2-B3E61358425A}"/>
          </ac:picMkLst>
        </pc:picChg>
        <pc:picChg chg="del">
          <ac:chgData name="FABIO ANDRES LLANO CASTAÑO" userId="S::fallano@findeter.gov.co::d7f3d237-ebd8-4abe-98dc-bf55ea8ee2e1" providerId="AD" clId="Web-{38EAB21A-6976-ACF1-836A-1F021B88BEBD}" dt="2023-04-12T00:16:18.900" v="411"/>
          <ac:picMkLst>
            <pc:docMk/>
            <pc:sldMk cId="4013541404" sldId="685"/>
            <ac:picMk id="19" creationId="{85FF08F8-1D2F-1690-97B4-90E23A0C078A}"/>
          </ac:picMkLst>
        </pc:picChg>
      </pc:sldChg>
      <pc:sldChg chg="addSp delSp modSp">
        <pc:chgData name="FABIO ANDRES LLANO CASTAÑO" userId="S::fallano@findeter.gov.co::d7f3d237-ebd8-4abe-98dc-bf55ea8ee2e1" providerId="AD" clId="Web-{38EAB21A-6976-ACF1-836A-1F021B88BEBD}" dt="2023-04-12T03:27:16.615" v="813" actId="1076"/>
        <pc:sldMkLst>
          <pc:docMk/>
          <pc:sldMk cId="311420362" sldId="687"/>
        </pc:sldMkLst>
        <pc:spChg chg="mod">
          <ac:chgData name="FABIO ANDRES LLANO CASTAÑO" userId="S::fallano@findeter.gov.co::d7f3d237-ebd8-4abe-98dc-bf55ea8ee2e1" providerId="AD" clId="Web-{38EAB21A-6976-ACF1-836A-1F021B88BEBD}" dt="2023-04-12T03:27:16.615" v="813" actId="1076"/>
          <ac:spMkLst>
            <pc:docMk/>
            <pc:sldMk cId="311420362" sldId="687"/>
            <ac:spMk id="10" creationId="{9DC4716F-86A4-EF5E-D203-C9C966A4C94D}"/>
          </ac:spMkLst>
        </pc:spChg>
        <pc:picChg chg="add del mod">
          <ac:chgData name="FABIO ANDRES LLANO CASTAÑO" userId="S::fallano@findeter.gov.co::d7f3d237-ebd8-4abe-98dc-bf55ea8ee2e1" providerId="AD" clId="Web-{38EAB21A-6976-ACF1-836A-1F021B88BEBD}" dt="2023-04-12T00:32:53.251" v="707"/>
          <ac:picMkLst>
            <pc:docMk/>
            <pc:sldMk cId="311420362" sldId="687"/>
            <ac:picMk id="2" creationId="{A8C04D66-21F5-E9AD-AA96-96E248FF3BC9}"/>
          </ac:picMkLst>
        </pc:picChg>
        <pc:picChg chg="add del mod">
          <ac:chgData name="FABIO ANDRES LLANO CASTAÑO" userId="S::fallano@findeter.gov.co::d7f3d237-ebd8-4abe-98dc-bf55ea8ee2e1" providerId="AD" clId="Web-{38EAB21A-6976-ACF1-836A-1F021B88BEBD}" dt="2023-04-12T00:23:01.409" v="473"/>
          <ac:picMkLst>
            <pc:docMk/>
            <pc:sldMk cId="311420362" sldId="687"/>
            <ac:picMk id="3" creationId="{1A5645B2-09B8-869C-3CC5-1AA1DAAC8C5A}"/>
          </ac:picMkLst>
        </pc:picChg>
        <pc:picChg chg="add del mod">
          <ac:chgData name="FABIO ANDRES LLANO CASTAÑO" userId="S::fallano@findeter.gov.co::d7f3d237-ebd8-4abe-98dc-bf55ea8ee2e1" providerId="AD" clId="Web-{38EAB21A-6976-ACF1-836A-1F021B88BEBD}" dt="2023-04-12T00:32:54.360" v="708"/>
          <ac:picMkLst>
            <pc:docMk/>
            <pc:sldMk cId="311420362" sldId="687"/>
            <ac:picMk id="4" creationId="{CFD3DAC9-E498-5EE6-C6B4-F329A92A2ECB}"/>
          </ac:picMkLst>
        </pc:picChg>
        <pc:picChg chg="add del mod">
          <ac:chgData name="FABIO ANDRES LLANO CASTAÑO" userId="S::fallano@findeter.gov.co::d7f3d237-ebd8-4abe-98dc-bf55ea8ee2e1" providerId="AD" clId="Web-{38EAB21A-6976-ACF1-836A-1F021B88BEBD}" dt="2023-04-12T00:32:55.594" v="709"/>
          <ac:picMkLst>
            <pc:docMk/>
            <pc:sldMk cId="311420362" sldId="687"/>
            <ac:picMk id="5" creationId="{F9478468-6B09-D117-1A09-730CF5205CF4}"/>
          </ac:picMkLst>
        </pc:picChg>
        <pc:picChg chg="add del mod">
          <ac:chgData name="FABIO ANDRES LLANO CASTAÑO" userId="S::fallano@findeter.gov.co::d7f3d237-ebd8-4abe-98dc-bf55ea8ee2e1" providerId="AD" clId="Web-{38EAB21A-6976-ACF1-836A-1F021B88BEBD}" dt="2023-04-12T00:32:56.673" v="710"/>
          <ac:picMkLst>
            <pc:docMk/>
            <pc:sldMk cId="311420362" sldId="687"/>
            <ac:picMk id="6" creationId="{32633D81-9FAF-F548-5FBE-BCD6036048F2}"/>
          </ac:picMkLst>
        </pc:picChg>
        <pc:picChg chg="del">
          <ac:chgData name="FABIO ANDRES LLANO CASTAÑO" userId="S::fallano@findeter.gov.co::d7f3d237-ebd8-4abe-98dc-bf55ea8ee2e1" providerId="AD" clId="Web-{38EAB21A-6976-ACF1-836A-1F021B88BEBD}" dt="2023-04-12T00:21:17.798" v="458"/>
          <ac:picMkLst>
            <pc:docMk/>
            <pc:sldMk cId="311420362" sldId="687"/>
            <ac:picMk id="7" creationId="{C64E9AAF-2E50-CF8C-9F98-7ACF39E295A5}"/>
          </ac:picMkLst>
        </pc:picChg>
        <pc:picChg chg="del">
          <ac:chgData name="FABIO ANDRES LLANO CASTAÑO" userId="S::fallano@findeter.gov.co::d7f3d237-ebd8-4abe-98dc-bf55ea8ee2e1" providerId="AD" clId="Web-{38EAB21A-6976-ACF1-836A-1F021B88BEBD}" dt="2023-04-12T00:21:19.595" v="459"/>
          <ac:picMkLst>
            <pc:docMk/>
            <pc:sldMk cId="311420362" sldId="687"/>
            <ac:picMk id="12" creationId="{FEA87629-54E5-220E-A8BE-097CF18AADC0}"/>
          </ac:picMkLst>
        </pc:picChg>
        <pc:picChg chg="del">
          <ac:chgData name="FABIO ANDRES LLANO CASTAÑO" userId="S::fallano@findeter.gov.co::d7f3d237-ebd8-4abe-98dc-bf55ea8ee2e1" providerId="AD" clId="Web-{38EAB21A-6976-ACF1-836A-1F021B88BEBD}" dt="2023-04-12T00:21:20.923" v="460"/>
          <ac:picMkLst>
            <pc:docMk/>
            <pc:sldMk cId="311420362" sldId="687"/>
            <ac:picMk id="13" creationId="{32764851-C2BD-9AE3-BDBD-85E0D2A32FE5}"/>
          </ac:picMkLst>
        </pc:picChg>
        <pc:picChg chg="del">
          <ac:chgData name="FABIO ANDRES LLANO CASTAÑO" userId="S::fallano@findeter.gov.co::d7f3d237-ebd8-4abe-98dc-bf55ea8ee2e1" providerId="AD" clId="Web-{38EAB21A-6976-ACF1-836A-1F021B88BEBD}" dt="2023-04-12T00:21:22.173" v="461"/>
          <ac:picMkLst>
            <pc:docMk/>
            <pc:sldMk cId="311420362" sldId="687"/>
            <ac:picMk id="14" creationId="{95C4FEB9-B9BF-D16F-6954-FE62FFD0DA7F}"/>
          </ac:picMkLst>
        </pc:picChg>
        <pc:picChg chg="add del mod">
          <ac:chgData name="FABIO ANDRES LLANO CASTAÑO" userId="S::fallano@findeter.gov.co::d7f3d237-ebd8-4abe-98dc-bf55ea8ee2e1" providerId="AD" clId="Web-{38EAB21A-6976-ACF1-836A-1F021B88BEBD}" dt="2023-04-12T00:32:57.766" v="711"/>
          <ac:picMkLst>
            <pc:docMk/>
            <pc:sldMk cId="311420362" sldId="687"/>
            <ac:picMk id="15" creationId="{893B5D33-87DC-2C09-0189-E4D2AE255EB4}"/>
          </ac:picMkLst>
        </pc:picChg>
        <pc:picChg chg="add mod">
          <ac:chgData name="FABIO ANDRES LLANO CASTAÑO" userId="S::fallano@findeter.gov.co::d7f3d237-ebd8-4abe-98dc-bf55ea8ee2e1" providerId="AD" clId="Web-{38EAB21A-6976-ACF1-836A-1F021B88BEBD}" dt="2023-04-12T00:34:53.878" v="723" actId="1076"/>
          <ac:picMkLst>
            <pc:docMk/>
            <pc:sldMk cId="311420362" sldId="687"/>
            <ac:picMk id="16" creationId="{4FF74B44-61D3-97A4-F567-F8E6BC1517C1}"/>
          </ac:picMkLst>
        </pc:picChg>
        <pc:picChg chg="add mod">
          <ac:chgData name="FABIO ANDRES LLANO CASTAÑO" userId="S::fallano@findeter.gov.co::d7f3d237-ebd8-4abe-98dc-bf55ea8ee2e1" providerId="AD" clId="Web-{38EAB21A-6976-ACF1-836A-1F021B88BEBD}" dt="2023-04-12T00:34:53.878" v="724" actId="1076"/>
          <ac:picMkLst>
            <pc:docMk/>
            <pc:sldMk cId="311420362" sldId="687"/>
            <ac:picMk id="17" creationId="{E8C6C21C-66A2-BCDA-FA4A-6B96625AAF4C}"/>
          </ac:picMkLst>
        </pc:picChg>
        <pc:picChg chg="add mod">
          <ac:chgData name="FABIO ANDRES LLANO CASTAÑO" userId="S::fallano@findeter.gov.co::d7f3d237-ebd8-4abe-98dc-bf55ea8ee2e1" providerId="AD" clId="Web-{38EAB21A-6976-ACF1-836A-1F021B88BEBD}" dt="2023-04-12T00:34:53.894" v="725" actId="1076"/>
          <ac:picMkLst>
            <pc:docMk/>
            <pc:sldMk cId="311420362" sldId="687"/>
            <ac:picMk id="18" creationId="{6A4D54C1-99C2-B7E8-5429-8B29460C97AB}"/>
          </ac:picMkLst>
        </pc:picChg>
        <pc:picChg chg="add mod">
          <ac:chgData name="FABIO ANDRES LLANO CASTAÑO" userId="S::fallano@findeter.gov.co::d7f3d237-ebd8-4abe-98dc-bf55ea8ee2e1" providerId="AD" clId="Web-{38EAB21A-6976-ACF1-836A-1F021B88BEBD}" dt="2023-04-12T00:34:53.894" v="726" actId="1076"/>
          <ac:picMkLst>
            <pc:docMk/>
            <pc:sldMk cId="311420362" sldId="687"/>
            <ac:picMk id="19" creationId="{D6AF00EB-EADC-AA85-07B8-E0DFD178F5E1}"/>
          </ac:picMkLst>
        </pc:picChg>
        <pc:picChg chg="add mod">
          <ac:chgData name="FABIO ANDRES LLANO CASTAÑO" userId="S::fallano@findeter.gov.co::d7f3d237-ebd8-4abe-98dc-bf55ea8ee2e1" providerId="AD" clId="Web-{38EAB21A-6976-ACF1-836A-1F021B88BEBD}" dt="2023-04-12T00:34:53.910" v="727" actId="1076"/>
          <ac:picMkLst>
            <pc:docMk/>
            <pc:sldMk cId="311420362" sldId="687"/>
            <ac:picMk id="20" creationId="{F44DCBDA-D895-3553-F52A-199905B33121}"/>
          </ac:picMkLst>
        </pc:picChg>
      </pc:sldChg>
      <pc:sldChg chg="addSp delSp modSp">
        <pc:chgData name="FABIO ANDRES LLANO CASTAÑO" userId="S::fallano@findeter.gov.co::d7f3d237-ebd8-4abe-98dc-bf55ea8ee2e1" providerId="AD" clId="Web-{38EAB21A-6976-ACF1-836A-1F021B88BEBD}" dt="2023-04-12T00:27:33.712" v="537" actId="1076"/>
        <pc:sldMkLst>
          <pc:docMk/>
          <pc:sldMk cId="1981782074" sldId="689"/>
        </pc:sldMkLst>
        <pc:picChg chg="add del mod">
          <ac:chgData name="FABIO ANDRES LLANO CASTAÑO" userId="S::fallano@findeter.gov.co::d7f3d237-ebd8-4abe-98dc-bf55ea8ee2e1" providerId="AD" clId="Web-{38EAB21A-6976-ACF1-836A-1F021B88BEBD}" dt="2023-04-12T00:27:12.415" v="530"/>
          <ac:picMkLst>
            <pc:docMk/>
            <pc:sldMk cId="1981782074" sldId="689"/>
            <ac:picMk id="2" creationId="{8105BB1A-AE8E-1A28-CDD1-9D114E95B0AC}"/>
          </ac:picMkLst>
        </pc:picChg>
        <pc:picChg chg="del">
          <ac:chgData name="FABIO ANDRES LLANO CASTAÑO" userId="S::fallano@findeter.gov.co::d7f3d237-ebd8-4abe-98dc-bf55ea8ee2e1" providerId="AD" clId="Web-{38EAB21A-6976-ACF1-836A-1F021B88BEBD}" dt="2023-04-12T00:23:26.363" v="482"/>
          <ac:picMkLst>
            <pc:docMk/>
            <pc:sldMk cId="1981782074" sldId="689"/>
            <ac:picMk id="3" creationId="{3BCCFBCF-17D2-E84E-753C-F3B8BE8361DC}"/>
          </ac:picMkLst>
        </pc:picChg>
        <pc:picChg chg="del">
          <ac:chgData name="FABIO ANDRES LLANO CASTAÑO" userId="S::fallano@findeter.gov.co::d7f3d237-ebd8-4abe-98dc-bf55ea8ee2e1" providerId="AD" clId="Web-{38EAB21A-6976-ACF1-836A-1F021B88BEBD}" dt="2023-04-12T00:23:27.535" v="483"/>
          <ac:picMkLst>
            <pc:docMk/>
            <pc:sldMk cId="1981782074" sldId="689"/>
            <ac:picMk id="4" creationId="{E7270960-F028-B898-A0EE-766850581461}"/>
          </ac:picMkLst>
        </pc:picChg>
        <pc:picChg chg="del">
          <ac:chgData name="FABIO ANDRES LLANO CASTAÑO" userId="S::fallano@findeter.gov.co::d7f3d237-ebd8-4abe-98dc-bf55ea8ee2e1" providerId="AD" clId="Web-{38EAB21A-6976-ACF1-836A-1F021B88BEBD}" dt="2023-04-12T00:23:29.004" v="484"/>
          <ac:picMkLst>
            <pc:docMk/>
            <pc:sldMk cId="1981782074" sldId="689"/>
            <ac:picMk id="7" creationId="{3A1E8E37-C287-D6B8-97B6-C3E4D9C14218}"/>
          </ac:picMkLst>
        </pc:picChg>
        <pc:picChg chg="add mod">
          <ac:chgData name="FABIO ANDRES LLANO CASTAÑO" userId="S::fallano@findeter.gov.co::d7f3d237-ebd8-4abe-98dc-bf55ea8ee2e1" providerId="AD" clId="Web-{38EAB21A-6976-ACF1-836A-1F021B88BEBD}" dt="2023-04-12T00:27:31.462" v="536" actId="1076"/>
          <ac:picMkLst>
            <pc:docMk/>
            <pc:sldMk cId="1981782074" sldId="689"/>
            <ac:picMk id="8" creationId="{46D4B65D-4FC2-741E-8D9A-9F81ED05BB93}"/>
          </ac:picMkLst>
        </pc:picChg>
        <pc:picChg chg="add mod">
          <ac:chgData name="FABIO ANDRES LLANO CASTAÑO" userId="S::fallano@findeter.gov.co::d7f3d237-ebd8-4abe-98dc-bf55ea8ee2e1" providerId="AD" clId="Web-{38EAB21A-6976-ACF1-836A-1F021B88BEBD}" dt="2023-04-12T00:27:33.712" v="537" actId="1076"/>
          <ac:picMkLst>
            <pc:docMk/>
            <pc:sldMk cId="1981782074" sldId="689"/>
            <ac:picMk id="9" creationId="{1C512D40-11EE-8AC0-F655-CB64AD2B1B91}"/>
          </ac:picMkLst>
        </pc:picChg>
        <pc:picChg chg="del">
          <ac:chgData name="FABIO ANDRES LLANO CASTAÑO" userId="S::fallano@findeter.gov.co::d7f3d237-ebd8-4abe-98dc-bf55ea8ee2e1" providerId="AD" clId="Web-{38EAB21A-6976-ACF1-836A-1F021B88BEBD}" dt="2023-04-12T00:23:30.113" v="485"/>
          <ac:picMkLst>
            <pc:docMk/>
            <pc:sldMk cId="1981782074" sldId="689"/>
            <ac:picMk id="11" creationId="{983DC88C-4CB3-5BD6-D29F-E90506DE4751}"/>
          </ac:picMkLst>
        </pc:picChg>
        <pc:picChg chg="del">
          <ac:chgData name="FABIO ANDRES LLANO CASTAÑO" userId="S::fallano@findeter.gov.co::d7f3d237-ebd8-4abe-98dc-bf55ea8ee2e1" providerId="AD" clId="Web-{38EAB21A-6976-ACF1-836A-1F021B88BEBD}" dt="2023-04-12T00:23:25.269" v="481"/>
          <ac:picMkLst>
            <pc:docMk/>
            <pc:sldMk cId="1981782074" sldId="689"/>
            <ac:picMk id="12" creationId="{6B8169C8-6744-0278-A6AC-5BDA051DB99B}"/>
          </ac:picMkLst>
        </pc:picChg>
      </pc:sldChg>
      <pc:sldChg chg="addSp delSp modSp ord">
        <pc:chgData name="FABIO ANDRES LLANO CASTAÑO" userId="S::fallano@findeter.gov.co::d7f3d237-ebd8-4abe-98dc-bf55ea8ee2e1" providerId="AD" clId="Web-{38EAB21A-6976-ACF1-836A-1F021B88BEBD}" dt="2023-04-12T03:48:48.396" v="930" actId="20577"/>
        <pc:sldMkLst>
          <pc:docMk/>
          <pc:sldMk cId="2284887392" sldId="690"/>
        </pc:sldMkLst>
        <pc:spChg chg="add mod">
          <ac:chgData name="FABIO ANDRES LLANO CASTAÑO" userId="S::fallano@findeter.gov.co::d7f3d237-ebd8-4abe-98dc-bf55ea8ee2e1" providerId="AD" clId="Web-{38EAB21A-6976-ACF1-836A-1F021B88BEBD}" dt="2023-04-12T03:48:48.396" v="930" actId="20577"/>
          <ac:spMkLst>
            <pc:docMk/>
            <pc:sldMk cId="2284887392" sldId="690"/>
            <ac:spMk id="2" creationId="{61055165-1C44-64E4-FCDE-8318427FD08B}"/>
          </ac:spMkLst>
        </pc:spChg>
        <pc:spChg chg="mod">
          <ac:chgData name="FABIO ANDRES LLANO CASTAÑO" userId="S::fallano@findeter.gov.co::d7f3d237-ebd8-4abe-98dc-bf55ea8ee2e1" providerId="AD" clId="Web-{38EAB21A-6976-ACF1-836A-1F021B88BEBD}" dt="2023-04-12T03:27:33.772" v="815" actId="1076"/>
          <ac:spMkLst>
            <pc:docMk/>
            <pc:sldMk cId="2284887392" sldId="690"/>
            <ac:spMk id="6" creationId="{2AFC55C8-079D-4B7B-B886-6D6772288915}"/>
          </ac:spMkLst>
        </pc:spChg>
        <pc:spChg chg="mod">
          <ac:chgData name="FABIO ANDRES LLANO CASTAÑO" userId="S::fallano@findeter.gov.co::d7f3d237-ebd8-4abe-98dc-bf55ea8ee2e1" providerId="AD" clId="Web-{38EAB21A-6976-ACF1-836A-1F021B88BEBD}" dt="2023-04-12T03:27:30.850" v="814" actId="14100"/>
          <ac:spMkLst>
            <pc:docMk/>
            <pc:sldMk cId="2284887392" sldId="690"/>
            <ac:spMk id="10" creationId="{96917F42-3D48-5DAD-11EC-3FE9CBE12CDE}"/>
          </ac:spMkLst>
        </pc:spChg>
        <pc:picChg chg="del">
          <ac:chgData name="FABIO ANDRES LLANO CASTAÑO" userId="S::fallano@findeter.gov.co::d7f3d237-ebd8-4abe-98dc-bf55ea8ee2e1" providerId="AD" clId="Web-{38EAB21A-6976-ACF1-836A-1F021B88BEBD}" dt="2023-04-12T00:23:32.441" v="486"/>
          <ac:picMkLst>
            <pc:docMk/>
            <pc:sldMk cId="2284887392" sldId="690"/>
            <ac:picMk id="2" creationId="{1CAD63B7-F5AF-56F3-EE1F-8AAC3274562E}"/>
          </ac:picMkLst>
        </pc:picChg>
        <pc:picChg chg="del">
          <ac:chgData name="FABIO ANDRES LLANO CASTAÑO" userId="S::fallano@findeter.gov.co::d7f3d237-ebd8-4abe-98dc-bf55ea8ee2e1" providerId="AD" clId="Web-{38EAB21A-6976-ACF1-836A-1F021B88BEBD}" dt="2023-04-12T00:23:34.879" v="488"/>
          <ac:picMkLst>
            <pc:docMk/>
            <pc:sldMk cId="2284887392" sldId="690"/>
            <ac:picMk id="3" creationId="{8D76FF93-1075-DBAA-BDD5-1900E07FADA2}"/>
          </ac:picMkLst>
        </pc:picChg>
        <pc:picChg chg="del">
          <ac:chgData name="FABIO ANDRES LLANO CASTAÑO" userId="S::fallano@findeter.gov.co::d7f3d237-ebd8-4abe-98dc-bf55ea8ee2e1" providerId="AD" clId="Web-{38EAB21A-6976-ACF1-836A-1F021B88BEBD}" dt="2023-04-12T00:23:37.457" v="490"/>
          <ac:picMkLst>
            <pc:docMk/>
            <pc:sldMk cId="2284887392" sldId="690"/>
            <ac:picMk id="4" creationId="{07C23145-F9A2-A722-DE39-87A608233DD1}"/>
          </ac:picMkLst>
        </pc:picChg>
        <pc:picChg chg="add mod">
          <ac:chgData name="FABIO ANDRES LLANO CASTAÑO" userId="S::fallano@findeter.gov.co::d7f3d237-ebd8-4abe-98dc-bf55ea8ee2e1" providerId="AD" clId="Web-{38EAB21A-6976-ACF1-836A-1F021B88BEBD}" dt="2023-04-12T00:25:58.445" v="514" actId="1076"/>
          <ac:picMkLst>
            <pc:docMk/>
            <pc:sldMk cId="2284887392" sldId="690"/>
            <ac:picMk id="7" creationId="{ACD0CA43-581F-5F92-0BCE-0666FC2943B6}"/>
          </ac:picMkLst>
        </pc:picChg>
        <pc:picChg chg="add mod">
          <ac:chgData name="FABIO ANDRES LLANO CASTAÑO" userId="S::fallano@findeter.gov.co::d7f3d237-ebd8-4abe-98dc-bf55ea8ee2e1" providerId="AD" clId="Web-{38EAB21A-6976-ACF1-836A-1F021B88BEBD}" dt="2023-04-12T00:25:58.445" v="515" actId="1076"/>
          <ac:picMkLst>
            <pc:docMk/>
            <pc:sldMk cId="2284887392" sldId="690"/>
            <ac:picMk id="8" creationId="{CABF6A2B-617D-87D2-1B81-A0ADA860DBAE}"/>
          </ac:picMkLst>
        </pc:picChg>
        <pc:picChg chg="del">
          <ac:chgData name="FABIO ANDRES LLANO CASTAÑO" userId="S::fallano@findeter.gov.co::d7f3d237-ebd8-4abe-98dc-bf55ea8ee2e1" providerId="AD" clId="Web-{38EAB21A-6976-ACF1-836A-1F021B88BEBD}" dt="2023-04-12T00:23:38.738" v="491"/>
          <ac:picMkLst>
            <pc:docMk/>
            <pc:sldMk cId="2284887392" sldId="690"/>
            <ac:picMk id="9" creationId="{36B1C988-5145-F546-5BE0-B8297375DE15}"/>
          </ac:picMkLst>
        </pc:picChg>
        <pc:picChg chg="add del mod">
          <ac:chgData name="FABIO ANDRES LLANO CASTAÑO" userId="S::fallano@findeter.gov.co::d7f3d237-ebd8-4abe-98dc-bf55ea8ee2e1" providerId="AD" clId="Web-{38EAB21A-6976-ACF1-836A-1F021B88BEBD}" dt="2023-04-12T00:27:17.571" v="531"/>
          <ac:picMkLst>
            <pc:docMk/>
            <pc:sldMk cId="2284887392" sldId="690"/>
            <ac:picMk id="11" creationId="{376E3BD1-0B16-7683-53DB-9393720E5BBD}"/>
          </ac:picMkLst>
        </pc:picChg>
        <pc:picChg chg="del">
          <ac:chgData name="FABIO ANDRES LLANO CASTAÑO" userId="S::fallano@findeter.gov.co::d7f3d237-ebd8-4abe-98dc-bf55ea8ee2e1" providerId="AD" clId="Web-{38EAB21A-6976-ACF1-836A-1F021B88BEBD}" dt="2023-04-12T00:23:33.598" v="487"/>
          <ac:picMkLst>
            <pc:docMk/>
            <pc:sldMk cId="2284887392" sldId="690"/>
            <ac:picMk id="12" creationId="{2FAEE873-A084-7B6A-0654-C83B193C4E7C}"/>
          </ac:picMkLst>
        </pc:picChg>
        <pc:picChg chg="add mod">
          <ac:chgData name="FABIO ANDRES LLANO CASTAÑO" userId="S::fallano@findeter.gov.co::d7f3d237-ebd8-4abe-98dc-bf55ea8ee2e1" providerId="AD" clId="Web-{38EAB21A-6976-ACF1-836A-1F021B88BEBD}" dt="2023-04-12T00:25:58.460" v="517" actId="1076"/>
          <ac:picMkLst>
            <pc:docMk/>
            <pc:sldMk cId="2284887392" sldId="690"/>
            <ac:picMk id="13" creationId="{8F7AC6B0-5FE6-DBE8-0FD2-BD9D41646C85}"/>
          </ac:picMkLst>
        </pc:picChg>
        <pc:picChg chg="add mod">
          <ac:chgData name="FABIO ANDRES LLANO CASTAÑO" userId="S::fallano@findeter.gov.co::d7f3d237-ebd8-4abe-98dc-bf55ea8ee2e1" providerId="AD" clId="Web-{38EAB21A-6976-ACF1-836A-1F021B88BEBD}" dt="2023-04-12T00:26:00.695" v="518" actId="1076"/>
          <ac:picMkLst>
            <pc:docMk/>
            <pc:sldMk cId="2284887392" sldId="690"/>
            <ac:picMk id="15" creationId="{DE044DDE-590B-968E-DAAD-F3E5FCF14664}"/>
          </ac:picMkLst>
        </pc:picChg>
        <pc:picChg chg="del">
          <ac:chgData name="FABIO ANDRES LLANO CASTAÑO" userId="S::fallano@findeter.gov.co::d7f3d237-ebd8-4abe-98dc-bf55ea8ee2e1" providerId="AD" clId="Web-{38EAB21A-6976-ACF1-836A-1F021B88BEBD}" dt="2023-04-12T00:23:39.973" v="492"/>
          <ac:picMkLst>
            <pc:docMk/>
            <pc:sldMk cId="2284887392" sldId="690"/>
            <ac:picMk id="17" creationId="{E7216952-56B5-645B-84B2-B29BB6F5CFB7}"/>
          </ac:picMkLst>
        </pc:picChg>
        <pc:picChg chg="del">
          <ac:chgData name="FABIO ANDRES LLANO CASTAÑO" userId="S::fallano@findeter.gov.co::d7f3d237-ebd8-4abe-98dc-bf55ea8ee2e1" providerId="AD" clId="Web-{38EAB21A-6976-ACF1-836A-1F021B88BEBD}" dt="2023-04-12T00:23:36.082" v="489"/>
          <ac:picMkLst>
            <pc:docMk/>
            <pc:sldMk cId="2284887392" sldId="690"/>
            <ac:picMk id="18" creationId="{3851AE7F-0DFB-A3EB-D52A-4D23D97384A0}"/>
          </ac:picMkLst>
        </pc:picChg>
        <pc:picChg chg="add mod">
          <ac:chgData name="FABIO ANDRES LLANO CASTAÑO" userId="S::fallano@findeter.gov.co::d7f3d237-ebd8-4abe-98dc-bf55ea8ee2e1" providerId="AD" clId="Web-{38EAB21A-6976-ACF1-836A-1F021B88BEBD}" dt="2023-04-12T00:27:24.650" v="533" actId="1076"/>
          <ac:picMkLst>
            <pc:docMk/>
            <pc:sldMk cId="2284887392" sldId="690"/>
            <ac:picMk id="19" creationId="{770DFEAB-988A-3745-8485-0DFCD6DB6462}"/>
          </ac:picMkLst>
        </pc:picChg>
      </pc:sldChg>
      <pc:sldChg chg="del">
        <pc:chgData name="FABIO ANDRES LLANO CASTAÑO" userId="S::fallano@findeter.gov.co::d7f3d237-ebd8-4abe-98dc-bf55ea8ee2e1" providerId="AD" clId="Web-{38EAB21A-6976-ACF1-836A-1F021B88BEBD}" dt="2023-04-12T00:16:05.869" v="410"/>
        <pc:sldMkLst>
          <pc:docMk/>
          <pc:sldMk cId="2802669316" sldId="697"/>
        </pc:sldMkLst>
      </pc:sldChg>
      <pc:sldChg chg="del">
        <pc:chgData name="FABIO ANDRES LLANO CASTAÑO" userId="S::fallano@findeter.gov.co::d7f3d237-ebd8-4abe-98dc-bf55ea8ee2e1" providerId="AD" clId="Web-{38EAB21A-6976-ACF1-836A-1F021B88BEBD}" dt="2023-04-12T00:32:47.157" v="706"/>
        <pc:sldMkLst>
          <pc:docMk/>
          <pc:sldMk cId="1045544864" sldId="698"/>
        </pc:sldMkLst>
      </pc:sldChg>
    </pc:docChg>
  </pc:docChgLst>
  <pc:docChgLst>
    <pc:chgData name="LEONARDO ALFONSO MARTINEZ OTERO" userId="S::lamartinez@findeter.gov.co::9592b740-a3f3-4551-a4da-9903b37bf04d" providerId="AD" clId="Web-{62DB8075-EDAD-219B-38E9-D687B41C76F0}"/>
    <pc:docChg chg="modSld sldOrd">
      <pc:chgData name="LEONARDO ALFONSO MARTINEZ OTERO" userId="S::lamartinez@findeter.gov.co::9592b740-a3f3-4551-a4da-9903b37bf04d" providerId="AD" clId="Web-{62DB8075-EDAD-219B-38E9-D687B41C76F0}" dt="2023-04-17T11:55:42.835" v="6"/>
      <pc:docMkLst>
        <pc:docMk/>
      </pc:docMkLst>
      <pc:sldChg chg="modSp">
        <pc:chgData name="LEONARDO ALFONSO MARTINEZ OTERO" userId="S::lamartinez@findeter.gov.co::9592b740-a3f3-4551-a4da-9903b37bf04d" providerId="AD" clId="Web-{62DB8075-EDAD-219B-38E9-D687B41C76F0}" dt="2023-04-17T11:55:21.538" v="4" actId="20577"/>
        <pc:sldMkLst>
          <pc:docMk/>
          <pc:sldMk cId="4160248565" sldId="258"/>
        </pc:sldMkLst>
        <pc:spChg chg="mod">
          <ac:chgData name="LEONARDO ALFONSO MARTINEZ OTERO" userId="S::lamartinez@findeter.gov.co::9592b740-a3f3-4551-a4da-9903b37bf04d" providerId="AD" clId="Web-{62DB8075-EDAD-219B-38E9-D687B41C76F0}" dt="2023-04-17T11:55:21.538" v="4" actId="20577"/>
          <ac:spMkLst>
            <pc:docMk/>
            <pc:sldMk cId="4160248565" sldId="258"/>
            <ac:spMk id="7" creationId="{8801B824-1C40-4361-8207-0EAD240262BA}"/>
          </ac:spMkLst>
        </pc:spChg>
      </pc:sldChg>
      <pc:sldChg chg="ord">
        <pc:chgData name="LEONARDO ALFONSO MARTINEZ OTERO" userId="S::lamartinez@findeter.gov.co::9592b740-a3f3-4551-a4da-9903b37bf04d" providerId="AD" clId="Web-{62DB8075-EDAD-219B-38E9-D687B41C76F0}" dt="2023-04-17T11:55:42.835" v="5"/>
        <pc:sldMkLst>
          <pc:docMk/>
          <pc:sldMk cId="2256417948" sldId="583"/>
        </pc:sldMkLst>
      </pc:sldChg>
      <pc:sldChg chg="ord">
        <pc:chgData name="LEONARDO ALFONSO MARTINEZ OTERO" userId="S::lamartinez@findeter.gov.co::9592b740-a3f3-4551-a4da-9903b37bf04d" providerId="AD" clId="Web-{62DB8075-EDAD-219B-38E9-D687B41C76F0}" dt="2023-04-17T11:55:42.835" v="6"/>
        <pc:sldMkLst>
          <pc:docMk/>
          <pc:sldMk cId="108402656" sldId="584"/>
        </pc:sldMkLst>
      </pc:sldChg>
    </pc:docChg>
  </pc:docChgLst>
  <pc:docChgLst>
    <pc:chgData name="YERSON ARIAS RIVERA" userId="53f716da-bdfb-4156-86cd-f5d50ede033a" providerId="ADAL" clId="{2F5769CA-40BA-4117-AB8C-6383B906AC93}"/>
    <pc:docChg chg="addSld delSld modSld delMainMaster modSection">
      <pc:chgData name="YERSON ARIAS RIVERA" userId="53f716da-bdfb-4156-86cd-f5d50ede033a" providerId="ADAL" clId="{2F5769CA-40BA-4117-AB8C-6383B906AC93}" dt="2023-04-12T01:14:48.107" v="20"/>
      <pc:docMkLst>
        <pc:docMk/>
      </pc:docMkLst>
      <pc:sldChg chg="modSp mod">
        <pc:chgData name="YERSON ARIAS RIVERA" userId="53f716da-bdfb-4156-86cd-f5d50ede033a" providerId="ADAL" clId="{2F5769CA-40BA-4117-AB8C-6383B906AC93}" dt="2023-04-12T00:51:20.391" v="18" actId="14100"/>
        <pc:sldMkLst>
          <pc:docMk/>
          <pc:sldMk cId="3280053705" sldId="359"/>
        </pc:sldMkLst>
        <pc:spChg chg="mod">
          <ac:chgData name="YERSON ARIAS RIVERA" userId="53f716da-bdfb-4156-86cd-f5d50ede033a" providerId="ADAL" clId="{2F5769CA-40BA-4117-AB8C-6383B906AC93}" dt="2023-04-12T00:51:20.391" v="18" actId="14100"/>
          <ac:spMkLst>
            <pc:docMk/>
            <pc:sldMk cId="3280053705" sldId="359"/>
            <ac:spMk id="5" creationId="{5CBB1A53-EB72-4CE6-BA32-41088A885838}"/>
          </ac:spMkLst>
        </pc:spChg>
      </pc:sldChg>
      <pc:sldChg chg="add">
        <pc:chgData name="YERSON ARIAS RIVERA" userId="53f716da-bdfb-4156-86cd-f5d50ede033a" providerId="ADAL" clId="{2F5769CA-40BA-4117-AB8C-6383B906AC93}" dt="2023-04-12T01:14:48.107" v="20"/>
        <pc:sldMkLst>
          <pc:docMk/>
          <pc:sldMk cId="980656737" sldId="668"/>
        </pc:sldMkLst>
      </pc:sldChg>
      <pc:sldChg chg="add">
        <pc:chgData name="YERSON ARIAS RIVERA" userId="53f716da-bdfb-4156-86cd-f5d50ede033a" providerId="ADAL" clId="{2F5769CA-40BA-4117-AB8C-6383B906AC93}" dt="2023-04-12T01:14:48.107" v="20"/>
        <pc:sldMkLst>
          <pc:docMk/>
          <pc:sldMk cId="3882439800" sldId="669"/>
        </pc:sldMkLst>
      </pc:sldChg>
      <pc:sldChg chg="add">
        <pc:chgData name="YERSON ARIAS RIVERA" userId="53f716da-bdfb-4156-86cd-f5d50ede033a" providerId="ADAL" clId="{2F5769CA-40BA-4117-AB8C-6383B906AC93}" dt="2023-04-12T01:14:48.107" v="20"/>
        <pc:sldMkLst>
          <pc:docMk/>
          <pc:sldMk cId="2214551783" sldId="674"/>
        </pc:sldMkLst>
      </pc:sldChg>
      <pc:sldChg chg="add">
        <pc:chgData name="YERSON ARIAS RIVERA" userId="53f716da-bdfb-4156-86cd-f5d50ede033a" providerId="ADAL" clId="{2F5769CA-40BA-4117-AB8C-6383B906AC93}" dt="2023-04-12T01:14:48.107" v="20"/>
        <pc:sldMkLst>
          <pc:docMk/>
          <pc:sldMk cId="2351189998" sldId="675"/>
        </pc:sldMkLst>
      </pc:sldChg>
      <pc:sldChg chg="add">
        <pc:chgData name="YERSON ARIAS RIVERA" userId="53f716da-bdfb-4156-86cd-f5d50ede033a" providerId="ADAL" clId="{2F5769CA-40BA-4117-AB8C-6383B906AC93}" dt="2023-04-12T01:14:48.107" v="20"/>
        <pc:sldMkLst>
          <pc:docMk/>
          <pc:sldMk cId="310289711" sldId="676"/>
        </pc:sldMkLst>
      </pc:sldChg>
      <pc:sldChg chg="add">
        <pc:chgData name="YERSON ARIAS RIVERA" userId="53f716da-bdfb-4156-86cd-f5d50ede033a" providerId="ADAL" clId="{2F5769CA-40BA-4117-AB8C-6383B906AC93}" dt="2023-04-12T01:14:48.107" v="20"/>
        <pc:sldMkLst>
          <pc:docMk/>
          <pc:sldMk cId="3099941358" sldId="678"/>
        </pc:sldMkLst>
      </pc:sldChg>
      <pc:sldChg chg="add">
        <pc:chgData name="YERSON ARIAS RIVERA" userId="53f716da-bdfb-4156-86cd-f5d50ede033a" providerId="ADAL" clId="{2F5769CA-40BA-4117-AB8C-6383B906AC93}" dt="2023-04-12T01:14:48.107" v="20"/>
        <pc:sldMkLst>
          <pc:docMk/>
          <pc:sldMk cId="1481855568" sldId="679"/>
        </pc:sldMkLst>
      </pc:sldChg>
      <pc:sldChg chg="add">
        <pc:chgData name="YERSON ARIAS RIVERA" userId="53f716da-bdfb-4156-86cd-f5d50ede033a" providerId="ADAL" clId="{2F5769CA-40BA-4117-AB8C-6383B906AC93}" dt="2023-04-12T01:14:48.107" v="20"/>
        <pc:sldMkLst>
          <pc:docMk/>
          <pc:sldMk cId="2548473189" sldId="681"/>
        </pc:sldMkLst>
      </pc:sldChg>
      <pc:sldChg chg="add">
        <pc:chgData name="YERSON ARIAS RIVERA" userId="53f716da-bdfb-4156-86cd-f5d50ede033a" providerId="ADAL" clId="{2F5769CA-40BA-4117-AB8C-6383B906AC93}" dt="2023-04-12T01:14:48.107" v="20"/>
        <pc:sldMkLst>
          <pc:docMk/>
          <pc:sldMk cId="129856444" sldId="684"/>
        </pc:sldMkLst>
      </pc:sldChg>
      <pc:sldChg chg="add">
        <pc:chgData name="YERSON ARIAS RIVERA" userId="53f716da-bdfb-4156-86cd-f5d50ede033a" providerId="ADAL" clId="{2F5769CA-40BA-4117-AB8C-6383B906AC93}" dt="2023-04-12T01:14:48.107" v="20"/>
        <pc:sldMkLst>
          <pc:docMk/>
          <pc:sldMk cId="2340759636" sldId="693"/>
        </pc:sldMkLst>
      </pc:sldChg>
      <pc:sldChg chg="add">
        <pc:chgData name="YERSON ARIAS RIVERA" userId="53f716da-bdfb-4156-86cd-f5d50ede033a" providerId="ADAL" clId="{2F5769CA-40BA-4117-AB8C-6383B906AC93}" dt="2023-04-12T01:14:48.107" v="20"/>
        <pc:sldMkLst>
          <pc:docMk/>
          <pc:sldMk cId="3633530876" sldId="695"/>
        </pc:sldMkLst>
      </pc:sldChg>
      <pc:sldChg chg="del">
        <pc:chgData name="YERSON ARIAS RIVERA" userId="53f716da-bdfb-4156-86cd-f5d50ede033a" providerId="ADAL" clId="{2F5769CA-40BA-4117-AB8C-6383B906AC93}" dt="2023-04-12T01:13:55.708" v="19" actId="2696"/>
        <pc:sldMkLst>
          <pc:docMk/>
          <pc:sldMk cId="1579615776" sldId="699"/>
        </pc:sldMkLst>
      </pc:sldChg>
      <pc:sldChg chg="del">
        <pc:chgData name="YERSON ARIAS RIVERA" userId="53f716da-bdfb-4156-86cd-f5d50ede033a" providerId="ADAL" clId="{2F5769CA-40BA-4117-AB8C-6383B906AC93}" dt="2023-04-12T01:13:55.708" v="19" actId="2696"/>
        <pc:sldMkLst>
          <pc:docMk/>
          <pc:sldMk cId="2539050897" sldId="700"/>
        </pc:sldMkLst>
      </pc:sldChg>
      <pc:sldChg chg="del">
        <pc:chgData name="YERSON ARIAS RIVERA" userId="53f716da-bdfb-4156-86cd-f5d50ede033a" providerId="ADAL" clId="{2F5769CA-40BA-4117-AB8C-6383B906AC93}" dt="2023-04-12T01:13:55.708" v="19" actId="2696"/>
        <pc:sldMkLst>
          <pc:docMk/>
          <pc:sldMk cId="1108129993" sldId="701"/>
        </pc:sldMkLst>
      </pc:sldChg>
      <pc:sldChg chg="del">
        <pc:chgData name="YERSON ARIAS RIVERA" userId="53f716da-bdfb-4156-86cd-f5d50ede033a" providerId="ADAL" clId="{2F5769CA-40BA-4117-AB8C-6383B906AC93}" dt="2023-04-12T01:13:55.708" v="19" actId="2696"/>
        <pc:sldMkLst>
          <pc:docMk/>
          <pc:sldMk cId="1226753846" sldId="702"/>
        </pc:sldMkLst>
      </pc:sldChg>
      <pc:sldChg chg="del">
        <pc:chgData name="YERSON ARIAS RIVERA" userId="53f716da-bdfb-4156-86cd-f5d50ede033a" providerId="ADAL" clId="{2F5769CA-40BA-4117-AB8C-6383B906AC93}" dt="2023-04-12T01:13:55.708" v="19" actId="2696"/>
        <pc:sldMkLst>
          <pc:docMk/>
          <pc:sldMk cId="2092007136" sldId="703"/>
        </pc:sldMkLst>
      </pc:sldChg>
      <pc:sldChg chg="del">
        <pc:chgData name="YERSON ARIAS RIVERA" userId="53f716da-bdfb-4156-86cd-f5d50ede033a" providerId="ADAL" clId="{2F5769CA-40BA-4117-AB8C-6383B906AC93}" dt="2023-04-12T01:13:55.708" v="19" actId="2696"/>
        <pc:sldMkLst>
          <pc:docMk/>
          <pc:sldMk cId="223527503" sldId="704"/>
        </pc:sldMkLst>
      </pc:sldChg>
      <pc:sldChg chg="del">
        <pc:chgData name="YERSON ARIAS RIVERA" userId="53f716da-bdfb-4156-86cd-f5d50ede033a" providerId="ADAL" clId="{2F5769CA-40BA-4117-AB8C-6383B906AC93}" dt="2023-04-12T01:13:55.708" v="19" actId="2696"/>
        <pc:sldMkLst>
          <pc:docMk/>
          <pc:sldMk cId="3671158803" sldId="705"/>
        </pc:sldMkLst>
      </pc:sldChg>
      <pc:sldChg chg="del">
        <pc:chgData name="YERSON ARIAS RIVERA" userId="53f716da-bdfb-4156-86cd-f5d50ede033a" providerId="ADAL" clId="{2F5769CA-40BA-4117-AB8C-6383B906AC93}" dt="2023-04-12T01:13:55.708" v="19" actId="2696"/>
        <pc:sldMkLst>
          <pc:docMk/>
          <pc:sldMk cId="1849912118" sldId="706"/>
        </pc:sldMkLst>
      </pc:sldChg>
      <pc:sldChg chg="del">
        <pc:chgData name="YERSON ARIAS RIVERA" userId="53f716da-bdfb-4156-86cd-f5d50ede033a" providerId="ADAL" clId="{2F5769CA-40BA-4117-AB8C-6383B906AC93}" dt="2023-04-12T01:13:55.708" v="19" actId="2696"/>
        <pc:sldMkLst>
          <pc:docMk/>
          <pc:sldMk cId="2261606274" sldId="707"/>
        </pc:sldMkLst>
      </pc:sldChg>
      <pc:sldChg chg="del">
        <pc:chgData name="YERSON ARIAS RIVERA" userId="53f716da-bdfb-4156-86cd-f5d50ede033a" providerId="ADAL" clId="{2F5769CA-40BA-4117-AB8C-6383B906AC93}" dt="2023-04-12T01:13:55.708" v="19" actId="2696"/>
        <pc:sldMkLst>
          <pc:docMk/>
          <pc:sldMk cId="2250538614" sldId="708"/>
        </pc:sldMkLst>
      </pc:sldChg>
      <pc:sldChg chg="del">
        <pc:chgData name="YERSON ARIAS RIVERA" userId="53f716da-bdfb-4156-86cd-f5d50ede033a" providerId="ADAL" clId="{2F5769CA-40BA-4117-AB8C-6383B906AC93}" dt="2023-04-12T01:13:55.708" v="19" actId="2696"/>
        <pc:sldMkLst>
          <pc:docMk/>
          <pc:sldMk cId="3166180895" sldId="709"/>
        </pc:sldMkLst>
      </pc:sldChg>
      <pc:sldChg chg="del">
        <pc:chgData name="YERSON ARIAS RIVERA" userId="53f716da-bdfb-4156-86cd-f5d50ede033a" providerId="ADAL" clId="{2F5769CA-40BA-4117-AB8C-6383B906AC93}" dt="2023-04-12T01:13:55.708" v="19" actId="2696"/>
        <pc:sldMkLst>
          <pc:docMk/>
          <pc:sldMk cId="207820728" sldId="710"/>
        </pc:sldMkLst>
      </pc:sldChg>
      <pc:sldChg chg="del">
        <pc:chgData name="YERSON ARIAS RIVERA" userId="53f716da-bdfb-4156-86cd-f5d50ede033a" providerId="ADAL" clId="{2F5769CA-40BA-4117-AB8C-6383B906AC93}" dt="2023-04-12T01:13:55.708" v="19" actId="2696"/>
        <pc:sldMkLst>
          <pc:docMk/>
          <pc:sldMk cId="1640171550" sldId="711"/>
        </pc:sldMkLst>
      </pc:sldChg>
      <pc:sldChg chg="del">
        <pc:chgData name="YERSON ARIAS RIVERA" userId="53f716da-bdfb-4156-86cd-f5d50ede033a" providerId="ADAL" clId="{2F5769CA-40BA-4117-AB8C-6383B906AC93}" dt="2023-04-12T01:13:55.708" v="19" actId="2696"/>
        <pc:sldMkLst>
          <pc:docMk/>
          <pc:sldMk cId="1509423910" sldId="712"/>
        </pc:sldMkLst>
      </pc:sldChg>
      <pc:sldChg chg="add">
        <pc:chgData name="YERSON ARIAS RIVERA" userId="53f716da-bdfb-4156-86cd-f5d50ede033a" providerId="ADAL" clId="{2F5769CA-40BA-4117-AB8C-6383B906AC93}" dt="2023-04-12T01:14:48.107" v="20"/>
        <pc:sldMkLst>
          <pc:docMk/>
          <pc:sldMk cId="1279086420" sldId="714"/>
        </pc:sldMkLst>
      </pc:sldChg>
      <pc:sldMasterChg chg="del delSldLayout">
        <pc:chgData name="YERSON ARIAS RIVERA" userId="53f716da-bdfb-4156-86cd-f5d50ede033a" providerId="ADAL" clId="{2F5769CA-40BA-4117-AB8C-6383B906AC93}" dt="2023-04-12T01:13:55.708" v="19" actId="2696"/>
        <pc:sldMasterMkLst>
          <pc:docMk/>
          <pc:sldMasterMk cId="1506536342" sldId="2147483784"/>
        </pc:sldMasterMkLst>
        <pc:sldLayoutChg chg="del">
          <pc:chgData name="YERSON ARIAS RIVERA" userId="53f716da-bdfb-4156-86cd-f5d50ede033a" providerId="ADAL" clId="{2F5769CA-40BA-4117-AB8C-6383B906AC93}" dt="2023-04-12T01:13:55.708" v="19" actId="2696"/>
          <pc:sldLayoutMkLst>
            <pc:docMk/>
            <pc:sldMasterMk cId="1506536342" sldId="2147483784"/>
            <pc:sldLayoutMk cId="1474828051" sldId="2147483649"/>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622358750" sldId="2147483650"/>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684221805" sldId="2147483651"/>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775312013" sldId="2147483652"/>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717698223" sldId="2147483653"/>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3735095725" sldId="2147483654"/>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147074619" sldId="2147483655"/>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362206821" sldId="2147483656"/>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602086096" sldId="2147483657"/>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467188129" sldId="2147483658"/>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012449545" sldId="2147483659"/>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361142653" sldId="2147483660"/>
          </pc:sldLayoutMkLst>
        </pc:sldLayoutChg>
      </pc:sldMasterChg>
    </pc:docChg>
  </pc:docChgLst>
  <pc:docChgLst>
    <pc:chgData name="MARIA ALEJANDRA RODRIGUEZ VILLAREAL" userId="S::marodriguez@findeter.gov.co::18866f0e-0fca-4ebe-91fb-97353587e1c9" providerId="AD" clId="Web-{8E8040C5-4AAE-0282-44AD-C47B6A2CAA35}"/>
    <pc:docChg chg="modSld">
      <pc:chgData name="MARIA ALEJANDRA RODRIGUEZ VILLAREAL" userId="S::marodriguez@findeter.gov.co::18866f0e-0fca-4ebe-91fb-97353587e1c9" providerId="AD" clId="Web-{8E8040C5-4AAE-0282-44AD-C47B6A2CAA35}" dt="2023-02-15T01:39:45.559" v="7"/>
      <pc:docMkLst>
        <pc:docMk/>
      </pc:docMkLst>
      <pc:sldChg chg="modSp">
        <pc:chgData name="MARIA ALEJANDRA RODRIGUEZ VILLAREAL" userId="S::marodriguez@findeter.gov.co::18866f0e-0fca-4ebe-91fb-97353587e1c9" providerId="AD" clId="Web-{8E8040C5-4AAE-0282-44AD-C47B6A2CAA35}" dt="2023-02-15T01:39:45.559" v="7"/>
        <pc:sldMkLst>
          <pc:docMk/>
          <pc:sldMk cId="4280517110" sldId="510"/>
        </pc:sldMkLst>
        <pc:graphicFrameChg chg="mod modGraphic">
          <ac:chgData name="MARIA ALEJANDRA RODRIGUEZ VILLAREAL" userId="S::marodriguez@findeter.gov.co::18866f0e-0fca-4ebe-91fb-97353587e1c9" providerId="AD" clId="Web-{8E8040C5-4AAE-0282-44AD-C47B6A2CAA35}" dt="2023-02-15T01:39:45.559" v="7"/>
          <ac:graphicFrameMkLst>
            <pc:docMk/>
            <pc:sldMk cId="4280517110" sldId="510"/>
            <ac:graphicFrameMk id="13" creationId="{D9FD7E8D-10C2-4918-9075-D20EAA12F066}"/>
          </ac:graphicFrameMkLst>
        </pc:graphicFrameChg>
      </pc:sldChg>
    </pc:docChg>
  </pc:docChgLst>
  <pc:docChgLst>
    <pc:chgData name="FABIO ANDRES LLANO CASTAÑO" userId="S::fallano@findeter.gov.co::d7f3d237-ebd8-4abe-98dc-bf55ea8ee2e1" providerId="AD" clId="Web-{1B7E898F-337D-A837-05A0-19B897D4F3A0}"/>
    <pc:docChg chg="addSld delSld modSld sldOrd modSection">
      <pc:chgData name="FABIO ANDRES LLANO CASTAÑO" userId="S::fallano@findeter.gov.co::d7f3d237-ebd8-4abe-98dc-bf55ea8ee2e1" providerId="AD" clId="Web-{1B7E898F-337D-A837-05A0-19B897D4F3A0}" dt="2023-03-22T00:47:51.350" v="1239"/>
      <pc:docMkLst>
        <pc:docMk/>
      </pc:docMkLst>
      <pc:sldChg chg="modSp">
        <pc:chgData name="FABIO ANDRES LLANO CASTAÑO" userId="S::fallano@findeter.gov.co::d7f3d237-ebd8-4abe-98dc-bf55ea8ee2e1" providerId="AD" clId="Web-{1B7E898F-337D-A837-05A0-19B897D4F3A0}" dt="2023-03-22T00:47:51.350" v="1239"/>
        <pc:sldMkLst>
          <pc:docMk/>
          <pc:sldMk cId="1662828479" sldId="312"/>
        </pc:sldMkLst>
        <pc:graphicFrameChg chg="mod modGraphic">
          <ac:chgData name="FABIO ANDRES LLANO CASTAÑO" userId="S::fallano@findeter.gov.co::d7f3d237-ebd8-4abe-98dc-bf55ea8ee2e1" providerId="AD" clId="Web-{1B7E898F-337D-A837-05A0-19B897D4F3A0}" dt="2023-03-22T00:47:51.350" v="1239"/>
          <ac:graphicFrameMkLst>
            <pc:docMk/>
            <pc:sldMk cId="1662828479" sldId="312"/>
            <ac:graphicFrameMk id="18" creationId="{A463C165-020C-4E5F-A993-33AC16B92A29}"/>
          </ac:graphicFrameMkLst>
        </pc:graphicFrameChg>
      </pc:sldChg>
      <pc:sldChg chg="addSp delSp modSp mod ord modShow">
        <pc:chgData name="FABIO ANDRES LLANO CASTAÑO" userId="S::fallano@findeter.gov.co::d7f3d237-ebd8-4abe-98dc-bf55ea8ee2e1" providerId="AD" clId="Web-{1B7E898F-337D-A837-05A0-19B897D4F3A0}" dt="2023-03-21T23:34:50.175" v="626"/>
        <pc:sldMkLst>
          <pc:docMk/>
          <pc:sldMk cId="3168326263" sldId="450"/>
        </pc:sldMkLst>
        <pc:spChg chg="mod">
          <ac:chgData name="FABIO ANDRES LLANO CASTAÑO" userId="S::fallano@findeter.gov.co::d7f3d237-ebd8-4abe-98dc-bf55ea8ee2e1" providerId="AD" clId="Web-{1B7E898F-337D-A837-05A0-19B897D4F3A0}" dt="2023-03-21T23:34:29.831" v="620" actId="14100"/>
          <ac:spMkLst>
            <pc:docMk/>
            <pc:sldMk cId="3168326263" sldId="450"/>
            <ac:spMk id="3" creationId="{857213FA-BFCD-0B5F-5026-6A58BF973A58}"/>
          </ac:spMkLst>
        </pc:spChg>
        <pc:spChg chg="mod">
          <ac:chgData name="FABIO ANDRES LLANO CASTAÑO" userId="S::fallano@findeter.gov.co::d7f3d237-ebd8-4abe-98dc-bf55ea8ee2e1" providerId="AD" clId="Web-{1B7E898F-337D-A837-05A0-19B897D4F3A0}" dt="2023-03-21T23:34:48.535" v="625" actId="20577"/>
          <ac:spMkLst>
            <pc:docMk/>
            <pc:sldMk cId="3168326263" sldId="450"/>
            <ac:spMk id="13" creationId="{B372B412-4289-4F77-B628-509988C3BDBD}"/>
          </ac:spMkLst>
        </pc:spChg>
        <pc:picChg chg="add mod">
          <ac:chgData name="FABIO ANDRES LLANO CASTAÑO" userId="S::fallano@findeter.gov.co::d7f3d237-ebd8-4abe-98dc-bf55ea8ee2e1" providerId="AD" clId="Web-{1B7E898F-337D-A837-05A0-19B897D4F3A0}" dt="2023-03-21T23:31:08.358" v="507" actId="14100"/>
          <ac:picMkLst>
            <pc:docMk/>
            <pc:sldMk cId="3168326263" sldId="450"/>
            <ac:picMk id="2" creationId="{0EA54304-A2D5-8669-687C-F931FB8027E1}"/>
          </ac:picMkLst>
        </pc:picChg>
        <pc:picChg chg="add mod">
          <ac:chgData name="FABIO ANDRES LLANO CASTAÑO" userId="S::fallano@findeter.gov.co::d7f3d237-ebd8-4abe-98dc-bf55ea8ee2e1" providerId="AD" clId="Web-{1B7E898F-337D-A837-05A0-19B897D4F3A0}" dt="2023-03-21T23:31:00.952" v="503" actId="14100"/>
          <ac:picMkLst>
            <pc:docMk/>
            <pc:sldMk cId="3168326263" sldId="450"/>
            <ac:picMk id="4" creationId="{3F380827-FADC-2D1B-28DD-3E2BA57CEC2E}"/>
          </ac:picMkLst>
        </pc:picChg>
        <pc:picChg chg="add mod">
          <ac:chgData name="FABIO ANDRES LLANO CASTAÑO" userId="S::fallano@findeter.gov.co::d7f3d237-ebd8-4abe-98dc-bf55ea8ee2e1" providerId="AD" clId="Web-{1B7E898F-337D-A837-05A0-19B897D4F3A0}" dt="2023-03-21T23:31:05.421" v="505" actId="14100"/>
          <ac:picMkLst>
            <pc:docMk/>
            <pc:sldMk cId="3168326263" sldId="450"/>
            <ac:picMk id="5" creationId="{2F442F92-1F78-1E43-C2FE-A94FEB443C29}"/>
          </ac:picMkLst>
        </pc:picChg>
        <pc:picChg chg="del">
          <ac:chgData name="FABIO ANDRES LLANO CASTAÑO" userId="S::fallano@findeter.gov.co::d7f3d237-ebd8-4abe-98dc-bf55ea8ee2e1" providerId="AD" clId="Web-{1B7E898F-337D-A837-05A0-19B897D4F3A0}" dt="2023-03-21T23:26:26.462" v="424"/>
          <ac:picMkLst>
            <pc:docMk/>
            <pc:sldMk cId="3168326263" sldId="450"/>
            <ac:picMk id="9" creationId="{EF5BEFFC-1BB0-2242-197F-6E10F2DFB777}"/>
          </ac:picMkLst>
        </pc:picChg>
        <pc:picChg chg="del">
          <ac:chgData name="FABIO ANDRES LLANO CASTAÑO" userId="S::fallano@findeter.gov.co::d7f3d237-ebd8-4abe-98dc-bf55ea8ee2e1" providerId="AD" clId="Web-{1B7E898F-337D-A837-05A0-19B897D4F3A0}" dt="2023-03-21T23:26:26.009" v="423"/>
          <ac:picMkLst>
            <pc:docMk/>
            <pc:sldMk cId="3168326263" sldId="450"/>
            <ac:picMk id="10" creationId="{F866DF9F-E7AF-7327-1B65-609E82DD06F0}"/>
          </ac:picMkLst>
        </pc:picChg>
        <pc:picChg chg="del">
          <ac:chgData name="FABIO ANDRES LLANO CASTAÑO" userId="S::fallano@findeter.gov.co::d7f3d237-ebd8-4abe-98dc-bf55ea8ee2e1" providerId="AD" clId="Web-{1B7E898F-337D-A837-05A0-19B897D4F3A0}" dt="2023-03-21T23:26:26.868" v="425"/>
          <ac:picMkLst>
            <pc:docMk/>
            <pc:sldMk cId="3168326263" sldId="450"/>
            <ac:picMk id="12" creationId="{A4FE77A3-4E2D-E6DD-7661-E6A24B9162BC}"/>
          </ac:picMkLst>
        </pc:picChg>
        <pc:picChg chg="del">
          <ac:chgData name="FABIO ANDRES LLANO CASTAÑO" userId="S::fallano@findeter.gov.co::d7f3d237-ebd8-4abe-98dc-bf55ea8ee2e1" providerId="AD" clId="Web-{1B7E898F-337D-A837-05A0-19B897D4F3A0}" dt="2023-03-21T23:26:27.243" v="426"/>
          <ac:picMkLst>
            <pc:docMk/>
            <pc:sldMk cId="3168326263" sldId="450"/>
            <ac:picMk id="14" creationId="{EA7321A4-3915-A5B7-7548-28E15A6B5805}"/>
          </ac:picMkLst>
        </pc:picChg>
        <pc:picChg chg="del">
          <ac:chgData name="FABIO ANDRES LLANO CASTAÑO" userId="S::fallano@findeter.gov.co::d7f3d237-ebd8-4abe-98dc-bf55ea8ee2e1" providerId="AD" clId="Web-{1B7E898F-337D-A837-05A0-19B897D4F3A0}" dt="2023-03-21T23:26:27.743" v="427"/>
          <ac:picMkLst>
            <pc:docMk/>
            <pc:sldMk cId="3168326263" sldId="450"/>
            <ac:picMk id="15" creationId="{479E1EE7-7C1D-730D-F710-DCAAAF2662D2}"/>
          </ac:picMkLst>
        </pc:picChg>
        <pc:picChg chg="del">
          <ac:chgData name="FABIO ANDRES LLANO CASTAÑO" userId="S::fallano@findeter.gov.co::d7f3d237-ebd8-4abe-98dc-bf55ea8ee2e1" providerId="AD" clId="Web-{1B7E898F-337D-A837-05A0-19B897D4F3A0}" dt="2023-03-21T23:26:28.118" v="428"/>
          <ac:picMkLst>
            <pc:docMk/>
            <pc:sldMk cId="3168326263" sldId="450"/>
            <ac:picMk id="16" creationId="{BDD625CE-D9A3-8DB6-0097-0B7D893E25DC}"/>
          </ac:picMkLst>
        </pc:picChg>
      </pc:sldChg>
      <pc:sldChg chg="delSp del">
        <pc:chgData name="FABIO ANDRES LLANO CASTAÑO" userId="S::fallano@findeter.gov.co::d7f3d237-ebd8-4abe-98dc-bf55ea8ee2e1" providerId="AD" clId="Web-{1B7E898F-337D-A837-05A0-19B897D4F3A0}" dt="2023-03-21T23:52:13.915" v="839"/>
        <pc:sldMkLst>
          <pc:docMk/>
          <pc:sldMk cId="2233884592" sldId="495"/>
        </pc:sldMkLst>
        <pc:spChg chg="del">
          <ac:chgData name="FABIO ANDRES LLANO CASTAÑO" userId="S::fallano@findeter.gov.co::d7f3d237-ebd8-4abe-98dc-bf55ea8ee2e1" providerId="AD" clId="Web-{1B7E898F-337D-A837-05A0-19B897D4F3A0}" dt="2023-03-21T23:40:08.072" v="825"/>
          <ac:spMkLst>
            <pc:docMk/>
            <pc:sldMk cId="2233884592" sldId="495"/>
            <ac:spMk id="10" creationId="{96917F42-3D48-5DAD-11EC-3FE9CBE12CDE}"/>
          </ac:spMkLst>
        </pc:spChg>
        <pc:picChg chg="del">
          <ac:chgData name="FABIO ANDRES LLANO CASTAÑO" userId="S::fallano@findeter.gov.co::d7f3d237-ebd8-4abe-98dc-bf55ea8ee2e1" providerId="AD" clId="Web-{1B7E898F-337D-A837-05A0-19B897D4F3A0}" dt="2023-03-21T23:40:04.572" v="819"/>
          <ac:picMkLst>
            <pc:docMk/>
            <pc:sldMk cId="2233884592" sldId="495"/>
            <ac:picMk id="11" creationId="{3A24F5B2-EC08-5BAE-9CDC-241887E106BB}"/>
          </ac:picMkLst>
        </pc:picChg>
        <pc:picChg chg="del">
          <ac:chgData name="FABIO ANDRES LLANO CASTAÑO" userId="S::fallano@findeter.gov.co::d7f3d237-ebd8-4abe-98dc-bf55ea8ee2e1" providerId="AD" clId="Web-{1B7E898F-337D-A837-05A0-19B897D4F3A0}" dt="2023-03-21T23:40:05.494" v="821"/>
          <ac:picMkLst>
            <pc:docMk/>
            <pc:sldMk cId="2233884592" sldId="495"/>
            <ac:picMk id="12" creationId="{F31F81B7-FE3A-A065-41C9-EF9A8615F833}"/>
          </ac:picMkLst>
        </pc:picChg>
        <pc:picChg chg="del">
          <ac:chgData name="FABIO ANDRES LLANO CASTAÑO" userId="S::fallano@findeter.gov.co::d7f3d237-ebd8-4abe-98dc-bf55ea8ee2e1" providerId="AD" clId="Web-{1B7E898F-337D-A837-05A0-19B897D4F3A0}" dt="2023-03-21T23:40:05.213" v="820"/>
          <ac:picMkLst>
            <pc:docMk/>
            <pc:sldMk cId="2233884592" sldId="495"/>
            <ac:picMk id="13" creationId="{66FD20B0-07F5-8F22-D55B-73F4D0A614C6}"/>
          </ac:picMkLst>
        </pc:picChg>
        <pc:picChg chg="del">
          <ac:chgData name="FABIO ANDRES LLANO CASTAÑO" userId="S::fallano@findeter.gov.co::d7f3d237-ebd8-4abe-98dc-bf55ea8ee2e1" providerId="AD" clId="Web-{1B7E898F-337D-A837-05A0-19B897D4F3A0}" dt="2023-03-21T23:40:05.822" v="822"/>
          <ac:picMkLst>
            <pc:docMk/>
            <pc:sldMk cId="2233884592" sldId="495"/>
            <ac:picMk id="17" creationId="{FE60591F-B8EC-CBF5-3849-29D366FDA2DD}"/>
          </ac:picMkLst>
        </pc:picChg>
        <pc:picChg chg="del">
          <ac:chgData name="FABIO ANDRES LLANO CASTAÑO" userId="S::fallano@findeter.gov.co::d7f3d237-ebd8-4abe-98dc-bf55ea8ee2e1" providerId="AD" clId="Web-{1B7E898F-337D-A837-05A0-19B897D4F3A0}" dt="2023-03-21T23:40:06.760" v="824"/>
          <ac:picMkLst>
            <pc:docMk/>
            <pc:sldMk cId="2233884592" sldId="495"/>
            <ac:picMk id="18" creationId="{A3D2D3C5-DAAA-BE18-2D16-30813D676689}"/>
          </ac:picMkLst>
        </pc:picChg>
        <pc:picChg chg="del">
          <ac:chgData name="FABIO ANDRES LLANO CASTAÑO" userId="S::fallano@findeter.gov.co::d7f3d237-ebd8-4abe-98dc-bf55ea8ee2e1" providerId="AD" clId="Web-{1B7E898F-337D-A837-05A0-19B897D4F3A0}" dt="2023-03-21T23:40:06.275" v="823"/>
          <ac:picMkLst>
            <pc:docMk/>
            <pc:sldMk cId="2233884592" sldId="495"/>
            <ac:picMk id="19" creationId="{FBA0F72C-2624-8C3E-71CC-39ACAF18EC94}"/>
          </ac:picMkLst>
        </pc:picChg>
      </pc:sldChg>
      <pc:sldChg chg="addSp delSp modSp">
        <pc:chgData name="FABIO ANDRES LLANO CASTAÑO" userId="S::fallano@findeter.gov.co::d7f3d237-ebd8-4abe-98dc-bf55ea8ee2e1" providerId="AD" clId="Web-{1B7E898F-337D-A837-05A0-19B897D4F3A0}" dt="2023-03-21T23:36:49.053" v="776" actId="1076"/>
        <pc:sldMkLst>
          <pc:docMk/>
          <pc:sldMk cId="3675475954" sldId="509"/>
        </pc:sldMkLst>
        <pc:spChg chg="del mod">
          <ac:chgData name="FABIO ANDRES LLANO CASTAÑO" userId="S::fallano@findeter.gov.co::d7f3d237-ebd8-4abe-98dc-bf55ea8ee2e1" providerId="AD" clId="Web-{1B7E898F-337D-A837-05A0-19B897D4F3A0}" dt="2023-03-21T23:36:17.771" v="772"/>
          <ac:spMkLst>
            <pc:docMk/>
            <pc:sldMk cId="3675475954" sldId="509"/>
            <ac:spMk id="10" creationId="{9DC4716F-86A4-EF5E-D203-C9C966A4C94D}"/>
          </ac:spMkLst>
        </pc:spChg>
        <pc:picChg chg="add mod">
          <ac:chgData name="FABIO ANDRES LLANO CASTAÑO" userId="S::fallano@findeter.gov.co::d7f3d237-ebd8-4abe-98dc-bf55ea8ee2e1" providerId="AD" clId="Web-{1B7E898F-337D-A837-05A0-19B897D4F3A0}" dt="2023-03-21T23:36:49.053" v="776" actId="1076"/>
          <ac:picMkLst>
            <pc:docMk/>
            <pc:sldMk cId="3675475954" sldId="509"/>
            <ac:picMk id="2" creationId="{87FB6DC0-3378-A380-426A-DF06667DF8C9}"/>
          </ac:picMkLst>
        </pc:picChg>
        <pc:picChg chg="del">
          <ac:chgData name="FABIO ANDRES LLANO CASTAÑO" userId="S::fallano@findeter.gov.co::d7f3d237-ebd8-4abe-98dc-bf55ea8ee2e1" providerId="AD" clId="Web-{1B7E898F-337D-A837-05A0-19B897D4F3A0}" dt="2023-03-21T23:36:13.083" v="766"/>
          <ac:picMkLst>
            <pc:docMk/>
            <pc:sldMk cId="3675475954" sldId="509"/>
            <ac:picMk id="4" creationId="{3A2FD8B1-9EC9-7F65-50C7-7C5E9DB2F88D}"/>
          </ac:picMkLst>
        </pc:picChg>
        <pc:picChg chg="del">
          <ac:chgData name="FABIO ANDRES LLANO CASTAÑO" userId="S::fallano@findeter.gov.co::d7f3d237-ebd8-4abe-98dc-bf55ea8ee2e1" providerId="AD" clId="Web-{1B7E898F-337D-A837-05A0-19B897D4F3A0}" dt="2023-03-21T23:36:14.177" v="768"/>
          <ac:picMkLst>
            <pc:docMk/>
            <pc:sldMk cId="3675475954" sldId="509"/>
            <ac:picMk id="5" creationId="{659E9240-25C4-A1F8-5EB4-B57356030110}"/>
          </ac:picMkLst>
        </pc:picChg>
        <pc:picChg chg="del">
          <ac:chgData name="FABIO ANDRES LLANO CASTAÑO" userId="S::fallano@findeter.gov.co::d7f3d237-ebd8-4abe-98dc-bf55ea8ee2e1" providerId="AD" clId="Web-{1B7E898F-337D-A837-05A0-19B897D4F3A0}" dt="2023-03-21T23:36:13.771" v="767"/>
          <ac:picMkLst>
            <pc:docMk/>
            <pc:sldMk cId="3675475954" sldId="509"/>
            <ac:picMk id="14" creationId="{015D1751-51CB-96E0-2A1E-3C116CD65ACB}"/>
          </ac:picMkLst>
        </pc:picChg>
        <pc:picChg chg="del">
          <ac:chgData name="FABIO ANDRES LLANO CASTAÑO" userId="S::fallano@findeter.gov.co::d7f3d237-ebd8-4abe-98dc-bf55ea8ee2e1" providerId="AD" clId="Web-{1B7E898F-337D-A837-05A0-19B897D4F3A0}" dt="2023-03-21T23:36:14.661" v="769"/>
          <ac:picMkLst>
            <pc:docMk/>
            <pc:sldMk cId="3675475954" sldId="509"/>
            <ac:picMk id="17" creationId="{CCE2EE9B-F177-7450-EB1A-85DA2D2DA1B7}"/>
          </ac:picMkLst>
        </pc:picChg>
        <pc:picChg chg="del">
          <ac:chgData name="FABIO ANDRES LLANO CASTAÑO" userId="S::fallano@findeter.gov.co::d7f3d237-ebd8-4abe-98dc-bf55ea8ee2e1" providerId="AD" clId="Web-{1B7E898F-337D-A837-05A0-19B897D4F3A0}" dt="2023-03-21T23:36:15.052" v="770"/>
          <ac:picMkLst>
            <pc:docMk/>
            <pc:sldMk cId="3675475954" sldId="509"/>
            <ac:picMk id="18" creationId="{6940E507-DDC7-51FF-CF59-5EB8957ED48A}"/>
          </ac:picMkLst>
        </pc:picChg>
      </pc:sldChg>
      <pc:sldChg chg="addSp delSp modSp">
        <pc:chgData name="FABIO ANDRES LLANO CASTAÑO" userId="S::fallano@findeter.gov.co::d7f3d237-ebd8-4abe-98dc-bf55ea8ee2e1" providerId="AD" clId="Web-{1B7E898F-337D-A837-05A0-19B897D4F3A0}" dt="2023-03-21T23:28:05.027" v="438" actId="14100"/>
        <pc:sldMkLst>
          <pc:docMk/>
          <pc:sldMk cId="2331723714" sldId="645"/>
        </pc:sldMkLst>
        <pc:spChg chg="del">
          <ac:chgData name="FABIO ANDRES LLANO CASTAÑO" userId="S::fallano@findeter.gov.co::d7f3d237-ebd8-4abe-98dc-bf55ea8ee2e1" providerId="AD" clId="Web-{1B7E898F-337D-A837-05A0-19B897D4F3A0}" dt="2023-03-21T23:26:31.368" v="429"/>
          <ac:spMkLst>
            <pc:docMk/>
            <pc:sldMk cId="2331723714" sldId="645"/>
            <ac:spMk id="14" creationId="{D314276F-89F7-D57E-7173-21BCAF750EFE}"/>
          </ac:spMkLst>
        </pc:spChg>
        <pc:picChg chg="del">
          <ac:chgData name="FABIO ANDRES LLANO CASTAÑO" userId="S::fallano@findeter.gov.co::d7f3d237-ebd8-4abe-98dc-bf55ea8ee2e1" providerId="AD" clId="Web-{1B7E898F-337D-A837-05A0-19B897D4F3A0}" dt="2023-03-21T23:26:20.368" v="417"/>
          <ac:picMkLst>
            <pc:docMk/>
            <pc:sldMk cId="2331723714" sldId="645"/>
            <ac:picMk id="2" creationId="{1761B6EB-7F14-447C-EA34-3E8242C0E81E}"/>
          </ac:picMkLst>
        </pc:picChg>
        <pc:picChg chg="add mod">
          <ac:chgData name="FABIO ANDRES LLANO CASTAÑO" userId="S::fallano@findeter.gov.co::d7f3d237-ebd8-4abe-98dc-bf55ea8ee2e1" providerId="AD" clId="Web-{1B7E898F-337D-A837-05A0-19B897D4F3A0}" dt="2023-03-21T23:28:05.027" v="438" actId="14100"/>
          <ac:picMkLst>
            <pc:docMk/>
            <pc:sldMk cId="2331723714" sldId="645"/>
            <ac:picMk id="3" creationId="{1AF0FF32-7672-24B0-7214-D58D3B0B7FEF}"/>
          </ac:picMkLst>
        </pc:picChg>
        <pc:picChg chg="del">
          <ac:chgData name="FABIO ANDRES LLANO CASTAÑO" userId="S::fallano@findeter.gov.co::d7f3d237-ebd8-4abe-98dc-bf55ea8ee2e1" providerId="AD" clId="Web-{1B7E898F-337D-A837-05A0-19B897D4F3A0}" dt="2023-03-21T23:26:20.993" v="418"/>
          <ac:picMkLst>
            <pc:docMk/>
            <pc:sldMk cId="2331723714" sldId="645"/>
            <ac:picMk id="4" creationId="{E0C09C26-4A4E-5048-ADA1-2037FA8108D7}"/>
          </ac:picMkLst>
        </pc:picChg>
        <pc:picChg chg="del">
          <ac:chgData name="FABIO ANDRES LLANO CASTAÑO" userId="S::fallano@findeter.gov.co::d7f3d237-ebd8-4abe-98dc-bf55ea8ee2e1" providerId="AD" clId="Web-{1B7E898F-337D-A837-05A0-19B897D4F3A0}" dt="2023-03-21T23:26:21.337" v="419"/>
          <ac:picMkLst>
            <pc:docMk/>
            <pc:sldMk cId="2331723714" sldId="645"/>
            <ac:picMk id="12" creationId="{F517934A-B7D6-31B8-6C1D-6CA1880DEF73}"/>
          </ac:picMkLst>
        </pc:picChg>
      </pc:sldChg>
      <pc:sldChg chg="addSp delSp modSp add replId">
        <pc:chgData name="FABIO ANDRES LLANO CASTAÑO" userId="S::fallano@findeter.gov.co::d7f3d237-ebd8-4abe-98dc-bf55ea8ee2e1" providerId="AD" clId="Web-{1B7E898F-337D-A837-05A0-19B897D4F3A0}" dt="2023-03-21T23:36:05.708" v="764" actId="20577"/>
        <pc:sldMkLst>
          <pc:docMk/>
          <pc:sldMk cId="4013541404" sldId="685"/>
        </pc:sldMkLst>
        <pc:spChg chg="mod">
          <ac:chgData name="FABIO ANDRES LLANO CASTAÑO" userId="S::fallano@findeter.gov.co::d7f3d237-ebd8-4abe-98dc-bf55ea8ee2e1" providerId="AD" clId="Web-{1B7E898F-337D-A837-05A0-19B897D4F3A0}" dt="2023-03-21T23:36:05.708" v="764" actId="20577"/>
          <ac:spMkLst>
            <pc:docMk/>
            <pc:sldMk cId="4013541404" sldId="685"/>
            <ac:spMk id="14" creationId="{D314276F-89F7-D57E-7173-21BCAF750EFE}"/>
          </ac:spMkLst>
        </pc:spChg>
        <pc:picChg chg="del">
          <ac:chgData name="FABIO ANDRES LLANO CASTAÑO" userId="S::fallano@findeter.gov.co::d7f3d237-ebd8-4abe-98dc-bf55ea8ee2e1" providerId="AD" clId="Web-{1B7E898F-337D-A837-05A0-19B897D4F3A0}" dt="2023-03-21T23:26:23.681" v="421"/>
          <ac:picMkLst>
            <pc:docMk/>
            <pc:sldMk cId="4013541404" sldId="685"/>
            <ac:picMk id="2" creationId="{1761B6EB-7F14-447C-EA34-3E8242C0E81E}"/>
          </ac:picMkLst>
        </pc:picChg>
        <pc:picChg chg="add mod">
          <ac:chgData name="FABIO ANDRES LLANO CASTAÑO" userId="S::fallano@findeter.gov.co::d7f3d237-ebd8-4abe-98dc-bf55ea8ee2e1" providerId="AD" clId="Web-{1B7E898F-337D-A837-05A0-19B897D4F3A0}" dt="2023-03-21T23:29:09.012" v="448" actId="1076"/>
          <ac:picMkLst>
            <pc:docMk/>
            <pc:sldMk cId="4013541404" sldId="685"/>
            <ac:picMk id="3" creationId="{3FB07F87-5437-BCAB-6700-9A7D4ADB7504}"/>
          </ac:picMkLst>
        </pc:picChg>
        <pc:picChg chg="del">
          <ac:chgData name="FABIO ANDRES LLANO CASTAÑO" userId="S::fallano@findeter.gov.co::d7f3d237-ebd8-4abe-98dc-bf55ea8ee2e1" providerId="AD" clId="Web-{1B7E898F-337D-A837-05A0-19B897D4F3A0}" dt="2023-03-21T23:26:24.181" v="422"/>
          <ac:picMkLst>
            <pc:docMk/>
            <pc:sldMk cId="4013541404" sldId="685"/>
            <ac:picMk id="4" creationId="{E0C09C26-4A4E-5048-ADA1-2037FA8108D7}"/>
          </ac:picMkLst>
        </pc:picChg>
        <pc:picChg chg="add mod">
          <ac:chgData name="FABIO ANDRES LLANO CASTAÑO" userId="S::fallano@findeter.gov.co::d7f3d237-ebd8-4abe-98dc-bf55ea8ee2e1" providerId="AD" clId="Web-{1B7E898F-337D-A837-05A0-19B897D4F3A0}" dt="2023-03-21T23:28:30.246" v="442" actId="1076"/>
          <ac:picMkLst>
            <pc:docMk/>
            <pc:sldMk cId="4013541404" sldId="685"/>
            <ac:picMk id="5" creationId="{34FBE2F7-58B9-8DA5-8CF3-C4EDA601209D}"/>
          </ac:picMkLst>
        </pc:picChg>
        <pc:picChg chg="add mod">
          <ac:chgData name="FABIO ANDRES LLANO CASTAÑO" userId="S::fallano@findeter.gov.co::d7f3d237-ebd8-4abe-98dc-bf55ea8ee2e1" providerId="AD" clId="Web-{1B7E898F-337D-A837-05A0-19B897D4F3A0}" dt="2023-03-21T23:28:42.809" v="444" actId="1076"/>
          <ac:picMkLst>
            <pc:docMk/>
            <pc:sldMk cId="4013541404" sldId="685"/>
            <ac:picMk id="9" creationId="{E5B52D34-9C67-94F8-8CA3-65CB98237FEB}"/>
          </ac:picMkLst>
        </pc:picChg>
        <pc:picChg chg="add mod">
          <ac:chgData name="FABIO ANDRES LLANO CASTAÑO" userId="S::fallano@findeter.gov.co::d7f3d237-ebd8-4abe-98dc-bf55ea8ee2e1" providerId="AD" clId="Web-{1B7E898F-337D-A837-05A0-19B897D4F3A0}" dt="2023-03-21T23:29:11.762" v="449" actId="1076"/>
          <ac:picMkLst>
            <pc:docMk/>
            <pc:sldMk cId="4013541404" sldId="685"/>
            <ac:picMk id="10" creationId="{353C3E45-F8FB-021F-8BDD-63A9041B4706}"/>
          </ac:picMkLst>
        </pc:picChg>
        <pc:picChg chg="del">
          <ac:chgData name="FABIO ANDRES LLANO CASTAÑO" userId="S::fallano@findeter.gov.co::d7f3d237-ebd8-4abe-98dc-bf55ea8ee2e1" providerId="AD" clId="Web-{1B7E898F-337D-A837-05A0-19B897D4F3A0}" dt="2023-03-21T23:26:23.243" v="420"/>
          <ac:picMkLst>
            <pc:docMk/>
            <pc:sldMk cId="4013541404" sldId="685"/>
            <ac:picMk id="12" creationId="{F517934A-B7D6-31B8-6C1D-6CA1880DEF73}"/>
          </ac:picMkLst>
        </pc:picChg>
      </pc:sldChg>
      <pc:sldChg chg="addSp modSp add ord replId">
        <pc:chgData name="FABIO ANDRES LLANO CASTAÑO" userId="S::fallano@findeter.gov.co::d7f3d237-ebd8-4abe-98dc-bf55ea8ee2e1" providerId="AD" clId="Web-{1B7E898F-337D-A837-05A0-19B897D4F3A0}" dt="2023-03-21T23:27:43.307" v="435"/>
        <pc:sldMkLst>
          <pc:docMk/>
          <pc:sldMk cId="3712349844" sldId="686"/>
        </pc:sldMkLst>
        <pc:picChg chg="add mod">
          <ac:chgData name="FABIO ANDRES LLANO CASTAÑO" userId="S::fallano@findeter.gov.co::d7f3d237-ebd8-4abe-98dc-bf55ea8ee2e1" providerId="AD" clId="Web-{1B7E898F-337D-A837-05A0-19B897D4F3A0}" dt="2023-03-21T23:27:41.495" v="434" actId="1076"/>
          <ac:picMkLst>
            <pc:docMk/>
            <pc:sldMk cId="3712349844" sldId="686"/>
            <ac:picMk id="2" creationId="{F4F5D8CD-4377-1267-A2F1-F3175950F085}"/>
          </ac:picMkLst>
        </pc:picChg>
      </pc:sldChg>
      <pc:sldChg chg="addSp delSp modSp add replId">
        <pc:chgData name="FABIO ANDRES LLANO CASTAÑO" userId="S::fallano@findeter.gov.co::d7f3d237-ebd8-4abe-98dc-bf55ea8ee2e1" providerId="AD" clId="Web-{1B7E898F-337D-A837-05A0-19B897D4F3A0}" dt="2023-03-21T23:39:39.103" v="816" actId="1076"/>
        <pc:sldMkLst>
          <pc:docMk/>
          <pc:sldMk cId="311420362" sldId="687"/>
        </pc:sldMkLst>
        <pc:picChg chg="add mod">
          <ac:chgData name="FABIO ANDRES LLANO CASTAÑO" userId="S::fallano@findeter.gov.co::d7f3d237-ebd8-4abe-98dc-bf55ea8ee2e1" providerId="AD" clId="Web-{1B7E898F-337D-A837-05A0-19B897D4F3A0}" dt="2023-03-21T23:39:39.103" v="816" actId="1076"/>
          <ac:picMkLst>
            <pc:docMk/>
            <pc:sldMk cId="311420362" sldId="687"/>
            <ac:picMk id="2" creationId="{331FE90A-22EC-F3FB-83B1-E45B44B8ABF8}"/>
          </ac:picMkLst>
        </pc:picChg>
        <pc:picChg chg="add mod">
          <ac:chgData name="FABIO ANDRES LLANO CASTAÑO" userId="S::fallano@findeter.gov.co::d7f3d237-ebd8-4abe-98dc-bf55ea8ee2e1" providerId="AD" clId="Web-{1B7E898F-337D-A837-05A0-19B897D4F3A0}" dt="2023-03-21T23:39:39.087" v="814" actId="1076"/>
          <ac:picMkLst>
            <pc:docMk/>
            <pc:sldMk cId="311420362" sldId="687"/>
            <ac:picMk id="3" creationId="{9F3DDBBA-1DAF-FEF4-F0E2-84F325CABB68}"/>
          </ac:picMkLst>
        </pc:picChg>
        <pc:picChg chg="del">
          <ac:chgData name="FABIO ANDRES LLANO CASTAÑO" userId="S::fallano@findeter.gov.co::d7f3d237-ebd8-4abe-98dc-bf55ea8ee2e1" providerId="AD" clId="Web-{1B7E898F-337D-A837-05A0-19B897D4F3A0}" dt="2023-03-21T23:36:51.896" v="777"/>
          <ac:picMkLst>
            <pc:docMk/>
            <pc:sldMk cId="311420362" sldId="687"/>
            <ac:picMk id="4" creationId="{3A2FD8B1-9EC9-7F65-50C7-7C5E9DB2F88D}"/>
          </ac:picMkLst>
        </pc:picChg>
        <pc:picChg chg="del">
          <ac:chgData name="FABIO ANDRES LLANO CASTAÑO" userId="S::fallano@findeter.gov.co::d7f3d237-ebd8-4abe-98dc-bf55ea8ee2e1" providerId="AD" clId="Web-{1B7E898F-337D-A837-05A0-19B897D4F3A0}" dt="2023-03-21T23:36:52.959" v="779"/>
          <ac:picMkLst>
            <pc:docMk/>
            <pc:sldMk cId="311420362" sldId="687"/>
            <ac:picMk id="5" creationId="{659E9240-25C4-A1F8-5EB4-B57356030110}"/>
          </ac:picMkLst>
        </pc:picChg>
        <pc:picChg chg="add mod">
          <ac:chgData name="FABIO ANDRES LLANO CASTAÑO" userId="S::fallano@findeter.gov.co::d7f3d237-ebd8-4abe-98dc-bf55ea8ee2e1" providerId="AD" clId="Web-{1B7E898F-337D-A837-05A0-19B897D4F3A0}" dt="2023-03-21T23:39:39.087" v="815" actId="1076"/>
          <ac:picMkLst>
            <pc:docMk/>
            <pc:sldMk cId="311420362" sldId="687"/>
            <ac:picMk id="11" creationId="{5FD429AD-388B-6104-7774-DD0061A9F9EE}"/>
          </ac:picMkLst>
        </pc:picChg>
        <pc:picChg chg="add mod">
          <ac:chgData name="FABIO ANDRES LLANO CASTAÑO" userId="S::fallano@findeter.gov.co::d7f3d237-ebd8-4abe-98dc-bf55ea8ee2e1" providerId="AD" clId="Web-{1B7E898F-337D-A837-05A0-19B897D4F3A0}" dt="2023-03-21T23:39:39.072" v="813" actId="1076"/>
          <ac:picMkLst>
            <pc:docMk/>
            <pc:sldMk cId="311420362" sldId="687"/>
            <ac:picMk id="12" creationId="{2B1377D6-3177-7FAF-F2B3-2AE48EDFEBF2}"/>
          </ac:picMkLst>
        </pc:picChg>
        <pc:picChg chg="del">
          <ac:chgData name="FABIO ANDRES LLANO CASTAÑO" userId="S::fallano@findeter.gov.co::d7f3d237-ebd8-4abe-98dc-bf55ea8ee2e1" providerId="AD" clId="Web-{1B7E898F-337D-A837-05A0-19B897D4F3A0}" dt="2023-03-21T23:36:52.459" v="778"/>
          <ac:picMkLst>
            <pc:docMk/>
            <pc:sldMk cId="311420362" sldId="687"/>
            <ac:picMk id="14" creationId="{015D1751-51CB-96E0-2A1E-3C116CD65ACB}"/>
          </ac:picMkLst>
        </pc:picChg>
        <pc:picChg chg="del">
          <ac:chgData name="FABIO ANDRES LLANO CASTAÑO" userId="S::fallano@findeter.gov.co::d7f3d237-ebd8-4abe-98dc-bf55ea8ee2e1" providerId="AD" clId="Web-{1B7E898F-337D-A837-05A0-19B897D4F3A0}" dt="2023-03-21T23:36:53.256" v="780"/>
          <ac:picMkLst>
            <pc:docMk/>
            <pc:sldMk cId="311420362" sldId="687"/>
            <ac:picMk id="17" creationId="{CCE2EE9B-F177-7450-EB1A-85DA2D2DA1B7}"/>
          </ac:picMkLst>
        </pc:picChg>
        <pc:picChg chg="del">
          <ac:chgData name="FABIO ANDRES LLANO CASTAÑO" userId="S::fallano@findeter.gov.co::d7f3d237-ebd8-4abe-98dc-bf55ea8ee2e1" providerId="AD" clId="Web-{1B7E898F-337D-A837-05A0-19B897D4F3A0}" dt="2023-03-21T23:36:53.568" v="781"/>
          <ac:picMkLst>
            <pc:docMk/>
            <pc:sldMk cId="311420362" sldId="687"/>
            <ac:picMk id="18" creationId="{6940E507-DDC7-51FF-CF59-5EB8957ED48A}"/>
          </ac:picMkLst>
        </pc:picChg>
      </pc:sldChg>
      <pc:sldChg chg="addSp delSp modSp add replId">
        <pc:chgData name="FABIO ANDRES LLANO CASTAÑO" userId="S::fallano@findeter.gov.co::d7f3d237-ebd8-4abe-98dc-bf55ea8ee2e1" providerId="AD" clId="Web-{1B7E898F-337D-A837-05A0-19B897D4F3A0}" dt="2023-03-21T23:58:29.297" v="967" actId="20577"/>
        <pc:sldMkLst>
          <pc:docMk/>
          <pc:sldMk cId="689700353" sldId="688"/>
        </pc:sldMkLst>
        <pc:spChg chg="mod">
          <ac:chgData name="FABIO ANDRES LLANO CASTAÑO" userId="S::fallano@findeter.gov.co::d7f3d237-ebd8-4abe-98dc-bf55ea8ee2e1" providerId="AD" clId="Web-{1B7E898F-337D-A837-05A0-19B897D4F3A0}" dt="2023-03-21T23:58:29.297" v="967" actId="20577"/>
          <ac:spMkLst>
            <pc:docMk/>
            <pc:sldMk cId="689700353" sldId="688"/>
            <ac:spMk id="10" creationId="{96917F42-3D48-5DAD-11EC-3FE9CBE12CDE}"/>
          </ac:spMkLst>
        </pc:spChg>
        <pc:picChg chg="add del mod">
          <ac:chgData name="FABIO ANDRES LLANO CASTAÑO" userId="S::fallano@findeter.gov.co::d7f3d237-ebd8-4abe-98dc-bf55ea8ee2e1" providerId="AD" clId="Web-{1B7E898F-337D-A837-05A0-19B897D4F3A0}" dt="2023-03-21T23:52:48.056" v="850"/>
          <ac:picMkLst>
            <pc:docMk/>
            <pc:sldMk cId="689700353" sldId="688"/>
            <ac:picMk id="2" creationId="{90CCEFFC-46C1-76AA-40EE-D22814904ABA}"/>
          </ac:picMkLst>
        </pc:picChg>
        <pc:picChg chg="add del mod">
          <ac:chgData name="FABIO ANDRES LLANO CASTAÑO" userId="S::fallano@findeter.gov.co::d7f3d237-ebd8-4abe-98dc-bf55ea8ee2e1" providerId="AD" clId="Web-{1B7E898F-337D-A837-05A0-19B897D4F3A0}" dt="2023-03-21T23:54:51.528" v="892"/>
          <ac:picMkLst>
            <pc:docMk/>
            <pc:sldMk cId="689700353" sldId="688"/>
            <ac:picMk id="7" creationId="{B0C14247-5AEA-E0C6-4C6D-4B29536E0B70}"/>
          </ac:picMkLst>
        </pc:picChg>
        <pc:picChg chg="add mod">
          <ac:chgData name="FABIO ANDRES LLANO CASTAÑO" userId="S::fallano@findeter.gov.co::d7f3d237-ebd8-4abe-98dc-bf55ea8ee2e1" providerId="AD" clId="Web-{1B7E898F-337D-A837-05A0-19B897D4F3A0}" dt="2023-03-21T23:56:03.701" v="913" actId="1076"/>
          <ac:picMkLst>
            <pc:docMk/>
            <pc:sldMk cId="689700353" sldId="688"/>
            <ac:picMk id="8" creationId="{18493A5C-4540-8DAE-E587-E1C83BFDBEC1}"/>
          </ac:picMkLst>
        </pc:picChg>
        <pc:picChg chg="add del mod">
          <ac:chgData name="FABIO ANDRES LLANO CASTAÑO" userId="S::fallano@findeter.gov.co::d7f3d237-ebd8-4abe-98dc-bf55ea8ee2e1" providerId="AD" clId="Web-{1B7E898F-337D-A837-05A0-19B897D4F3A0}" dt="2023-03-21T23:53:05.432" v="854"/>
          <ac:picMkLst>
            <pc:docMk/>
            <pc:sldMk cId="689700353" sldId="688"/>
            <ac:picMk id="9" creationId="{1E82F50C-56AC-1461-327A-C93223219D28}"/>
          </ac:picMkLst>
        </pc:picChg>
        <pc:picChg chg="del">
          <ac:chgData name="FABIO ANDRES LLANO CASTAÑO" userId="S::fallano@findeter.gov.co::d7f3d237-ebd8-4abe-98dc-bf55ea8ee2e1" providerId="AD" clId="Web-{1B7E898F-337D-A837-05A0-19B897D4F3A0}" dt="2023-03-21T23:52:16.681" v="840"/>
          <ac:picMkLst>
            <pc:docMk/>
            <pc:sldMk cId="689700353" sldId="688"/>
            <ac:picMk id="11" creationId="{3A24F5B2-EC08-5BAE-9CDC-241887E106BB}"/>
          </ac:picMkLst>
        </pc:picChg>
        <pc:picChg chg="del">
          <ac:chgData name="FABIO ANDRES LLANO CASTAÑO" userId="S::fallano@findeter.gov.co::d7f3d237-ebd8-4abe-98dc-bf55ea8ee2e1" providerId="AD" clId="Web-{1B7E898F-337D-A837-05A0-19B897D4F3A0}" dt="2023-03-21T23:52:18.853" v="844"/>
          <ac:picMkLst>
            <pc:docMk/>
            <pc:sldMk cId="689700353" sldId="688"/>
            <ac:picMk id="12" creationId="{F31F81B7-FE3A-A065-41C9-EF9A8615F833}"/>
          </ac:picMkLst>
        </pc:picChg>
        <pc:picChg chg="del">
          <ac:chgData name="FABIO ANDRES LLANO CASTAÑO" userId="S::fallano@findeter.gov.co::d7f3d237-ebd8-4abe-98dc-bf55ea8ee2e1" providerId="AD" clId="Web-{1B7E898F-337D-A837-05A0-19B897D4F3A0}" dt="2023-03-21T23:52:17.306" v="841"/>
          <ac:picMkLst>
            <pc:docMk/>
            <pc:sldMk cId="689700353" sldId="688"/>
            <ac:picMk id="13" creationId="{66FD20B0-07F5-8F22-D55B-73F4D0A614C6}"/>
          </ac:picMkLst>
        </pc:picChg>
        <pc:picChg chg="add del mod">
          <ac:chgData name="FABIO ANDRES LLANO CASTAÑO" userId="S::fallano@findeter.gov.co::d7f3d237-ebd8-4abe-98dc-bf55ea8ee2e1" providerId="AD" clId="Web-{1B7E898F-337D-A837-05A0-19B897D4F3A0}" dt="2023-03-21T23:55:44.482" v="902"/>
          <ac:picMkLst>
            <pc:docMk/>
            <pc:sldMk cId="689700353" sldId="688"/>
            <ac:picMk id="15" creationId="{E74C71EC-959A-5D18-50BA-9AD30EC27D78}"/>
          </ac:picMkLst>
        </pc:picChg>
        <pc:picChg chg="add del mod">
          <ac:chgData name="FABIO ANDRES LLANO CASTAÑO" userId="S::fallano@findeter.gov.co::d7f3d237-ebd8-4abe-98dc-bf55ea8ee2e1" providerId="AD" clId="Web-{1B7E898F-337D-A837-05A0-19B897D4F3A0}" dt="2023-03-21T23:53:45.589" v="869"/>
          <ac:picMkLst>
            <pc:docMk/>
            <pc:sldMk cId="689700353" sldId="688"/>
            <ac:picMk id="16" creationId="{321E325D-9FE8-A524-69BC-74BC2C090E01}"/>
          </ac:picMkLst>
        </pc:picChg>
        <pc:picChg chg="del">
          <ac:chgData name="FABIO ANDRES LLANO CASTAÑO" userId="S::fallano@findeter.gov.co::d7f3d237-ebd8-4abe-98dc-bf55ea8ee2e1" providerId="AD" clId="Web-{1B7E898F-337D-A837-05A0-19B897D4F3A0}" dt="2023-03-21T23:52:18.071" v="843"/>
          <ac:picMkLst>
            <pc:docMk/>
            <pc:sldMk cId="689700353" sldId="688"/>
            <ac:picMk id="17" creationId="{FE60591F-B8EC-CBF5-3849-29D366FDA2DD}"/>
          </ac:picMkLst>
        </pc:picChg>
        <pc:picChg chg="del">
          <ac:chgData name="FABIO ANDRES LLANO CASTAÑO" userId="S::fallano@findeter.gov.co::d7f3d237-ebd8-4abe-98dc-bf55ea8ee2e1" providerId="AD" clId="Web-{1B7E898F-337D-A837-05A0-19B897D4F3A0}" dt="2023-03-21T23:52:17.618" v="842"/>
          <ac:picMkLst>
            <pc:docMk/>
            <pc:sldMk cId="689700353" sldId="688"/>
            <ac:picMk id="18" creationId="{A3D2D3C5-DAAA-BE18-2D16-30813D676689}"/>
          </ac:picMkLst>
        </pc:picChg>
        <pc:picChg chg="del">
          <ac:chgData name="FABIO ANDRES LLANO CASTAÑO" userId="S::fallano@findeter.gov.co::d7f3d237-ebd8-4abe-98dc-bf55ea8ee2e1" providerId="AD" clId="Web-{1B7E898F-337D-A837-05A0-19B897D4F3A0}" dt="2023-03-21T23:52:19.259" v="845"/>
          <ac:picMkLst>
            <pc:docMk/>
            <pc:sldMk cId="689700353" sldId="688"/>
            <ac:picMk id="19" creationId="{FBA0F72C-2624-8C3E-71CC-39ACAF18EC94}"/>
          </ac:picMkLst>
        </pc:picChg>
        <pc:picChg chg="add del mod">
          <ac:chgData name="FABIO ANDRES LLANO CASTAÑO" userId="S::fallano@findeter.gov.co::d7f3d237-ebd8-4abe-98dc-bf55ea8ee2e1" providerId="AD" clId="Web-{1B7E898F-337D-A837-05A0-19B897D4F3A0}" dt="2023-03-21T23:54:04.230" v="874"/>
          <ac:picMkLst>
            <pc:docMk/>
            <pc:sldMk cId="689700353" sldId="688"/>
            <ac:picMk id="20" creationId="{E2957B6F-1C38-8407-240D-DE6122D531A5}"/>
          </ac:picMkLst>
        </pc:picChg>
        <pc:picChg chg="add del mod">
          <ac:chgData name="FABIO ANDRES LLANO CASTAÑO" userId="S::fallano@findeter.gov.co::d7f3d237-ebd8-4abe-98dc-bf55ea8ee2e1" providerId="AD" clId="Web-{1B7E898F-337D-A837-05A0-19B897D4F3A0}" dt="2023-03-21T23:55:55.935" v="910"/>
          <ac:picMkLst>
            <pc:docMk/>
            <pc:sldMk cId="689700353" sldId="688"/>
            <ac:picMk id="21" creationId="{9D53A811-82DA-C04A-5FAD-43D858D65874}"/>
          </ac:picMkLst>
        </pc:picChg>
        <pc:picChg chg="add del mod">
          <ac:chgData name="FABIO ANDRES LLANO CASTAÑO" userId="S::fallano@findeter.gov.co::d7f3d237-ebd8-4abe-98dc-bf55ea8ee2e1" providerId="AD" clId="Web-{1B7E898F-337D-A837-05A0-19B897D4F3A0}" dt="2023-03-21T23:54:27.715" v="879"/>
          <ac:picMkLst>
            <pc:docMk/>
            <pc:sldMk cId="689700353" sldId="688"/>
            <ac:picMk id="22" creationId="{35EAE330-9304-5C66-8075-CA7CB15576CB}"/>
          </ac:picMkLst>
        </pc:picChg>
        <pc:picChg chg="add mod">
          <ac:chgData name="FABIO ANDRES LLANO CASTAÑO" userId="S::fallano@findeter.gov.co::d7f3d237-ebd8-4abe-98dc-bf55ea8ee2e1" providerId="AD" clId="Web-{1B7E898F-337D-A837-05A0-19B897D4F3A0}" dt="2023-03-21T23:57:51.562" v="933" actId="1076"/>
          <ac:picMkLst>
            <pc:docMk/>
            <pc:sldMk cId="689700353" sldId="688"/>
            <ac:picMk id="23" creationId="{4465A348-4693-0F8B-846A-338B05105C24}"/>
          </ac:picMkLst>
        </pc:picChg>
        <pc:picChg chg="add del mod">
          <ac:chgData name="FABIO ANDRES LLANO CASTAÑO" userId="S::fallano@findeter.gov.co::d7f3d237-ebd8-4abe-98dc-bf55ea8ee2e1" providerId="AD" clId="Web-{1B7E898F-337D-A837-05A0-19B897D4F3A0}" dt="2023-03-21T23:55:57.013" v="911"/>
          <ac:picMkLst>
            <pc:docMk/>
            <pc:sldMk cId="689700353" sldId="688"/>
            <ac:picMk id="24" creationId="{36B16DF5-56EC-6FFB-818A-218003E8E1AE}"/>
          </ac:picMkLst>
        </pc:picChg>
        <pc:picChg chg="add mod">
          <ac:chgData name="FABIO ANDRES LLANO CASTAÑO" userId="S::fallano@findeter.gov.co::d7f3d237-ebd8-4abe-98dc-bf55ea8ee2e1" providerId="AD" clId="Web-{1B7E898F-337D-A837-05A0-19B897D4F3A0}" dt="2023-03-21T23:56:01.607" v="912" actId="1076"/>
          <ac:picMkLst>
            <pc:docMk/>
            <pc:sldMk cId="689700353" sldId="688"/>
            <ac:picMk id="25" creationId="{A97CB31A-2A9E-5BA8-FA1B-26E2DAD7854C}"/>
          </ac:picMkLst>
        </pc:picChg>
        <pc:picChg chg="add del mod">
          <ac:chgData name="FABIO ANDRES LLANO CASTAÑO" userId="S::fallano@findeter.gov.co::d7f3d237-ebd8-4abe-98dc-bf55ea8ee2e1" providerId="AD" clId="Web-{1B7E898F-337D-A837-05A0-19B897D4F3A0}" dt="2023-03-21T23:55:52.576" v="909"/>
          <ac:picMkLst>
            <pc:docMk/>
            <pc:sldMk cId="689700353" sldId="688"/>
            <ac:picMk id="26" creationId="{6573265D-6F95-C62D-BAB0-DF7F447C4D11}"/>
          </ac:picMkLst>
        </pc:picChg>
        <pc:picChg chg="add del mod">
          <ac:chgData name="FABIO ANDRES LLANO CASTAÑO" userId="S::fallano@findeter.gov.co::d7f3d237-ebd8-4abe-98dc-bf55ea8ee2e1" providerId="AD" clId="Web-{1B7E898F-337D-A837-05A0-19B897D4F3A0}" dt="2023-03-21T23:55:50.372" v="906"/>
          <ac:picMkLst>
            <pc:docMk/>
            <pc:sldMk cId="689700353" sldId="688"/>
            <ac:picMk id="27" creationId="{A1F993A7-955F-6260-787F-B31A21030536}"/>
          </ac:picMkLst>
        </pc:picChg>
        <pc:picChg chg="add del mod">
          <ac:chgData name="FABIO ANDRES LLANO CASTAÑO" userId="S::fallano@findeter.gov.co::d7f3d237-ebd8-4abe-98dc-bf55ea8ee2e1" providerId="AD" clId="Web-{1B7E898F-337D-A837-05A0-19B897D4F3A0}" dt="2023-03-21T23:57:06.561" v="925"/>
          <ac:picMkLst>
            <pc:docMk/>
            <pc:sldMk cId="689700353" sldId="688"/>
            <ac:picMk id="28" creationId="{F565B2A2-19D1-48D0-70CA-2FC28C958AB0}"/>
          </ac:picMkLst>
        </pc:picChg>
        <pc:picChg chg="add mod">
          <ac:chgData name="FABIO ANDRES LLANO CASTAÑO" userId="S::fallano@findeter.gov.co::d7f3d237-ebd8-4abe-98dc-bf55ea8ee2e1" providerId="AD" clId="Web-{1B7E898F-337D-A837-05A0-19B897D4F3A0}" dt="2023-03-21T23:58:01.688" v="938" actId="1076"/>
          <ac:picMkLst>
            <pc:docMk/>
            <pc:sldMk cId="689700353" sldId="688"/>
            <ac:picMk id="29" creationId="{16ADF28E-7188-8F52-36EE-5349244255ED}"/>
          </ac:picMkLst>
        </pc:picChg>
        <pc:picChg chg="add del mod">
          <ac:chgData name="FABIO ANDRES LLANO CASTAÑO" userId="S::fallano@findeter.gov.co::d7f3d237-ebd8-4abe-98dc-bf55ea8ee2e1" providerId="AD" clId="Web-{1B7E898F-337D-A837-05A0-19B897D4F3A0}" dt="2023-03-21T23:57:53.156" v="934"/>
          <ac:picMkLst>
            <pc:docMk/>
            <pc:sldMk cId="689700353" sldId="688"/>
            <ac:picMk id="30" creationId="{BBE9BF30-DF29-EFC4-65F0-1363C4E5F2A3}"/>
          </ac:picMkLst>
        </pc:picChg>
        <pc:picChg chg="add mod">
          <ac:chgData name="FABIO ANDRES LLANO CASTAÑO" userId="S::fallano@findeter.gov.co::d7f3d237-ebd8-4abe-98dc-bf55ea8ee2e1" providerId="AD" clId="Web-{1B7E898F-337D-A837-05A0-19B897D4F3A0}" dt="2023-03-21T23:57:58.016" v="936" actId="1076"/>
          <ac:picMkLst>
            <pc:docMk/>
            <pc:sldMk cId="689700353" sldId="688"/>
            <ac:picMk id="31" creationId="{59B35D4E-6ECE-8561-8D5F-1D82C553949B}"/>
          </ac:picMkLst>
        </pc:picChg>
      </pc:sldChg>
      <pc:sldChg chg="addSp delSp modSp add replId">
        <pc:chgData name="FABIO ANDRES LLANO CASTAÑO" userId="S::fallano@findeter.gov.co::d7f3d237-ebd8-4abe-98dc-bf55ea8ee2e1" providerId="AD" clId="Web-{1B7E898F-337D-A837-05A0-19B897D4F3A0}" dt="2023-03-21T23:51:43.711" v="838" actId="1076"/>
        <pc:sldMkLst>
          <pc:docMk/>
          <pc:sldMk cId="1981782074" sldId="689"/>
        </pc:sldMkLst>
        <pc:spChg chg="del">
          <ac:chgData name="FABIO ANDRES LLANO CASTAÑO" userId="S::fallano@findeter.gov.co::d7f3d237-ebd8-4abe-98dc-bf55ea8ee2e1" providerId="AD" clId="Web-{1B7E898F-337D-A837-05A0-19B897D4F3A0}" dt="2023-03-21T23:40:12.526" v="832"/>
          <ac:spMkLst>
            <pc:docMk/>
            <pc:sldMk cId="1981782074" sldId="689"/>
            <ac:spMk id="10" creationId="{96917F42-3D48-5DAD-11EC-3FE9CBE12CDE}"/>
          </ac:spMkLst>
        </pc:spChg>
        <pc:picChg chg="add mod">
          <ac:chgData name="FABIO ANDRES LLANO CASTAÑO" userId="S::fallano@findeter.gov.co::d7f3d237-ebd8-4abe-98dc-bf55ea8ee2e1" providerId="AD" clId="Web-{1B7E898F-337D-A837-05A0-19B897D4F3A0}" dt="2023-03-21T23:51:43.711" v="838" actId="1076"/>
          <ac:picMkLst>
            <pc:docMk/>
            <pc:sldMk cId="1981782074" sldId="689"/>
            <ac:picMk id="2" creationId="{5ABE6A55-8D0E-80E4-11BB-10DB36833CF1}"/>
          </ac:picMkLst>
        </pc:picChg>
        <pc:picChg chg="del">
          <ac:chgData name="FABIO ANDRES LLANO CASTAÑO" userId="S::fallano@findeter.gov.co::d7f3d237-ebd8-4abe-98dc-bf55ea8ee2e1" providerId="AD" clId="Web-{1B7E898F-337D-A837-05A0-19B897D4F3A0}" dt="2023-03-21T23:40:09.713" v="826"/>
          <ac:picMkLst>
            <pc:docMk/>
            <pc:sldMk cId="1981782074" sldId="689"/>
            <ac:picMk id="11" creationId="{3A24F5B2-EC08-5BAE-9CDC-241887E106BB}"/>
          </ac:picMkLst>
        </pc:picChg>
        <pc:picChg chg="del">
          <ac:chgData name="FABIO ANDRES LLANO CASTAÑO" userId="S::fallano@findeter.gov.co::d7f3d237-ebd8-4abe-98dc-bf55ea8ee2e1" providerId="AD" clId="Web-{1B7E898F-337D-A837-05A0-19B897D4F3A0}" dt="2023-03-21T23:40:11.572" v="831"/>
          <ac:picMkLst>
            <pc:docMk/>
            <pc:sldMk cId="1981782074" sldId="689"/>
            <ac:picMk id="12" creationId="{F31F81B7-FE3A-A065-41C9-EF9A8615F833}"/>
          </ac:picMkLst>
        </pc:picChg>
        <pc:picChg chg="del">
          <ac:chgData name="FABIO ANDRES LLANO CASTAÑO" userId="S::fallano@findeter.gov.co::d7f3d237-ebd8-4abe-98dc-bf55ea8ee2e1" providerId="AD" clId="Web-{1B7E898F-337D-A837-05A0-19B897D4F3A0}" dt="2023-03-21T23:40:10.057" v="827"/>
          <ac:picMkLst>
            <pc:docMk/>
            <pc:sldMk cId="1981782074" sldId="689"/>
            <ac:picMk id="13" creationId="{66FD20B0-07F5-8F22-D55B-73F4D0A614C6}"/>
          </ac:picMkLst>
        </pc:picChg>
        <pc:picChg chg="del">
          <ac:chgData name="FABIO ANDRES LLANO CASTAÑO" userId="S::fallano@findeter.gov.co::d7f3d237-ebd8-4abe-98dc-bf55ea8ee2e1" providerId="AD" clId="Web-{1B7E898F-337D-A837-05A0-19B897D4F3A0}" dt="2023-03-21T23:40:11.182" v="830"/>
          <ac:picMkLst>
            <pc:docMk/>
            <pc:sldMk cId="1981782074" sldId="689"/>
            <ac:picMk id="17" creationId="{FE60591F-B8EC-CBF5-3849-29D366FDA2DD}"/>
          </ac:picMkLst>
        </pc:picChg>
        <pc:picChg chg="del">
          <ac:chgData name="FABIO ANDRES LLANO CASTAÑO" userId="S::fallano@findeter.gov.co::d7f3d237-ebd8-4abe-98dc-bf55ea8ee2e1" providerId="AD" clId="Web-{1B7E898F-337D-A837-05A0-19B897D4F3A0}" dt="2023-03-21T23:40:10.447" v="828"/>
          <ac:picMkLst>
            <pc:docMk/>
            <pc:sldMk cId="1981782074" sldId="689"/>
            <ac:picMk id="18" creationId="{A3D2D3C5-DAAA-BE18-2D16-30813D676689}"/>
          </ac:picMkLst>
        </pc:picChg>
        <pc:picChg chg="del">
          <ac:chgData name="FABIO ANDRES LLANO CASTAÑO" userId="S::fallano@findeter.gov.co::d7f3d237-ebd8-4abe-98dc-bf55ea8ee2e1" providerId="AD" clId="Web-{1B7E898F-337D-A837-05A0-19B897D4F3A0}" dt="2023-03-21T23:40:10.822" v="829"/>
          <ac:picMkLst>
            <pc:docMk/>
            <pc:sldMk cId="1981782074" sldId="689"/>
            <ac:picMk id="19" creationId="{FBA0F72C-2624-8C3E-71CC-39ACAF18EC94}"/>
          </ac:picMkLst>
        </pc:picChg>
      </pc:sldChg>
      <pc:sldChg chg="addSp delSp modSp add replId">
        <pc:chgData name="FABIO ANDRES LLANO CASTAÑO" userId="S::fallano@findeter.gov.co::d7f3d237-ebd8-4abe-98dc-bf55ea8ee2e1" providerId="AD" clId="Web-{1B7E898F-337D-A837-05A0-19B897D4F3A0}" dt="2023-03-22T00:00:54.722" v="995" actId="1076"/>
        <pc:sldMkLst>
          <pc:docMk/>
          <pc:sldMk cId="2284887392" sldId="690"/>
        </pc:sldMkLst>
        <pc:spChg chg="mod">
          <ac:chgData name="FABIO ANDRES LLANO CASTAÑO" userId="S::fallano@findeter.gov.co::d7f3d237-ebd8-4abe-98dc-bf55ea8ee2e1" providerId="AD" clId="Web-{1B7E898F-337D-A837-05A0-19B897D4F3A0}" dt="2023-03-22T00:00:54.722" v="995" actId="1076"/>
          <ac:spMkLst>
            <pc:docMk/>
            <pc:sldMk cId="2284887392" sldId="690"/>
            <ac:spMk id="10" creationId="{96917F42-3D48-5DAD-11EC-3FE9CBE12CDE}"/>
          </ac:spMkLst>
        </pc:spChg>
        <pc:picChg chg="add del mod">
          <ac:chgData name="FABIO ANDRES LLANO CASTAÑO" userId="S::fallano@findeter.gov.co::d7f3d237-ebd8-4abe-98dc-bf55ea8ee2e1" providerId="AD" clId="Web-{1B7E898F-337D-A837-05A0-19B897D4F3A0}" dt="2023-03-21T23:53:25.979" v="862"/>
          <ac:picMkLst>
            <pc:docMk/>
            <pc:sldMk cId="2284887392" sldId="690"/>
            <ac:picMk id="2" creationId="{D4DE6167-719E-AB9A-4FB5-C4A365F11B59}"/>
          </ac:picMkLst>
        </pc:picChg>
        <pc:picChg chg="del">
          <ac:chgData name="FABIO ANDRES LLANO CASTAÑO" userId="S::fallano@findeter.gov.co::d7f3d237-ebd8-4abe-98dc-bf55ea8ee2e1" providerId="AD" clId="Web-{1B7E898F-337D-A837-05A0-19B897D4F3A0}" dt="2023-03-21T23:53:20.901" v="857"/>
          <ac:picMkLst>
            <pc:docMk/>
            <pc:sldMk cId="2284887392" sldId="690"/>
            <ac:picMk id="7" creationId="{B0C14247-5AEA-E0C6-4C6D-4B29536E0B70}"/>
          </ac:picMkLst>
        </pc:picChg>
        <pc:picChg chg="del">
          <ac:chgData name="FABIO ANDRES LLANO CASTAÑO" userId="S::fallano@findeter.gov.co::d7f3d237-ebd8-4abe-98dc-bf55ea8ee2e1" providerId="AD" clId="Web-{1B7E898F-337D-A837-05A0-19B897D4F3A0}" dt="2023-03-21T23:53:21.401" v="858"/>
          <ac:picMkLst>
            <pc:docMk/>
            <pc:sldMk cId="2284887392" sldId="690"/>
            <ac:picMk id="8" creationId="{18493A5C-4540-8DAE-E587-E1C83BFDBEC1}"/>
          </ac:picMkLst>
        </pc:picChg>
        <pc:picChg chg="add mod">
          <ac:chgData name="FABIO ANDRES LLANO CASTAÑO" userId="S::fallano@findeter.gov.co::d7f3d237-ebd8-4abe-98dc-bf55ea8ee2e1" providerId="AD" clId="Web-{1B7E898F-337D-A837-05A0-19B897D4F3A0}" dt="2023-03-21T23:58:42.438" v="972" actId="1076"/>
          <ac:picMkLst>
            <pc:docMk/>
            <pc:sldMk cId="2284887392" sldId="690"/>
            <ac:picMk id="9" creationId="{163A0780-FCF2-F97C-B848-20B84FE87CF8}"/>
          </ac:picMkLst>
        </pc:picChg>
        <pc:picChg chg="add del mod">
          <ac:chgData name="FABIO ANDRES LLANO CASTAÑO" userId="S::fallano@findeter.gov.co::d7f3d237-ebd8-4abe-98dc-bf55ea8ee2e1" providerId="AD" clId="Web-{1B7E898F-337D-A837-05A0-19B897D4F3A0}" dt="2023-03-21T23:56:34.983" v="917"/>
          <ac:picMkLst>
            <pc:docMk/>
            <pc:sldMk cId="2284887392" sldId="690"/>
            <ac:picMk id="11" creationId="{4CCC0536-FEA6-31A4-F343-C9C3D428E60A}"/>
          </ac:picMkLst>
        </pc:picChg>
        <pc:picChg chg="add mod">
          <ac:chgData name="FABIO ANDRES LLANO CASTAÑO" userId="S::fallano@findeter.gov.co::d7f3d237-ebd8-4abe-98dc-bf55ea8ee2e1" providerId="AD" clId="Web-{1B7E898F-337D-A837-05A0-19B897D4F3A0}" dt="2023-03-21T23:58:42.470" v="973" actId="1076"/>
          <ac:picMkLst>
            <pc:docMk/>
            <pc:sldMk cId="2284887392" sldId="690"/>
            <ac:picMk id="12" creationId="{3A32D9A3-AC0E-3E72-9BB5-6B77640CA65D}"/>
          </ac:picMkLst>
        </pc:picChg>
      </pc:sldChg>
    </pc:docChg>
  </pc:docChgLst>
  <pc:docChgLst>
    <pc:chgData name="FABIO ANDRES LLANO CASTAÑO" userId="S::fallano@findeter.gov.co::d7f3d237-ebd8-4abe-98dc-bf55ea8ee2e1" providerId="AD" clId="Web-{C5551855-97E8-3BE5-0584-C86D7BC7BDE3}"/>
    <pc:docChg chg="modSld">
      <pc:chgData name="FABIO ANDRES LLANO CASTAÑO" userId="S::fallano@findeter.gov.co::d7f3d237-ebd8-4abe-98dc-bf55ea8ee2e1" providerId="AD" clId="Web-{C5551855-97E8-3BE5-0584-C86D7BC7BDE3}" dt="2023-04-14T22:51:59.605" v="25"/>
      <pc:docMkLst>
        <pc:docMk/>
      </pc:docMkLst>
      <pc:sldChg chg="modSp">
        <pc:chgData name="FABIO ANDRES LLANO CASTAÑO" userId="S::fallano@findeter.gov.co::d7f3d237-ebd8-4abe-98dc-bf55ea8ee2e1" providerId="AD" clId="Web-{C5551855-97E8-3BE5-0584-C86D7BC7BDE3}" dt="2023-04-14T22:51:15.478" v="7"/>
        <pc:sldMkLst>
          <pc:docMk/>
          <pc:sldMk cId="1662828479" sldId="312"/>
        </pc:sldMkLst>
        <pc:graphicFrameChg chg="mod modGraphic">
          <ac:chgData name="FABIO ANDRES LLANO CASTAÑO" userId="S::fallano@findeter.gov.co::d7f3d237-ebd8-4abe-98dc-bf55ea8ee2e1" providerId="AD" clId="Web-{C5551855-97E8-3BE5-0584-C86D7BC7BDE3}" dt="2023-04-14T22:51:15.478" v="7"/>
          <ac:graphicFrameMkLst>
            <pc:docMk/>
            <pc:sldMk cId="1662828479" sldId="312"/>
            <ac:graphicFrameMk id="18" creationId="{A463C165-020C-4E5F-A993-33AC16B92A29}"/>
          </ac:graphicFrameMkLst>
        </pc:graphicFrameChg>
      </pc:sldChg>
      <pc:sldChg chg="modSp">
        <pc:chgData name="FABIO ANDRES LLANO CASTAÑO" userId="S::fallano@findeter.gov.co::d7f3d237-ebd8-4abe-98dc-bf55ea8ee2e1" providerId="AD" clId="Web-{C5551855-97E8-3BE5-0584-C86D7BC7BDE3}" dt="2023-04-14T22:51:59.605" v="25"/>
        <pc:sldMkLst>
          <pc:docMk/>
          <pc:sldMk cId="4151389429" sldId="364"/>
        </pc:sldMkLst>
        <pc:graphicFrameChg chg="mod modGraphic">
          <ac:chgData name="FABIO ANDRES LLANO CASTAÑO" userId="S::fallano@findeter.gov.co::d7f3d237-ebd8-4abe-98dc-bf55ea8ee2e1" providerId="AD" clId="Web-{C5551855-97E8-3BE5-0584-C86D7BC7BDE3}" dt="2023-04-14T22:51:59.605" v="25"/>
          <ac:graphicFrameMkLst>
            <pc:docMk/>
            <pc:sldMk cId="4151389429" sldId="364"/>
            <ac:graphicFrameMk id="4" creationId="{BE946CF0-BB8B-4913-AC02-F9FCBDDD33EF}"/>
          </ac:graphicFrameMkLst>
        </pc:graphicFrameChg>
      </pc:sldChg>
    </pc:docChg>
  </pc:docChgLst>
  <pc:docChgLst>
    <pc:chgData name="YERSON ARIAS RIVERA" userId="53f716da-bdfb-4156-86cd-f5d50ede033a" providerId="ADAL" clId="{CDA0A015-D301-484C-91D6-16CA5F391988}"/>
    <pc:docChg chg="custSel modSld">
      <pc:chgData name="YERSON ARIAS RIVERA" userId="53f716da-bdfb-4156-86cd-f5d50ede033a" providerId="ADAL" clId="{CDA0A015-D301-484C-91D6-16CA5F391988}" dt="2023-03-15T01:13:45.080" v="10" actId="113"/>
      <pc:docMkLst>
        <pc:docMk/>
      </pc:docMkLst>
      <pc:sldChg chg="modSp mod">
        <pc:chgData name="YERSON ARIAS RIVERA" userId="53f716da-bdfb-4156-86cd-f5d50ede033a" providerId="ADAL" clId="{CDA0A015-D301-484C-91D6-16CA5F391988}" dt="2023-03-15T01:13:45.080" v="10" actId="113"/>
        <pc:sldMkLst>
          <pc:docMk/>
          <pc:sldMk cId="3280053705" sldId="359"/>
        </pc:sldMkLst>
        <pc:spChg chg="mod">
          <ac:chgData name="YERSON ARIAS RIVERA" userId="53f716da-bdfb-4156-86cd-f5d50ede033a" providerId="ADAL" clId="{CDA0A015-D301-484C-91D6-16CA5F391988}" dt="2023-03-15T01:13:45.080" v="10" actId="113"/>
          <ac:spMkLst>
            <pc:docMk/>
            <pc:sldMk cId="3280053705" sldId="359"/>
            <ac:spMk id="5" creationId="{5CBB1A53-EB72-4CE6-BA32-41088A885838}"/>
          </ac:spMkLst>
        </pc:spChg>
      </pc:sldChg>
    </pc:docChg>
  </pc:docChgLst>
  <pc:docChgLst>
    <pc:chgData name="YERSON ARIAS RIVERA" userId="53f716da-bdfb-4156-86cd-f5d50ede033a" providerId="ADAL" clId="{10384CA3-CAA5-45E9-9923-D1A6ED84F4DA}"/>
    <pc:docChg chg="modSld">
      <pc:chgData name="YERSON ARIAS RIVERA" userId="53f716da-bdfb-4156-86cd-f5d50ede033a" providerId="ADAL" clId="{10384CA3-CAA5-45E9-9923-D1A6ED84F4DA}" dt="2023-02-28T23:03:01.155" v="16" actId="113"/>
      <pc:docMkLst>
        <pc:docMk/>
      </pc:docMkLst>
      <pc:sldChg chg="modSp mod">
        <pc:chgData name="YERSON ARIAS RIVERA" userId="53f716da-bdfb-4156-86cd-f5d50ede033a" providerId="ADAL" clId="{10384CA3-CAA5-45E9-9923-D1A6ED84F4DA}" dt="2023-02-28T23:03:01.155" v="16" actId="113"/>
        <pc:sldMkLst>
          <pc:docMk/>
          <pc:sldMk cId="3280053705" sldId="359"/>
        </pc:sldMkLst>
        <pc:spChg chg="mod">
          <ac:chgData name="YERSON ARIAS RIVERA" userId="53f716da-bdfb-4156-86cd-f5d50ede033a" providerId="ADAL" clId="{10384CA3-CAA5-45E9-9923-D1A6ED84F4DA}" dt="2023-02-28T23:03:01.155" v="16" actId="113"/>
          <ac:spMkLst>
            <pc:docMk/>
            <pc:sldMk cId="3280053705" sldId="359"/>
            <ac:spMk id="5" creationId="{5CBB1A53-EB72-4CE6-BA32-41088A885838}"/>
          </ac:spMkLst>
        </pc:spChg>
        <pc:picChg chg="mod">
          <ac:chgData name="YERSON ARIAS RIVERA" userId="53f716da-bdfb-4156-86cd-f5d50ede033a" providerId="ADAL" clId="{10384CA3-CAA5-45E9-9923-D1A6ED84F4DA}" dt="2023-02-28T22:59:17.333" v="0" actId="14100"/>
          <ac:picMkLst>
            <pc:docMk/>
            <pc:sldMk cId="3280053705" sldId="359"/>
            <ac:picMk id="8" creationId="{C1C39817-A4F2-4496-B232-5D18A84D736B}"/>
          </ac:picMkLst>
        </pc:picChg>
        <pc:picChg chg="mod">
          <ac:chgData name="YERSON ARIAS RIVERA" userId="53f716da-bdfb-4156-86cd-f5d50ede033a" providerId="ADAL" clId="{10384CA3-CAA5-45E9-9923-D1A6ED84F4DA}" dt="2023-02-28T22:59:20.259" v="1" actId="14100"/>
          <ac:picMkLst>
            <pc:docMk/>
            <pc:sldMk cId="3280053705" sldId="359"/>
            <ac:picMk id="9" creationId="{4CBFB4EB-839E-420E-BA4F-78EB40FCBF73}"/>
          </ac:picMkLst>
        </pc:picChg>
        <pc:picChg chg="mod">
          <ac:chgData name="YERSON ARIAS RIVERA" userId="53f716da-bdfb-4156-86cd-f5d50ede033a" providerId="ADAL" clId="{10384CA3-CAA5-45E9-9923-D1A6ED84F4DA}" dt="2023-02-28T22:59:24.859" v="4" actId="14100"/>
          <ac:picMkLst>
            <pc:docMk/>
            <pc:sldMk cId="3280053705" sldId="359"/>
            <ac:picMk id="10" creationId="{3A4D5A52-774C-4585-AF57-187F93C4FF6A}"/>
          </ac:picMkLst>
        </pc:picChg>
      </pc:sldChg>
    </pc:docChg>
  </pc:docChgLst>
  <pc:docChgLst>
    <pc:chgData name="MARIA CAMILA GOMEZ RUBIANO" userId="2a6b53d5-5fe5-4cbf-a964-9d9c98273e20" providerId="ADAL" clId="{F4DF7CC5-54F4-496F-9F84-BE554FD9F858}"/>
    <pc:docChg chg="undo redo custSel addSld delSld modSld sldOrd modSection">
      <pc:chgData name="MARIA CAMILA GOMEZ RUBIANO" userId="2a6b53d5-5fe5-4cbf-a964-9d9c98273e20" providerId="ADAL" clId="{F4DF7CC5-54F4-496F-9F84-BE554FD9F858}" dt="2023-03-29T00:28:03.717" v="612" actId="1076"/>
      <pc:docMkLst>
        <pc:docMk/>
      </pc:docMkLst>
      <pc:sldChg chg="delSp modSp mod">
        <pc:chgData name="MARIA CAMILA GOMEZ RUBIANO" userId="2a6b53d5-5fe5-4cbf-a964-9d9c98273e20" providerId="ADAL" clId="{F4DF7CC5-54F4-496F-9F84-BE554FD9F858}" dt="2023-03-29T00:11:36.153" v="479" actId="1036"/>
        <pc:sldMkLst>
          <pc:docMk/>
          <pc:sldMk cId="1700035601" sldId="329"/>
        </pc:sldMkLst>
        <pc:spChg chg="mod">
          <ac:chgData name="MARIA CAMILA GOMEZ RUBIANO" userId="2a6b53d5-5fe5-4cbf-a964-9d9c98273e20" providerId="ADAL" clId="{F4DF7CC5-54F4-496F-9F84-BE554FD9F858}" dt="2023-03-29T00:08:53.197" v="473" actId="20577"/>
          <ac:spMkLst>
            <pc:docMk/>
            <pc:sldMk cId="1700035601" sldId="329"/>
            <ac:spMk id="20" creationId="{78009094-0AC6-ACC5-540E-6FB4D2756D11}"/>
          </ac:spMkLst>
        </pc:spChg>
        <pc:spChg chg="del">
          <ac:chgData name="MARIA CAMILA GOMEZ RUBIANO" userId="2a6b53d5-5fe5-4cbf-a964-9d9c98273e20" providerId="ADAL" clId="{F4DF7CC5-54F4-496F-9F84-BE554FD9F858}" dt="2023-03-29T00:01:51.490" v="359" actId="478"/>
          <ac:spMkLst>
            <pc:docMk/>
            <pc:sldMk cId="1700035601" sldId="329"/>
            <ac:spMk id="21" creationId="{E414E33F-3858-E59D-86F2-0BE0045B32CF}"/>
          </ac:spMkLst>
        </pc:spChg>
        <pc:picChg chg="mod">
          <ac:chgData name="MARIA CAMILA GOMEZ RUBIANO" userId="2a6b53d5-5fe5-4cbf-a964-9d9c98273e20" providerId="ADAL" clId="{F4DF7CC5-54F4-496F-9F84-BE554FD9F858}" dt="2023-03-29T00:11:36.153" v="479" actId="1036"/>
          <ac:picMkLst>
            <pc:docMk/>
            <pc:sldMk cId="1700035601" sldId="329"/>
            <ac:picMk id="7" creationId="{E6AECA56-CEFF-CD63-F73B-183F057440D9}"/>
          </ac:picMkLst>
        </pc:picChg>
      </pc:sldChg>
      <pc:sldChg chg="addSp delSp modSp mod">
        <pc:chgData name="MARIA CAMILA GOMEZ RUBIANO" userId="2a6b53d5-5fe5-4cbf-a964-9d9c98273e20" providerId="ADAL" clId="{F4DF7CC5-54F4-496F-9F84-BE554FD9F858}" dt="2023-03-29T00:28:03.717" v="612" actId="1076"/>
        <pc:sldMkLst>
          <pc:docMk/>
          <pc:sldMk cId="980656737" sldId="668"/>
        </pc:sldMkLst>
        <pc:picChg chg="add del mod">
          <ac:chgData name="MARIA CAMILA GOMEZ RUBIANO" userId="2a6b53d5-5fe5-4cbf-a964-9d9c98273e20" providerId="ADAL" clId="{F4DF7CC5-54F4-496F-9F84-BE554FD9F858}" dt="2023-03-29T00:27:11.209" v="601" actId="478"/>
          <ac:picMkLst>
            <pc:docMk/>
            <pc:sldMk cId="980656737" sldId="668"/>
            <ac:picMk id="2" creationId="{72879FB2-A30F-6AEE-FD37-6FCC3966FB23}"/>
          </ac:picMkLst>
        </pc:picChg>
        <pc:picChg chg="add del mod">
          <ac:chgData name="MARIA CAMILA GOMEZ RUBIANO" userId="2a6b53d5-5fe5-4cbf-a964-9d9c98273e20" providerId="ADAL" clId="{F4DF7CC5-54F4-496F-9F84-BE554FD9F858}" dt="2023-03-29T00:27:12.774" v="602" actId="478"/>
          <ac:picMkLst>
            <pc:docMk/>
            <pc:sldMk cId="980656737" sldId="668"/>
            <ac:picMk id="5" creationId="{DDA61EF5-9C17-631A-622D-324A155BACE0}"/>
          </ac:picMkLst>
        </pc:picChg>
        <pc:picChg chg="del">
          <ac:chgData name="MARIA CAMILA GOMEZ RUBIANO" userId="2a6b53d5-5fe5-4cbf-a964-9d9c98273e20" providerId="ADAL" clId="{F4DF7CC5-54F4-496F-9F84-BE554FD9F858}" dt="2023-03-29T00:26:19.693" v="583" actId="478"/>
          <ac:picMkLst>
            <pc:docMk/>
            <pc:sldMk cId="980656737" sldId="668"/>
            <ac:picMk id="7" creationId="{127CA489-4D83-DC01-CDB9-D4EA945E074E}"/>
          </ac:picMkLst>
        </pc:picChg>
        <pc:picChg chg="add mod">
          <ac:chgData name="MARIA CAMILA GOMEZ RUBIANO" userId="2a6b53d5-5fe5-4cbf-a964-9d9c98273e20" providerId="ADAL" clId="{F4DF7CC5-54F4-496F-9F84-BE554FD9F858}" dt="2023-03-29T00:27:56.985" v="609" actId="1076"/>
          <ac:picMkLst>
            <pc:docMk/>
            <pc:sldMk cId="980656737" sldId="668"/>
            <ac:picMk id="9" creationId="{8D9575A9-FE58-4AD8-2BD1-DE288BDB3E20}"/>
          </ac:picMkLst>
        </pc:picChg>
        <pc:picChg chg="del mod">
          <ac:chgData name="MARIA CAMILA GOMEZ RUBIANO" userId="2a6b53d5-5fe5-4cbf-a964-9d9c98273e20" providerId="ADAL" clId="{F4DF7CC5-54F4-496F-9F84-BE554FD9F858}" dt="2023-03-29T00:27:16.498" v="603" actId="478"/>
          <ac:picMkLst>
            <pc:docMk/>
            <pc:sldMk cId="980656737" sldId="668"/>
            <ac:picMk id="10" creationId="{FB691BA8-3014-BCEA-64AE-52EE83FDB1DE}"/>
          </ac:picMkLst>
        </pc:picChg>
        <pc:picChg chg="del">
          <ac:chgData name="MARIA CAMILA GOMEZ RUBIANO" userId="2a6b53d5-5fe5-4cbf-a964-9d9c98273e20" providerId="ADAL" clId="{F4DF7CC5-54F4-496F-9F84-BE554FD9F858}" dt="2023-03-29T00:25:53.679" v="577" actId="478"/>
          <ac:picMkLst>
            <pc:docMk/>
            <pc:sldMk cId="980656737" sldId="668"/>
            <ac:picMk id="12" creationId="{2D75CDF9-A025-5BAF-CAF4-16AEF668D0BD}"/>
          </ac:picMkLst>
        </pc:picChg>
        <pc:picChg chg="add mod">
          <ac:chgData name="MARIA CAMILA GOMEZ RUBIANO" userId="2a6b53d5-5fe5-4cbf-a964-9d9c98273e20" providerId="ADAL" clId="{F4DF7CC5-54F4-496F-9F84-BE554FD9F858}" dt="2023-03-29T00:28:03.717" v="612" actId="1076"/>
          <ac:picMkLst>
            <pc:docMk/>
            <pc:sldMk cId="980656737" sldId="668"/>
            <ac:picMk id="13" creationId="{55FDB6E4-4FA0-3A02-10CF-698D8E381E4B}"/>
          </ac:picMkLst>
        </pc:picChg>
      </pc:sldChg>
      <pc:sldChg chg="addSp delSp modSp mod">
        <pc:chgData name="MARIA CAMILA GOMEZ RUBIANO" userId="2a6b53d5-5fe5-4cbf-a964-9d9c98273e20" providerId="ADAL" clId="{F4DF7CC5-54F4-496F-9F84-BE554FD9F858}" dt="2023-03-29T00:24:06.022" v="571" actId="1076"/>
        <pc:sldMkLst>
          <pc:docMk/>
          <pc:sldMk cId="3882439800" sldId="669"/>
        </pc:sldMkLst>
        <pc:picChg chg="add mod">
          <ac:chgData name="MARIA CAMILA GOMEZ RUBIANO" userId="2a6b53d5-5fe5-4cbf-a964-9d9c98273e20" providerId="ADAL" clId="{F4DF7CC5-54F4-496F-9F84-BE554FD9F858}" dt="2023-03-29T00:24:06.022" v="571" actId="1076"/>
          <ac:picMkLst>
            <pc:docMk/>
            <pc:sldMk cId="3882439800" sldId="669"/>
            <ac:picMk id="2" creationId="{00000000-0008-0000-0000-000021000000}"/>
          </ac:picMkLst>
        </pc:picChg>
        <pc:picChg chg="add mod">
          <ac:chgData name="MARIA CAMILA GOMEZ RUBIANO" userId="2a6b53d5-5fe5-4cbf-a964-9d9c98273e20" providerId="ADAL" clId="{F4DF7CC5-54F4-496F-9F84-BE554FD9F858}" dt="2023-03-29T00:23:57.308" v="569" actId="1076"/>
          <ac:picMkLst>
            <pc:docMk/>
            <pc:sldMk cId="3882439800" sldId="669"/>
            <ac:picMk id="5" creationId="{8ACAEDEE-2FC6-C3B1-B6C7-AAECA547C7D6}"/>
          </ac:picMkLst>
        </pc:picChg>
        <pc:picChg chg="del">
          <ac:chgData name="MARIA CAMILA GOMEZ RUBIANO" userId="2a6b53d5-5fe5-4cbf-a964-9d9c98273e20" providerId="ADAL" clId="{F4DF7CC5-54F4-496F-9F84-BE554FD9F858}" dt="2023-03-29T00:23:25.425" v="562" actId="478"/>
          <ac:picMkLst>
            <pc:docMk/>
            <pc:sldMk cId="3882439800" sldId="669"/>
            <ac:picMk id="7" creationId="{E166C49B-D1C9-7C92-6B3A-2B3155AC61B6}"/>
          </ac:picMkLst>
        </pc:picChg>
        <pc:picChg chg="del">
          <ac:chgData name="MARIA CAMILA GOMEZ RUBIANO" userId="2a6b53d5-5fe5-4cbf-a964-9d9c98273e20" providerId="ADAL" clId="{F4DF7CC5-54F4-496F-9F84-BE554FD9F858}" dt="2023-03-29T00:23:06.923" v="557" actId="478"/>
          <ac:picMkLst>
            <pc:docMk/>
            <pc:sldMk cId="3882439800" sldId="669"/>
            <ac:picMk id="11" creationId="{43CFC56F-4A49-F22E-90AD-039796C6E27B}"/>
          </ac:picMkLst>
        </pc:picChg>
      </pc:sldChg>
      <pc:sldChg chg="del">
        <pc:chgData name="MARIA CAMILA GOMEZ RUBIANO" userId="2a6b53d5-5fe5-4cbf-a964-9d9c98273e20" providerId="ADAL" clId="{F4DF7CC5-54F4-496F-9F84-BE554FD9F858}" dt="2023-03-29T00:23:04.753" v="556" actId="47"/>
        <pc:sldMkLst>
          <pc:docMk/>
          <pc:sldMk cId="1893648444" sldId="671"/>
        </pc:sldMkLst>
      </pc:sldChg>
      <pc:sldChg chg="addSp delSp modSp mod">
        <pc:chgData name="MARIA CAMILA GOMEZ RUBIANO" userId="2a6b53d5-5fe5-4cbf-a964-9d9c98273e20" providerId="ADAL" clId="{F4DF7CC5-54F4-496F-9F84-BE554FD9F858}" dt="2023-03-29T00:22:48.895" v="554" actId="14100"/>
        <pc:sldMkLst>
          <pc:docMk/>
          <pc:sldMk cId="511164384" sldId="673"/>
        </pc:sldMkLst>
        <pc:picChg chg="add mod">
          <ac:chgData name="MARIA CAMILA GOMEZ RUBIANO" userId="2a6b53d5-5fe5-4cbf-a964-9d9c98273e20" providerId="ADAL" clId="{F4DF7CC5-54F4-496F-9F84-BE554FD9F858}" dt="2023-03-29T00:22:48.895" v="554" actId="14100"/>
          <ac:picMkLst>
            <pc:docMk/>
            <pc:sldMk cId="511164384" sldId="673"/>
            <ac:picMk id="3" creationId="{9476D779-CFD7-4B61-104F-23F575C73DB6}"/>
          </ac:picMkLst>
        </pc:picChg>
        <pc:picChg chg="del">
          <ac:chgData name="MARIA CAMILA GOMEZ RUBIANO" userId="2a6b53d5-5fe5-4cbf-a964-9d9c98273e20" providerId="ADAL" clId="{F4DF7CC5-54F4-496F-9F84-BE554FD9F858}" dt="2023-03-29T00:22:29.690" v="551" actId="478"/>
          <ac:picMkLst>
            <pc:docMk/>
            <pc:sldMk cId="511164384" sldId="673"/>
            <ac:picMk id="5" creationId="{E2028098-2F1A-44E3-5A40-862A33B16215}"/>
          </ac:picMkLst>
        </pc:picChg>
      </pc:sldChg>
      <pc:sldChg chg="addSp delSp modSp mod">
        <pc:chgData name="MARIA CAMILA GOMEZ RUBIANO" userId="2a6b53d5-5fe5-4cbf-a964-9d9c98273e20" providerId="ADAL" clId="{F4DF7CC5-54F4-496F-9F84-BE554FD9F858}" dt="2023-03-29T00:22:54.684" v="555" actId="14100"/>
        <pc:sldMkLst>
          <pc:docMk/>
          <pc:sldMk cId="2214551783" sldId="674"/>
        </pc:sldMkLst>
        <pc:picChg chg="add mod">
          <ac:chgData name="MARIA CAMILA GOMEZ RUBIANO" userId="2a6b53d5-5fe5-4cbf-a964-9d9c98273e20" providerId="ADAL" clId="{F4DF7CC5-54F4-496F-9F84-BE554FD9F858}" dt="2023-03-29T00:22:54.684" v="555" actId="14100"/>
          <ac:picMkLst>
            <pc:docMk/>
            <pc:sldMk cId="2214551783" sldId="674"/>
            <ac:picMk id="3" creationId="{7DF1EFE1-474C-25BB-05C1-28A9286512D5}"/>
          </ac:picMkLst>
        </pc:picChg>
        <pc:picChg chg="del">
          <ac:chgData name="MARIA CAMILA GOMEZ RUBIANO" userId="2a6b53d5-5fe5-4cbf-a964-9d9c98273e20" providerId="ADAL" clId="{F4DF7CC5-54F4-496F-9F84-BE554FD9F858}" dt="2023-03-29T00:22:02.794" v="546" actId="478"/>
          <ac:picMkLst>
            <pc:docMk/>
            <pc:sldMk cId="2214551783" sldId="674"/>
            <ac:picMk id="6" creationId="{FC41B5C2-858C-2E4F-4673-703AC4896CAE}"/>
          </ac:picMkLst>
        </pc:picChg>
      </pc:sldChg>
      <pc:sldChg chg="addSp delSp modSp mod">
        <pc:chgData name="MARIA CAMILA GOMEZ RUBIANO" userId="2a6b53d5-5fe5-4cbf-a964-9d9c98273e20" providerId="ADAL" clId="{F4DF7CC5-54F4-496F-9F84-BE554FD9F858}" dt="2023-03-29T00:21:59.671" v="545" actId="1076"/>
        <pc:sldMkLst>
          <pc:docMk/>
          <pc:sldMk cId="2351189998" sldId="675"/>
        </pc:sldMkLst>
        <pc:picChg chg="add mod">
          <ac:chgData name="MARIA CAMILA GOMEZ RUBIANO" userId="2a6b53d5-5fe5-4cbf-a964-9d9c98273e20" providerId="ADAL" clId="{F4DF7CC5-54F4-496F-9F84-BE554FD9F858}" dt="2023-03-29T00:21:59.671" v="545" actId="1076"/>
          <ac:picMkLst>
            <pc:docMk/>
            <pc:sldMk cId="2351189998" sldId="675"/>
            <ac:picMk id="3" creationId="{4772FCA0-A0FC-45FC-2EED-966F8C163D8C}"/>
          </ac:picMkLst>
        </pc:picChg>
        <pc:picChg chg="del mod">
          <ac:chgData name="MARIA CAMILA GOMEZ RUBIANO" userId="2a6b53d5-5fe5-4cbf-a964-9d9c98273e20" providerId="ADAL" clId="{F4DF7CC5-54F4-496F-9F84-BE554FD9F858}" dt="2023-03-29T00:21:14.539" v="541" actId="478"/>
          <ac:picMkLst>
            <pc:docMk/>
            <pc:sldMk cId="2351189998" sldId="675"/>
            <ac:picMk id="5" creationId="{BB0845E7-E7F2-6F80-8EEE-02AC0179532A}"/>
          </ac:picMkLst>
        </pc:picChg>
      </pc:sldChg>
      <pc:sldChg chg="addSp delSp modSp mod">
        <pc:chgData name="MARIA CAMILA GOMEZ RUBIANO" userId="2a6b53d5-5fe5-4cbf-a964-9d9c98273e20" providerId="ADAL" clId="{F4DF7CC5-54F4-496F-9F84-BE554FD9F858}" dt="2023-03-29T00:21:02.034" v="539" actId="1076"/>
        <pc:sldMkLst>
          <pc:docMk/>
          <pc:sldMk cId="310289711" sldId="676"/>
        </pc:sldMkLst>
        <pc:picChg chg="add mod">
          <ac:chgData name="MARIA CAMILA GOMEZ RUBIANO" userId="2a6b53d5-5fe5-4cbf-a964-9d9c98273e20" providerId="ADAL" clId="{F4DF7CC5-54F4-496F-9F84-BE554FD9F858}" dt="2023-03-29T00:20:39.009" v="536" actId="1076"/>
          <ac:picMkLst>
            <pc:docMk/>
            <pc:sldMk cId="310289711" sldId="676"/>
            <ac:picMk id="2" creationId="{00000000-0008-0000-0000-000009000000}"/>
          </ac:picMkLst>
        </pc:picChg>
        <pc:picChg chg="add mod">
          <ac:chgData name="MARIA CAMILA GOMEZ RUBIANO" userId="2a6b53d5-5fe5-4cbf-a964-9d9c98273e20" providerId="ADAL" clId="{F4DF7CC5-54F4-496F-9F84-BE554FD9F858}" dt="2023-03-29T00:21:02.034" v="539" actId="1076"/>
          <ac:picMkLst>
            <pc:docMk/>
            <pc:sldMk cId="310289711" sldId="676"/>
            <ac:picMk id="5" creationId="{795A6AFB-7C28-5490-C08C-33D40FE21736}"/>
          </ac:picMkLst>
        </pc:picChg>
        <pc:picChg chg="del">
          <ac:chgData name="MARIA CAMILA GOMEZ RUBIANO" userId="2a6b53d5-5fe5-4cbf-a964-9d9c98273e20" providerId="ADAL" clId="{F4DF7CC5-54F4-496F-9F84-BE554FD9F858}" dt="2023-03-29T00:20:58.390" v="537" actId="478"/>
          <ac:picMkLst>
            <pc:docMk/>
            <pc:sldMk cId="310289711" sldId="676"/>
            <ac:picMk id="6" creationId="{AD45A720-B654-0F28-9643-A5BDD252D8E5}"/>
          </ac:picMkLst>
        </pc:picChg>
        <pc:picChg chg="del">
          <ac:chgData name="MARIA CAMILA GOMEZ RUBIANO" userId="2a6b53d5-5fe5-4cbf-a964-9d9c98273e20" providerId="ADAL" clId="{F4DF7CC5-54F4-496F-9F84-BE554FD9F858}" dt="2023-03-29T00:20:27.433" v="534" actId="478"/>
          <ac:picMkLst>
            <pc:docMk/>
            <pc:sldMk cId="310289711" sldId="676"/>
            <ac:picMk id="10" creationId="{F30BFD8B-5F31-F004-6D3E-22E47B698D20}"/>
          </ac:picMkLst>
        </pc:picChg>
      </pc:sldChg>
      <pc:sldChg chg="addSp delSp modSp mod">
        <pc:chgData name="MARIA CAMILA GOMEZ RUBIANO" userId="2a6b53d5-5fe5-4cbf-a964-9d9c98273e20" providerId="ADAL" clId="{F4DF7CC5-54F4-496F-9F84-BE554FD9F858}" dt="2023-03-29T00:16:05.991" v="533" actId="1076"/>
        <pc:sldMkLst>
          <pc:docMk/>
          <pc:sldMk cId="126846139" sldId="677"/>
        </pc:sldMkLst>
        <pc:picChg chg="add mod">
          <ac:chgData name="MARIA CAMILA GOMEZ RUBIANO" userId="2a6b53d5-5fe5-4cbf-a964-9d9c98273e20" providerId="ADAL" clId="{F4DF7CC5-54F4-496F-9F84-BE554FD9F858}" dt="2023-03-29T00:16:05.991" v="533" actId="1076"/>
          <ac:picMkLst>
            <pc:docMk/>
            <pc:sldMk cId="126846139" sldId="677"/>
            <ac:picMk id="3" creationId="{8D03AF7E-9660-0B8D-6370-D428EFE44D88}"/>
          </ac:picMkLst>
        </pc:picChg>
        <pc:picChg chg="del">
          <ac:chgData name="MARIA CAMILA GOMEZ RUBIANO" userId="2a6b53d5-5fe5-4cbf-a964-9d9c98273e20" providerId="ADAL" clId="{F4DF7CC5-54F4-496F-9F84-BE554FD9F858}" dt="2023-03-29T00:15:33.768" v="529" actId="478"/>
          <ac:picMkLst>
            <pc:docMk/>
            <pc:sldMk cId="126846139" sldId="677"/>
            <ac:picMk id="5" creationId="{FEDFB038-EA7A-30CF-47AB-0B87362E1F7D}"/>
          </ac:picMkLst>
        </pc:picChg>
      </pc:sldChg>
      <pc:sldChg chg="addSp delSp modSp mod">
        <pc:chgData name="MARIA CAMILA GOMEZ RUBIANO" userId="2a6b53d5-5fe5-4cbf-a964-9d9c98273e20" providerId="ADAL" clId="{F4DF7CC5-54F4-496F-9F84-BE554FD9F858}" dt="2023-03-29T00:15:23.574" v="528" actId="478"/>
        <pc:sldMkLst>
          <pc:docMk/>
          <pc:sldMk cId="3099941358" sldId="678"/>
        </pc:sldMkLst>
        <pc:spChg chg="del">
          <ac:chgData name="MARIA CAMILA GOMEZ RUBIANO" userId="2a6b53d5-5fe5-4cbf-a964-9d9c98273e20" providerId="ADAL" clId="{F4DF7CC5-54F4-496F-9F84-BE554FD9F858}" dt="2023-03-29T00:15:23.574" v="528" actId="478"/>
          <ac:spMkLst>
            <pc:docMk/>
            <pc:sldMk cId="3099941358" sldId="678"/>
            <ac:spMk id="2" creationId="{34106C70-8F09-FBD0-4840-25B246A16425}"/>
          </ac:spMkLst>
        </pc:spChg>
        <pc:picChg chg="del">
          <ac:chgData name="MARIA CAMILA GOMEZ RUBIANO" userId="2a6b53d5-5fe5-4cbf-a964-9d9c98273e20" providerId="ADAL" clId="{F4DF7CC5-54F4-496F-9F84-BE554FD9F858}" dt="2023-03-29T00:15:12.332" v="523" actId="478"/>
          <ac:picMkLst>
            <pc:docMk/>
            <pc:sldMk cId="3099941358" sldId="678"/>
            <ac:picMk id="5" creationId="{B5820A53-B935-E1FB-221C-7821C4B4BA44}"/>
          </ac:picMkLst>
        </pc:picChg>
        <pc:picChg chg="add mod">
          <ac:chgData name="MARIA CAMILA GOMEZ RUBIANO" userId="2a6b53d5-5fe5-4cbf-a964-9d9c98273e20" providerId="ADAL" clId="{F4DF7CC5-54F4-496F-9F84-BE554FD9F858}" dt="2023-03-29T00:15:21.886" v="527" actId="1076"/>
          <ac:picMkLst>
            <pc:docMk/>
            <pc:sldMk cId="3099941358" sldId="678"/>
            <ac:picMk id="6" creationId="{1D7DCD55-B24E-850F-AF30-541A15F1089E}"/>
          </ac:picMkLst>
        </pc:picChg>
      </pc:sldChg>
      <pc:sldChg chg="addSp delSp modSp mod">
        <pc:chgData name="MARIA CAMILA GOMEZ RUBIANO" userId="2a6b53d5-5fe5-4cbf-a964-9d9c98273e20" providerId="ADAL" clId="{F4DF7CC5-54F4-496F-9F84-BE554FD9F858}" dt="2023-03-29T00:14:40.319" v="522" actId="1076"/>
        <pc:sldMkLst>
          <pc:docMk/>
          <pc:sldMk cId="1481855568" sldId="679"/>
        </pc:sldMkLst>
        <pc:picChg chg="add mod">
          <ac:chgData name="MARIA CAMILA GOMEZ RUBIANO" userId="2a6b53d5-5fe5-4cbf-a964-9d9c98273e20" providerId="ADAL" clId="{F4DF7CC5-54F4-496F-9F84-BE554FD9F858}" dt="2023-03-29T00:13:57.383" v="519" actId="1076"/>
          <ac:picMkLst>
            <pc:docMk/>
            <pc:sldMk cId="1481855568" sldId="679"/>
            <ac:picMk id="2" creationId="{E1204363-2A0E-2A4D-0BAA-1E9E9A15B8A4}"/>
          </ac:picMkLst>
        </pc:picChg>
        <pc:picChg chg="del">
          <ac:chgData name="MARIA CAMILA GOMEZ RUBIANO" userId="2a6b53d5-5fe5-4cbf-a964-9d9c98273e20" providerId="ADAL" clId="{F4DF7CC5-54F4-496F-9F84-BE554FD9F858}" dt="2023-03-29T00:14:15" v="520" actId="478"/>
          <ac:picMkLst>
            <pc:docMk/>
            <pc:sldMk cId="1481855568" sldId="679"/>
            <ac:picMk id="5" creationId="{8A2B8801-D763-FA63-641D-7AC5CDDA343C}"/>
          </ac:picMkLst>
        </pc:picChg>
        <pc:picChg chg="del">
          <ac:chgData name="MARIA CAMILA GOMEZ RUBIANO" userId="2a6b53d5-5fe5-4cbf-a964-9d9c98273e20" providerId="ADAL" clId="{F4DF7CC5-54F4-496F-9F84-BE554FD9F858}" dt="2023-03-29T00:13:53.414" v="517" actId="478"/>
          <ac:picMkLst>
            <pc:docMk/>
            <pc:sldMk cId="1481855568" sldId="679"/>
            <ac:picMk id="6" creationId="{2312775D-5AEE-DE27-F5B4-F6748C78425A}"/>
          </ac:picMkLst>
        </pc:picChg>
        <pc:picChg chg="add mod">
          <ac:chgData name="MARIA CAMILA GOMEZ RUBIANO" userId="2a6b53d5-5fe5-4cbf-a964-9d9c98273e20" providerId="ADAL" clId="{F4DF7CC5-54F4-496F-9F84-BE554FD9F858}" dt="2023-03-29T00:14:40.319" v="522" actId="1076"/>
          <ac:picMkLst>
            <pc:docMk/>
            <pc:sldMk cId="1481855568" sldId="679"/>
            <ac:picMk id="7" creationId="{B85D62BC-E00A-04D6-33B9-AD2D8D20D396}"/>
          </ac:picMkLst>
        </pc:picChg>
      </pc:sldChg>
      <pc:sldChg chg="del">
        <pc:chgData name="MARIA CAMILA GOMEZ RUBIANO" userId="2a6b53d5-5fe5-4cbf-a964-9d9c98273e20" providerId="ADAL" clId="{F4DF7CC5-54F4-496F-9F84-BE554FD9F858}" dt="2023-03-29T00:13:37.316" v="516" actId="47"/>
        <pc:sldMkLst>
          <pc:docMk/>
          <pc:sldMk cId="2024080234" sldId="680"/>
        </pc:sldMkLst>
      </pc:sldChg>
      <pc:sldChg chg="addSp delSp modSp mod">
        <pc:chgData name="MARIA CAMILA GOMEZ RUBIANO" userId="2a6b53d5-5fe5-4cbf-a964-9d9c98273e20" providerId="ADAL" clId="{F4DF7CC5-54F4-496F-9F84-BE554FD9F858}" dt="2023-03-29T00:13:13.603" v="515" actId="1076"/>
        <pc:sldMkLst>
          <pc:docMk/>
          <pc:sldMk cId="2548473189" sldId="681"/>
        </pc:sldMkLst>
        <pc:graphicFrameChg chg="add mod">
          <ac:chgData name="MARIA CAMILA GOMEZ RUBIANO" userId="2a6b53d5-5fe5-4cbf-a964-9d9c98273e20" providerId="ADAL" clId="{F4DF7CC5-54F4-496F-9F84-BE554FD9F858}" dt="2023-03-29T00:13:02.740" v="510"/>
          <ac:graphicFrameMkLst>
            <pc:docMk/>
            <pc:sldMk cId="2548473189" sldId="681"/>
            <ac:graphicFrameMk id="4" creationId="{00000000-0008-0000-0000-000003000000}"/>
          </ac:graphicFrameMkLst>
        </pc:graphicFrameChg>
        <pc:graphicFrameChg chg="modGraphic">
          <ac:chgData name="MARIA CAMILA GOMEZ RUBIANO" userId="2a6b53d5-5fe5-4cbf-a964-9d9c98273e20" providerId="ADAL" clId="{F4DF7CC5-54F4-496F-9F84-BE554FD9F858}" dt="2023-03-29T00:12:25.280" v="501" actId="20577"/>
          <ac:graphicFrameMkLst>
            <pc:docMk/>
            <pc:sldMk cId="2548473189" sldId="681"/>
            <ac:graphicFrameMk id="11" creationId="{159B8761-F67A-40EC-053C-618B0ACC3BF2}"/>
          </ac:graphicFrameMkLst>
        </pc:graphicFrameChg>
        <pc:picChg chg="add mod">
          <ac:chgData name="MARIA CAMILA GOMEZ RUBIANO" userId="2a6b53d5-5fe5-4cbf-a964-9d9c98273e20" providerId="ADAL" clId="{F4DF7CC5-54F4-496F-9F84-BE554FD9F858}" dt="2023-03-29T00:12:51.005" v="506" actId="1076"/>
          <ac:picMkLst>
            <pc:docMk/>
            <pc:sldMk cId="2548473189" sldId="681"/>
            <ac:picMk id="2" creationId="{F81F3578-CD9B-80D9-F4D0-5EA7F5311F60}"/>
          </ac:picMkLst>
        </pc:picChg>
        <pc:picChg chg="add del">
          <ac:chgData name="MARIA CAMILA GOMEZ RUBIANO" userId="2a6b53d5-5fe5-4cbf-a964-9d9c98273e20" providerId="ADAL" clId="{F4DF7CC5-54F4-496F-9F84-BE554FD9F858}" dt="2023-03-29T00:12:30.137" v="502" actId="478"/>
          <ac:picMkLst>
            <pc:docMk/>
            <pc:sldMk cId="2548473189" sldId="681"/>
            <ac:picMk id="3" creationId="{43DF9ACF-FCF5-F783-84D2-C754D8D2EE60}"/>
          </ac:picMkLst>
        </pc:picChg>
        <pc:picChg chg="add mod">
          <ac:chgData name="MARIA CAMILA GOMEZ RUBIANO" userId="2a6b53d5-5fe5-4cbf-a964-9d9c98273e20" providerId="ADAL" clId="{F4DF7CC5-54F4-496F-9F84-BE554FD9F858}" dt="2023-03-29T00:13:13.603" v="515" actId="1076"/>
          <ac:picMkLst>
            <pc:docMk/>
            <pc:sldMk cId="2548473189" sldId="681"/>
            <ac:picMk id="5" creationId="{8DF38992-CD8D-9A59-173A-56054621C36D}"/>
          </ac:picMkLst>
        </pc:picChg>
      </pc:sldChg>
      <pc:sldChg chg="addSp delSp modSp mod">
        <pc:chgData name="MARIA CAMILA GOMEZ RUBIANO" userId="2a6b53d5-5fe5-4cbf-a964-9d9c98273e20" providerId="ADAL" clId="{F4DF7CC5-54F4-496F-9F84-BE554FD9F858}" dt="2023-03-29T00:24:36.335" v="576" actId="1076"/>
        <pc:sldMkLst>
          <pc:docMk/>
          <pc:sldMk cId="129856444" sldId="684"/>
        </pc:sldMkLst>
        <pc:picChg chg="del">
          <ac:chgData name="MARIA CAMILA GOMEZ RUBIANO" userId="2a6b53d5-5fe5-4cbf-a964-9d9c98273e20" providerId="ADAL" clId="{F4DF7CC5-54F4-496F-9F84-BE554FD9F858}" dt="2023-03-29T00:24:30.567" v="572" actId="478"/>
          <ac:picMkLst>
            <pc:docMk/>
            <pc:sldMk cId="129856444" sldId="684"/>
            <ac:picMk id="3" creationId="{1DD66C9B-F1CC-C5D8-F083-B7D37743F203}"/>
          </ac:picMkLst>
        </pc:picChg>
        <pc:picChg chg="add mod">
          <ac:chgData name="MARIA CAMILA GOMEZ RUBIANO" userId="2a6b53d5-5fe5-4cbf-a964-9d9c98273e20" providerId="ADAL" clId="{F4DF7CC5-54F4-496F-9F84-BE554FD9F858}" dt="2023-03-29T00:24:36.335" v="576" actId="1076"/>
          <ac:picMkLst>
            <pc:docMk/>
            <pc:sldMk cId="129856444" sldId="684"/>
            <ac:picMk id="5" creationId="{039086CF-31CF-0514-1CF4-8ECDA6FBFADA}"/>
          </ac:picMkLst>
        </pc:picChg>
      </pc:sldChg>
      <pc:sldChg chg="delSp modSp add mod ord">
        <pc:chgData name="MARIA CAMILA GOMEZ RUBIANO" userId="2a6b53d5-5fe5-4cbf-a964-9d9c98273e20" providerId="ADAL" clId="{F4DF7CC5-54F4-496F-9F84-BE554FD9F858}" dt="2023-03-29T00:27:09.387" v="600"/>
        <pc:sldMkLst>
          <pc:docMk/>
          <pc:sldMk cId="3470600883" sldId="692"/>
        </pc:sldMkLst>
        <pc:picChg chg="mod">
          <ac:chgData name="MARIA CAMILA GOMEZ RUBIANO" userId="2a6b53d5-5fe5-4cbf-a964-9d9c98273e20" providerId="ADAL" clId="{F4DF7CC5-54F4-496F-9F84-BE554FD9F858}" dt="2023-03-29T00:27:05.604" v="598" actId="1076"/>
          <ac:picMkLst>
            <pc:docMk/>
            <pc:sldMk cId="3470600883" sldId="692"/>
            <ac:picMk id="2" creationId="{72879FB2-A30F-6AEE-FD37-6FCC3966FB23}"/>
          </ac:picMkLst>
        </pc:picChg>
        <pc:picChg chg="mod">
          <ac:chgData name="MARIA CAMILA GOMEZ RUBIANO" userId="2a6b53d5-5fe5-4cbf-a964-9d9c98273e20" providerId="ADAL" clId="{F4DF7CC5-54F4-496F-9F84-BE554FD9F858}" dt="2023-03-29T00:27:03.550" v="597" actId="1076"/>
          <ac:picMkLst>
            <pc:docMk/>
            <pc:sldMk cId="3470600883" sldId="692"/>
            <ac:picMk id="5" creationId="{DDA61EF5-9C17-631A-622D-324A155BACE0}"/>
          </ac:picMkLst>
        </pc:picChg>
        <pc:picChg chg="del">
          <ac:chgData name="MARIA CAMILA GOMEZ RUBIANO" userId="2a6b53d5-5fe5-4cbf-a964-9d9c98273e20" providerId="ADAL" clId="{F4DF7CC5-54F4-496F-9F84-BE554FD9F858}" dt="2023-03-29T00:26:46.801" v="587" actId="478"/>
          <ac:picMkLst>
            <pc:docMk/>
            <pc:sldMk cId="3470600883" sldId="692"/>
            <ac:picMk id="10" creationId="{FB691BA8-3014-BCEA-64AE-52EE83FDB1DE}"/>
          </ac:picMkLst>
        </pc:picChg>
      </pc:sldChg>
    </pc:docChg>
  </pc:docChgLst>
  <pc:docChgLst>
    <pc:chgData name="GIOVANNY ANDRES VANEGAS PRADA" userId="S::gavanegas@findeter.gov.co::d4c91164-3e3f-4c02-8924-6bb3c5d6b2ff" providerId="AD" clId="Web-{67F3E327-DC27-3F38-DBF3-20AD037B3CD4}"/>
    <pc:docChg chg="addSld delSld sldOrd modSection">
      <pc:chgData name="GIOVANNY ANDRES VANEGAS PRADA" userId="S::gavanegas@findeter.gov.co::d4c91164-3e3f-4c02-8924-6bb3c5d6b2ff" providerId="AD" clId="Web-{67F3E327-DC27-3F38-DBF3-20AD037B3CD4}" dt="2023-03-29T02:04:35.664" v="5"/>
      <pc:docMkLst>
        <pc:docMk/>
      </pc:docMkLst>
      <pc:sldChg chg="del">
        <pc:chgData name="GIOVANNY ANDRES VANEGAS PRADA" userId="S::gavanegas@findeter.gov.co::d4c91164-3e3f-4c02-8924-6bb3c5d6b2ff" providerId="AD" clId="Web-{67F3E327-DC27-3F38-DBF3-20AD037B3CD4}" dt="2023-03-29T02:04:14.883" v="1"/>
        <pc:sldMkLst>
          <pc:docMk/>
          <pc:sldMk cId="1220792519" sldId="682"/>
        </pc:sldMkLst>
      </pc:sldChg>
      <pc:sldChg chg="del">
        <pc:chgData name="GIOVANNY ANDRES VANEGAS PRADA" userId="S::gavanegas@findeter.gov.co::d4c91164-3e3f-4c02-8924-6bb3c5d6b2ff" providerId="AD" clId="Web-{67F3E327-DC27-3F38-DBF3-20AD037B3CD4}" dt="2023-03-29T02:04:25.477" v="3"/>
        <pc:sldMkLst>
          <pc:docMk/>
          <pc:sldMk cId="2835492465" sldId="683"/>
        </pc:sldMkLst>
      </pc:sldChg>
      <pc:sldChg chg="add">
        <pc:chgData name="GIOVANNY ANDRES VANEGAS PRADA" userId="S::gavanegas@findeter.gov.co::d4c91164-3e3f-4c02-8924-6bb3c5d6b2ff" providerId="AD" clId="Web-{67F3E327-DC27-3F38-DBF3-20AD037B3CD4}" dt="2023-03-29T02:04:11.695" v="0"/>
        <pc:sldMkLst>
          <pc:docMk/>
          <pc:sldMk cId="1326569067" sldId="693"/>
        </pc:sldMkLst>
      </pc:sldChg>
      <pc:sldChg chg="add">
        <pc:chgData name="GIOVANNY ANDRES VANEGAS PRADA" userId="S::gavanegas@findeter.gov.co::d4c91164-3e3f-4c02-8924-6bb3c5d6b2ff" providerId="AD" clId="Web-{67F3E327-DC27-3F38-DBF3-20AD037B3CD4}" dt="2023-03-29T02:04:23.445" v="2"/>
        <pc:sldMkLst>
          <pc:docMk/>
          <pc:sldMk cId="1415235328" sldId="694"/>
        </pc:sldMkLst>
      </pc:sldChg>
      <pc:sldChg chg="add ord">
        <pc:chgData name="GIOVANNY ANDRES VANEGAS PRADA" userId="S::gavanegas@findeter.gov.co::d4c91164-3e3f-4c02-8924-6bb3c5d6b2ff" providerId="AD" clId="Web-{67F3E327-DC27-3F38-DBF3-20AD037B3CD4}" dt="2023-03-29T02:04:35.664" v="5"/>
        <pc:sldMkLst>
          <pc:docMk/>
          <pc:sldMk cId="4157412492" sldId="695"/>
        </pc:sldMkLst>
      </pc:sldChg>
    </pc:docChg>
  </pc:docChgLst>
  <pc:docChgLst>
    <pc:chgData name="YERSON" userId="53f716da-bdfb-4156-86cd-f5d50ede033a" providerId="ADAL" clId="{07FA8F05-C9FD-4EE3-8FB1-F090D21B5A6B}"/>
    <pc:docChg chg="modSld">
      <pc:chgData name="YERSON" userId="53f716da-bdfb-4156-86cd-f5d50ede033a" providerId="ADAL" clId="{07FA8F05-C9FD-4EE3-8FB1-F090D21B5A6B}" dt="2023-04-18T23:28:31.483" v="27" actId="207"/>
      <pc:docMkLst>
        <pc:docMk/>
      </pc:docMkLst>
      <pc:sldChg chg="modSp mod">
        <pc:chgData name="YERSON" userId="53f716da-bdfb-4156-86cd-f5d50ede033a" providerId="ADAL" clId="{07FA8F05-C9FD-4EE3-8FB1-F090D21B5A6B}" dt="2023-04-18T23:28:31.483" v="27" actId="207"/>
        <pc:sldMkLst>
          <pc:docMk/>
          <pc:sldMk cId="3280053705" sldId="359"/>
        </pc:sldMkLst>
        <pc:spChg chg="mod">
          <ac:chgData name="YERSON" userId="53f716da-bdfb-4156-86cd-f5d50ede033a" providerId="ADAL" clId="{07FA8F05-C9FD-4EE3-8FB1-F090D21B5A6B}" dt="2023-04-18T23:28:31.483" v="27" actId="207"/>
          <ac:spMkLst>
            <pc:docMk/>
            <pc:sldMk cId="3280053705" sldId="359"/>
            <ac:spMk id="5" creationId="{5CBB1A53-EB72-4CE6-BA32-41088A885838}"/>
          </ac:spMkLst>
        </pc:spChg>
      </pc:sldChg>
    </pc:docChg>
  </pc:docChgLst>
  <pc:docChgLst>
    <pc:chgData name="LEONARDO ALFONSO MARTINEZ OTERO" userId="9592b740-a3f3-4551-a4da-9903b37bf04d" providerId="ADAL" clId="{FBE36ED7-A0A7-48D0-8E54-67C8B93E48D8}"/>
    <pc:docChg chg="modSld">
      <pc:chgData name="LEONARDO ALFONSO MARTINEZ OTERO" userId="9592b740-a3f3-4551-a4da-9903b37bf04d" providerId="ADAL" clId="{FBE36ED7-A0A7-48D0-8E54-67C8B93E48D8}" dt="2023-03-22T12:56:00.608" v="31" actId="20577"/>
      <pc:docMkLst>
        <pc:docMk/>
      </pc:docMkLst>
      <pc:sldChg chg="modSp mod">
        <pc:chgData name="LEONARDO ALFONSO MARTINEZ OTERO" userId="9592b740-a3f3-4551-a4da-9903b37bf04d" providerId="ADAL" clId="{FBE36ED7-A0A7-48D0-8E54-67C8B93E48D8}" dt="2023-03-22T12:56:00.608" v="31" actId="20577"/>
        <pc:sldMkLst>
          <pc:docMk/>
          <pc:sldMk cId="4151389429" sldId="364"/>
        </pc:sldMkLst>
        <pc:graphicFrameChg chg="modGraphic">
          <ac:chgData name="LEONARDO ALFONSO MARTINEZ OTERO" userId="9592b740-a3f3-4551-a4da-9903b37bf04d" providerId="ADAL" clId="{FBE36ED7-A0A7-48D0-8E54-67C8B93E48D8}" dt="2023-03-22T12:56:00.608" v="31" actId="20577"/>
          <ac:graphicFrameMkLst>
            <pc:docMk/>
            <pc:sldMk cId="4151389429" sldId="364"/>
            <ac:graphicFrameMk id="4" creationId="{BE946CF0-BB8B-4913-AC02-F9FCBDDD33EF}"/>
          </ac:graphicFrameMkLst>
        </pc:graphicFrameChg>
      </pc:sldChg>
      <pc:sldChg chg="modSp mod">
        <pc:chgData name="LEONARDO ALFONSO MARTINEZ OTERO" userId="9592b740-a3f3-4551-a4da-9903b37bf04d" providerId="ADAL" clId="{FBE36ED7-A0A7-48D0-8E54-67C8B93E48D8}" dt="2023-03-22T12:24:52.600" v="4" actId="1076"/>
        <pc:sldMkLst>
          <pc:docMk/>
          <pc:sldMk cId="4280517110" sldId="510"/>
        </pc:sldMkLst>
        <pc:picChg chg="mod">
          <ac:chgData name="LEONARDO ALFONSO MARTINEZ OTERO" userId="9592b740-a3f3-4551-a4da-9903b37bf04d" providerId="ADAL" clId="{FBE36ED7-A0A7-48D0-8E54-67C8B93E48D8}" dt="2023-03-22T12:24:52.600" v="4" actId="1076"/>
          <ac:picMkLst>
            <pc:docMk/>
            <pc:sldMk cId="4280517110" sldId="510"/>
            <ac:picMk id="3" creationId="{0207180D-D34A-4DCD-8BF8-E805608FA691}"/>
          </ac:picMkLst>
        </pc:picChg>
      </pc:sldChg>
      <pc:sldChg chg="modSp mod">
        <pc:chgData name="LEONARDO ALFONSO MARTINEZ OTERO" userId="9592b740-a3f3-4551-a4da-9903b37bf04d" providerId="ADAL" clId="{FBE36ED7-A0A7-48D0-8E54-67C8B93E48D8}" dt="2023-03-22T12:50:22.939" v="23" actId="404"/>
        <pc:sldMkLst>
          <pc:docMk/>
          <pc:sldMk cId="2256417948" sldId="583"/>
        </pc:sldMkLst>
        <pc:spChg chg="mod">
          <ac:chgData name="LEONARDO ALFONSO MARTINEZ OTERO" userId="9592b740-a3f3-4551-a4da-9903b37bf04d" providerId="ADAL" clId="{FBE36ED7-A0A7-48D0-8E54-67C8B93E48D8}" dt="2023-03-22T12:50:22.939" v="23" actId="404"/>
          <ac:spMkLst>
            <pc:docMk/>
            <pc:sldMk cId="2256417948" sldId="583"/>
            <ac:spMk id="7" creationId="{534C4835-3456-4AE0-84F9-22DA92A21802}"/>
          </ac:spMkLst>
        </pc:spChg>
      </pc:sldChg>
      <pc:sldChg chg="modSp mod">
        <pc:chgData name="LEONARDO ALFONSO MARTINEZ OTERO" userId="9592b740-a3f3-4551-a4da-9903b37bf04d" providerId="ADAL" clId="{FBE36ED7-A0A7-48D0-8E54-67C8B93E48D8}" dt="2023-03-22T12:54:58.703" v="24" actId="1076"/>
        <pc:sldMkLst>
          <pc:docMk/>
          <pc:sldMk cId="2024080234" sldId="680"/>
        </pc:sldMkLst>
        <pc:picChg chg="mod">
          <ac:chgData name="LEONARDO ALFONSO MARTINEZ OTERO" userId="9592b740-a3f3-4551-a4da-9903b37bf04d" providerId="ADAL" clId="{FBE36ED7-A0A7-48D0-8E54-67C8B93E48D8}" dt="2023-03-22T12:54:58.703" v="24" actId="1076"/>
          <ac:picMkLst>
            <pc:docMk/>
            <pc:sldMk cId="2024080234" sldId="680"/>
            <ac:picMk id="6" creationId="{CA2D41A2-25D7-0730-28E2-40BE3B7AAFD0}"/>
          </ac:picMkLst>
        </pc:picChg>
      </pc:sldChg>
    </pc:docChg>
  </pc:docChgLst>
  <pc:docChgLst>
    <pc:chgData name="GIOVANNY ANDRES VANEGAS PRADA" userId="S::gavanegas@findeter.gov.co::d4c91164-3e3f-4c02-8924-6bb3c5d6b2ff" providerId="AD" clId="Web-{AB7A7CC8-DE48-10C7-EBC9-848F9722D600}"/>
    <pc:docChg chg="addSld delSld modSld modSection">
      <pc:chgData name="GIOVANNY ANDRES VANEGAS PRADA" userId="S::gavanegas@findeter.gov.co::d4c91164-3e3f-4c02-8924-6bb3c5d6b2ff" providerId="AD" clId="Web-{AB7A7CC8-DE48-10C7-EBC9-848F9722D600}" dt="2023-03-01T01:25:39.870" v="7" actId="20577"/>
      <pc:docMkLst>
        <pc:docMk/>
      </pc:docMkLst>
      <pc:sldChg chg="del">
        <pc:chgData name="GIOVANNY ANDRES VANEGAS PRADA" userId="S::gavanegas@findeter.gov.co::d4c91164-3e3f-4c02-8924-6bb3c5d6b2ff" providerId="AD" clId="Web-{AB7A7CC8-DE48-10C7-EBC9-848F9722D600}" dt="2023-03-01T01:20:02.879" v="1"/>
        <pc:sldMkLst>
          <pc:docMk/>
          <pc:sldMk cId="1776371570" sldId="621"/>
        </pc:sldMkLst>
      </pc:sldChg>
      <pc:sldChg chg="modSp add">
        <pc:chgData name="GIOVANNY ANDRES VANEGAS PRADA" userId="S::gavanegas@findeter.gov.co::d4c91164-3e3f-4c02-8924-6bb3c5d6b2ff" providerId="AD" clId="Web-{AB7A7CC8-DE48-10C7-EBC9-848F9722D600}" dt="2023-03-01T01:25:39.870" v="7" actId="20577"/>
        <pc:sldMkLst>
          <pc:docMk/>
          <pc:sldMk cId="3394289145" sldId="648"/>
        </pc:sldMkLst>
        <pc:spChg chg="mod">
          <ac:chgData name="GIOVANNY ANDRES VANEGAS PRADA" userId="S::gavanegas@findeter.gov.co::d4c91164-3e3f-4c02-8924-6bb3c5d6b2ff" providerId="AD" clId="Web-{AB7A7CC8-DE48-10C7-EBC9-848F9722D600}" dt="2023-03-01T01:25:39.870" v="7" actId="20577"/>
          <ac:spMkLst>
            <pc:docMk/>
            <pc:sldMk cId="3394289145" sldId="648"/>
            <ac:spMk id="9" creationId="{EF2A659F-CC4A-B9DA-CCEE-F71197642F63}"/>
          </ac:spMkLst>
        </pc:spChg>
      </pc:sldChg>
      <pc:sldChg chg="add">
        <pc:chgData name="GIOVANNY ANDRES VANEGAS PRADA" userId="S::gavanegas@findeter.gov.co::d4c91164-3e3f-4c02-8924-6bb3c5d6b2ff" providerId="AD" clId="Web-{AB7A7CC8-DE48-10C7-EBC9-848F9722D600}" dt="2023-03-01T01:20:14.410" v="2"/>
        <pc:sldMkLst>
          <pc:docMk/>
          <pc:sldMk cId="3870919247" sldId="649"/>
        </pc:sldMkLst>
      </pc:sldChg>
    </pc:docChg>
  </pc:docChgLst>
  <pc:docChgLst>
    <pc:chgData name="FABIO ANDRES LLANO CASTAÑO" userId="S::fallano@findeter.gov.co::d7f3d237-ebd8-4abe-98dc-bf55ea8ee2e1" providerId="AD" clId="Web-{630B6FD2-F416-34D2-8E55-3A58E12EDF06}"/>
    <pc:docChg chg="modSld">
      <pc:chgData name="FABIO ANDRES LLANO CASTAÑO" userId="S::fallano@findeter.gov.co::d7f3d237-ebd8-4abe-98dc-bf55ea8ee2e1" providerId="AD" clId="Web-{630B6FD2-F416-34D2-8E55-3A58E12EDF06}" dt="2023-04-18T21:46:46.731" v="1397"/>
      <pc:docMkLst>
        <pc:docMk/>
      </pc:docMkLst>
      <pc:sldChg chg="modSp">
        <pc:chgData name="FABIO ANDRES LLANO CASTAÑO" userId="S::fallano@findeter.gov.co::d7f3d237-ebd8-4abe-98dc-bf55ea8ee2e1" providerId="AD" clId="Web-{630B6FD2-F416-34D2-8E55-3A58E12EDF06}" dt="2023-04-18T21:46:46.731" v="1397"/>
        <pc:sldMkLst>
          <pc:docMk/>
          <pc:sldMk cId="1662828479" sldId="312"/>
        </pc:sldMkLst>
        <pc:graphicFrameChg chg="mod modGraphic">
          <ac:chgData name="FABIO ANDRES LLANO CASTAÑO" userId="S::fallano@findeter.gov.co::d7f3d237-ebd8-4abe-98dc-bf55ea8ee2e1" providerId="AD" clId="Web-{630B6FD2-F416-34D2-8E55-3A58E12EDF06}" dt="2023-04-18T21:46:46.731" v="1397"/>
          <ac:graphicFrameMkLst>
            <pc:docMk/>
            <pc:sldMk cId="1662828479" sldId="312"/>
            <ac:graphicFrameMk id="18" creationId="{A463C165-020C-4E5F-A993-33AC16B92A29}"/>
          </ac:graphicFrameMkLst>
        </pc:graphicFrameChg>
      </pc:sldChg>
      <pc:sldChg chg="modSp">
        <pc:chgData name="FABIO ANDRES LLANO CASTAÑO" userId="S::fallano@findeter.gov.co::d7f3d237-ebd8-4abe-98dc-bf55ea8ee2e1" providerId="AD" clId="Web-{630B6FD2-F416-34D2-8E55-3A58E12EDF06}" dt="2023-04-18T21:20:07.102" v="1345"/>
        <pc:sldMkLst>
          <pc:docMk/>
          <pc:sldMk cId="4151389429" sldId="364"/>
        </pc:sldMkLst>
        <pc:graphicFrameChg chg="mod modGraphic">
          <ac:chgData name="FABIO ANDRES LLANO CASTAÑO" userId="S::fallano@findeter.gov.co::d7f3d237-ebd8-4abe-98dc-bf55ea8ee2e1" providerId="AD" clId="Web-{630B6FD2-F416-34D2-8E55-3A58E12EDF06}" dt="2023-04-18T21:20:07.102" v="1345"/>
          <ac:graphicFrameMkLst>
            <pc:docMk/>
            <pc:sldMk cId="4151389429" sldId="364"/>
            <ac:graphicFrameMk id="4" creationId="{BE946CF0-BB8B-4913-AC02-F9FCBDDD33EF}"/>
          </ac:graphicFrameMkLst>
        </pc:graphicFrameChg>
      </pc:sldChg>
      <pc:sldChg chg="addSp delSp modSp">
        <pc:chgData name="FABIO ANDRES LLANO CASTAÑO" userId="S::fallano@findeter.gov.co::d7f3d237-ebd8-4abe-98dc-bf55ea8ee2e1" providerId="AD" clId="Web-{630B6FD2-F416-34D2-8E55-3A58E12EDF06}" dt="2023-04-18T20:53:57.865" v="1251" actId="20577"/>
        <pc:sldMkLst>
          <pc:docMk/>
          <pc:sldMk cId="3168326263" sldId="450"/>
        </pc:sldMkLst>
        <pc:spChg chg="mod">
          <ac:chgData name="FABIO ANDRES LLANO CASTAÑO" userId="S::fallano@findeter.gov.co::d7f3d237-ebd8-4abe-98dc-bf55ea8ee2e1" providerId="AD" clId="Web-{630B6FD2-F416-34D2-8E55-3A58E12EDF06}" dt="2023-04-18T20:53:57.865" v="1251" actId="20577"/>
          <ac:spMkLst>
            <pc:docMk/>
            <pc:sldMk cId="3168326263" sldId="450"/>
            <ac:spMk id="15" creationId="{193A7AA9-BE4F-5A16-319F-E1471796D1E5}"/>
          </ac:spMkLst>
        </pc:spChg>
        <pc:picChg chg="add del mod">
          <ac:chgData name="FABIO ANDRES LLANO CASTAÑO" userId="S::fallano@findeter.gov.co::d7f3d237-ebd8-4abe-98dc-bf55ea8ee2e1" providerId="AD" clId="Web-{630B6FD2-F416-34D2-8E55-3A58E12EDF06}" dt="2023-04-18T20:30:44.290" v="1009"/>
          <ac:picMkLst>
            <pc:docMk/>
            <pc:sldMk cId="3168326263" sldId="450"/>
            <ac:picMk id="2" creationId="{CC2044BB-61A7-8851-710D-3155100B8326}"/>
          </ac:picMkLst>
        </pc:picChg>
        <pc:picChg chg="add mod">
          <ac:chgData name="FABIO ANDRES LLANO CASTAÑO" userId="S::fallano@findeter.gov.co::d7f3d237-ebd8-4abe-98dc-bf55ea8ee2e1" providerId="AD" clId="Web-{630B6FD2-F416-34D2-8E55-3A58E12EDF06}" dt="2023-04-18T20:28:03.269" v="989" actId="1076"/>
          <ac:picMkLst>
            <pc:docMk/>
            <pc:sldMk cId="3168326263" sldId="450"/>
            <ac:picMk id="4" creationId="{66AE0C31-20ED-234D-66FF-0E614DA57B0F}"/>
          </ac:picMkLst>
        </pc:picChg>
        <pc:picChg chg="del">
          <ac:chgData name="FABIO ANDRES LLANO CASTAÑO" userId="S::fallano@findeter.gov.co::d7f3d237-ebd8-4abe-98dc-bf55ea8ee2e1" providerId="AD" clId="Web-{630B6FD2-F416-34D2-8E55-3A58E12EDF06}" dt="2023-04-18T20:25:52.765" v="964"/>
          <ac:picMkLst>
            <pc:docMk/>
            <pc:sldMk cId="3168326263" sldId="450"/>
            <ac:picMk id="5" creationId="{83448B07-011E-4650-2568-ACF7864E7BC9}"/>
          </ac:picMkLst>
        </pc:picChg>
        <pc:picChg chg="del">
          <ac:chgData name="FABIO ANDRES LLANO CASTAÑO" userId="S::fallano@findeter.gov.co::d7f3d237-ebd8-4abe-98dc-bf55ea8ee2e1" providerId="AD" clId="Web-{630B6FD2-F416-34D2-8E55-3A58E12EDF06}" dt="2023-04-18T20:25:53.484" v="965"/>
          <ac:picMkLst>
            <pc:docMk/>
            <pc:sldMk cId="3168326263" sldId="450"/>
            <ac:picMk id="6" creationId="{2F4FEDAF-5672-B23E-9627-C10B5993E9D8}"/>
          </ac:picMkLst>
        </pc:picChg>
        <pc:picChg chg="del">
          <ac:chgData name="FABIO ANDRES LLANO CASTAÑO" userId="S::fallano@findeter.gov.co::d7f3d237-ebd8-4abe-98dc-bf55ea8ee2e1" providerId="AD" clId="Web-{630B6FD2-F416-34D2-8E55-3A58E12EDF06}" dt="2023-04-18T20:25:54.015" v="966"/>
          <ac:picMkLst>
            <pc:docMk/>
            <pc:sldMk cId="3168326263" sldId="450"/>
            <ac:picMk id="7" creationId="{5F2CEB53-66BE-EE6E-67DE-87D8B588682F}"/>
          </ac:picMkLst>
        </pc:picChg>
        <pc:picChg chg="del">
          <ac:chgData name="FABIO ANDRES LLANO CASTAÑO" userId="S::fallano@findeter.gov.co::d7f3d237-ebd8-4abe-98dc-bf55ea8ee2e1" providerId="AD" clId="Web-{630B6FD2-F416-34D2-8E55-3A58E12EDF06}" dt="2023-04-18T20:25:54.500" v="967"/>
          <ac:picMkLst>
            <pc:docMk/>
            <pc:sldMk cId="3168326263" sldId="450"/>
            <ac:picMk id="9" creationId="{64A2E38F-6876-5742-ABCB-B234CFF404E6}"/>
          </ac:picMkLst>
        </pc:picChg>
        <pc:picChg chg="del">
          <ac:chgData name="FABIO ANDRES LLANO CASTAÑO" userId="S::fallano@findeter.gov.co::d7f3d237-ebd8-4abe-98dc-bf55ea8ee2e1" providerId="AD" clId="Web-{630B6FD2-F416-34D2-8E55-3A58E12EDF06}" dt="2023-04-18T20:25:56.125" v="970"/>
          <ac:picMkLst>
            <pc:docMk/>
            <pc:sldMk cId="3168326263" sldId="450"/>
            <ac:picMk id="10" creationId="{C5B257B7-9269-6AD4-8EB1-C58071D0F63E}"/>
          </ac:picMkLst>
        </pc:picChg>
        <pc:picChg chg="del">
          <ac:chgData name="FABIO ANDRES LLANO CASTAÑO" userId="S::fallano@findeter.gov.co::d7f3d237-ebd8-4abe-98dc-bf55ea8ee2e1" providerId="AD" clId="Web-{630B6FD2-F416-34D2-8E55-3A58E12EDF06}" dt="2023-04-18T20:25:55.437" v="969"/>
          <ac:picMkLst>
            <pc:docMk/>
            <pc:sldMk cId="3168326263" sldId="450"/>
            <ac:picMk id="11" creationId="{F46DB203-DB16-9A9E-2A0F-9F1E0EE4195D}"/>
          </ac:picMkLst>
        </pc:picChg>
        <pc:picChg chg="del">
          <ac:chgData name="FABIO ANDRES LLANO CASTAÑO" userId="S::fallano@findeter.gov.co::d7f3d237-ebd8-4abe-98dc-bf55ea8ee2e1" providerId="AD" clId="Web-{630B6FD2-F416-34D2-8E55-3A58E12EDF06}" dt="2023-04-18T20:25:55.109" v="968"/>
          <ac:picMkLst>
            <pc:docMk/>
            <pc:sldMk cId="3168326263" sldId="450"/>
            <ac:picMk id="12" creationId="{416F7BC9-4070-A74D-09AC-49BE76D5F381}"/>
          </ac:picMkLst>
        </pc:picChg>
        <pc:picChg chg="del">
          <ac:chgData name="FABIO ANDRES LLANO CASTAÑO" userId="S::fallano@findeter.gov.co::d7f3d237-ebd8-4abe-98dc-bf55ea8ee2e1" providerId="AD" clId="Web-{630B6FD2-F416-34D2-8E55-3A58E12EDF06}" dt="2023-04-18T20:25:56.546" v="971"/>
          <ac:picMkLst>
            <pc:docMk/>
            <pc:sldMk cId="3168326263" sldId="450"/>
            <ac:picMk id="14" creationId="{88DEA341-2199-E508-F655-FADC9DED3EAF}"/>
          </ac:picMkLst>
        </pc:picChg>
        <pc:picChg chg="add mod">
          <ac:chgData name="FABIO ANDRES LLANO CASTAÑO" userId="S::fallano@findeter.gov.co::d7f3d237-ebd8-4abe-98dc-bf55ea8ee2e1" providerId="AD" clId="Web-{630B6FD2-F416-34D2-8E55-3A58E12EDF06}" dt="2023-04-18T20:31:03.556" v="1017" actId="1076"/>
          <ac:picMkLst>
            <pc:docMk/>
            <pc:sldMk cId="3168326263" sldId="450"/>
            <ac:picMk id="16" creationId="{18105029-0EE6-9557-487D-B8166B94A171}"/>
          </ac:picMkLst>
        </pc:picChg>
        <pc:picChg chg="add mod">
          <ac:chgData name="FABIO ANDRES LLANO CASTAÑO" userId="S::fallano@findeter.gov.co::d7f3d237-ebd8-4abe-98dc-bf55ea8ee2e1" providerId="AD" clId="Web-{630B6FD2-F416-34D2-8E55-3A58E12EDF06}" dt="2023-04-18T20:31:03.556" v="1016" actId="1076"/>
          <ac:picMkLst>
            <pc:docMk/>
            <pc:sldMk cId="3168326263" sldId="450"/>
            <ac:picMk id="17" creationId="{CD0D1FE8-EA57-0428-4A0F-D1EA39260F92}"/>
          </ac:picMkLst>
        </pc:picChg>
        <pc:picChg chg="add mod">
          <ac:chgData name="FABIO ANDRES LLANO CASTAÑO" userId="S::fallano@findeter.gov.co::d7f3d237-ebd8-4abe-98dc-bf55ea8ee2e1" providerId="AD" clId="Web-{630B6FD2-F416-34D2-8E55-3A58E12EDF06}" dt="2023-04-18T20:28:41.130" v="995" actId="1076"/>
          <ac:picMkLst>
            <pc:docMk/>
            <pc:sldMk cId="3168326263" sldId="450"/>
            <ac:picMk id="19" creationId="{B64EB06C-9463-FD8F-CF77-F14F0E1A4866}"/>
          </ac:picMkLst>
        </pc:picChg>
        <pc:picChg chg="add mod">
          <ac:chgData name="FABIO ANDRES LLANO CASTAÑO" userId="S::fallano@findeter.gov.co::d7f3d237-ebd8-4abe-98dc-bf55ea8ee2e1" providerId="AD" clId="Web-{630B6FD2-F416-34D2-8E55-3A58E12EDF06}" dt="2023-04-18T20:29:27.178" v="1001" actId="1076"/>
          <ac:picMkLst>
            <pc:docMk/>
            <pc:sldMk cId="3168326263" sldId="450"/>
            <ac:picMk id="20" creationId="{FC6FEBCB-9DF8-B213-04DA-D115D027BDC0}"/>
          </ac:picMkLst>
        </pc:picChg>
        <pc:picChg chg="add mod">
          <ac:chgData name="FABIO ANDRES LLANO CASTAÑO" userId="S::fallano@findeter.gov.co::d7f3d237-ebd8-4abe-98dc-bf55ea8ee2e1" providerId="AD" clId="Web-{630B6FD2-F416-34D2-8E55-3A58E12EDF06}" dt="2023-04-18T20:31:03.556" v="1015" actId="1076"/>
          <ac:picMkLst>
            <pc:docMk/>
            <pc:sldMk cId="3168326263" sldId="450"/>
            <ac:picMk id="21" creationId="{19CBEAE2-54C9-56E3-B885-311A3D73FDF6}"/>
          </ac:picMkLst>
        </pc:picChg>
        <pc:picChg chg="add mod">
          <ac:chgData name="FABIO ANDRES LLANO CASTAÑO" userId="S::fallano@findeter.gov.co::d7f3d237-ebd8-4abe-98dc-bf55ea8ee2e1" providerId="AD" clId="Web-{630B6FD2-F416-34D2-8E55-3A58E12EDF06}" dt="2023-04-18T20:30:43.056" v="1008" actId="1076"/>
          <ac:picMkLst>
            <pc:docMk/>
            <pc:sldMk cId="3168326263" sldId="450"/>
            <ac:picMk id="22" creationId="{731AF908-5A1C-4AA3-D7C4-C6D8393D06BD}"/>
          </ac:picMkLst>
        </pc:picChg>
        <pc:picChg chg="add mod">
          <ac:chgData name="FABIO ANDRES LLANO CASTAÑO" userId="S::fallano@findeter.gov.co::d7f3d237-ebd8-4abe-98dc-bf55ea8ee2e1" providerId="AD" clId="Web-{630B6FD2-F416-34D2-8E55-3A58E12EDF06}" dt="2023-04-18T20:31:09.650" v="1019" actId="1076"/>
          <ac:picMkLst>
            <pc:docMk/>
            <pc:sldMk cId="3168326263" sldId="450"/>
            <ac:picMk id="23" creationId="{09640514-3DCB-DBE7-8352-678079E95438}"/>
          </ac:picMkLst>
        </pc:picChg>
      </pc:sldChg>
      <pc:sldChg chg="addSp delSp modSp">
        <pc:chgData name="FABIO ANDRES LLANO CASTAÑO" userId="S::fallano@findeter.gov.co::d7f3d237-ebd8-4abe-98dc-bf55ea8ee2e1" providerId="AD" clId="Web-{630B6FD2-F416-34D2-8E55-3A58E12EDF06}" dt="2023-04-18T20:51:58.783" v="1221" actId="20577"/>
        <pc:sldMkLst>
          <pc:docMk/>
          <pc:sldMk cId="4013541404" sldId="685"/>
        </pc:sldMkLst>
        <pc:spChg chg="mod">
          <ac:chgData name="FABIO ANDRES LLANO CASTAÑO" userId="S::fallano@findeter.gov.co::d7f3d237-ebd8-4abe-98dc-bf55ea8ee2e1" providerId="AD" clId="Web-{630B6FD2-F416-34D2-8E55-3A58E12EDF06}" dt="2023-04-18T20:51:58.783" v="1221" actId="20577"/>
          <ac:spMkLst>
            <pc:docMk/>
            <pc:sldMk cId="4013541404" sldId="685"/>
            <ac:spMk id="14" creationId="{D314276F-89F7-D57E-7173-21BCAF750EFE}"/>
          </ac:spMkLst>
        </pc:spChg>
        <pc:picChg chg="del">
          <ac:chgData name="FABIO ANDRES LLANO CASTAÑO" userId="S::fallano@findeter.gov.co::d7f3d237-ebd8-4abe-98dc-bf55ea8ee2e1" providerId="AD" clId="Web-{630B6FD2-F416-34D2-8E55-3A58E12EDF06}" dt="2023-04-18T20:26:00.125" v="974"/>
          <ac:picMkLst>
            <pc:docMk/>
            <pc:sldMk cId="4013541404" sldId="685"/>
            <ac:picMk id="2" creationId="{3D31AD22-FB01-7724-F629-DF3C00EE64DC}"/>
          </ac:picMkLst>
        </pc:picChg>
        <pc:picChg chg="add mod">
          <ac:chgData name="FABIO ANDRES LLANO CASTAÑO" userId="S::fallano@findeter.gov.co::d7f3d237-ebd8-4abe-98dc-bf55ea8ee2e1" providerId="AD" clId="Web-{630B6FD2-F416-34D2-8E55-3A58E12EDF06}" dt="2023-04-18T20:50:48.812" v="1149" actId="1076"/>
          <ac:picMkLst>
            <pc:docMk/>
            <pc:sldMk cId="4013541404" sldId="685"/>
            <ac:picMk id="3" creationId="{49C319CA-77D9-B7F4-9BDD-C484E45A5EBE}"/>
          </ac:picMkLst>
        </pc:picChg>
        <pc:picChg chg="add mod">
          <ac:chgData name="FABIO ANDRES LLANO CASTAÑO" userId="S::fallano@findeter.gov.co::d7f3d237-ebd8-4abe-98dc-bf55ea8ee2e1" providerId="AD" clId="Web-{630B6FD2-F416-34D2-8E55-3A58E12EDF06}" dt="2023-04-18T20:50:53.063" v="1150" actId="1076"/>
          <ac:picMkLst>
            <pc:docMk/>
            <pc:sldMk cId="4013541404" sldId="685"/>
            <ac:picMk id="4" creationId="{E1D6FCAB-C3CC-CB2F-8391-32E13F0FE129}"/>
          </ac:picMkLst>
        </pc:picChg>
        <pc:picChg chg="add mod">
          <ac:chgData name="FABIO ANDRES LLANO CASTAÑO" userId="S::fallano@findeter.gov.co::d7f3d237-ebd8-4abe-98dc-bf55ea8ee2e1" providerId="AD" clId="Web-{630B6FD2-F416-34D2-8E55-3A58E12EDF06}" dt="2023-04-18T20:50:53.094" v="1151" actId="1076"/>
          <ac:picMkLst>
            <pc:docMk/>
            <pc:sldMk cId="4013541404" sldId="685"/>
            <ac:picMk id="5" creationId="{D9CF1F86-95B1-7976-A66B-DBFFFA1646A5}"/>
          </ac:picMkLst>
        </pc:picChg>
        <pc:picChg chg="add del mod">
          <ac:chgData name="FABIO ANDRES LLANO CASTAÑO" userId="S::fallano@findeter.gov.co::d7f3d237-ebd8-4abe-98dc-bf55ea8ee2e1" providerId="AD" clId="Web-{630B6FD2-F416-34D2-8E55-3A58E12EDF06}" dt="2023-04-18T20:31:17.338" v="1020"/>
          <ac:picMkLst>
            <pc:docMk/>
            <pc:sldMk cId="4013541404" sldId="685"/>
            <ac:picMk id="6" creationId="{2A597BC9-AB37-6153-71F3-4FE28F4EF6A1}"/>
          </ac:picMkLst>
        </pc:picChg>
        <pc:picChg chg="add mod">
          <ac:chgData name="FABIO ANDRES LLANO CASTAÑO" userId="S::fallano@findeter.gov.co::d7f3d237-ebd8-4abe-98dc-bf55ea8ee2e1" providerId="AD" clId="Web-{630B6FD2-F416-34D2-8E55-3A58E12EDF06}" dt="2023-04-18T20:50:53.141" v="1152" actId="1076"/>
          <ac:picMkLst>
            <pc:docMk/>
            <pc:sldMk cId="4013541404" sldId="685"/>
            <ac:picMk id="7" creationId="{F1B35DBE-533A-CB41-A0DF-F8BB087AC35B}"/>
          </ac:picMkLst>
        </pc:picChg>
        <pc:picChg chg="add mod">
          <ac:chgData name="FABIO ANDRES LLANO CASTAÑO" userId="S::fallano@findeter.gov.co::d7f3d237-ebd8-4abe-98dc-bf55ea8ee2e1" providerId="AD" clId="Web-{630B6FD2-F416-34D2-8E55-3A58E12EDF06}" dt="2023-04-18T20:50:53.188" v="1153" actId="1076"/>
          <ac:picMkLst>
            <pc:docMk/>
            <pc:sldMk cId="4013541404" sldId="685"/>
            <ac:picMk id="9" creationId="{51C5D633-8CD5-E8E1-432A-209950A54325}"/>
          </ac:picMkLst>
        </pc:picChg>
        <pc:picChg chg="del">
          <ac:chgData name="FABIO ANDRES LLANO CASTAÑO" userId="S::fallano@findeter.gov.co::d7f3d237-ebd8-4abe-98dc-bf55ea8ee2e1" providerId="AD" clId="Web-{630B6FD2-F416-34D2-8E55-3A58E12EDF06}" dt="2023-04-18T20:25:59.047" v="972"/>
          <ac:picMkLst>
            <pc:docMk/>
            <pc:sldMk cId="4013541404" sldId="685"/>
            <ac:picMk id="11" creationId="{94FB8863-6DE6-985C-9FD5-B7C217942F13}"/>
          </ac:picMkLst>
        </pc:picChg>
        <pc:picChg chg="del">
          <ac:chgData name="FABIO ANDRES LLANO CASTAÑO" userId="S::fallano@findeter.gov.co::d7f3d237-ebd8-4abe-98dc-bf55ea8ee2e1" providerId="AD" clId="Web-{630B6FD2-F416-34D2-8E55-3A58E12EDF06}" dt="2023-04-18T20:26:00.640" v="975"/>
          <ac:picMkLst>
            <pc:docMk/>
            <pc:sldMk cId="4013541404" sldId="685"/>
            <ac:picMk id="12" creationId="{4A33CA7A-6E4B-4A79-4CB6-C2B180EDA18E}"/>
          </ac:picMkLst>
        </pc:picChg>
        <pc:picChg chg="del">
          <ac:chgData name="FABIO ANDRES LLANO CASTAÑO" userId="S::fallano@findeter.gov.co::d7f3d237-ebd8-4abe-98dc-bf55ea8ee2e1" providerId="AD" clId="Web-{630B6FD2-F416-34D2-8E55-3A58E12EDF06}" dt="2023-04-18T20:26:01" v="976"/>
          <ac:picMkLst>
            <pc:docMk/>
            <pc:sldMk cId="4013541404" sldId="685"/>
            <ac:picMk id="15" creationId="{EFF5F2D7-785A-4AAC-6EF5-A7ED8F54B3D9}"/>
          </ac:picMkLst>
        </pc:picChg>
        <pc:picChg chg="del">
          <ac:chgData name="FABIO ANDRES LLANO CASTAÑO" userId="S::fallano@findeter.gov.co::d7f3d237-ebd8-4abe-98dc-bf55ea8ee2e1" providerId="AD" clId="Web-{630B6FD2-F416-34D2-8E55-3A58E12EDF06}" dt="2023-04-18T20:25:59.640" v="973"/>
          <ac:picMkLst>
            <pc:docMk/>
            <pc:sldMk cId="4013541404" sldId="685"/>
            <ac:picMk id="16" creationId="{05F10828-C884-3EDB-963F-CB95823A59A0}"/>
          </ac:picMkLst>
        </pc:picChg>
      </pc:sldChg>
      <pc:sldChg chg="addSp delSp modSp">
        <pc:chgData name="FABIO ANDRES LLANO CASTAÑO" userId="S::fallano@findeter.gov.co::d7f3d237-ebd8-4abe-98dc-bf55ea8ee2e1" providerId="AD" clId="Web-{630B6FD2-F416-34D2-8E55-3A58E12EDF06}" dt="2023-04-18T20:37:48.678" v="1063" actId="1076"/>
        <pc:sldMkLst>
          <pc:docMk/>
          <pc:sldMk cId="311420362" sldId="687"/>
        </pc:sldMkLst>
        <pc:picChg chg="add mod">
          <ac:chgData name="FABIO ANDRES LLANO CASTAÑO" userId="S::fallano@findeter.gov.co::d7f3d237-ebd8-4abe-98dc-bf55ea8ee2e1" providerId="AD" clId="Web-{630B6FD2-F416-34D2-8E55-3A58E12EDF06}" dt="2023-04-18T20:37:45.850" v="1056" actId="1076"/>
          <ac:picMkLst>
            <pc:docMk/>
            <pc:sldMk cId="311420362" sldId="687"/>
            <ac:picMk id="2" creationId="{C6D784C7-EC88-F7CA-A936-EA7D640A964D}"/>
          </ac:picMkLst>
        </pc:picChg>
        <pc:picChg chg="add del mod">
          <ac:chgData name="FABIO ANDRES LLANO CASTAÑO" userId="S::fallano@findeter.gov.co::d7f3d237-ebd8-4abe-98dc-bf55ea8ee2e1" providerId="AD" clId="Web-{630B6FD2-F416-34D2-8E55-3A58E12EDF06}" dt="2023-04-18T20:35:53.081" v="1043"/>
          <ac:picMkLst>
            <pc:docMk/>
            <pc:sldMk cId="311420362" sldId="687"/>
            <ac:picMk id="3" creationId="{0609965F-F4C4-5ED3-8991-5056D878F508}"/>
          </ac:picMkLst>
        </pc:picChg>
        <pc:picChg chg="add mod">
          <ac:chgData name="FABIO ANDRES LLANO CASTAÑO" userId="S::fallano@findeter.gov.co::d7f3d237-ebd8-4abe-98dc-bf55ea8ee2e1" providerId="AD" clId="Web-{630B6FD2-F416-34D2-8E55-3A58E12EDF06}" dt="2023-04-18T20:37:45.866" v="1057" actId="1076"/>
          <ac:picMkLst>
            <pc:docMk/>
            <pc:sldMk cId="311420362" sldId="687"/>
            <ac:picMk id="4" creationId="{B2991CA6-08AC-36AC-B3A9-6739CE72CA93}"/>
          </ac:picMkLst>
        </pc:picChg>
        <pc:picChg chg="add mod">
          <ac:chgData name="FABIO ANDRES LLANO CASTAÑO" userId="S::fallano@findeter.gov.co::d7f3d237-ebd8-4abe-98dc-bf55ea8ee2e1" providerId="AD" clId="Web-{630B6FD2-F416-34D2-8E55-3A58E12EDF06}" dt="2023-04-18T20:37:45.866" v="1058" actId="1076"/>
          <ac:picMkLst>
            <pc:docMk/>
            <pc:sldMk cId="311420362" sldId="687"/>
            <ac:picMk id="5" creationId="{6D847102-1D5A-4386-E2C8-F748095F72A9}"/>
          </ac:picMkLst>
        </pc:picChg>
        <pc:picChg chg="add mod">
          <ac:chgData name="FABIO ANDRES LLANO CASTAÑO" userId="S::fallano@findeter.gov.co::d7f3d237-ebd8-4abe-98dc-bf55ea8ee2e1" providerId="AD" clId="Web-{630B6FD2-F416-34D2-8E55-3A58E12EDF06}" dt="2023-04-18T20:37:45.881" v="1059" actId="1076"/>
          <ac:picMkLst>
            <pc:docMk/>
            <pc:sldMk cId="311420362" sldId="687"/>
            <ac:picMk id="6" creationId="{B87F02A5-075E-6D19-FCBD-0D03D18871B2}"/>
          </ac:picMkLst>
        </pc:picChg>
        <pc:picChg chg="add mod">
          <ac:chgData name="FABIO ANDRES LLANO CASTAÑO" userId="S::fallano@findeter.gov.co::d7f3d237-ebd8-4abe-98dc-bf55ea8ee2e1" providerId="AD" clId="Web-{630B6FD2-F416-34D2-8E55-3A58E12EDF06}" dt="2023-04-18T20:37:45.928" v="1060" actId="1076"/>
          <ac:picMkLst>
            <pc:docMk/>
            <pc:sldMk cId="311420362" sldId="687"/>
            <ac:picMk id="7" creationId="{DFCAF7EF-80EC-F788-BCCD-D73ED6560525}"/>
          </ac:picMkLst>
        </pc:picChg>
        <pc:picChg chg="add mod">
          <ac:chgData name="FABIO ANDRES LLANO CASTAÑO" userId="S::fallano@findeter.gov.co::d7f3d237-ebd8-4abe-98dc-bf55ea8ee2e1" providerId="AD" clId="Web-{630B6FD2-F416-34D2-8E55-3A58E12EDF06}" dt="2023-04-18T20:37:45.944" v="1061" actId="1076"/>
          <ac:picMkLst>
            <pc:docMk/>
            <pc:sldMk cId="311420362" sldId="687"/>
            <ac:picMk id="12" creationId="{BBE71106-ABB4-788E-4462-3516CBF5F09B}"/>
          </ac:picMkLst>
        </pc:picChg>
        <pc:picChg chg="add mod">
          <ac:chgData name="FABIO ANDRES LLANO CASTAÑO" userId="S::fallano@findeter.gov.co::d7f3d237-ebd8-4abe-98dc-bf55ea8ee2e1" providerId="AD" clId="Web-{630B6FD2-F416-34D2-8E55-3A58E12EDF06}" dt="2023-04-18T20:37:48.678" v="1063" actId="1076"/>
          <ac:picMkLst>
            <pc:docMk/>
            <pc:sldMk cId="311420362" sldId="687"/>
            <ac:picMk id="13" creationId="{BAF8E935-17C2-95BC-FA76-A9A6586E93A8}"/>
          </ac:picMkLst>
        </pc:picChg>
        <pc:picChg chg="add mod">
          <ac:chgData name="FABIO ANDRES LLANO CASTAÑO" userId="S::fallano@findeter.gov.co::d7f3d237-ebd8-4abe-98dc-bf55ea8ee2e1" providerId="AD" clId="Web-{630B6FD2-F416-34D2-8E55-3A58E12EDF06}" dt="2023-04-18T20:37:45.960" v="1062" actId="1076"/>
          <ac:picMkLst>
            <pc:docMk/>
            <pc:sldMk cId="311420362" sldId="687"/>
            <ac:picMk id="14" creationId="{FC34964F-0A21-5E17-3AC7-F1438E0847EE}"/>
          </ac:picMkLst>
        </pc:picChg>
        <pc:picChg chg="del">
          <ac:chgData name="FABIO ANDRES LLANO CASTAÑO" userId="S::fallano@findeter.gov.co::d7f3d237-ebd8-4abe-98dc-bf55ea8ee2e1" providerId="AD" clId="Web-{630B6FD2-F416-34D2-8E55-3A58E12EDF06}" dt="2023-04-18T20:33:32.436" v="1022"/>
          <ac:picMkLst>
            <pc:docMk/>
            <pc:sldMk cId="311420362" sldId="687"/>
            <ac:picMk id="16" creationId="{4FF74B44-61D3-97A4-F567-F8E6BC1517C1}"/>
          </ac:picMkLst>
        </pc:picChg>
        <pc:picChg chg="del">
          <ac:chgData name="FABIO ANDRES LLANO CASTAÑO" userId="S::fallano@findeter.gov.co::d7f3d237-ebd8-4abe-98dc-bf55ea8ee2e1" providerId="AD" clId="Web-{630B6FD2-F416-34D2-8E55-3A58E12EDF06}" dt="2023-04-18T20:33:33.389" v="1023"/>
          <ac:picMkLst>
            <pc:docMk/>
            <pc:sldMk cId="311420362" sldId="687"/>
            <ac:picMk id="17" creationId="{E8C6C21C-66A2-BCDA-FA4A-6B96625AAF4C}"/>
          </ac:picMkLst>
        </pc:picChg>
        <pc:picChg chg="del">
          <ac:chgData name="FABIO ANDRES LLANO CASTAÑO" userId="S::fallano@findeter.gov.co::d7f3d237-ebd8-4abe-98dc-bf55ea8ee2e1" providerId="AD" clId="Web-{630B6FD2-F416-34D2-8E55-3A58E12EDF06}" dt="2023-04-18T20:33:34.186" v="1025"/>
          <ac:picMkLst>
            <pc:docMk/>
            <pc:sldMk cId="311420362" sldId="687"/>
            <ac:picMk id="18" creationId="{6A4D54C1-99C2-B7E8-5429-8B29460C97AB}"/>
          </ac:picMkLst>
        </pc:picChg>
        <pc:picChg chg="del">
          <ac:chgData name="FABIO ANDRES LLANO CASTAÑO" userId="S::fallano@findeter.gov.co::d7f3d237-ebd8-4abe-98dc-bf55ea8ee2e1" providerId="AD" clId="Web-{630B6FD2-F416-34D2-8E55-3A58E12EDF06}" dt="2023-04-18T20:33:33.889" v="1024"/>
          <ac:picMkLst>
            <pc:docMk/>
            <pc:sldMk cId="311420362" sldId="687"/>
            <ac:picMk id="19" creationId="{D6AF00EB-EADC-AA85-07B8-E0DFD178F5E1}"/>
          </ac:picMkLst>
        </pc:picChg>
        <pc:picChg chg="del">
          <ac:chgData name="FABIO ANDRES LLANO CASTAÑO" userId="S::fallano@findeter.gov.co::d7f3d237-ebd8-4abe-98dc-bf55ea8ee2e1" providerId="AD" clId="Web-{630B6FD2-F416-34D2-8E55-3A58E12EDF06}" dt="2023-04-18T20:33:34.639" v="1026"/>
          <ac:picMkLst>
            <pc:docMk/>
            <pc:sldMk cId="311420362" sldId="687"/>
            <ac:picMk id="20" creationId="{F44DCBDA-D895-3553-F52A-199905B33121}"/>
          </ac:picMkLst>
        </pc:picChg>
      </pc:sldChg>
      <pc:sldChg chg="addSp delSp modSp">
        <pc:chgData name="FABIO ANDRES LLANO CASTAÑO" userId="S::fallano@findeter.gov.co::d7f3d237-ebd8-4abe-98dc-bf55ea8ee2e1" providerId="AD" clId="Web-{630B6FD2-F416-34D2-8E55-3A58E12EDF06}" dt="2023-04-18T20:48:17.136" v="1123" actId="1076"/>
        <pc:sldMkLst>
          <pc:docMk/>
          <pc:sldMk cId="1981782074" sldId="689"/>
        </pc:sldMkLst>
        <pc:picChg chg="add mod">
          <ac:chgData name="FABIO ANDRES LLANO CASTAÑO" userId="S::fallano@findeter.gov.co::d7f3d237-ebd8-4abe-98dc-bf55ea8ee2e1" providerId="AD" clId="Web-{630B6FD2-F416-34D2-8E55-3A58E12EDF06}" dt="2023-04-18T20:48:17.136" v="1123" actId="1076"/>
          <ac:picMkLst>
            <pc:docMk/>
            <pc:sldMk cId="1981782074" sldId="689"/>
            <ac:picMk id="2" creationId="{ACCBCCC0-EB55-B33A-5F8D-EDD3F427D361}"/>
          </ac:picMkLst>
        </pc:picChg>
        <pc:picChg chg="add mod">
          <ac:chgData name="FABIO ANDRES LLANO CASTAÑO" userId="S::fallano@findeter.gov.co::d7f3d237-ebd8-4abe-98dc-bf55ea8ee2e1" providerId="AD" clId="Web-{630B6FD2-F416-34D2-8E55-3A58E12EDF06}" dt="2023-04-18T20:48:16.979" v="1119" actId="1076"/>
          <ac:picMkLst>
            <pc:docMk/>
            <pc:sldMk cId="1981782074" sldId="689"/>
            <ac:picMk id="3" creationId="{40ABE9CF-87DD-2B0B-661F-14F1A28012C7}"/>
          </ac:picMkLst>
        </pc:picChg>
        <pc:picChg chg="add mod">
          <ac:chgData name="FABIO ANDRES LLANO CASTAÑO" userId="S::fallano@findeter.gov.co::d7f3d237-ebd8-4abe-98dc-bf55ea8ee2e1" providerId="AD" clId="Web-{630B6FD2-F416-34D2-8E55-3A58E12EDF06}" dt="2023-04-18T20:48:17.011" v="1120" actId="1076"/>
          <ac:picMkLst>
            <pc:docMk/>
            <pc:sldMk cId="1981782074" sldId="689"/>
            <ac:picMk id="4" creationId="{641FD711-8738-54CA-FD2A-21BBC32FFB50}"/>
          </ac:picMkLst>
        </pc:picChg>
        <pc:picChg chg="add mod">
          <ac:chgData name="FABIO ANDRES LLANO CASTAÑO" userId="S::fallano@findeter.gov.co::d7f3d237-ebd8-4abe-98dc-bf55ea8ee2e1" providerId="AD" clId="Web-{630B6FD2-F416-34D2-8E55-3A58E12EDF06}" dt="2023-04-18T20:48:17.042" v="1121" actId="1076"/>
          <ac:picMkLst>
            <pc:docMk/>
            <pc:sldMk cId="1981782074" sldId="689"/>
            <ac:picMk id="7" creationId="{86F654E8-7D6A-0B42-6372-12CF546DB727}"/>
          </ac:picMkLst>
        </pc:picChg>
        <pc:picChg chg="del">
          <ac:chgData name="FABIO ANDRES LLANO CASTAÑO" userId="S::fallano@findeter.gov.co::d7f3d237-ebd8-4abe-98dc-bf55ea8ee2e1" providerId="AD" clId="Web-{630B6FD2-F416-34D2-8E55-3A58E12EDF06}" dt="2023-04-18T20:38:00.319" v="1069"/>
          <ac:picMkLst>
            <pc:docMk/>
            <pc:sldMk cId="1981782074" sldId="689"/>
            <ac:picMk id="8" creationId="{46D4B65D-4FC2-741E-8D9A-9F81ED05BB93}"/>
          </ac:picMkLst>
        </pc:picChg>
        <pc:picChg chg="del">
          <ac:chgData name="FABIO ANDRES LLANO CASTAÑO" userId="S::fallano@findeter.gov.co::d7f3d237-ebd8-4abe-98dc-bf55ea8ee2e1" providerId="AD" clId="Web-{630B6FD2-F416-34D2-8E55-3A58E12EDF06}" dt="2023-04-18T20:38:00.679" v="1070"/>
          <ac:picMkLst>
            <pc:docMk/>
            <pc:sldMk cId="1981782074" sldId="689"/>
            <ac:picMk id="9" creationId="{1C512D40-11EE-8AC0-F655-CB64AD2B1B91}"/>
          </ac:picMkLst>
        </pc:picChg>
        <pc:picChg chg="add del mod">
          <ac:chgData name="FABIO ANDRES LLANO CASTAÑO" userId="S::fallano@findeter.gov.co::d7f3d237-ebd8-4abe-98dc-bf55ea8ee2e1" providerId="AD" clId="Web-{630B6FD2-F416-34D2-8E55-3A58E12EDF06}" dt="2023-04-18T20:44:00.581" v="1111"/>
          <ac:picMkLst>
            <pc:docMk/>
            <pc:sldMk cId="1981782074" sldId="689"/>
            <ac:picMk id="11" creationId="{930926D2-E52B-900B-91E7-8D6639F054BE}"/>
          </ac:picMkLst>
        </pc:picChg>
        <pc:picChg chg="add mod">
          <ac:chgData name="FABIO ANDRES LLANO CASTAÑO" userId="S::fallano@findeter.gov.co::d7f3d237-ebd8-4abe-98dc-bf55ea8ee2e1" providerId="AD" clId="Web-{630B6FD2-F416-34D2-8E55-3A58E12EDF06}" dt="2023-04-18T20:48:17.089" v="1122" actId="1076"/>
          <ac:picMkLst>
            <pc:docMk/>
            <pc:sldMk cId="1981782074" sldId="689"/>
            <ac:picMk id="12" creationId="{097E6762-2F8F-64FE-CB3D-A560AC1624F0}"/>
          </ac:picMkLst>
        </pc:picChg>
        <pc:picChg chg="add del mod">
          <ac:chgData name="FABIO ANDRES LLANO CASTAÑO" userId="S::fallano@findeter.gov.co::d7f3d237-ebd8-4abe-98dc-bf55ea8ee2e1" providerId="AD" clId="Web-{630B6FD2-F416-34D2-8E55-3A58E12EDF06}" dt="2023-04-18T20:43:42.643" v="1108"/>
          <ac:picMkLst>
            <pc:docMk/>
            <pc:sldMk cId="1981782074" sldId="689"/>
            <ac:picMk id="13" creationId="{E6FA0255-44F9-1E67-10A3-E8D84F9E6303}"/>
          </ac:picMkLst>
        </pc:picChg>
      </pc:sldChg>
      <pc:sldChg chg="addSp delSp modSp">
        <pc:chgData name="FABIO ANDRES LLANO CASTAÑO" userId="S::fallano@findeter.gov.co::d7f3d237-ebd8-4abe-98dc-bf55ea8ee2e1" providerId="AD" clId="Web-{630B6FD2-F416-34D2-8E55-3A58E12EDF06}" dt="2023-04-18T20:48:31.214" v="1128" actId="1076"/>
        <pc:sldMkLst>
          <pc:docMk/>
          <pc:sldMk cId="2284887392" sldId="690"/>
        </pc:sldMkLst>
        <pc:picChg chg="add mod">
          <ac:chgData name="FABIO ANDRES LLANO CASTAÑO" userId="S::fallano@findeter.gov.co::d7f3d237-ebd8-4abe-98dc-bf55ea8ee2e1" providerId="AD" clId="Web-{630B6FD2-F416-34D2-8E55-3A58E12EDF06}" dt="2023-04-18T20:48:26.933" v="1124" actId="1076"/>
          <ac:picMkLst>
            <pc:docMk/>
            <pc:sldMk cId="2284887392" sldId="690"/>
            <ac:picMk id="3" creationId="{86DFDE1B-4497-7050-4F6E-0F53F42E20EE}"/>
          </ac:picMkLst>
        </pc:picChg>
        <pc:picChg chg="add mod">
          <ac:chgData name="FABIO ANDRES LLANO CASTAÑO" userId="S::fallano@findeter.gov.co::d7f3d237-ebd8-4abe-98dc-bf55ea8ee2e1" providerId="AD" clId="Web-{630B6FD2-F416-34D2-8E55-3A58E12EDF06}" dt="2023-04-18T20:48:26.964" v="1125" actId="1076"/>
          <ac:picMkLst>
            <pc:docMk/>
            <pc:sldMk cId="2284887392" sldId="690"/>
            <ac:picMk id="4" creationId="{2AC99227-B614-F888-BB13-7B1F9843CACF}"/>
          </ac:picMkLst>
        </pc:picChg>
        <pc:picChg chg="del">
          <ac:chgData name="FABIO ANDRES LLANO CASTAÑO" userId="S::fallano@findeter.gov.co::d7f3d237-ebd8-4abe-98dc-bf55ea8ee2e1" providerId="AD" clId="Web-{630B6FD2-F416-34D2-8E55-3A58E12EDF06}" dt="2023-04-18T20:37:58.726" v="1068"/>
          <ac:picMkLst>
            <pc:docMk/>
            <pc:sldMk cId="2284887392" sldId="690"/>
            <ac:picMk id="7" creationId="{ACD0CA43-581F-5F92-0BCE-0666FC2943B6}"/>
          </ac:picMkLst>
        </pc:picChg>
        <pc:picChg chg="del">
          <ac:chgData name="FABIO ANDRES LLANO CASTAÑO" userId="S::fallano@findeter.gov.co::d7f3d237-ebd8-4abe-98dc-bf55ea8ee2e1" providerId="AD" clId="Web-{630B6FD2-F416-34D2-8E55-3A58E12EDF06}" dt="2023-04-18T20:37:57.851" v="1066"/>
          <ac:picMkLst>
            <pc:docMk/>
            <pc:sldMk cId="2284887392" sldId="690"/>
            <ac:picMk id="8" creationId="{CABF6A2B-617D-87D2-1B81-A0ADA860DBAE}"/>
          </ac:picMkLst>
        </pc:picChg>
        <pc:picChg chg="add mod">
          <ac:chgData name="FABIO ANDRES LLANO CASTAÑO" userId="S::fallano@findeter.gov.co::d7f3d237-ebd8-4abe-98dc-bf55ea8ee2e1" providerId="AD" clId="Web-{630B6FD2-F416-34D2-8E55-3A58E12EDF06}" dt="2023-04-18T20:48:26.995" v="1126" actId="1076"/>
          <ac:picMkLst>
            <pc:docMk/>
            <pc:sldMk cId="2284887392" sldId="690"/>
            <ac:picMk id="9" creationId="{C8610CEF-D3AA-39F4-255E-2CF680C4AD02}"/>
          </ac:picMkLst>
        </pc:picChg>
        <pc:picChg chg="add mod">
          <ac:chgData name="FABIO ANDRES LLANO CASTAÑO" userId="S::fallano@findeter.gov.co::d7f3d237-ebd8-4abe-98dc-bf55ea8ee2e1" providerId="AD" clId="Web-{630B6FD2-F416-34D2-8E55-3A58E12EDF06}" dt="2023-04-18T20:48:31.214" v="1128" actId="1076"/>
          <ac:picMkLst>
            <pc:docMk/>
            <pc:sldMk cId="2284887392" sldId="690"/>
            <ac:picMk id="11" creationId="{21F25BBD-BAD9-E34D-B22A-217A10D40DB2}"/>
          </ac:picMkLst>
        </pc:picChg>
        <pc:picChg chg="add mod">
          <ac:chgData name="FABIO ANDRES LLANO CASTAÑO" userId="S::fallano@findeter.gov.co::d7f3d237-ebd8-4abe-98dc-bf55ea8ee2e1" providerId="AD" clId="Web-{630B6FD2-F416-34D2-8E55-3A58E12EDF06}" dt="2023-04-18T20:48:27.011" v="1127" actId="1076"/>
          <ac:picMkLst>
            <pc:docMk/>
            <pc:sldMk cId="2284887392" sldId="690"/>
            <ac:picMk id="12" creationId="{21550979-FB75-15D9-F5DF-680092603350}"/>
          </ac:picMkLst>
        </pc:picChg>
        <pc:picChg chg="del">
          <ac:chgData name="FABIO ANDRES LLANO CASTAÑO" userId="S::fallano@findeter.gov.co::d7f3d237-ebd8-4abe-98dc-bf55ea8ee2e1" providerId="AD" clId="Web-{630B6FD2-F416-34D2-8E55-3A58E12EDF06}" dt="2023-04-18T20:37:58.366" v="1067"/>
          <ac:picMkLst>
            <pc:docMk/>
            <pc:sldMk cId="2284887392" sldId="690"/>
            <ac:picMk id="13" creationId="{8F7AC6B0-5FE6-DBE8-0FD2-BD9D41646C85}"/>
          </ac:picMkLst>
        </pc:picChg>
        <pc:picChg chg="del">
          <ac:chgData name="FABIO ANDRES LLANO CASTAÑO" userId="S::fallano@findeter.gov.co::d7f3d237-ebd8-4abe-98dc-bf55ea8ee2e1" providerId="AD" clId="Web-{630B6FD2-F416-34D2-8E55-3A58E12EDF06}" dt="2023-04-18T20:37:56.804" v="1064"/>
          <ac:picMkLst>
            <pc:docMk/>
            <pc:sldMk cId="2284887392" sldId="690"/>
            <ac:picMk id="15" creationId="{DE044DDE-590B-968E-DAAD-F3E5FCF14664}"/>
          </ac:picMkLst>
        </pc:picChg>
        <pc:picChg chg="del">
          <ac:chgData name="FABIO ANDRES LLANO CASTAÑO" userId="S::fallano@findeter.gov.co::d7f3d237-ebd8-4abe-98dc-bf55ea8ee2e1" providerId="AD" clId="Web-{630B6FD2-F416-34D2-8E55-3A58E12EDF06}" dt="2023-04-18T20:37:57.522" v="1065"/>
          <ac:picMkLst>
            <pc:docMk/>
            <pc:sldMk cId="2284887392" sldId="690"/>
            <ac:picMk id="19" creationId="{770DFEAB-988A-3745-8485-0DFCD6DB6462}"/>
          </ac:picMkLst>
        </pc:picChg>
      </pc:sldChg>
    </pc:docChg>
  </pc:docChgLst>
  <pc:docChgLst>
    <pc:chgData name="FABIO ANDRES LLANO CASTAÑO" userId="S::fallano@findeter.gov.co::d7f3d237-ebd8-4abe-98dc-bf55ea8ee2e1" providerId="AD" clId="Web-{C83D07BC-D8BA-69AE-820C-E8730117CA63}"/>
    <pc:docChg chg="addSld modSld sldOrd modSection">
      <pc:chgData name="FABIO ANDRES LLANO CASTAÑO" userId="S::fallano@findeter.gov.co::d7f3d237-ebd8-4abe-98dc-bf55ea8ee2e1" providerId="AD" clId="Web-{C83D07BC-D8BA-69AE-820C-E8730117CA63}" dt="2023-04-04T16:43:47.788" v="2330"/>
      <pc:docMkLst>
        <pc:docMk/>
      </pc:docMkLst>
      <pc:sldChg chg="modSp">
        <pc:chgData name="FABIO ANDRES LLANO CASTAÑO" userId="S::fallano@findeter.gov.co::d7f3d237-ebd8-4abe-98dc-bf55ea8ee2e1" providerId="AD" clId="Web-{C83D07BC-D8BA-69AE-820C-E8730117CA63}" dt="2023-04-04T16:43:47.788" v="2330"/>
        <pc:sldMkLst>
          <pc:docMk/>
          <pc:sldMk cId="1662828479" sldId="312"/>
        </pc:sldMkLst>
        <pc:spChg chg="mod">
          <ac:chgData name="FABIO ANDRES LLANO CASTAÑO" userId="S::fallano@findeter.gov.co::d7f3d237-ebd8-4abe-98dc-bf55ea8ee2e1" providerId="AD" clId="Web-{C83D07BC-D8BA-69AE-820C-E8730117CA63}" dt="2023-04-04T14:53:38.004" v="1134" actId="14100"/>
          <ac:spMkLst>
            <pc:docMk/>
            <pc:sldMk cId="1662828479" sldId="312"/>
            <ac:spMk id="16" creationId="{DEEE4452-C424-4B37-9952-D3E3DB7E36D8}"/>
          </ac:spMkLst>
        </pc:spChg>
        <pc:graphicFrameChg chg="mod modGraphic">
          <ac:chgData name="FABIO ANDRES LLANO CASTAÑO" userId="S::fallano@findeter.gov.co::d7f3d237-ebd8-4abe-98dc-bf55ea8ee2e1" providerId="AD" clId="Web-{C83D07BC-D8BA-69AE-820C-E8730117CA63}" dt="2023-04-04T16:43:47.788" v="2330"/>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C83D07BC-D8BA-69AE-820C-E8730117CA63}" dt="2023-04-04T15:13:33.490" v="1412" actId="1076"/>
        <pc:sldMkLst>
          <pc:docMk/>
          <pc:sldMk cId="3168326263" sldId="450"/>
        </pc:sldMkLst>
        <pc:picChg chg="add mod">
          <ac:chgData name="FABIO ANDRES LLANO CASTAÑO" userId="S::fallano@findeter.gov.co::d7f3d237-ebd8-4abe-98dc-bf55ea8ee2e1" providerId="AD" clId="Web-{C83D07BC-D8BA-69AE-820C-E8730117CA63}" dt="2023-04-04T15:13:33.490" v="1412" actId="1076"/>
          <ac:picMkLst>
            <pc:docMk/>
            <pc:sldMk cId="3168326263" sldId="450"/>
            <ac:picMk id="2" creationId="{21D641F9-5A9F-5A8E-596B-956508AB5C7E}"/>
          </ac:picMkLst>
        </pc:picChg>
        <pc:picChg chg="add mod">
          <ac:chgData name="FABIO ANDRES LLANO CASTAÑO" userId="S::fallano@findeter.gov.co::d7f3d237-ebd8-4abe-98dc-bf55ea8ee2e1" providerId="AD" clId="Web-{C83D07BC-D8BA-69AE-820C-E8730117CA63}" dt="2023-04-04T15:13:31.224" v="1411" actId="1076"/>
          <ac:picMkLst>
            <pc:docMk/>
            <pc:sldMk cId="3168326263" sldId="450"/>
            <ac:picMk id="4" creationId="{24AB1233-4DAC-A97C-8CAD-2FF290696EA9}"/>
          </ac:picMkLst>
        </pc:picChg>
        <pc:picChg chg="del">
          <ac:chgData name="FABIO ANDRES LLANO CASTAÑO" userId="S::fallano@findeter.gov.co::d7f3d237-ebd8-4abe-98dc-bf55ea8ee2e1" providerId="AD" clId="Web-{C83D07BC-D8BA-69AE-820C-E8730117CA63}" dt="2023-04-04T14:58:48.243" v="1232"/>
          <ac:picMkLst>
            <pc:docMk/>
            <pc:sldMk cId="3168326263" sldId="450"/>
            <ac:picMk id="11" creationId="{DB645BCC-218D-346D-2A7A-503D7BF12473}"/>
          </ac:picMkLst>
        </pc:picChg>
        <pc:picChg chg="del">
          <ac:chgData name="FABIO ANDRES LLANO CASTAÑO" userId="S::fallano@findeter.gov.co::d7f3d237-ebd8-4abe-98dc-bf55ea8ee2e1" providerId="AD" clId="Web-{C83D07BC-D8BA-69AE-820C-E8730117CA63}" dt="2023-04-04T14:58:50.869" v="1237"/>
          <ac:picMkLst>
            <pc:docMk/>
            <pc:sldMk cId="3168326263" sldId="450"/>
            <ac:picMk id="12" creationId="{D21D8DEE-29FA-E734-EA8D-16DA9DEE2816}"/>
          </ac:picMkLst>
        </pc:picChg>
        <pc:picChg chg="del">
          <ac:chgData name="FABIO ANDRES LLANO CASTAÑO" userId="S::fallano@findeter.gov.co::d7f3d237-ebd8-4abe-98dc-bf55ea8ee2e1" providerId="AD" clId="Web-{C83D07BC-D8BA-69AE-820C-E8730117CA63}" dt="2023-04-04T14:58:50.462" v="1235"/>
          <ac:picMkLst>
            <pc:docMk/>
            <pc:sldMk cId="3168326263" sldId="450"/>
            <ac:picMk id="14" creationId="{28D84B2E-4974-768B-D8A9-ECAC93AEFEF3}"/>
          </ac:picMkLst>
        </pc:picChg>
        <pc:picChg chg="del">
          <ac:chgData name="FABIO ANDRES LLANO CASTAÑO" userId="S::fallano@findeter.gov.co::d7f3d237-ebd8-4abe-98dc-bf55ea8ee2e1" providerId="AD" clId="Web-{C83D07BC-D8BA-69AE-820C-E8730117CA63}" dt="2023-04-04T14:58:50.509" v="1236"/>
          <ac:picMkLst>
            <pc:docMk/>
            <pc:sldMk cId="3168326263" sldId="450"/>
            <ac:picMk id="15" creationId="{A66191F4-6C80-3262-635C-4FA0A2BEB05C}"/>
          </ac:picMkLst>
        </pc:picChg>
        <pc:picChg chg="del">
          <ac:chgData name="FABIO ANDRES LLANO CASTAÑO" userId="S::fallano@findeter.gov.co::d7f3d237-ebd8-4abe-98dc-bf55ea8ee2e1" providerId="AD" clId="Web-{C83D07BC-D8BA-69AE-820C-E8730117CA63}" dt="2023-04-04T14:58:49.009" v="1233"/>
          <ac:picMkLst>
            <pc:docMk/>
            <pc:sldMk cId="3168326263" sldId="450"/>
            <ac:picMk id="16" creationId="{8C511064-3250-0C9E-6F43-2D50FD322341}"/>
          </ac:picMkLst>
        </pc:picChg>
        <pc:picChg chg="del">
          <ac:chgData name="FABIO ANDRES LLANO CASTAÑO" userId="S::fallano@findeter.gov.co::d7f3d237-ebd8-4abe-98dc-bf55ea8ee2e1" providerId="AD" clId="Web-{C83D07BC-D8BA-69AE-820C-E8730117CA63}" dt="2023-04-04T14:58:49.353" v="1234"/>
          <ac:picMkLst>
            <pc:docMk/>
            <pc:sldMk cId="3168326263" sldId="450"/>
            <ac:picMk id="17" creationId="{4AD5BE9F-3B59-D8C4-7AB7-B627046BB2C7}"/>
          </ac:picMkLst>
        </pc:picChg>
      </pc:sldChg>
      <pc:sldChg chg="addSp delSp modSp ord">
        <pc:chgData name="FABIO ANDRES LLANO CASTAÑO" userId="S::fallano@findeter.gov.co::d7f3d237-ebd8-4abe-98dc-bf55ea8ee2e1" providerId="AD" clId="Web-{C83D07BC-D8BA-69AE-820C-E8730117CA63}" dt="2023-04-04T16:27:02.470" v="2312" actId="20577"/>
        <pc:sldMkLst>
          <pc:docMk/>
          <pc:sldMk cId="4013541404" sldId="685"/>
        </pc:sldMkLst>
        <pc:spChg chg="mod">
          <ac:chgData name="FABIO ANDRES LLANO CASTAÑO" userId="S::fallano@findeter.gov.co::d7f3d237-ebd8-4abe-98dc-bf55ea8ee2e1" providerId="AD" clId="Web-{C83D07BC-D8BA-69AE-820C-E8730117CA63}" dt="2023-04-04T16:27:02.470" v="2312" actId="20577"/>
          <ac:spMkLst>
            <pc:docMk/>
            <pc:sldMk cId="4013541404" sldId="685"/>
            <ac:spMk id="14" creationId="{D314276F-89F7-D57E-7173-21BCAF750EFE}"/>
          </ac:spMkLst>
        </pc:spChg>
        <pc:picChg chg="del">
          <ac:chgData name="FABIO ANDRES LLANO CASTAÑO" userId="S::fallano@findeter.gov.co::d7f3d237-ebd8-4abe-98dc-bf55ea8ee2e1" providerId="AD" clId="Web-{C83D07BC-D8BA-69AE-820C-E8730117CA63}" dt="2023-04-04T14:58:53.291" v="1239"/>
          <ac:picMkLst>
            <pc:docMk/>
            <pc:sldMk cId="4013541404" sldId="685"/>
            <ac:picMk id="2" creationId="{1D49C052-A4B7-610D-9724-CC520E643F07}"/>
          </ac:picMkLst>
        </pc:picChg>
        <pc:picChg chg="add mod">
          <ac:chgData name="FABIO ANDRES LLANO CASTAÑO" userId="S::fallano@findeter.gov.co::d7f3d237-ebd8-4abe-98dc-bf55ea8ee2e1" providerId="AD" clId="Web-{C83D07BC-D8BA-69AE-820C-E8730117CA63}" dt="2023-04-04T15:48:04.863" v="1561" actId="1076"/>
          <ac:picMkLst>
            <pc:docMk/>
            <pc:sldMk cId="4013541404" sldId="685"/>
            <ac:picMk id="3" creationId="{80E579CF-F6DA-2013-ACA1-B82D2335CCC1}"/>
          </ac:picMkLst>
        </pc:picChg>
        <pc:picChg chg="del">
          <ac:chgData name="FABIO ANDRES LLANO CASTAÑO" userId="S::fallano@findeter.gov.co::d7f3d237-ebd8-4abe-98dc-bf55ea8ee2e1" providerId="AD" clId="Web-{C83D07BC-D8BA-69AE-820C-E8730117CA63}" dt="2023-04-04T14:58:53.666" v="1240"/>
          <ac:picMkLst>
            <pc:docMk/>
            <pc:sldMk cId="4013541404" sldId="685"/>
            <ac:picMk id="4" creationId="{F29F750F-8358-B252-B1AE-0004C0F82459}"/>
          </ac:picMkLst>
        </pc:picChg>
        <pc:picChg chg="add mod">
          <ac:chgData name="FABIO ANDRES LLANO CASTAÑO" userId="S::fallano@findeter.gov.co::d7f3d237-ebd8-4abe-98dc-bf55ea8ee2e1" providerId="AD" clId="Web-{C83D07BC-D8BA-69AE-820C-E8730117CA63}" dt="2023-04-04T15:48:04.878" v="1562" actId="1076"/>
          <ac:picMkLst>
            <pc:docMk/>
            <pc:sldMk cId="4013541404" sldId="685"/>
            <ac:picMk id="5" creationId="{860EDAA7-DF00-E12F-222C-7645FAC064DA}"/>
          </ac:picMkLst>
        </pc:picChg>
        <pc:picChg chg="add mod">
          <ac:chgData name="FABIO ANDRES LLANO CASTAÑO" userId="S::fallano@findeter.gov.co::d7f3d237-ebd8-4abe-98dc-bf55ea8ee2e1" providerId="AD" clId="Web-{C83D07BC-D8BA-69AE-820C-E8730117CA63}" dt="2023-04-04T15:48:04.894" v="1563" actId="1076"/>
          <ac:picMkLst>
            <pc:docMk/>
            <pc:sldMk cId="4013541404" sldId="685"/>
            <ac:picMk id="6" creationId="{7F3683C9-DBB7-AA4A-174A-ED4D9549298E}"/>
          </ac:picMkLst>
        </pc:picChg>
        <pc:picChg chg="add mod">
          <ac:chgData name="FABIO ANDRES LLANO CASTAÑO" userId="S::fallano@findeter.gov.co::d7f3d237-ebd8-4abe-98dc-bf55ea8ee2e1" providerId="AD" clId="Web-{C83D07BC-D8BA-69AE-820C-E8730117CA63}" dt="2023-04-04T15:48:04.910" v="1564" actId="1076"/>
          <ac:picMkLst>
            <pc:docMk/>
            <pc:sldMk cId="4013541404" sldId="685"/>
            <ac:picMk id="7" creationId="{883D6E7A-01FD-A485-C2B5-177A7008074F}"/>
          </ac:picMkLst>
        </pc:picChg>
        <pc:picChg chg="add mod">
          <ac:chgData name="FABIO ANDRES LLANO CASTAÑO" userId="S::fallano@findeter.gov.co::d7f3d237-ebd8-4abe-98dc-bf55ea8ee2e1" providerId="AD" clId="Web-{C83D07BC-D8BA-69AE-820C-E8730117CA63}" dt="2023-04-04T15:48:04.910" v="1565" actId="1076"/>
          <ac:picMkLst>
            <pc:docMk/>
            <pc:sldMk cId="4013541404" sldId="685"/>
            <ac:picMk id="9" creationId="{445DC7BB-59F9-A384-7A66-31CC77AF6E43}"/>
          </ac:picMkLst>
        </pc:picChg>
        <pc:picChg chg="add mod">
          <ac:chgData name="FABIO ANDRES LLANO CASTAÑO" userId="S::fallano@findeter.gov.co::d7f3d237-ebd8-4abe-98dc-bf55ea8ee2e1" providerId="AD" clId="Web-{C83D07BC-D8BA-69AE-820C-E8730117CA63}" dt="2023-04-04T15:48:04.925" v="1566" actId="1076"/>
          <ac:picMkLst>
            <pc:docMk/>
            <pc:sldMk cId="4013541404" sldId="685"/>
            <ac:picMk id="10" creationId="{778357AE-FA87-4599-BA7F-92A330B853B3}"/>
          </ac:picMkLst>
        </pc:picChg>
        <pc:picChg chg="del">
          <ac:chgData name="FABIO ANDRES LLANO CASTAÑO" userId="S::fallano@findeter.gov.co::d7f3d237-ebd8-4abe-98dc-bf55ea8ee2e1" providerId="AD" clId="Web-{C83D07BC-D8BA-69AE-820C-E8730117CA63}" dt="2023-04-04T14:58:54.431" v="1242"/>
          <ac:picMkLst>
            <pc:docMk/>
            <pc:sldMk cId="4013541404" sldId="685"/>
            <ac:picMk id="11" creationId="{DB2DB00E-FDB3-A62E-B366-F1ED127E97AD}"/>
          </ac:picMkLst>
        </pc:picChg>
        <pc:picChg chg="del">
          <ac:chgData name="FABIO ANDRES LLANO CASTAÑO" userId="S::fallano@findeter.gov.co::d7f3d237-ebd8-4abe-98dc-bf55ea8ee2e1" providerId="AD" clId="Web-{C83D07BC-D8BA-69AE-820C-E8730117CA63}" dt="2023-04-04T14:58:52.916" v="1238"/>
          <ac:picMkLst>
            <pc:docMk/>
            <pc:sldMk cId="4013541404" sldId="685"/>
            <ac:picMk id="12" creationId="{BE7A5BE6-0233-54AD-7EC3-33FBA2DAF350}"/>
          </ac:picMkLst>
        </pc:picChg>
        <pc:picChg chg="del">
          <ac:chgData name="FABIO ANDRES LLANO CASTAÑO" userId="S::fallano@findeter.gov.co::d7f3d237-ebd8-4abe-98dc-bf55ea8ee2e1" providerId="AD" clId="Web-{C83D07BC-D8BA-69AE-820C-E8730117CA63}" dt="2023-04-04T14:58:53.978" v="1241"/>
          <ac:picMkLst>
            <pc:docMk/>
            <pc:sldMk cId="4013541404" sldId="685"/>
            <ac:picMk id="15" creationId="{9256AD57-B893-9DD1-53CB-CC0A4899DC6A}"/>
          </ac:picMkLst>
        </pc:picChg>
        <pc:picChg chg="del">
          <ac:chgData name="FABIO ANDRES LLANO CASTAÑO" userId="S::fallano@findeter.gov.co::d7f3d237-ebd8-4abe-98dc-bf55ea8ee2e1" providerId="AD" clId="Web-{C83D07BC-D8BA-69AE-820C-E8730117CA63}" dt="2023-04-04T14:58:54.775" v="1243"/>
          <ac:picMkLst>
            <pc:docMk/>
            <pc:sldMk cId="4013541404" sldId="685"/>
            <ac:picMk id="16" creationId="{E2188D4D-8ECA-4CAD-25E0-865789408CFF}"/>
          </ac:picMkLst>
        </pc:picChg>
        <pc:picChg chg="add mod">
          <ac:chgData name="FABIO ANDRES LLANO CASTAÑO" userId="S::fallano@findeter.gov.co::d7f3d237-ebd8-4abe-98dc-bf55ea8ee2e1" providerId="AD" clId="Web-{C83D07BC-D8BA-69AE-820C-E8730117CA63}" dt="2023-04-04T15:48:04.941" v="1567" actId="1076"/>
          <ac:picMkLst>
            <pc:docMk/>
            <pc:sldMk cId="4013541404" sldId="685"/>
            <ac:picMk id="18" creationId="{F3300349-6D32-9DA3-FBE2-B3E61358425A}"/>
          </ac:picMkLst>
        </pc:picChg>
        <pc:picChg chg="add mod">
          <ac:chgData name="FABIO ANDRES LLANO CASTAÑO" userId="S::fallano@findeter.gov.co::d7f3d237-ebd8-4abe-98dc-bf55ea8ee2e1" providerId="AD" clId="Web-{C83D07BC-D8BA-69AE-820C-E8730117CA63}" dt="2023-04-04T15:48:04.956" v="1568" actId="1076"/>
          <ac:picMkLst>
            <pc:docMk/>
            <pc:sldMk cId="4013541404" sldId="685"/>
            <ac:picMk id="19" creationId="{85FF08F8-1D2F-1690-97B4-90E23A0C078A}"/>
          </ac:picMkLst>
        </pc:picChg>
      </pc:sldChg>
      <pc:sldChg chg="addSp delSp modSp">
        <pc:chgData name="FABIO ANDRES LLANO CASTAÑO" userId="S::fallano@findeter.gov.co::d7f3d237-ebd8-4abe-98dc-bf55ea8ee2e1" providerId="AD" clId="Web-{C83D07BC-D8BA-69AE-820C-E8730117CA63}" dt="2023-04-04T15:18:57.714" v="1471" actId="20577"/>
        <pc:sldMkLst>
          <pc:docMk/>
          <pc:sldMk cId="311420362" sldId="687"/>
        </pc:sldMkLst>
        <pc:spChg chg="mod">
          <ac:chgData name="FABIO ANDRES LLANO CASTAÑO" userId="S::fallano@findeter.gov.co::d7f3d237-ebd8-4abe-98dc-bf55ea8ee2e1" providerId="AD" clId="Web-{C83D07BC-D8BA-69AE-820C-E8730117CA63}" dt="2023-04-04T15:18:57.714" v="1471" actId="20577"/>
          <ac:spMkLst>
            <pc:docMk/>
            <pc:sldMk cId="311420362" sldId="687"/>
            <ac:spMk id="10" creationId="{9DC4716F-86A4-EF5E-D203-C9C966A4C94D}"/>
          </ac:spMkLst>
        </pc:spChg>
        <pc:picChg chg="add del mod">
          <ac:chgData name="FABIO ANDRES LLANO CASTAÑO" userId="S::fallano@findeter.gov.co::d7f3d237-ebd8-4abe-98dc-bf55ea8ee2e1" providerId="AD" clId="Web-{C83D07BC-D8BA-69AE-820C-E8730117CA63}" dt="2023-04-04T15:14:48.776" v="1423"/>
          <ac:picMkLst>
            <pc:docMk/>
            <pc:sldMk cId="311420362" sldId="687"/>
            <ac:picMk id="2" creationId="{CB64225B-BCC4-048F-4A46-A2C491F84789}"/>
          </ac:picMkLst>
        </pc:picChg>
        <pc:picChg chg="del">
          <ac:chgData name="FABIO ANDRES LLANO CASTAÑO" userId="S::fallano@findeter.gov.co::d7f3d237-ebd8-4abe-98dc-bf55ea8ee2e1" providerId="AD" clId="Web-{C83D07BC-D8BA-69AE-820C-E8730117CA63}" dt="2023-04-04T14:59:00.479" v="1245"/>
          <ac:picMkLst>
            <pc:docMk/>
            <pc:sldMk cId="311420362" sldId="687"/>
            <ac:picMk id="3" creationId="{BC0A0F41-4D66-DCAD-9268-E9AEDEE0FB03}"/>
          </ac:picMkLst>
        </pc:picChg>
        <pc:picChg chg="del">
          <ac:chgData name="FABIO ANDRES LLANO CASTAÑO" userId="S::fallano@findeter.gov.co::d7f3d237-ebd8-4abe-98dc-bf55ea8ee2e1" providerId="AD" clId="Web-{C83D07BC-D8BA-69AE-820C-E8730117CA63}" dt="2023-04-04T14:59:00.838" v="1246"/>
          <ac:picMkLst>
            <pc:docMk/>
            <pc:sldMk cId="311420362" sldId="687"/>
            <ac:picMk id="4" creationId="{9C2503DA-88A0-5311-6BF4-B2D5B314D6E9}"/>
          </ac:picMkLst>
        </pc:picChg>
        <pc:picChg chg="del">
          <ac:chgData name="FABIO ANDRES LLANO CASTAÑO" userId="S::fallano@findeter.gov.co::d7f3d237-ebd8-4abe-98dc-bf55ea8ee2e1" providerId="AD" clId="Web-{C83D07BC-D8BA-69AE-820C-E8730117CA63}" dt="2023-04-04T14:58:59.885" v="1244"/>
          <ac:picMkLst>
            <pc:docMk/>
            <pc:sldMk cId="311420362" sldId="687"/>
            <ac:picMk id="5" creationId="{7438698D-E5C5-52AE-CF3B-A5DE51249F91}"/>
          </ac:picMkLst>
        </pc:picChg>
        <pc:picChg chg="add del mod">
          <ac:chgData name="FABIO ANDRES LLANO CASTAÑO" userId="S::fallano@findeter.gov.co::d7f3d237-ebd8-4abe-98dc-bf55ea8ee2e1" providerId="AD" clId="Web-{C83D07BC-D8BA-69AE-820C-E8730117CA63}" dt="2023-04-04T15:18:15.805" v="1429"/>
          <ac:picMkLst>
            <pc:docMk/>
            <pc:sldMk cId="311420362" sldId="687"/>
            <ac:picMk id="6" creationId="{726C4989-4897-25A9-5455-6A3E83A35EDB}"/>
          </ac:picMkLst>
        </pc:picChg>
        <pc:picChg chg="add mod">
          <ac:chgData name="FABIO ANDRES LLANO CASTAÑO" userId="S::fallano@findeter.gov.co::d7f3d237-ebd8-4abe-98dc-bf55ea8ee2e1" providerId="AD" clId="Web-{C83D07BC-D8BA-69AE-820C-E8730117CA63}" dt="2023-04-04T15:18:35.447" v="1436" actId="1076"/>
          <ac:picMkLst>
            <pc:docMk/>
            <pc:sldMk cId="311420362" sldId="687"/>
            <ac:picMk id="7" creationId="{C64E9AAF-2E50-CF8C-9F98-7ACF39E295A5}"/>
          </ac:picMkLst>
        </pc:picChg>
        <pc:picChg chg="add mod">
          <ac:chgData name="FABIO ANDRES LLANO CASTAÑO" userId="S::fallano@findeter.gov.co::d7f3d237-ebd8-4abe-98dc-bf55ea8ee2e1" providerId="AD" clId="Web-{C83D07BC-D8BA-69AE-820C-E8730117CA63}" dt="2023-04-04T15:18:29.447" v="1433" actId="1076"/>
          <ac:picMkLst>
            <pc:docMk/>
            <pc:sldMk cId="311420362" sldId="687"/>
            <ac:picMk id="12" creationId="{FEA87629-54E5-220E-A8BE-097CF18AADC0}"/>
          </ac:picMkLst>
        </pc:picChg>
        <pc:picChg chg="add mod">
          <ac:chgData name="FABIO ANDRES LLANO CASTAÑO" userId="S::fallano@findeter.gov.co::d7f3d237-ebd8-4abe-98dc-bf55ea8ee2e1" providerId="AD" clId="Web-{C83D07BC-D8BA-69AE-820C-E8730117CA63}" dt="2023-04-04T15:18:29.463" v="1434" actId="1076"/>
          <ac:picMkLst>
            <pc:docMk/>
            <pc:sldMk cId="311420362" sldId="687"/>
            <ac:picMk id="13" creationId="{32764851-C2BD-9AE3-BDBD-85E0D2A32FE5}"/>
          </ac:picMkLst>
        </pc:picChg>
        <pc:picChg chg="add mod">
          <ac:chgData name="FABIO ANDRES LLANO CASTAÑO" userId="S::fallano@findeter.gov.co::d7f3d237-ebd8-4abe-98dc-bf55ea8ee2e1" providerId="AD" clId="Web-{C83D07BC-D8BA-69AE-820C-E8730117CA63}" dt="2023-04-04T15:18:31.806" v="1435" actId="1076"/>
          <ac:picMkLst>
            <pc:docMk/>
            <pc:sldMk cId="311420362" sldId="687"/>
            <ac:picMk id="14" creationId="{95C4FEB9-B9BF-D16F-6954-FE62FFD0DA7F}"/>
          </ac:picMkLst>
        </pc:picChg>
      </pc:sldChg>
      <pc:sldChg chg="addSp delSp modSp">
        <pc:chgData name="FABIO ANDRES LLANO CASTAÑO" userId="S::fallano@findeter.gov.co::d7f3d237-ebd8-4abe-98dc-bf55ea8ee2e1" providerId="AD" clId="Web-{C83D07BC-D8BA-69AE-820C-E8730117CA63}" dt="2023-04-04T15:43:59.831" v="1547" actId="14100"/>
        <pc:sldMkLst>
          <pc:docMk/>
          <pc:sldMk cId="1981782074" sldId="689"/>
        </pc:sldMkLst>
        <pc:picChg chg="add del mod">
          <ac:chgData name="FABIO ANDRES LLANO CASTAÑO" userId="S::fallano@findeter.gov.co::d7f3d237-ebd8-4abe-98dc-bf55ea8ee2e1" providerId="AD" clId="Web-{C83D07BC-D8BA-69AE-820C-E8730117CA63}" dt="2023-04-04T15:42:04.229" v="1535"/>
          <ac:picMkLst>
            <pc:docMk/>
            <pc:sldMk cId="1981782074" sldId="689"/>
            <ac:picMk id="2" creationId="{52099674-9BE8-C83A-A68D-E01E6696754F}"/>
          </ac:picMkLst>
        </pc:picChg>
        <pc:picChg chg="add mod">
          <ac:chgData name="FABIO ANDRES LLANO CASTAÑO" userId="S::fallano@findeter.gov.co::d7f3d237-ebd8-4abe-98dc-bf55ea8ee2e1" providerId="AD" clId="Web-{C83D07BC-D8BA-69AE-820C-E8730117CA63}" dt="2023-04-04T15:42:40.247" v="1541" actId="1076"/>
          <ac:picMkLst>
            <pc:docMk/>
            <pc:sldMk cId="1981782074" sldId="689"/>
            <ac:picMk id="3" creationId="{3BCCFBCF-17D2-E84E-753C-F3B8BE8361DC}"/>
          </ac:picMkLst>
        </pc:picChg>
        <pc:picChg chg="add mod">
          <ac:chgData name="FABIO ANDRES LLANO CASTAÑO" userId="S::fallano@findeter.gov.co::d7f3d237-ebd8-4abe-98dc-bf55ea8ee2e1" providerId="AD" clId="Web-{C83D07BC-D8BA-69AE-820C-E8730117CA63}" dt="2023-04-04T15:42:40.263" v="1542" actId="1076"/>
          <ac:picMkLst>
            <pc:docMk/>
            <pc:sldMk cId="1981782074" sldId="689"/>
            <ac:picMk id="4" creationId="{E7270960-F028-B898-A0EE-766850581461}"/>
          </ac:picMkLst>
        </pc:picChg>
        <pc:picChg chg="add mod">
          <ac:chgData name="FABIO ANDRES LLANO CASTAÑO" userId="S::fallano@findeter.gov.co::d7f3d237-ebd8-4abe-98dc-bf55ea8ee2e1" providerId="AD" clId="Web-{C83D07BC-D8BA-69AE-820C-E8730117CA63}" dt="2023-04-04T15:42:40.279" v="1543" actId="1076"/>
          <ac:picMkLst>
            <pc:docMk/>
            <pc:sldMk cId="1981782074" sldId="689"/>
            <ac:picMk id="7" creationId="{3A1E8E37-C287-D6B8-97B6-C3E4D9C14218}"/>
          </ac:picMkLst>
        </pc:picChg>
        <pc:picChg chg="del">
          <ac:chgData name="FABIO ANDRES LLANO CASTAÑO" userId="S::fallano@findeter.gov.co::d7f3d237-ebd8-4abe-98dc-bf55ea8ee2e1" providerId="AD" clId="Web-{C83D07BC-D8BA-69AE-820C-E8730117CA63}" dt="2023-04-04T14:59:03.776" v="1248"/>
          <ac:picMkLst>
            <pc:docMk/>
            <pc:sldMk cId="1981782074" sldId="689"/>
            <ac:picMk id="8" creationId="{7C42DBFF-D13C-007F-2C3A-267160BCBAC8}"/>
          </ac:picMkLst>
        </pc:picChg>
        <pc:picChg chg="del">
          <ac:chgData name="FABIO ANDRES LLANO CASTAÑO" userId="S::fallano@findeter.gov.co::d7f3d237-ebd8-4abe-98dc-bf55ea8ee2e1" providerId="AD" clId="Web-{C83D07BC-D8BA-69AE-820C-E8730117CA63}" dt="2023-04-04T14:59:03.369" v="1247"/>
          <ac:picMkLst>
            <pc:docMk/>
            <pc:sldMk cId="1981782074" sldId="689"/>
            <ac:picMk id="9" creationId="{EA981EBD-6B81-7235-8338-414264334530}"/>
          </ac:picMkLst>
        </pc:picChg>
        <pc:picChg chg="add mod">
          <ac:chgData name="FABIO ANDRES LLANO CASTAÑO" userId="S::fallano@findeter.gov.co::d7f3d237-ebd8-4abe-98dc-bf55ea8ee2e1" providerId="AD" clId="Web-{C83D07BC-D8BA-69AE-820C-E8730117CA63}" dt="2023-04-04T15:42:40.294" v="1544" actId="1076"/>
          <ac:picMkLst>
            <pc:docMk/>
            <pc:sldMk cId="1981782074" sldId="689"/>
            <ac:picMk id="11" creationId="{983DC88C-4CB3-5BD6-D29F-E90506DE4751}"/>
          </ac:picMkLst>
        </pc:picChg>
        <pc:picChg chg="add mod">
          <ac:chgData name="FABIO ANDRES LLANO CASTAÑO" userId="S::fallano@findeter.gov.co::d7f3d237-ebd8-4abe-98dc-bf55ea8ee2e1" providerId="AD" clId="Web-{C83D07BC-D8BA-69AE-820C-E8730117CA63}" dt="2023-04-04T15:43:59.831" v="1547" actId="14100"/>
          <ac:picMkLst>
            <pc:docMk/>
            <pc:sldMk cId="1981782074" sldId="689"/>
            <ac:picMk id="12" creationId="{6B8169C8-6744-0278-A6AC-5BDA051DB99B}"/>
          </ac:picMkLst>
        </pc:picChg>
      </pc:sldChg>
      <pc:sldChg chg="addSp delSp modSp">
        <pc:chgData name="FABIO ANDRES LLANO CASTAÑO" userId="S::fallano@findeter.gov.co::d7f3d237-ebd8-4abe-98dc-bf55ea8ee2e1" providerId="AD" clId="Web-{C83D07BC-D8BA-69AE-820C-E8730117CA63}" dt="2023-04-04T15:46:08.652" v="1554" actId="1076"/>
        <pc:sldMkLst>
          <pc:docMk/>
          <pc:sldMk cId="2284887392" sldId="690"/>
        </pc:sldMkLst>
        <pc:picChg chg="add mod">
          <ac:chgData name="FABIO ANDRES LLANO CASTAÑO" userId="S::fallano@findeter.gov.co::d7f3d237-ebd8-4abe-98dc-bf55ea8ee2e1" providerId="AD" clId="Web-{C83D07BC-D8BA-69AE-820C-E8730117CA63}" dt="2023-04-04T15:46:08.589" v="1548" actId="1076"/>
          <ac:picMkLst>
            <pc:docMk/>
            <pc:sldMk cId="2284887392" sldId="690"/>
            <ac:picMk id="2" creationId="{1CAD63B7-F5AF-56F3-EE1F-8AAC3274562E}"/>
          </ac:picMkLst>
        </pc:picChg>
        <pc:picChg chg="add mod">
          <ac:chgData name="FABIO ANDRES LLANO CASTAÑO" userId="S::fallano@findeter.gov.co::d7f3d237-ebd8-4abe-98dc-bf55ea8ee2e1" providerId="AD" clId="Web-{C83D07BC-D8BA-69AE-820C-E8730117CA63}" dt="2023-04-04T15:46:08.589" v="1549" actId="1076"/>
          <ac:picMkLst>
            <pc:docMk/>
            <pc:sldMk cId="2284887392" sldId="690"/>
            <ac:picMk id="3" creationId="{8D76FF93-1075-DBAA-BDD5-1900E07FADA2}"/>
          </ac:picMkLst>
        </pc:picChg>
        <pc:picChg chg="add mod">
          <ac:chgData name="FABIO ANDRES LLANO CASTAÑO" userId="S::fallano@findeter.gov.co::d7f3d237-ebd8-4abe-98dc-bf55ea8ee2e1" providerId="AD" clId="Web-{C83D07BC-D8BA-69AE-820C-E8730117CA63}" dt="2023-04-04T15:46:08.621" v="1550" actId="1076"/>
          <ac:picMkLst>
            <pc:docMk/>
            <pc:sldMk cId="2284887392" sldId="690"/>
            <ac:picMk id="4" creationId="{07C23145-F9A2-A722-DE39-87A608233DD1}"/>
          </ac:picMkLst>
        </pc:picChg>
        <pc:picChg chg="del">
          <ac:chgData name="FABIO ANDRES LLANO CASTAÑO" userId="S::fallano@findeter.gov.co::d7f3d237-ebd8-4abe-98dc-bf55ea8ee2e1" providerId="AD" clId="Web-{C83D07BC-D8BA-69AE-820C-E8730117CA63}" dt="2023-04-04T14:59:06.651" v="1250"/>
          <ac:picMkLst>
            <pc:docMk/>
            <pc:sldMk cId="2284887392" sldId="690"/>
            <ac:picMk id="7" creationId="{6ED14DE0-066F-1CC0-79D2-36F4183B8FF4}"/>
          </ac:picMkLst>
        </pc:picChg>
        <pc:picChg chg="del">
          <ac:chgData name="FABIO ANDRES LLANO CASTAÑO" userId="S::fallano@findeter.gov.co::d7f3d237-ebd8-4abe-98dc-bf55ea8ee2e1" providerId="AD" clId="Web-{C83D07BC-D8BA-69AE-820C-E8730117CA63}" dt="2023-04-04T14:59:07.041" v="1251"/>
          <ac:picMkLst>
            <pc:docMk/>
            <pc:sldMk cId="2284887392" sldId="690"/>
            <ac:picMk id="8" creationId="{690C96DA-D0DF-2AEA-06A0-7628F713575C}"/>
          </ac:picMkLst>
        </pc:picChg>
        <pc:picChg chg="add mod">
          <ac:chgData name="FABIO ANDRES LLANO CASTAÑO" userId="S::fallano@findeter.gov.co::d7f3d237-ebd8-4abe-98dc-bf55ea8ee2e1" providerId="AD" clId="Web-{C83D07BC-D8BA-69AE-820C-E8730117CA63}" dt="2023-04-04T15:46:08.621" v="1551" actId="1076"/>
          <ac:picMkLst>
            <pc:docMk/>
            <pc:sldMk cId="2284887392" sldId="690"/>
            <ac:picMk id="9" creationId="{36B1C988-5145-F546-5BE0-B8297375DE15}"/>
          </ac:picMkLst>
        </pc:picChg>
        <pc:picChg chg="del">
          <ac:chgData name="FABIO ANDRES LLANO CASTAÑO" userId="S::fallano@findeter.gov.co::d7f3d237-ebd8-4abe-98dc-bf55ea8ee2e1" providerId="AD" clId="Web-{C83D07BC-D8BA-69AE-820C-E8730117CA63}" dt="2023-04-04T14:59:07.463" v="1252"/>
          <ac:picMkLst>
            <pc:docMk/>
            <pc:sldMk cId="2284887392" sldId="690"/>
            <ac:picMk id="11" creationId="{DDB16152-2DD6-83BB-6877-667541282EE7}"/>
          </ac:picMkLst>
        </pc:picChg>
        <pc:picChg chg="add mod">
          <ac:chgData name="FABIO ANDRES LLANO CASTAÑO" userId="S::fallano@findeter.gov.co::d7f3d237-ebd8-4abe-98dc-bf55ea8ee2e1" providerId="AD" clId="Web-{C83D07BC-D8BA-69AE-820C-E8730117CA63}" dt="2023-04-04T15:46:08.636" v="1552" actId="1076"/>
          <ac:picMkLst>
            <pc:docMk/>
            <pc:sldMk cId="2284887392" sldId="690"/>
            <ac:picMk id="12" creationId="{2FAEE873-A084-7B6A-0654-C83B193C4E7C}"/>
          </ac:picMkLst>
        </pc:picChg>
        <pc:picChg chg="del">
          <ac:chgData name="FABIO ANDRES LLANO CASTAÑO" userId="S::fallano@findeter.gov.co::d7f3d237-ebd8-4abe-98dc-bf55ea8ee2e1" providerId="AD" clId="Web-{C83D07BC-D8BA-69AE-820C-E8730117CA63}" dt="2023-04-04T14:59:06.323" v="1249"/>
          <ac:picMkLst>
            <pc:docMk/>
            <pc:sldMk cId="2284887392" sldId="690"/>
            <ac:picMk id="13" creationId="{05848A72-167B-5C6D-3205-CC7AFBB6EDA9}"/>
          </ac:picMkLst>
        </pc:picChg>
        <pc:picChg chg="del">
          <ac:chgData name="FABIO ANDRES LLANO CASTAÑO" userId="S::fallano@findeter.gov.co::d7f3d237-ebd8-4abe-98dc-bf55ea8ee2e1" providerId="AD" clId="Web-{C83D07BC-D8BA-69AE-820C-E8730117CA63}" dt="2023-04-04T14:59:07.838" v="1253"/>
          <ac:picMkLst>
            <pc:docMk/>
            <pc:sldMk cId="2284887392" sldId="690"/>
            <ac:picMk id="15" creationId="{F1FE86F0-AE4B-A110-ED25-D85A9990F924}"/>
          </ac:picMkLst>
        </pc:picChg>
        <pc:picChg chg="add mod">
          <ac:chgData name="FABIO ANDRES LLANO CASTAÑO" userId="S::fallano@findeter.gov.co::d7f3d237-ebd8-4abe-98dc-bf55ea8ee2e1" providerId="AD" clId="Web-{C83D07BC-D8BA-69AE-820C-E8730117CA63}" dt="2023-04-04T15:46:08.652" v="1553" actId="1076"/>
          <ac:picMkLst>
            <pc:docMk/>
            <pc:sldMk cId="2284887392" sldId="690"/>
            <ac:picMk id="17" creationId="{E7216952-56B5-645B-84B2-B29BB6F5CFB7}"/>
          </ac:picMkLst>
        </pc:picChg>
        <pc:picChg chg="add mod">
          <ac:chgData name="FABIO ANDRES LLANO CASTAÑO" userId="S::fallano@findeter.gov.co::d7f3d237-ebd8-4abe-98dc-bf55ea8ee2e1" providerId="AD" clId="Web-{C83D07BC-D8BA-69AE-820C-E8730117CA63}" dt="2023-04-04T15:46:08.652" v="1554" actId="1076"/>
          <ac:picMkLst>
            <pc:docMk/>
            <pc:sldMk cId="2284887392" sldId="690"/>
            <ac:picMk id="18" creationId="{3851AE7F-0DFB-A3EB-D52A-4D23D97384A0}"/>
          </ac:picMkLst>
        </pc:picChg>
      </pc:sldChg>
      <pc:sldChg chg="addSp delSp modSp add replId">
        <pc:chgData name="FABIO ANDRES LLANO CASTAÑO" userId="S::fallano@findeter.gov.co::d7f3d237-ebd8-4abe-98dc-bf55ea8ee2e1" providerId="AD" clId="Web-{C83D07BC-D8BA-69AE-820C-E8730117CA63}" dt="2023-04-04T16:23:53.707" v="2146" actId="20577"/>
        <pc:sldMkLst>
          <pc:docMk/>
          <pc:sldMk cId="2802669316" sldId="697"/>
        </pc:sldMkLst>
        <pc:spChg chg="add del mod">
          <ac:chgData name="FABIO ANDRES LLANO CASTAÑO" userId="S::fallano@findeter.gov.co::d7f3d237-ebd8-4abe-98dc-bf55ea8ee2e1" providerId="AD" clId="Web-{C83D07BC-D8BA-69AE-820C-E8730117CA63}" dt="2023-04-04T15:10:29.462" v="1380"/>
          <ac:spMkLst>
            <pc:docMk/>
            <pc:sldMk cId="2802669316" sldId="697"/>
            <ac:spMk id="2" creationId="{5DFA4D2D-C7ED-59C9-6ADE-517EB30E06B8}"/>
          </ac:spMkLst>
        </pc:spChg>
        <pc:spChg chg="add mod">
          <ac:chgData name="FABIO ANDRES LLANO CASTAÑO" userId="S::fallano@findeter.gov.co::d7f3d237-ebd8-4abe-98dc-bf55ea8ee2e1" providerId="AD" clId="Web-{C83D07BC-D8BA-69AE-820C-E8730117CA63}" dt="2023-04-04T16:23:53.707" v="2146" actId="20577"/>
          <ac:spMkLst>
            <pc:docMk/>
            <pc:sldMk cId="2802669316" sldId="697"/>
            <ac:spMk id="3" creationId="{C3E8BBCC-67F2-36E5-7F6A-9F219D52E19D}"/>
          </ac:spMkLst>
        </pc:spChg>
        <pc:graphicFrameChg chg="del">
          <ac:chgData name="FABIO ANDRES LLANO CASTAÑO" userId="S::fallano@findeter.gov.co::d7f3d237-ebd8-4abe-98dc-bf55ea8ee2e1" providerId="AD" clId="Web-{C83D07BC-D8BA-69AE-820C-E8730117CA63}" dt="2023-04-04T15:01:24.332" v="1261"/>
          <ac:graphicFrameMkLst>
            <pc:docMk/>
            <pc:sldMk cId="2802669316" sldId="697"/>
            <ac:graphicFrameMk id="18" creationId="{A463C165-020C-4E5F-A993-33AC16B92A29}"/>
          </ac:graphicFrameMkLst>
        </pc:graphicFrameChg>
        <pc:picChg chg="add mod">
          <ac:chgData name="FABIO ANDRES LLANO CASTAÑO" userId="S::fallano@findeter.gov.co::d7f3d237-ebd8-4abe-98dc-bf55ea8ee2e1" providerId="AD" clId="Web-{C83D07BC-D8BA-69AE-820C-E8730117CA63}" dt="2023-04-04T16:10:34.653" v="1575" actId="1076"/>
          <ac:picMkLst>
            <pc:docMk/>
            <pc:sldMk cId="2802669316" sldId="697"/>
            <ac:picMk id="2" creationId="{A3FC5403-4F3C-CA0D-EE1F-E6580277F702}"/>
          </ac:picMkLst>
        </pc:picChg>
      </pc:sldChg>
      <pc:sldChg chg="addSp modSp add replId">
        <pc:chgData name="FABIO ANDRES LLANO CASTAÑO" userId="S::fallano@findeter.gov.co::d7f3d237-ebd8-4abe-98dc-bf55ea8ee2e1" providerId="AD" clId="Web-{C83D07BC-D8BA-69AE-820C-E8730117CA63}" dt="2023-04-04T15:34:06.354" v="1514" actId="1076"/>
        <pc:sldMkLst>
          <pc:docMk/>
          <pc:sldMk cId="1045544864" sldId="698"/>
        </pc:sldMkLst>
        <pc:spChg chg="mod">
          <ac:chgData name="FABIO ANDRES LLANO CASTAÑO" userId="S::fallano@findeter.gov.co::d7f3d237-ebd8-4abe-98dc-bf55ea8ee2e1" providerId="AD" clId="Web-{C83D07BC-D8BA-69AE-820C-E8730117CA63}" dt="2023-04-04T15:31:25.936" v="1506" actId="1076"/>
          <ac:spMkLst>
            <pc:docMk/>
            <pc:sldMk cId="1045544864" sldId="698"/>
            <ac:spMk id="10" creationId="{96917F42-3D48-5DAD-11EC-3FE9CBE12CDE}"/>
          </ac:spMkLst>
        </pc:spChg>
        <pc:picChg chg="add mod">
          <ac:chgData name="FABIO ANDRES LLANO CASTAÑO" userId="S::fallano@findeter.gov.co::d7f3d237-ebd8-4abe-98dc-bf55ea8ee2e1" providerId="AD" clId="Web-{C83D07BC-D8BA-69AE-820C-E8730117CA63}" dt="2023-04-04T15:34:04.838" v="1512" actId="1076"/>
          <ac:picMkLst>
            <pc:docMk/>
            <pc:sldMk cId="1045544864" sldId="698"/>
            <ac:picMk id="2" creationId="{0381091A-52EC-D3BA-522D-F57CF31F8C0B}"/>
          </ac:picMkLst>
        </pc:picChg>
        <pc:picChg chg="add mod">
          <ac:chgData name="FABIO ANDRES LLANO CASTAÑO" userId="S::fallano@findeter.gov.co::d7f3d237-ebd8-4abe-98dc-bf55ea8ee2e1" providerId="AD" clId="Web-{C83D07BC-D8BA-69AE-820C-E8730117CA63}" dt="2023-04-04T15:34:06.354" v="1514" actId="1076"/>
          <ac:picMkLst>
            <pc:docMk/>
            <pc:sldMk cId="1045544864" sldId="698"/>
            <ac:picMk id="3" creationId="{36F16D64-56C3-0D4C-4743-5B62A0DB18E9}"/>
          </ac:picMkLst>
        </pc:picChg>
        <pc:picChg chg="add mod">
          <ac:chgData name="FABIO ANDRES LLANO CASTAÑO" userId="S::fallano@findeter.gov.co::d7f3d237-ebd8-4abe-98dc-bf55ea8ee2e1" providerId="AD" clId="Web-{C83D07BC-D8BA-69AE-820C-E8730117CA63}" dt="2023-04-04T15:34:04.853" v="1513" actId="1076"/>
          <ac:picMkLst>
            <pc:docMk/>
            <pc:sldMk cId="1045544864" sldId="698"/>
            <ac:picMk id="4" creationId="{3408AE12-EB45-3E15-9CCD-2CA3F426DC95}"/>
          </ac:picMkLst>
        </pc:picChg>
        <pc:picChg chg="add mod">
          <ac:chgData name="FABIO ANDRES LLANO CASTAÑO" userId="S::fallano@findeter.gov.co::d7f3d237-ebd8-4abe-98dc-bf55ea8ee2e1" providerId="AD" clId="Web-{C83D07BC-D8BA-69AE-820C-E8730117CA63}" dt="2023-04-04T15:32:36.926" v="1509" actId="1076"/>
          <ac:picMkLst>
            <pc:docMk/>
            <pc:sldMk cId="1045544864" sldId="698"/>
            <ac:picMk id="7" creationId="{8A98DB99-30A5-EE1A-2258-4F44DE532243}"/>
          </ac:picMkLst>
        </pc:picChg>
        <pc:picChg chg="add mod">
          <ac:chgData name="FABIO ANDRES LLANO CASTAÑO" userId="S::fallano@findeter.gov.co::d7f3d237-ebd8-4abe-98dc-bf55ea8ee2e1" providerId="AD" clId="Web-{C83D07BC-D8BA-69AE-820C-E8730117CA63}" dt="2023-04-04T15:33:57.603" v="1511" actId="1076"/>
          <ac:picMkLst>
            <pc:docMk/>
            <pc:sldMk cId="1045544864" sldId="698"/>
            <ac:picMk id="8" creationId="{DFCD04E0-83E4-EA3C-C6D6-9E227952ED8A}"/>
          </ac:picMkLst>
        </pc:pic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LEONARDO ALFONSO MARTINEZ OTERO" userId="S::lamartinez@findeter.gov.co::9592b740-a3f3-4551-a4da-9903b37bf04d" providerId="AD" clId="Web-{CBC61A8C-CE1B-4ACC-AC23-F61061B36A19}"/>
    <pc:docChg chg="modSld">
      <pc:chgData name="LEONARDO ALFONSO MARTINEZ OTERO" userId="S::lamartinez@findeter.gov.co::9592b740-a3f3-4551-a4da-9903b37bf04d" providerId="AD" clId="Web-{CBC61A8C-CE1B-4ACC-AC23-F61061B36A19}" dt="2023-02-28T17:18:52.638" v="19" actId="20577"/>
      <pc:docMkLst>
        <pc:docMk/>
      </pc:docMkLst>
      <pc:sldChg chg="modSp">
        <pc:chgData name="LEONARDO ALFONSO MARTINEZ OTERO" userId="S::lamartinez@findeter.gov.co::9592b740-a3f3-4551-a4da-9903b37bf04d" providerId="AD" clId="Web-{CBC61A8C-CE1B-4ACC-AC23-F61061B36A19}" dt="2023-02-28T17:18:52.638" v="19" actId="20577"/>
        <pc:sldMkLst>
          <pc:docMk/>
          <pc:sldMk cId="4160248565" sldId="258"/>
        </pc:sldMkLst>
        <pc:spChg chg="mod">
          <ac:chgData name="LEONARDO ALFONSO MARTINEZ OTERO" userId="S::lamartinez@findeter.gov.co::9592b740-a3f3-4551-a4da-9903b37bf04d" providerId="AD" clId="Web-{CBC61A8C-CE1B-4ACC-AC23-F61061B36A19}" dt="2023-02-28T17:18:52.638" v="19" actId="20577"/>
          <ac:spMkLst>
            <pc:docMk/>
            <pc:sldMk cId="4160248565" sldId="258"/>
            <ac:spMk id="7" creationId="{8801B824-1C40-4361-8207-0EAD240262BA}"/>
          </ac:spMkLst>
        </pc:spChg>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MARIA ALEJANDRA RODRIGUEZ VILLAREAL" userId="18866f0e-0fca-4ebe-91fb-97353587e1c9" providerId="ADAL" clId="{6131DE35-52E9-43A4-8297-9051A992C264}"/>
    <pc:docChg chg="undo custSel addSld delSld modSld modSection">
      <pc:chgData name="MARIA ALEJANDRA RODRIGUEZ VILLAREAL" userId="18866f0e-0fca-4ebe-91fb-97353587e1c9" providerId="ADAL" clId="{6131DE35-52E9-43A4-8297-9051A992C264}" dt="2023-03-15T02:34:19.180" v="560" actId="207"/>
      <pc:docMkLst>
        <pc:docMk/>
      </pc:docMkLst>
      <pc:sldChg chg="addSp delSp modSp mod">
        <pc:chgData name="MARIA ALEJANDRA RODRIGUEZ VILLAREAL" userId="18866f0e-0fca-4ebe-91fb-97353587e1c9" providerId="ADAL" clId="{6131DE35-52E9-43A4-8297-9051A992C264}" dt="2023-03-15T02:33:45.059" v="554" actId="1076"/>
        <pc:sldMkLst>
          <pc:docMk/>
          <pc:sldMk cId="4280517110" sldId="510"/>
        </pc:sldMkLst>
        <pc:spChg chg="mod">
          <ac:chgData name="MARIA ALEJANDRA RODRIGUEZ VILLAREAL" userId="18866f0e-0fca-4ebe-91fb-97353587e1c9" providerId="ADAL" clId="{6131DE35-52E9-43A4-8297-9051A992C264}" dt="2023-03-15T02:33:45.059" v="554" actId="1076"/>
          <ac:spMkLst>
            <pc:docMk/>
            <pc:sldMk cId="4280517110" sldId="510"/>
            <ac:spMk id="16" creationId="{61BB126E-430E-482F-81FB-CDF28713A8DB}"/>
          </ac:spMkLst>
        </pc:spChg>
        <pc:graphicFrameChg chg="modGraphic">
          <ac:chgData name="MARIA ALEJANDRA RODRIGUEZ VILLAREAL" userId="18866f0e-0fca-4ebe-91fb-97353587e1c9" providerId="ADAL" clId="{6131DE35-52E9-43A4-8297-9051A992C264}" dt="2023-03-15T02:18:30.063" v="3" actId="20577"/>
          <ac:graphicFrameMkLst>
            <pc:docMk/>
            <pc:sldMk cId="4280517110" sldId="510"/>
            <ac:graphicFrameMk id="13" creationId="{D9FD7E8D-10C2-4918-9075-D20EAA12F066}"/>
          </ac:graphicFrameMkLst>
        </pc:graphicFrameChg>
        <pc:picChg chg="add del">
          <ac:chgData name="MARIA ALEJANDRA RODRIGUEZ VILLAREAL" userId="18866f0e-0fca-4ebe-91fb-97353587e1c9" providerId="ADAL" clId="{6131DE35-52E9-43A4-8297-9051A992C264}" dt="2023-03-15T02:33:41.199" v="552" actId="478"/>
          <ac:picMkLst>
            <pc:docMk/>
            <pc:sldMk cId="4280517110" sldId="510"/>
            <ac:picMk id="3" creationId="{0207180D-D34A-4DCD-8BF8-E805608FA691}"/>
          </ac:picMkLst>
        </pc:picChg>
      </pc:sldChg>
      <pc:sldChg chg="addSp delSp modSp mod">
        <pc:chgData name="MARIA ALEJANDRA RODRIGUEZ VILLAREAL" userId="18866f0e-0fca-4ebe-91fb-97353587e1c9" providerId="ADAL" clId="{6131DE35-52E9-43A4-8297-9051A992C264}" dt="2023-03-15T02:34:19.180" v="560" actId="207"/>
        <pc:sldMkLst>
          <pc:docMk/>
          <pc:sldMk cId="2305571649" sldId="514"/>
        </pc:sldMkLst>
        <pc:spChg chg="mod">
          <ac:chgData name="MARIA ALEJANDRA RODRIGUEZ VILLAREAL" userId="18866f0e-0fca-4ebe-91fb-97353587e1c9" providerId="ADAL" clId="{6131DE35-52E9-43A4-8297-9051A992C264}" dt="2023-03-15T02:29:33.699" v="493" actId="13926"/>
          <ac:spMkLst>
            <pc:docMk/>
            <pc:sldMk cId="2305571649" sldId="514"/>
            <ac:spMk id="7" creationId="{519CA782-9833-4389-AC54-E0F19AE15782}"/>
          </ac:spMkLst>
        </pc:spChg>
        <pc:spChg chg="add del">
          <ac:chgData name="MARIA ALEJANDRA RODRIGUEZ VILLAREAL" userId="18866f0e-0fca-4ebe-91fb-97353587e1c9" providerId="ADAL" clId="{6131DE35-52E9-43A4-8297-9051A992C264}" dt="2023-03-15T02:29:37.110" v="494" actId="478"/>
          <ac:spMkLst>
            <pc:docMk/>
            <pc:sldMk cId="2305571649" sldId="514"/>
            <ac:spMk id="8" creationId="{01C91F9E-8443-4A7F-8276-4CA4E21C0A25}"/>
          </ac:spMkLst>
        </pc:spChg>
        <pc:graphicFrameChg chg="modGraphic">
          <ac:chgData name="MARIA ALEJANDRA RODRIGUEZ VILLAREAL" userId="18866f0e-0fca-4ebe-91fb-97353587e1c9" providerId="ADAL" clId="{6131DE35-52E9-43A4-8297-9051A992C264}" dt="2023-03-15T02:34:19.180" v="560" actId="207"/>
          <ac:graphicFrameMkLst>
            <pc:docMk/>
            <pc:sldMk cId="2305571649" sldId="514"/>
            <ac:graphicFrameMk id="4" creationId="{F234D9DA-9003-43ED-80D0-7DCC9CC6567C}"/>
          </ac:graphicFrameMkLst>
        </pc:graphicFrameChg>
        <pc:picChg chg="add mod">
          <ac:chgData name="MARIA ALEJANDRA RODRIGUEZ VILLAREAL" userId="18866f0e-0fca-4ebe-91fb-97353587e1c9" providerId="ADAL" clId="{6131DE35-52E9-43A4-8297-9051A992C264}" dt="2023-03-15T02:32:23.320" v="544" actId="1076"/>
          <ac:picMkLst>
            <pc:docMk/>
            <pc:sldMk cId="2305571649" sldId="514"/>
            <ac:picMk id="10" creationId="{5A378737-A1CE-4B1F-9FBA-6375FB6941DA}"/>
          </ac:picMkLst>
        </pc:picChg>
        <pc:picChg chg="add mod">
          <ac:chgData name="MARIA ALEJANDRA RODRIGUEZ VILLAREAL" userId="18866f0e-0fca-4ebe-91fb-97353587e1c9" providerId="ADAL" clId="{6131DE35-52E9-43A4-8297-9051A992C264}" dt="2023-03-15T02:32:58.237" v="550" actId="1038"/>
          <ac:picMkLst>
            <pc:docMk/>
            <pc:sldMk cId="2305571649" sldId="514"/>
            <ac:picMk id="12" creationId="{7B4F8900-8C97-435D-97A2-79CF9B971965}"/>
          </ac:picMkLst>
        </pc:picChg>
      </pc:sldChg>
      <pc:sldChg chg="add del">
        <pc:chgData name="MARIA ALEJANDRA RODRIGUEZ VILLAREAL" userId="18866f0e-0fca-4ebe-91fb-97353587e1c9" providerId="ADAL" clId="{6131DE35-52E9-43A4-8297-9051A992C264}" dt="2023-03-15T02:30:15.949" v="540" actId="47"/>
        <pc:sldMkLst>
          <pc:docMk/>
          <pc:sldMk cId="162056206" sldId="646"/>
        </pc:sldMkLst>
      </pc:sldChg>
    </pc:docChg>
  </pc:docChgLst>
  <pc:docChgLst>
    <pc:chgData name="FABIO ANDRES LLANO CASTAÑO" userId="S::fallano@findeter.gov.co::d7f3d237-ebd8-4abe-98dc-bf55ea8ee2e1" providerId="AD" clId="Web-{46E0562F-C956-617D-AB9C-9A0F9E0E2D40}"/>
    <pc:docChg chg="addSld modSld sldOrd modSection">
      <pc:chgData name="FABIO ANDRES LLANO CASTAÑO" userId="S::fallano@findeter.gov.co::d7f3d237-ebd8-4abe-98dc-bf55ea8ee2e1" providerId="AD" clId="Web-{46E0562F-C956-617D-AB9C-9A0F9E0E2D40}" dt="2023-02-28T23:17:11.183" v="1026" actId="1076"/>
      <pc:docMkLst>
        <pc:docMk/>
      </pc:docMkLst>
      <pc:sldChg chg="delSp modSp">
        <pc:chgData name="FABIO ANDRES LLANO CASTAÑO" userId="S::fallano@findeter.gov.co::d7f3d237-ebd8-4abe-98dc-bf55ea8ee2e1" providerId="AD" clId="Web-{46E0562F-C956-617D-AB9C-9A0F9E0E2D40}" dt="2023-02-28T22:54:59.730" v="839" actId="20577"/>
        <pc:sldMkLst>
          <pc:docMk/>
          <pc:sldMk cId="1662828479" sldId="312"/>
        </pc:sldMkLst>
        <pc:spChg chg="del mod">
          <ac:chgData name="FABIO ANDRES LLANO CASTAÑO" userId="S::fallano@findeter.gov.co::d7f3d237-ebd8-4abe-98dc-bf55ea8ee2e1" providerId="AD" clId="Web-{46E0562F-C956-617D-AB9C-9A0F9E0E2D40}" dt="2023-02-28T19:45:50.789" v="253"/>
          <ac:spMkLst>
            <pc:docMk/>
            <pc:sldMk cId="1662828479" sldId="312"/>
            <ac:spMk id="2" creationId="{DDDA03F9-5C2A-835C-6E4B-E9F54A6B0850}"/>
          </ac:spMkLst>
        </pc:spChg>
        <pc:spChg chg="mod">
          <ac:chgData name="FABIO ANDRES LLANO CASTAÑO" userId="S::fallano@findeter.gov.co::d7f3d237-ebd8-4abe-98dc-bf55ea8ee2e1" providerId="AD" clId="Web-{46E0562F-C956-617D-AB9C-9A0F9E0E2D40}" dt="2023-02-28T19:45:02.100" v="236" actId="1076"/>
          <ac:spMkLst>
            <pc:docMk/>
            <pc:sldMk cId="1662828479" sldId="312"/>
            <ac:spMk id="16" creationId="{DEEE4452-C424-4B37-9952-D3E3DB7E36D8}"/>
          </ac:spMkLst>
        </pc:spChg>
        <pc:spChg chg="mod">
          <ac:chgData name="FABIO ANDRES LLANO CASTAÑO" userId="S::fallano@findeter.gov.co::d7f3d237-ebd8-4abe-98dc-bf55ea8ee2e1" providerId="AD" clId="Web-{46E0562F-C956-617D-AB9C-9A0F9E0E2D40}" dt="2023-02-28T22:54:59.730" v="839"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46E0562F-C956-617D-AB9C-9A0F9E0E2D40}" dt="2023-02-28T19:49:04.514" v="424"/>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46E0562F-C956-617D-AB9C-9A0F9E0E2D40}" dt="2023-02-28T22:46:12.055" v="740" actId="1076"/>
        <pc:sldMkLst>
          <pc:docMk/>
          <pc:sldMk cId="1503274020" sldId="417"/>
        </pc:sldMkLst>
        <pc:picChg chg="add mod">
          <ac:chgData name="FABIO ANDRES LLANO CASTAÑO" userId="S::fallano@findeter.gov.co::d7f3d237-ebd8-4abe-98dc-bf55ea8ee2e1" providerId="AD" clId="Web-{46E0562F-C956-617D-AB9C-9A0F9E0E2D40}" dt="2023-02-28T22:46:10.008" v="739" actId="1076"/>
          <ac:picMkLst>
            <pc:docMk/>
            <pc:sldMk cId="1503274020" sldId="417"/>
            <ac:picMk id="2" creationId="{AEA421BF-BED2-08FA-E61A-860461761EB1}"/>
          </ac:picMkLst>
        </pc:picChg>
        <pc:picChg chg="add mod">
          <ac:chgData name="FABIO ANDRES LLANO CASTAÑO" userId="S::fallano@findeter.gov.co::d7f3d237-ebd8-4abe-98dc-bf55ea8ee2e1" providerId="AD" clId="Web-{46E0562F-C956-617D-AB9C-9A0F9E0E2D40}" dt="2023-02-28T22:46:12.055" v="740" actId="1076"/>
          <ac:picMkLst>
            <pc:docMk/>
            <pc:sldMk cId="1503274020" sldId="417"/>
            <ac:picMk id="3" creationId="{A68AE98E-5766-FA48-E90C-C871847D18ED}"/>
          </ac:picMkLst>
        </pc:picChg>
        <pc:picChg chg="del">
          <ac:chgData name="FABIO ANDRES LLANO CASTAÑO" userId="S::fallano@findeter.gov.co::d7f3d237-ebd8-4abe-98dc-bf55ea8ee2e1" providerId="AD" clId="Web-{46E0562F-C956-617D-AB9C-9A0F9E0E2D40}" dt="2023-02-28T21:54:36.164" v="529"/>
          <ac:picMkLst>
            <pc:docMk/>
            <pc:sldMk cId="1503274020" sldId="417"/>
            <ac:picMk id="5" creationId="{08D7A6A1-60CC-0E26-FE83-9479203568C4}"/>
          </ac:picMkLst>
        </pc:picChg>
        <pc:picChg chg="del">
          <ac:chgData name="FABIO ANDRES LLANO CASTAÑO" userId="S::fallano@findeter.gov.co::d7f3d237-ebd8-4abe-98dc-bf55ea8ee2e1" providerId="AD" clId="Web-{46E0562F-C956-617D-AB9C-9A0F9E0E2D40}" dt="2023-02-28T21:54:35.648" v="526"/>
          <ac:picMkLst>
            <pc:docMk/>
            <pc:sldMk cId="1503274020" sldId="417"/>
            <ac:picMk id="9" creationId="{3D842A1B-7315-7894-42E7-D2D62F9AF0D3}"/>
          </ac:picMkLst>
        </pc:picChg>
        <pc:picChg chg="del">
          <ac:chgData name="FABIO ANDRES LLANO CASTAÑO" userId="S::fallano@findeter.gov.co::d7f3d237-ebd8-4abe-98dc-bf55ea8ee2e1" providerId="AD" clId="Web-{46E0562F-C956-617D-AB9C-9A0F9E0E2D40}" dt="2023-02-28T21:54:35.679" v="527"/>
          <ac:picMkLst>
            <pc:docMk/>
            <pc:sldMk cId="1503274020" sldId="417"/>
            <ac:picMk id="10" creationId="{413992B1-F910-FBFB-091B-42370CFAFD2A}"/>
          </ac:picMkLst>
        </pc:picChg>
        <pc:picChg chg="del">
          <ac:chgData name="FABIO ANDRES LLANO CASTAÑO" userId="S::fallano@findeter.gov.co::d7f3d237-ebd8-4abe-98dc-bf55ea8ee2e1" providerId="AD" clId="Web-{46E0562F-C956-617D-AB9C-9A0F9E0E2D40}" dt="2023-02-28T21:54:35.773" v="528"/>
          <ac:picMkLst>
            <pc:docMk/>
            <pc:sldMk cId="1503274020" sldId="417"/>
            <ac:picMk id="11" creationId="{66A250FB-DB9E-7982-7C5E-7B0C6969D4E5}"/>
          </ac:picMkLst>
        </pc:picChg>
        <pc:picChg chg="del">
          <ac:chgData name="FABIO ANDRES LLANO CASTAÑO" userId="S::fallano@findeter.gov.co::d7f3d237-ebd8-4abe-98dc-bf55ea8ee2e1" providerId="AD" clId="Web-{46E0562F-C956-617D-AB9C-9A0F9E0E2D40}" dt="2023-02-28T21:54:36.695" v="530"/>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46E0562F-C956-617D-AB9C-9A0F9E0E2D40}" dt="2023-02-28T22:05:26.468" v="588" actId="1076"/>
        <pc:sldMkLst>
          <pc:docMk/>
          <pc:sldMk cId="2980279314" sldId="418"/>
        </pc:sldMkLst>
        <pc:spChg chg="mod">
          <ac:chgData name="FABIO ANDRES LLANO CASTAÑO" userId="S::fallano@findeter.gov.co::d7f3d237-ebd8-4abe-98dc-bf55ea8ee2e1" providerId="AD" clId="Web-{46E0562F-C956-617D-AB9C-9A0F9E0E2D40}" dt="2023-02-28T22:05:26.468" v="588" actId="1076"/>
          <ac:spMkLst>
            <pc:docMk/>
            <pc:sldMk cId="2980279314" sldId="418"/>
            <ac:spMk id="13" creationId="{B372B412-4289-4F77-B628-509988C3BDBD}"/>
          </ac:spMkLst>
        </pc:spChg>
        <pc:picChg chg="del">
          <ac:chgData name="FABIO ANDRES LLANO CASTAÑO" userId="S::fallano@findeter.gov.co::d7f3d237-ebd8-4abe-98dc-bf55ea8ee2e1" providerId="AD" clId="Web-{46E0562F-C956-617D-AB9C-9A0F9E0E2D40}" dt="2023-02-28T21:54:28.992" v="520"/>
          <ac:picMkLst>
            <pc:docMk/>
            <pc:sldMk cId="2980279314" sldId="418"/>
            <ac:picMk id="2" creationId="{0DB78C8C-C59A-1DEC-2A7D-CDFFCD066396}"/>
          </ac:picMkLst>
        </pc:picChg>
        <pc:picChg chg="del">
          <ac:chgData name="FABIO ANDRES LLANO CASTAÑO" userId="S::fallano@findeter.gov.co::d7f3d237-ebd8-4abe-98dc-bf55ea8ee2e1" providerId="AD" clId="Web-{46E0562F-C956-617D-AB9C-9A0F9E0E2D40}" dt="2023-02-28T21:54:30.054" v="522"/>
          <ac:picMkLst>
            <pc:docMk/>
            <pc:sldMk cId="2980279314" sldId="418"/>
            <ac:picMk id="3" creationId="{51B46D36-B8C4-41D8-DBAB-63B59DC432EC}"/>
          </ac:picMkLst>
        </pc:picChg>
        <pc:picChg chg="add mod modCrop">
          <ac:chgData name="FABIO ANDRES LLANO CASTAÑO" userId="S::fallano@findeter.gov.co::d7f3d237-ebd8-4abe-98dc-bf55ea8ee2e1" providerId="AD" clId="Web-{46E0562F-C956-617D-AB9C-9A0F9E0E2D40}" dt="2023-02-28T22:05:22.859" v="587" actId="1076"/>
          <ac:picMkLst>
            <pc:docMk/>
            <pc:sldMk cId="2980279314" sldId="418"/>
            <ac:picMk id="4" creationId="{B67B3995-ABD2-A99A-FB83-7AE08E2F5B0D}"/>
          </ac:picMkLst>
        </pc:picChg>
        <pc:picChg chg="add mod modCrop">
          <ac:chgData name="FABIO ANDRES LLANO CASTAÑO" userId="S::fallano@findeter.gov.co::d7f3d237-ebd8-4abe-98dc-bf55ea8ee2e1" providerId="AD" clId="Web-{46E0562F-C956-617D-AB9C-9A0F9E0E2D40}" dt="2023-02-28T22:05:21.249" v="586" actId="1076"/>
          <ac:picMkLst>
            <pc:docMk/>
            <pc:sldMk cId="2980279314" sldId="418"/>
            <ac:picMk id="5" creationId="{21D22514-A909-B1C3-25CF-527ED4A5A9E0}"/>
          </ac:picMkLst>
        </pc:picChg>
        <pc:picChg chg="del">
          <ac:chgData name="FABIO ANDRES LLANO CASTAÑO" userId="S::fallano@findeter.gov.co::d7f3d237-ebd8-4abe-98dc-bf55ea8ee2e1" providerId="AD" clId="Web-{46E0562F-C956-617D-AB9C-9A0F9E0E2D40}" dt="2023-02-28T21:54:29.617" v="521"/>
          <ac:picMkLst>
            <pc:docMk/>
            <pc:sldMk cId="2980279314" sldId="418"/>
            <ac:picMk id="11" creationId="{E219C16A-A1E0-544E-6307-B0142CA9DECC}"/>
          </ac:picMkLst>
        </pc:picChg>
      </pc:sldChg>
      <pc:sldChg chg="addSp delSp modSp">
        <pc:chgData name="FABIO ANDRES LLANO CASTAÑO" userId="S::fallano@findeter.gov.co::d7f3d237-ebd8-4abe-98dc-bf55ea8ee2e1" providerId="AD" clId="Web-{46E0562F-C956-617D-AB9C-9A0F9E0E2D40}" dt="2023-02-28T22:19:37.623" v="637" actId="1076"/>
        <pc:sldMkLst>
          <pc:docMk/>
          <pc:sldMk cId="3168326263" sldId="450"/>
        </pc:sldMkLst>
        <pc:picChg chg="add mod">
          <ac:chgData name="FABIO ANDRES LLANO CASTAÑO" userId="S::fallano@findeter.gov.co::d7f3d237-ebd8-4abe-98dc-bf55ea8ee2e1" providerId="AD" clId="Web-{46E0562F-C956-617D-AB9C-9A0F9E0E2D40}" dt="2023-02-28T22:19:37.373" v="630" actId="1076"/>
          <ac:picMkLst>
            <pc:docMk/>
            <pc:sldMk cId="3168326263" sldId="450"/>
            <ac:picMk id="2" creationId="{BE686495-8106-72D9-E6B9-A49623683E77}"/>
          </ac:picMkLst>
        </pc:picChg>
        <pc:picChg chg="add mod">
          <ac:chgData name="FABIO ANDRES LLANO CASTAÑO" userId="S::fallano@findeter.gov.co::d7f3d237-ebd8-4abe-98dc-bf55ea8ee2e1" providerId="AD" clId="Web-{46E0562F-C956-617D-AB9C-9A0F9E0E2D40}" dt="2023-02-28T22:19:37.405" v="631" actId="1076"/>
          <ac:picMkLst>
            <pc:docMk/>
            <pc:sldMk cId="3168326263" sldId="450"/>
            <ac:picMk id="3" creationId="{C6B82642-DF19-5C4A-2372-B5AA32CBF4CF}"/>
          </ac:picMkLst>
        </pc:picChg>
        <pc:picChg chg="del">
          <ac:chgData name="FABIO ANDRES LLANO CASTAÑO" userId="S::fallano@findeter.gov.co::d7f3d237-ebd8-4abe-98dc-bf55ea8ee2e1" providerId="AD" clId="Web-{46E0562F-C956-617D-AB9C-9A0F9E0E2D40}" dt="2023-02-28T21:54:32.335" v="523"/>
          <ac:picMkLst>
            <pc:docMk/>
            <pc:sldMk cId="3168326263" sldId="450"/>
            <ac:picMk id="4" creationId="{B78BC221-FD4D-77A5-463C-72E1ECDE7966}"/>
          </ac:picMkLst>
        </pc:picChg>
        <pc:picChg chg="del">
          <ac:chgData name="FABIO ANDRES LLANO CASTAÑO" userId="S::fallano@findeter.gov.co::d7f3d237-ebd8-4abe-98dc-bf55ea8ee2e1" providerId="AD" clId="Web-{46E0562F-C956-617D-AB9C-9A0F9E0E2D40}" dt="2023-02-28T21:54:33.523" v="525"/>
          <ac:picMkLst>
            <pc:docMk/>
            <pc:sldMk cId="3168326263" sldId="450"/>
            <ac:picMk id="5" creationId="{F27C11A7-2EB2-171B-3E99-8FC41E664F92}"/>
          </ac:picMkLst>
        </pc:picChg>
        <pc:picChg chg="add mod">
          <ac:chgData name="FABIO ANDRES LLANO CASTAÑO" userId="S::fallano@findeter.gov.co::d7f3d237-ebd8-4abe-98dc-bf55ea8ee2e1" providerId="AD" clId="Web-{46E0562F-C956-617D-AB9C-9A0F9E0E2D40}" dt="2023-02-28T22:19:37.452" v="632" actId="1076"/>
          <ac:picMkLst>
            <pc:docMk/>
            <pc:sldMk cId="3168326263" sldId="450"/>
            <ac:picMk id="9" creationId="{560BFD9F-ACAB-3FA7-279C-0453188C8E14}"/>
          </ac:picMkLst>
        </pc:picChg>
        <pc:picChg chg="add mod">
          <ac:chgData name="FABIO ANDRES LLANO CASTAÑO" userId="S::fallano@findeter.gov.co::d7f3d237-ebd8-4abe-98dc-bf55ea8ee2e1" providerId="AD" clId="Web-{46E0562F-C956-617D-AB9C-9A0F9E0E2D40}" dt="2023-02-28T22:19:37.483" v="633" actId="1076"/>
          <ac:picMkLst>
            <pc:docMk/>
            <pc:sldMk cId="3168326263" sldId="450"/>
            <ac:picMk id="10" creationId="{49B32457-DE2F-330F-D314-F069A421C21C}"/>
          </ac:picMkLst>
        </pc:picChg>
        <pc:picChg chg="del">
          <ac:chgData name="FABIO ANDRES LLANO CASTAÑO" userId="S::fallano@findeter.gov.co::d7f3d237-ebd8-4abe-98dc-bf55ea8ee2e1" providerId="AD" clId="Web-{46E0562F-C956-617D-AB9C-9A0F9E0E2D40}" dt="2023-02-28T21:54:33.070" v="524"/>
          <ac:picMkLst>
            <pc:docMk/>
            <pc:sldMk cId="3168326263" sldId="450"/>
            <ac:picMk id="11" creationId="{D947A9C3-7798-C845-7C20-BA8F31BD9908}"/>
          </ac:picMkLst>
        </pc:picChg>
        <pc:picChg chg="add mod">
          <ac:chgData name="FABIO ANDRES LLANO CASTAÑO" userId="S::fallano@findeter.gov.co::d7f3d237-ebd8-4abe-98dc-bf55ea8ee2e1" providerId="AD" clId="Web-{46E0562F-C956-617D-AB9C-9A0F9E0E2D40}" dt="2023-02-28T22:19:37.514" v="634" actId="1076"/>
          <ac:picMkLst>
            <pc:docMk/>
            <pc:sldMk cId="3168326263" sldId="450"/>
            <ac:picMk id="12" creationId="{86BEDF9A-CB68-5DC9-FE44-ED5078E29A4B}"/>
          </ac:picMkLst>
        </pc:picChg>
        <pc:picChg chg="add mod">
          <ac:chgData name="FABIO ANDRES LLANO CASTAÑO" userId="S::fallano@findeter.gov.co::d7f3d237-ebd8-4abe-98dc-bf55ea8ee2e1" providerId="AD" clId="Web-{46E0562F-C956-617D-AB9C-9A0F9E0E2D40}" dt="2023-02-28T22:19:37.545" v="635" actId="1076"/>
          <ac:picMkLst>
            <pc:docMk/>
            <pc:sldMk cId="3168326263" sldId="450"/>
            <ac:picMk id="14" creationId="{7F2125B3-1AE5-3500-97F5-13038FF175FA}"/>
          </ac:picMkLst>
        </pc:picChg>
        <pc:picChg chg="add mod">
          <ac:chgData name="FABIO ANDRES LLANO CASTAÑO" userId="S::fallano@findeter.gov.co::d7f3d237-ebd8-4abe-98dc-bf55ea8ee2e1" providerId="AD" clId="Web-{46E0562F-C956-617D-AB9C-9A0F9E0E2D40}" dt="2023-02-28T22:19:37.592" v="636" actId="1076"/>
          <ac:picMkLst>
            <pc:docMk/>
            <pc:sldMk cId="3168326263" sldId="450"/>
            <ac:picMk id="15" creationId="{91145D84-C878-1C78-8D94-84DD898A4E5C}"/>
          </ac:picMkLst>
        </pc:picChg>
        <pc:picChg chg="add mod">
          <ac:chgData name="FABIO ANDRES LLANO CASTAÑO" userId="S::fallano@findeter.gov.co::d7f3d237-ebd8-4abe-98dc-bf55ea8ee2e1" providerId="AD" clId="Web-{46E0562F-C956-617D-AB9C-9A0F9E0E2D40}" dt="2023-02-28T22:19:37.623" v="637" actId="1076"/>
          <ac:picMkLst>
            <pc:docMk/>
            <pc:sldMk cId="3168326263" sldId="450"/>
            <ac:picMk id="16" creationId="{5BB2495C-4BF3-6884-A005-F36B2A220B9E}"/>
          </ac:picMkLst>
        </pc:picChg>
      </pc:sldChg>
      <pc:sldChg chg="addSp delSp modSp">
        <pc:chgData name="FABIO ANDRES LLANO CASTAÑO" userId="S::fallano@findeter.gov.co::d7f3d237-ebd8-4abe-98dc-bf55ea8ee2e1" providerId="AD" clId="Web-{46E0562F-C956-617D-AB9C-9A0F9E0E2D40}" dt="2023-02-28T21:37:38.799" v="488" actId="1076"/>
        <pc:sldMkLst>
          <pc:docMk/>
          <pc:sldMk cId="2233884592" sldId="495"/>
        </pc:sldMkLst>
        <pc:spChg chg="mod">
          <ac:chgData name="FABIO ANDRES LLANO CASTAÑO" userId="S::fallano@findeter.gov.co::d7f3d237-ebd8-4abe-98dc-bf55ea8ee2e1" providerId="AD" clId="Web-{46E0562F-C956-617D-AB9C-9A0F9E0E2D40}" dt="2023-02-28T21:37:38.799" v="488" actId="1076"/>
          <ac:spMkLst>
            <pc:docMk/>
            <pc:sldMk cId="2233884592" sldId="495"/>
            <ac:spMk id="10" creationId="{96917F42-3D48-5DAD-11EC-3FE9CBE12CDE}"/>
          </ac:spMkLst>
        </pc:spChg>
        <pc:picChg chg="del">
          <ac:chgData name="FABIO ANDRES LLANO CASTAÑO" userId="S::fallano@findeter.gov.co::d7f3d237-ebd8-4abe-98dc-bf55ea8ee2e1" providerId="AD" clId="Web-{46E0562F-C956-617D-AB9C-9A0F9E0E2D40}" dt="2023-02-28T21:35:18.060" v="465"/>
          <ac:picMkLst>
            <pc:docMk/>
            <pc:sldMk cId="2233884592" sldId="495"/>
            <ac:picMk id="2" creationId="{D0DFAC88-072E-838C-0B7D-84C03149BFD2}"/>
          </ac:picMkLst>
        </pc:picChg>
        <pc:picChg chg="del">
          <ac:chgData name="FABIO ANDRES LLANO CASTAÑO" userId="S::fallano@findeter.gov.co::d7f3d237-ebd8-4abe-98dc-bf55ea8ee2e1" providerId="AD" clId="Web-{46E0562F-C956-617D-AB9C-9A0F9E0E2D40}" dt="2023-02-28T21:35:17.935" v="464"/>
          <ac:picMkLst>
            <pc:docMk/>
            <pc:sldMk cId="2233884592" sldId="495"/>
            <ac:picMk id="7" creationId="{F171BB7E-58BC-F2ED-2171-CD67E632DCC9}"/>
          </ac:picMkLst>
        </pc:picChg>
        <pc:picChg chg="del">
          <ac:chgData name="FABIO ANDRES LLANO CASTAÑO" userId="S::fallano@findeter.gov.co::d7f3d237-ebd8-4abe-98dc-bf55ea8ee2e1" providerId="AD" clId="Web-{46E0562F-C956-617D-AB9C-9A0F9E0E2D40}" dt="2023-02-28T21:35:16.810" v="463"/>
          <ac:picMkLst>
            <pc:docMk/>
            <pc:sldMk cId="2233884592" sldId="495"/>
            <ac:picMk id="8" creationId="{07D84045-D878-D7D3-F4A3-89AC2F730C03}"/>
          </ac:picMkLst>
        </pc:picChg>
        <pc:picChg chg="del">
          <ac:chgData name="FABIO ANDRES LLANO CASTAÑO" userId="S::fallano@findeter.gov.co::d7f3d237-ebd8-4abe-98dc-bf55ea8ee2e1" providerId="AD" clId="Web-{46E0562F-C956-617D-AB9C-9A0F9E0E2D40}" dt="2023-02-28T21:35:18.419" v="466"/>
          <ac:picMkLst>
            <pc:docMk/>
            <pc:sldMk cId="2233884592" sldId="495"/>
            <ac:picMk id="9" creationId="{A019457E-4158-295D-2655-0233ECB432C3}"/>
          </ac:picMkLst>
        </pc:picChg>
        <pc:picChg chg="add mod">
          <ac:chgData name="FABIO ANDRES LLANO CASTAÑO" userId="S::fallano@findeter.gov.co::d7f3d237-ebd8-4abe-98dc-bf55ea8ee2e1" providerId="AD" clId="Web-{46E0562F-C956-617D-AB9C-9A0F9E0E2D40}" dt="2023-02-28T21:37:33.893" v="485" actId="1076"/>
          <ac:picMkLst>
            <pc:docMk/>
            <pc:sldMk cId="2233884592" sldId="495"/>
            <ac:picMk id="11" creationId="{12279EB1-71C0-82E3-867B-D5C7E4233AC1}"/>
          </ac:picMkLst>
        </pc:picChg>
        <pc:picChg chg="add mod">
          <ac:chgData name="FABIO ANDRES LLANO CASTAÑO" userId="S::fallano@findeter.gov.co::d7f3d237-ebd8-4abe-98dc-bf55ea8ee2e1" providerId="AD" clId="Web-{46E0562F-C956-617D-AB9C-9A0F9E0E2D40}" dt="2023-02-28T21:37:33.909" v="486" actId="1076"/>
          <ac:picMkLst>
            <pc:docMk/>
            <pc:sldMk cId="2233884592" sldId="495"/>
            <ac:picMk id="12" creationId="{BA40466C-768E-6CCF-AE8F-9BBDB395C354}"/>
          </ac:picMkLst>
        </pc:picChg>
        <pc:picChg chg="add mod">
          <ac:chgData name="FABIO ANDRES LLANO CASTAÑO" userId="S::fallano@findeter.gov.co::d7f3d237-ebd8-4abe-98dc-bf55ea8ee2e1" providerId="AD" clId="Web-{46E0562F-C956-617D-AB9C-9A0F9E0E2D40}" dt="2023-02-28T21:37:33.940" v="487" actId="1076"/>
          <ac:picMkLst>
            <pc:docMk/>
            <pc:sldMk cId="2233884592" sldId="495"/>
            <ac:picMk id="13" creationId="{808E6301-8804-F4E2-6E12-96D21F256121}"/>
          </ac:picMkLst>
        </pc:picChg>
      </pc:sldChg>
      <pc:sldChg chg="addSp delSp modSp">
        <pc:chgData name="FABIO ANDRES LLANO CASTAÑO" userId="S::fallano@findeter.gov.co::d7f3d237-ebd8-4abe-98dc-bf55ea8ee2e1" providerId="AD" clId="Web-{46E0562F-C956-617D-AB9C-9A0F9E0E2D40}" dt="2023-02-28T22:49:38.844" v="804" actId="1076"/>
        <pc:sldMkLst>
          <pc:docMk/>
          <pc:sldMk cId="3675475954" sldId="509"/>
        </pc:sldMkLst>
        <pc:spChg chg="mod">
          <ac:chgData name="FABIO ANDRES LLANO CASTAÑO" userId="S::fallano@findeter.gov.co::d7f3d237-ebd8-4abe-98dc-bf55ea8ee2e1" providerId="AD" clId="Web-{46E0562F-C956-617D-AB9C-9A0F9E0E2D40}" dt="2023-02-28T22:49:35.875" v="803" actId="1076"/>
          <ac:spMkLst>
            <pc:docMk/>
            <pc:sldMk cId="3675475954" sldId="509"/>
            <ac:spMk id="9" creationId="{B422D37B-477D-48A9-B972-8328698848A1}"/>
          </ac:spMkLst>
        </pc:spChg>
        <pc:spChg chg="mod">
          <ac:chgData name="FABIO ANDRES LLANO CASTAÑO" userId="S::fallano@findeter.gov.co::d7f3d237-ebd8-4abe-98dc-bf55ea8ee2e1" providerId="AD" clId="Web-{46E0562F-C956-617D-AB9C-9A0F9E0E2D40}" dt="2023-02-28T22:49:38.844" v="804" actId="1076"/>
          <ac:spMkLst>
            <pc:docMk/>
            <pc:sldMk cId="3675475954" sldId="509"/>
            <ac:spMk id="10" creationId="{9DC4716F-86A4-EF5E-D203-C9C966A4C94D}"/>
          </ac:spMkLst>
        </pc:spChg>
        <pc:picChg chg="del">
          <ac:chgData name="FABIO ANDRES LLANO CASTAÑO" userId="S::fallano@findeter.gov.co::d7f3d237-ebd8-4abe-98dc-bf55ea8ee2e1" providerId="AD" clId="Web-{46E0562F-C956-617D-AB9C-9A0F9E0E2D40}" dt="2023-02-28T22:46:26.352" v="741"/>
          <ac:picMkLst>
            <pc:docMk/>
            <pc:sldMk cId="3675475954" sldId="509"/>
            <ac:picMk id="2" creationId="{7C24FC4B-1166-8DF1-DCE8-213078E3E1D1}"/>
          </ac:picMkLst>
        </pc:picChg>
        <pc:picChg chg="add mod">
          <ac:chgData name="FABIO ANDRES LLANO CASTAÑO" userId="S::fallano@findeter.gov.co::d7f3d237-ebd8-4abe-98dc-bf55ea8ee2e1" providerId="AD" clId="Web-{46E0562F-C956-617D-AB9C-9A0F9E0E2D40}" dt="2023-02-28T22:48:22.716" v="760" actId="1076"/>
          <ac:picMkLst>
            <pc:docMk/>
            <pc:sldMk cId="3675475954" sldId="509"/>
            <ac:picMk id="3" creationId="{9568EC72-F7AA-AF65-448E-AB5EF6D28E5E}"/>
          </ac:picMkLst>
        </pc:picChg>
        <pc:picChg chg="add mod">
          <ac:chgData name="FABIO ANDRES LLANO CASTAÑO" userId="S::fallano@findeter.gov.co::d7f3d237-ebd8-4abe-98dc-bf55ea8ee2e1" providerId="AD" clId="Web-{46E0562F-C956-617D-AB9C-9A0F9E0E2D40}" dt="2023-02-28T22:48:22.732" v="761" actId="1076"/>
          <ac:picMkLst>
            <pc:docMk/>
            <pc:sldMk cId="3675475954" sldId="509"/>
            <ac:picMk id="4" creationId="{851796B4-BB8D-5197-CD80-A20B79EBD0BF}"/>
          </ac:picMkLst>
        </pc:picChg>
        <pc:picChg chg="add mod">
          <ac:chgData name="FABIO ANDRES LLANO CASTAÑO" userId="S::fallano@findeter.gov.co::d7f3d237-ebd8-4abe-98dc-bf55ea8ee2e1" providerId="AD" clId="Web-{46E0562F-C956-617D-AB9C-9A0F9E0E2D40}" dt="2023-02-28T22:48:22.732" v="762" actId="1076"/>
          <ac:picMkLst>
            <pc:docMk/>
            <pc:sldMk cId="3675475954" sldId="509"/>
            <ac:picMk id="5" creationId="{03F29B0B-2CB7-55CF-B3BB-BB22779278E6}"/>
          </ac:picMkLst>
        </pc:picChg>
        <pc:picChg chg="del">
          <ac:chgData name="FABIO ANDRES LLANO CASTAÑO" userId="S::fallano@findeter.gov.co::d7f3d237-ebd8-4abe-98dc-bf55ea8ee2e1" providerId="AD" clId="Web-{46E0562F-C956-617D-AB9C-9A0F9E0E2D40}" dt="2023-02-28T22:46:26.868" v="742"/>
          <ac:picMkLst>
            <pc:docMk/>
            <pc:sldMk cId="3675475954" sldId="509"/>
            <ac:picMk id="11" creationId="{C3218FA3-F2BB-1178-EBC7-DB62154B419C}"/>
          </ac:picMkLst>
        </pc:picChg>
        <pc:picChg chg="del">
          <ac:chgData name="FABIO ANDRES LLANO CASTAÑO" userId="S::fallano@findeter.gov.co::d7f3d237-ebd8-4abe-98dc-bf55ea8ee2e1" providerId="AD" clId="Web-{46E0562F-C956-617D-AB9C-9A0F9E0E2D40}" dt="2023-02-28T22:46:27.399" v="743"/>
          <ac:picMkLst>
            <pc:docMk/>
            <pc:sldMk cId="3675475954" sldId="509"/>
            <ac:picMk id="12" creationId="{BF24AF8E-20ED-0C54-13B3-EFC4EFF3A9BD}"/>
          </ac:picMkLst>
        </pc:picChg>
        <pc:picChg chg="del">
          <ac:chgData name="FABIO ANDRES LLANO CASTAÑO" userId="S::fallano@findeter.gov.co::d7f3d237-ebd8-4abe-98dc-bf55ea8ee2e1" providerId="AD" clId="Web-{46E0562F-C956-617D-AB9C-9A0F9E0E2D40}" dt="2023-02-28T22:46:27.665" v="744"/>
          <ac:picMkLst>
            <pc:docMk/>
            <pc:sldMk cId="3675475954" sldId="509"/>
            <ac:picMk id="13" creationId="{58984BAE-BB0A-8602-19FB-559FD14AFCB8}"/>
          </ac:picMkLst>
        </pc:picChg>
        <pc:picChg chg="add mod">
          <ac:chgData name="FABIO ANDRES LLANO CASTAÑO" userId="S::fallano@findeter.gov.co::d7f3d237-ebd8-4abe-98dc-bf55ea8ee2e1" providerId="AD" clId="Web-{46E0562F-C956-617D-AB9C-9A0F9E0E2D40}" dt="2023-02-28T22:48:22.747" v="763" actId="1076"/>
          <ac:picMkLst>
            <pc:docMk/>
            <pc:sldMk cId="3675475954" sldId="509"/>
            <ac:picMk id="14" creationId="{4EE8C75C-11A8-7D8E-0119-6FBABEC34C42}"/>
          </ac:picMkLst>
        </pc:picChg>
      </pc:sldChg>
      <pc:sldChg chg="addSp delSp modSp">
        <pc:chgData name="FABIO ANDRES LLANO CASTAÑO" userId="S::fallano@findeter.gov.co::d7f3d237-ebd8-4abe-98dc-bf55ea8ee2e1" providerId="AD" clId="Web-{46E0562F-C956-617D-AB9C-9A0F9E0E2D40}" dt="2023-02-28T23:17:11.183" v="1026" actId="1076"/>
        <pc:sldMkLst>
          <pc:docMk/>
          <pc:sldMk cId="626258309" sldId="553"/>
        </pc:sldMkLst>
        <pc:spChg chg="mod">
          <ac:chgData name="FABIO ANDRES LLANO CASTAÑO" userId="S::fallano@findeter.gov.co::d7f3d237-ebd8-4abe-98dc-bf55ea8ee2e1" providerId="AD" clId="Web-{46E0562F-C956-617D-AB9C-9A0F9E0E2D40}" dt="2023-02-28T22:58:11.752" v="868" actId="14100"/>
          <ac:spMkLst>
            <pc:docMk/>
            <pc:sldMk cId="626258309" sldId="553"/>
            <ac:spMk id="5" creationId="{C96BD87F-12AD-4FA9-829C-183F8BAB0C02}"/>
          </ac:spMkLst>
        </pc:spChg>
        <pc:spChg chg="mod">
          <ac:chgData name="FABIO ANDRES LLANO CASTAÑO" userId="S::fallano@findeter.gov.co::d7f3d237-ebd8-4abe-98dc-bf55ea8ee2e1" providerId="AD" clId="Web-{46E0562F-C956-617D-AB9C-9A0F9E0E2D40}" dt="2023-02-28T22:58:05.627" v="867" actId="1076"/>
          <ac:spMkLst>
            <pc:docMk/>
            <pc:sldMk cId="626258309" sldId="553"/>
            <ac:spMk id="6" creationId="{2AFC55C8-079D-4B7B-B886-6D6772288915}"/>
          </ac:spMkLst>
        </pc:spChg>
        <pc:spChg chg="add del mod">
          <ac:chgData name="FABIO ANDRES LLANO CASTAÑO" userId="S::fallano@findeter.gov.co::d7f3d237-ebd8-4abe-98dc-bf55ea8ee2e1" providerId="AD" clId="Web-{46E0562F-C956-617D-AB9C-9A0F9E0E2D40}" dt="2023-02-28T23:17:11.183" v="1026" actId="1076"/>
          <ac:spMkLst>
            <pc:docMk/>
            <pc:sldMk cId="626258309" sldId="553"/>
            <ac:spMk id="11" creationId="{96917F42-3D48-5DAD-11EC-3FE9CBE12CDE}"/>
          </ac:spMkLst>
        </pc:spChg>
        <pc:picChg chg="add mod">
          <ac:chgData name="FABIO ANDRES LLANO CASTAÑO" userId="S::fallano@findeter.gov.co::d7f3d237-ebd8-4abe-98dc-bf55ea8ee2e1" providerId="AD" clId="Web-{46E0562F-C956-617D-AB9C-9A0F9E0E2D40}" dt="2023-02-28T23:16:49.995" v="1006" actId="1076"/>
          <ac:picMkLst>
            <pc:docMk/>
            <pc:sldMk cId="626258309" sldId="553"/>
            <ac:picMk id="2" creationId="{90066BDF-BA9A-CD9C-792A-1C9AE59F9A0B}"/>
          </ac:picMkLst>
        </pc:picChg>
        <pc:picChg chg="add mod modCrop">
          <ac:chgData name="FABIO ANDRES LLANO CASTAÑO" userId="S::fallano@findeter.gov.co::d7f3d237-ebd8-4abe-98dc-bf55ea8ee2e1" providerId="AD" clId="Web-{46E0562F-C956-617D-AB9C-9A0F9E0E2D40}" dt="2023-02-28T23:16:51.605" v="1007" actId="1076"/>
          <ac:picMkLst>
            <pc:docMk/>
            <pc:sldMk cId="626258309" sldId="553"/>
            <ac:picMk id="7" creationId="{88D69123-EF36-2201-52B2-B709CEDD92DF}"/>
          </ac:picMkLst>
        </pc:picChg>
        <pc:picChg chg="del">
          <ac:chgData name="FABIO ANDRES LLANO CASTAÑO" userId="S::fallano@findeter.gov.co::d7f3d237-ebd8-4abe-98dc-bf55ea8ee2e1" providerId="AD" clId="Web-{46E0562F-C956-617D-AB9C-9A0F9E0E2D40}" dt="2023-02-28T21:36:26.734" v="476"/>
          <ac:picMkLst>
            <pc:docMk/>
            <pc:sldMk cId="626258309" sldId="553"/>
            <ac:picMk id="8" creationId="{6F246ED6-D835-2881-31BA-84A32324FC75}"/>
          </ac:picMkLst>
        </pc:picChg>
        <pc:picChg chg="del">
          <ac:chgData name="FABIO ANDRES LLANO CASTAÑO" userId="S::fallano@findeter.gov.co::d7f3d237-ebd8-4abe-98dc-bf55ea8ee2e1" providerId="AD" clId="Web-{46E0562F-C956-617D-AB9C-9A0F9E0E2D40}" dt="2023-02-28T21:36:39.313" v="481"/>
          <ac:picMkLst>
            <pc:docMk/>
            <pc:sldMk cId="626258309" sldId="553"/>
            <ac:picMk id="9" creationId="{9EEF8314-95C6-BE87-533D-936833836E4D}"/>
          </ac:picMkLst>
        </pc:picChg>
      </pc:sldChg>
      <pc:sldChg chg="addSp delSp modSp ord">
        <pc:chgData name="FABIO ANDRES LLANO CASTAÑO" userId="S::fallano@findeter.gov.co::d7f3d237-ebd8-4abe-98dc-bf55ea8ee2e1" providerId="AD" clId="Web-{46E0562F-C956-617D-AB9C-9A0F9E0E2D40}" dt="2023-02-28T22:06:17.157" v="590" actId="1076"/>
        <pc:sldMkLst>
          <pc:docMk/>
          <pc:sldMk cId="3051747285" sldId="585"/>
        </pc:sldMkLst>
        <pc:spChg chg="mod">
          <ac:chgData name="FABIO ANDRES LLANO CASTAÑO" userId="S::fallano@findeter.gov.co::d7f3d237-ebd8-4abe-98dc-bf55ea8ee2e1" providerId="AD" clId="Web-{46E0562F-C956-617D-AB9C-9A0F9E0E2D40}" dt="2023-02-28T21:47:47.993" v="504" actId="14100"/>
          <ac:spMkLst>
            <pc:docMk/>
            <pc:sldMk cId="3051747285" sldId="585"/>
            <ac:spMk id="8" creationId="{7AE3AC83-3BB3-4877-A993-491BE293F5C6}"/>
          </ac:spMkLst>
        </pc:spChg>
        <pc:spChg chg="del">
          <ac:chgData name="FABIO ANDRES LLANO CASTAÑO" userId="S::fallano@findeter.gov.co::d7f3d237-ebd8-4abe-98dc-bf55ea8ee2e1" providerId="AD" clId="Web-{46E0562F-C956-617D-AB9C-9A0F9E0E2D40}" dt="2023-02-28T19:52:33.287" v="427"/>
          <ac:spMkLst>
            <pc:docMk/>
            <pc:sldMk cId="3051747285" sldId="585"/>
            <ac:spMk id="10" creationId="{B8DD7AEB-E5F4-521B-2E37-5B150620E205}"/>
          </ac:spMkLst>
        </pc:spChg>
        <pc:spChg chg="mod">
          <ac:chgData name="FABIO ANDRES LLANO CASTAÑO" userId="S::fallano@findeter.gov.co::d7f3d237-ebd8-4abe-98dc-bf55ea8ee2e1" providerId="AD" clId="Web-{46E0562F-C956-617D-AB9C-9A0F9E0E2D40}" dt="2023-02-28T22:06:17.157" v="590" actId="1076"/>
          <ac:spMkLst>
            <pc:docMk/>
            <pc:sldMk cId="3051747285" sldId="585"/>
            <ac:spMk id="13" creationId="{B372B412-4289-4F77-B628-509988C3BDBD}"/>
          </ac:spMkLst>
        </pc:spChg>
        <pc:picChg chg="add del mod">
          <ac:chgData name="FABIO ANDRES LLANO CASTAÑO" userId="S::fallano@findeter.gov.co::d7f3d237-ebd8-4abe-98dc-bf55ea8ee2e1" providerId="AD" clId="Web-{46E0562F-C956-617D-AB9C-9A0F9E0E2D40}" dt="2023-02-28T19:54:53.620" v="432"/>
          <ac:picMkLst>
            <pc:docMk/>
            <pc:sldMk cId="3051747285" sldId="585"/>
            <ac:picMk id="2" creationId="{66C19AD7-F888-E67F-B0ED-FD7C2ADBDA6F}"/>
          </ac:picMkLst>
        </pc:picChg>
        <pc:picChg chg="add mod">
          <ac:chgData name="FABIO ANDRES LLANO CASTAÑO" userId="S::fallano@findeter.gov.co::d7f3d237-ebd8-4abe-98dc-bf55ea8ee2e1" providerId="AD" clId="Web-{46E0562F-C956-617D-AB9C-9A0F9E0E2D40}" dt="2023-02-28T21:48:14.431" v="509" actId="1076"/>
          <ac:picMkLst>
            <pc:docMk/>
            <pc:sldMk cId="3051747285" sldId="585"/>
            <ac:picMk id="2" creationId="{FB78C54D-62F2-333F-E0EC-603A92703785}"/>
          </ac:picMkLst>
        </pc:picChg>
        <pc:picChg chg="add mod">
          <ac:chgData name="FABIO ANDRES LLANO CASTAÑO" userId="S::fallano@findeter.gov.co::d7f3d237-ebd8-4abe-98dc-bf55ea8ee2e1" providerId="AD" clId="Web-{46E0562F-C956-617D-AB9C-9A0F9E0E2D40}" dt="2023-02-28T21:48:08.634" v="507" actId="1076"/>
          <ac:picMkLst>
            <pc:docMk/>
            <pc:sldMk cId="3051747285" sldId="585"/>
            <ac:picMk id="3" creationId="{10CB8885-3E38-82FA-C600-A7C27AB1DF0D}"/>
          </ac:picMkLst>
        </pc:picChg>
        <pc:picChg chg="del">
          <ac:chgData name="FABIO ANDRES LLANO CASTAÑO" userId="S::fallano@findeter.gov.co::d7f3d237-ebd8-4abe-98dc-bf55ea8ee2e1" providerId="AD" clId="Web-{46E0562F-C956-617D-AB9C-9A0F9E0E2D40}" dt="2023-02-28T19:52:30.927" v="426"/>
          <ac:picMkLst>
            <pc:docMk/>
            <pc:sldMk cId="3051747285" sldId="585"/>
            <ac:picMk id="3" creationId="{A0969160-8838-2E47-B8E5-9917EB29833C}"/>
          </ac:picMkLst>
        </pc:picChg>
        <pc:picChg chg="add mod modCrop">
          <ac:chgData name="FABIO ANDRES LLANO CASTAÑO" userId="S::fallano@findeter.gov.co::d7f3d237-ebd8-4abe-98dc-bf55ea8ee2e1" providerId="AD" clId="Web-{46E0562F-C956-617D-AB9C-9A0F9E0E2D40}" dt="2023-02-28T21:49:30.559" v="518" actId="1076"/>
          <ac:picMkLst>
            <pc:docMk/>
            <pc:sldMk cId="3051747285" sldId="585"/>
            <ac:picMk id="4" creationId="{672D60B2-EBF7-FA60-CD6C-79BFBC2B4251}"/>
          </ac:picMkLst>
        </pc:picChg>
      </pc:sldChg>
      <pc:sldChg chg="addSp delSp modSp add replId">
        <pc:chgData name="FABIO ANDRES LLANO CASTAÑO" userId="S::fallano@findeter.gov.co::d7f3d237-ebd8-4abe-98dc-bf55ea8ee2e1" providerId="AD" clId="Web-{46E0562F-C956-617D-AB9C-9A0F9E0E2D40}" dt="2023-02-28T22:00:07.801" v="567" actId="1076"/>
        <pc:sldMkLst>
          <pc:docMk/>
          <pc:sldMk cId="3565777235" sldId="622"/>
        </pc:sldMkLst>
        <pc:spChg chg="mod">
          <ac:chgData name="FABIO ANDRES LLANO CASTAÑO" userId="S::fallano@findeter.gov.co::d7f3d237-ebd8-4abe-98dc-bf55ea8ee2e1" providerId="AD" clId="Web-{46E0562F-C956-617D-AB9C-9A0F9E0E2D40}" dt="2023-02-28T21:59:40.534" v="562" actId="14100"/>
          <ac:spMkLst>
            <pc:docMk/>
            <pc:sldMk cId="3565777235" sldId="622"/>
            <ac:spMk id="8" creationId="{7AE3AC83-3BB3-4877-A993-491BE293F5C6}"/>
          </ac:spMkLst>
        </pc:spChg>
        <pc:spChg chg="mod">
          <ac:chgData name="FABIO ANDRES LLANO CASTAÑO" userId="S::fallano@findeter.gov.co::d7f3d237-ebd8-4abe-98dc-bf55ea8ee2e1" providerId="AD" clId="Web-{46E0562F-C956-617D-AB9C-9A0F9E0E2D40}" dt="2023-02-28T21:59:26.940" v="557" actId="20577"/>
          <ac:spMkLst>
            <pc:docMk/>
            <pc:sldMk cId="3565777235" sldId="622"/>
            <ac:spMk id="10" creationId="{B8DD7AEB-E5F4-521B-2E37-5B150620E205}"/>
          </ac:spMkLst>
        </pc:spChg>
        <pc:spChg chg="mod">
          <ac:chgData name="FABIO ANDRES LLANO CASTAÑO" userId="S::fallano@findeter.gov.co::d7f3d237-ebd8-4abe-98dc-bf55ea8ee2e1" providerId="AD" clId="Web-{46E0562F-C956-617D-AB9C-9A0F9E0E2D40}" dt="2023-02-28T21:59:35.034" v="560" actId="1076"/>
          <ac:spMkLst>
            <pc:docMk/>
            <pc:sldMk cId="3565777235" sldId="622"/>
            <ac:spMk id="13" creationId="{B372B412-4289-4F77-B628-509988C3BDBD}"/>
          </ac:spMkLst>
        </pc:spChg>
        <pc:picChg chg="add mod">
          <ac:chgData name="FABIO ANDRES LLANO CASTAÑO" userId="S::fallano@findeter.gov.co::d7f3d237-ebd8-4abe-98dc-bf55ea8ee2e1" providerId="AD" clId="Web-{46E0562F-C956-617D-AB9C-9A0F9E0E2D40}" dt="2023-02-28T22:00:04.488" v="566" actId="1076"/>
          <ac:picMkLst>
            <pc:docMk/>
            <pc:sldMk cId="3565777235" sldId="622"/>
            <ac:picMk id="2" creationId="{1A6A4482-5730-9340-27BA-75FE65DCA5D9}"/>
          </ac:picMkLst>
        </pc:picChg>
        <pc:picChg chg="del">
          <ac:chgData name="FABIO ANDRES LLANO CASTAÑO" userId="S::fallano@findeter.gov.co::d7f3d237-ebd8-4abe-98dc-bf55ea8ee2e1" providerId="AD" clId="Web-{46E0562F-C956-617D-AB9C-9A0F9E0E2D40}" dt="2023-02-28T21:40:44.462" v="492"/>
          <ac:picMkLst>
            <pc:docMk/>
            <pc:sldMk cId="3565777235" sldId="622"/>
            <ac:picMk id="3" creationId="{A0969160-8838-2E47-B8E5-9917EB29833C}"/>
          </ac:picMkLst>
        </pc:picChg>
        <pc:picChg chg="add mod">
          <ac:chgData name="FABIO ANDRES LLANO CASTAÑO" userId="S::fallano@findeter.gov.co::d7f3d237-ebd8-4abe-98dc-bf55ea8ee2e1" providerId="AD" clId="Web-{46E0562F-C956-617D-AB9C-9A0F9E0E2D40}" dt="2023-02-28T22:00:07.801" v="567" actId="1076"/>
          <ac:picMkLst>
            <pc:docMk/>
            <pc:sldMk cId="3565777235" sldId="622"/>
            <ac:picMk id="4" creationId="{7D81E8A1-946D-8690-C82C-8A332427BD8E}"/>
          </ac:picMkLst>
        </pc:picChg>
      </pc:sldChg>
      <pc:sldChg chg="addSp delSp modSp add ord replId">
        <pc:chgData name="FABIO ANDRES LLANO CASTAÑO" userId="S::fallano@findeter.gov.co::d7f3d237-ebd8-4abe-98dc-bf55ea8ee2e1" providerId="AD" clId="Web-{46E0562F-C956-617D-AB9C-9A0F9E0E2D40}" dt="2023-02-28T21:35:13.435" v="462"/>
        <pc:sldMkLst>
          <pc:docMk/>
          <pc:sldMk cId="2920726028" sldId="623"/>
        </pc:sldMkLst>
        <pc:spChg chg="del">
          <ac:chgData name="FABIO ANDRES LLANO CASTAÑO" userId="S::fallano@findeter.gov.co::d7f3d237-ebd8-4abe-98dc-bf55ea8ee2e1" providerId="AD" clId="Web-{46E0562F-C956-617D-AB9C-9A0F9E0E2D40}" dt="2023-02-28T19:55:07.683" v="435"/>
          <ac:spMkLst>
            <pc:docMk/>
            <pc:sldMk cId="2920726028" sldId="623"/>
            <ac:spMk id="10" creationId="{96917F42-3D48-5DAD-11EC-3FE9CBE12CDE}"/>
          </ac:spMkLst>
        </pc:spChg>
        <pc:picChg chg="del">
          <ac:chgData name="FABIO ANDRES LLANO CASTAÑO" userId="S::fallano@findeter.gov.co::d7f3d237-ebd8-4abe-98dc-bf55ea8ee2e1" providerId="AD" clId="Web-{46E0562F-C956-617D-AB9C-9A0F9E0E2D40}" dt="2023-02-28T19:55:07.761" v="437"/>
          <ac:picMkLst>
            <pc:docMk/>
            <pc:sldMk cId="2920726028" sldId="623"/>
            <ac:picMk id="2" creationId="{D0DFAC88-072E-838C-0B7D-84C03149BFD2}"/>
          </ac:picMkLst>
        </pc:picChg>
        <pc:picChg chg="add mod modCrop">
          <ac:chgData name="FABIO ANDRES LLANO CASTAÑO" userId="S::fallano@findeter.gov.co::d7f3d237-ebd8-4abe-98dc-bf55ea8ee2e1" providerId="AD" clId="Web-{46E0562F-C956-617D-AB9C-9A0F9E0E2D40}" dt="2023-02-28T21:35:09.028" v="461" actId="1076"/>
          <ac:picMkLst>
            <pc:docMk/>
            <pc:sldMk cId="2920726028" sldId="623"/>
            <ac:picMk id="2" creationId="{E1D642AD-79A0-42A1-9379-704901698D9A}"/>
          </ac:picMkLst>
        </pc:picChg>
        <pc:picChg chg="del">
          <ac:chgData name="FABIO ANDRES LLANO CASTAÑO" userId="S::fallano@findeter.gov.co::d7f3d237-ebd8-4abe-98dc-bf55ea8ee2e1" providerId="AD" clId="Web-{46E0562F-C956-617D-AB9C-9A0F9E0E2D40}" dt="2023-02-28T19:55:07.714" v="436"/>
          <ac:picMkLst>
            <pc:docMk/>
            <pc:sldMk cId="2920726028" sldId="623"/>
            <ac:picMk id="7" creationId="{F171BB7E-58BC-F2ED-2171-CD67E632DCC9}"/>
          </ac:picMkLst>
        </pc:picChg>
        <pc:picChg chg="del">
          <ac:chgData name="FABIO ANDRES LLANO CASTAÑO" userId="S::fallano@findeter.gov.co::d7f3d237-ebd8-4abe-98dc-bf55ea8ee2e1" providerId="AD" clId="Web-{46E0562F-C956-617D-AB9C-9A0F9E0E2D40}" dt="2023-02-28T19:55:07.636" v="434"/>
          <ac:picMkLst>
            <pc:docMk/>
            <pc:sldMk cId="2920726028" sldId="623"/>
            <ac:picMk id="8" creationId="{07D84045-D878-D7D3-F4A3-89AC2F730C03}"/>
          </ac:picMkLst>
        </pc:picChg>
        <pc:picChg chg="del">
          <ac:chgData name="FABIO ANDRES LLANO CASTAÑO" userId="S::fallano@findeter.gov.co::d7f3d237-ebd8-4abe-98dc-bf55ea8ee2e1" providerId="AD" clId="Web-{46E0562F-C956-617D-AB9C-9A0F9E0E2D40}" dt="2023-02-28T19:55:07.792" v="438"/>
          <ac:picMkLst>
            <pc:docMk/>
            <pc:sldMk cId="2920726028" sldId="623"/>
            <ac:picMk id="9" creationId="{A019457E-4158-295D-2655-0233ECB432C3}"/>
          </ac:picMkLst>
        </pc:picChg>
        <pc:picChg chg="add del mod">
          <ac:chgData name="FABIO ANDRES LLANO CASTAÑO" userId="S::fallano@findeter.gov.co::d7f3d237-ebd8-4abe-98dc-bf55ea8ee2e1" providerId="AD" clId="Web-{46E0562F-C956-617D-AB9C-9A0F9E0E2D40}" dt="2023-02-28T21:34:54.356" v="456"/>
          <ac:picMkLst>
            <pc:docMk/>
            <pc:sldMk cId="2920726028" sldId="623"/>
            <ac:picMk id="11" creationId="{9F092E34-0D58-DEA4-6AF8-936EBEFEFFDA}"/>
          </ac:picMkLst>
        </pc:picChg>
        <pc:picChg chg="add del mod">
          <ac:chgData name="FABIO ANDRES LLANO CASTAÑO" userId="S::fallano@findeter.gov.co::d7f3d237-ebd8-4abe-98dc-bf55ea8ee2e1" providerId="AD" clId="Web-{46E0562F-C956-617D-AB9C-9A0F9E0E2D40}" dt="2023-02-28T21:34:19.105" v="445"/>
          <ac:picMkLst>
            <pc:docMk/>
            <pc:sldMk cId="2920726028" sldId="623"/>
            <ac:picMk id="12" creationId="{DF1524F5-8ABA-9D65-0D49-C80696211FE3}"/>
          </ac:picMkLst>
        </pc:picChg>
      </pc:sldChg>
      <pc:sldChg chg="addSp delSp modSp add ord replId">
        <pc:chgData name="FABIO ANDRES LLANO CASTAÑO" userId="S::fallano@findeter.gov.co::d7f3d237-ebd8-4abe-98dc-bf55ea8ee2e1" providerId="AD" clId="Web-{46E0562F-C956-617D-AB9C-9A0F9E0E2D40}" dt="2023-02-28T22:44:31.536" v="727" actId="1076"/>
        <pc:sldMkLst>
          <pc:docMk/>
          <pc:sldMk cId="262711333" sldId="644"/>
        </pc:sldMkLst>
        <pc:picChg chg="add mod">
          <ac:chgData name="FABIO ANDRES LLANO CASTAÑO" userId="S::fallano@findeter.gov.co::d7f3d237-ebd8-4abe-98dc-bf55ea8ee2e1" providerId="AD" clId="Web-{46E0562F-C956-617D-AB9C-9A0F9E0E2D40}" dt="2023-02-28T22:44:31.520" v="725" actId="1076"/>
          <ac:picMkLst>
            <pc:docMk/>
            <pc:sldMk cId="262711333" sldId="644"/>
            <ac:picMk id="2" creationId="{8877AB85-A630-044E-4B86-91A648FE2758}"/>
          </ac:picMkLst>
        </pc:picChg>
        <pc:picChg chg="add mod">
          <ac:chgData name="FABIO ANDRES LLANO CASTAÑO" userId="S::fallano@findeter.gov.co::d7f3d237-ebd8-4abe-98dc-bf55ea8ee2e1" providerId="AD" clId="Web-{46E0562F-C956-617D-AB9C-9A0F9E0E2D40}" dt="2023-02-28T22:44:22.129" v="721" actId="1076"/>
          <ac:picMkLst>
            <pc:docMk/>
            <pc:sldMk cId="262711333" sldId="644"/>
            <ac:picMk id="3" creationId="{4F5CCDDB-043B-C8D2-B175-38FAA9CE8F07}"/>
          </ac:picMkLst>
        </pc:picChg>
        <pc:picChg chg="add mod">
          <ac:chgData name="FABIO ANDRES LLANO CASTAÑO" userId="S::fallano@findeter.gov.co::d7f3d237-ebd8-4abe-98dc-bf55ea8ee2e1" providerId="AD" clId="Web-{46E0562F-C956-617D-AB9C-9A0F9E0E2D40}" dt="2023-02-28T22:44:31.536" v="726" actId="1076"/>
          <ac:picMkLst>
            <pc:docMk/>
            <pc:sldMk cId="262711333" sldId="644"/>
            <ac:picMk id="4" creationId="{29FD2822-5B96-E7B4-26F3-3D5554B46103}"/>
          </ac:picMkLst>
        </pc:picChg>
        <pc:picChg chg="add mod">
          <ac:chgData name="FABIO ANDRES LLANO CASTAÑO" userId="S::fallano@findeter.gov.co::d7f3d237-ebd8-4abe-98dc-bf55ea8ee2e1" providerId="AD" clId="Web-{46E0562F-C956-617D-AB9C-9A0F9E0E2D40}" dt="2023-02-28T22:44:26.833" v="724" actId="1076"/>
          <ac:picMkLst>
            <pc:docMk/>
            <pc:sldMk cId="262711333" sldId="644"/>
            <ac:picMk id="5" creationId="{E5ACF6B6-7C6C-8DFE-E687-AF35B45A5AD7}"/>
          </ac:picMkLst>
        </pc:picChg>
        <pc:picChg chg="add del mod">
          <ac:chgData name="FABIO ANDRES LLANO CASTAÑO" userId="S::fallano@findeter.gov.co::d7f3d237-ebd8-4abe-98dc-bf55ea8ee2e1" providerId="AD" clId="Web-{46E0562F-C956-617D-AB9C-9A0F9E0E2D40}" dt="2023-02-28T22:25:25.339" v="666"/>
          <ac:picMkLst>
            <pc:docMk/>
            <pc:sldMk cId="262711333" sldId="644"/>
            <ac:picMk id="9" creationId="{C5357F82-5DEA-657A-7100-E904FD7E5F3E}"/>
          </ac:picMkLst>
        </pc:picChg>
        <pc:picChg chg="add mod">
          <ac:chgData name="FABIO ANDRES LLANO CASTAÑO" userId="S::fallano@findeter.gov.co::d7f3d237-ebd8-4abe-98dc-bf55ea8ee2e1" providerId="AD" clId="Web-{46E0562F-C956-617D-AB9C-9A0F9E0E2D40}" dt="2023-02-28T22:44:20.614" v="720" actId="1076"/>
          <ac:picMkLst>
            <pc:docMk/>
            <pc:sldMk cId="262711333" sldId="644"/>
            <ac:picMk id="10" creationId="{10EFC734-6DEA-3D61-68DC-E224AF9BC34A}"/>
          </ac:picMkLst>
        </pc:picChg>
        <pc:picChg chg="add del mod">
          <ac:chgData name="FABIO ANDRES LLANO CASTAÑO" userId="S::fallano@findeter.gov.co::d7f3d237-ebd8-4abe-98dc-bf55ea8ee2e1" providerId="AD" clId="Web-{46E0562F-C956-617D-AB9C-9A0F9E0E2D40}" dt="2023-02-28T22:25:26.651" v="667"/>
          <ac:picMkLst>
            <pc:docMk/>
            <pc:sldMk cId="262711333" sldId="644"/>
            <ac:picMk id="11" creationId="{F8EF8BE2-FF75-2816-64C6-546C41BDDC2B}"/>
          </ac:picMkLst>
        </pc:picChg>
        <pc:picChg chg="add mod">
          <ac:chgData name="FABIO ANDRES LLANO CASTAÑO" userId="S::fallano@findeter.gov.co::d7f3d237-ebd8-4abe-98dc-bf55ea8ee2e1" providerId="AD" clId="Web-{46E0562F-C956-617D-AB9C-9A0F9E0E2D40}" dt="2023-02-28T22:44:31.536" v="727" actId="1076"/>
          <ac:picMkLst>
            <pc:docMk/>
            <pc:sldMk cId="262711333" sldId="644"/>
            <ac:picMk id="12" creationId="{D6A09423-AE7A-94E7-AA46-4710B18B4A09}"/>
          </ac:picMkLst>
        </pc:picChg>
        <pc:picChg chg="add del mod">
          <ac:chgData name="FABIO ANDRES LLANO CASTAÑO" userId="S::fallano@findeter.gov.co::d7f3d237-ebd8-4abe-98dc-bf55ea8ee2e1" providerId="AD" clId="Web-{46E0562F-C956-617D-AB9C-9A0F9E0E2D40}" dt="2023-02-28T22:25:46.699" v="669"/>
          <ac:picMkLst>
            <pc:docMk/>
            <pc:sldMk cId="262711333" sldId="644"/>
            <ac:picMk id="14" creationId="{9464A2A1-8A2F-1ADA-139E-216494B5F347}"/>
          </ac:picMkLst>
        </pc:picChg>
      </pc:sldChg>
      <pc:sldChg chg="addSp delSp modSp add replId">
        <pc:chgData name="FABIO ANDRES LLANO CASTAÑO" userId="S::fallano@findeter.gov.co::d7f3d237-ebd8-4abe-98dc-bf55ea8ee2e1" providerId="AD" clId="Web-{46E0562F-C956-617D-AB9C-9A0F9E0E2D40}" dt="2023-02-28T22:19:24.639" v="629" actId="1076"/>
        <pc:sldMkLst>
          <pc:docMk/>
          <pc:sldMk cId="2331723714" sldId="645"/>
        </pc:sldMkLst>
        <pc:spChg chg="mod">
          <ac:chgData name="FABIO ANDRES LLANO CASTAÑO" userId="S::fallano@findeter.gov.co::d7f3d237-ebd8-4abe-98dc-bf55ea8ee2e1" providerId="AD" clId="Web-{46E0562F-C956-617D-AB9C-9A0F9E0E2D40}" dt="2023-02-28T22:19:11.466" v="625" actId="14100"/>
          <ac:spMkLst>
            <pc:docMk/>
            <pc:sldMk cId="2331723714" sldId="645"/>
            <ac:spMk id="8" creationId="{7AE3AC83-3BB3-4877-A993-491BE293F5C6}"/>
          </ac:spMkLst>
        </pc:spChg>
        <pc:spChg chg="mod">
          <ac:chgData name="FABIO ANDRES LLANO CASTAÑO" userId="S::fallano@findeter.gov.co::d7f3d237-ebd8-4abe-98dc-bf55ea8ee2e1" providerId="AD" clId="Web-{46E0562F-C956-617D-AB9C-9A0F9E0E2D40}" dt="2023-02-28T22:19:13.826" v="626" actId="1076"/>
          <ac:spMkLst>
            <pc:docMk/>
            <pc:sldMk cId="2331723714" sldId="645"/>
            <ac:spMk id="13" creationId="{B372B412-4289-4F77-B628-509988C3BDBD}"/>
          </ac:spMkLst>
        </pc:spChg>
        <pc:picChg chg="del">
          <ac:chgData name="FABIO ANDRES LLANO CASTAÑO" userId="S::fallano@findeter.gov.co::d7f3d237-ebd8-4abe-98dc-bf55ea8ee2e1" providerId="AD" clId="Web-{46E0562F-C956-617D-AB9C-9A0F9E0E2D40}" dt="2023-02-28T22:18:54.341" v="617"/>
          <ac:picMkLst>
            <pc:docMk/>
            <pc:sldMk cId="2331723714" sldId="645"/>
            <ac:picMk id="2" creationId="{BE686495-8106-72D9-E6B9-A49623683E77}"/>
          </ac:picMkLst>
        </pc:picChg>
        <pc:picChg chg="del">
          <ac:chgData name="FABIO ANDRES LLANO CASTAÑO" userId="S::fallano@findeter.gov.co::d7f3d237-ebd8-4abe-98dc-bf55ea8ee2e1" providerId="AD" clId="Web-{46E0562F-C956-617D-AB9C-9A0F9E0E2D40}" dt="2023-02-28T22:18:55.653" v="618"/>
          <ac:picMkLst>
            <pc:docMk/>
            <pc:sldMk cId="2331723714" sldId="645"/>
            <ac:picMk id="3" creationId="{C6B82642-DF19-5C4A-2372-B5AA32CBF4CF}"/>
          </ac:picMkLst>
        </pc:picChg>
        <pc:picChg chg="add mod">
          <ac:chgData name="FABIO ANDRES LLANO CASTAÑO" userId="S::fallano@findeter.gov.co::d7f3d237-ebd8-4abe-98dc-bf55ea8ee2e1" providerId="AD" clId="Web-{46E0562F-C956-617D-AB9C-9A0F9E0E2D40}" dt="2023-02-28T22:19:24.639" v="629" actId="1076"/>
          <ac:picMkLst>
            <pc:docMk/>
            <pc:sldMk cId="2331723714" sldId="645"/>
            <ac:picMk id="4" creationId="{B810904A-1547-A633-E0B0-26504344DB8F}"/>
          </ac:picMkLst>
        </pc:picChg>
        <pc:picChg chg="del">
          <ac:chgData name="FABIO ANDRES LLANO CASTAÑO" userId="S::fallano@findeter.gov.co::d7f3d237-ebd8-4abe-98dc-bf55ea8ee2e1" providerId="AD" clId="Web-{46E0562F-C956-617D-AB9C-9A0F9E0E2D40}" dt="2023-02-28T22:18:55.809" v="619"/>
          <ac:picMkLst>
            <pc:docMk/>
            <pc:sldMk cId="2331723714" sldId="645"/>
            <ac:picMk id="9" creationId="{560BFD9F-ACAB-3FA7-279C-0453188C8E14}"/>
          </ac:picMkLst>
        </pc:picChg>
        <pc:picChg chg="del">
          <ac:chgData name="FABIO ANDRES LLANO CASTAÑO" userId="S::fallano@findeter.gov.co::d7f3d237-ebd8-4abe-98dc-bf55ea8ee2e1" providerId="AD" clId="Web-{46E0562F-C956-617D-AB9C-9A0F9E0E2D40}" dt="2023-02-28T22:18:55.966" v="620"/>
          <ac:picMkLst>
            <pc:docMk/>
            <pc:sldMk cId="2331723714" sldId="645"/>
            <ac:picMk id="10" creationId="{49B32457-DE2F-330F-D314-F069A421C21C}"/>
          </ac:picMkLst>
        </pc:picChg>
        <pc:picChg chg="del">
          <ac:chgData name="FABIO ANDRES LLANO CASTAÑO" userId="S::fallano@findeter.gov.co::d7f3d237-ebd8-4abe-98dc-bf55ea8ee2e1" providerId="AD" clId="Web-{46E0562F-C956-617D-AB9C-9A0F9E0E2D40}" dt="2023-02-28T22:18:50.528" v="613"/>
          <ac:picMkLst>
            <pc:docMk/>
            <pc:sldMk cId="2331723714" sldId="645"/>
            <ac:picMk id="12" creationId="{86BEDF9A-CB68-5DC9-FE44-ED5078E29A4B}"/>
          </ac:picMkLst>
        </pc:picChg>
        <pc:picChg chg="del">
          <ac:chgData name="FABIO ANDRES LLANO CASTAÑO" userId="S::fallano@findeter.gov.co::d7f3d237-ebd8-4abe-98dc-bf55ea8ee2e1" providerId="AD" clId="Web-{46E0562F-C956-617D-AB9C-9A0F9E0E2D40}" dt="2023-02-28T22:18:51.887" v="614"/>
          <ac:picMkLst>
            <pc:docMk/>
            <pc:sldMk cId="2331723714" sldId="645"/>
            <ac:picMk id="14" creationId="{7F2125B3-1AE5-3500-97F5-13038FF175FA}"/>
          </ac:picMkLst>
        </pc:picChg>
        <pc:picChg chg="del">
          <ac:chgData name="FABIO ANDRES LLANO CASTAÑO" userId="S::fallano@findeter.gov.co::d7f3d237-ebd8-4abe-98dc-bf55ea8ee2e1" providerId="AD" clId="Web-{46E0562F-C956-617D-AB9C-9A0F9E0E2D40}" dt="2023-02-28T22:18:52.169" v="615"/>
          <ac:picMkLst>
            <pc:docMk/>
            <pc:sldMk cId="2331723714" sldId="645"/>
            <ac:picMk id="15" creationId="{91145D84-C878-1C78-8D94-84DD898A4E5C}"/>
          </ac:picMkLst>
        </pc:picChg>
        <pc:picChg chg="del">
          <ac:chgData name="FABIO ANDRES LLANO CASTAÑO" userId="S::fallano@findeter.gov.co::d7f3d237-ebd8-4abe-98dc-bf55ea8ee2e1" providerId="AD" clId="Web-{46E0562F-C956-617D-AB9C-9A0F9E0E2D40}" dt="2023-02-28T22:18:52.559" v="616"/>
          <ac:picMkLst>
            <pc:docMk/>
            <pc:sldMk cId="2331723714" sldId="645"/>
            <ac:picMk id="16" creationId="{5BB2495C-4BF3-6884-A005-F36B2A220B9E}"/>
          </ac:picMkLst>
        </pc:picChg>
      </pc:sldChg>
    </pc:docChg>
  </pc:docChgLst>
  <pc:docChgLst>
    <pc:chgData name="GIOVANNY ANDRES VANEGAS PRADA" userId="S::gavanegas@findeter.gov.co::d4c91164-3e3f-4c02-8924-6bb3c5d6b2ff" providerId="AD" clId="Web-{34CEC424-AEA0-9153-E447-CA4344F75AD9}"/>
    <pc:docChg chg="addSld delSld modSld sldOrd modSection">
      <pc:chgData name="GIOVANNY ANDRES VANEGAS PRADA" userId="S::gavanegas@findeter.gov.co::d4c91164-3e3f-4c02-8924-6bb3c5d6b2ff" providerId="AD" clId="Web-{34CEC424-AEA0-9153-E447-CA4344F75AD9}" dt="2023-03-15T04:37:39.594" v="7" actId="20577"/>
      <pc:docMkLst>
        <pc:docMk/>
      </pc:docMkLst>
      <pc:sldChg chg="del">
        <pc:chgData name="GIOVANNY ANDRES VANEGAS PRADA" userId="S::gavanegas@findeter.gov.co::d4c91164-3e3f-4c02-8924-6bb3c5d6b2ff" providerId="AD" clId="Web-{34CEC424-AEA0-9153-E447-CA4344F75AD9}" dt="2023-03-15T04:36:50.312" v="1"/>
        <pc:sldMkLst>
          <pc:docMk/>
          <pc:sldMk cId="3906641896" sldId="666"/>
        </pc:sldMkLst>
      </pc:sldChg>
      <pc:sldChg chg="del">
        <pc:chgData name="GIOVANNY ANDRES VANEGAS PRADA" userId="S::gavanegas@findeter.gov.co::d4c91164-3e3f-4c02-8924-6bb3c5d6b2ff" providerId="AD" clId="Web-{34CEC424-AEA0-9153-E447-CA4344F75AD9}" dt="2023-03-15T04:36:59.359" v="2"/>
        <pc:sldMkLst>
          <pc:docMk/>
          <pc:sldMk cId="989151097" sldId="667"/>
        </pc:sldMkLst>
      </pc:sldChg>
      <pc:sldChg chg="modSp add">
        <pc:chgData name="GIOVANNY ANDRES VANEGAS PRADA" userId="S::gavanegas@findeter.gov.co::d4c91164-3e3f-4c02-8924-6bb3c5d6b2ff" providerId="AD" clId="Web-{34CEC424-AEA0-9153-E447-CA4344F75AD9}" dt="2023-03-15T04:37:39.594" v="7" actId="20577"/>
        <pc:sldMkLst>
          <pc:docMk/>
          <pc:sldMk cId="1220792519" sldId="682"/>
        </pc:sldMkLst>
        <pc:spChg chg="mod">
          <ac:chgData name="GIOVANNY ANDRES VANEGAS PRADA" userId="S::gavanegas@findeter.gov.co::d4c91164-3e3f-4c02-8924-6bb3c5d6b2ff" providerId="AD" clId="Web-{34CEC424-AEA0-9153-E447-CA4344F75AD9}" dt="2023-03-15T04:37:39.594" v="7" actId="20577"/>
          <ac:spMkLst>
            <pc:docMk/>
            <pc:sldMk cId="1220792519" sldId="682"/>
            <ac:spMk id="9" creationId="{EF2A659F-CC4A-B9DA-CCEE-F71197642F63}"/>
          </ac:spMkLst>
        </pc:spChg>
      </pc:sldChg>
      <pc:sldChg chg="add ord">
        <pc:chgData name="GIOVANNY ANDRES VANEGAS PRADA" userId="S::gavanegas@findeter.gov.co::d4c91164-3e3f-4c02-8924-6bb3c5d6b2ff" providerId="AD" clId="Web-{34CEC424-AEA0-9153-E447-CA4344F75AD9}" dt="2023-03-15T04:37:09.703" v="4"/>
        <pc:sldMkLst>
          <pc:docMk/>
          <pc:sldMk cId="2835492465" sldId="683"/>
        </pc:sldMkLst>
      </pc:sldChg>
    </pc:docChg>
  </pc:docChgLst>
  <pc:docChgLst>
    <pc:chgData name="GUILLERMO ALBERTO ARCILA DIAZ" userId="S::gaarcila@findeter.gov.co::194c9435-ff24-4808-b9d2-bb433046ee4c" providerId="AD" clId="Web-{C6CB036E-54B1-2647-4757-8F95E4A81330}"/>
    <pc:docChg chg="delSld modSld modSection">
      <pc:chgData name="GUILLERMO ALBERTO ARCILA DIAZ" userId="S::gaarcila@findeter.gov.co::194c9435-ff24-4808-b9d2-bb433046ee4c" providerId="AD" clId="Web-{C6CB036E-54B1-2647-4757-8F95E4A81330}" dt="2023-04-12T03:12:55.691" v="479"/>
      <pc:docMkLst>
        <pc:docMk/>
      </pc:docMkLst>
      <pc:sldChg chg="addSp delSp modSp">
        <pc:chgData name="GUILLERMO ALBERTO ARCILA DIAZ" userId="S::gaarcila@findeter.gov.co::194c9435-ff24-4808-b9d2-bb433046ee4c" providerId="AD" clId="Web-{C6CB036E-54B1-2647-4757-8F95E4A81330}" dt="2023-04-12T03:12:55.691" v="479"/>
        <pc:sldMkLst>
          <pc:docMk/>
          <pc:sldMk cId="2256417948" sldId="583"/>
        </pc:sldMkLst>
        <pc:spChg chg="mod">
          <ac:chgData name="GUILLERMO ALBERTO ARCILA DIAZ" userId="S::gaarcila@findeter.gov.co::194c9435-ff24-4808-b9d2-bb433046ee4c" providerId="AD" clId="Web-{C6CB036E-54B1-2647-4757-8F95E4A81330}" dt="2023-04-12T03:10:46.136" v="456"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C6CB036E-54B1-2647-4757-8F95E4A81330}" dt="2023-04-12T03:12:55.691" v="479"/>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C6CB036E-54B1-2647-4757-8F95E4A81330}" dt="2023-04-12T03:12:16.939" v="468" actId="1076"/>
          <ac:picMkLst>
            <pc:docMk/>
            <pc:sldMk cId="2256417948" sldId="583"/>
            <ac:picMk id="4" creationId="{586870BE-CC61-4458-A81E-0B3D03CD181C}"/>
          </ac:picMkLst>
        </pc:picChg>
        <pc:picChg chg="add mod">
          <ac:chgData name="GUILLERMO ALBERTO ARCILA DIAZ" userId="S::gaarcila@findeter.gov.co::194c9435-ff24-4808-b9d2-bb433046ee4c" providerId="AD" clId="Web-{C6CB036E-54B1-2647-4757-8F95E4A81330}" dt="2023-04-12T03:11:54.875" v="464" actId="14100"/>
          <ac:picMkLst>
            <pc:docMk/>
            <pc:sldMk cId="2256417948" sldId="583"/>
            <ac:picMk id="5" creationId="{0288E5AC-369D-CFAB-BA05-CC4F84515BD6}"/>
          </ac:picMkLst>
        </pc:picChg>
        <pc:picChg chg="add mod">
          <ac:chgData name="GUILLERMO ALBERTO ARCILA DIAZ" userId="S::gaarcila@findeter.gov.co::194c9435-ff24-4808-b9d2-bb433046ee4c" providerId="AD" clId="Web-{C6CB036E-54B1-2647-4757-8F95E4A81330}" dt="2023-04-12T03:12:50.644" v="474" actId="1076"/>
          <ac:picMkLst>
            <pc:docMk/>
            <pc:sldMk cId="2256417948" sldId="583"/>
            <ac:picMk id="8" creationId="{699C6ADD-71F6-41FC-1695-E0835F661616}"/>
          </ac:picMkLst>
        </pc:picChg>
        <pc:picChg chg="del">
          <ac:chgData name="GUILLERMO ALBERTO ARCILA DIAZ" userId="S::gaarcila@findeter.gov.co::194c9435-ff24-4808-b9d2-bb433046ee4c" providerId="AD" clId="Web-{C6CB036E-54B1-2647-4757-8F95E4A81330}" dt="2023-04-12T03:08:52.113" v="435"/>
          <ac:picMkLst>
            <pc:docMk/>
            <pc:sldMk cId="2256417948" sldId="583"/>
            <ac:picMk id="9" creationId="{98779BF0-618D-B799-56CA-0D3816C9B7DC}"/>
          </ac:picMkLst>
        </pc:picChg>
        <pc:picChg chg="del">
          <ac:chgData name="GUILLERMO ALBERTO ARCILA DIAZ" userId="S::gaarcila@findeter.gov.co::194c9435-ff24-4808-b9d2-bb433046ee4c" providerId="AD" clId="Web-{C6CB036E-54B1-2647-4757-8F95E4A81330}" dt="2023-04-12T03:08:52.988" v="436"/>
          <ac:picMkLst>
            <pc:docMk/>
            <pc:sldMk cId="2256417948" sldId="583"/>
            <ac:picMk id="10" creationId="{427E9153-536D-1FF1-AF4F-A89504899A5C}"/>
          </ac:picMkLst>
        </pc:picChg>
        <pc:picChg chg="add mod">
          <ac:chgData name="GUILLERMO ALBERTO ARCILA DIAZ" userId="S::gaarcila@findeter.gov.co::194c9435-ff24-4808-b9d2-bb433046ee4c" providerId="AD" clId="Web-{C6CB036E-54B1-2647-4757-8F95E4A81330}" dt="2023-04-12T03:12:50.691" v="475" actId="1076"/>
          <ac:picMkLst>
            <pc:docMk/>
            <pc:sldMk cId="2256417948" sldId="583"/>
            <ac:picMk id="12" creationId="{93E19BB0-FABA-01E1-342F-2A3823F58252}"/>
          </ac:picMkLst>
        </pc:picChg>
      </pc:sldChg>
      <pc:sldChg chg="addSp delSp modSp">
        <pc:chgData name="GUILLERMO ALBERTO ARCILA DIAZ" userId="S::gaarcila@findeter.gov.co::194c9435-ff24-4808-b9d2-bb433046ee4c" providerId="AD" clId="Web-{C6CB036E-54B1-2647-4757-8F95E4A81330}" dt="2023-04-12T03:03:37.983" v="145" actId="1076"/>
        <pc:sldMkLst>
          <pc:docMk/>
          <pc:sldMk cId="108402656" sldId="584"/>
        </pc:sldMkLst>
        <pc:spChg chg="mod">
          <ac:chgData name="GUILLERMO ALBERTO ARCILA DIAZ" userId="S::gaarcila@findeter.gov.co::194c9435-ff24-4808-b9d2-bb433046ee4c" providerId="AD" clId="Web-{C6CB036E-54B1-2647-4757-8F95E4A81330}" dt="2023-04-12T03:02:19.743" v="139" actId="1076"/>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C6CB036E-54B1-2647-4757-8F95E4A81330}" dt="2023-04-12T02:57:03.753" v="1"/>
          <ac:graphicFrameMkLst>
            <pc:docMk/>
            <pc:sldMk cId="108402656" sldId="584"/>
            <ac:graphicFrameMk id="3" creationId="{92C7AD75-98F7-4256-B0FE-BD624CCF5A55}"/>
          </ac:graphicFrameMkLst>
        </pc:graphicFrameChg>
        <pc:picChg chg="add mod">
          <ac:chgData name="GUILLERMO ALBERTO ARCILA DIAZ" userId="S::gaarcila@findeter.gov.co::194c9435-ff24-4808-b9d2-bb433046ee4c" providerId="AD" clId="Web-{C6CB036E-54B1-2647-4757-8F95E4A81330}" dt="2023-04-12T03:03:37.983" v="145" actId="1076"/>
          <ac:picMkLst>
            <pc:docMk/>
            <pc:sldMk cId="108402656" sldId="584"/>
            <ac:picMk id="2" creationId="{7768D07D-F502-DFB9-D057-DA938D781029}"/>
          </ac:picMkLst>
        </pc:picChg>
        <pc:picChg chg="del">
          <ac:chgData name="GUILLERMO ALBERTO ARCILA DIAZ" userId="S::gaarcila@findeter.gov.co::194c9435-ff24-4808-b9d2-bb433046ee4c" providerId="AD" clId="Web-{C6CB036E-54B1-2647-4757-8F95E4A81330}" dt="2023-04-12T03:00:15.016" v="23"/>
          <ac:picMkLst>
            <pc:docMk/>
            <pc:sldMk cId="108402656" sldId="584"/>
            <ac:picMk id="8" creationId="{566C7805-2227-D4F5-06CC-7F25B5E42D44}"/>
          </ac:picMkLst>
        </pc:picChg>
        <pc:picChg chg="del">
          <ac:chgData name="GUILLERMO ALBERTO ARCILA DIAZ" userId="S::gaarcila@findeter.gov.co::194c9435-ff24-4808-b9d2-bb433046ee4c" providerId="AD" clId="Web-{C6CB036E-54B1-2647-4757-8F95E4A81330}" dt="2023-04-12T03:00:15.860" v="24"/>
          <ac:picMkLst>
            <pc:docMk/>
            <pc:sldMk cId="108402656" sldId="584"/>
            <ac:picMk id="9" creationId="{7F594BAC-89E0-1602-8C50-9987485C3858}"/>
          </ac:picMkLst>
        </pc:picChg>
      </pc:sldChg>
      <pc:sldChg chg="del">
        <pc:chgData name="GUILLERMO ALBERTO ARCILA DIAZ" userId="S::gaarcila@findeter.gov.co::194c9435-ff24-4808-b9d2-bb433046ee4c" providerId="AD" clId="Web-{C6CB036E-54B1-2647-4757-8F95E4A81330}" dt="2023-04-12T03:05:22.036" v="172"/>
        <pc:sldMkLst>
          <pc:docMk/>
          <pc:sldMk cId="1307455050" sldId="691"/>
        </pc:sldMkLst>
      </pc:sldChg>
    </pc:docChg>
  </pc:docChgLst>
  <pc:docChgLst>
    <pc:chgData name="MARIA ALEJANDRA RODRIGUEZ VILLAREAL" userId="18866f0e-0fca-4ebe-91fb-97353587e1c9" providerId="ADAL" clId="{45050BC3-031F-4459-887B-0D629658FC01}"/>
    <pc:docChg chg="undo custSel addSld delSld modSld modSection">
      <pc:chgData name="MARIA ALEJANDRA RODRIGUEZ VILLAREAL" userId="18866f0e-0fca-4ebe-91fb-97353587e1c9" providerId="ADAL" clId="{45050BC3-031F-4459-887B-0D629658FC01}" dt="2023-02-28T22:25:01.665" v="291" actId="1076"/>
      <pc:docMkLst>
        <pc:docMk/>
      </pc:docMkLst>
      <pc:sldChg chg="addSp delSp modSp mod">
        <pc:chgData name="MARIA ALEJANDRA RODRIGUEZ VILLAREAL" userId="18866f0e-0fca-4ebe-91fb-97353587e1c9" providerId="ADAL" clId="{45050BC3-031F-4459-887B-0D629658FC01}" dt="2023-02-28T22:16:43.432" v="44" actId="1076"/>
        <pc:sldMkLst>
          <pc:docMk/>
          <pc:sldMk cId="4280517110" sldId="510"/>
        </pc:sldMkLst>
        <pc:graphicFrameChg chg="modGraphic">
          <ac:chgData name="MARIA ALEJANDRA RODRIGUEZ VILLAREAL" userId="18866f0e-0fca-4ebe-91fb-97353587e1c9" providerId="ADAL" clId="{45050BC3-031F-4459-887B-0D629658FC01}" dt="2023-02-28T22:15:15.356" v="39"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45050BC3-031F-4459-887B-0D629658FC01}" dt="2023-02-28T22:16:43.432" v="44" actId="1076"/>
          <ac:picMkLst>
            <pc:docMk/>
            <pc:sldMk cId="4280517110" sldId="510"/>
            <ac:picMk id="3" creationId="{0207180D-D34A-4DCD-8BF8-E805608FA691}"/>
          </ac:picMkLst>
        </pc:picChg>
        <pc:picChg chg="del">
          <ac:chgData name="MARIA ALEJANDRA RODRIGUEZ VILLAREAL" userId="18866f0e-0fca-4ebe-91fb-97353587e1c9" providerId="ADAL" clId="{45050BC3-031F-4459-887B-0D629658FC01}" dt="2023-02-28T22:15:32.202" v="41" actId="478"/>
          <ac:picMkLst>
            <pc:docMk/>
            <pc:sldMk cId="4280517110" sldId="510"/>
            <ac:picMk id="4" creationId="{F8399F30-E155-47DE-9257-6FCD83A3FC86}"/>
          </ac:picMkLst>
        </pc:picChg>
        <pc:picChg chg="del">
          <ac:chgData name="MARIA ALEJANDRA RODRIGUEZ VILLAREAL" userId="18866f0e-0fca-4ebe-91fb-97353587e1c9" providerId="ADAL" clId="{45050BC3-031F-4459-887B-0D629658FC01}" dt="2023-02-28T22:15:30.769" v="40" actId="478"/>
          <ac:picMkLst>
            <pc:docMk/>
            <pc:sldMk cId="4280517110" sldId="510"/>
            <ac:picMk id="8" creationId="{9E2F6F3A-2D3C-46E5-BAB7-62DE7CFCC594}"/>
          </ac:picMkLst>
        </pc:picChg>
      </pc:sldChg>
      <pc:sldChg chg="del">
        <pc:chgData name="MARIA ALEJANDRA RODRIGUEZ VILLAREAL" userId="18866f0e-0fca-4ebe-91fb-97353587e1c9" providerId="ADAL" clId="{45050BC3-031F-4459-887B-0D629658FC01}" dt="2023-02-28T22:15:38.664" v="42" actId="47"/>
        <pc:sldMkLst>
          <pc:docMk/>
          <pc:sldMk cId="1342795480" sldId="511"/>
        </pc:sldMkLst>
      </pc:sldChg>
      <pc:sldChg chg="modSp mod">
        <pc:chgData name="MARIA ALEJANDRA RODRIGUEZ VILLAREAL" userId="18866f0e-0fca-4ebe-91fb-97353587e1c9" providerId="ADAL" clId="{45050BC3-031F-4459-887B-0D629658FC01}" dt="2023-02-28T22:19:04.537" v="182" actId="13926"/>
        <pc:sldMkLst>
          <pc:docMk/>
          <pc:sldMk cId="2305571649" sldId="514"/>
        </pc:sldMkLst>
        <pc:spChg chg="mod">
          <ac:chgData name="MARIA ALEJANDRA RODRIGUEZ VILLAREAL" userId="18866f0e-0fca-4ebe-91fb-97353587e1c9" providerId="ADAL" clId="{45050BC3-031F-4459-887B-0D629658FC01}" dt="2023-02-28T22:19:04.537" v="182" actId="13926"/>
          <ac:spMkLst>
            <pc:docMk/>
            <pc:sldMk cId="2305571649" sldId="514"/>
            <ac:spMk id="7" creationId="{519CA782-9833-4389-AC54-E0F19AE15782}"/>
          </ac:spMkLst>
        </pc:spChg>
        <pc:graphicFrameChg chg="modGraphic">
          <ac:chgData name="MARIA ALEJANDRA RODRIGUEZ VILLAREAL" userId="18866f0e-0fca-4ebe-91fb-97353587e1c9" providerId="ADAL" clId="{45050BC3-031F-4459-887B-0D629658FC01}" dt="2023-02-28T22:14:46.079" v="21"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45050BC3-031F-4459-887B-0D629658FC01}" dt="2023-02-28T22:20:29.081" v="256" actId="20577"/>
        <pc:sldMkLst>
          <pc:docMk/>
          <pc:sldMk cId="1204072338" sldId="536"/>
        </pc:sldMkLst>
        <pc:spChg chg="mod">
          <ac:chgData name="MARIA ALEJANDRA RODRIGUEZ VILLAREAL" userId="18866f0e-0fca-4ebe-91fb-97353587e1c9" providerId="ADAL" clId="{45050BC3-031F-4459-887B-0D629658FC01}" dt="2023-02-28T22:20:29.081" v="256" actId="20577"/>
          <ac:spMkLst>
            <pc:docMk/>
            <pc:sldMk cId="1204072338" sldId="536"/>
            <ac:spMk id="8" creationId="{BAB32681-8AE7-4179-BD8C-E35E691A9A12}"/>
          </ac:spMkLst>
        </pc:spChg>
      </pc:sldChg>
      <pc:sldChg chg="addSp delSp modSp add mod">
        <pc:chgData name="MARIA ALEJANDRA RODRIGUEZ VILLAREAL" userId="18866f0e-0fca-4ebe-91fb-97353587e1c9" providerId="ADAL" clId="{45050BC3-031F-4459-887B-0D629658FC01}" dt="2023-02-28T22:23:30.516" v="274" actId="14100"/>
        <pc:sldMkLst>
          <pc:docMk/>
          <pc:sldMk cId="162056206" sldId="646"/>
        </pc:sldMkLst>
        <pc:spChg chg="mod">
          <ac:chgData name="MARIA ALEJANDRA RODRIGUEZ VILLAREAL" userId="18866f0e-0fca-4ebe-91fb-97353587e1c9" providerId="ADAL" clId="{45050BC3-031F-4459-887B-0D629658FC01}" dt="2023-02-28T22:20:22.653" v="255" actId="20577"/>
          <ac:spMkLst>
            <pc:docMk/>
            <pc:sldMk cId="162056206" sldId="646"/>
            <ac:spMk id="8" creationId="{BAB32681-8AE7-4179-BD8C-E35E691A9A12}"/>
          </ac:spMkLst>
        </pc:spChg>
        <pc:grpChg chg="add mod">
          <ac:chgData name="MARIA ALEJANDRA RODRIGUEZ VILLAREAL" userId="18866f0e-0fca-4ebe-91fb-97353587e1c9" providerId="ADAL" clId="{45050BC3-031F-4459-887B-0D629658FC01}" dt="2023-02-28T22:23:30.516" v="274" actId="14100"/>
          <ac:grpSpMkLst>
            <pc:docMk/>
            <pc:sldMk cId="162056206" sldId="646"/>
            <ac:grpSpMk id="13" creationId="{E53088C3-A7B7-4C06-AD1D-5BB33DC39A01}"/>
          </ac:grpSpMkLst>
        </pc:grpChg>
        <pc:picChg chg="del">
          <ac:chgData name="MARIA ALEJANDRA RODRIGUEZ VILLAREAL" userId="18866f0e-0fca-4ebe-91fb-97353587e1c9" providerId="ADAL" clId="{45050BC3-031F-4459-887B-0D629658FC01}" dt="2023-02-28T22:19:23.677" v="184" actId="478"/>
          <ac:picMkLst>
            <pc:docMk/>
            <pc:sldMk cId="162056206" sldId="646"/>
            <ac:picMk id="3" creationId="{4B69D3EF-251B-4CCB-BE73-172D7276EED3}"/>
          </ac:picMkLst>
        </pc:picChg>
        <pc:picChg chg="add mod">
          <ac:chgData name="MARIA ALEJANDRA RODRIGUEZ VILLAREAL" userId="18866f0e-0fca-4ebe-91fb-97353587e1c9" providerId="ADAL" clId="{45050BC3-031F-4459-887B-0D629658FC01}" dt="2023-02-28T22:23:27.121" v="273" actId="164"/>
          <ac:picMkLst>
            <pc:docMk/>
            <pc:sldMk cId="162056206" sldId="646"/>
            <ac:picMk id="4" creationId="{57371F1F-9B52-47E6-883A-7112F7BFC569}"/>
          </ac:picMkLst>
        </pc:picChg>
        <pc:picChg chg="del">
          <ac:chgData name="MARIA ALEJANDRA RODRIGUEZ VILLAREAL" userId="18866f0e-0fca-4ebe-91fb-97353587e1c9" providerId="ADAL" clId="{45050BC3-031F-4459-887B-0D629658FC01}" dt="2023-02-28T22:19:25.081" v="185" actId="478"/>
          <ac:picMkLst>
            <pc:docMk/>
            <pc:sldMk cId="162056206" sldId="646"/>
            <ac:picMk id="5" creationId="{C2D41002-9599-4B43-A4CB-A1C30AC418D6}"/>
          </ac:picMkLst>
        </pc:picChg>
        <pc:picChg chg="add mod">
          <ac:chgData name="MARIA ALEJANDRA RODRIGUEZ VILLAREAL" userId="18866f0e-0fca-4ebe-91fb-97353587e1c9" providerId="ADAL" clId="{45050BC3-031F-4459-887B-0D629658FC01}" dt="2023-02-28T22:23:27.121" v="273" actId="164"/>
          <ac:picMkLst>
            <pc:docMk/>
            <pc:sldMk cId="162056206" sldId="646"/>
            <ac:picMk id="7" creationId="{C622CC7A-EFE4-46D8-9D6E-5CD365112BAC}"/>
          </ac:picMkLst>
        </pc:picChg>
        <pc:picChg chg="add mod">
          <ac:chgData name="MARIA ALEJANDRA RODRIGUEZ VILLAREAL" userId="18866f0e-0fca-4ebe-91fb-97353587e1c9" providerId="ADAL" clId="{45050BC3-031F-4459-887B-0D629658FC01}" dt="2023-02-28T22:23:27.121" v="273" actId="164"/>
          <ac:picMkLst>
            <pc:docMk/>
            <pc:sldMk cId="162056206" sldId="646"/>
            <ac:picMk id="10" creationId="{77E1B53C-7050-4B7D-85FB-DF4742966DCB}"/>
          </ac:picMkLst>
        </pc:picChg>
        <pc:picChg chg="add mod">
          <ac:chgData name="MARIA ALEJANDRA RODRIGUEZ VILLAREAL" userId="18866f0e-0fca-4ebe-91fb-97353587e1c9" providerId="ADAL" clId="{45050BC3-031F-4459-887B-0D629658FC01}" dt="2023-02-28T22:23:27.121" v="273" actId="164"/>
          <ac:picMkLst>
            <pc:docMk/>
            <pc:sldMk cId="162056206" sldId="646"/>
            <ac:picMk id="12" creationId="{28EA25CE-46C3-4808-9E2E-D9D152CFF02F}"/>
          </ac:picMkLst>
        </pc:picChg>
      </pc:sldChg>
      <pc:sldChg chg="addSp delSp modSp add mod">
        <pc:chgData name="MARIA ALEJANDRA RODRIGUEZ VILLAREAL" userId="18866f0e-0fca-4ebe-91fb-97353587e1c9" providerId="ADAL" clId="{45050BC3-031F-4459-887B-0D629658FC01}" dt="2023-02-28T22:25:01.665" v="291" actId="1076"/>
        <pc:sldMkLst>
          <pc:docMk/>
          <pc:sldMk cId="695317162" sldId="647"/>
        </pc:sldMkLst>
        <pc:grpChg chg="add mod">
          <ac:chgData name="MARIA ALEJANDRA RODRIGUEZ VILLAREAL" userId="18866f0e-0fca-4ebe-91fb-97353587e1c9" providerId="ADAL" clId="{45050BC3-031F-4459-887B-0D629658FC01}" dt="2023-02-28T22:25:01.665" v="291" actId="1076"/>
          <ac:grpSpMkLst>
            <pc:docMk/>
            <pc:sldMk cId="695317162" sldId="647"/>
            <ac:grpSpMk id="12" creationId="{8689AC9C-1FCF-4FDA-8D20-00816AE5E187}"/>
          </ac:grpSpMkLst>
        </pc:grpChg>
        <pc:picChg chg="add mod">
          <ac:chgData name="MARIA ALEJANDRA RODRIGUEZ VILLAREAL" userId="18866f0e-0fca-4ebe-91fb-97353587e1c9" providerId="ADAL" clId="{45050BC3-031F-4459-887B-0D629658FC01}" dt="2023-02-28T22:24:50.943" v="288" actId="164"/>
          <ac:picMkLst>
            <pc:docMk/>
            <pc:sldMk cId="695317162" sldId="647"/>
            <ac:picMk id="3" creationId="{FD194395-BB4C-4B6C-B007-92F320B90520}"/>
          </ac:picMkLst>
        </pc:picChg>
        <pc:picChg chg="del">
          <ac:chgData name="MARIA ALEJANDRA RODRIGUEZ VILLAREAL" userId="18866f0e-0fca-4ebe-91fb-97353587e1c9" providerId="ADAL" clId="{45050BC3-031F-4459-887B-0D629658FC01}" dt="2023-02-28T22:23:34.934" v="275" actId="478"/>
          <ac:picMkLst>
            <pc:docMk/>
            <pc:sldMk cId="695317162" sldId="647"/>
            <ac:picMk id="4" creationId="{57371F1F-9B52-47E6-883A-7112F7BFC569}"/>
          </ac:picMkLst>
        </pc:picChg>
        <pc:picChg chg="add mod">
          <ac:chgData name="MARIA ALEJANDRA RODRIGUEZ VILLAREAL" userId="18866f0e-0fca-4ebe-91fb-97353587e1c9" providerId="ADAL" clId="{45050BC3-031F-4459-887B-0D629658FC01}" dt="2023-02-28T22:24:50.943" v="288" actId="164"/>
          <ac:picMkLst>
            <pc:docMk/>
            <pc:sldMk cId="695317162" sldId="647"/>
            <ac:picMk id="6" creationId="{5FFD69F4-1A1F-46C6-9208-22E0D234EEA4}"/>
          </ac:picMkLst>
        </pc:picChg>
        <pc:picChg chg="del">
          <ac:chgData name="MARIA ALEJANDRA RODRIGUEZ VILLAREAL" userId="18866f0e-0fca-4ebe-91fb-97353587e1c9" providerId="ADAL" clId="{45050BC3-031F-4459-887B-0D629658FC01}" dt="2023-02-28T22:23:35.792" v="276" actId="478"/>
          <ac:picMkLst>
            <pc:docMk/>
            <pc:sldMk cId="695317162" sldId="647"/>
            <ac:picMk id="7" creationId="{C622CC7A-EFE4-46D8-9D6E-5CD365112BAC}"/>
          </ac:picMkLst>
        </pc:picChg>
        <pc:picChg chg="del">
          <ac:chgData name="MARIA ALEJANDRA RODRIGUEZ VILLAREAL" userId="18866f0e-0fca-4ebe-91fb-97353587e1c9" providerId="ADAL" clId="{45050BC3-031F-4459-887B-0D629658FC01}" dt="2023-02-28T22:23:36.812" v="277" actId="478"/>
          <ac:picMkLst>
            <pc:docMk/>
            <pc:sldMk cId="695317162" sldId="647"/>
            <ac:picMk id="10" creationId="{77E1B53C-7050-4B7D-85FB-DF4742966DCB}"/>
          </ac:picMkLst>
        </pc:picChg>
        <pc:picChg chg="add mod">
          <ac:chgData name="MARIA ALEJANDRA RODRIGUEZ VILLAREAL" userId="18866f0e-0fca-4ebe-91fb-97353587e1c9" providerId="ADAL" clId="{45050BC3-031F-4459-887B-0D629658FC01}" dt="2023-02-28T22:24:50.943" v="288" actId="164"/>
          <ac:picMkLst>
            <pc:docMk/>
            <pc:sldMk cId="695317162" sldId="647"/>
            <ac:picMk id="11" creationId="{2BEC5F64-3BE4-4AE6-92AE-C788EF2F3A4E}"/>
          </ac:picMkLst>
        </pc:picChg>
      </pc:sldChg>
      <pc:sldChg chg="add del">
        <pc:chgData name="MARIA ALEJANDRA RODRIGUEZ VILLAREAL" userId="18866f0e-0fca-4ebe-91fb-97353587e1c9" providerId="ADAL" clId="{45050BC3-031F-4459-887B-0D629658FC01}" dt="2023-02-28T22:22:49.538" v="268"/>
        <pc:sldMkLst>
          <pc:docMk/>
          <pc:sldMk cId="1323247095" sldId="648"/>
        </pc:sldMkLst>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1506536342" sldId="2147483648"/>
        </pc:sldMasterMkLst>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docChgLst>
    <pc:chgData name="MARIA ALEJANDRA RODRIGUEZ VILLAREAL" userId="18866f0e-0fca-4ebe-91fb-97353587e1c9" providerId="ADAL" clId="{68E51C7F-E339-43BA-9BF1-AF5EF9264D61}"/>
    <pc:docChg chg="custSel delSld modSld modSection">
      <pc:chgData name="MARIA ALEJANDRA RODRIGUEZ VILLAREAL" userId="18866f0e-0fca-4ebe-91fb-97353587e1c9" providerId="ADAL" clId="{68E51C7F-E339-43BA-9BF1-AF5EF9264D61}" dt="2023-02-22T02:24:06.399" v="192" actId="47"/>
      <pc:docMkLst>
        <pc:docMk/>
      </pc:docMkLst>
      <pc:sldChg chg="addSp delSp modSp mod">
        <pc:chgData name="MARIA ALEJANDRA RODRIGUEZ VILLAREAL" userId="18866f0e-0fca-4ebe-91fb-97353587e1c9" providerId="ADAL" clId="{68E51C7F-E339-43BA-9BF1-AF5EF9264D61}" dt="2023-02-22T02:23:54.953" v="191" actId="20577"/>
        <pc:sldMkLst>
          <pc:docMk/>
          <pc:sldMk cId="4280517110" sldId="510"/>
        </pc:sldMkLst>
        <pc:spChg chg="del">
          <ac:chgData name="MARIA ALEJANDRA RODRIGUEZ VILLAREAL" userId="18866f0e-0fca-4ebe-91fb-97353587e1c9" providerId="ADAL" clId="{68E51C7F-E339-43BA-9BF1-AF5EF9264D61}" dt="2023-02-22T02:19:57.491" v="21" actId="478"/>
          <ac:spMkLst>
            <pc:docMk/>
            <pc:sldMk cId="4280517110" sldId="510"/>
            <ac:spMk id="9" creationId="{4CAAABBB-8A93-4007-9C2E-B929A7EDEE4A}"/>
          </ac:spMkLst>
        </pc:spChg>
        <pc:spChg chg="mod">
          <ac:chgData name="MARIA ALEJANDRA RODRIGUEZ VILLAREAL" userId="18866f0e-0fca-4ebe-91fb-97353587e1c9" providerId="ADAL" clId="{68E51C7F-E339-43BA-9BF1-AF5EF9264D61}" dt="2023-02-22T02:23:54.953" v="191" actId="20577"/>
          <ac:spMkLst>
            <pc:docMk/>
            <pc:sldMk cId="4280517110" sldId="510"/>
            <ac:spMk id="16" creationId="{61BB126E-430E-482F-81FB-CDF28713A8DB}"/>
          </ac:spMkLst>
        </pc:spChg>
        <pc:graphicFrameChg chg="modGraphic">
          <ac:chgData name="MARIA ALEJANDRA RODRIGUEZ VILLAREAL" userId="18866f0e-0fca-4ebe-91fb-97353587e1c9" providerId="ADAL" clId="{68E51C7F-E339-43BA-9BF1-AF5EF9264D61}" dt="2023-02-22T02:19:34.126" v="17"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68E51C7F-E339-43BA-9BF1-AF5EF9264D61}" dt="2023-02-22T02:19:54.875" v="20" actId="478"/>
          <ac:picMkLst>
            <pc:docMk/>
            <pc:sldMk cId="4280517110" sldId="510"/>
            <ac:picMk id="3" creationId="{0C0C7D4F-448D-440D-ACF2-1B258C0BA4C7}"/>
          </ac:picMkLst>
        </pc:picChg>
        <pc:picChg chg="add mod">
          <ac:chgData name="MARIA ALEJANDRA RODRIGUEZ VILLAREAL" userId="18866f0e-0fca-4ebe-91fb-97353587e1c9" providerId="ADAL" clId="{68E51C7F-E339-43BA-9BF1-AF5EF9264D61}" dt="2023-02-22T02:21:58.399" v="24" actId="1076"/>
          <ac:picMkLst>
            <pc:docMk/>
            <pc:sldMk cId="4280517110" sldId="510"/>
            <ac:picMk id="4" creationId="{F8399F30-E155-47DE-9257-6FCD83A3FC86}"/>
          </ac:picMkLst>
        </pc:picChg>
        <pc:picChg chg="del">
          <ac:chgData name="MARIA ALEJANDRA RODRIGUEZ VILLAREAL" userId="18866f0e-0fca-4ebe-91fb-97353587e1c9" providerId="ADAL" clId="{68E51C7F-E339-43BA-9BF1-AF5EF9264D61}" dt="2023-02-22T02:19:53.287" v="19" actId="478"/>
          <ac:picMkLst>
            <pc:docMk/>
            <pc:sldMk cId="4280517110" sldId="510"/>
            <ac:picMk id="5" creationId="{B034E6E5-A8B5-454A-A6E0-046DBB05A098}"/>
          </ac:picMkLst>
        </pc:picChg>
        <pc:picChg chg="del">
          <ac:chgData name="MARIA ALEJANDRA RODRIGUEZ VILLAREAL" userId="18866f0e-0fca-4ebe-91fb-97353587e1c9" providerId="ADAL" clId="{68E51C7F-E339-43BA-9BF1-AF5EF9264D61}" dt="2023-02-22T02:19:51.420" v="18" actId="478"/>
          <ac:picMkLst>
            <pc:docMk/>
            <pc:sldMk cId="4280517110" sldId="510"/>
            <ac:picMk id="7" creationId="{828A6822-4C25-4963-939D-9CEF9C5F9474}"/>
          </ac:picMkLst>
        </pc:picChg>
        <pc:picChg chg="add mod">
          <ac:chgData name="MARIA ALEJANDRA RODRIGUEZ VILLAREAL" userId="18866f0e-0fca-4ebe-91fb-97353587e1c9" providerId="ADAL" clId="{68E51C7F-E339-43BA-9BF1-AF5EF9264D61}" dt="2023-02-22T02:22:48.228" v="27" actId="14100"/>
          <ac:picMkLst>
            <pc:docMk/>
            <pc:sldMk cId="4280517110" sldId="510"/>
            <ac:picMk id="8" creationId="{9E2F6F3A-2D3C-46E5-BAB7-62DE7CFCC594}"/>
          </ac:picMkLst>
        </pc:picChg>
      </pc:sldChg>
      <pc:sldChg chg="del">
        <pc:chgData name="MARIA ALEJANDRA RODRIGUEZ VILLAREAL" userId="18866f0e-0fca-4ebe-91fb-97353587e1c9" providerId="ADAL" clId="{68E51C7F-E339-43BA-9BF1-AF5EF9264D61}" dt="2023-02-22T02:24:06.399" v="192" actId="47"/>
        <pc:sldMkLst>
          <pc:docMk/>
          <pc:sldMk cId="2909575048" sldId="534"/>
        </pc:sldMkLst>
      </pc:sldChg>
    </pc:docChg>
  </pc:docChgLst>
  <pc:docChgLst>
    <pc:chgData name="GIOVANNY ANDRES VANEGAS PRADA" userId="S::gavanegas@findeter.gov.co::d4c91164-3e3f-4c02-8924-6bb3c5d6b2ff" providerId="AD" clId="Web-{E06F5980-3339-E349-4383-7BD803039688}"/>
    <pc:docChg chg="addSld delSld modSld modSection">
      <pc:chgData name="GIOVANNY ANDRES VANEGAS PRADA" userId="S::gavanegas@findeter.gov.co::d4c91164-3e3f-4c02-8924-6bb3c5d6b2ff" providerId="AD" clId="Web-{E06F5980-3339-E349-4383-7BD803039688}" dt="2023-04-05T04:55:12.772" v="17" actId="20577"/>
      <pc:docMkLst>
        <pc:docMk/>
      </pc:docMkLst>
      <pc:sldChg chg="del">
        <pc:chgData name="GIOVANNY ANDRES VANEGAS PRADA" userId="S::gavanegas@findeter.gov.co::d4c91164-3e3f-4c02-8924-6bb3c5d6b2ff" providerId="AD" clId="Web-{E06F5980-3339-E349-4383-7BD803039688}" dt="2023-04-05T04:54:04.176" v="1"/>
        <pc:sldMkLst>
          <pc:docMk/>
          <pc:sldMk cId="1326569067" sldId="693"/>
        </pc:sldMkLst>
      </pc:sldChg>
      <pc:sldChg chg="del">
        <pc:chgData name="GIOVANNY ANDRES VANEGAS PRADA" userId="S::gavanegas@findeter.gov.co::d4c91164-3e3f-4c02-8924-6bb3c5d6b2ff" providerId="AD" clId="Web-{E06F5980-3339-E349-4383-7BD803039688}" dt="2023-04-05T04:54:21.614" v="14"/>
        <pc:sldMkLst>
          <pc:docMk/>
          <pc:sldMk cId="1415235328" sldId="694"/>
        </pc:sldMkLst>
      </pc:sldChg>
      <pc:sldChg chg="del">
        <pc:chgData name="GIOVANNY ANDRES VANEGAS PRADA" userId="S::gavanegas@findeter.gov.co::d4c91164-3e3f-4c02-8924-6bb3c5d6b2ff" providerId="AD" clId="Web-{E06F5980-3339-E349-4383-7BD803039688}" dt="2023-04-05T04:54:33.958" v="15"/>
        <pc:sldMkLst>
          <pc:docMk/>
          <pc:sldMk cId="4157412492" sldId="695"/>
        </pc:sldMkLst>
      </pc:sldChg>
      <pc:sldChg chg="modSp add">
        <pc:chgData name="GIOVANNY ANDRES VANEGAS PRADA" userId="S::gavanegas@findeter.gov.co::d4c91164-3e3f-4c02-8924-6bb3c5d6b2ff" providerId="AD" clId="Web-{E06F5980-3339-E349-4383-7BD803039688}" dt="2023-04-05T04:55:12.772" v="17" actId="20577"/>
        <pc:sldMkLst>
          <pc:docMk/>
          <pc:sldMk cId="2007096386" sldId="713"/>
        </pc:sldMkLst>
        <pc:spChg chg="mod">
          <ac:chgData name="GIOVANNY ANDRES VANEGAS PRADA" userId="S::gavanegas@findeter.gov.co::d4c91164-3e3f-4c02-8924-6bb3c5d6b2ff" providerId="AD" clId="Web-{E06F5980-3339-E349-4383-7BD803039688}" dt="2023-04-05T04:55:12.772" v="17" actId="20577"/>
          <ac:spMkLst>
            <pc:docMk/>
            <pc:sldMk cId="2007096386" sldId="713"/>
            <ac:spMk id="9" creationId="{EF2A659F-CC4A-B9DA-CCEE-F71197642F63}"/>
          </ac:spMkLst>
        </pc:spChg>
        <pc:graphicFrameChg chg="mod modGraphic">
          <ac:chgData name="GIOVANNY ANDRES VANEGAS PRADA" userId="S::gavanegas@findeter.gov.co::d4c91164-3e3f-4c02-8924-6bb3c5d6b2ff" providerId="AD" clId="Web-{E06F5980-3339-E349-4383-7BD803039688}" dt="2023-04-05T04:54:18.879" v="13"/>
          <ac:graphicFrameMkLst>
            <pc:docMk/>
            <pc:sldMk cId="2007096386" sldId="713"/>
            <ac:graphicFrameMk id="2" creationId="{BAA8CB3D-4E6B-E9F3-F98F-812720B5D907}"/>
          </ac:graphicFrameMkLst>
        </pc:graphicFrameChg>
      </pc:sldChg>
    </pc:docChg>
  </pc:docChgLst>
  <pc:docChgLst>
    <pc:chgData name="YERSON ARIAS RIVERA" userId="53f716da-bdfb-4156-86cd-f5d50ede033a" providerId="ADAL" clId="{2FB0BEDE-FAFE-4A27-A424-5E2EB7A0F8F3}"/>
    <pc:docChg chg="modSld">
      <pc:chgData name="YERSON ARIAS RIVERA" userId="53f716da-bdfb-4156-86cd-f5d50ede033a" providerId="ADAL" clId="{2FB0BEDE-FAFE-4A27-A424-5E2EB7A0F8F3}" dt="2023-04-04T17:25:57.042" v="26" actId="20577"/>
      <pc:docMkLst>
        <pc:docMk/>
      </pc:docMkLst>
      <pc:sldChg chg="modSp mod">
        <pc:chgData name="YERSON ARIAS RIVERA" userId="53f716da-bdfb-4156-86cd-f5d50ede033a" providerId="ADAL" clId="{2FB0BEDE-FAFE-4A27-A424-5E2EB7A0F8F3}" dt="2023-04-04T17:25:57.042" v="26" actId="20577"/>
        <pc:sldMkLst>
          <pc:docMk/>
          <pc:sldMk cId="3280053705" sldId="359"/>
        </pc:sldMkLst>
        <pc:spChg chg="mod">
          <ac:chgData name="YERSON ARIAS RIVERA" userId="53f716da-bdfb-4156-86cd-f5d50ede033a" providerId="ADAL" clId="{2FB0BEDE-FAFE-4A27-A424-5E2EB7A0F8F3}" dt="2023-04-04T17:25:57.042" v="26" actId="20577"/>
          <ac:spMkLst>
            <pc:docMk/>
            <pc:sldMk cId="3280053705" sldId="359"/>
            <ac:spMk id="5" creationId="{5CBB1A53-EB72-4CE6-BA32-41088A885838}"/>
          </ac:spMkLst>
        </pc:spChg>
      </pc:sldChg>
    </pc:docChg>
  </pc:docChgLst>
  <pc:docChgLst>
    <pc:chgData name="GUILLERMO ALBERTO ARCILA DIAZ" userId="S::gaarcila@findeter.gov.co::194c9435-ff24-4808-b9d2-bb433046ee4c" providerId="AD" clId="Web-{9EAB7DA7-8FD4-7D1A-88F7-08A647B8090F}"/>
    <pc:docChg chg="modSld">
      <pc:chgData name="GUILLERMO ALBERTO ARCILA DIAZ" userId="S::gaarcila@findeter.gov.co::194c9435-ff24-4808-b9d2-bb433046ee4c" providerId="AD" clId="Web-{9EAB7DA7-8FD4-7D1A-88F7-08A647B8090F}" dt="2023-02-14T22:02:44.606" v="945" actId="1076"/>
      <pc:docMkLst>
        <pc:docMk/>
      </pc:docMkLst>
      <pc:sldChg chg="modSp">
        <pc:chgData name="GUILLERMO ALBERTO ARCILA DIAZ" userId="S::gaarcila@findeter.gov.co::194c9435-ff24-4808-b9d2-bb433046ee4c" providerId="AD" clId="Web-{9EAB7DA7-8FD4-7D1A-88F7-08A647B8090F}" dt="2023-02-14T22:02:44.606" v="945" actId="1076"/>
        <pc:sldMkLst>
          <pc:docMk/>
          <pc:sldMk cId="2256417948" sldId="583"/>
        </pc:sldMkLst>
        <pc:spChg chg="mod">
          <ac:chgData name="GUILLERMO ALBERTO ARCILA DIAZ" userId="S::gaarcila@findeter.gov.co::194c9435-ff24-4808-b9d2-bb433046ee4c" providerId="AD" clId="Web-{9EAB7DA7-8FD4-7D1A-88F7-08A647B8090F}" dt="2023-02-14T22:01:38.651" v="829" actId="14100"/>
          <ac:spMkLst>
            <pc:docMk/>
            <pc:sldMk cId="2256417948" sldId="583"/>
            <ac:spMk id="3" creationId="{87F98094-C504-49A9-8EAB-013CDE13E406}"/>
          </ac:spMkLst>
        </pc:spChg>
        <pc:spChg chg="mod">
          <ac:chgData name="GUILLERMO ALBERTO ARCILA DIAZ" userId="S::gaarcila@findeter.gov.co::194c9435-ff24-4808-b9d2-bb433046ee4c" providerId="AD" clId="Web-{9EAB7DA7-8FD4-7D1A-88F7-08A647B8090F}" dt="2023-02-14T21:40:11.979" v="37" actId="20577"/>
          <ac:spMkLst>
            <pc:docMk/>
            <pc:sldMk cId="2256417948" sldId="583"/>
            <ac:spMk id="4" creationId="{1B4290FB-6825-414E-B7E0-6619584927B1}"/>
          </ac:spMkLst>
        </pc:spChg>
        <pc:spChg chg="mod">
          <ac:chgData name="GUILLERMO ALBERTO ARCILA DIAZ" userId="S::gaarcila@findeter.gov.co::194c9435-ff24-4808-b9d2-bb433046ee4c" providerId="AD" clId="Web-{9EAB7DA7-8FD4-7D1A-88F7-08A647B8090F}" dt="2023-02-14T21:40:03.166" v="31" actId="1076"/>
          <ac:spMkLst>
            <pc:docMk/>
            <pc:sldMk cId="2256417948" sldId="583"/>
            <ac:spMk id="5" creationId="{03B62402-9E31-4824-9F30-04ECB9C87B3B}"/>
          </ac:spMkLst>
        </pc:spChg>
        <pc:spChg chg="mod">
          <ac:chgData name="GUILLERMO ALBERTO ARCILA DIAZ" userId="S::gaarcila@findeter.gov.co::194c9435-ff24-4808-b9d2-bb433046ee4c" providerId="AD" clId="Web-{9EAB7DA7-8FD4-7D1A-88F7-08A647B8090F}" dt="2023-02-14T22:02:44.606" v="94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EAB7DA7-8FD4-7D1A-88F7-08A647B8090F}" dt="2023-02-14T21:43:03.717" v="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9EAB7DA7-8FD4-7D1A-88F7-08A647B8090F}" dt="2023-02-14T21:39:14.946" v="22" actId="20577"/>
        <pc:sldMkLst>
          <pc:docMk/>
          <pc:sldMk cId="108402656" sldId="584"/>
        </pc:sldMkLst>
        <pc:spChg chg="mod">
          <ac:chgData name="GUILLERMO ALBERTO ARCILA DIAZ" userId="S::gaarcila@findeter.gov.co::194c9435-ff24-4808-b9d2-bb433046ee4c" providerId="AD" clId="Web-{9EAB7DA7-8FD4-7D1A-88F7-08A647B8090F}" dt="2023-02-14T21:39:14.946" v="2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EAB7DA7-8FD4-7D1A-88F7-08A647B8090F}" dt="2023-02-14T21:35:35.128" v="3"/>
          <ac:graphicFrameMkLst>
            <pc:docMk/>
            <pc:sldMk cId="108402656" sldId="584"/>
            <ac:graphicFrameMk id="3" creationId="{92C7AD75-98F7-4256-B0FE-BD624CCF5A55}"/>
          </ac:graphicFrameMkLst>
        </pc:graphicFrameChg>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MARIA CAMILA GOMEZ RUBIANO" userId="S::mcgomez@findeter.gov.co::2a6b53d5-5fe5-4cbf-a964-9d9c98273e20" providerId="AD" clId="Web-{0B1A92F0-B0D3-43E5-9D31-9A4D2FA40249}"/>
    <pc:docChg chg="modSld">
      <pc:chgData name="MARIA CAMILA GOMEZ RUBIANO" userId="S::mcgomez@findeter.gov.co::2a6b53d5-5fe5-4cbf-a964-9d9c98273e20" providerId="AD" clId="Web-{0B1A92F0-B0D3-43E5-9D31-9A4D2FA40249}" dt="2023-03-15T02:24:18.368" v="337" actId="20577"/>
      <pc:docMkLst>
        <pc:docMk/>
      </pc:docMkLst>
      <pc:sldChg chg="modSp">
        <pc:chgData name="MARIA CAMILA GOMEZ RUBIANO" userId="S::mcgomez@findeter.gov.co::2a6b53d5-5fe5-4cbf-a964-9d9c98273e20" providerId="AD" clId="Web-{0B1A92F0-B0D3-43E5-9D31-9A4D2FA40249}" dt="2023-03-15T02:24:18.368" v="337" actId="20577"/>
        <pc:sldMkLst>
          <pc:docMk/>
          <pc:sldMk cId="1700035601" sldId="329"/>
        </pc:sldMkLst>
        <pc:spChg chg="mod">
          <ac:chgData name="MARIA CAMILA GOMEZ RUBIANO" userId="S::mcgomez@findeter.gov.co::2a6b53d5-5fe5-4cbf-a964-9d9c98273e20" providerId="AD" clId="Web-{0B1A92F0-B0D3-43E5-9D31-9A4D2FA40249}" dt="2023-03-15T02:24:18.368" v="337" actId="20577"/>
          <ac:spMkLst>
            <pc:docMk/>
            <pc:sldMk cId="1700035601" sldId="329"/>
            <ac:spMk id="20" creationId="{78009094-0AC6-ACC5-540E-6FB4D2756D11}"/>
          </ac:spMkLst>
        </pc:spChg>
      </pc:sldChg>
    </pc:docChg>
  </pc:docChgLst>
  <pc:docChgLst>
    <pc:chgData name="GUILLERMO ALBERTO ARCILA DIAZ" userId="S::gaarcila@findeter.gov.co::194c9435-ff24-4808-b9d2-bb433046ee4c" providerId="AD" clId="Web-{E3934A75-4550-B660-3A93-EB411384323D}"/>
    <pc:docChg chg="modSld">
      <pc:chgData name="GUILLERMO ALBERTO ARCILA DIAZ" userId="S::gaarcila@findeter.gov.co::194c9435-ff24-4808-b9d2-bb433046ee4c" providerId="AD" clId="Web-{E3934A75-4550-B660-3A93-EB411384323D}" dt="2023-04-18T16:45:00.446" v="453" actId="20577"/>
      <pc:docMkLst>
        <pc:docMk/>
      </pc:docMkLst>
      <pc:sldChg chg="modSp">
        <pc:chgData name="GUILLERMO ALBERTO ARCILA DIAZ" userId="S::gaarcila@findeter.gov.co::194c9435-ff24-4808-b9d2-bb433046ee4c" providerId="AD" clId="Web-{E3934A75-4550-B660-3A93-EB411384323D}" dt="2023-04-18T16:45:00.446" v="453" actId="20577"/>
        <pc:sldMkLst>
          <pc:docMk/>
          <pc:sldMk cId="108402656" sldId="584"/>
        </pc:sldMkLst>
        <pc:spChg chg="mod">
          <ac:chgData name="GUILLERMO ALBERTO ARCILA DIAZ" userId="S::gaarcila@findeter.gov.co::194c9435-ff24-4808-b9d2-bb433046ee4c" providerId="AD" clId="Web-{E3934A75-4550-B660-3A93-EB411384323D}" dt="2023-04-18T16:45:00.446" v="45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E3934A75-4550-B660-3A93-EB411384323D}" dt="2023-04-18T16:24:53.382" v="1"/>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docChgLst>
    <pc:chgData name="GUILLERMO ALBERTO ARCILA DIAZ" userId="S::gaarcila@findeter.gov.co::194c9435-ff24-4808-b9d2-bb433046ee4c" providerId="AD" clId="Web-{D269385C-6B87-52D7-6B71-666BFDEB8AF0}"/>
    <pc:docChg chg="modSld">
      <pc:chgData name="GUILLERMO ALBERTO ARCILA DIAZ" userId="S::gaarcila@findeter.gov.co::194c9435-ff24-4808-b9d2-bb433046ee4c" providerId="AD" clId="Web-{D269385C-6B87-52D7-6B71-666BFDEB8AF0}" dt="2023-02-28T18:33:21.417" v="63" actId="1076"/>
      <pc:docMkLst>
        <pc:docMk/>
      </pc:docMkLst>
      <pc:sldChg chg="addSp delSp modSp">
        <pc:chgData name="GUILLERMO ALBERTO ARCILA DIAZ" userId="S::gaarcila@findeter.gov.co::194c9435-ff24-4808-b9d2-bb433046ee4c" providerId="AD" clId="Web-{D269385C-6B87-52D7-6B71-666BFDEB8AF0}" dt="2023-02-28T18:33:21.417" v="63" actId="1076"/>
        <pc:sldMkLst>
          <pc:docMk/>
          <pc:sldMk cId="2256417948" sldId="583"/>
        </pc:sldMkLst>
        <pc:spChg chg="mod">
          <ac:chgData name="GUILLERMO ALBERTO ARCILA DIAZ" userId="S::gaarcila@findeter.gov.co::194c9435-ff24-4808-b9d2-bb433046ee4c" providerId="AD" clId="Web-{D269385C-6B87-52D7-6B71-666BFDEB8AF0}" dt="2023-02-28T18:33:21.417" v="63" actId="1076"/>
          <ac:spMkLst>
            <pc:docMk/>
            <pc:sldMk cId="2256417948" sldId="583"/>
            <ac:spMk id="7" creationId="{534C4835-3456-4AE0-84F9-22DA92A21802}"/>
          </ac:spMkLst>
        </pc:spChg>
        <pc:spChg chg="del">
          <ac:chgData name="GUILLERMO ALBERTO ARCILA DIAZ" userId="S::gaarcila@findeter.gov.co::194c9435-ff24-4808-b9d2-bb433046ee4c" providerId="AD" clId="Web-{D269385C-6B87-52D7-6B71-666BFDEB8AF0}" dt="2023-02-28T18:29:27.722" v="37"/>
          <ac:spMkLst>
            <pc:docMk/>
            <pc:sldMk cId="2256417948" sldId="583"/>
            <ac:spMk id="11" creationId="{CFF6AC7F-D980-3B8F-E0A5-8DA65DA1BAF8}"/>
          </ac:spMkLst>
        </pc:spChg>
        <pc:spChg chg="del">
          <ac:chgData name="GUILLERMO ALBERTO ARCILA DIAZ" userId="S::gaarcila@findeter.gov.co::194c9435-ff24-4808-b9d2-bb433046ee4c" providerId="AD" clId="Web-{D269385C-6B87-52D7-6B71-666BFDEB8AF0}" dt="2023-02-28T18:29:31.973" v="40"/>
          <ac:spMkLst>
            <pc:docMk/>
            <pc:sldMk cId="2256417948" sldId="583"/>
            <ac:spMk id="16" creationId="{DBF6DD49-3336-91CC-733D-B4EFCF9287F2}"/>
          </ac:spMkLst>
        </pc:spChg>
        <pc:spChg chg="del">
          <ac:chgData name="GUILLERMO ALBERTO ARCILA DIAZ" userId="S::gaarcila@findeter.gov.co::194c9435-ff24-4808-b9d2-bb433046ee4c" providerId="AD" clId="Web-{D269385C-6B87-52D7-6B71-666BFDEB8AF0}" dt="2023-02-28T18:29:26.066" v="36"/>
          <ac:spMkLst>
            <pc:docMk/>
            <pc:sldMk cId="2256417948" sldId="583"/>
            <ac:spMk id="18" creationId="{7C9ECD31-0031-479D-B3D0-A1B1A3EA8C3B}"/>
          </ac:spMkLst>
        </pc:spChg>
        <pc:graphicFrameChg chg="mod modGraphic">
          <ac:chgData name="GUILLERMO ALBERTO ARCILA DIAZ" userId="S::gaarcila@findeter.gov.co::194c9435-ff24-4808-b9d2-bb433046ee4c" providerId="AD" clId="Web-{D269385C-6B87-52D7-6B71-666BFDEB8AF0}" dt="2023-02-28T18:26:02.888" v="3"/>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D269385C-6B87-52D7-6B71-666BFDEB8AF0}" dt="2023-02-28T18:29:29.019" v="38"/>
          <ac:picMkLst>
            <pc:docMk/>
            <pc:sldMk cId="2256417948" sldId="583"/>
            <ac:picMk id="8" creationId="{B1515677-D99B-AD81-F87F-EE4D485624EB}"/>
          </ac:picMkLst>
        </pc:picChg>
        <pc:picChg chg="add mod">
          <ac:chgData name="GUILLERMO ALBERTO ARCILA DIAZ" userId="S::gaarcila@findeter.gov.co::194c9435-ff24-4808-b9d2-bb433046ee4c" providerId="AD" clId="Web-{D269385C-6B87-52D7-6B71-666BFDEB8AF0}" dt="2023-02-28T18:29:55.176" v="44" actId="1076"/>
          <ac:picMkLst>
            <pc:docMk/>
            <pc:sldMk cId="2256417948" sldId="583"/>
            <ac:picMk id="9" creationId="{35779B7A-15A9-9C8C-837D-35E4A68368C9}"/>
          </ac:picMkLst>
        </pc:picChg>
        <pc:picChg chg="add mod">
          <ac:chgData name="GUILLERMO ALBERTO ARCILA DIAZ" userId="S::gaarcila@findeter.gov.co::194c9435-ff24-4808-b9d2-bb433046ee4c" providerId="AD" clId="Web-{D269385C-6B87-52D7-6B71-666BFDEB8AF0}" dt="2023-02-28T18:30:32.740" v="49" actId="1076"/>
          <ac:picMkLst>
            <pc:docMk/>
            <pc:sldMk cId="2256417948" sldId="583"/>
            <ac:picMk id="10" creationId="{01877D3E-C0F5-F860-AD9D-9F3145687E1E}"/>
          </ac:picMkLst>
        </pc:picChg>
        <pc:picChg chg="del">
          <ac:chgData name="GUILLERMO ALBERTO ARCILA DIAZ" userId="S::gaarcila@findeter.gov.co::194c9435-ff24-4808-b9d2-bb433046ee4c" providerId="AD" clId="Web-{D269385C-6B87-52D7-6B71-666BFDEB8AF0}" dt="2023-02-28T18:29:30.582" v="39"/>
          <ac:picMkLst>
            <pc:docMk/>
            <pc:sldMk cId="2256417948" sldId="583"/>
            <ac:picMk id="17" creationId="{CE08835E-02FA-4101-19EF-7AC081097A57}"/>
          </ac:picMkLst>
        </pc:picChg>
      </pc:sldChg>
      <pc:sldChg chg="modSp">
        <pc:chgData name="GUILLERMO ALBERTO ARCILA DIAZ" userId="S::gaarcila@findeter.gov.co::194c9435-ff24-4808-b9d2-bb433046ee4c" providerId="AD" clId="Web-{D269385C-6B87-52D7-6B71-666BFDEB8AF0}" dt="2023-02-28T18:32:14.056" v="58"/>
        <pc:sldMkLst>
          <pc:docMk/>
          <pc:sldMk cId="108402656" sldId="584"/>
        </pc:sldMkLst>
        <pc:spChg chg="mod">
          <ac:chgData name="GUILLERMO ALBERTO ARCILA DIAZ" userId="S::gaarcila@findeter.gov.co::194c9435-ff24-4808-b9d2-bb433046ee4c" providerId="AD" clId="Web-{D269385C-6B87-52D7-6B71-666BFDEB8AF0}" dt="2023-02-28T18:32:14.056" v="58"/>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269385C-6B87-52D7-6B71-666BFDEB8AF0}" dt="2023-02-28T18:25:54.419" v="1"/>
          <ac:graphicFrameMkLst>
            <pc:docMk/>
            <pc:sldMk cId="108402656" sldId="584"/>
            <ac:graphicFrameMk id="3" creationId="{92C7AD75-98F7-4256-B0FE-BD624CCF5A55}"/>
          </ac:graphicFrameMkLst>
        </pc:graphicFrameChg>
      </pc:sldChg>
    </pc:docChg>
  </pc:docChgLst>
  <pc:docChgLst>
    <pc:chgData name="GUILLERMO ALBERTO ARCILA DIAZ" userId="S::gaarcila@findeter.gov.co::194c9435-ff24-4808-b9d2-bb433046ee4c" providerId="AD" clId="Web-{B9D93FCC-3E7F-23A0-BDDA-BEC8F5163C9F}"/>
    <pc:docChg chg="modSld">
      <pc:chgData name="GUILLERMO ALBERTO ARCILA DIAZ" userId="S::gaarcila@findeter.gov.co::194c9435-ff24-4808-b9d2-bb433046ee4c" providerId="AD" clId="Web-{B9D93FCC-3E7F-23A0-BDDA-BEC8F5163C9F}" dt="2023-04-18T21:41:28.033" v="827" actId="20577"/>
      <pc:docMkLst>
        <pc:docMk/>
      </pc:docMkLst>
      <pc:sldChg chg="addSp delSp modSp">
        <pc:chgData name="GUILLERMO ALBERTO ARCILA DIAZ" userId="S::gaarcila@findeter.gov.co::194c9435-ff24-4808-b9d2-bb433046ee4c" providerId="AD" clId="Web-{B9D93FCC-3E7F-23A0-BDDA-BEC8F5163C9F}" dt="2023-04-18T21:41:28.033" v="827" actId="20577"/>
        <pc:sldMkLst>
          <pc:docMk/>
          <pc:sldMk cId="2256417948" sldId="583"/>
        </pc:sldMkLst>
        <pc:spChg chg="mod">
          <ac:chgData name="GUILLERMO ALBERTO ARCILA DIAZ" userId="S::gaarcila@findeter.gov.co::194c9435-ff24-4808-b9d2-bb433046ee4c" providerId="AD" clId="Web-{B9D93FCC-3E7F-23A0-BDDA-BEC8F5163C9F}" dt="2023-04-18T21:41:28.033" v="827"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B9D93FCC-3E7F-23A0-BDDA-BEC8F5163C9F}" dt="2023-04-18T20:48:27.952" v="28"/>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B9D93FCC-3E7F-23A0-BDDA-BEC8F5163C9F}" dt="2023-04-18T20:59:46.400" v="760"/>
          <ac:picMkLst>
            <pc:docMk/>
            <pc:sldMk cId="2256417948" sldId="583"/>
            <ac:picMk id="4" creationId="{586870BE-CC61-4458-A81E-0B3D03CD181C}"/>
          </ac:picMkLst>
        </pc:picChg>
        <pc:picChg chg="add mod">
          <ac:chgData name="GUILLERMO ALBERTO ARCILA DIAZ" userId="S::gaarcila@findeter.gov.co::194c9435-ff24-4808-b9d2-bb433046ee4c" providerId="AD" clId="Web-{B9D93FCC-3E7F-23A0-BDDA-BEC8F5163C9F}" dt="2023-04-18T21:40:02.312" v="803" actId="14100"/>
          <ac:picMkLst>
            <pc:docMk/>
            <pc:sldMk cId="2256417948" sldId="583"/>
            <ac:picMk id="4" creationId="{8C082E9D-C931-9E6A-D534-8F2F32516F85}"/>
          </ac:picMkLst>
        </pc:picChg>
        <pc:picChg chg="del">
          <ac:chgData name="GUILLERMO ALBERTO ARCILA DIAZ" userId="S::gaarcila@findeter.gov.co::194c9435-ff24-4808-b9d2-bb433046ee4c" providerId="AD" clId="Web-{B9D93FCC-3E7F-23A0-BDDA-BEC8F5163C9F}" dt="2023-04-18T20:59:47.260" v="761"/>
          <ac:picMkLst>
            <pc:docMk/>
            <pc:sldMk cId="2256417948" sldId="583"/>
            <ac:picMk id="5" creationId="{0288E5AC-369D-CFAB-BA05-CC4F84515BD6}"/>
          </ac:picMkLst>
        </pc:picChg>
        <pc:picChg chg="del">
          <ac:chgData name="GUILLERMO ALBERTO ARCILA DIAZ" userId="S::gaarcila@findeter.gov.co::194c9435-ff24-4808-b9d2-bb433046ee4c" providerId="AD" clId="Web-{B9D93FCC-3E7F-23A0-BDDA-BEC8F5163C9F}" dt="2023-04-18T20:59:48.072" v="762"/>
          <ac:picMkLst>
            <pc:docMk/>
            <pc:sldMk cId="2256417948" sldId="583"/>
            <ac:picMk id="8" creationId="{699C6ADD-71F6-41FC-1695-E0835F661616}"/>
          </ac:picMkLst>
        </pc:picChg>
        <pc:picChg chg="add mod">
          <ac:chgData name="GUILLERMO ALBERTO ARCILA DIAZ" userId="S::gaarcila@findeter.gov.co::194c9435-ff24-4808-b9d2-bb433046ee4c" providerId="AD" clId="Web-{B9D93FCC-3E7F-23A0-BDDA-BEC8F5163C9F}" dt="2023-04-18T21:00:23.245" v="765" actId="1076"/>
          <ac:picMkLst>
            <pc:docMk/>
            <pc:sldMk cId="2256417948" sldId="583"/>
            <ac:picMk id="9" creationId="{EE488972-108F-D995-7BB1-705FA0A8F61C}"/>
          </ac:picMkLst>
        </pc:picChg>
        <pc:picChg chg="add del mod">
          <ac:chgData name="GUILLERMO ALBERTO ARCILA DIAZ" userId="S::gaarcila@findeter.gov.co::194c9435-ff24-4808-b9d2-bb433046ee4c" providerId="AD" clId="Web-{B9D93FCC-3E7F-23A0-BDDA-BEC8F5163C9F}" dt="2023-04-18T21:39:41.061" v="796"/>
          <ac:picMkLst>
            <pc:docMk/>
            <pc:sldMk cId="2256417948" sldId="583"/>
            <ac:picMk id="10" creationId="{F20B2E8B-2106-3ECD-5A9F-C9DAF630A915}"/>
          </ac:picMkLst>
        </pc:picChg>
        <pc:picChg chg="del">
          <ac:chgData name="GUILLERMO ALBERTO ARCILA DIAZ" userId="S::gaarcila@findeter.gov.co::194c9435-ff24-4808-b9d2-bb433046ee4c" providerId="AD" clId="Web-{B9D93FCC-3E7F-23A0-BDDA-BEC8F5163C9F}" dt="2023-04-18T20:59:48.478" v="763"/>
          <ac:picMkLst>
            <pc:docMk/>
            <pc:sldMk cId="2256417948" sldId="583"/>
            <ac:picMk id="12" creationId="{93E19BB0-FABA-01E1-342F-2A3823F58252}"/>
          </ac:picMkLst>
        </pc:picChg>
        <pc:picChg chg="add mod">
          <ac:chgData name="GUILLERMO ALBERTO ARCILA DIAZ" userId="S::gaarcila@findeter.gov.co::194c9435-ff24-4808-b9d2-bb433046ee4c" providerId="AD" clId="Web-{B9D93FCC-3E7F-23A0-BDDA-BEC8F5163C9F}" dt="2023-04-18T21:02:49.454" v="778" actId="14100"/>
          <ac:picMkLst>
            <pc:docMk/>
            <pc:sldMk cId="2256417948" sldId="583"/>
            <ac:picMk id="13" creationId="{8B66A9E7-0C9E-7C32-ED2C-72DA79E5B4BF}"/>
          </ac:picMkLst>
        </pc:picChg>
        <pc:picChg chg="add mod">
          <ac:chgData name="GUILLERMO ALBERTO ARCILA DIAZ" userId="S::gaarcila@findeter.gov.co::194c9435-ff24-4808-b9d2-bb433046ee4c" providerId="AD" clId="Web-{B9D93FCC-3E7F-23A0-BDDA-BEC8F5163C9F}" dt="2023-04-18T21:02:34.032" v="776" actId="1076"/>
          <ac:picMkLst>
            <pc:docMk/>
            <pc:sldMk cId="2256417948" sldId="583"/>
            <ac:picMk id="14" creationId="{BA11C497-02C7-53C8-8DB8-8948F3DC97CD}"/>
          </ac:picMkLst>
        </pc:picChg>
      </pc:sldChg>
      <pc:sldChg chg="addSp delSp modSp">
        <pc:chgData name="GUILLERMO ALBERTO ARCILA DIAZ" userId="S::gaarcila@findeter.gov.co::194c9435-ff24-4808-b9d2-bb433046ee4c" providerId="AD" clId="Web-{B9D93FCC-3E7F-23A0-BDDA-BEC8F5163C9F}" dt="2023-04-18T21:13:09.416" v="795" actId="1076"/>
        <pc:sldMkLst>
          <pc:docMk/>
          <pc:sldMk cId="108402656" sldId="584"/>
        </pc:sldMkLst>
        <pc:spChg chg="mod">
          <ac:chgData name="GUILLERMO ALBERTO ARCILA DIAZ" userId="S::gaarcila@findeter.gov.co::194c9435-ff24-4808-b9d2-bb433046ee4c" providerId="AD" clId="Web-{B9D93FCC-3E7F-23A0-BDDA-BEC8F5163C9F}" dt="2023-04-18T20:46:30.135" v="10" actId="20577"/>
          <ac:spMkLst>
            <pc:docMk/>
            <pc:sldMk cId="108402656" sldId="584"/>
            <ac:spMk id="6" creationId="{43297A8E-5567-4DAF-8C6C-EF5A1AE98FBF}"/>
          </ac:spMkLst>
        </pc:spChg>
        <pc:picChg chg="del">
          <ac:chgData name="GUILLERMO ALBERTO ARCILA DIAZ" userId="S::gaarcila@findeter.gov.co::194c9435-ff24-4808-b9d2-bb433046ee4c" providerId="AD" clId="Web-{B9D93FCC-3E7F-23A0-BDDA-BEC8F5163C9F}" dt="2023-04-18T21:12:23.273" v="782"/>
          <ac:picMkLst>
            <pc:docMk/>
            <pc:sldMk cId="108402656" sldId="584"/>
            <ac:picMk id="2" creationId="{7768D07D-F502-DFB9-D057-DA938D781029}"/>
          </ac:picMkLst>
        </pc:picChg>
        <pc:picChg chg="add del mod">
          <ac:chgData name="GUILLERMO ALBERTO ARCILA DIAZ" userId="S::gaarcila@findeter.gov.co::194c9435-ff24-4808-b9d2-bb433046ee4c" providerId="AD" clId="Web-{B9D93FCC-3E7F-23A0-BDDA-BEC8F5163C9F}" dt="2023-04-18T21:12:47.540" v="788"/>
          <ac:picMkLst>
            <pc:docMk/>
            <pc:sldMk cId="108402656" sldId="584"/>
            <ac:picMk id="8" creationId="{9DC7F1E9-D1A1-F8D8-4A0F-7CAEA781B4D8}"/>
          </ac:picMkLst>
        </pc:picChg>
        <pc:picChg chg="add mod">
          <ac:chgData name="GUILLERMO ALBERTO ARCILA DIAZ" userId="S::gaarcila@findeter.gov.co::194c9435-ff24-4808-b9d2-bb433046ee4c" providerId="AD" clId="Web-{B9D93FCC-3E7F-23A0-BDDA-BEC8F5163C9F}" dt="2023-04-18T21:13:09.416" v="795" actId="1076"/>
          <ac:picMkLst>
            <pc:docMk/>
            <pc:sldMk cId="108402656" sldId="584"/>
            <ac:picMk id="9" creationId="{C6C9E123-B212-DD6E-598A-D022B9B41CAC}"/>
          </ac:picMkLst>
        </pc:picChg>
      </pc:sldChg>
    </pc:docChg>
  </pc:docChgLst>
  <pc:docChgLst>
    <pc:chgData name="GUILLERMO ALBERTO ARCILA DIAZ" userId="S::gaarcila@findeter.gov.co::194c9435-ff24-4808-b9d2-bb433046ee4c" providerId="AD" clId="Web-{88F25484-5115-C846-A2A0-2731EDA74E03}"/>
    <pc:docChg chg="modSld">
      <pc:chgData name="GUILLERMO ALBERTO ARCILA DIAZ" userId="S::gaarcila@findeter.gov.co::194c9435-ff24-4808-b9d2-bb433046ee4c" providerId="AD" clId="Web-{88F25484-5115-C846-A2A0-2731EDA74E03}" dt="2023-03-21T22:44:01.163" v="398" actId="1076"/>
      <pc:docMkLst>
        <pc:docMk/>
      </pc:docMkLst>
      <pc:sldChg chg="modSp">
        <pc:chgData name="GUILLERMO ALBERTO ARCILA DIAZ" userId="S::gaarcila@findeter.gov.co::194c9435-ff24-4808-b9d2-bb433046ee4c" providerId="AD" clId="Web-{88F25484-5115-C846-A2A0-2731EDA74E03}" dt="2023-03-21T22:44:01.163" v="398" actId="1076"/>
        <pc:sldMkLst>
          <pc:docMk/>
          <pc:sldMk cId="2256417948" sldId="583"/>
        </pc:sldMkLst>
        <pc:spChg chg="mod">
          <ac:chgData name="GUILLERMO ALBERTO ARCILA DIAZ" userId="S::gaarcila@findeter.gov.co::194c9435-ff24-4808-b9d2-bb433046ee4c" providerId="AD" clId="Web-{88F25484-5115-C846-A2A0-2731EDA74E03}" dt="2023-03-21T22:43:53.100" v="397" actId="14100"/>
          <ac:spMkLst>
            <pc:docMk/>
            <pc:sldMk cId="2256417948" sldId="583"/>
            <ac:spMk id="3" creationId="{87F98094-C504-49A9-8EAB-013CDE13E406}"/>
          </ac:spMkLst>
        </pc:spChg>
        <pc:spChg chg="mod">
          <ac:chgData name="GUILLERMO ALBERTO ARCILA DIAZ" userId="S::gaarcila@findeter.gov.co::194c9435-ff24-4808-b9d2-bb433046ee4c" providerId="AD" clId="Web-{88F25484-5115-C846-A2A0-2731EDA74E03}" dt="2023-03-21T22:44:01.163" v="398"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88F25484-5115-C846-A2A0-2731EDA74E03}" dt="2023-03-21T22:41:17.673" v="233"/>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88F25484-5115-C846-A2A0-2731EDA74E03}" dt="2023-03-21T22:28:45.992" v="17" actId="20577"/>
        <pc:sldMkLst>
          <pc:docMk/>
          <pc:sldMk cId="108402656" sldId="584"/>
        </pc:sldMkLst>
        <pc:spChg chg="mod">
          <ac:chgData name="GUILLERMO ALBERTO ARCILA DIAZ" userId="S::gaarcila@findeter.gov.co::194c9435-ff24-4808-b9d2-bb433046ee4c" providerId="AD" clId="Web-{88F25484-5115-C846-A2A0-2731EDA74E03}" dt="2023-03-21T22:28:45.992" v="17"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88F25484-5115-C846-A2A0-2731EDA74E03}" dt="2023-03-21T22:27:54.255" v="3"/>
          <ac:graphicFrameMkLst>
            <pc:docMk/>
            <pc:sldMk cId="108402656" sldId="584"/>
            <ac:graphicFrameMk id="3" creationId="{92C7AD75-98F7-4256-B0FE-BD624CCF5A55}"/>
          </ac:graphicFrameMkLst>
        </pc:graphicFrameChg>
      </pc:sldChg>
    </pc:docChg>
  </pc:docChgLst>
  <pc:docChgLst>
    <pc:chgData name="MARIA CAMILA GOMEZ RUBIANO" userId="2a6b53d5-5fe5-4cbf-a964-9d9c98273e20" providerId="ADAL" clId="{C2706D30-0D2A-4817-9B1C-10EB928FDE4C}"/>
    <pc:docChg chg="custSel modSld">
      <pc:chgData name="MARIA CAMILA GOMEZ RUBIANO" userId="2a6b53d5-5fe5-4cbf-a964-9d9c98273e20" providerId="ADAL" clId="{C2706D30-0D2A-4817-9B1C-10EB928FDE4C}" dt="2023-02-14T21:43:56.116" v="1100" actId="20577"/>
      <pc:docMkLst>
        <pc:docMk/>
      </pc:docMkLst>
      <pc:sldChg chg="modSp mod">
        <pc:chgData name="MARIA CAMILA GOMEZ RUBIANO" userId="2a6b53d5-5fe5-4cbf-a964-9d9c98273e20" providerId="ADAL" clId="{C2706D30-0D2A-4817-9B1C-10EB928FDE4C}" dt="2023-02-14T21:43:56.116" v="1100" actId="20577"/>
        <pc:sldMkLst>
          <pc:docMk/>
          <pc:sldMk cId="1700035601" sldId="329"/>
        </pc:sldMkLst>
        <pc:spChg chg="mod">
          <ac:chgData name="MARIA CAMILA GOMEZ RUBIANO" userId="2a6b53d5-5fe5-4cbf-a964-9d9c98273e20" providerId="ADAL" clId="{C2706D30-0D2A-4817-9B1C-10EB928FDE4C}" dt="2023-02-14T21:42:34.706" v="1069" actId="14100"/>
          <ac:spMkLst>
            <pc:docMk/>
            <pc:sldMk cId="1700035601" sldId="329"/>
            <ac:spMk id="6" creationId="{0DAAAD37-D7DD-44D9-AF0A-9445FA2C35DE}"/>
          </ac:spMkLst>
        </pc:spChg>
        <pc:spChg chg="mod">
          <ac:chgData name="MARIA CAMILA GOMEZ RUBIANO" userId="2a6b53d5-5fe5-4cbf-a964-9d9c98273e20" providerId="ADAL" clId="{C2706D30-0D2A-4817-9B1C-10EB928FDE4C}" dt="2023-02-14T21:42:39.128" v="1070" actId="1076"/>
          <ac:spMkLst>
            <pc:docMk/>
            <pc:sldMk cId="1700035601" sldId="329"/>
            <ac:spMk id="7" creationId="{CC134E5A-0D2B-483E-A17A-DE5350F870FA}"/>
          </ac:spMkLst>
        </pc:spChg>
        <pc:spChg chg="mod">
          <ac:chgData name="MARIA CAMILA GOMEZ RUBIANO" userId="2a6b53d5-5fe5-4cbf-a964-9d9c98273e20" providerId="ADAL" clId="{C2706D30-0D2A-4817-9B1C-10EB928FDE4C}" dt="2023-02-14T21:43:56.116" v="1100" actId="20577"/>
          <ac:spMkLst>
            <pc:docMk/>
            <pc:sldMk cId="1700035601" sldId="329"/>
            <ac:spMk id="9" creationId="{CC1AD801-9A09-4BDD-B821-BAA173E8DDA9}"/>
          </ac:spMkLst>
        </pc:spChg>
        <pc:graphicFrameChg chg="modGraphic">
          <ac:chgData name="MARIA CAMILA GOMEZ RUBIANO" userId="2a6b53d5-5fe5-4cbf-a964-9d9c98273e20" providerId="ADAL" clId="{C2706D30-0D2A-4817-9B1C-10EB928FDE4C}" dt="2023-02-14T21:37:32.360" v="3" actId="20577"/>
          <ac:graphicFrameMkLst>
            <pc:docMk/>
            <pc:sldMk cId="1700035601" sldId="329"/>
            <ac:graphicFrameMk id="3" creationId="{E8F2B26D-18E7-4B11-B887-FA9FD84827AD}"/>
          </ac:graphicFrameMkLst>
        </pc:graphicFrameChg>
      </pc:sldChg>
    </pc:docChg>
  </pc:docChgLst>
  <pc:docChgLst>
    <pc:chgData name="LEONARDO ALFONSO MARTINEZ OTERO" userId="S::lamartinez@findeter.gov.co::9592b740-a3f3-4551-a4da-9903b37bf04d" providerId="AD" clId="Web-{D54B0FD2-6CFC-2B91-2D04-5CDD4D3459B1}"/>
    <pc:docChg chg="modSld">
      <pc:chgData name="LEONARDO ALFONSO MARTINEZ OTERO" userId="S::lamartinez@findeter.gov.co::9592b740-a3f3-4551-a4da-9903b37bf04d" providerId="AD" clId="Web-{D54B0FD2-6CFC-2B91-2D04-5CDD4D3459B1}" dt="2023-04-19T09:02:57.051" v="188" actId="20577"/>
      <pc:docMkLst>
        <pc:docMk/>
      </pc:docMkLst>
      <pc:sldChg chg="addSp delSp modSp">
        <pc:chgData name="LEONARDO ALFONSO MARTINEZ OTERO" userId="S::lamartinez@findeter.gov.co::9592b740-a3f3-4551-a4da-9903b37bf04d" providerId="AD" clId="Web-{D54B0FD2-6CFC-2B91-2D04-5CDD4D3459B1}" dt="2023-04-19T08:59:46.109" v="115" actId="1076"/>
        <pc:sldMkLst>
          <pc:docMk/>
          <pc:sldMk cId="1850499725" sldId="363"/>
        </pc:sldMkLst>
        <pc:picChg chg="add mod">
          <ac:chgData name="LEONARDO ALFONSO MARTINEZ OTERO" userId="S::lamartinez@findeter.gov.co::9592b740-a3f3-4551-a4da-9903b37bf04d" providerId="AD" clId="Web-{D54B0FD2-6CFC-2B91-2D04-5CDD4D3459B1}" dt="2023-04-19T08:59:46.109" v="115" actId="1076"/>
          <ac:picMkLst>
            <pc:docMk/>
            <pc:sldMk cId="1850499725" sldId="363"/>
            <ac:picMk id="4" creationId="{376B8858-E764-619E-7FA0-C5942C0BFBA3}"/>
          </ac:picMkLst>
        </pc:picChg>
        <pc:picChg chg="del">
          <ac:chgData name="LEONARDO ALFONSO MARTINEZ OTERO" userId="S::lamartinez@findeter.gov.co::9592b740-a3f3-4551-a4da-9903b37bf04d" providerId="AD" clId="Web-{D54B0FD2-6CFC-2B91-2D04-5CDD4D3459B1}" dt="2023-04-19T08:49:30.512" v="5"/>
          <ac:picMkLst>
            <pc:docMk/>
            <pc:sldMk cId="1850499725" sldId="363"/>
            <ac:picMk id="5" creationId="{EE200351-2FF4-4FAB-BCE8-37FA761DD06C}"/>
          </ac:picMkLst>
        </pc:picChg>
      </pc:sldChg>
      <pc:sldChg chg="modSp">
        <pc:chgData name="LEONARDO ALFONSO MARTINEZ OTERO" userId="S::lamartinez@findeter.gov.co::9592b740-a3f3-4551-a4da-9903b37bf04d" providerId="AD" clId="Web-{D54B0FD2-6CFC-2B91-2D04-5CDD4D3459B1}" dt="2023-04-19T09:02:33.035" v="186"/>
        <pc:sldMkLst>
          <pc:docMk/>
          <pc:sldMk cId="4151389429" sldId="364"/>
        </pc:sldMkLst>
        <pc:graphicFrameChg chg="mod modGraphic">
          <ac:chgData name="LEONARDO ALFONSO MARTINEZ OTERO" userId="S::lamartinez@findeter.gov.co::9592b740-a3f3-4551-a4da-9903b37bf04d" providerId="AD" clId="Web-{D54B0FD2-6CFC-2B91-2D04-5CDD4D3459B1}" dt="2023-04-19T09:02:33.035" v="186"/>
          <ac:graphicFrameMkLst>
            <pc:docMk/>
            <pc:sldMk cId="4151389429" sldId="364"/>
            <ac:graphicFrameMk id="4" creationId="{BE946CF0-BB8B-4913-AC02-F9FCBDDD33EF}"/>
          </ac:graphicFrameMkLst>
        </pc:graphicFrameChg>
      </pc:sldChg>
      <pc:sldChg chg="modSp">
        <pc:chgData name="LEONARDO ALFONSO MARTINEZ OTERO" userId="S::lamartinez@findeter.gov.co::9592b740-a3f3-4551-a4da-9903b37bf04d" providerId="AD" clId="Web-{D54B0FD2-6CFC-2B91-2D04-5CDD4D3459B1}" dt="2023-04-19T08:55:34.617" v="16"/>
        <pc:sldMkLst>
          <pc:docMk/>
          <pc:sldMk cId="108402656" sldId="584"/>
        </pc:sldMkLst>
        <pc:graphicFrameChg chg="mod modGraphic">
          <ac:chgData name="LEONARDO ALFONSO MARTINEZ OTERO" userId="S::lamartinez@findeter.gov.co::9592b740-a3f3-4551-a4da-9903b37bf04d" providerId="AD" clId="Web-{D54B0FD2-6CFC-2B91-2D04-5CDD4D3459B1}" dt="2023-04-19T08:55:34.617" v="16"/>
          <ac:graphicFrameMkLst>
            <pc:docMk/>
            <pc:sldMk cId="108402656" sldId="584"/>
            <ac:graphicFrameMk id="3" creationId="{92C7AD75-98F7-4256-B0FE-BD624CCF5A55}"/>
          </ac:graphicFrameMkLst>
        </pc:graphicFrameChg>
      </pc:sldChg>
      <pc:sldChg chg="addSp delSp modSp">
        <pc:chgData name="LEONARDO ALFONSO MARTINEZ OTERO" userId="S::lamartinez@findeter.gov.co::9592b740-a3f3-4551-a4da-9903b37bf04d" providerId="AD" clId="Web-{D54B0FD2-6CFC-2B91-2D04-5CDD4D3459B1}" dt="2023-04-19T09:02:57.051" v="188" actId="20577"/>
        <pc:sldMkLst>
          <pc:docMk/>
          <pc:sldMk cId="886521476" sldId="696"/>
        </pc:sldMkLst>
        <pc:spChg chg="add mod">
          <ac:chgData name="LEONARDO ALFONSO MARTINEZ OTERO" userId="S::lamartinez@findeter.gov.co::9592b740-a3f3-4551-a4da-9903b37bf04d" providerId="AD" clId="Web-{D54B0FD2-6CFC-2B91-2D04-5CDD4D3459B1}" dt="2023-04-19T08:59:36.124" v="114" actId="1076"/>
          <ac:spMkLst>
            <pc:docMk/>
            <pc:sldMk cId="886521476" sldId="696"/>
            <ac:spMk id="3" creationId="{A840280E-0A8A-752F-4D01-5171955B1675}"/>
          </ac:spMkLst>
        </pc:spChg>
        <pc:spChg chg="del mod">
          <ac:chgData name="LEONARDO ALFONSO MARTINEZ OTERO" userId="S::lamartinez@findeter.gov.co::9592b740-a3f3-4551-a4da-9903b37bf04d" providerId="AD" clId="Web-{D54B0FD2-6CFC-2B91-2D04-5CDD4D3459B1}" dt="2023-04-19T08:50:48.452" v="10"/>
          <ac:spMkLst>
            <pc:docMk/>
            <pc:sldMk cId="886521476" sldId="696"/>
            <ac:spMk id="6" creationId="{52A4F871-1643-4AC2-A84F-90C2ACB62314}"/>
          </ac:spMkLst>
        </pc:spChg>
        <pc:spChg chg="mod">
          <ac:chgData name="LEONARDO ALFONSO MARTINEZ OTERO" userId="S::lamartinez@findeter.gov.co::9592b740-a3f3-4551-a4da-9903b37bf04d" providerId="AD" clId="Web-{D54B0FD2-6CFC-2B91-2D04-5CDD4D3459B1}" dt="2023-04-19T08:57:57.699" v="113" actId="14100"/>
          <ac:spMkLst>
            <pc:docMk/>
            <pc:sldMk cId="886521476" sldId="696"/>
            <ac:spMk id="7" creationId="{CFF090D4-EB58-4C3D-947C-CCBC62D8BFE0}"/>
          </ac:spMkLst>
        </pc:spChg>
        <pc:spChg chg="mod">
          <ac:chgData name="LEONARDO ALFONSO MARTINEZ OTERO" userId="S::lamartinez@findeter.gov.co::9592b740-a3f3-4551-a4da-9903b37bf04d" providerId="AD" clId="Web-{D54B0FD2-6CFC-2B91-2D04-5CDD4D3459B1}" dt="2023-04-19T09:02:57.051" v="188" actId="20577"/>
          <ac:spMkLst>
            <pc:docMk/>
            <pc:sldMk cId="886521476" sldId="696"/>
            <ac:spMk id="8" creationId="{749B424B-34F5-4F77-B77E-D0B21358C960}"/>
          </ac:spMkLst>
        </pc:spChg>
      </pc:sldChg>
      <pc:sldChg chg="modSp">
        <pc:chgData name="LEONARDO ALFONSO MARTINEZ OTERO" userId="S::lamartinez@findeter.gov.co::9592b740-a3f3-4551-a4da-9903b37bf04d" providerId="AD" clId="Web-{D54B0FD2-6CFC-2B91-2D04-5CDD4D3459B1}" dt="2023-04-19T08:30:44.122" v="0" actId="1076"/>
        <pc:sldMkLst>
          <pc:docMk/>
          <pc:sldMk cId="1316552021" sldId="718"/>
        </pc:sldMkLst>
        <pc:picChg chg="mod">
          <ac:chgData name="LEONARDO ALFONSO MARTINEZ OTERO" userId="S::lamartinez@findeter.gov.co::9592b740-a3f3-4551-a4da-9903b37bf04d" providerId="AD" clId="Web-{D54B0FD2-6CFC-2B91-2D04-5CDD4D3459B1}" dt="2023-04-19T08:30:44.122" v="0" actId="1076"/>
          <ac:picMkLst>
            <pc:docMk/>
            <pc:sldMk cId="1316552021" sldId="718"/>
            <ac:picMk id="5" creationId="{00000000-0008-0000-0000-000039000000}"/>
          </ac:picMkLst>
        </pc:picChg>
      </pc:sldChg>
    </pc:docChg>
  </pc:docChgLst>
  <pc:docChgLst>
    <pc:chgData name="LEONARDO ALFONSO MARTINEZ OTERO" userId="S::lamartinez@findeter.gov.co::9592b740-a3f3-4551-a4da-9903b37bf04d" providerId="AD" clId="Web-{8408BEA6-93B1-B4EC-F59A-9B89B33BC865}"/>
    <pc:docChg chg="modSld">
      <pc:chgData name="LEONARDO ALFONSO MARTINEZ OTERO" userId="S::lamartinez@findeter.gov.co::9592b740-a3f3-4551-a4da-9903b37bf04d" providerId="AD" clId="Web-{8408BEA6-93B1-B4EC-F59A-9B89B33BC865}" dt="2023-02-21T14:52:36.566" v="1" actId="20577"/>
      <pc:docMkLst>
        <pc:docMk/>
      </pc:docMkLst>
      <pc:sldChg chg="modSp">
        <pc:chgData name="LEONARDO ALFONSO MARTINEZ OTERO" userId="S::lamartinez@findeter.gov.co::9592b740-a3f3-4551-a4da-9903b37bf04d" providerId="AD" clId="Web-{8408BEA6-93B1-B4EC-F59A-9B89B33BC865}" dt="2023-02-21T14:52:36.566" v="1" actId="20577"/>
        <pc:sldMkLst>
          <pc:docMk/>
          <pc:sldMk cId="4160248565" sldId="258"/>
        </pc:sldMkLst>
        <pc:spChg chg="mod">
          <ac:chgData name="LEONARDO ALFONSO MARTINEZ OTERO" userId="S::lamartinez@findeter.gov.co::9592b740-a3f3-4551-a4da-9903b37bf04d" providerId="AD" clId="Web-{8408BEA6-93B1-B4EC-F59A-9B89B33BC865}" dt="2023-02-21T14:52:36.566" v="1" actId="20577"/>
          <ac:spMkLst>
            <pc:docMk/>
            <pc:sldMk cId="4160248565" sldId="258"/>
            <ac:spMk id="7" creationId="{8801B824-1C40-4361-8207-0EAD240262B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19/04/2023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19/04/2023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17</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4/19/2023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19/04/2023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8.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32.jpeg"/></Relationships>
</file>

<file path=ppt/slides/_rels/slide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8.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image" Target="../media/image4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8.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1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8.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6.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4.xml"/><Relationship Id="rId5" Type="http://schemas.openxmlformats.org/officeDocument/2006/relationships/image" Target="../media/image63.jpeg"/><Relationship Id="rId4" Type="http://schemas.openxmlformats.org/officeDocument/2006/relationships/image" Target="../media/image6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1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70.jpeg"/><Relationship Id="rId4" Type="http://schemas.openxmlformats.org/officeDocument/2006/relationships/image" Target="../media/image69.jpeg"/></Relationships>
</file>

<file path=ppt/slides/_rels/slide1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36.xml"/><Relationship Id="rId6" Type="http://schemas.microsoft.com/office/2007/relationships/hdphoto" Target="../media/hdphoto2.wdp"/><Relationship Id="rId5" Type="http://schemas.openxmlformats.org/officeDocument/2006/relationships/image" Target="../media/image77.png"/><Relationship Id="rId4" Type="http://schemas.openxmlformats.org/officeDocument/2006/relationships/image" Target="../media/image76.jpeg"/></Relationships>
</file>

<file path=ppt/slides/_rels/slide2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36.xml"/><Relationship Id="rId5" Type="http://schemas.openxmlformats.org/officeDocument/2006/relationships/image" Target="../media/image83.jpeg"/><Relationship Id="rId4" Type="http://schemas.openxmlformats.org/officeDocument/2006/relationships/image" Target="../media/image82.jpeg"/></Relationships>
</file>

<file path=ppt/slides/_rels/slide2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36.xml"/><Relationship Id="rId5" Type="http://schemas.openxmlformats.org/officeDocument/2006/relationships/image" Target="../media/image89.jpeg"/><Relationship Id="rId4" Type="http://schemas.openxmlformats.org/officeDocument/2006/relationships/image" Target="../media/image88.jpeg"/></Relationships>
</file>

<file path=ppt/slides/_rels/slide2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36.xml"/><Relationship Id="rId5" Type="http://schemas.openxmlformats.org/officeDocument/2006/relationships/image" Target="../media/image95.jpeg"/><Relationship Id="rId4" Type="http://schemas.openxmlformats.org/officeDocument/2006/relationships/image" Target="../media/image94.jpeg"/></Relationships>
</file>

<file path=ppt/slides/_rels/slide2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36.xml"/><Relationship Id="rId5" Type="http://schemas.openxmlformats.org/officeDocument/2006/relationships/image" Target="../media/image99.png"/><Relationship Id="rId4" Type="http://schemas.openxmlformats.org/officeDocument/2006/relationships/image" Target="../media/image9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jpeg"/><Relationship Id="rId1" Type="http://schemas.openxmlformats.org/officeDocument/2006/relationships/slideLayout" Target="../slideLayouts/slideLayout12.xml"/><Relationship Id="rId4" Type="http://schemas.openxmlformats.org/officeDocument/2006/relationships/image" Target="../media/image10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747594"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Abril 19 de</a:t>
            </a:r>
            <a:r>
              <a:rPr kumimoji="0" lang="es-CO" sz="1600" b="1" i="0" u="none" strike="noStrike" kern="1200" cap="none" spc="0" normalizeH="0" baseline="0" noProof="0">
                <a:ln>
                  <a:noFill/>
                </a:ln>
                <a:solidFill>
                  <a:schemeClr val="bg1"/>
                </a:solidFill>
                <a:effectLst/>
                <a:uLnTx/>
                <a:uFillTx/>
                <a:latin typeface="Helvetica"/>
                <a:cs typeface="Helvetica"/>
              </a:rPr>
              <a:t> </a:t>
            </a:r>
            <a:r>
              <a:rPr lang="es-CO" sz="1600" b="1">
                <a:solidFill>
                  <a:schemeClr val="bg1"/>
                </a:solidFill>
                <a:latin typeface="Helvetica"/>
                <a:cs typeface="Helvetica"/>
              </a:rPr>
              <a:t>2023</a:t>
            </a:r>
            <a:endParaRPr lang="es-CO">
              <a:solidFill>
                <a:schemeClr val="bg1"/>
              </a:solidFill>
              <a:cs typeface="Calibri"/>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6" name="Rectángulo 15">
            <a:extLst>
              <a:ext uri="{FF2B5EF4-FFF2-40B4-BE49-F238E27FC236}">
                <a16:creationId xmlns:a16="http://schemas.microsoft.com/office/drawing/2014/main" id="{DEEE4452-C424-4B37-9952-D3E3DB7E36D8}"/>
              </a:ext>
            </a:extLst>
          </p:cNvPr>
          <p:cNvSpPr/>
          <p:nvPr/>
        </p:nvSpPr>
        <p:spPr>
          <a:xfrm>
            <a:off x="286832" y="1129329"/>
            <a:ext cx="11747602" cy="56228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491812836"/>
              </p:ext>
            </p:extLst>
          </p:nvPr>
        </p:nvGraphicFramePr>
        <p:xfrm>
          <a:off x="550190" y="1227825"/>
          <a:ext cx="11209700" cy="5182855"/>
        </p:xfrm>
        <a:graphic>
          <a:graphicData uri="http://schemas.openxmlformats.org/drawingml/2006/table">
            <a:tbl>
              <a:tblPr/>
              <a:tblGrid>
                <a:gridCol w="2184099">
                  <a:extLst>
                    <a:ext uri="{9D8B030D-6E8A-4147-A177-3AD203B41FA5}">
                      <a16:colId xmlns:a16="http://schemas.microsoft.com/office/drawing/2014/main" val="20000"/>
                    </a:ext>
                  </a:extLst>
                </a:gridCol>
                <a:gridCol w="1702713">
                  <a:extLst>
                    <a:ext uri="{9D8B030D-6E8A-4147-A177-3AD203B41FA5}">
                      <a16:colId xmlns:a16="http://schemas.microsoft.com/office/drawing/2014/main" val="20001"/>
                    </a:ext>
                  </a:extLst>
                </a:gridCol>
                <a:gridCol w="2415212">
                  <a:extLst>
                    <a:ext uri="{9D8B030D-6E8A-4147-A177-3AD203B41FA5}">
                      <a16:colId xmlns:a16="http://schemas.microsoft.com/office/drawing/2014/main" val="1978876319"/>
                    </a:ext>
                  </a:extLst>
                </a:gridCol>
                <a:gridCol w="1965530">
                  <a:extLst>
                    <a:ext uri="{9D8B030D-6E8A-4147-A177-3AD203B41FA5}">
                      <a16:colId xmlns:a16="http://schemas.microsoft.com/office/drawing/2014/main" val="20002"/>
                    </a:ext>
                  </a:extLst>
                </a:gridCol>
                <a:gridCol w="1042499">
                  <a:extLst>
                    <a:ext uri="{9D8B030D-6E8A-4147-A177-3AD203B41FA5}">
                      <a16:colId xmlns:a16="http://schemas.microsoft.com/office/drawing/2014/main" val="20003"/>
                    </a:ext>
                  </a:extLst>
                </a:gridCol>
                <a:gridCol w="1899647">
                  <a:extLst>
                    <a:ext uri="{9D8B030D-6E8A-4147-A177-3AD203B41FA5}">
                      <a16:colId xmlns:a16="http://schemas.microsoft.com/office/drawing/2014/main" val="3158225201"/>
                    </a:ext>
                  </a:extLst>
                </a:gridCol>
              </a:tblGrid>
              <a:tr h="567764">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4352">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 (Edificio 16.2)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33.33 %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lvl="0" algn="ctr">
                        <a:buNone/>
                      </a:pPr>
                      <a:r>
                        <a:rPr lang="es-MX" sz="1400" b="1" i="0" u="none" strike="noStrike" noProof="0">
                          <a:solidFill>
                            <a:srgbClr val="FF0000"/>
                          </a:solidFill>
                          <a:effectLst/>
                          <a:latin typeface="Arial"/>
                        </a:rPr>
                        <a:t>-17.69%</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1535">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17.74 %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161535">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$ 6.389.600.301,00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16/05/2022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 (General)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a:solidFill>
                            <a:srgbClr val="FF0000"/>
                          </a:solidFill>
                          <a:effectLst/>
                          <a:latin typeface="Arial"/>
                          <a:cs typeface="Arial"/>
                        </a:rPr>
                        <a:t>-2.69%</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161535">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 </a:t>
                      </a:r>
                      <a:endParaRPr lang="es-CO" sz="1000" b="1" i="0" u="none" strike="noStrike" noProof="0">
                        <a:solidFill>
                          <a:srgbClr val="000000"/>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82.31%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37755">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27242">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1" i="0" u="none" strike="noStrike">
                          <a:solidFill>
                            <a:schemeClr val="tx1"/>
                          </a:solidFill>
                          <a:effectLst/>
                          <a:latin typeface="Arial"/>
                          <a:cs typeface="Arial"/>
                        </a:rPr>
                        <a:t>BLOQUE 16</a:t>
                      </a:r>
                      <a:endParaRPr lang="es-ES" b="0"/>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Programado 100.00%</a:t>
                      </a:r>
                      <a:endParaRPr lang="es-ES" b="0"/>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Ejecutado 78.19% </a:t>
                      </a:r>
                      <a:endParaRPr lang="es-ES" b="0"/>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42 </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 100.00%</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Ejecuto  98.53%. </a:t>
                      </a:r>
                      <a:endParaRPr lang="es-MX"/>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66 </a:t>
                      </a:r>
                      <a:endParaRPr lang="es-MX" sz="1000" b="0" i="0" u="none" strike="noStrike" noProof="0">
                        <a:solidFill>
                          <a:schemeClr val="tx1"/>
                        </a:solidFill>
                        <a:effectLst/>
                        <a:latin typeface="Arial"/>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 100%</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94%. </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099967">
                <a:tc gridSpan="6">
                  <a:txBody>
                    <a:bodyPr/>
                    <a:lstStyle/>
                    <a:p>
                      <a:pPr marL="0" marR="0" lvl="0" indent="0" algn="just">
                        <a:lnSpc>
                          <a:spcPct val="100000"/>
                        </a:lnSpc>
                        <a:spcBef>
                          <a:spcPts val="0"/>
                        </a:spcBef>
                        <a:spcAft>
                          <a:spcPts val="0"/>
                        </a:spcAft>
                        <a:buNone/>
                      </a:pPr>
                      <a:r>
                        <a:rPr lang="es-CO" sz="1200" b="1" i="0" u="none" strike="noStrike" baseline="0" noProof="0">
                          <a:solidFill>
                            <a:schemeClr val="tx2"/>
                          </a:solidFill>
                          <a:latin typeface="Arial Narrow"/>
                        </a:rPr>
                        <a:t>ACCIONES INMEDIATAS A IMPLEMENTAR.</a:t>
                      </a:r>
                      <a:r>
                        <a:rPr lang="en-US" sz="1200" b="0" i="0" u="none" strike="noStrike" baseline="0" noProof="0">
                          <a:solidFill>
                            <a:schemeClr val="tx2"/>
                          </a:solidFill>
                          <a:latin typeface="Arial Narrow"/>
                        </a:rPr>
                        <a:t> </a:t>
                      </a:r>
                      <a:r>
                        <a:rPr lang="es-CO" sz="1200" b="0" i="0" u="none" strike="noStrike" baseline="0" noProof="0">
                          <a:latin typeface="Calibri"/>
                        </a:rPr>
                        <a:t>A</a:t>
                      </a:r>
                      <a:r>
                        <a:rPr lang="es-CO" sz="1200" b="0" i="0" u="none" strike="noStrike" baseline="0" noProof="0">
                          <a:latin typeface="Arial Narrow"/>
                        </a:rPr>
                        <a:t> la fecha se reporta un atraso del </a:t>
                      </a:r>
                      <a:r>
                        <a:rPr lang="es-CO" sz="1200" b="1" i="0" u="none" strike="noStrike" baseline="0" noProof="0">
                          <a:latin typeface="Arial Narrow"/>
                        </a:rPr>
                        <a:t>–17.69 y –2.69%. Se surten trámites administrativos.</a:t>
                      </a:r>
                      <a:endParaRPr lang="en-US"/>
                    </a:p>
                    <a:p>
                      <a:pPr marL="228600" marR="0" lvl="0" indent="-228600" algn="just">
                        <a:lnSpc>
                          <a:spcPct val="100000"/>
                        </a:lnSpc>
                        <a:spcBef>
                          <a:spcPts val="0"/>
                        </a:spcBef>
                        <a:spcAft>
                          <a:spcPts val="0"/>
                        </a:spcAft>
                        <a:buAutoNum type="arabicPeriod"/>
                      </a:pPr>
                      <a:endParaRPr lang="es-CO" sz="1200" b="1" i="0" u="none" strike="noStrike" baseline="0" noProof="0">
                        <a:latin typeface="Arial Narrow"/>
                      </a:endParaRPr>
                    </a:p>
                    <a:p>
                      <a:pPr marL="228600" marR="0" lvl="0" indent="-228600" algn="just">
                        <a:lnSpc>
                          <a:spcPct val="100000"/>
                        </a:lnSpc>
                        <a:buAutoNum type="arabicPeriod"/>
                      </a:pPr>
                      <a:r>
                        <a:rPr lang="es-CO" sz="1200" b="0" i="0" u="none" strike="noStrike" baseline="0" noProof="0">
                          <a:solidFill>
                            <a:srgbClr val="112C69"/>
                          </a:solidFill>
                          <a:latin typeface="Calibri"/>
                        </a:rPr>
                        <a:t>Apremio No 2 contrato de obra – atraso en programación de obra, no se presentaron descargos por contratista de obra, continua su trámite.</a:t>
                      </a:r>
                    </a:p>
                    <a:p>
                      <a:pPr marL="228600" marR="0" lvl="0" indent="-228600" algn="just">
                        <a:lnSpc>
                          <a:spcPct val="100000"/>
                        </a:lnSpc>
                        <a:buAutoNum type="arabicPeriod"/>
                      </a:pPr>
                      <a:r>
                        <a:rPr lang="es-CO" sz="1200" b="0" i="0" u="none" strike="noStrike" baseline="0" noProof="0"/>
                        <a:t>Apertura tercer proceso de apremio contrato de obra- Entrega tardía y distorsionada de balances de obra. En revisión jurídica Findeter.</a:t>
                      </a:r>
                      <a:endParaRPr lang="es-CO"/>
                    </a:p>
                    <a:p>
                      <a:pPr marL="228600" marR="0" lvl="0" indent="-228600" algn="just">
                        <a:lnSpc>
                          <a:spcPct val="100000"/>
                        </a:lnSpc>
                        <a:buAutoNum type="arabicPeriod"/>
                      </a:pPr>
                      <a:r>
                        <a:rPr lang="es-CO" sz="1200" b="0" i="0" u="none" strike="noStrike" baseline="0" noProof="0">
                          <a:solidFill>
                            <a:srgbClr val="112C69"/>
                          </a:solidFill>
                          <a:latin typeface="Calibri"/>
                        </a:rPr>
                        <a:t>Apertura cuarto proceso de apremio –  No cumplimiento entrega de edificaciones 16,1, 42 y 66,1 y 66,2. Por desarrollar (17/04/2023).</a:t>
                      </a:r>
                      <a:endParaRPr lang="es-CO"/>
                    </a:p>
                    <a:p>
                      <a:pPr marL="228600" lvl="0" indent="-228600" algn="just">
                        <a:lnSpc>
                          <a:spcPct val="100000"/>
                        </a:lnSpc>
                        <a:spcBef>
                          <a:spcPts val="0"/>
                        </a:spcBef>
                        <a:spcAft>
                          <a:spcPts val="0"/>
                        </a:spcAft>
                        <a:buAutoNum type="arabicPeriod"/>
                      </a:pPr>
                      <a:r>
                        <a:rPr lang="es-CO" sz="1200" b="0" i="0" u="none" strike="noStrike" baseline="0" noProof="0">
                          <a:solidFill>
                            <a:srgbClr val="112C69"/>
                          </a:solidFill>
                          <a:latin typeface="Calibri"/>
                        </a:rPr>
                        <a:t>El segundo proceso de apremio contrato de interventoría –  No cumplimiento entrega de edificaciones 16,1, 42 y 66,1 y 66,2. En revisión jurídica Findeter..</a:t>
                      </a:r>
                      <a:endParaRPr lang="es-CO">
                        <a:solidFill>
                          <a:srgbClr val="112C69"/>
                        </a:solidFill>
                      </a:endParaRPr>
                    </a:p>
                    <a:p>
                      <a:pPr marL="228600" lvl="0" indent="-228600" algn="just">
                        <a:lnSpc>
                          <a:spcPct val="100000"/>
                        </a:lnSpc>
                        <a:spcBef>
                          <a:spcPts val="0"/>
                        </a:spcBef>
                        <a:spcAft>
                          <a:spcPts val="0"/>
                        </a:spcAft>
                        <a:buAutoNum type="arabicPeriod"/>
                      </a:pPr>
                      <a:r>
                        <a:rPr lang="es-CO" sz="1200" b="0" i="0" u="none" strike="noStrike" baseline="0" noProof="0">
                          <a:solidFill>
                            <a:srgbClr val="112C69"/>
                          </a:solidFill>
                          <a:latin typeface="Calibri"/>
                        </a:rPr>
                        <a:t>Versión final balances de obra con aprobación de interventoría.</a:t>
                      </a:r>
                    </a:p>
                    <a:p>
                      <a:pPr marL="228600" lvl="0" indent="-228600" algn="just">
                        <a:lnSpc>
                          <a:spcPct val="100000"/>
                        </a:lnSpc>
                        <a:spcBef>
                          <a:spcPts val="0"/>
                        </a:spcBef>
                        <a:spcAft>
                          <a:spcPts val="0"/>
                        </a:spcAft>
                        <a:buAutoNum type="arabicPeriod"/>
                      </a:pPr>
                      <a:r>
                        <a:rPr lang="es-CO" sz="1200" b="0" i="0" u="none" strike="noStrike" baseline="0" noProof="0">
                          <a:solidFill>
                            <a:srgbClr val="112C69"/>
                          </a:solidFill>
                          <a:latin typeface="Calibri"/>
                        </a:rPr>
                        <a:t>Gestión para suscripción y legalización modificatorios de los contratos derivados.</a:t>
                      </a:r>
                    </a:p>
                    <a:p>
                      <a:pPr marL="228600" lvl="0" indent="-228600" algn="just">
                        <a:lnSpc>
                          <a:spcPct val="100000"/>
                        </a:lnSpc>
                        <a:spcBef>
                          <a:spcPts val="0"/>
                        </a:spcBef>
                        <a:spcAft>
                          <a:spcPts val="0"/>
                        </a:spcAft>
                        <a:buAutoNum type="arabicPeriod"/>
                      </a:pPr>
                      <a:r>
                        <a:rPr lang="es-CO" sz="1200" b="0" i="0" u="none" strike="noStrike" baseline="0" noProof="0">
                          <a:solidFill>
                            <a:srgbClr val="112C69"/>
                          </a:solidFill>
                          <a:latin typeface="Calibri"/>
                        </a:rPr>
                        <a:t>Validación información contenida en los balances finales, actas de mayores y menores cantidades de los edificios.</a:t>
                      </a: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359016"/>
            <a:ext cx="11628785" cy="52347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
        <p:nvSpPr>
          <p:cNvPr id="7" name="object 3">
            <a:extLst>
              <a:ext uri="{FF2B5EF4-FFF2-40B4-BE49-F238E27FC236}">
                <a16:creationId xmlns:a16="http://schemas.microsoft.com/office/drawing/2014/main" id="{0CCA4C7E-E74D-4B16-8E69-C2BF16364489}"/>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263546"/>
            <a:ext cx="11788559" cy="52843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197422" y="5816640"/>
            <a:ext cx="6485413" cy="307777"/>
          </a:xfrm>
          <a:prstGeom prst="rect">
            <a:avLst/>
          </a:prstGeom>
          <a:noFill/>
        </p:spPr>
        <p:txBody>
          <a:bodyPr wrap="square" lIns="91440" tIns="45720" rIns="91440" bIns="45720" rtlCol="0" anchor="t">
            <a:spAutoFit/>
          </a:bodyPr>
          <a:lstStyle/>
          <a:p>
            <a:pPr algn="ctr"/>
            <a:r>
              <a:rPr lang="es-MX" sz="1400" b="1"/>
              <a:t>VISTA PARTICULAR INTERVENCIÓN DE REFORZAMIENTO ESTRUCTURAL EDIFICIO 16.1.</a:t>
            </a:r>
            <a:endParaRPr lang="es-CO" sz="1400" b="1">
              <a:cs typeface="Calibri"/>
            </a:endParaRPr>
          </a:p>
        </p:txBody>
      </p:sp>
      <p:sp>
        <p:nvSpPr>
          <p:cNvPr id="3" name="CuadroTexto 2">
            <a:extLst>
              <a:ext uri="{FF2B5EF4-FFF2-40B4-BE49-F238E27FC236}">
                <a16:creationId xmlns:a16="http://schemas.microsoft.com/office/drawing/2014/main" id="{857213FA-BFCD-0B5F-5026-6A58BF973A58}"/>
              </a:ext>
            </a:extLst>
          </p:cNvPr>
          <p:cNvSpPr txBox="1"/>
          <p:nvPr/>
        </p:nvSpPr>
        <p:spPr>
          <a:xfrm>
            <a:off x="467483" y="5755477"/>
            <a:ext cx="301381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16.1.</a:t>
            </a:r>
            <a:r>
              <a:rPr lang="es-CO" sz="1000">
                <a:latin typeface="Arial Narrow"/>
                <a:cs typeface="Calibri"/>
              </a:rPr>
              <a:t> </a:t>
            </a:r>
          </a:p>
          <a:p>
            <a:pPr marL="171450" indent="-171450" algn="just">
              <a:buFont typeface="Arial"/>
              <a:buChar char="•"/>
            </a:pPr>
            <a:r>
              <a:rPr lang="es-CO" sz="1000">
                <a:latin typeface="Arial Narrow"/>
                <a:ea typeface="+mn-lt"/>
                <a:cs typeface="+mn-lt"/>
              </a:rPr>
              <a:t>Actividades de estuco y pintura. </a:t>
            </a:r>
          </a:p>
          <a:p>
            <a:pPr marL="171450" indent="-171450" algn="just">
              <a:buFont typeface="Arial"/>
              <a:buChar char="•"/>
            </a:pPr>
            <a:r>
              <a:rPr lang="es-CO" sz="1000">
                <a:latin typeface="Arial Narrow"/>
                <a:ea typeface="+mn-lt"/>
                <a:cs typeface="+mn-lt"/>
              </a:rPr>
              <a:t>Actividades de revoque o pañete.</a:t>
            </a:r>
          </a:p>
          <a:p>
            <a:pPr marL="171450" indent="-171450" algn="just">
              <a:buFont typeface="Arial"/>
              <a:buChar char="•"/>
            </a:pPr>
            <a:r>
              <a:rPr lang="es-CO" sz="1000">
                <a:latin typeface="Arial Narrow"/>
                <a:ea typeface="+mn-lt"/>
                <a:cs typeface="+mn-lt"/>
              </a:rPr>
              <a:t>Instalación de tubería eléctrica.</a:t>
            </a: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5" name="CuadroTexto 14">
            <a:extLst>
              <a:ext uri="{FF2B5EF4-FFF2-40B4-BE49-F238E27FC236}">
                <a16:creationId xmlns:a16="http://schemas.microsoft.com/office/drawing/2014/main" id="{193A7AA9-BE4F-5A16-319F-E1471796D1E5}"/>
              </a:ext>
            </a:extLst>
          </p:cNvPr>
          <p:cNvSpPr txBox="1"/>
          <p:nvPr/>
        </p:nvSpPr>
        <p:spPr>
          <a:xfrm>
            <a:off x="9683369" y="5755476"/>
            <a:ext cx="301381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16.1.</a:t>
            </a:r>
            <a:r>
              <a:rPr lang="es-CO" sz="1000">
                <a:latin typeface="Arial Narrow"/>
                <a:cs typeface="Calibri"/>
              </a:rPr>
              <a:t> </a:t>
            </a:r>
          </a:p>
          <a:p>
            <a:pPr marL="171450" indent="-171450" algn="just">
              <a:buFont typeface="Arial"/>
              <a:buChar char="•"/>
            </a:pPr>
            <a:r>
              <a:rPr lang="es-CO" sz="1000">
                <a:latin typeface="Arial Narrow"/>
                <a:ea typeface="+mn-lt"/>
                <a:cs typeface="+mn-lt"/>
              </a:rPr>
              <a:t>Mampostería </a:t>
            </a:r>
          </a:p>
          <a:p>
            <a:pPr marL="171450" indent="-171450" algn="just">
              <a:buFont typeface="Arial"/>
              <a:buChar char="•"/>
            </a:pPr>
            <a:r>
              <a:rPr lang="es-CO" sz="1000">
                <a:latin typeface="Arial Narrow"/>
                <a:ea typeface="+mn-lt"/>
                <a:cs typeface="+mn-lt"/>
              </a:rPr>
              <a:t>Enchapes de pisos</a:t>
            </a:r>
          </a:p>
          <a:p>
            <a:pPr marL="171450" indent="-171450" algn="just">
              <a:buFont typeface="Arial"/>
              <a:buChar char="•"/>
            </a:pPr>
            <a:r>
              <a:rPr lang="es-CO" sz="1000">
                <a:latin typeface="Arial Narrow"/>
                <a:ea typeface="+mn-lt"/>
                <a:cs typeface="+mn-lt"/>
              </a:rPr>
              <a:t>Revoque, estuco y pintura</a:t>
            </a:r>
          </a:p>
        </p:txBody>
      </p:sp>
      <p:pic>
        <p:nvPicPr>
          <p:cNvPr id="4" name="Imagen 15" descr="Imagen que contiene edificio, refrigerador, pequeño, mostrador&#10;&#10;Descripción generada automáticamente">
            <a:extLst>
              <a:ext uri="{FF2B5EF4-FFF2-40B4-BE49-F238E27FC236}">
                <a16:creationId xmlns:a16="http://schemas.microsoft.com/office/drawing/2014/main" id="{66AE0C31-20ED-234D-66FF-0E614DA57B0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86664" y="3565938"/>
            <a:ext cx="2743200" cy="2055257"/>
          </a:xfrm>
          <a:prstGeom prst="rect">
            <a:avLst/>
          </a:prstGeom>
        </p:spPr>
      </p:pic>
      <p:pic>
        <p:nvPicPr>
          <p:cNvPr id="16" name="Imagen 16" descr="Imagen que contiene edificio, piso, pequeño, tabla&#10;&#10;Descripción generada automáticamente">
            <a:extLst>
              <a:ext uri="{FF2B5EF4-FFF2-40B4-BE49-F238E27FC236}">
                <a16:creationId xmlns:a16="http://schemas.microsoft.com/office/drawing/2014/main" id="{18105029-0EE6-9557-487D-B8166B94A17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702" y="1366202"/>
            <a:ext cx="2743200" cy="2055257"/>
          </a:xfrm>
          <a:prstGeom prst="rect">
            <a:avLst/>
          </a:prstGeom>
        </p:spPr>
      </p:pic>
      <p:pic>
        <p:nvPicPr>
          <p:cNvPr id="17" name="Imagen 18" descr="Imagen que contiene edificio, exterior, firmar, tabla&#10;&#10;Descripción generada automáticamente">
            <a:extLst>
              <a:ext uri="{FF2B5EF4-FFF2-40B4-BE49-F238E27FC236}">
                <a16:creationId xmlns:a16="http://schemas.microsoft.com/office/drawing/2014/main" id="{CD0D1FE8-EA57-0428-4A0F-D1EA39260F9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86664" y="1366202"/>
            <a:ext cx="2743200" cy="2055257"/>
          </a:xfrm>
          <a:prstGeom prst="rect">
            <a:avLst/>
          </a:prstGeom>
        </p:spPr>
      </p:pic>
      <p:pic>
        <p:nvPicPr>
          <p:cNvPr id="19" name="Imagen 19" descr="Imagen que contiene edificio, exterior, calle, viejo&#10;&#10;Descripción generada automáticamente">
            <a:extLst>
              <a:ext uri="{FF2B5EF4-FFF2-40B4-BE49-F238E27FC236}">
                <a16:creationId xmlns:a16="http://schemas.microsoft.com/office/drawing/2014/main" id="{B64EB06C-9463-FD8F-CF77-F14F0E1A48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0249" y="3565938"/>
            <a:ext cx="2743200" cy="2055257"/>
          </a:xfrm>
          <a:prstGeom prst="rect">
            <a:avLst/>
          </a:prstGeom>
        </p:spPr>
      </p:pic>
      <p:pic>
        <p:nvPicPr>
          <p:cNvPr id="20" name="Imagen 20" descr="Imagen que contiene edificio, piso, calle, firmar&#10;&#10;Descripción generada automáticamente">
            <a:extLst>
              <a:ext uri="{FF2B5EF4-FFF2-40B4-BE49-F238E27FC236}">
                <a16:creationId xmlns:a16="http://schemas.microsoft.com/office/drawing/2014/main" id="{FC6FEBCB-9DF8-B213-04DA-D115D027BDC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93834" y="3565938"/>
            <a:ext cx="2743200" cy="2055257"/>
          </a:xfrm>
          <a:prstGeom prst="rect">
            <a:avLst/>
          </a:prstGeom>
        </p:spPr>
      </p:pic>
      <p:pic>
        <p:nvPicPr>
          <p:cNvPr id="21" name="Imagen 21" descr="Imagen que contiene exterior, edificio, tren, montaña&#10;&#10;Descripción generada automáticamente">
            <a:extLst>
              <a:ext uri="{FF2B5EF4-FFF2-40B4-BE49-F238E27FC236}">
                <a16:creationId xmlns:a16="http://schemas.microsoft.com/office/drawing/2014/main" id="{19CBEAE2-54C9-56E3-B885-311A3D73FDF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90249" y="1379508"/>
            <a:ext cx="2743200" cy="2057400"/>
          </a:xfrm>
          <a:prstGeom prst="rect">
            <a:avLst/>
          </a:prstGeom>
        </p:spPr>
      </p:pic>
      <p:pic>
        <p:nvPicPr>
          <p:cNvPr id="22" name="Imagen 22" descr="Imagen que contiene edificio, exterior, verde, calle&#10;&#10;Descripción generada automáticamente">
            <a:extLst>
              <a:ext uri="{FF2B5EF4-FFF2-40B4-BE49-F238E27FC236}">
                <a16:creationId xmlns:a16="http://schemas.microsoft.com/office/drawing/2014/main" id="{731AF908-5A1C-4AA3-D7C4-C6D8393D06BD}"/>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936966" y="1365130"/>
            <a:ext cx="2743200" cy="2057400"/>
          </a:xfrm>
          <a:prstGeom prst="rect">
            <a:avLst/>
          </a:prstGeom>
        </p:spPr>
      </p:pic>
      <p:pic>
        <p:nvPicPr>
          <p:cNvPr id="23" name="Imagen 23" descr="Imagen que contiene exterior, edificio, casa, pequeño&#10;&#10;Descripción generada automáticamente">
            <a:extLst>
              <a:ext uri="{FF2B5EF4-FFF2-40B4-BE49-F238E27FC236}">
                <a16:creationId xmlns:a16="http://schemas.microsoft.com/office/drawing/2014/main" id="{09640514-3DCB-DBE7-8352-678079E9543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8702" y="3564866"/>
            <a:ext cx="2743200" cy="2057400"/>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175113"/>
            <a:ext cx="11714817" cy="55393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672593" y="6081274"/>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4" name="CuadroTexto 13">
            <a:extLst>
              <a:ext uri="{FF2B5EF4-FFF2-40B4-BE49-F238E27FC236}">
                <a16:creationId xmlns:a16="http://schemas.microsoft.com/office/drawing/2014/main" id="{D314276F-89F7-D57E-7173-21BCAF750EFE}"/>
              </a:ext>
            </a:extLst>
          </p:cNvPr>
          <p:cNvSpPr txBox="1"/>
          <p:nvPr/>
        </p:nvSpPr>
        <p:spPr>
          <a:xfrm>
            <a:off x="477283" y="5807572"/>
            <a:ext cx="325660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16.2.</a:t>
            </a:r>
            <a:r>
              <a:rPr lang="es-CO" sz="1000">
                <a:latin typeface="Arial Narrow"/>
                <a:cs typeface="Calibri"/>
              </a:rPr>
              <a:t> </a:t>
            </a:r>
          </a:p>
          <a:p>
            <a:pPr marL="171450" indent="-171450" algn="just">
              <a:buFont typeface="Arial"/>
              <a:buChar char="•"/>
            </a:pPr>
            <a:r>
              <a:rPr lang="es-CO" sz="1000">
                <a:latin typeface="Arial Narrow"/>
                <a:ea typeface="+mn-lt"/>
                <a:cs typeface="+mn-lt"/>
              </a:rPr>
              <a:t>Vaciado concreto losa de entrepiso edificio..</a:t>
            </a:r>
          </a:p>
          <a:p>
            <a:pPr marL="171450" indent="-171450" algn="just">
              <a:buFont typeface="Arial"/>
              <a:buChar char="•"/>
            </a:pPr>
            <a:r>
              <a:rPr lang="es-CO" sz="1000">
                <a:latin typeface="Arial Narrow"/>
                <a:cs typeface="Calibri"/>
              </a:rPr>
              <a:t>Mampostería en fachadas laterales.</a:t>
            </a:r>
          </a:p>
          <a:p>
            <a:pPr marL="171450" indent="-171450" algn="just">
              <a:buFont typeface="Arial"/>
              <a:buChar char="•"/>
            </a:pPr>
            <a:r>
              <a:rPr lang="es-CO" sz="1000">
                <a:latin typeface="Arial Narrow"/>
                <a:cs typeface="Calibri"/>
              </a:rPr>
              <a:t>Vigas y columnas segundo nivel.</a:t>
            </a:r>
          </a:p>
        </p:txBody>
      </p:sp>
      <p:sp>
        <p:nvSpPr>
          <p:cNvPr id="17" name="object 3">
            <a:extLst>
              <a:ext uri="{FF2B5EF4-FFF2-40B4-BE49-F238E27FC236}">
                <a16:creationId xmlns:a16="http://schemas.microsoft.com/office/drawing/2014/main" id="{C1208921-E647-492F-A269-6302284BB899}"/>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3" descr="Imagen que contiene exterior, camioneta, verde, hombre&#10;&#10;Descripción generada automáticamente">
            <a:extLst>
              <a:ext uri="{FF2B5EF4-FFF2-40B4-BE49-F238E27FC236}">
                <a16:creationId xmlns:a16="http://schemas.microsoft.com/office/drawing/2014/main" id="{49C319CA-77D9-B7F4-9BDD-C484E45A5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966" y="1783145"/>
            <a:ext cx="5000445" cy="3751785"/>
          </a:xfrm>
          <a:prstGeom prst="rect">
            <a:avLst/>
          </a:prstGeom>
        </p:spPr>
      </p:pic>
      <p:pic>
        <p:nvPicPr>
          <p:cNvPr id="4" name="Imagen 4">
            <a:extLst>
              <a:ext uri="{FF2B5EF4-FFF2-40B4-BE49-F238E27FC236}">
                <a16:creationId xmlns:a16="http://schemas.microsoft.com/office/drawing/2014/main" id="{E1D6FCAB-C3CC-CB2F-8391-32E13F0FE12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45192" y="1668126"/>
            <a:ext cx="2743200" cy="2055257"/>
          </a:xfrm>
          <a:prstGeom prst="rect">
            <a:avLst/>
          </a:prstGeom>
        </p:spPr>
      </p:pic>
      <p:pic>
        <p:nvPicPr>
          <p:cNvPr id="5" name="Imagen 5">
            <a:extLst>
              <a:ext uri="{FF2B5EF4-FFF2-40B4-BE49-F238E27FC236}">
                <a16:creationId xmlns:a16="http://schemas.microsoft.com/office/drawing/2014/main" id="{D9CF1F86-95B1-7976-A66B-DBFFFA1646A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591909" y="1668126"/>
            <a:ext cx="2743200" cy="2055257"/>
          </a:xfrm>
          <a:prstGeom prst="rect">
            <a:avLst/>
          </a:prstGeom>
        </p:spPr>
      </p:pic>
      <p:pic>
        <p:nvPicPr>
          <p:cNvPr id="7" name="Imagen 8" descr="Imagen que contiene edificio, exterior, ventana, grande&#10;&#10;Descripción generada automáticamente">
            <a:extLst>
              <a:ext uri="{FF2B5EF4-FFF2-40B4-BE49-F238E27FC236}">
                <a16:creationId xmlns:a16="http://schemas.microsoft.com/office/drawing/2014/main" id="{F1B35DBE-533A-CB41-A0DF-F8BB087AC35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1909" y="3795975"/>
            <a:ext cx="2743200" cy="2055257"/>
          </a:xfrm>
          <a:prstGeom prst="rect">
            <a:avLst/>
          </a:prstGeom>
        </p:spPr>
      </p:pic>
      <p:pic>
        <p:nvPicPr>
          <p:cNvPr id="9" name="Imagen 9" descr="Imagen que contiene exterior, edificio, firmar, calle&#10;&#10;Descripción generada automáticamente">
            <a:extLst>
              <a:ext uri="{FF2B5EF4-FFF2-40B4-BE49-F238E27FC236}">
                <a16:creationId xmlns:a16="http://schemas.microsoft.com/office/drawing/2014/main" id="{51C5D633-8CD5-E8E1-432A-209950A5432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745192" y="3795975"/>
            <a:ext cx="2743200" cy="2055257"/>
          </a:xfrm>
          <a:prstGeom prst="rect">
            <a:avLst/>
          </a:prstGeom>
        </p:spPr>
      </p:pic>
    </p:spTree>
    <p:extLst>
      <p:ext uri="{BB962C8B-B14F-4D97-AF65-F5344CB8AC3E}">
        <p14:creationId xmlns:p14="http://schemas.microsoft.com/office/powerpoint/2010/main" val="4013541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ángulo 16">
            <a:extLst>
              <a:ext uri="{FF2B5EF4-FFF2-40B4-BE49-F238E27FC236}">
                <a16:creationId xmlns:a16="http://schemas.microsoft.com/office/drawing/2014/main" id="{D3160AE0-F55B-43D9-B773-D0354B4FFE6B}"/>
              </a:ext>
            </a:extLst>
          </p:cNvPr>
          <p:cNvSpPr/>
          <p:nvPr/>
        </p:nvSpPr>
        <p:spPr>
          <a:xfrm>
            <a:off x="286832" y="1308682"/>
            <a:ext cx="11628785" cy="53470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
        <p:nvSpPr>
          <p:cNvPr id="6" name="object 3">
            <a:extLst>
              <a:ext uri="{FF2B5EF4-FFF2-40B4-BE49-F238E27FC236}">
                <a16:creationId xmlns:a16="http://schemas.microsoft.com/office/drawing/2014/main" id="{2BBD302A-7999-4EFC-BD4A-1962A6B8E002}"/>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393758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5A5653F4-4A30-41F5-AB9C-1BEF9E46B4A1}"/>
              </a:ext>
            </a:extLst>
          </p:cNvPr>
          <p:cNvSpPr/>
          <p:nvPr/>
        </p:nvSpPr>
        <p:spPr>
          <a:xfrm>
            <a:off x="340949" y="1182848"/>
            <a:ext cx="11628785" cy="55855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23413" y="6401882"/>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3140804" y="6067755"/>
            <a:ext cx="614019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a:latin typeface="Arial Narrow"/>
                <a:cs typeface="Arial"/>
              </a:rPr>
              <a:t>EDIFICIO 42.</a:t>
            </a:r>
            <a:r>
              <a:rPr lang="es-CO" sz="1200">
                <a:latin typeface="Arial Narrow"/>
                <a:ea typeface="+mn-lt"/>
                <a:cs typeface="Arial"/>
              </a:rPr>
              <a:t>A</a:t>
            </a:r>
            <a:r>
              <a:rPr lang="es-CO" sz="1200">
                <a:latin typeface="Arial Narrow"/>
                <a:ea typeface="+mn-lt"/>
                <a:cs typeface="Calibri"/>
              </a:rPr>
              <a:t>ctividades</a:t>
            </a:r>
            <a:r>
              <a:rPr lang="es-CO" sz="1200">
                <a:latin typeface="Arial Narrow"/>
                <a:ea typeface="+mn-lt"/>
                <a:cs typeface="+mn-lt"/>
              </a:rPr>
              <a:t> de detallado y finalización - Restitución de andenes y circulaciones perimetrales</a:t>
            </a:r>
            <a:endParaRPr lang="es-ES" sz="1200">
              <a:latin typeface="Arial Narrow"/>
              <a:ea typeface="+mn-lt"/>
              <a:cs typeface="+mn-lt"/>
            </a:endParaRPr>
          </a:p>
        </p:txBody>
      </p:sp>
      <p:sp>
        <p:nvSpPr>
          <p:cNvPr id="11" name="object 3">
            <a:extLst>
              <a:ext uri="{FF2B5EF4-FFF2-40B4-BE49-F238E27FC236}">
                <a16:creationId xmlns:a16="http://schemas.microsoft.com/office/drawing/2014/main" id="{8A845BB7-6C4F-40F3-9484-0BA68E95BA7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a:extLst>
              <a:ext uri="{FF2B5EF4-FFF2-40B4-BE49-F238E27FC236}">
                <a16:creationId xmlns:a16="http://schemas.microsoft.com/office/drawing/2014/main" id="{C6D784C7-EC88-F7CA-A936-EA7D640A964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4325" y="1696881"/>
            <a:ext cx="2743200" cy="2055257"/>
          </a:xfrm>
          <a:prstGeom prst="rect">
            <a:avLst/>
          </a:prstGeom>
        </p:spPr>
      </p:pic>
      <p:pic>
        <p:nvPicPr>
          <p:cNvPr id="4" name="Imagen 4" descr="Imagen que contiene interior, edificio, piso, grande&#10;&#10;Descripción generada automáticamente">
            <a:extLst>
              <a:ext uri="{FF2B5EF4-FFF2-40B4-BE49-F238E27FC236}">
                <a16:creationId xmlns:a16="http://schemas.microsoft.com/office/drawing/2014/main" id="{B2991CA6-08AC-36AC-B3A9-6739CE72CA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29797" y="1696881"/>
            <a:ext cx="2743200" cy="2055257"/>
          </a:xfrm>
          <a:prstGeom prst="rect">
            <a:avLst/>
          </a:prstGeom>
        </p:spPr>
      </p:pic>
      <p:pic>
        <p:nvPicPr>
          <p:cNvPr id="5" name="Imagen 5" descr="Imagen que contiene interior, techo, edificio, grande&#10;&#10;Descripción generada automáticamente">
            <a:extLst>
              <a:ext uri="{FF2B5EF4-FFF2-40B4-BE49-F238E27FC236}">
                <a16:creationId xmlns:a16="http://schemas.microsoft.com/office/drawing/2014/main" id="{6D847102-1D5A-4386-E2C8-F748095F72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4325" y="3896617"/>
            <a:ext cx="2743200" cy="2055257"/>
          </a:xfrm>
          <a:prstGeom prst="rect">
            <a:avLst/>
          </a:prstGeom>
        </p:spPr>
      </p:pic>
      <p:pic>
        <p:nvPicPr>
          <p:cNvPr id="6" name="Imagen 6">
            <a:extLst>
              <a:ext uri="{FF2B5EF4-FFF2-40B4-BE49-F238E27FC236}">
                <a16:creationId xmlns:a16="http://schemas.microsoft.com/office/drawing/2014/main" id="{B87F02A5-075E-6D19-FCBD-0D03D18871B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05268" y="1696881"/>
            <a:ext cx="2743200" cy="2055257"/>
          </a:xfrm>
          <a:prstGeom prst="rect">
            <a:avLst/>
          </a:prstGeom>
        </p:spPr>
      </p:pic>
      <p:pic>
        <p:nvPicPr>
          <p:cNvPr id="7" name="Imagen 11">
            <a:extLst>
              <a:ext uri="{FF2B5EF4-FFF2-40B4-BE49-F238E27FC236}">
                <a16:creationId xmlns:a16="http://schemas.microsoft.com/office/drawing/2014/main" id="{DFCAF7EF-80EC-F788-BCCD-D73ED656052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29796" y="3896617"/>
            <a:ext cx="2743200" cy="2055257"/>
          </a:xfrm>
          <a:prstGeom prst="rect">
            <a:avLst/>
          </a:prstGeom>
        </p:spPr>
      </p:pic>
      <p:pic>
        <p:nvPicPr>
          <p:cNvPr id="12" name="Imagen 12">
            <a:extLst>
              <a:ext uri="{FF2B5EF4-FFF2-40B4-BE49-F238E27FC236}">
                <a16:creationId xmlns:a16="http://schemas.microsoft.com/office/drawing/2014/main" id="{BBE71106-ABB4-788E-4462-3516CBF5F09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066363" y="1696881"/>
            <a:ext cx="2743200" cy="2055257"/>
          </a:xfrm>
          <a:prstGeom prst="rect">
            <a:avLst/>
          </a:prstGeom>
        </p:spPr>
      </p:pic>
      <p:pic>
        <p:nvPicPr>
          <p:cNvPr id="13" name="Imagen 13" descr="Imagen que contiene edificio, exterior, firmar, calle&#10;&#10;Descripción generada automáticamente">
            <a:extLst>
              <a:ext uri="{FF2B5EF4-FFF2-40B4-BE49-F238E27FC236}">
                <a16:creationId xmlns:a16="http://schemas.microsoft.com/office/drawing/2014/main" id="{BAF8E935-17C2-95BC-FA76-A9A6586E93A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080740" y="3867862"/>
            <a:ext cx="2743200" cy="2055257"/>
          </a:xfrm>
          <a:prstGeom prst="rect">
            <a:avLst/>
          </a:prstGeom>
        </p:spPr>
      </p:pic>
      <p:pic>
        <p:nvPicPr>
          <p:cNvPr id="14" name="Imagen 14">
            <a:extLst>
              <a:ext uri="{FF2B5EF4-FFF2-40B4-BE49-F238E27FC236}">
                <a16:creationId xmlns:a16="http://schemas.microsoft.com/office/drawing/2014/main" id="{FC34964F-0A21-5E17-3AC7-F1438E0847E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205268" y="3853485"/>
            <a:ext cx="2743200" cy="2055257"/>
          </a:xfrm>
          <a:prstGeom prst="rect">
            <a:avLst/>
          </a:prstGeom>
        </p:spPr>
      </p:pic>
    </p:spTree>
    <p:extLst>
      <p:ext uri="{BB962C8B-B14F-4D97-AF65-F5344CB8AC3E}">
        <p14:creationId xmlns:p14="http://schemas.microsoft.com/office/powerpoint/2010/main" val="311420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C0ED490D-40DC-4DFA-BA49-FBD7E5E5F290}"/>
              </a:ext>
            </a:extLst>
          </p:cNvPr>
          <p:cNvSpPr/>
          <p:nvPr/>
        </p:nvSpPr>
        <p:spPr>
          <a:xfrm>
            <a:off x="331303" y="1208014"/>
            <a:ext cx="11628785" cy="544767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
        <p:nvSpPr>
          <p:cNvPr id="6" name="object 3">
            <a:extLst>
              <a:ext uri="{FF2B5EF4-FFF2-40B4-BE49-F238E27FC236}">
                <a16:creationId xmlns:a16="http://schemas.microsoft.com/office/drawing/2014/main" id="{8DCF88E3-1D36-4718-8AC2-2EA0703DE35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223707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503715" y="621125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CuadroTexto 1">
            <a:extLst>
              <a:ext uri="{FF2B5EF4-FFF2-40B4-BE49-F238E27FC236}">
                <a16:creationId xmlns:a16="http://schemas.microsoft.com/office/drawing/2014/main" id="{96917F42-3D48-5DAD-11EC-3FE9CBE12CDE}"/>
              </a:ext>
            </a:extLst>
          </p:cNvPr>
          <p:cNvSpPr txBox="1"/>
          <p:nvPr/>
        </p:nvSpPr>
        <p:spPr>
          <a:xfrm>
            <a:off x="629613" y="5783430"/>
            <a:ext cx="2271847"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000" b="1">
                <a:latin typeface="Arial Narrow"/>
                <a:cs typeface="Arial"/>
              </a:rPr>
              <a:t>EDIFICIO 66..1</a:t>
            </a:r>
          </a:p>
          <a:p>
            <a:pPr marL="342900" indent="-342900">
              <a:buAutoNum type="arabicPeriod"/>
            </a:pPr>
            <a:r>
              <a:rPr lang="es-CO" sz="1000">
                <a:latin typeface="Arial Narrow"/>
                <a:ea typeface="Calibri"/>
                <a:cs typeface="Calibri"/>
              </a:rPr>
              <a:t>Pañetes muros internos.</a:t>
            </a:r>
            <a:endParaRPr lang="es-CO" sz="1000">
              <a:latin typeface="Arial Narrow"/>
              <a:ea typeface="+mn-lt"/>
              <a:cs typeface="+mn-lt"/>
            </a:endParaRPr>
          </a:p>
          <a:p>
            <a:pPr marL="342900" indent="-342900">
              <a:buAutoNum type="arabicPeriod"/>
            </a:pPr>
            <a:r>
              <a:rPr lang="es-CO" sz="1000">
                <a:latin typeface="Arial Narrow"/>
                <a:ea typeface="+mn-lt"/>
                <a:cs typeface="+mn-lt"/>
              </a:rPr>
              <a:t>Estucos y pintura.</a:t>
            </a:r>
          </a:p>
          <a:p>
            <a:pPr marL="342900" indent="-342900">
              <a:buAutoNum type="arabicPeriod"/>
            </a:pPr>
            <a:r>
              <a:rPr lang="es-CO" sz="1000">
                <a:latin typeface="Arial Narrow"/>
                <a:ea typeface="+mn-lt"/>
                <a:cs typeface="+mn-lt"/>
              </a:rPr>
              <a:t>Detallado y corrección de detalles.</a:t>
            </a:r>
          </a:p>
          <a:p>
            <a:pPr marL="342900" indent="-342900">
              <a:buAutoNum type="arabicPeriod"/>
            </a:pPr>
            <a:r>
              <a:rPr lang="es-CO" sz="1000">
                <a:latin typeface="Arial Narrow"/>
                <a:ea typeface="+mn-lt"/>
                <a:cs typeface="+mn-lt"/>
              </a:rPr>
              <a:t>Enchape de pisos.</a:t>
            </a:r>
          </a:p>
          <a:p>
            <a:pPr marL="342900" indent="-342900">
              <a:buAutoNum type="arabicPeriod"/>
            </a:pPr>
            <a:r>
              <a:rPr lang="es-CO" sz="1000">
                <a:latin typeface="Arial Narrow"/>
                <a:ea typeface="+mn-lt"/>
                <a:cs typeface="+mn-lt"/>
              </a:rPr>
              <a:t>Instalación redes secas.</a:t>
            </a: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2" name="CuadroTexto 1">
            <a:extLst>
              <a:ext uri="{FF2B5EF4-FFF2-40B4-BE49-F238E27FC236}">
                <a16:creationId xmlns:a16="http://schemas.microsoft.com/office/drawing/2014/main" id="{61055165-1C44-64E4-FCDE-8318427FD08B}"/>
              </a:ext>
            </a:extLst>
          </p:cNvPr>
          <p:cNvSpPr txBox="1"/>
          <p:nvPr/>
        </p:nvSpPr>
        <p:spPr>
          <a:xfrm>
            <a:off x="9629839" y="5783429"/>
            <a:ext cx="2271847" cy="116955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000" b="1">
                <a:latin typeface="Arial Narrow"/>
                <a:cs typeface="Arial"/>
              </a:rPr>
              <a:t>EDIFICIO 66..1</a:t>
            </a:r>
          </a:p>
          <a:p>
            <a:pPr marL="342900" indent="-342900">
              <a:buAutoNum type="arabicPeriod"/>
            </a:pPr>
            <a:r>
              <a:rPr lang="es-CO" sz="1000">
                <a:latin typeface="Arial Narrow"/>
                <a:ea typeface="+mn-lt"/>
                <a:cs typeface="+mn-lt"/>
              </a:rPr>
              <a:t>Estructura metálica - Montacarga</a:t>
            </a:r>
          </a:p>
          <a:p>
            <a:pPr marL="342900" indent="-342900">
              <a:buAutoNum type="arabicPeriod"/>
            </a:pPr>
            <a:r>
              <a:rPr lang="es-CO" sz="1000">
                <a:latin typeface="Arial Narrow"/>
                <a:ea typeface="+mn-lt"/>
                <a:cs typeface="+mn-lt"/>
              </a:rPr>
              <a:t>Canales en lámina galvanizada.</a:t>
            </a:r>
          </a:p>
          <a:p>
            <a:pPr marL="342900" indent="-342900">
              <a:buAutoNum type="arabicPeriod"/>
            </a:pPr>
            <a:r>
              <a:rPr lang="es-CO" sz="1000">
                <a:latin typeface="Arial Narrow"/>
                <a:ea typeface="+mn-lt"/>
                <a:cs typeface="+mn-lt"/>
              </a:rPr>
              <a:t>Cielos  rasos.</a:t>
            </a:r>
          </a:p>
          <a:p>
            <a:pPr marL="342900" indent="-342900">
              <a:buAutoNum type="arabicPeriod"/>
            </a:pPr>
            <a:r>
              <a:rPr lang="es-CO" sz="1000">
                <a:latin typeface="Arial Narrow"/>
                <a:ea typeface="+mn-lt"/>
                <a:cs typeface="+mn-lt"/>
              </a:rPr>
              <a:t>Media caña en pisos.</a:t>
            </a:r>
          </a:p>
          <a:p>
            <a:endParaRPr lang="es-CO" sz="1000">
              <a:latin typeface="Arial Narrow"/>
              <a:ea typeface="+mn-lt"/>
              <a:cs typeface="+mn-lt"/>
            </a:endParaRPr>
          </a:p>
          <a:p>
            <a:r>
              <a:rPr lang="es-CO" sz="1000">
                <a:latin typeface="Arial Narrow"/>
                <a:ea typeface="+mn-lt"/>
                <a:cs typeface="+mn-lt"/>
              </a:rPr>
              <a:t>12q</a:t>
            </a:r>
          </a:p>
        </p:txBody>
      </p:sp>
      <p:pic>
        <p:nvPicPr>
          <p:cNvPr id="3" name="Imagen 3">
            <a:extLst>
              <a:ext uri="{FF2B5EF4-FFF2-40B4-BE49-F238E27FC236}">
                <a16:creationId xmlns:a16="http://schemas.microsoft.com/office/drawing/2014/main" id="{86DFDE1B-4497-7050-4F6E-0F53F42E20E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65080" y="3623447"/>
            <a:ext cx="2743200" cy="2055257"/>
          </a:xfrm>
          <a:prstGeom prst="rect">
            <a:avLst/>
          </a:prstGeom>
        </p:spPr>
      </p:pic>
      <p:pic>
        <p:nvPicPr>
          <p:cNvPr id="4" name="Imagen 8" descr="Imagen que contiene exterior, edificio, verde, firmar&#10;&#10;Descripción generada automáticamente">
            <a:extLst>
              <a:ext uri="{FF2B5EF4-FFF2-40B4-BE49-F238E27FC236}">
                <a16:creationId xmlns:a16="http://schemas.microsoft.com/office/drawing/2014/main" id="{2AC99227-B614-F888-BB13-7B1F9843CA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47117" y="1466844"/>
            <a:ext cx="2743200" cy="2055257"/>
          </a:xfrm>
          <a:prstGeom prst="rect">
            <a:avLst/>
          </a:prstGeom>
        </p:spPr>
      </p:pic>
      <p:pic>
        <p:nvPicPr>
          <p:cNvPr id="9" name="Imagen 10" descr="Imagen que contiene exterior, verde, edificio, firmar&#10;&#10;Descripción generada automáticamente">
            <a:extLst>
              <a:ext uri="{FF2B5EF4-FFF2-40B4-BE49-F238E27FC236}">
                <a16:creationId xmlns:a16="http://schemas.microsoft.com/office/drawing/2014/main" id="{C8610CEF-D3AA-39F4-255E-2CF680C4AD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65080" y="1466844"/>
            <a:ext cx="2743200" cy="2055257"/>
          </a:xfrm>
          <a:prstGeom prst="rect">
            <a:avLst/>
          </a:prstGeom>
        </p:spPr>
      </p:pic>
      <p:pic>
        <p:nvPicPr>
          <p:cNvPr id="11" name="Imagen 11" descr="Imagen que contiene exterior, edificio, verde, firmar&#10;&#10;Descripción generada automáticamente">
            <a:extLst>
              <a:ext uri="{FF2B5EF4-FFF2-40B4-BE49-F238E27FC236}">
                <a16:creationId xmlns:a16="http://schemas.microsoft.com/office/drawing/2014/main" id="{21F25BBD-BAD9-E34D-B22A-217A10D40DB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6853" y="1696882"/>
            <a:ext cx="5331124" cy="3981823"/>
          </a:xfrm>
          <a:prstGeom prst="rect">
            <a:avLst/>
          </a:prstGeom>
        </p:spPr>
      </p:pic>
      <p:pic>
        <p:nvPicPr>
          <p:cNvPr id="12" name="Imagen 16" descr="Imagen que contiene interior, edificio, piso, cuarto&#10;&#10;Descripción generada automáticamente">
            <a:extLst>
              <a:ext uri="{FF2B5EF4-FFF2-40B4-BE49-F238E27FC236}">
                <a16:creationId xmlns:a16="http://schemas.microsoft.com/office/drawing/2014/main" id="{21550979-FB75-15D9-F5DF-680092603350}"/>
              </a:ext>
            </a:extLst>
          </p:cNvPr>
          <p:cNvPicPr>
            <a:picLocks noChangeAspect="1"/>
          </p:cNvPicPr>
          <p:nvPr/>
        </p:nvPicPr>
        <p:blipFill>
          <a:blip r:embed="rId6"/>
          <a:stretch>
            <a:fillRect/>
          </a:stretch>
        </p:blipFill>
        <p:spPr>
          <a:xfrm>
            <a:off x="6051880" y="3622375"/>
            <a:ext cx="2733675" cy="2057400"/>
          </a:xfrm>
          <a:prstGeom prst="rect">
            <a:avLst/>
          </a:prstGeom>
        </p:spPr>
      </p:pic>
    </p:spTree>
    <p:extLst>
      <p:ext uri="{BB962C8B-B14F-4D97-AF65-F5344CB8AC3E}">
        <p14:creationId xmlns:p14="http://schemas.microsoft.com/office/powerpoint/2010/main" val="2284887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202354"/>
            <a:ext cx="11337467" cy="5550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object 3">
            <a:extLst>
              <a:ext uri="{FF2B5EF4-FFF2-40B4-BE49-F238E27FC236}">
                <a16:creationId xmlns:a16="http://schemas.microsoft.com/office/drawing/2014/main" id="{BC894C1C-A46E-422D-8A86-B542480DF8D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descr="Imagen que contiene exterior, edificio, camioneta, verde&#10;&#10;Descripción generada automáticamente">
            <a:extLst>
              <a:ext uri="{FF2B5EF4-FFF2-40B4-BE49-F238E27FC236}">
                <a16:creationId xmlns:a16="http://schemas.microsoft.com/office/drawing/2014/main" id="{ACCBCCC0-EB55-B33A-5F8D-EDD3F427D36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7457" y="1855033"/>
            <a:ext cx="5618671" cy="4226238"/>
          </a:xfrm>
          <a:prstGeom prst="rect">
            <a:avLst/>
          </a:prstGeom>
        </p:spPr>
      </p:pic>
      <p:pic>
        <p:nvPicPr>
          <p:cNvPr id="3" name="Imagen 3">
            <a:extLst>
              <a:ext uri="{FF2B5EF4-FFF2-40B4-BE49-F238E27FC236}">
                <a16:creationId xmlns:a16="http://schemas.microsoft.com/office/drawing/2014/main" id="{40ABE9CF-87DD-2B0B-661F-14F1A28012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47759" y="1898164"/>
            <a:ext cx="2743200" cy="2055257"/>
          </a:xfrm>
          <a:prstGeom prst="rect">
            <a:avLst/>
          </a:prstGeom>
        </p:spPr>
      </p:pic>
      <p:pic>
        <p:nvPicPr>
          <p:cNvPr id="4" name="Imagen 6">
            <a:extLst>
              <a:ext uri="{FF2B5EF4-FFF2-40B4-BE49-F238E27FC236}">
                <a16:creationId xmlns:a16="http://schemas.microsoft.com/office/drawing/2014/main" id="{641FD711-8738-54CA-FD2A-21BBC32FFB5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51344" y="1898164"/>
            <a:ext cx="2743200" cy="2055257"/>
          </a:xfrm>
          <a:prstGeom prst="rect">
            <a:avLst/>
          </a:prstGeom>
        </p:spPr>
      </p:pic>
      <p:pic>
        <p:nvPicPr>
          <p:cNvPr id="7" name="Imagen 10" descr="Imagen que contiene interior, edificio, tabla, mujer&#10;&#10;Descripción generada automáticamente">
            <a:extLst>
              <a:ext uri="{FF2B5EF4-FFF2-40B4-BE49-F238E27FC236}">
                <a16:creationId xmlns:a16="http://schemas.microsoft.com/office/drawing/2014/main" id="{86F654E8-7D6A-0B42-6372-12CF546DB72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51344" y="4026013"/>
            <a:ext cx="2743200" cy="2055257"/>
          </a:xfrm>
          <a:prstGeom prst="rect">
            <a:avLst/>
          </a:prstGeom>
        </p:spPr>
      </p:pic>
      <p:pic>
        <p:nvPicPr>
          <p:cNvPr id="12" name="Imagen 12" descr="Imagen que contiene exterior, edificio, tabla, verde&#10;&#10;Descripción generada automáticamente">
            <a:extLst>
              <a:ext uri="{FF2B5EF4-FFF2-40B4-BE49-F238E27FC236}">
                <a16:creationId xmlns:a16="http://schemas.microsoft.com/office/drawing/2014/main" id="{097E6762-2F8F-64FE-CB3D-A560AC1624F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47759" y="4026013"/>
            <a:ext cx="2743200" cy="2055257"/>
          </a:xfrm>
          <a:prstGeom prst="rect">
            <a:avLst/>
          </a:prstGeom>
        </p:spPr>
      </p:pic>
    </p:spTree>
    <p:extLst>
      <p:ext uri="{BB962C8B-B14F-4D97-AF65-F5344CB8AC3E}">
        <p14:creationId xmlns:p14="http://schemas.microsoft.com/office/powerpoint/2010/main" val="1981782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333152601"/>
              </p:ext>
            </p:extLst>
          </p:nvPr>
        </p:nvGraphicFramePr>
        <p:xfrm>
          <a:off x="233555" y="1096763"/>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16/04/2023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100%</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-1,83%</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98,17%</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dirty="0">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1096763"/>
            <a:ext cx="591918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3036814"/>
            <a:ext cx="5919188" cy="375633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62320" y="3105245"/>
            <a:ext cx="5890423" cy="2190343"/>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dirty="0">
                <a:ln>
                  <a:noFill/>
                </a:ln>
                <a:solidFill>
                  <a:srgbClr val="112C69"/>
                </a:solidFill>
                <a:effectLst/>
                <a:uLnTx/>
                <a:uFillTx/>
                <a:latin typeface="Arial"/>
                <a:ea typeface="+mn-ea"/>
                <a:cs typeface="Arial"/>
              </a:rPr>
              <a:t>1. Gestiones Findeter - seguimiento (Supervisión).</a:t>
            </a:r>
          </a:p>
          <a:p>
            <a:pPr marL="0" lvl="1" algn="ju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Cierre de consultoría: Cierre de especialidades con la consultoría.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Se realiza rad en Findeter, los productos actualmente se encuentran en revisión por la supervisión para ser trasladados al SENA el 21/04/2023 con solicitud de suscripción de acta de entrega y recibo y como fecha de revisión conjunta el 25/04/2023. Se remitió mediante Rad. 202324509598 de fecha 13/04/2023 entrega de USB con información digital que se encuentra en revisión paralela con el archivo físico. Adicionalmente, se cargo la totalidad de los archivos en la plataforma USBIM para la consulta.</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dirty="0">
                <a:solidFill>
                  <a:srgbClr val="112C69"/>
                </a:solidFill>
                <a:latin typeface="Arial"/>
                <a:cs typeface="Arial"/>
              </a:rPr>
              <a:t>2</a:t>
            </a:r>
            <a:r>
              <a:rPr kumimoji="0" lang="es-MX" sz="950" b="1" i="0" u="sng" strike="noStrike" kern="1200" cap="none" spc="0" normalizeH="0" baseline="0" noProof="0" dirty="0">
                <a:ln>
                  <a:noFill/>
                </a:ln>
                <a:solidFill>
                  <a:srgbClr val="112C69"/>
                </a:solidFill>
                <a:effectLst/>
                <a:uLnTx/>
                <a:uFillTx/>
                <a:latin typeface="Arial"/>
                <a:ea typeface="+mn-ea"/>
                <a:cs typeface="Arial"/>
              </a:rPr>
              <a:t>. En ejecución de estructuración proceso Etapa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elaboración </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184150" indent="-171450" algn="just">
              <a:spcBef>
                <a:spcPts val="105"/>
              </a:spcBef>
              <a:buFont typeface="Arial" panose="020B0604020202020204" pitchFamily="34" charset="0"/>
              <a:buChar char="•"/>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Estudio previo obra e interventoría – Para entrega 21/04/2023</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Presupuestos obra e interventoría – Para entrega 21/04/2023</a:t>
            </a:r>
          </a:p>
          <a:p>
            <a:pPr marL="184150" indent="-171450" algn="just">
              <a:spcBef>
                <a:spcPts val="105"/>
              </a:spcBef>
              <a:buFont typeface="Arial" panose="020B0604020202020204" pitchFamily="34" charset="0"/>
              <a:buChar char="•"/>
              <a:defRPr/>
            </a:pPr>
            <a:r>
              <a:rPr lang="es-MX" sz="950" b="1" u="sng" dirty="0">
                <a:solidFill>
                  <a:srgbClr val="112C69"/>
                </a:solidFill>
                <a:highlight>
                  <a:srgbClr val="00FFFF"/>
                </a:highlight>
                <a:latin typeface="Arial"/>
                <a:cs typeface="Arial"/>
              </a:rPr>
              <a:t>Cronograma de intervención actualizado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 Para entrega 21/04/2023</a:t>
            </a: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2">
            <a:extLst>
              <a:ext uri="{FF2B5EF4-FFF2-40B4-BE49-F238E27FC236}">
                <a16:creationId xmlns:a16="http://schemas.microsoft.com/office/drawing/2014/main" id="{F2D95444-985A-4C8A-9892-F0C26D2EA9E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7145444" y="1186532"/>
            <a:ext cx="3897694" cy="5539166"/>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1859303900"/>
              </p:ext>
            </p:extLst>
          </p:nvPr>
        </p:nvGraphicFramePr>
        <p:xfrm>
          <a:off x="267943" y="1149919"/>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16/04/2023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002060"/>
                          </a:solidFill>
                          <a:effectLst/>
                          <a:latin typeface="Calibri"/>
                          <a:ea typeface="+mn-ea"/>
                          <a:cs typeface="+mn-cs"/>
                        </a:rPr>
                        <a:t>0%</a:t>
                      </a:r>
                      <a:endParaRPr lang="es-CO" sz="1100" b="0" i="0" u="none" strike="noStrike">
                        <a:solidFill>
                          <a:srgbClr val="00206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dirty="0">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3143512"/>
            <a:ext cx="5919188" cy="36496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1149919"/>
            <a:ext cx="5919188" cy="56432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3296828"/>
            <a:ext cx="5752156" cy="3411831"/>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dirty="0">
                <a:ln>
                  <a:noFill/>
                </a:ln>
                <a:solidFill>
                  <a:srgbClr val="112C69"/>
                </a:solidFill>
                <a:effectLst/>
                <a:uLnTx/>
                <a:uFillTx/>
                <a:latin typeface="Arial"/>
                <a:ea typeface="+mn-ea"/>
                <a:cs typeface="Arial"/>
              </a:rPr>
              <a:t>Gestiones Findeter - seguimiento (Supervisión).</a:t>
            </a: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En trámite</a:t>
            </a:r>
            <a:endParaRPr lang="es-MX" sz="1000" b="1" i="0" u="sng" strike="noStrike" kern="1200" cap="none" spc="0" normalizeH="0" baseline="0" noProof="0" dirty="0">
              <a:ln>
                <a:noFill/>
              </a:ln>
              <a:solidFill>
                <a:srgbClr val="002060"/>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dirty="0">
              <a:solidFill>
                <a:srgbClr val="002060"/>
              </a:solidFill>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al SENA a la espera de toma de decisión mediante Rad. 22023520000256 de fecha 13/01/2023</a:t>
            </a:r>
            <a:endParaRPr lang="es-MX" sz="1000" b="1" u="sng" dirty="0">
              <a:solidFill>
                <a:srgbClr val="002060"/>
              </a:solidFill>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con alcance al SENA con apartes del acta de socialización 16/03/2023 en atención a observaciones por parte del SENA bajo el Rad. 2202352002999 d</a:t>
            </a:r>
            <a:r>
              <a:rPr lang="es-MX" sz="1000" b="1" u="sng" dirty="0">
                <a:solidFill>
                  <a:srgbClr val="002060"/>
                </a:solidFill>
                <a:latin typeface="Arial"/>
                <a:cs typeface="Arial"/>
              </a:rPr>
              <a:t>e fecha 29 de marzo de 2023.</a:t>
            </a: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641350" lvl="1" indent="-171450" algn="just">
              <a:spcBef>
                <a:spcPts val="105"/>
              </a:spcBef>
              <a:buFont typeface="Arial" panose="020B0604020202020204" pitchFamily="34" charset="0"/>
              <a:buChar char="•"/>
              <a:defRPr/>
            </a:pPr>
            <a:endParaRPr lang="es-MX" sz="1000" b="1" i="0" u="sng" strike="noStrike" kern="1200" cap="none" spc="0" normalizeH="0" baseline="0" noProof="0" dirty="0">
              <a:ln>
                <a:noFill/>
              </a:ln>
              <a:solidFill>
                <a:srgbClr val="002060"/>
              </a:solidFill>
              <a:effectLst/>
              <a:highlight>
                <a:srgbClr val="00FF00"/>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241300" indent="-228600" algn="just">
              <a:spcBef>
                <a:spcPts val="105"/>
              </a:spcBef>
              <a:buFont typeface="+mj-lt"/>
              <a:buAutoNum type="arabicPeriod" startAt="3"/>
              <a:defRPr/>
            </a:pPr>
            <a:r>
              <a:rPr lang="es-MX" sz="1000" b="1" u="sng" dirty="0">
                <a:solidFill>
                  <a:srgbClr val="002060"/>
                </a:solidFill>
                <a:latin typeface="Arial"/>
                <a:cs typeface="Arial"/>
              </a:rPr>
              <a:t>En cierre de administrativo y liquidación de contratos derivados</a:t>
            </a:r>
            <a:r>
              <a:rPr lang="es-MX" sz="1000" b="1" u="sng" dirty="0">
                <a:solidFill>
                  <a:srgbClr val="002060"/>
                </a:solidFill>
                <a:highlight>
                  <a:srgbClr val="00FFFF"/>
                </a:highlight>
                <a:latin typeface="Arial"/>
                <a:cs typeface="Arial"/>
              </a:rPr>
              <a:t>. </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En trámite</a:t>
            </a:r>
            <a:endParaRPr lang="es-MX" sz="1000" b="1" i="0" u="sng" strike="noStrike" kern="1200" cap="none" spc="0" normalizeH="0" baseline="0" noProof="0" dirty="0">
              <a:ln>
                <a:noFill/>
              </a:ln>
              <a:solidFill>
                <a:srgbClr val="002060"/>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dirty="0">
              <a:solidFill>
                <a:srgbClr val="002060"/>
              </a:solidFill>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al SENA remitiendo los productos de consultoría aprobados por la interventoría mediante Rad. 22023520000255 de fecha 13/01/2023</a:t>
            </a:r>
            <a:endParaRPr lang="es-MX" sz="1000" b="1" i="0" u="sng" strike="noStrike" kern="1200" cap="none" spc="0" normalizeH="0" baseline="0" noProof="0" dirty="0">
              <a:ln>
                <a:noFill/>
              </a:ln>
              <a:solidFill>
                <a:srgbClr val="002060"/>
              </a:solidFill>
              <a:effectLst/>
              <a:uLnTx/>
              <a:uFillTx/>
              <a:latin typeface="Arial"/>
              <a:cs typeface="Arial"/>
            </a:endParaRPr>
          </a:p>
          <a:p>
            <a:pPr marL="698500" lvl="1" indent="-228600" algn="just">
              <a:spcBef>
                <a:spcPts val="105"/>
              </a:spcBef>
              <a:buFont typeface="Arial" panose="020B0604020202020204" pitchFamily="34" charset="0"/>
              <a:buChar char="•"/>
              <a:defRPr/>
            </a:pPr>
            <a:r>
              <a:rPr lang="es-MX" sz="1000" b="1" u="sng" dirty="0">
                <a:solidFill>
                  <a:srgbClr val="002060"/>
                </a:solidFill>
                <a:latin typeface="Arial"/>
                <a:cs typeface="Arial"/>
              </a:rPr>
              <a:t>Suscrita acta de entrega y recibo de fecha 23/02/2023.</a:t>
            </a:r>
          </a:p>
          <a:p>
            <a:pPr marL="698500" lvl="1" indent="-228600" algn="just">
              <a:spcBef>
                <a:spcPts val="105"/>
              </a:spcBef>
              <a:buFont typeface="Arial" panose="020B0604020202020204" pitchFamily="34" charset="0"/>
              <a:buChar char="•"/>
              <a:defRPr/>
            </a:pPr>
            <a:r>
              <a:rPr lang="es-MX" sz="1000" b="1" u="sng" dirty="0">
                <a:solidFill>
                  <a:srgbClr val="002060"/>
                </a:solidFill>
                <a:highlight>
                  <a:srgbClr val="00FFFF"/>
                </a:highlight>
                <a:latin typeface="Arial"/>
                <a:cs typeface="Arial"/>
              </a:rPr>
              <a:t>Se remite respuesta a informe SENA mediante el Rad. Se encuentra en firmas y remisión. </a:t>
            </a:r>
          </a:p>
          <a:p>
            <a:pPr marL="698500" lvl="1" indent="-228600" algn="just">
              <a:spcBef>
                <a:spcPts val="105"/>
              </a:spcBef>
              <a:buFont typeface="Arial" panose="020B0604020202020204" pitchFamily="34" charset="0"/>
              <a:buChar char="•"/>
              <a:defRPr/>
            </a:pPr>
            <a:r>
              <a:rPr lang="es-MX" sz="1000" b="1" u="sng" dirty="0">
                <a:solidFill>
                  <a:srgbClr val="002060"/>
                </a:solidFill>
                <a:latin typeface="Arial"/>
                <a:cs typeface="Arial"/>
              </a:rPr>
              <a:t>Se inicia proceso de liquidación a la espera de entrega de Cali.</a:t>
            </a:r>
          </a:p>
        </p:txBody>
      </p:sp>
      <p:sp>
        <p:nvSpPr>
          <p:cNvPr id="10" name="object 3">
            <a:extLst>
              <a:ext uri="{FF2B5EF4-FFF2-40B4-BE49-F238E27FC236}">
                <a16:creationId xmlns:a16="http://schemas.microsoft.com/office/drawing/2014/main" id="{A746201A-3B67-477B-B1ED-2721A0D7FE61}"/>
              </a:ext>
            </a:extLst>
          </p:cNvPr>
          <p:cNvSpPr txBox="1"/>
          <p:nvPr/>
        </p:nvSpPr>
        <p:spPr>
          <a:xfrm>
            <a:off x="286832" y="8389"/>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Girón, Santander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INDUSTRIAL DE MANTENIMIENTO INTEGRAL BLOQUE 8</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8" name="Imagen 7">
            <a:extLst>
              <a:ext uri="{FF2B5EF4-FFF2-40B4-BE49-F238E27FC236}">
                <a16:creationId xmlns:a16="http://schemas.microsoft.com/office/drawing/2014/main" id="{075E4BE1-E4DF-46C4-8E70-74535456966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033846" y="1298474"/>
            <a:ext cx="4220308" cy="5303958"/>
          </a:xfrm>
          <a:prstGeom prst="rect">
            <a:avLst/>
          </a:prstGeom>
        </p:spPr>
      </p:pic>
    </p:spTree>
    <p:extLst>
      <p:ext uri="{BB962C8B-B14F-4D97-AF65-F5344CB8AC3E}">
        <p14:creationId xmlns:p14="http://schemas.microsoft.com/office/powerpoint/2010/main" val="2305571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145658449"/>
              </p:ext>
            </p:extLst>
          </p:nvPr>
        </p:nvGraphicFramePr>
        <p:xfrm>
          <a:off x="199564" y="1088110"/>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dirty="0">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a:rPr>
                        <a:t>FECHA INICIO </a:t>
                      </a:r>
                      <a:endParaRPr lang="es-CO" sz="1050" b="1" i="0" u="none" strike="noStrike" dirty="0">
                        <a:solidFill>
                          <a:srgbClr val="FFFFFF"/>
                        </a:solidFill>
                        <a:effectLst/>
                        <a:latin typeface="Calibri" panose="020F0502020204030204" pitchFamily="34" charset="0"/>
                      </a:endParaRPr>
                    </a:p>
                    <a:p>
                      <a:pPr algn="ctr" fontAlgn="ct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dirty="0">
                          <a:solidFill>
                            <a:srgbClr val="FFFFFF"/>
                          </a:solidFill>
                          <a:effectLst/>
                          <a:latin typeface="Calibri"/>
                        </a:rPr>
                        <a:t>FECHA FIN </a:t>
                      </a:r>
                      <a:endParaRPr lang="es-CO" sz="1050" b="1" i="0" u="none" strike="noStrike" dirty="0">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 </a:t>
                      </a:r>
                      <a:br>
                        <a:rPr lang="es-ES" sz="1050" b="1" i="0" u="none" strike="noStrike" dirty="0">
                          <a:solidFill>
                            <a:srgbClr val="FFFFFF"/>
                          </a:solidFill>
                          <a:effectLst/>
                          <a:latin typeface="Calibri"/>
                        </a:rPr>
                      </a:br>
                      <a:r>
                        <a:rPr lang="es-ES" sz="1050" b="1" i="0" u="none" strike="noStrike" dirty="0">
                          <a:solidFill>
                            <a:srgbClr val="FFFFFF"/>
                          </a:solidFill>
                          <a:effectLst/>
                          <a:latin typeface="Calibri"/>
                        </a:rPr>
                        <a:t>(</a:t>
                      </a:r>
                      <a:r>
                        <a:rPr lang="es-ES" sz="1050" b="1" i="0" u="none" strike="noStrike" noProof="0" dirty="0">
                          <a:solidFill>
                            <a:srgbClr val="FFFFFF"/>
                          </a:solidFill>
                          <a:effectLst/>
                          <a:latin typeface="Calibri"/>
                        </a:rPr>
                        <a:t>Corte 16-Abr-2023</a:t>
                      </a:r>
                      <a:r>
                        <a:rPr lang="es-ES" sz="1050" b="1" i="0" u="none" strike="noStrike" dirty="0">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dirty="0">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dirty="0">
                          <a:solidFill>
                            <a:schemeClr val="tx1"/>
                          </a:solidFill>
                          <a:effectLst/>
                          <a:latin typeface="Calibri"/>
                          <a:ea typeface="+mn-ea"/>
                          <a:cs typeface="+mn-cs"/>
                        </a:rPr>
                        <a:t>11/06/2023</a:t>
                      </a:r>
                      <a:endParaRPr lang="es-CO" sz="1100" b="1" i="0" u="sng" strike="noStrike" dirty="0">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dirty="0">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dirty="0">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dirty="0">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dirty="0">
                          <a:solidFill>
                            <a:schemeClr val="tx1"/>
                          </a:solidFill>
                          <a:effectLst/>
                          <a:latin typeface="Calibri"/>
                        </a:rPr>
                        <a:t>TORRE ORIENTAL </a:t>
                      </a:r>
                      <a:endParaRPr lang="es-CO" sz="1100" b="1"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dirty="0">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dirty="0">
                          <a:solidFill>
                            <a:schemeClr val="tx1"/>
                          </a:solidFill>
                          <a:effectLst/>
                          <a:latin typeface="Calibri"/>
                        </a:rPr>
                        <a:t>-</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dirty="0">
                          <a:solidFill>
                            <a:schemeClr val="tx1"/>
                          </a:solidFill>
                          <a:effectLst/>
                          <a:latin typeface="Calibri"/>
                        </a:rPr>
                        <a:t>Centro de Diseño y Metrología - Complejo Paloquemao - Bogotá</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615184"/>
            <a:ext cx="5890434" cy="41348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749337"/>
            <a:ext cx="5700630" cy="3981218"/>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2700" algn="just">
              <a:spcBef>
                <a:spcPts val="105"/>
              </a:spcBef>
              <a:defRPr/>
            </a:pPr>
            <a:endParaRPr lang="es-MX" sz="1050" b="1">
              <a:latin typeface="Arial"/>
              <a:ea typeface="+mn-lt"/>
              <a:cs typeface="Arial"/>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Frente a la posibilidad de radicar en simultáneo la solicitud de licencia de construcción del proyecto ante curaduría, la consultoría informó lo siguiente: "…</a:t>
            </a:r>
            <a:r>
              <a:rPr lang="es-MX" sz="1050" i="1">
                <a:solidFill>
                  <a:srgbClr val="000000"/>
                </a:solidFill>
                <a:latin typeface="Arial"/>
                <a:ea typeface="+mn-lt"/>
                <a:cs typeface="Arial"/>
              </a:rPr>
              <a:t> Por ende, si se llegase a radicar en paralelo la solicitud de licencia mientras que aún continúa en trámite la autorización de intervención de BIC ante el Instituto Distrital de Patrimonio Cultural, se entendería que la radicación en la Curaduría Urbana no fue en legal y debida forma."</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La consultoría avanza voluntariamente con la puesta a punto de algunos componentes de la consultoría de la torre oriental.</a:t>
            </a:r>
          </a:p>
          <a:p>
            <a:pPr marL="184150" indent="-171450" algn="just">
              <a:spcBef>
                <a:spcPts val="105"/>
              </a:spcBef>
              <a:buFont typeface="Wingdings" panose="05000000000000000000" pitchFamily="2" charset="2"/>
              <a:buChar char="ü"/>
              <a:defRPr/>
            </a:pPr>
            <a:r>
              <a:rPr lang="es-MX" sz="1050">
                <a:latin typeface="Arial"/>
                <a:ea typeface="+mn-lt"/>
                <a:cs typeface="Arial"/>
              </a:rPr>
              <a:t>El 5-Abr-2023 se recibió mediante correo electrónico del IDPC, respuesta a los comunicados radicados por el SENA y Findeter, en los cuales se solicitó prioridad en el trámite patrimonial. El Instituto manifestó lo siguiente: "</a:t>
            </a:r>
            <a:r>
              <a:rPr lang="es-MX" sz="1050" i="1">
                <a:latin typeface="Arial"/>
                <a:ea typeface="+mn-lt"/>
                <a:cs typeface="Arial"/>
              </a:rPr>
              <a:t>En tal sentido, este Instituto continuará dando prioridad al trámite y estará atento a la recepción de la documentación estructural ajustada, así como adelantar las reuniones que sean necesarias con el propósito de llevar a buen término el trámite de autorización del anteproyecto presentado.</a:t>
            </a:r>
            <a:r>
              <a:rPr lang="es-MX" sz="1050">
                <a:latin typeface="Arial"/>
                <a:ea typeface="+mn-lt"/>
                <a:cs typeface="Arial"/>
              </a:rPr>
              <a:t>"</a:t>
            </a:r>
          </a:p>
          <a:p>
            <a:pPr marL="184150" indent="-171450" algn="just">
              <a:spcBef>
                <a:spcPts val="105"/>
              </a:spcBef>
              <a:buFont typeface="Wingdings" panose="05000000000000000000" pitchFamily="2" charset="2"/>
              <a:buChar char="ü"/>
              <a:defRPr/>
            </a:pPr>
            <a:r>
              <a:rPr lang="es-MX" sz="1050">
                <a:latin typeface="Arial"/>
                <a:cs typeface="Arial"/>
              </a:rPr>
              <a:t>Conforme lo anterior, el 13-Abr-2023 la consultoría radicó en el IDPC comunicado en el cual informa que la documentación ajustada acorde a observaciones de mesa de trabajo llevada  cabo el 14-Mar-2023, fue remitida al Instituto el 17-Mar-2023. No obstante reenvía la documentación técnica ajustada.</a:t>
            </a:r>
          </a:p>
          <a:p>
            <a:pPr marL="184150" indent="-171450" algn="just">
              <a:spcBef>
                <a:spcPts val="105"/>
              </a:spcBef>
              <a:buFont typeface="Wingdings" panose="05000000000000000000" pitchFamily="2" charset="2"/>
              <a:buChar char="ü"/>
              <a:defRPr/>
            </a:pPr>
            <a:r>
              <a:rPr lang="es-MX" sz="1050">
                <a:latin typeface="Arial"/>
                <a:cs typeface="Arial"/>
              </a:rPr>
              <a:t>En reunión llevada a cabo el 22-Jul-2022, se concluyó por parte del Grupo de Construcciones del SENA darle prioridad a la intervención de la Torre Oriental (Edificio de 4 pisos – Centro de Gestión Integral), soportado en el mayor nivel de vulnerabilidad que presenta en referencia con los ambientes de un solo nivel (Centro de Diseño y Metrología).</a:t>
            </a:r>
          </a:p>
        </p:txBody>
      </p:sp>
      <p:sp>
        <p:nvSpPr>
          <p:cNvPr id="7" name="Rectángulo 19">
            <a:extLst>
              <a:ext uri="{FF2B5EF4-FFF2-40B4-BE49-F238E27FC236}">
                <a16:creationId xmlns:a16="http://schemas.microsoft.com/office/drawing/2014/main" id="{B2B27C2C-C1CB-4B33-BE9C-FA70E92B26BA}"/>
              </a:ext>
            </a:extLst>
          </p:cNvPr>
          <p:cNvSpPr/>
          <p:nvPr/>
        </p:nvSpPr>
        <p:spPr>
          <a:xfrm>
            <a:off x="6192298" y="2615185"/>
            <a:ext cx="5904811" cy="41348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1038367"/>
            <a:ext cx="5906218" cy="1543369"/>
          </a:xfrm>
          <a:prstGeom prst="rect">
            <a:avLst/>
          </a:prstGeom>
        </p:spPr>
      </p:pic>
      <p:sp>
        <p:nvSpPr>
          <p:cNvPr id="12" name="object 3">
            <a:extLst>
              <a:ext uri="{FF2B5EF4-FFF2-40B4-BE49-F238E27FC236}">
                <a16:creationId xmlns:a16="http://schemas.microsoft.com/office/drawing/2014/main" id="{206A4DC3-B160-465B-BD9C-A30B7743E046}"/>
              </a:ext>
            </a:extLst>
          </p:cNvPr>
          <p:cNvSpPr txBox="1"/>
          <p:nvPr/>
        </p:nvSpPr>
        <p:spPr>
          <a:xfrm>
            <a:off x="286832" y="0"/>
            <a:ext cx="9881296" cy="1067600"/>
          </a:xfrm>
          <a:prstGeom prst="rect">
            <a:avLst/>
          </a:prstGeom>
        </p:spPr>
        <p:txBody>
          <a:bodyPr vert="horz" wrap="square" lIns="0" tIns="13335" rIns="0" bIns="0" rtlCol="0" anchor="t">
            <a:spAutoFit/>
          </a:bodyPr>
          <a:lstStyle/>
          <a:p>
            <a:pPr marL="1270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a:t>
            </a:r>
            <a:r>
              <a:rPr lang="es-CO" sz="2400">
                <a:solidFill>
                  <a:srgbClr val="4471C4"/>
                </a:solidFill>
                <a:latin typeface="Arial"/>
                <a:cs typeface="Arial"/>
              </a:rPr>
              <a:t> </a:t>
            </a:r>
            <a:endParaRPr kumimoji="0" lang="es-CO" sz="2400"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DISEÑO Y METROLOGIA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ORIENTAL</a:t>
            </a:r>
            <a:r>
              <a:rPr lang="en-US">
                <a:solidFill>
                  <a:srgbClr val="4471C4"/>
                </a:solidFill>
                <a:latin typeface="Arial"/>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lang="es-CO" sz="1200">
                <a:solidFill>
                  <a:srgbClr val="4471C4"/>
                </a:solidFill>
                <a:latin typeface="Arial"/>
                <a:cs typeface="Arial"/>
              </a:rPr>
              <a:t>Contratista de Diseño PAF-SENA-C-012-2021 – CONSORCIO W SENA DISEÑOS 2021 </a:t>
            </a:r>
          </a:p>
          <a:p>
            <a:pPr marL="12700">
              <a:spcBef>
                <a:spcPts val="105"/>
              </a:spcBef>
              <a:defRPr/>
            </a:pPr>
            <a:r>
              <a:rPr lang="es-CO" sz="1200">
                <a:solidFill>
                  <a:srgbClr val="4471C4"/>
                </a:solidFill>
                <a:latin typeface="Arial"/>
                <a:cs typeface="Arial"/>
              </a:rPr>
              <a:t>Contratista Interventor PAF-SENA-I-058-2020 – CONSORCIO NUEVO MIDDLE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3">
            <a:extLst>
              <a:ext uri="{FF2B5EF4-FFF2-40B4-BE49-F238E27FC236}">
                <a16:creationId xmlns:a16="http://schemas.microsoft.com/office/drawing/2014/main" id="{D81418E4-902E-22DE-C185-565C3B1B91BD}"/>
              </a:ext>
            </a:extLst>
          </p:cNvPr>
          <p:cNvSpPr txBox="1"/>
          <p:nvPr/>
        </p:nvSpPr>
        <p:spPr>
          <a:xfrm>
            <a:off x="6285371" y="2706205"/>
            <a:ext cx="5700630" cy="1693412"/>
          </a:xfrm>
          <a:prstGeom prst="rect">
            <a:avLst/>
          </a:prstGeom>
        </p:spPr>
        <p:txBody>
          <a:bodyPr vert="horz" wrap="square" lIns="0" tIns="13335" rIns="0" bIns="0" rtlCol="0" anchor="t">
            <a:spAutoFit/>
          </a:bodyPr>
          <a:lstStyle/>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pic>
        <p:nvPicPr>
          <p:cNvPr id="9" name="Picture 9">
            <a:extLst>
              <a:ext uri="{FF2B5EF4-FFF2-40B4-BE49-F238E27FC236}">
                <a16:creationId xmlns:a16="http://schemas.microsoft.com/office/drawing/2014/main" id="{C6C9E123-B212-DD6E-598A-D022B9B41CA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35947" y="4490624"/>
            <a:ext cx="5259238" cy="2118072"/>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4154924119"/>
              </p:ext>
            </p:extLst>
          </p:nvPr>
        </p:nvGraphicFramePr>
        <p:xfrm>
          <a:off x="211448" y="1137151"/>
          <a:ext cx="5862693" cy="1460896"/>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1703">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16-Abr-2023)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80578">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27/03/2023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27/02/2024</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4.04%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tx1"/>
                          </a:solidFill>
                          <a:effectLst/>
                          <a:latin typeface="Calibri"/>
                        </a:rPr>
                        <a:t>-0.19%</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057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3.85%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41671">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170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726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667598"/>
            <a:ext cx="5891447" cy="4092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206261" y="1137151"/>
            <a:ext cx="5790807" cy="56232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808580"/>
            <a:ext cx="5664464" cy="4060727"/>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sz="1100" b="1">
              <a:latin typeface="Calibri"/>
              <a:cs typeface="Calibri"/>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b="1">
                <a:latin typeface="Arial"/>
                <a:cs typeface="Arial"/>
              </a:rPr>
              <a:t>Componente de revisión de diseños:</a:t>
            </a:r>
            <a:r>
              <a:rPr lang="es-MX" sz="1100">
                <a:latin typeface="Arial"/>
                <a:cs typeface="Arial"/>
              </a:rPr>
              <a:t> Contratista remitió a interventoría concepto de revisión del componente estructural. En revisión por parte de la interventoría.</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b="1">
                <a:latin typeface="Arial"/>
                <a:cs typeface="Arial"/>
              </a:rPr>
              <a:t>Componente Logístico:</a:t>
            </a:r>
            <a:r>
              <a:rPr lang="es-MX" sz="1100">
                <a:latin typeface="Arial"/>
                <a:cs typeface="Arial"/>
              </a:rPr>
              <a:t> Según lo informado por contratista e interventoría, se finalizó la primera fase logística logrando contar con espacios libre para la intervención de obra.</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b="1">
                <a:latin typeface="Arial"/>
                <a:cs typeface="Arial"/>
              </a:rPr>
              <a:t>Componente de obra:</a:t>
            </a:r>
            <a:r>
              <a:rPr lang="es-MX" sz="1100">
                <a:latin typeface="Arial"/>
                <a:cs typeface="Arial"/>
              </a:rPr>
              <a:t> Se continúa con actividades de desmonte de pisos y se inicia con actividades de corte y demolición parcial de muros, y excavación para reforzamiento de zapatas. El cerramiento perimetral del bloque ya está concluido.</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Se concertó y programó para el jueves 27 de abril de 2023 socialización inicial del proyecto, dirigida a Directivos del Centro de Formación, Instructores y líderes de aprendices del  bloque 8. Contratista e interventoría avanzan en el material a exponer en la socialización.</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Para la semana del 24 de abril de 2023, se tiene prevista la instalación de la valla informativa del proyecto, según arte aprobado por el Grupo de Construcciones del SENA. La localización de la valla se concertó con el Ingeniero Mario Acosta, funcionario del Grupo Técnico del Centro de Formación.</a:t>
            </a:r>
          </a:p>
          <a:p>
            <a:pPr marL="12700" algn="just">
              <a:spcBef>
                <a:spcPts val="105"/>
              </a:spcBef>
              <a:defRPr/>
            </a:pPr>
            <a:endParaRPr lang="es-MX" sz="1100">
              <a:latin typeface="Arial"/>
              <a:cs typeface="Arial"/>
            </a:endParaRPr>
          </a:p>
          <a:p>
            <a:pPr marL="184150" indent="-171450" algn="just">
              <a:spcBef>
                <a:spcPts val="105"/>
              </a:spcBef>
              <a:buFont typeface="Wingdings"/>
              <a:buChar char="ü"/>
              <a:defRPr/>
            </a:pPr>
            <a:endParaRPr lang="es-MX" sz="1100">
              <a:latin typeface="Arial"/>
              <a:cs typeface="Arial"/>
            </a:endParaRPr>
          </a:p>
        </p:txBody>
      </p:sp>
      <p:sp>
        <p:nvSpPr>
          <p:cNvPr id="11" name="object 3">
            <a:extLst>
              <a:ext uri="{FF2B5EF4-FFF2-40B4-BE49-F238E27FC236}">
                <a16:creationId xmlns:a16="http://schemas.microsoft.com/office/drawing/2014/main" id="{CC5FC2DB-1146-4A08-ADDC-912AA7399E69}"/>
              </a:ext>
            </a:extLst>
          </p:cNvPr>
          <p:cNvSpPr txBox="1"/>
          <p:nvPr/>
        </p:nvSpPr>
        <p:spPr>
          <a:xfrm>
            <a:off x="314814"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Villavicencio</a:t>
            </a:r>
            <a:r>
              <a:rPr kumimoji="0" lang="es-CO" sz="2400" b="0" i="0" u="none" strike="noStrike" kern="1200" cap="none" spc="0" normalizeH="0" baseline="0" noProof="0">
                <a:ln>
                  <a:noFill/>
                </a:ln>
                <a:solidFill>
                  <a:srgbClr val="4471C4"/>
                </a:solidFill>
                <a:effectLst/>
                <a:uLnTx/>
                <a:uFillTx/>
                <a:latin typeface="Arial"/>
                <a:ea typeface="+mn-ea"/>
                <a:cs typeface="Arial"/>
              </a:rPr>
              <a:t>, Meta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INDUSTRIAS Y SERVICIOS DEL META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Obra PAF-SENA-O-102-2022 – SOLUCIONES INTEGRALES UNION SAS </a:t>
            </a:r>
          </a:p>
          <a:p>
            <a:pPr marL="12700" lvl="0">
              <a:spcBef>
                <a:spcPts val="105"/>
              </a:spcBef>
              <a:defRPr/>
            </a:pPr>
            <a:r>
              <a:rPr lang="es-CO" sz="1200">
                <a:solidFill>
                  <a:srgbClr val="4471C4"/>
                </a:solidFill>
                <a:latin typeface="Arial"/>
                <a:cs typeface="Arial"/>
              </a:rPr>
              <a:t>Contratita Interventor PAF-SENA-I-185-2022– CONSORCIO INTER-META</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9" name="Picture 9">
            <a:extLst>
              <a:ext uri="{FF2B5EF4-FFF2-40B4-BE49-F238E27FC236}">
                <a16:creationId xmlns:a16="http://schemas.microsoft.com/office/drawing/2014/main" id="{EE488972-108F-D995-7BB1-705FA0A8F61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20287" y="1349229"/>
            <a:ext cx="2743200" cy="2405504"/>
          </a:xfrm>
          <a:prstGeom prst="rect">
            <a:avLst/>
          </a:prstGeom>
        </p:spPr>
      </p:pic>
      <p:pic>
        <p:nvPicPr>
          <p:cNvPr id="13" name="Picture 13">
            <a:extLst>
              <a:ext uri="{FF2B5EF4-FFF2-40B4-BE49-F238E27FC236}">
                <a16:creationId xmlns:a16="http://schemas.microsoft.com/office/drawing/2014/main" id="{8B66A9E7-0C9E-7C32-ED2C-72DA79E5B4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38891" y="1354189"/>
            <a:ext cx="2527539" cy="2395585"/>
          </a:xfrm>
          <a:prstGeom prst="rect">
            <a:avLst/>
          </a:prstGeom>
        </p:spPr>
      </p:pic>
      <p:pic>
        <p:nvPicPr>
          <p:cNvPr id="14" name="Picture 14">
            <a:extLst>
              <a:ext uri="{FF2B5EF4-FFF2-40B4-BE49-F238E27FC236}">
                <a16:creationId xmlns:a16="http://schemas.microsoft.com/office/drawing/2014/main" id="{BA11C497-02C7-53C8-8DB8-8948F3DC97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20287" y="3930906"/>
            <a:ext cx="2743200" cy="2676791"/>
          </a:xfrm>
          <a:prstGeom prst="rect">
            <a:avLst/>
          </a:prstGeom>
        </p:spPr>
      </p:pic>
      <p:pic>
        <p:nvPicPr>
          <p:cNvPr id="4" name="Picture 4">
            <a:extLst>
              <a:ext uri="{FF2B5EF4-FFF2-40B4-BE49-F238E27FC236}">
                <a16:creationId xmlns:a16="http://schemas.microsoft.com/office/drawing/2014/main" id="{8C082E9D-C931-9E6A-D534-8F2F32516F8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38891" y="3943709"/>
            <a:ext cx="2527539" cy="2665562"/>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1005824477"/>
              </p:ext>
            </p:extLst>
          </p:nvPr>
        </p:nvGraphicFramePr>
        <p:xfrm>
          <a:off x="310013" y="112522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 CON CORTE AL  16/04/2023</a:t>
                      </a:r>
                      <a:endParaRPr lang="es-ES" sz="105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5,00 %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4201146364"/>
              </p:ext>
            </p:extLst>
          </p:nvPr>
        </p:nvGraphicFramePr>
        <p:xfrm>
          <a:off x="6959371" y="1125219"/>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295515" y="2198696"/>
            <a:ext cx="11776817" cy="4535216"/>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250" b="1" dirty="0">
                <a:latin typeface="Arial"/>
                <a:cs typeface="Arial"/>
              </a:rPr>
              <a:t>AVANCE COMPONENTES:</a:t>
            </a:r>
          </a:p>
          <a:p>
            <a:pPr marL="360045" lvl="0" indent="-171450" algn="just">
              <a:spcBef>
                <a:spcPts val="105"/>
              </a:spcBef>
              <a:defRPr/>
            </a:pPr>
            <a:endParaRPr lang="es-CO" sz="600" b="1" dirty="0">
              <a:latin typeface="Arial"/>
              <a:cs typeface="Arial"/>
            </a:endParaRPr>
          </a:p>
          <a:p>
            <a:pPr marL="360045" indent="-171450" algn="just">
              <a:spcBef>
                <a:spcPts val="105"/>
              </a:spcBef>
              <a:buFont typeface="Arial" panose="020B0604020202020204" pitchFamily="34" charset="0"/>
              <a:buChar char="•"/>
              <a:defRPr/>
            </a:pPr>
            <a:r>
              <a:rPr lang="es-CO" sz="1250" b="1" dirty="0">
                <a:latin typeface="Arial"/>
                <a:cs typeface="Arial"/>
              </a:rPr>
              <a:t>Intervención patrimonial: </a:t>
            </a:r>
            <a:r>
              <a:rPr lang="es-CO" sz="1250" dirty="0">
                <a:latin typeface="Arial"/>
                <a:cs typeface="Arial"/>
              </a:rPr>
              <a:t>Aprobada, mediante resolución No. 738  del 27 de diciembre de 2022 expedida por </a:t>
            </a:r>
            <a:r>
              <a:rPr lang="es-ES" sz="1250" dirty="0">
                <a:latin typeface="Arial"/>
                <a:cs typeface="Arial"/>
              </a:rPr>
              <a:t>el IDPC.</a:t>
            </a:r>
          </a:p>
          <a:p>
            <a:pPr marL="360045" indent="-171450" algn="just">
              <a:spcBef>
                <a:spcPts val="105"/>
              </a:spcBef>
              <a:buFont typeface="Arial" panose="020B0604020202020204" pitchFamily="34" charset="0"/>
              <a:buChar char="•"/>
              <a:defRPr/>
            </a:pPr>
            <a:r>
              <a:rPr lang="es-ES" sz="1250" b="1" dirty="0">
                <a:latin typeface="Arial"/>
                <a:cs typeface="Arial"/>
              </a:rPr>
              <a:t>Estructura: </a:t>
            </a:r>
            <a:r>
              <a:rPr lang="es-CO" sz="1250" dirty="0">
                <a:latin typeface="Arial" panose="020B0604020202020204" pitchFamily="34" charset="0"/>
                <a:cs typeface="Arial" panose="020B0604020202020204" pitchFamily="34" charset="0"/>
              </a:rPr>
              <a:t>Aprobado por interventoría.</a:t>
            </a:r>
            <a:endParaRPr lang="es-CO" sz="1250" b="1" dirty="0">
              <a:latin typeface="Arial"/>
              <a:cs typeface="Arial"/>
            </a:endParaRPr>
          </a:p>
          <a:p>
            <a:pPr marL="360045" indent="-171450" algn="just">
              <a:spcBef>
                <a:spcPts val="105"/>
              </a:spcBef>
              <a:buFont typeface="Arial" panose="020B0604020202020204" pitchFamily="34" charset="0"/>
              <a:buChar char="•"/>
              <a:defRPr/>
            </a:pPr>
            <a:r>
              <a:rPr lang="es-CO" sz="1250" b="1" dirty="0">
                <a:latin typeface="Arial"/>
                <a:cs typeface="Arial"/>
              </a:rPr>
              <a:t>Arquitectura</a:t>
            </a:r>
            <a:r>
              <a:rPr lang="es-CO" sz="1250" b="1" dirty="0">
                <a:latin typeface="Arial" panose="020B0604020202020204" pitchFamily="34" charset="0"/>
                <a:cs typeface="Arial" panose="020B0604020202020204" pitchFamily="34" charset="0"/>
              </a:rPr>
              <a:t>: </a:t>
            </a:r>
            <a:r>
              <a:rPr lang="es-CO" sz="1250" dirty="0">
                <a:latin typeface="Arial" panose="020B0604020202020204" pitchFamily="34" charset="0"/>
                <a:cs typeface="Arial" panose="020B0604020202020204" pitchFamily="34" charset="0"/>
              </a:rPr>
              <a:t>Aprobado por interventoría</a:t>
            </a:r>
            <a:r>
              <a:rPr lang="es-ES" sz="1250" dirty="0">
                <a:latin typeface="Arial"/>
                <a:cs typeface="Arial"/>
              </a:rPr>
              <a:t>. </a:t>
            </a:r>
          </a:p>
          <a:p>
            <a:pPr marL="360045" indent="-171450" algn="just">
              <a:spcBef>
                <a:spcPts val="105"/>
              </a:spcBef>
              <a:buFont typeface="Arial" panose="020B0604020202020204" pitchFamily="34" charset="0"/>
              <a:buChar char="•"/>
              <a:defRPr/>
            </a:pPr>
            <a:r>
              <a:rPr lang="es-CO" sz="1250" b="1" dirty="0">
                <a:latin typeface="Arial"/>
                <a:cs typeface="Arial"/>
              </a:rPr>
              <a:t>Diseño hidrosanitario -RCI –GAS – Diseño eléctrico</a:t>
            </a:r>
            <a:r>
              <a:rPr lang="es-CO" sz="1250" b="1" dirty="0">
                <a:latin typeface="Arial" panose="020B0604020202020204" pitchFamily="34" charset="0"/>
                <a:cs typeface="Arial" panose="020B0604020202020204" pitchFamily="34" charset="0"/>
              </a:rPr>
              <a:t>:</a:t>
            </a:r>
            <a:r>
              <a:rPr lang="es-CO" sz="1250" b="1" dirty="0">
                <a:latin typeface="Arial"/>
                <a:cs typeface="Arial"/>
              </a:rPr>
              <a:t> </a:t>
            </a:r>
            <a:r>
              <a:rPr lang="es-ES" sz="1250" dirty="0">
                <a:latin typeface="Arial"/>
                <a:cs typeface="Arial"/>
              </a:rPr>
              <a:t>Aprobado por interventoría.</a:t>
            </a:r>
          </a:p>
          <a:p>
            <a:pPr marL="360045" indent="-171450" algn="just">
              <a:spcBef>
                <a:spcPts val="105"/>
              </a:spcBef>
              <a:buFont typeface="Arial" panose="020B0604020202020204" pitchFamily="34" charset="0"/>
              <a:buChar char="•"/>
              <a:defRPr/>
            </a:pPr>
            <a:r>
              <a:rPr lang="es-ES" sz="1250" b="1" dirty="0">
                <a:latin typeface="Arial" panose="020B0604020202020204" pitchFamily="34" charset="0"/>
                <a:cs typeface="Arial" panose="020B0604020202020204" pitchFamily="34" charset="0"/>
              </a:rPr>
              <a:t>Gestión de servicios públicos:</a:t>
            </a:r>
            <a:r>
              <a:rPr lang="es-ES" sz="1250" b="1" dirty="0">
                <a:latin typeface="Arial"/>
                <a:cs typeface="Arial"/>
              </a:rPr>
              <a:t> </a:t>
            </a:r>
            <a:r>
              <a:rPr lang="es-ES" sz="1250" dirty="0">
                <a:latin typeface="Arial"/>
                <a:cs typeface="Arial"/>
              </a:rPr>
              <a:t>Aprobado por interventoría.</a:t>
            </a:r>
          </a:p>
          <a:p>
            <a:pPr marL="360045" indent="-171450" algn="just">
              <a:spcBef>
                <a:spcPts val="105"/>
              </a:spcBef>
              <a:buFont typeface="Arial" panose="020B0604020202020204" pitchFamily="34" charset="0"/>
              <a:buChar char="•"/>
              <a:defRPr/>
            </a:pPr>
            <a:r>
              <a:rPr lang="es-ES" sz="1250" b="1" dirty="0">
                <a:latin typeface="Arial"/>
                <a:cs typeface="Arial"/>
              </a:rPr>
              <a:t>PLAN SST – BIOSEGURIDAD: </a:t>
            </a:r>
            <a:r>
              <a:rPr lang="es-ES" sz="1250" dirty="0">
                <a:latin typeface="Arial"/>
                <a:cs typeface="Arial"/>
              </a:rPr>
              <a:t>Aprobado por interventoría. </a:t>
            </a:r>
          </a:p>
          <a:p>
            <a:pPr marL="360045" indent="-171450" algn="just">
              <a:spcBef>
                <a:spcPts val="105"/>
              </a:spcBef>
              <a:buFont typeface="Arial" panose="020B0604020202020204" pitchFamily="34" charset="0"/>
              <a:buChar char="•"/>
              <a:defRPr/>
            </a:pPr>
            <a:r>
              <a:rPr lang="es-CO" sz="1250" b="1" dirty="0">
                <a:latin typeface="Arial"/>
                <a:cs typeface="Arial"/>
              </a:rPr>
              <a:t>Coordinación BIM 360:</a:t>
            </a:r>
            <a:r>
              <a:rPr lang="es-CO" sz="1250" dirty="0">
                <a:latin typeface="Arial"/>
                <a:cs typeface="Arial"/>
              </a:rPr>
              <a:t> </a:t>
            </a:r>
            <a:r>
              <a:rPr lang="es-ES" sz="1250" dirty="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250" b="1" dirty="0">
                <a:latin typeface="Arial" panose="020B0604020202020204" pitchFamily="34" charset="0"/>
                <a:cs typeface="Arial" panose="020B0604020202020204" pitchFamily="34" charset="0"/>
              </a:rPr>
              <a:t>Componente Presupuestal: </a:t>
            </a:r>
            <a:r>
              <a:rPr lang="es-CO" sz="1250" dirty="0">
                <a:latin typeface="Arial" panose="020B0604020202020204" pitchFamily="34" charset="0"/>
                <a:cs typeface="Arial" panose="020B0604020202020204" pitchFamily="34" charset="0"/>
              </a:rPr>
              <a:t>En ajuste. La aprobación depende de la modificación al alcance de dicho producto. </a:t>
            </a:r>
          </a:p>
          <a:p>
            <a:pPr marL="360045" indent="-171450" algn="just">
              <a:spcBef>
                <a:spcPts val="105"/>
              </a:spcBef>
              <a:buFont typeface="Arial" panose="020B0604020202020204" pitchFamily="34" charset="0"/>
              <a:buChar char="•"/>
              <a:defRPr/>
            </a:pPr>
            <a:r>
              <a:rPr lang="es-CO" sz="1250" b="1" dirty="0">
                <a:latin typeface="Arial"/>
                <a:cs typeface="Arial"/>
              </a:rPr>
              <a:t>Licencia de Reforzamiento</a:t>
            </a:r>
            <a:r>
              <a:rPr lang="es-ES" sz="1250" b="1" dirty="0">
                <a:latin typeface="Arial"/>
                <a:cs typeface="Arial"/>
              </a:rPr>
              <a:t>:</a:t>
            </a:r>
            <a:r>
              <a:rPr lang="es-ES" sz="1250" dirty="0">
                <a:latin typeface="Arial"/>
                <a:cs typeface="Arial"/>
              </a:rPr>
              <a:t> Fue radicada en debida forma ante la curaduría urbana No. 2 el pasado 16 de marzo de 2023. En espera la expedición del acta de observaciones a los documentos radicados.</a:t>
            </a:r>
          </a:p>
          <a:p>
            <a:pPr marL="360045" indent="-171450" algn="just">
              <a:spcBef>
                <a:spcPts val="105"/>
              </a:spcBef>
              <a:buFont typeface="Arial" panose="020B0604020202020204" pitchFamily="34" charset="0"/>
              <a:buChar char="•"/>
              <a:defRPr/>
            </a:pPr>
            <a:r>
              <a:rPr lang="es-ES" sz="1250" b="1" dirty="0">
                <a:latin typeface="Arial"/>
                <a:cs typeface="Arial"/>
              </a:rPr>
              <a:t>Plan logístico:</a:t>
            </a:r>
            <a:r>
              <a:rPr lang="es-ES" sz="1250" dirty="0">
                <a:latin typeface="Arial"/>
                <a:cs typeface="Arial"/>
              </a:rPr>
              <a:t> El plan logístico del punto fijo y recepción se encuentra aprobado por los Centros de Formación de Diseño, Metrología y Gestión Industrial. El desalojo de los activos del SENA ubicados en el punto fijo finalizará en el mes de abril. Mediante visita de fecha 31 de marzo de 2023, realizada en compañía de funcionario del Grupo de Construcciones de la Dirección General del SENA, se socializó el estado actual del proyecto y generalidades del plan logístico del punto fijo, ante la subdirección (E) del Centro de Gestión Integral, así mismo se llevó a cabo recorrido por las instalaciones verificando el alcance objeto  de intervención de la Etapa II del proyecto.</a:t>
            </a:r>
          </a:p>
          <a:p>
            <a:pPr marL="360045" indent="-171450" algn="just">
              <a:spcBef>
                <a:spcPts val="105"/>
              </a:spcBef>
              <a:buFont typeface="Arial" panose="020B0604020202020204" pitchFamily="34" charset="0"/>
              <a:buChar char="•"/>
              <a:defRPr/>
            </a:pPr>
            <a:r>
              <a:rPr lang="es-ES" sz="1250" b="1" dirty="0">
                <a:latin typeface="Arial"/>
                <a:cs typeface="Arial"/>
              </a:rPr>
              <a:t>Tramites contractuales: </a:t>
            </a:r>
            <a:r>
              <a:rPr lang="es-ES" sz="1250" dirty="0">
                <a:latin typeface="Arial"/>
                <a:cs typeface="Arial"/>
              </a:rPr>
              <a:t>Mediante comité técnico No. 73 y comité fiduciario No. 44 celebrados el 18 de abril de 2023, se dio aprobación a la modificación de los contratos de obra a interventoría, en el sentido de </a:t>
            </a:r>
            <a:r>
              <a:rPr lang="es-ES" sz="1250" b="1" dirty="0">
                <a:latin typeface="Arial"/>
                <a:cs typeface="Arial"/>
              </a:rPr>
              <a:t>pagar</a:t>
            </a:r>
            <a:r>
              <a:rPr lang="es-ES" sz="1250" dirty="0">
                <a:latin typeface="Arial"/>
                <a:cs typeface="Arial"/>
              </a:rPr>
              <a:t> </a:t>
            </a:r>
            <a:r>
              <a:rPr lang="es-ES" sz="1250" b="1" dirty="0">
                <a:latin typeface="Arial"/>
                <a:cs typeface="Arial"/>
              </a:rPr>
              <a:t>los recursos adicionados al proyecto, por concepto de la elaboración y aprobación de los productos patrimoniales, efectuando un pago único del 100% del valor de dichos recursos, una vez sean aprobados por parte de la Interventoría los productos inherentes a la intervención patrimonial y se cuente con el documento expedido por el  IDPC junto con los planos sellados</a:t>
            </a:r>
            <a:r>
              <a:rPr lang="es-ES" sz="1250" dirty="0">
                <a:latin typeface="Arial"/>
                <a:cs typeface="Arial"/>
              </a:rPr>
              <a:t>. </a:t>
            </a:r>
            <a:r>
              <a:rPr lang="es-ES" sz="1250" b="1" dirty="0">
                <a:latin typeface="Arial"/>
                <a:cs typeface="Arial"/>
              </a:rPr>
              <a:t>La forma de pago pactada inicialmente para los contratos de obra e interventoría, no se le realizará modificación alguna.</a:t>
            </a:r>
          </a:p>
        </p:txBody>
      </p:sp>
      <p:sp>
        <p:nvSpPr>
          <p:cNvPr id="10" name="object 3">
            <a:extLst>
              <a:ext uri="{FF2B5EF4-FFF2-40B4-BE49-F238E27FC236}">
                <a16:creationId xmlns:a16="http://schemas.microsoft.com/office/drawing/2014/main" id="{92A47279-74E7-40F9-BECD-BB23C76AC586}"/>
              </a:ext>
            </a:extLst>
          </p:cNvPr>
          <p:cNvSpPr txBox="1"/>
          <p:nvPr/>
        </p:nvSpPr>
        <p:spPr>
          <a:xfrm>
            <a:off x="295515" y="-6649"/>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Bogotá, Cundinamarca - Etapa 1 </a:t>
            </a:r>
          </a:p>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CENTRO DE GESTION INDUSTRIAL </a:t>
            </a:r>
            <a:r>
              <a:rPr kumimoji="0" lang="en-US" b="0" i="0" u="none" strike="noStrike" kern="1200" cap="none" spc="0" normalizeH="0" baseline="0" noProof="0" dirty="0">
                <a:ln>
                  <a:noFill/>
                </a:ln>
                <a:solidFill>
                  <a:srgbClr val="4471C4"/>
                </a:solidFill>
                <a:effectLst/>
                <a:uLnTx/>
                <a:uFillTx/>
                <a:latin typeface="Arial"/>
                <a:ea typeface="+mn-ea"/>
                <a:cs typeface="Arial"/>
              </a:rPr>
              <a:t>– COMPLEJO PALOQUEMAO – TORRE OCCIDENTAL </a:t>
            </a:r>
            <a:endParaRPr kumimoji="0" lang="es-CO" b="0" i="0" u="none" strike="noStrike" kern="1200" cap="none" spc="0" normalizeH="0" baseline="0" noProof="0" dirty="0">
              <a:ln>
                <a:noFill/>
              </a:ln>
              <a:solidFill>
                <a:srgbClr val="4471C4"/>
              </a:solidFill>
              <a:effectLst/>
              <a:uLnTx/>
              <a:uFillTx/>
              <a:latin typeface="Arial"/>
              <a:ea typeface="+mn-ea"/>
              <a:cs typeface="Arial"/>
            </a:endParaRPr>
          </a:p>
          <a:p>
            <a:pPr marL="12700" lvl="0">
              <a:spcBef>
                <a:spcPts val="105"/>
              </a:spcBef>
              <a:defRPr/>
            </a:pPr>
            <a:r>
              <a:rPr lang="es-CO" sz="1200" dirty="0">
                <a:solidFill>
                  <a:srgbClr val="4471C4"/>
                </a:solidFill>
                <a:latin typeface="Arial"/>
                <a:cs typeface="Arial"/>
              </a:rPr>
              <a:t>Contratista de Diseño y Obra PAF-SENA-O-033-2021 – CONSORCIO INGENIERIA ESTRUCTURAL </a:t>
            </a:r>
          </a:p>
          <a:p>
            <a:pPr marL="12700" lvl="0">
              <a:spcBef>
                <a:spcPts val="105"/>
              </a:spcBef>
              <a:defRPr/>
            </a:pPr>
            <a:r>
              <a:rPr lang="es-CO" sz="1200" dirty="0">
                <a:solidFill>
                  <a:srgbClr val="4471C4"/>
                </a:solidFill>
                <a:latin typeface="Arial"/>
                <a:cs typeface="Arial"/>
              </a:rPr>
              <a:t>Contratita Interventor PAF-SENA-I-043-2021– GAVINCO INGENIEROS</a:t>
            </a:r>
            <a:r>
              <a:rPr kumimoji="0" lang="es-CO" sz="1200" b="0" i="0" u="none" strike="noStrike" kern="1200" cap="none" spc="0" normalizeH="0" baseline="0" noProof="0" dirty="0">
                <a:ln>
                  <a:noFill/>
                </a:ln>
                <a:solidFill>
                  <a:srgbClr val="4471C4"/>
                </a:solidFill>
                <a:effectLst/>
                <a:uLnTx/>
                <a:uFillTx/>
                <a:latin typeface="Arial"/>
                <a:ea typeface="+mn-ea"/>
                <a:cs typeface="Arial"/>
              </a:rPr>
              <a:t>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42052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2508323351"/>
              </p:ext>
            </p:extLst>
          </p:nvPr>
        </p:nvGraphicFramePr>
        <p:xfrm>
          <a:off x="258561" y="1079517"/>
          <a:ext cx="5596490" cy="2005965"/>
        </p:xfrm>
        <a:graphic>
          <a:graphicData uri="http://schemas.openxmlformats.org/drawingml/2006/table">
            <a:tbl>
              <a:tblPr/>
              <a:tblGrid>
                <a:gridCol w="1262810">
                  <a:extLst>
                    <a:ext uri="{9D8B030D-6E8A-4147-A177-3AD203B41FA5}">
                      <a16:colId xmlns:a16="http://schemas.microsoft.com/office/drawing/2014/main" val="20000"/>
                    </a:ext>
                  </a:extLst>
                </a:gridCol>
                <a:gridCol w="832240">
                  <a:extLst>
                    <a:ext uri="{9D8B030D-6E8A-4147-A177-3AD203B41FA5}">
                      <a16:colId xmlns:a16="http://schemas.microsoft.com/office/drawing/2014/main" val="20001"/>
                    </a:ext>
                  </a:extLst>
                </a:gridCol>
                <a:gridCol w="1249806">
                  <a:extLst>
                    <a:ext uri="{9D8B030D-6E8A-4147-A177-3AD203B41FA5}">
                      <a16:colId xmlns:a16="http://schemas.microsoft.com/office/drawing/2014/main" val="1978876319"/>
                    </a:ext>
                  </a:extLst>
                </a:gridCol>
                <a:gridCol w="894282">
                  <a:extLst>
                    <a:ext uri="{9D8B030D-6E8A-4147-A177-3AD203B41FA5}">
                      <a16:colId xmlns:a16="http://schemas.microsoft.com/office/drawing/2014/main" val="20002"/>
                    </a:ext>
                  </a:extLst>
                </a:gridCol>
                <a:gridCol w="816219">
                  <a:extLst>
                    <a:ext uri="{9D8B030D-6E8A-4147-A177-3AD203B41FA5}">
                      <a16:colId xmlns:a16="http://schemas.microsoft.com/office/drawing/2014/main" val="20003"/>
                    </a:ext>
                  </a:extLst>
                </a:gridCol>
                <a:gridCol w="541133">
                  <a:extLst>
                    <a:ext uri="{9D8B030D-6E8A-4147-A177-3AD203B41FA5}">
                      <a16:colId xmlns:a16="http://schemas.microsoft.com/office/drawing/2014/main" val="3158225201"/>
                    </a:ext>
                  </a:extLst>
                </a:gridCol>
              </a:tblGrid>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591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591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388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11591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6" name="Rectángulo 19">
            <a:extLst>
              <a:ext uri="{FF2B5EF4-FFF2-40B4-BE49-F238E27FC236}">
                <a16:creationId xmlns:a16="http://schemas.microsoft.com/office/drawing/2014/main" id="{0DAAAD37-D7DD-44D9-AF0A-9445FA2C35DE}"/>
              </a:ext>
            </a:extLst>
          </p:cNvPr>
          <p:cNvSpPr/>
          <p:nvPr/>
        </p:nvSpPr>
        <p:spPr>
          <a:xfrm>
            <a:off x="267286" y="3165987"/>
            <a:ext cx="5596491" cy="3572437"/>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5932643" y="1067601"/>
            <a:ext cx="6134412" cy="567082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3236231"/>
            <a:ext cx="2377544" cy="1667696"/>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6666" y="3225853"/>
            <a:ext cx="2772169" cy="1678073"/>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181" y="4988824"/>
            <a:ext cx="2377544" cy="1667696"/>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6666" y="4988823"/>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5988718" y="1271523"/>
            <a:ext cx="5814929" cy="5262979"/>
          </a:xfrm>
          <a:prstGeom prst="rect">
            <a:avLst/>
          </a:prstGeom>
        </p:spPr>
        <p:txBody>
          <a:bodyPr wrap="square" lIns="91440" tIns="45720" rIns="91440" bIns="45720" anchor="t">
            <a:spAutoFit/>
          </a:bodyPr>
          <a:lstStyle/>
          <a:p>
            <a:pPr algn="just"/>
            <a:r>
              <a:rPr lang="es-CO" sz="1400" b="1">
                <a:solidFill>
                  <a:srgbClr val="000000"/>
                </a:solidFill>
                <a:ea typeface="+mn-lt"/>
                <a:cs typeface="Calibri"/>
              </a:rPr>
              <a:t>ACCIONES PARA TERMINACIÓN DEL CONTRATO E INICIO DE PROCESO DE CIERRE CONTRACTUAL Y LIQUIDACIÓN</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La interventoría radicó los documentos en físico y digital de la etapa 2, se devuelven dado que faltan firmas de algunos especialistas.</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recibieron documentos para el proceso de liquidación, estos están en revisión y con observaciones.</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En obra se tiene pendiente el retiro de un contenedor que se dejó para continuar con el cuarto de monitoreo y vigilancia. Este se debe trasladar al bloque 1, lo cual debe ser coordinado entre el proveedor de telecomunicaciones y la empresa de vigilancia. – </a:t>
            </a:r>
            <a:r>
              <a:rPr lang="es-CO" sz="1400">
                <a:solidFill>
                  <a:schemeClr val="tx1">
                    <a:lumMod val="60000"/>
                    <a:lumOff val="40000"/>
                  </a:schemeClr>
                </a:solidFill>
                <a:ea typeface="+mn-lt"/>
                <a:cs typeface="Calibri"/>
              </a:rPr>
              <a:t>Se envió correo informando la situación y solicitando una visita al Centro de Formación para presentar la necesidad del traslado. Se dio alcance al correo informando contactos del Centro de Formación. </a:t>
            </a:r>
            <a:r>
              <a:rPr lang="es-CO" sz="1400">
                <a:solidFill>
                  <a:schemeClr val="accent2"/>
                </a:solidFill>
                <a:ea typeface="+mn-lt"/>
                <a:cs typeface="Calibri"/>
              </a:rPr>
              <a:t>No se ha recibido respuesta</a:t>
            </a:r>
            <a:r>
              <a:rPr lang="es-CO" sz="1400">
                <a:solidFill>
                  <a:schemeClr val="tx1">
                    <a:lumMod val="60000"/>
                    <a:lumOff val="40000"/>
                  </a:schemeClr>
                </a:solidFill>
                <a:ea typeface="+mn-lt"/>
                <a:cs typeface="Calibri"/>
              </a:rPr>
              <a:t>.</a:t>
            </a:r>
          </a:p>
          <a:p>
            <a:pPr marL="285750" indent="-285750" algn="just">
              <a:buFont typeface="Arial" panose="020B0604020202020204" pitchFamily="34" charset="0"/>
              <a:buChar char="•"/>
            </a:pPr>
            <a:endParaRPr lang="es-CO" sz="1400">
              <a:solidFill>
                <a:schemeClr val="tx1">
                  <a:lumMod val="60000"/>
                  <a:lumOff val="40000"/>
                </a:schemeClr>
              </a:solidFill>
              <a:ea typeface="+mn-lt"/>
              <a:cs typeface="Calibri"/>
            </a:endParaRPr>
          </a:p>
          <a:p>
            <a:pPr marL="285750" indent="-285750" algn="just">
              <a:buFont typeface="Arial" panose="020B0604020202020204" pitchFamily="34" charset="0"/>
              <a:buChar char="•"/>
            </a:pPr>
            <a:r>
              <a:rPr lang="es-CO" sz="1400">
                <a:solidFill>
                  <a:schemeClr val="tx1">
                    <a:lumMod val="60000"/>
                    <a:lumOff val="40000"/>
                  </a:schemeClr>
                </a:solidFill>
                <a:ea typeface="+mn-lt"/>
                <a:cs typeface="Calibri"/>
              </a:rPr>
              <a:t>Conforme lo informado en reunión, se está a la espera de respuesta de los profesionales de comunicaciones del SEN con el fin de coordinar una visita al Centro de Formación.</a:t>
            </a:r>
          </a:p>
          <a:p>
            <a:pPr marL="285750" indent="-285750" algn="just">
              <a:buFont typeface="Arial" panose="020B0604020202020204" pitchFamily="34" charset="0"/>
              <a:buChar char="•"/>
            </a:pPr>
            <a:endParaRPr lang="es-CO" sz="1400">
              <a:solidFill>
                <a:schemeClr val="bg2">
                  <a:lumMod val="10000"/>
                </a:schemeClr>
              </a:solidFill>
              <a:ea typeface="+mn-lt"/>
              <a:cs typeface="Calibri"/>
            </a:endParaRPr>
          </a:p>
          <a:p>
            <a:pPr marL="285750" indent="-285750" algn="just">
              <a:buFont typeface="Arial" panose="020B0604020202020204" pitchFamily="34" charset="0"/>
              <a:buChar char="•"/>
            </a:pPr>
            <a:r>
              <a:rPr lang="es-CO" sz="1400">
                <a:solidFill>
                  <a:schemeClr val="bg2">
                    <a:lumMod val="10000"/>
                  </a:schemeClr>
                </a:solidFill>
                <a:ea typeface="+mn-lt"/>
                <a:cs typeface="Calibri"/>
              </a:rPr>
              <a:t>Se está verificando para coordinar una visita al centro con las partes con el fin de dar una solución a este traslado de redes.</a:t>
            </a:r>
          </a:p>
        </p:txBody>
      </p:sp>
      <p:sp>
        <p:nvSpPr>
          <p:cNvPr id="13" name="object 3">
            <a:extLst>
              <a:ext uri="{FF2B5EF4-FFF2-40B4-BE49-F238E27FC236}">
                <a16:creationId xmlns:a16="http://schemas.microsoft.com/office/drawing/2014/main" id="{BA90489C-A4AE-46B3-9B9D-57F44860A84E}"/>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Mosquera</a:t>
            </a:r>
            <a:r>
              <a:rPr kumimoji="0" lang="es-CO" sz="2400" b="0" i="0" u="none" strike="noStrike" kern="1200" cap="none" spc="0" normalizeH="0" baseline="0" noProof="0">
                <a:ln>
                  <a:noFill/>
                </a:ln>
                <a:solidFill>
                  <a:srgbClr val="4471C4"/>
                </a:solidFill>
                <a:effectLst/>
                <a:uLnTx/>
                <a:uFillTx/>
                <a:latin typeface="Arial"/>
                <a:ea typeface="+mn-ea"/>
                <a:cs typeface="Arial"/>
              </a:rPr>
              <a:t>, Cundinamarca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BIOTECNOLOGIA AGROPECUARIA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PAF-SENA-O-016-2021 – CONSORCIO SAN ANDRES MOSQUERA </a:t>
            </a:r>
          </a:p>
          <a:p>
            <a:pPr marL="12700" lvl="0">
              <a:spcBef>
                <a:spcPts val="105"/>
              </a:spcBef>
              <a:defRPr/>
            </a:pPr>
            <a:r>
              <a:rPr lang="es-CO" sz="1200">
                <a:solidFill>
                  <a:srgbClr val="4471C4"/>
                </a:solidFill>
                <a:latin typeface="Arial"/>
                <a:cs typeface="Arial"/>
              </a:rPr>
              <a:t>Contratita Interventor PAF-SENA-I-025-2021– CONSORCIO INTERMOS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700035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821699" y="1179362"/>
            <a:ext cx="6198482" cy="5565975"/>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3187586926"/>
              </p:ext>
            </p:extLst>
          </p:nvPr>
        </p:nvGraphicFramePr>
        <p:xfrm>
          <a:off x="448121" y="1179362"/>
          <a:ext cx="5256488" cy="1955165"/>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1089006">
                  <a:extLst>
                    <a:ext uri="{9D8B030D-6E8A-4147-A177-3AD203B41FA5}">
                      <a16:colId xmlns:a16="http://schemas.microsoft.com/office/drawing/2014/main" val="1978876319"/>
                    </a:ext>
                  </a:extLst>
                </a:gridCol>
                <a:gridCol w="738330">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725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7254">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22820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dirty="0">
                          <a:solidFill>
                            <a:srgbClr val="00B050"/>
                          </a:solidFill>
                          <a:latin typeface="+mn-lt"/>
                          <a:cs typeface="Arial" panose="020B0604020202020204" pitchFamily="34" charset="0"/>
                        </a:rPr>
                        <a:t>Ambientes</a:t>
                      </a:r>
                      <a:r>
                        <a:rPr lang="es-CO" sz="1100" b="0" baseline="0" dirty="0">
                          <a:solidFill>
                            <a:srgbClr val="00B050"/>
                          </a:solidFill>
                          <a:latin typeface="+mn-lt"/>
                          <a:cs typeface="Arial" panose="020B0604020202020204" pitchFamily="34" charset="0"/>
                        </a:rPr>
                        <a:t> </a:t>
                      </a:r>
                      <a:r>
                        <a:rPr lang="es-CO" sz="1100" b="0" dirty="0">
                          <a:solidFill>
                            <a:srgbClr val="00B050"/>
                          </a:solidFill>
                          <a:latin typeface="+mn-lt"/>
                          <a:cs typeface="Arial" panose="020B0604020202020204" pitchFamily="34" charset="0"/>
                        </a:rPr>
                        <a:t>de</a:t>
                      </a:r>
                      <a:r>
                        <a:rPr lang="es-CO" sz="1100" b="0" baseline="0" dirty="0">
                          <a:solidFill>
                            <a:srgbClr val="00B050"/>
                          </a:solidFill>
                          <a:latin typeface="+mn-lt"/>
                          <a:cs typeface="Arial" panose="020B0604020202020204" pitchFamily="34" charset="0"/>
                        </a:rPr>
                        <a:t> </a:t>
                      </a:r>
                      <a:r>
                        <a:rPr lang="es-CO" sz="1100" b="0" dirty="0">
                          <a:solidFill>
                            <a:srgbClr val="00B050"/>
                          </a:solidFill>
                          <a:latin typeface="+mn-lt"/>
                          <a:cs typeface="Arial" panose="020B0604020202020204" pitchFamily="34" charset="0"/>
                        </a:rPr>
                        <a:t>Formación Pluritecnologicos</a:t>
                      </a:r>
                      <a:endParaRPr lang="es-MX" sz="1100" b="0" dirty="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0">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985680" y="1179362"/>
            <a:ext cx="5870519" cy="5922775"/>
          </a:xfrm>
          <a:prstGeom prst="rect">
            <a:avLst/>
          </a:prstGeom>
        </p:spPr>
        <p:txBody>
          <a:bodyPr vert="horz" wrap="square" lIns="0" tIns="13335"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1200" b="1" dirty="0">
              <a:solidFill>
                <a:prstClr val="black"/>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lunes 6 de marzo de 2023 se radicada ante el área de liquidaciones de Findeter el acta de liquidación del contrato de obra PAF-SENA-O-041-2020 junto con todos sus soportes bajo la incidencia No. </a:t>
            </a:r>
            <a:r>
              <a:rPr kumimoji="0" lang="es-MX" sz="120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INC 2023-000726</a:t>
            </a: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acta de liquidación del contrato de obra PAF-SENA-O-041-2020, es remitida con VoBo por parte del área financiera de la FIDUCIARIA BBVA y el DPNF de Findeter, el día 17 de abril al área de liquidaciones quienes remiten al área jurídica para revisión y VoBo para firmas.</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El área de liquidaciones el día 18 de abril de 2023 remiten el acta de liquidación del contrato de obra PAF-SENA-O-041-2020, con VoBo para firma del contratista e interventor a la supervisión técnica, quien da traslado de esta al contratista EBISU SAS e interventoria ARQUITECTURA URBANA LTDA.  </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día 31 de marzo de 2023 se radica ante el área de jefatura de contratación derivada de Findeter el acta de liquidación del contrato de interventoria PAF-SENA-I-048-2020 JUNTO CON TODOS SUS SOPORTES bajo la incidencia No. </a:t>
            </a:r>
            <a:r>
              <a:rPr kumimoji="0" lang="es-MX" sz="120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INC 2023-001141 </a:t>
            </a: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para su proceso de liquidación.</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11 de abril de 2023 el área de jefatura de contratación derivada informa que el profesional asignado para realizar el proceso de liquidación del contrato de interventoria PAF-SENA-I-048-2020, es la Dra. Patricia Parra.</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acta de liquidación del contrato de interventoria PAF-SENA-I-048-2020, se encuentra en revisión por parte del profesional asignado quien a la fecha no realizado observaciones al respecto.</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
        <p:nvSpPr>
          <p:cNvPr id="11" name="object 3">
            <a:extLst>
              <a:ext uri="{FF2B5EF4-FFF2-40B4-BE49-F238E27FC236}">
                <a16:creationId xmlns:a16="http://schemas.microsoft.com/office/drawing/2014/main" id="{461810AE-D7B5-40BC-84F5-41025958996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Espinal</a:t>
            </a:r>
            <a:r>
              <a:rPr kumimoji="0" lang="es-CO" sz="2400" b="0" i="0" u="none" strike="noStrike" kern="1200" cap="none" spc="0" normalizeH="0" baseline="0" noProof="0">
                <a:ln>
                  <a:noFill/>
                </a:ln>
                <a:solidFill>
                  <a:srgbClr val="4471C4"/>
                </a:solidFill>
                <a:effectLst/>
                <a:uLnTx/>
                <a:uFillTx/>
                <a:latin typeface="Arial"/>
                <a:ea typeface="+mn-ea"/>
                <a:cs typeface="Arial"/>
              </a:rPr>
              <a:t>, Tolima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AGROPECUARIO LA GRANJA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PAF-SENA-O-041-2020 – EBISUS SAS </a:t>
            </a:r>
          </a:p>
          <a:p>
            <a:pPr marL="12700" lvl="0">
              <a:spcBef>
                <a:spcPts val="105"/>
              </a:spcBef>
              <a:defRPr/>
            </a:pPr>
            <a:r>
              <a:rPr lang="es-CO" sz="1200">
                <a:solidFill>
                  <a:srgbClr val="4471C4"/>
                </a:solidFill>
                <a:latin typeface="Arial"/>
                <a:cs typeface="Arial"/>
              </a:rPr>
              <a:t>Contratita Interventor PAF-SENA-I-048-2020– ARQUITECTURA URBANA LTDA</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32800537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3831358885"/>
              </p:ext>
            </p:extLst>
          </p:nvPr>
        </p:nvGraphicFramePr>
        <p:xfrm>
          <a:off x="335620" y="1181331"/>
          <a:ext cx="11659735" cy="1705777"/>
        </p:xfrm>
        <a:graphic>
          <a:graphicData uri="http://schemas.openxmlformats.org/drawingml/2006/table">
            <a:tbl>
              <a:tblPr/>
              <a:tblGrid>
                <a:gridCol w="1133011">
                  <a:extLst>
                    <a:ext uri="{9D8B030D-6E8A-4147-A177-3AD203B41FA5}">
                      <a16:colId xmlns:a16="http://schemas.microsoft.com/office/drawing/2014/main" val="3967851816"/>
                    </a:ext>
                  </a:extLst>
                </a:gridCol>
                <a:gridCol w="1166436">
                  <a:extLst>
                    <a:ext uri="{9D8B030D-6E8A-4147-A177-3AD203B41FA5}">
                      <a16:colId xmlns:a16="http://schemas.microsoft.com/office/drawing/2014/main" val="703184480"/>
                    </a:ext>
                  </a:extLst>
                </a:gridCol>
                <a:gridCol w="849626">
                  <a:extLst>
                    <a:ext uri="{9D8B030D-6E8A-4147-A177-3AD203B41FA5}">
                      <a16:colId xmlns:a16="http://schemas.microsoft.com/office/drawing/2014/main" val="2623770634"/>
                    </a:ext>
                  </a:extLst>
                </a:gridCol>
                <a:gridCol w="734423">
                  <a:extLst>
                    <a:ext uri="{9D8B030D-6E8A-4147-A177-3AD203B41FA5}">
                      <a16:colId xmlns:a16="http://schemas.microsoft.com/office/drawing/2014/main" val="1354091555"/>
                    </a:ext>
                  </a:extLst>
                </a:gridCol>
                <a:gridCol w="1094434">
                  <a:extLst>
                    <a:ext uri="{9D8B030D-6E8A-4147-A177-3AD203B41FA5}">
                      <a16:colId xmlns:a16="http://schemas.microsoft.com/office/drawing/2014/main" val="706708315"/>
                    </a:ext>
                  </a:extLst>
                </a:gridCol>
                <a:gridCol w="1094434">
                  <a:extLst>
                    <a:ext uri="{9D8B030D-6E8A-4147-A177-3AD203B41FA5}">
                      <a16:colId xmlns:a16="http://schemas.microsoft.com/office/drawing/2014/main" val="978049348"/>
                    </a:ext>
                  </a:extLst>
                </a:gridCol>
                <a:gridCol w="988916">
                  <a:extLst>
                    <a:ext uri="{9D8B030D-6E8A-4147-A177-3AD203B41FA5}">
                      <a16:colId xmlns:a16="http://schemas.microsoft.com/office/drawing/2014/main" val="3090953111"/>
                    </a:ext>
                  </a:extLst>
                </a:gridCol>
                <a:gridCol w="1238045">
                  <a:extLst>
                    <a:ext uri="{9D8B030D-6E8A-4147-A177-3AD203B41FA5}">
                      <a16:colId xmlns:a16="http://schemas.microsoft.com/office/drawing/2014/main" val="2242074666"/>
                    </a:ext>
                  </a:extLst>
                </a:gridCol>
                <a:gridCol w="1401951">
                  <a:extLst>
                    <a:ext uri="{9D8B030D-6E8A-4147-A177-3AD203B41FA5}">
                      <a16:colId xmlns:a16="http://schemas.microsoft.com/office/drawing/2014/main" val="1622459343"/>
                    </a:ext>
                  </a:extLst>
                </a:gridCol>
                <a:gridCol w="1958459">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MX" sz="900" b="0" i="0" u="none" strike="noStrike">
                          <a:solidFill>
                            <a:schemeClr val="tx1"/>
                          </a:solidFill>
                          <a:effectLst/>
                          <a:latin typeface="Arial" panose="020B0604020202020204" pitchFamily="34" charset="0"/>
                        </a:rPr>
                        <a:t>-</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panose="020B0604020202020204" pitchFamily="34" charset="0"/>
                        </a:rPr>
                        <a:t>APRENDICES 3.200</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2">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ES" sz="1200" b="1" i="0" u="none" strike="noStrike">
                          <a:solidFill>
                            <a:schemeClr val="tx1"/>
                          </a:solidFill>
                          <a:effectLst/>
                          <a:latin typeface="Calibri" panose="020F0502020204030204" pitchFamily="34" charset="0"/>
                        </a:rPr>
                        <a:t>92,50 %</a:t>
                      </a:r>
                      <a:endParaRPr lang="es-CO" sz="1200" b="1" i="0" u="none" strike="noStrike">
                        <a:solidFill>
                          <a:schemeClr val="tx1"/>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a:solidFill>
                            <a:srgbClr val="00B050"/>
                          </a:solidFill>
                          <a:effectLst/>
                          <a:latin typeface="Arial" panose="020B0604020202020204" pitchFamily="34" charset="0"/>
                        </a:rPr>
                        <a:t>2,78 %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a:solidFill>
                            <a:schemeClr val="tx1"/>
                          </a:solidFill>
                          <a:effectLst/>
                          <a:latin typeface="Arial" panose="020B0604020202020204" pitchFamily="34" charset="0"/>
                        </a:rPr>
                        <a:t>INSTRUCTORES 110</a:t>
                      </a:r>
                      <a:endParaRPr lang="es-CO" sz="900" b="1"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304800">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panose="020B0604020202020204" pitchFamily="34" charset="0"/>
                        </a:rPr>
                        <a:t>27-Abr-23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95,28 %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bl>
          </a:graphicData>
        </a:graphic>
      </p:graphicFrame>
      <p:sp>
        <p:nvSpPr>
          <p:cNvPr id="8" name="object 3">
            <a:extLst>
              <a:ext uri="{FF2B5EF4-FFF2-40B4-BE49-F238E27FC236}">
                <a16:creationId xmlns:a16="http://schemas.microsoft.com/office/drawing/2014/main" id="{F5D793F8-49FC-44DC-9739-1B5DC54E85A7}"/>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2">
            <a:extLst>
              <a:ext uri="{FF2B5EF4-FFF2-40B4-BE49-F238E27FC236}">
                <a16:creationId xmlns:a16="http://schemas.microsoft.com/office/drawing/2014/main" id="{902DE763-343C-7486-1F5C-AA224CB9BB7E}"/>
              </a:ext>
            </a:extLst>
          </p:cNvPr>
          <p:cNvPicPr>
            <a:picLocks noChangeAspect="1"/>
          </p:cNvPicPr>
          <p:nvPr/>
        </p:nvPicPr>
        <p:blipFill>
          <a:blip r:embed="rId2"/>
          <a:stretch>
            <a:fillRect/>
          </a:stretch>
        </p:blipFill>
        <p:spPr>
          <a:xfrm>
            <a:off x="1332422" y="3000839"/>
            <a:ext cx="9030778" cy="3857160"/>
          </a:xfrm>
          <a:prstGeom prst="rect">
            <a:avLst/>
          </a:prstGeom>
        </p:spPr>
      </p:pic>
    </p:spTree>
    <p:extLst>
      <p:ext uri="{BB962C8B-B14F-4D97-AF65-F5344CB8AC3E}">
        <p14:creationId xmlns:p14="http://schemas.microsoft.com/office/powerpoint/2010/main" val="2662443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88E6309D-805E-4FC7-AAAC-01721B62CD0E}"/>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0900000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82747" y="2317213"/>
            <a:ext cx="5613253" cy="4069732"/>
          </a:xfrm>
          <a:prstGeom prst="rect">
            <a:avLst/>
          </a:prstGeom>
        </p:spPr>
      </p:pic>
      <p:sp>
        <p:nvSpPr>
          <p:cNvPr id="5" name="CuadroTexto 4">
            <a:extLst>
              <a:ext uri="{FF2B5EF4-FFF2-40B4-BE49-F238E27FC236}">
                <a16:creationId xmlns:a16="http://schemas.microsoft.com/office/drawing/2014/main" id="{41AF7802-F55C-7D55-19FA-DB5CACF3B821}"/>
              </a:ext>
            </a:extLst>
          </p:cNvPr>
          <p:cNvSpPr txBox="1"/>
          <p:nvPr/>
        </p:nvSpPr>
        <p:spPr>
          <a:xfrm>
            <a:off x="4211780" y="1687896"/>
            <a:ext cx="5029202" cy="369332"/>
          </a:xfrm>
          <a:prstGeom prst="rect">
            <a:avLst/>
          </a:prstGeom>
          <a:noFill/>
        </p:spPr>
        <p:txBody>
          <a:bodyPr wrap="square">
            <a:spAutoFit/>
          </a:bodyPr>
          <a:lstStyle/>
          <a:p>
            <a:r>
              <a:rPr lang="es-ES">
                <a:solidFill>
                  <a:schemeClr val="accent1"/>
                </a:solidFill>
              </a:rPr>
              <a:t>Porcentaje de ejecución Bloque No 10 =  98,16%</a:t>
            </a:r>
            <a:endParaRPr lang="es-CO">
              <a:solidFill>
                <a:schemeClr val="accent1"/>
              </a:solidFill>
            </a:endParaRPr>
          </a:p>
        </p:txBody>
      </p:sp>
      <p:pic>
        <p:nvPicPr>
          <p:cNvPr id="11" name="Imagen 10">
            <a:extLst>
              <a:ext uri="{FF2B5EF4-FFF2-40B4-BE49-F238E27FC236}">
                <a16:creationId xmlns:a16="http://schemas.microsoft.com/office/drawing/2014/main" id="{00000000-0008-0000-0000-00001200000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296692" y="2317214"/>
            <a:ext cx="5613254" cy="4088428"/>
          </a:xfrm>
          <a:prstGeom prst="rect">
            <a:avLst/>
          </a:prstGeom>
        </p:spPr>
      </p:pic>
    </p:spTree>
    <p:extLst>
      <p:ext uri="{BB962C8B-B14F-4D97-AF65-F5344CB8AC3E}">
        <p14:creationId xmlns:p14="http://schemas.microsoft.com/office/powerpoint/2010/main" val="802850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324F2081-C838-2550-07AB-7331E3D32B47}"/>
              </a:ext>
            </a:extLst>
          </p:cNvPr>
          <p:cNvSpPr txBox="1"/>
          <p:nvPr/>
        </p:nvSpPr>
        <p:spPr>
          <a:xfrm>
            <a:off x="601625" y="1370259"/>
            <a:ext cx="2119982" cy="738664"/>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10</a:t>
            </a:r>
          </a:p>
          <a:p>
            <a:r>
              <a:rPr lang="es-ES" sz="1400" b="1">
                <a:solidFill>
                  <a:schemeClr val="accent1"/>
                </a:solidFill>
                <a:latin typeface="+mj-lt"/>
              </a:rPr>
              <a:t>ACTIVIDADES DE LA SEMANA</a:t>
            </a:r>
          </a:p>
        </p:txBody>
      </p:sp>
      <p:sp>
        <p:nvSpPr>
          <p:cNvPr id="5" name="object 3">
            <a:extLst>
              <a:ext uri="{FF2B5EF4-FFF2-40B4-BE49-F238E27FC236}">
                <a16:creationId xmlns:a16="http://schemas.microsoft.com/office/drawing/2014/main" id="{4720D2B9-A1C7-48E9-B2E6-DB22D9A59946}"/>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270000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6716" y="2411582"/>
            <a:ext cx="3600000" cy="2615573"/>
          </a:xfrm>
          <a:prstGeom prst="rect">
            <a:avLst/>
          </a:prstGeom>
        </p:spPr>
      </p:pic>
      <p:pic>
        <p:nvPicPr>
          <p:cNvPr id="3" name="Imagen 2">
            <a:extLst>
              <a:ext uri="{FF2B5EF4-FFF2-40B4-BE49-F238E27FC236}">
                <a16:creationId xmlns:a16="http://schemas.microsoft.com/office/drawing/2014/main" id="{00000000-0008-0000-0000-0000280000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3412" y="2411582"/>
            <a:ext cx="3621648" cy="2615573"/>
          </a:xfrm>
          <a:prstGeom prst="rect">
            <a:avLst/>
          </a:prstGeom>
        </p:spPr>
      </p:pic>
      <p:sp>
        <p:nvSpPr>
          <p:cNvPr id="6" name="CuadroTexto 5">
            <a:extLst>
              <a:ext uri="{FF2B5EF4-FFF2-40B4-BE49-F238E27FC236}">
                <a16:creationId xmlns:a16="http://schemas.microsoft.com/office/drawing/2014/main" id="{8F2BA907-879F-3EC3-6A1F-09A2561B1FEC}"/>
              </a:ext>
            </a:extLst>
          </p:cNvPr>
          <p:cNvSpPr txBox="1"/>
          <p:nvPr/>
        </p:nvSpPr>
        <p:spPr>
          <a:xfrm>
            <a:off x="3128670" y="5547266"/>
            <a:ext cx="2268024" cy="261610"/>
          </a:xfrm>
          <a:prstGeom prst="rect">
            <a:avLst/>
          </a:prstGeom>
          <a:noFill/>
        </p:spPr>
        <p:txBody>
          <a:bodyPr wrap="square">
            <a:spAutoFit/>
          </a:bodyPr>
          <a:lstStyle/>
          <a:p>
            <a:r>
              <a:rPr lang="es-ES" sz="1100">
                <a:solidFill>
                  <a:schemeClr val="accent1"/>
                </a:solidFill>
              </a:rPr>
              <a:t>Instalación de cerraduras y espejos</a:t>
            </a:r>
            <a:endParaRPr lang="es-CO" sz="1100">
              <a:solidFill>
                <a:schemeClr val="accent1"/>
              </a:solidFill>
            </a:endParaRPr>
          </a:p>
        </p:txBody>
      </p:sp>
      <p:pic>
        <p:nvPicPr>
          <p:cNvPr id="7" name="Imagen 6">
            <a:extLst>
              <a:ext uri="{FF2B5EF4-FFF2-40B4-BE49-F238E27FC236}">
                <a16:creationId xmlns:a16="http://schemas.microsoft.com/office/drawing/2014/main" id="{00000000-0008-0000-0000-000029000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79944" y="1179996"/>
            <a:ext cx="3622730" cy="2615573"/>
          </a:xfrm>
          <a:prstGeom prst="rect">
            <a:avLst/>
          </a:prstGeom>
        </p:spPr>
      </p:pic>
      <p:pic>
        <p:nvPicPr>
          <p:cNvPr id="8" name="Imagen 7">
            <a:extLst>
              <a:ext uri="{FF2B5EF4-FFF2-40B4-BE49-F238E27FC236}">
                <a16:creationId xmlns:a16="http://schemas.microsoft.com/office/drawing/2014/main" id="{00000000-0008-0000-0000-00002A000000}"/>
              </a:ext>
            </a:extLst>
          </p:cNvPr>
          <p:cNvPicPr>
            <a:picLocks noChangeAspect="1"/>
          </p:cNvPicPr>
          <p:nvPr/>
        </p:nvPicPr>
        <p:blipFill>
          <a:blip r:embed="rId5" cstate="screen">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a:ext>
            </a:extLst>
          </a:blip>
          <a:stretch>
            <a:fillRect/>
          </a:stretch>
        </p:blipFill>
        <p:spPr>
          <a:xfrm>
            <a:off x="8395638" y="3907965"/>
            <a:ext cx="3591341" cy="2615573"/>
          </a:xfrm>
          <a:prstGeom prst="rect">
            <a:avLst/>
          </a:prstGeom>
        </p:spPr>
      </p:pic>
      <p:sp>
        <p:nvSpPr>
          <p:cNvPr id="11" name="CuadroTexto 10">
            <a:extLst>
              <a:ext uri="{FF2B5EF4-FFF2-40B4-BE49-F238E27FC236}">
                <a16:creationId xmlns:a16="http://schemas.microsoft.com/office/drawing/2014/main" id="{5B9C7935-B9D2-EF31-DE05-901404DF2FEA}"/>
              </a:ext>
            </a:extLst>
          </p:cNvPr>
          <p:cNvSpPr txBox="1"/>
          <p:nvPr/>
        </p:nvSpPr>
        <p:spPr>
          <a:xfrm>
            <a:off x="8743508" y="6549294"/>
            <a:ext cx="2895600" cy="261610"/>
          </a:xfrm>
          <a:prstGeom prst="rect">
            <a:avLst/>
          </a:prstGeom>
          <a:noFill/>
        </p:spPr>
        <p:txBody>
          <a:bodyPr wrap="square">
            <a:spAutoFit/>
          </a:bodyPr>
          <a:lstStyle/>
          <a:p>
            <a:r>
              <a:rPr lang="es-ES" sz="1100">
                <a:solidFill>
                  <a:schemeClr val="accent1"/>
                </a:solidFill>
                <a:latin typeface="+mj-lt"/>
              </a:rPr>
              <a:t>Detallado fachada, área interna y aseo general</a:t>
            </a:r>
            <a:endParaRPr lang="es-CO" sz="1100">
              <a:solidFill>
                <a:schemeClr val="accent1"/>
              </a:solidFill>
              <a:latin typeface="+mj-lt"/>
            </a:endParaRPr>
          </a:p>
        </p:txBody>
      </p:sp>
    </p:spTree>
    <p:extLst>
      <p:ext uri="{BB962C8B-B14F-4D97-AF65-F5344CB8AC3E}">
        <p14:creationId xmlns:p14="http://schemas.microsoft.com/office/powerpoint/2010/main" val="1121357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310013" y="1436773"/>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endParaRPr lang="es-ES" sz="1600">
              <a:solidFill>
                <a:schemeClr val="accent1"/>
              </a:solidFill>
            </a:endParaRPr>
          </a:p>
        </p:txBody>
      </p:sp>
      <p:sp>
        <p:nvSpPr>
          <p:cNvPr id="7" name="object 3">
            <a:extLst>
              <a:ext uri="{FF2B5EF4-FFF2-40B4-BE49-F238E27FC236}">
                <a16:creationId xmlns:a16="http://schemas.microsoft.com/office/drawing/2014/main" id="{2F7C9935-E15B-4B4F-89F1-C36AEBE1DAC8}"/>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4" name="Imagen 3">
            <a:extLst>
              <a:ext uri="{FF2B5EF4-FFF2-40B4-BE49-F238E27FC236}">
                <a16:creationId xmlns:a16="http://schemas.microsoft.com/office/drawing/2014/main" id="{00000000-0008-0000-0000-00002500000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7092" y="2034838"/>
            <a:ext cx="5782982" cy="4056136"/>
          </a:xfrm>
          <a:prstGeom prst="rect">
            <a:avLst/>
          </a:prstGeom>
        </p:spPr>
      </p:pic>
      <p:pic>
        <p:nvPicPr>
          <p:cNvPr id="5" name="Imagen 4">
            <a:extLst>
              <a:ext uri="{FF2B5EF4-FFF2-40B4-BE49-F238E27FC236}">
                <a16:creationId xmlns:a16="http://schemas.microsoft.com/office/drawing/2014/main" id="{00000000-0008-0000-0000-00001300000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31927" y="2034838"/>
            <a:ext cx="5616322" cy="4056136"/>
          </a:xfrm>
          <a:prstGeom prst="rect">
            <a:avLst/>
          </a:prstGeom>
        </p:spPr>
      </p:pic>
      <p:sp>
        <p:nvSpPr>
          <p:cNvPr id="10" name="CuadroTexto 9">
            <a:extLst>
              <a:ext uri="{FF2B5EF4-FFF2-40B4-BE49-F238E27FC236}">
                <a16:creationId xmlns:a16="http://schemas.microsoft.com/office/drawing/2014/main" id="{C5C6087A-683F-F0C1-1372-EEBE84947368}"/>
              </a:ext>
            </a:extLst>
          </p:cNvPr>
          <p:cNvSpPr txBox="1"/>
          <p:nvPr/>
        </p:nvSpPr>
        <p:spPr>
          <a:xfrm>
            <a:off x="3416730" y="1320580"/>
            <a:ext cx="6096000" cy="369332"/>
          </a:xfrm>
          <a:prstGeom prst="rect">
            <a:avLst/>
          </a:prstGeom>
          <a:noFill/>
        </p:spPr>
        <p:txBody>
          <a:bodyPr wrap="square">
            <a:spAutoFit/>
          </a:bodyPr>
          <a:lstStyle/>
          <a:p>
            <a:r>
              <a:rPr lang="es-ES">
                <a:solidFill>
                  <a:schemeClr val="accent1"/>
                </a:solidFill>
              </a:rPr>
              <a:t>Porcentaje de ejecución Bloque No 40 =  89,43%</a:t>
            </a:r>
            <a:endParaRPr lang="es-CO">
              <a:solidFill>
                <a:schemeClr val="accent1"/>
              </a:solidFill>
            </a:endParaRPr>
          </a:p>
        </p:txBody>
      </p:sp>
    </p:spTree>
    <p:extLst>
      <p:ext uri="{BB962C8B-B14F-4D97-AF65-F5344CB8AC3E}">
        <p14:creationId xmlns:p14="http://schemas.microsoft.com/office/powerpoint/2010/main" val="1516486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B238E6C8-60E7-5520-D530-FE969CCBBE85}"/>
              </a:ext>
            </a:extLst>
          </p:cNvPr>
          <p:cNvSpPr txBox="1"/>
          <p:nvPr/>
        </p:nvSpPr>
        <p:spPr>
          <a:xfrm>
            <a:off x="6252213" y="272190"/>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sp>
        <p:nvSpPr>
          <p:cNvPr id="5" name="object 3">
            <a:extLst>
              <a:ext uri="{FF2B5EF4-FFF2-40B4-BE49-F238E27FC236}">
                <a16:creationId xmlns:a16="http://schemas.microsoft.com/office/drawing/2014/main" id="{C3B9029F-7C55-4F12-B19C-A5D3ACE832E2}"/>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2E0000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4922" y="1067600"/>
            <a:ext cx="3600000" cy="2622068"/>
          </a:xfrm>
          <a:prstGeom prst="rect">
            <a:avLst/>
          </a:prstGeom>
        </p:spPr>
      </p:pic>
      <p:pic>
        <p:nvPicPr>
          <p:cNvPr id="3" name="Imagen 2">
            <a:extLst>
              <a:ext uri="{FF2B5EF4-FFF2-40B4-BE49-F238E27FC236}">
                <a16:creationId xmlns:a16="http://schemas.microsoft.com/office/drawing/2014/main" id="{00000000-0008-0000-0000-00002D0000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4922" y="3936537"/>
            <a:ext cx="3621648" cy="2622068"/>
          </a:xfrm>
          <a:prstGeom prst="rect">
            <a:avLst/>
          </a:prstGeom>
        </p:spPr>
      </p:pic>
      <p:pic>
        <p:nvPicPr>
          <p:cNvPr id="4" name="Imagen 3">
            <a:extLst>
              <a:ext uri="{FF2B5EF4-FFF2-40B4-BE49-F238E27FC236}">
                <a16:creationId xmlns:a16="http://schemas.microsoft.com/office/drawing/2014/main" id="{00000000-0008-0000-0000-00002F000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30853" y="1067600"/>
            <a:ext cx="3622730" cy="2622068"/>
          </a:xfrm>
          <a:prstGeom prst="rect">
            <a:avLst/>
          </a:prstGeom>
        </p:spPr>
      </p:pic>
      <p:pic>
        <p:nvPicPr>
          <p:cNvPr id="6" name="Imagen 5">
            <a:extLst>
              <a:ext uri="{FF2B5EF4-FFF2-40B4-BE49-F238E27FC236}">
                <a16:creationId xmlns:a16="http://schemas.microsoft.com/office/drawing/2014/main" id="{00000000-0008-0000-0000-00003000000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30853" y="3936537"/>
            <a:ext cx="3591341" cy="2622068"/>
          </a:xfrm>
          <a:prstGeom prst="rect">
            <a:avLst/>
          </a:prstGeom>
        </p:spPr>
      </p:pic>
      <p:sp>
        <p:nvSpPr>
          <p:cNvPr id="9" name="CuadroTexto 8">
            <a:extLst>
              <a:ext uri="{FF2B5EF4-FFF2-40B4-BE49-F238E27FC236}">
                <a16:creationId xmlns:a16="http://schemas.microsoft.com/office/drawing/2014/main" id="{2AF8EB7B-005C-2FC0-53FE-F5BF1E79F19D}"/>
              </a:ext>
            </a:extLst>
          </p:cNvPr>
          <p:cNvSpPr txBox="1"/>
          <p:nvPr/>
        </p:nvSpPr>
        <p:spPr>
          <a:xfrm>
            <a:off x="4394922" y="1553353"/>
            <a:ext cx="1285442" cy="1384995"/>
          </a:xfrm>
          <a:prstGeom prst="rect">
            <a:avLst/>
          </a:prstGeom>
          <a:noFill/>
        </p:spPr>
        <p:txBody>
          <a:bodyPr wrap="square">
            <a:spAutoFit/>
          </a:bodyPr>
          <a:lstStyle/>
          <a:p>
            <a:r>
              <a:rPr lang="es-ES" sz="1200">
                <a:solidFill>
                  <a:schemeClr val="accent1"/>
                </a:solidFill>
              </a:rPr>
              <a:t>Acabado final de piso con Baldosa en grano de mármol </a:t>
            </a:r>
            <a:r>
              <a:rPr lang="es-ES" sz="1200" err="1">
                <a:solidFill>
                  <a:schemeClr val="accent1"/>
                </a:solidFill>
              </a:rPr>
              <a:t>vibroprensado</a:t>
            </a:r>
            <a:r>
              <a:rPr lang="es-ES" sz="1200">
                <a:solidFill>
                  <a:schemeClr val="accent1"/>
                </a:solidFill>
              </a:rPr>
              <a:t> 33x33 cm, Blanco Huila</a:t>
            </a:r>
            <a:endParaRPr lang="es-CO" sz="1200">
              <a:solidFill>
                <a:schemeClr val="accent1"/>
              </a:solidFill>
            </a:endParaRPr>
          </a:p>
        </p:txBody>
      </p:sp>
      <p:sp>
        <p:nvSpPr>
          <p:cNvPr id="11" name="CuadroTexto 10">
            <a:extLst>
              <a:ext uri="{FF2B5EF4-FFF2-40B4-BE49-F238E27FC236}">
                <a16:creationId xmlns:a16="http://schemas.microsoft.com/office/drawing/2014/main" id="{D73B1B76-633F-C0A7-C6F8-0FF3E37942A6}"/>
              </a:ext>
            </a:extLst>
          </p:cNvPr>
          <p:cNvSpPr txBox="1"/>
          <p:nvPr/>
        </p:nvSpPr>
        <p:spPr>
          <a:xfrm>
            <a:off x="4394922" y="4473650"/>
            <a:ext cx="1094509" cy="830997"/>
          </a:xfrm>
          <a:prstGeom prst="rect">
            <a:avLst/>
          </a:prstGeom>
          <a:noFill/>
        </p:spPr>
        <p:txBody>
          <a:bodyPr wrap="square">
            <a:spAutoFit/>
          </a:bodyPr>
          <a:lstStyle/>
          <a:p>
            <a:r>
              <a:rPr lang="es-ES" sz="1200">
                <a:solidFill>
                  <a:schemeClr val="accent1"/>
                </a:solidFill>
              </a:rPr>
              <a:t>Aplicación de estuco acrílico en muro fibrocemento</a:t>
            </a:r>
            <a:endParaRPr lang="es-CO" sz="1200">
              <a:solidFill>
                <a:schemeClr val="accent1"/>
              </a:solidFill>
            </a:endParaRPr>
          </a:p>
        </p:txBody>
      </p:sp>
      <p:sp>
        <p:nvSpPr>
          <p:cNvPr id="13" name="CuadroTexto 12">
            <a:extLst>
              <a:ext uri="{FF2B5EF4-FFF2-40B4-BE49-F238E27FC236}">
                <a16:creationId xmlns:a16="http://schemas.microsoft.com/office/drawing/2014/main" id="{BCBF8582-1C6E-5F78-1044-D4F1A0F14424}"/>
              </a:ext>
            </a:extLst>
          </p:cNvPr>
          <p:cNvSpPr txBox="1"/>
          <p:nvPr/>
        </p:nvSpPr>
        <p:spPr>
          <a:xfrm>
            <a:off x="10553583" y="1507187"/>
            <a:ext cx="1184776" cy="1200329"/>
          </a:xfrm>
          <a:prstGeom prst="rect">
            <a:avLst/>
          </a:prstGeom>
          <a:noFill/>
        </p:spPr>
        <p:txBody>
          <a:bodyPr wrap="square">
            <a:spAutoFit/>
          </a:bodyPr>
          <a:lstStyle/>
          <a:p>
            <a:r>
              <a:rPr lang="es-ES" sz="1200">
                <a:solidFill>
                  <a:schemeClr val="accent1"/>
                </a:solidFill>
              </a:rPr>
              <a:t> Adecuación de zonas </a:t>
            </a:r>
            <a:r>
              <a:rPr lang="es-ES" sz="1200" err="1">
                <a:solidFill>
                  <a:schemeClr val="accent1"/>
                </a:solidFill>
              </a:rPr>
              <a:t>Pradización</a:t>
            </a:r>
            <a:r>
              <a:rPr lang="es-ES" sz="1200">
                <a:solidFill>
                  <a:schemeClr val="accent1"/>
                </a:solidFill>
              </a:rPr>
              <a:t> en grama </a:t>
            </a:r>
            <a:r>
              <a:rPr lang="es-ES" sz="1200" err="1">
                <a:solidFill>
                  <a:schemeClr val="accent1"/>
                </a:solidFill>
              </a:rPr>
              <a:t>Kikuyo</a:t>
            </a:r>
            <a:r>
              <a:rPr lang="es-ES" sz="1200">
                <a:solidFill>
                  <a:schemeClr val="accent1"/>
                </a:solidFill>
              </a:rPr>
              <a:t> / </a:t>
            </a:r>
            <a:r>
              <a:rPr lang="es-ES" sz="1200" err="1">
                <a:solidFill>
                  <a:schemeClr val="accent1"/>
                </a:solidFill>
              </a:rPr>
              <a:t>Kikuyu</a:t>
            </a:r>
            <a:r>
              <a:rPr lang="es-ES" sz="1200">
                <a:solidFill>
                  <a:schemeClr val="accent1"/>
                </a:solidFill>
              </a:rPr>
              <a:t> / Pasto africano</a:t>
            </a:r>
            <a:endParaRPr lang="es-CO" sz="1200">
              <a:solidFill>
                <a:schemeClr val="accent1"/>
              </a:solidFill>
            </a:endParaRPr>
          </a:p>
        </p:txBody>
      </p:sp>
      <p:sp>
        <p:nvSpPr>
          <p:cNvPr id="15" name="CuadroTexto 14">
            <a:extLst>
              <a:ext uri="{FF2B5EF4-FFF2-40B4-BE49-F238E27FC236}">
                <a16:creationId xmlns:a16="http://schemas.microsoft.com/office/drawing/2014/main" id="{A8C87E15-00DF-72C8-EC74-7099A54D9AF8}"/>
              </a:ext>
            </a:extLst>
          </p:cNvPr>
          <p:cNvSpPr txBox="1"/>
          <p:nvPr/>
        </p:nvSpPr>
        <p:spPr>
          <a:xfrm>
            <a:off x="10654134" y="4473650"/>
            <a:ext cx="983673" cy="1754326"/>
          </a:xfrm>
          <a:prstGeom prst="rect">
            <a:avLst/>
          </a:prstGeom>
          <a:noFill/>
        </p:spPr>
        <p:txBody>
          <a:bodyPr wrap="square">
            <a:spAutoFit/>
          </a:bodyPr>
          <a:lstStyle/>
          <a:p>
            <a:r>
              <a:rPr lang="es-ES" sz="1200">
                <a:solidFill>
                  <a:schemeClr val="accent1"/>
                </a:solidFill>
              </a:rPr>
              <a:t>Suministro e instalación de espejos, lavamanos en mármol pulido y </a:t>
            </a:r>
            <a:r>
              <a:rPr lang="es-ES" sz="1200" err="1">
                <a:solidFill>
                  <a:schemeClr val="accent1"/>
                </a:solidFill>
              </a:rPr>
              <a:t>griferia.en</a:t>
            </a:r>
            <a:r>
              <a:rPr lang="es-ES" sz="1200">
                <a:solidFill>
                  <a:schemeClr val="accent1"/>
                </a:solidFill>
              </a:rPr>
              <a:t> área de dormitorio)</a:t>
            </a:r>
            <a:endParaRPr lang="es-CO" sz="1200">
              <a:solidFill>
                <a:schemeClr val="accent1"/>
              </a:solidFill>
            </a:endParaRPr>
          </a:p>
        </p:txBody>
      </p:sp>
    </p:spTree>
    <p:extLst>
      <p:ext uri="{BB962C8B-B14F-4D97-AF65-F5344CB8AC3E}">
        <p14:creationId xmlns:p14="http://schemas.microsoft.com/office/powerpoint/2010/main" val="3069899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310013" y="1436773"/>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sp>
        <p:nvSpPr>
          <p:cNvPr id="7" name="object 3">
            <a:extLst>
              <a:ext uri="{FF2B5EF4-FFF2-40B4-BE49-F238E27FC236}">
                <a16:creationId xmlns:a16="http://schemas.microsoft.com/office/drawing/2014/main" id="{2F7C9935-E15B-4B4F-89F1-C36AEBE1DAC8}"/>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0" name="CuadroTexto 9">
            <a:extLst>
              <a:ext uri="{FF2B5EF4-FFF2-40B4-BE49-F238E27FC236}">
                <a16:creationId xmlns:a16="http://schemas.microsoft.com/office/drawing/2014/main" id="{C5C6087A-683F-F0C1-1372-EEBE84947368}"/>
              </a:ext>
            </a:extLst>
          </p:cNvPr>
          <p:cNvSpPr txBox="1"/>
          <p:nvPr/>
        </p:nvSpPr>
        <p:spPr>
          <a:xfrm>
            <a:off x="3444439" y="1485804"/>
            <a:ext cx="6096000" cy="369332"/>
          </a:xfrm>
          <a:prstGeom prst="rect">
            <a:avLst/>
          </a:prstGeom>
          <a:noFill/>
        </p:spPr>
        <p:txBody>
          <a:bodyPr wrap="square">
            <a:spAutoFit/>
          </a:bodyPr>
          <a:lstStyle/>
          <a:p>
            <a:r>
              <a:rPr lang="es-ES">
                <a:solidFill>
                  <a:schemeClr val="accent1"/>
                </a:solidFill>
              </a:rPr>
              <a:t>Porcentaje de ejecución Bloque No 41 =  95,88 %</a:t>
            </a:r>
            <a:endParaRPr lang="es-CO">
              <a:solidFill>
                <a:schemeClr val="accent1"/>
              </a:solidFill>
            </a:endParaRPr>
          </a:p>
        </p:txBody>
      </p:sp>
      <p:pic>
        <p:nvPicPr>
          <p:cNvPr id="2" name="Imagen 1">
            <a:extLst>
              <a:ext uri="{FF2B5EF4-FFF2-40B4-BE49-F238E27FC236}">
                <a16:creationId xmlns:a16="http://schemas.microsoft.com/office/drawing/2014/main" id="{00000000-0008-0000-0000-00001A00000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10013" y="2144500"/>
            <a:ext cx="5738339" cy="4144289"/>
          </a:xfrm>
          <a:prstGeom prst="rect">
            <a:avLst/>
          </a:prstGeom>
        </p:spPr>
      </p:pic>
      <p:pic>
        <p:nvPicPr>
          <p:cNvPr id="3" name="Imagen 2">
            <a:extLst>
              <a:ext uri="{FF2B5EF4-FFF2-40B4-BE49-F238E27FC236}">
                <a16:creationId xmlns:a16="http://schemas.microsoft.com/office/drawing/2014/main" id="{00000000-0008-0000-0000-00002200000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289964" y="2145674"/>
            <a:ext cx="5680364" cy="4144289"/>
          </a:xfrm>
          <a:prstGeom prst="rect">
            <a:avLst/>
          </a:prstGeom>
        </p:spPr>
      </p:pic>
    </p:spTree>
    <p:extLst>
      <p:ext uri="{BB962C8B-B14F-4D97-AF65-F5344CB8AC3E}">
        <p14:creationId xmlns:p14="http://schemas.microsoft.com/office/powerpoint/2010/main" val="2806462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B238E6C8-60E7-5520-D530-FE969CCBBE85}"/>
              </a:ext>
            </a:extLst>
          </p:cNvPr>
          <p:cNvSpPr txBox="1"/>
          <p:nvPr/>
        </p:nvSpPr>
        <p:spPr>
          <a:xfrm>
            <a:off x="6616327" y="272190"/>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41</a:t>
            </a:r>
          </a:p>
          <a:p>
            <a:r>
              <a:rPr lang="es-ES" sz="1400" b="1">
                <a:solidFill>
                  <a:schemeClr val="accent1"/>
                </a:solidFill>
                <a:latin typeface="+mj-lt"/>
              </a:rPr>
              <a:t>ACTIVIDADES DE LA SEMANA</a:t>
            </a:r>
          </a:p>
        </p:txBody>
      </p:sp>
      <p:sp>
        <p:nvSpPr>
          <p:cNvPr id="6" name="object 3">
            <a:extLst>
              <a:ext uri="{FF2B5EF4-FFF2-40B4-BE49-F238E27FC236}">
                <a16:creationId xmlns:a16="http://schemas.microsoft.com/office/drawing/2014/main" id="{2168958B-696F-47B3-8DC6-E1B038EC2BF5}"/>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310000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3270" y="1184349"/>
            <a:ext cx="3600000" cy="2628563"/>
          </a:xfrm>
          <a:prstGeom prst="rect">
            <a:avLst/>
          </a:prstGeom>
        </p:spPr>
      </p:pic>
      <p:pic>
        <p:nvPicPr>
          <p:cNvPr id="3" name="Imagen 2">
            <a:extLst>
              <a:ext uri="{FF2B5EF4-FFF2-40B4-BE49-F238E27FC236}">
                <a16:creationId xmlns:a16="http://schemas.microsoft.com/office/drawing/2014/main" id="{00000000-0008-0000-0000-0000320000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3835" y="3929662"/>
            <a:ext cx="3621648" cy="2628563"/>
          </a:xfrm>
          <a:prstGeom prst="rect">
            <a:avLst/>
          </a:prstGeom>
        </p:spPr>
      </p:pic>
      <p:pic>
        <p:nvPicPr>
          <p:cNvPr id="4" name="Imagen 3">
            <a:extLst>
              <a:ext uri="{FF2B5EF4-FFF2-40B4-BE49-F238E27FC236}">
                <a16:creationId xmlns:a16="http://schemas.microsoft.com/office/drawing/2014/main" id="{00000000-0008-0000-0000-000033000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1067600"/>
            <a:ext cx="3622730" cy="2628563"/>
          </a:xfrm>
          <a:prstGeom prst="rect">
            <a:avLst/>
          </a:prstGeom>
        </p:spPr>
      </p:pic>
      <p:pic>
        <p:nvPicPr>
          <p:cNvPr id="5" name="Imagen 4">
            <a:extLst>
              <a:ext uri="{FF2B5EF4-FFF2-40B4-BE49-F238E27FC236}">
                <a16:creationId xmlns:a16="http://schemas.microsoft.com/office/drawing/2014/main" id="{00000000-0008-0000-0000-00003400000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3929662"/>
            <a:ext cx="3591341" cy="2628563"/>
          </a:xfrm>
          <a:prstGeom prst="rect">
            <a:avLst/>
          </a:prstGeom>
        </p:spPr>
      </p:pic>
      <p:sp>
        <p:nvSpPr>
          <p:cNvPr id="9" name="CuadroTexto 8">
            <a:extLst>
              <a:ext uri="{FF2B5EF4-FFF2-40B4-BE49-F238E27FC236}">
                <a16:creationId xmlns:a16="http://schemas.microsoft.com/office/drawing/2014/main" id="{18209DD0-BFDB-3283-D6BC-73903D6C4D0C}"/>
              </a:ext>
            </a:extLst>
          </p:cNvPr>
          <p:cNvSpPr txBox="1"/>
          <p:nvPr/>
        </p:nvSpPr>
        <p:spPr>
          <a:xfrm>
            <a:off x="4308552" y="1874049"/>
            <a:ext cx="942109" cy="1015663"/>
          </a:xfrm>
          <a:prstGeom prst="rect">
            <a:avLst/>
          </a:prstGeom>
          <a:noFill/>
        </p:spPr>
        <p:txBody>
          <a:bodyPr wrap="square">
            <a:spAutoFit/>
          </a:bodyPr>
          <a:lstStyle/>
          <a:p>
            <a:r>
              <a:rPr lang="es-ES" sz="1200">
                <a:solidFill>
                  <a:schemeClr val="accent1"/>
                </a:solidFill>
              </a:rPr>
              <a:t>Cerraduras y complementarios de puertas.</a:t>
            </a:r>
            <a:endParaRPr lang="es-CO" sz="1200">
              <a:solidFill>
                <a:schemeClr val="accent1"/>
              </a:solidFill>
            </a:endParaRPr>
          </a:p>
        </p:txBody>
      </p:sp>
      <p:sp>
        <p:nvSpPr>
          <p:cNvPr id="11" name="CuadroTexto 10">
            <a:extLst>
              <a:ext uri="{FF2B5EF4-FFF2-40B4-BE49-F238E27FC236}">
                <a16:creationId xmlns:a16="http://schemas.microsoft.com/office/drawing/2014/main" id="{8F31AB22-C03D-A64A-2EC4-FA895CAEC5D9}"/>
              </a:ext>
            </a:extLst>
          </p:cNvPr>
          <p:cNvSpPr txBox="1"/>
          <p:nvPr/>
        </p:nvSpPr>
        <p:spPr>
          <a:xfrm>
            <a:off x="9872654" y="3351247"/>
            <a:ext cx="989310" cy="461665"/>
          </a:xfrm>
          <a:prstGeom prst="rect">
            <a:avLst/>
          </a:prstGeom>
          <a:noFill/>
        </p:spPr>
        <p:txBody>
          <a:bodyPr wrap="square">
            <a:spAutoFit/>
          </a:bodyPr>
          <a:lstStyle/>
          <a:p>
            <a:r>
              <a:rPr lang="es-CO" sz="1200">
                <a:solidFill>
                  <a:schemeClr val="accent1"/>
                </a:solidFill>
              </a:rPr>
              <a:t>Aseo general  corredores</a:t>
            </a:r>
          </a:p>
        </p:txBody>
      </p:sp>
    </p:spTree>
    <p:extLst>
      <p:ext uri="{BB962C8B-B14F-4D97-AF65-F5344CB8AC3E}">
        <p14:creationId xmlns:p14="http://schemas.microsoft.com/office/powerpoint/2010/main" val="33953461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2168958B-696F-47B3-8DC6-E1B038EC2BF5}"/>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2600000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10013" y="2245905"/>
            <a:ext cx="5827343" cy="4244053"/>
          </a:xfrm>
          <a:prstGeom prst="rect">
            <a:avLst/>
          </a:prstGeom>
        </p:spPr>
      </p:pic>
      <p:sp>
        <p:nvSpPr>
          <p:cNvPr id="3" name="CuadroTexto 2">
            <a:extLst>
              <a:ext uri="{FF2B5EF4-FFF2-40B4-BE49-F238E27FC236}">
                <a16:creationId xmlns:a16="http://schemas.microsoft.com/office/drawing/2014/main" id="{30F306EE-63C9-4C0A-1170-B9AECAC54202}"/>
              </a:ext>
            </a:extLst>
          </p:cNvPr>
          <p:cNvSpPr txBox="1"/>
          <p:nvPr/>
        </p:nvSpPr>
        <p:spPr>
          <a:xfrm>
            <a:off x="6137356" y="775212"/>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 A</a:t>
            </a:r>
          </a:p>
          <a:p>
            <a:endParaRPr lang="es-ES" sz="1600">
              <a:solidFill>
                <a:schemeClr val="accent1"/>
              </a:solidFill>
            </a:endParaRPr>
          </a:p>
        </p:txBody>
      </p:sp>
      <p:pic>
        <p:nvPicPr>
          <p:cNvPr id="5" name="Imagen 4">
            <a:extLst>
              <a:ext uri="{FF2B5EF4-FFF2-40B4-BE49-F238E27FC236}">
                <a16:creationId xmlns:a16="http://schemas.microsoft.com/office/drawing/2014/main" id="{00000000-0008-0000-0000-00002300000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317880" y="2225254"/>
            <a:ext cx="5855694" cy="4264704"/>
          </a:xfrm>
          <a:prstGeom prst="rect">
            <a:avLst/>
          </a:prstGeom>
        </p:spPr>
      </p:pic>
      <p:sp>
        <p:nvSpPr>
          <p:cNvPr id="10" name="CuadroTexto 9">
            <a:extLst>
              <a:ext uri="{FF2B5EF4-FFF2-40B4-BE49-F238E27FC236}">
                <a16:creationId xmlns:a16="http://schemas.microsoft.com/office/drawing/2014/main" id="{44299351-BEA0-46DD-D859-043194389D36}"/>
              </a:ext>
            </a:extLst>
          </p:cNvPr>
          <p:cNvSpPr txBox="1"/>
          <p:nvPr/>
        </p:nvSpPr>
        <p:spPr>
          <a:xfrm>
            <a:off x="3851563" y="1618280"/>
            <a:ext cx="5292437" cy="369332"/>
          </a:xfrm>
          <a:prstGeom prst="rect">
            <a:avLst/>
          </a:prstGeom>
          <a:noFill/>
        </p:spPr>
        <p:txBody>
          <a:bodyPr wrap="square">
            <a:spAutoFit/>
          </a:bodyPr>
          <a:lstStyle/>
          <a:p>
            <a:r>
              <a:rPr lang="es-ES">
                <a:solidFill>
                  <a:schemeClr val="accent1"/>
                </a:solidFill>
              </a:rPr>
              <a:t>Porcentaje de ejecución Bloque No 41A = 98,53%</a:t>
            </a:r>
            <a:endParaRPr lang="es-CO">
              <a:solidFill>
                <a:schemeClr val="accent1"/>
              </a:solidFill>
            </a:endParaRPr>
          </a:p>
        </p:txBody>
      </p:sp>
    </p:spTree>
    <p:extLst>
      <p:ext uri="{BB962C8B-B14F-4D97-AF65-F5344CB8AC3E}">
        <p14:creationId xmlns:p14="http://schemas.microsoft.com/office/powerpoint/2010/main" val="2677987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7112595" y="469770"/>
            <a:ext cx="4594496"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41ª</a:t>
            </a:r>
          </a:p>
          <a:p>
            <a:r>
              <a:rPr lang="es-ES" sz="1600" b="1">
                <a:solidFill>
                  <a:schemeClr val="accent1"/>
                </a:solidFill>
                <a:latin typeface="+mj-lt"/>
              </a:rPr>
              <a:t>ACTIVIDADES DE LA SEMANA</a:t>
            </a:r>
            <a:endParaRPr lang="es-ES" sz="1600">
              <a:solidFill>
                <a:schemeClr val="accent1"/>
              </a:solidFill>
            </a:endParaRPr>
          </a:p>
        </p:txBody>
      </p:sp>
      <p:sp>
        <p:nvSpPr>
          <p:cNvPr id="7" name="object 3">
            <a:extLst>
              <a:ext uri="{FF2B5EF4-FFF2-40B4-BE49-F238E27FC236}">
                <a16:creationId xmlns:a16="http://schemas.microsoft.com/office/drawing/2014/main" id="{D466FF6C-F605-4E57-B8A0-0989B4C14D7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1">
            <a:extLst>
              <a:ext uri="{FF2B5EF4-FFF2-40B4-BE49-F238E27FC236}">
                <a16:creationId xmlns:a16="http://schemas.microsoft.com/office/drawing/2014/main" id="{00000000-0008-0000-0000-0000350000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7055" y="1210386"/>
            <a:ext cx="3600000" cy="2636138"/>
          </a:xfrm>
          <a:prstGeom prst="rect">
            <a:avLst/>
          </a:prstGeom>
        </p:spPr>
      </p:pic>
      <p:pic>
        <p:nvPicPr>
          <p:cNvPr id="3" name="Imagen 2">
            <a:extLst>
              <a:ext uri="{FF2B5EF4-FFF2-40B4-BE49-F238E27FC236}">
                <a16:creationId xmlns:a16="http://schemas.microsoft.com/office/drawing/2014/main" id="{00000000-0008-0000-0000-0000370000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7055" y="3989310"/>
            <a:ext cx="3621648" cy="2636138"/>
          </a:xfrm>
          <a:prstGeom prst="rect">
            <a:avLst/>
          </a:prstGeom>
        </p:spPr>
      </p:pic>
      <p:pic>
        <p:nvPicPr>
          <p:cNvPr id="4" name="Imagen 3">
            <a:extLst>
              <a:ext uri="{FF2B5EF4-FFF2-40B4-BE49-F238E27FC236}">
                <a16:creationId xmlns:a16="http://schemas.microsoft.com/office/drawing/2014/main" id="{00000000-0008-0000-0000-000038000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68579" y="1210386"/>
            <a:ext cx="3622730" cy="2636138"/>
          </a:xfrm>
          <a:prstGeom prst="rect">
            <a:avLst/>
          </a:prstGeom>
        </p:spPr>
      </p:pic>
      <p:pic>
        <p:nvPicPr>
          <p:cNvPr id="5" name="Imagen 4">
            <a:extLst>
              <a:ext uri="{FF2B5EF4-FFF2-40B4-BE49-F238E27FC236}">
                <a16:creationId xmlns:a16="http://schemas.microsoft.com/office/drawing/2014/main" id="{00000000-0008-0000-0000-00003900000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95510" y="3992979"/>
            <a:ext cx="3591341" cy="2636138"/>
          </a:xfrm>
          <a:prstGeom prst="rect">
            <a:avLst/>
          </a:prstGeom>
        </p:spPr>
      </p:pic>
    </p:spTree>
    <p:extLst>
      <p:ext uri="{BB962C8B-B14F-4D97-AF65-F5344CB8AC3E}">
        <p14:creationId xmlns:p14="http://schemas.microsoft.com/office/powerpoint/2010/main" val="1316552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6638956" y="364523"/>
            <a:ext cx="2449625" cy="369332"/>
          </a:xfrm>
          <a:prstGeom prst="rect">
            <a:avLst/>
          </a:prstGeom>
          <a:noFill/>
        </p:spPr>
        <p:txBody>
          <a:bodyPr vert="horz" wrap="square" lIns="91440" tIns="45720" rIns="91440" bIns="45720" anchor="t">
            <a:spAutoFit/>
          </a:bodyPr>
          <a:lstStyle/>
          <a:p>
            <a:r>
              <a:rPr lang="es-ES" b="1">
                <a:solidFill>
                  <a:schemeClr val="accent1"/>
                </a:solidFill>
                <a:latin typeface="+mj-lt"/>
              </a:rPr>
              <a:t>SEGUIMIENTO BIM</a:t>
            </a:r>
            <a:endParaRPr lang="es-ES">
              <a:solidFill>
                <a:schemeClr val="accent1"/>
              </a:solidFill>
            </a:endParaRPr>
          </a:p>
        </p:txBody>
      </p:sp>
      <p:sp>
        <p:nvSpPr>
          <p:cNvPr id="7" name="object 3">
            <a:extLst>
              <a:ext uri="{FF2B5EF4-FFF2-40B4-BE49-F238E27FC236}">
                <a16:creationId xmlns:a16="http://schemas.microsoft.com/office/drawing/2014/main" id="{D466FF6C-F605-4E57-B8A0-0989B4C14D7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2">
            <a:extLst>
              <a:ext uri="{FF2B5EF4-FFF2-40B4-BE49-F238E27FC236}">
                <a16:creationId xmlns:a16="http://schemas.microsoft.com/office/drawing/2014/main" id="{76172EA2-5417-85DA-5E0D-8C14F1692157}"/>
              </a:ext>
            </a:extLst>
          </p:cNvPr>
          <p:cNvPicPr>
            <a:picLocks noChangeAspect="1"/>
          </p:cNvPicPr>
          <p:nvPr/>
        </p:nvPicPr>
        <p:blipFill>
          <a:blip r:embed="rId2"/>
          <a:stretch>
            <a:fillRect/>
          </a:stretch>
        </p:blipFill>
        <p:spPr>
          <a:xfrm>
            <a:off x="395769" y="1195309"/>
            <a:ext cx="2915057" cy="1114581"/>
          </a:xfrm>
          <a:prstGeom prst="rect">
            <a:avLst/>
          </a:prstGeom>
        </p:spPr>
      </p:pic>
      <p:pic>
        <p:nvPicPr>
          <p:cNvPr id="5" name="Imagen 4">
            <a:extLst>
              <a:ext uri="{FF2B5EF4-FFF2-40B4-BE49-F238E27FC236}">
                <a16:creationId xmlns:a16="http://schemas.microsoft.com/office/drawing/2014/main" id="{50E15647-47E1-D1D8-55FD-1D3B9E649C94}"/>
              </a:ext>
            </a:extLst>
          </p:cNvPr>
          <p:cNvPicPr>
            <a:picLocks noChangeAspect="1"/>
          </p:cNvPicPr>
          <p:nvPr/>
        </p:nvPicPr>
        <p:blipFill>
          <a:blip r:embed="rId3"/>
          <a:stretch>
            <a:fillRect/>
          </a:stretch>
        </p:blipFill>
        <p:spPr>
          <a:xfrm>
            <a:off x="530896" y="2569455"/>
            <a:ext cx="4268877" cy="2639854"/>
          </a:xfrm>
          <a:prstGeom prst="rect">
            <a:avLst/>
          </a:prstGeom>
        </p:spPr>
      </p:pic>
      <p:pic>
        <p:nvPicPr>
          <p:cNvPr id="9" name="Imagen 8">
            <a:extLst>
              <a:ext uri="{FF2B5EF4-FFF2-40B4-BE49-F238E27FC236}">
                <a16:creationId xmlns:a16="http://schemas.microsoft.com/office/drawing/2014/main" id="{FD411F1B-7FFC-CDC3-8076-008559081096}"/>
              </a:ext>
            </a:extLst>
          </p:cNvPr>
          <p:cNvPicPr>
            <a:picLocks noChangeAspect="1"/>
          </p:cNvPicPr>
          <p:nvPr/>
        </p:nvPicPr>
        <p:blipFill>
          <a:blip r:embed="rId4"/>
          <a:stretch>
            <a:fillRect/>
          </a:stretch>
        </p:blipFill>
        <p:spPr>
          <a:xfrm>
            <a:off x="6148486" y="1092238"/>
            <a:ext cx="4042823" cy="2601898"/>
          </a:xfrm>
          <a:prstGeom prst="rect">
            <a:avLst/>
          </a:prstGeom>
        </p:spPr>
      </p:pic>
      <p:pic>
        <p:nvPicPr>
          <p:cNvPr id="11" name="Imagen 10">
            <a:extLst>
              <a:ext uri="{FF2B5EF4-FFF2-40B4-BE49-F238E27FC236}">
                <a16:creationId xmlns:a16="http://schemas.microsoft.com/office/drawing/2014/main" id="{2FA43978-4B1E-E6B8-2038-E5FCEA338C8E}"/>
              </a:ext>
            </a:extLst>
          </p:cNvPr>
          <p:cNvPicPr>
            <a:picLocks noChangeAspect="1"/>
          </p:cNvPicPr>
          <p:nvPr/>
        </p:nvPicPr>
        <p:blipFill>
          <a:blip r:embed="rId5"/>
          <a:stretch>
            <a:fillRect/>
          </a:stretch>
        </p:blipFill>
        <p:spPr>
          <a:xfrm>
            <a:off x="5286611" y="3889382"/>
            <a:ext cx="4268877" cy="2817613"/>
          </a:xfrm>
          <a:prstGeom prst="rect">
            <a:avLst/>
          </a:prstGeom>
        </p:spPr>
      </p:pic>
    </p:spTree>
    <p:extLst>
      <p:ext uri="{BB962C8B-B14F-4D97-AF65-F5344CB8AC3E}">
        <p14:creationId xmlns:p14="http://schemas.microsoft.com/office/powerpoint/2010/main" val="3294275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26998" y="5896148"/>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5" name="Tabla 4">
            <a:extLst>
              <a:ext uri="{FF2B5EF4-FFF2-40B4-BE49-F238E27FC236}">
                <a16:creationId xmlns:a16="http://schemas.microsoft.com/office/drawing/2014/main" id="{C61393B7-8A83-4BCB-8EA0-D839BC59B5FA}"/>
              </a:ext>
            </a:extLst>
          </p:cNvPr>
          <p:cNvGraphicFramePr>
            <a:graphicFrameLocks noGrp="1"/>
          </p:cNvGraphicFramePr>
          <p:nvPr>
            <p:extLst>
              <p:ext uri="{D42A27DB-BD31-4B8C-83A1-F6EECF244321}">
                <p14:modId xmlns:p14="http://schemas.microsoft.com/office/powerpoint/2010/main" val="3412326516"/>
              </p:ext>
            </p:extLst>
          </p:nvPr>
        </p:nvGraphicFramePr>
        <p:xfrm>
          <a:off x="126998" y="1264783"/>
          <a:ext cx="11866565" cy="4625798"/>
        </p:xfrm>
        <a:graphic>
          <a:graphicData uri="http://schemas.openxmlformats.org/drawingml/2006/table">
            <a:tbl>
              <a:tblPr/>
              <a:tblGrid>
                <a:gridCol w="712706">
                  <a:extLst>
                    <a:ext uri="{9D8B030D-6E8A-4147-A177-3AD203B41FA5}">
                      <a16:colId xmlns:a16="http://schemas.microsoft.com/office/drawing/2014/main" val="3358342365"/>
                    </a:ext>
                  </a:extLst>
                </a:gridCol>
                <a:gridCol w="1204474">
                  <a:extLst>
                    <a:ext uri="{9D8B030D-6E8A-4147-A177-3AD203B41FA5}">
                      <a16:colId xmlns:a16="http://schemas.microsoft.com/office/drawing/2014/main" val="2858701586"/>
                    </a:ext>
                  </a:extLst>
                </a:gridCol>
                <a:gridCol w="605801">
                  <a:extLst>
                    <a:ext uri="{9D8B030D-6E8A-4147-A177-3AD203B41FA5}">
                      <a16:colId xmlns:a16="http://schemas.microsoft.com/office/drawing/2014/main" val="506572008"/>
                    </a:ext>
                  </a:extLst>
                </a:gridCol>
                <a:gridCol w="734087">
                  <a:extLst>
                    <a:ext uri="{9D8B030D-6E8A-4147-A177-3AD203B41FA5}">
                      <a16:colId xmlns:a16="http://schemas.microsoft.com/office/drawing/2014/main" val="1014305205"/>
                    </a:ext>
                  </a:extLst>
                </a:gridCol>
                <a:gridCol w="700234">
                  <a:extLst>
                    <a:ext uri="{9D8B030D-6E8A-4147-A177-3AD203B41FA5}">
                      <a16:colId xmlns:a16="http://schemas.microsoft.com/office/drawing/2014/main" val="1214752715"/>
                    </a:ext>
                  </a:extLst>
                </a:gridCol>
                <a:gridCol w="678853">
                  <a:extLst>
                    <a:ext uri="{9D8B030D-6E8A-4147-A177-3AD203B41FA5}">
                      <a16:colId xmlns:a16="http://schemas.microsoft.com/office/drawing/2014/main" val="3889228920"/>
                    </a:ext>
                  </a:extLst>
                </a:gridCol>
                <a:gridCol w="605801">
                  <a:extLst>
                    <a:ext uri="{9D8B030D-6E8A-4147-A177-3AD203B41FA5}">
                      <a16:colId xmlns:a16="http://schemas.microsoft.com/office/drawing/2014/main" val="2409508129"/>
                    </a:ext>
                  </a:extLst>
                </a:gridCol>
                <a:gridCol w="719833">
                  <a:extLst>
                    <a:ext uri="{9D8B030D-6E8A-4147-A177-3AD203B41FA5}">
                      <a16:colId xmlns:a16="http://schemas.microsoft.com/office/drawing/2014/main" val="3144212216"/>
                    </a:ext>
                  </a:extLst>
                </a:gridCol>
                <a:gridCol w="605801">
                  <a:extLst>
                    <a:ext uri="{9D8B030D-6E8A-4147-A177-3AD203B41FA5}">
                      <a16:colId xmlns:a16="http://schemas.microsoft.com/office/drawing/2014/main" val="4145013810"/>
                    </a:ext>
                  </a:extLst>
                </a:gridCol>
                <a:gridCol w="605801">
                  <a:extLst>
                    <a:ext uri="{9D8B030D-6E8A-4147-A177-3AD203B41FA5}">
                      <a16:colId xmlns:a16="http://schemas.microsoft.com/office/drawing/2014/main" val="543658182"/>
                    </a:ext>
                  </a:extLst>
                </a:gridCol>
                <a:gridCol w="605801">
                  <a:extLst>
                    <a:ext uri="{9D8B030D-6E8A-4147-A177-3AD203B41FA5}">
                      <a16:colId xmlns:a16="http://schemas.microsoft.com/office/drawing/2014/main" val="2462596217"/>
                    </a:ext>
                  </a:extLst>
                </a:gridCol>
                <a:gridCol w="605801">
                  <a:extLst>
                    <a:ext uri="{9D8B030D-6E8A-4147-A177-3AD203B41FA5}">
                      <a16:colId xmlns:a16="http://schemas.microsoft.com/office/drawing/2014/main" val="4064952749"/>
                    </a:ext>
                  </a:extLst>
                </a:gridCol>
                <a:gridCol w="605801">
                  <a:extLst>
                    <a:ext uri="{9D8B030D-6E8A-4147-A177-3AD203B41FA5}">
                      <a16:colId xmlns:a16="http://schemas.microsoft.com/office/drawing/2014/main" val="1576339709"/>
                    </a:ext>
                  </a:extLst>
                </a:gridCol>
                <a:gridCol w="563038">
                  <a:extLst>
                    <a:ext uri="{9D8B030D-6E8A-4147-A177-3AD203B41FA5}">
                      <a16:colId xmlns:a16="http://schemas.microsoft.com/office/drawing/2014/main" val="2514616429"/>
                    </a:ext>
                  </a:extLst>
                </a:gridCol>
                <a:gridCol w="486422">
                  <a:extLst>
                    <a:ext uri="{9D8B030D-6E8A-4147-A177-3AD203B41FA5}">
                      <a16:colId xmlns:a16="http://schemas.microsoft.com/office/drawing/2014/main" val="4045746353"/>
                    </a:ext>
                  </a:extLst>
                </a:gridCol>
                <a:gridCol w="605801">
                  <a:extLst>
                    <a:ext uri="{9D8B030D-6E8A-4147-A177-3AD203B41FA5}">
                      <a16:colId xmlns:a16="http://schemas.microsoft.com/office/drawing/2014/main" val="717451282"/>
                    </a:ext>
                  </a:extLst>
                </a:gridCol>
                <a:gridCol w="648563">
                  <a:extLst>
                    <a:ext uri="{9D8B030D-6E8A-4147-A177-3AD203B41FA5}">
                      <a16:colId xmlns:a16="http://schemas.microsoft.com/office/drawing/2014/main" val="758177305"/>
                    </a:ext>
                  </a:extLst>
                </a:gridCol>
                <a:gridCol w="571947">
                  <a:extLst>
                    <a:ext uri="{9D8B030D-6E8A-4147-A177-3AD203B41FA5}">
                      <a16:colId xmlns:a16="http://schemas.microsoft.com/office/drawing/2014/main" val="2063872639"/>
                    </a:ext>
                  </a:extLst>
                </a:gridCol>
              </a:tblGrid>
              <a:tr h="344884">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2864614023"/>
                  </a:ext>
                </a:extLst>
              </a:tr>
              <a:tr h="359663">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025813489"/>
                  </a:ext>
                </a:extLst>
              </a:tr>
              <a:tr h="359663">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422.226.126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6.449.991.974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341.067.490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341.067.490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64632230"/>
                  </a:ext>
                </a:extLst>
              </a:tr>
              <a:tr h="269748">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36479096"/>
                  </a:ext>
                </a:extLst>
              </a:tr>
              <a:tr h="269748">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35.125.360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528.004.976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10.771.492.531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685429979"/>
                  </a:ext>
                </a:extLst>
              </a:tr>
              <a:tr h="269748">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3.752.952.266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331.282.370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4.458.422.486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-27.429.972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65911"/>
                          </a:solidFill>
                          <a:effectLst/>
                          <a:latin typeface="Arial" panose="020B0604020202020204" pitchFamily="34" charset="0"/>
                        </a:rPr>
                        <a:t>-       27.429.972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76555689"/>
                  </a:ext>
                </a:extLst>
              </a:tr>
              <a:tr h="269748">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90583784"/>
                  </a:ext>
                </a:extLst>
              </a:tr>
              <a:tr h="359663">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79076549"/>
                  </a:ext>
                </a:extLst>
              </a:tr>
              <a:tr h="359663">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11158411"/>
                  </a:ext>
                </a:extLst>
              </a:tr>
              <a:tr h="179831">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82148442"/>
                  </a:ext>
                </a:extLst>
              </a:tr>
              <a:tr h="269748">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022671736"/>
                  </a:ext>
                </a:extLst>
              </a:tr>
              <a:tr h="359663">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02332332"/>
                  </a:ext>
                </a:extLst>
              </a:tr>
              <a:tr h="179831">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2.136.664.444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419.974.750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2.903.152.323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109.196.327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109.196.327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12883935"/>
                  </a:ext>
                </a:extLst>
              </a:tr>
              <a:tr h="359663">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89460886"/>
                  </a:ext>
                </a:extLst>
              </a:tr>
              <a:tr h="179831">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459903"/>
                  </a:ext>
                </a:extLst>
              </a:tr>
              <a:tr h="179831">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19.159.665.017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2.371.189.299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209.751.465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26.234.385.435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26.373.111.545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2.570.155.600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829.615.771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417.161.317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40.000.000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30.230.044.233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33.729.718.063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3.499.673.830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89159690"/>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4" name="Imagen 5" descr="Gráfico, Gráfico de proyección solar&#10;&#10;Descripción generada automáticamente">
            <a:extLst>
              <a:ext uri="{FF2B5EF4-FFF2-40B4-BE49-F238E27FC236}">
                <a16:creationId xmlns:a16="http://schemas.microsoft.com/office/drawing/2014/main" id="{376B8858-E764-619E-7FA0-C5942C0BFBA3}"/>
              </a:ext>
            </a:extLst>
          </p:cNvPr>
          <p:cNvPicPr>
            <a:picLocks noChangeAspect="1"/>
          </p:cNvPicPr>
          <p:nvPr/>
        </p:nvPicPr>
        <p:blipFill>
          <a:blip r:embed="rId2"/>
          <a:stretch>
            <a:fillRect/>
          </a:stretch>
        </p:blipFill>
        <p:spPr>
          <a:xfrm>
            <a:off x="749146" y="1657924"/>
            <a:ext cx="10822236" cy="3817574"/>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958F3D9-9AB0-41D8-899A-85B8902711E7}"/>
              </a:ext>
            </a:extLst>
          </p:cNvPr>
          <p:cNvSpPr/>
          <p:nvPr/>
        </p:nvSpPr>
        <p:spPr>
          <a:xfrm>
            <a:off x="320224" y="6304147"/>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4" name="Tabla 3">
            <a:extLst>
              <a:ext uri="{FF2B5EF4-FFF2-40B4-BE49-F238E27FC236}">
                <a16:creationId xmlns:a16="http://schemas.microsoft.com/office/drawing/2014/main" id="{BE946CF0-BB8B-4913-AC02-F9FCBDDD33EF}"/>
              </a:ext>
            </a:extLst>
          </p:cNvPr>
          <p:cNvGraphicFramePr>
            <a:graphicFrameLocks noGrp="1"/>
          </p:cNvGraphicFramePr>
          <p:nvPr>
            <p:extLst>
              <p:ext uri="{D42A27DB-BD31-4B8C-83A1-F6EECF244321}">
                <p14:modId xmlns:p14="http://schemas.microsoft.com/office/powerpoint/2010/main" val="2171514435"/>
              </p:ext>
            </p:extLst>
          </p:nvPr>
        </p:nvGraphicFramePr>
        <p:xfrm>
          <a:off x="391652" y="1440173"/>
          <a:ext cx="11622611" cy="4547677"/>
        </p:xfrm>
        <a:graphic>
          <a:graphicData uri="http://schemas.openxmlformats.org/drawingml/2006/table">
            <a:tbl>
              <a:tblPr/>
              <a:tblGrid>
                <a:gridCol w="639125">
                  <a:extLst>
                    <a:ext uri="{9D8B030D-6E8A-4147-A177-3AD203B41FA5}">
                      <a16:colId xmlns:a16="http://schemas.microsoft.com/office/drawing/2014/main" val="2544991426"/>
                    </a:ext>
                  </a:extLst>
                </a:gridCol>
                <a:gridCol w="1971216">
                  <a:extLst>
                    <a:ext uri="{9D8B030D-6E8A-4147-A177-3AD203B41FA5}">
                      <a16:colId xmlns:a16="http://schemas.microsoft.com/office/drawing/2014/main" val="3934706192"/>
                    </a:ext>
                  </a:extLst>
                </a:gridCol>
                <a:gridCol w="655607">
                  <a:extLst>
                    <a:ext uri="{9D8B030D-6E8A-4147-A177-3AD203B41FA5}">
                      <a16:colId xmlns:a16="http://schemas.microsoft.com/office/drawing/2014/main" val="2452513778"/>
                    </a:ext>
                  </a:extLst>
                </a:gridCol>
                <a:gridCol w="595223">
                  <a:extLst>
                    <a:ext uri="{9D8B030D-6E8A-4147-A177-3AD203B41FA5}">
                      <a16:colId xmlns:a16="http://schemas.microsoft.com/office/drawing/2014/main" val="33204008"/>
                    </a:ext>
                  </a:extLst>
                </a:gridCol>
                <a:gridCol w="603849">
                  <a:extLst>
                    <a:ext uri="{9D8B030D-6E8A-4147-A177-3AD203B41FA5}">
                      <a16:colId xmlns:a16="http://schemas.microsoft.com/office/drawing/2014/main" val="4001570392"/>
                    </a:ext>
                  </a:extLst>
                </a:gridCol>
                <a:gridCol w="569343">
                  <a:extLst>
                    <a:ext uri="{9D8B030D-6E8A-4147-A177-3AD203B41FA5}">
                      <a16:colId xmlns:a16="http://schemas.microsoft.com/office/drawing/2014/main" val="1443929644"/>
                    </a:ext>
                  </a:extLst>
                </a:gridCol>
                <a:gridCol w="526211">
                  <a:extLst>
                    <a:ext uri="{9D8B030D-6E8A-4147-A177-3AD203B41FA5}">
                      <a16:colId xmlns:a16="http://schemas.microsoft.com/office/drawing/2014/main" val="1958757223"/>
                    </a:ext>
                  </a:extLst>
                </a:gridCol>
                <a:gridCol w="558459">
                  <a:extLst>
                    <a:ext uri="{9D8B030D-6E8A-4147-A177-3AD203B41FA5}">
                      <a16:colId xmlns:a16="http://schemas.microsoft.com/office/drawing/2014/main" val="3464519057"/>
                    </a:ext>
                  </a:extLst>
                </a:gridCol>
                <a:gridCol w="502591">
                  <a:extLst>
                    <a:ext uri="{9D8B030D-6E8A-4147-A177-3AD203B41FA5}">
                      <a16:colId xmlns:a16="http://schemas.microsoft.com/office/drawing/2014/main" val="778503149"/>
                    </a:ext>
                  </a:extLst>
                </a:gridCol>
                <a:gridCol w="499494">
                  <a:extLst>
                    <a:ext uri="{9D8B030D-6E8A-4147-A177-3AD203B41FA5}">
                      <a16:colId xmlns:a16="http://schemas.microsoft.com/office/drawing/2014/main" val="895100739"/>
                    </a:ext>
                  </a:extLst>
                </a:gridCol>
                <a:gridCol w="475290">
                  <a:extLst>
                    <a:ext uri="{9D8B030D-6E8A-4147-A177-3AD203B41FA5}">
                      <a16:colId xmlns:a16="http://schemas.microsoft.com/office/drawing/2014/main" val="143301492"/>
                    </a:ext>
                  </a:extLst>
                </a:gridCol>
                <a:gridCol w="379563">
                  <a:extLst>
                    <a:ext uri="{9D8B030D-6E8A-4147-A177-3AD203B41FA5}">
                      <a16:colId xmlns:a16="http://schemas.microsoft.com/office/drawing/2014/main" val="2593663529"/>
                    </a:ext>
                  </a:extLst>
                </a:gridCol>
                <a:gridCol w="491705">
                  <a:extLst>
                    <a:ext uri="{9D8B030D-6E8A-4147-A177-3AD203B41FA5}">
                      <a16:colId xmlns:a16="http://schemas.microsoft.com/office/drawing/2014/main" val="1809451175"/>
                    </a:ext>
                  </a:extLst>
                </a:gridCol>
                <a:gridCol w="3154935">
                  <a:extLst>
                    <a:ext uri="{9D8B030D-6E8A-4147-A177-3AD203B41FA5}">
                      <a16:colId xmlns:a16="http://schemas.microsoft.com/office/drawing/2014/main" val="2272343466"/>
                    </a:ext>
                  </a:extLst>
                </a:gridCol>
              </a:tblGrid>
              <a:tr h="532423">
                <a:tc>
                  <a:txBody>
                    <a:bodyPr/>
                    <a:lstStyle/>
                    <a:p>
                      <a:pPr algn="ctr" fontAlgn="ctr"/>
                      <a:r>
                        <a:rPr lang="es-CO" sz="800" b="1" i="0" u="none" strike="noStrike" dirty="0">
                          <a:solidFill>
                            <a:srgbClr val="FFFFFF"/>
                          </a:solidFill>
                          <a:effectLst/>
                          <a:latin typeface="Calibri"/>
                        </a:rPr>
                        <a:t>MUNICIPIO </a:t>
                      </a:r>
                      <a:endParaRPr lang="es-CO" sz="800" b="1" i="0" u="none" strike="noStrike" dirty="0">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dirty="0">
                          <a:solidFill>
                            <a:srgbClr val="FFFFFF"/>
                          </a:solidFill>
                          <a:effectLst/>
                          <a:latin typeface="Calibri"/>
                        </a:rPr>
                        <a:t>PROYECTO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dirty="0">
                          <a:solidFill>
                            <a:srgbClr val="FFFFFF"/>
                          </a:solidFill>
                          <a:effectLst/>
                          <a:latin typeface="Calibri"/>
                        </a:rPr>
                        <a:t>ESTADO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dirty="0">
                          <a:solidFill>
                            <a:srgbClr val="FFFFFF"/>
                          </a:solidFill>
                          <a:effectLst/>
                          <a:latin typeface="Calibri"/>
                        </a:rPr>
                        <a:t> INICIO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dirty="0">
                          <a:solidFill>
                            <a:srgbClr val="FFFFFF"/>
                          </a:solidFill>
                          <a:effectLst/>
                          <a:latin typeface="Calibri"/>
                        </a:rPr>
                        <a:t>% Programado Etapa 1 </a:t>
                      </a:r>
                      <a:endParaRPr lang="es-CO" sz="800" b="1" i="0" u="none" strike="noStrike" dirty="0">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dirty="0">
                          <a:solidFill>
                            <a:srgbClr val="FFFFFF"/>
                          </a:solidFill>
                          <a:effectLst/>
                          <a:latin typeface="Calibri"/>
                        </a:rPr>
                        <a:t>% Ejecutado Etapa 1 </a:t>
                      </a:r>
                      <a:endParaRPr lang="es-CO" sz="800" b="1" i="0" u="none" strike="noStrike" dirty="0">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dirty="0">
                          <a:solidFill>
                            <a:srgbClr val="FFFFFF"/>
                          </a:solidFill>
                          <a:effectLst/>
                          <a:latin typeface="Calibri"/>
                        </a:rPr>
                        <a:t>% Atraso Etapa 1 </a:t>
                      </a:r>
                      <a:endParaRPr lang="es-CO" sz="800" b="1" i="0" u="none" strike="noStrike" dirty="0">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dirty="0">
                          <a:solidFill>
                            <a:srgbClr val="FFFFFF"/>
                          </a:solidFill>
                          <a:effectLst/>
                          <a:latin typeface="Calibri"/>
                        </a:rPr>
                        <a:t>FIN</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dirty="0">
                          <a:solidFill>
                            <a:srgbClr val="FFFFFF"/>
                          </a:solidFill>
                          <a:effectLst/>
                          <a:latin typeface="Calibri"/>
                        </a:rPr>
                        <a:t> INICIO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dirty="0">
                          <a:solidFill>
                            <a:srgbClr val="FFFFFF"/>
                          </a:solidFill>
                          <a:effectLst/>
                          <a:latin typeface="Calibri"/>
                        </a:rPr>
                        <a:t>% Programado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dirty="0">
                          <a:solidFill>
                            <a:srgbClr val="FFFFFF"/>
                          </a:solidFill>
                          <a:effectLst/>
                          <a:latin typeface="Calibri"/>
                        </a:rPr>
                        <a:t>% Ejecutado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dirty="0">
                          <a:solidFill>
                            <a:srgbClr val="FFFFFF"/>
                          </a:solidFill>
                          <a:effectLst/>
                          <a:latin typeface="Calibri"/>
                        </a:rPr>
                        <a:t>% Atraso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dirty="0">
                          <a:solidFill>
                            <a:srgbClr val="FFFFFF"/>
                          </a:solidFill>
                          <a:effectLst/>
                          <a:latin typeface="Calibri"/>
                        </a:rPr>
                        <a:t>FIN </a:t>
                      </a:r>
                      <a:br>
                        <a:rPr lang="es-CO" sz="800" b="1" i="0" u="none" strike="noStrike" dirty="0">
                          <a:solidFill>
                            <a:srgbClr val="FFFFFF"/>
                          </a:solidFill>
                          <a:effectLst/>
                          <a:latin typeface="Calibri"/>
                        </a:rPr>
                      </a:br>
                      <a:r>
                        <a:rPr lang="es-CO" sz="800" b="1" i="0" u="none" strike="noStrike" dirty="0">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dirty="0">
                          <a:solidFill>
                            <a:srgbClr val="FFFFFF"/>
                          </a:solidFill>
                          <a:effectLst/>
                          <a:latin typeface="Calibri"/>
                        </a:rPr>
                        <a:t>OBSERVACION </a:t>
                      </a:r>
                      <a:endParaRPr lang="es-CO" sz="800" b="1" i="0" u="none" strike="noStrike" dirty="0">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3016228707"/>
                  </a:ext>
                </a:extLst>
              </a:tr>
              <a:tr h="399317">
                <a:tc>
                  <a:txBody>
                    <a:bodyPr/>
                    <a:lstStyle/>
                    <a:p>
                      <a:pPr algn="l" fontAlgn="ctr"/>
                      <a:r>
                        <a:rPr lang="es-CO" sz="800" b="0" i="0" u="none" strike="noStrike" dirty="0">
                          <a:solidFill>
                            <a:srgbClr val="000000"/>
                          </a:solidFill>
                          <a:effectLst/>
                          <a:latin typeface="Calibri"/>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CENTRO DE DISEÑO Y METROLOGÍA </a:t>
                      </a:r>
                      <a:br>
                        <a:rPr lang="es-MX" sz="800" b="0" i="0" u="none" strike="noStrike" dirty="0">
                          <a:solidFill>
                            <a:srgbClr val="000000"/>
                          </a:solidFill>
                          <a:effectLst/>
                          <a:latin typeface="Calibri"/>
                        </a:rPr>
                      </a:br>
                      <a:r>
                        <a:rPr lang="es-MX" sz="800" b="0" i="0" u="none" strike="noStrike" dirty="0">
                          <a:solidFill>
                            <a:srgbClr val="000000"/>
                          </a:solidFill>
                          <a:effectLst/>
                          <a:latin typeface="Calibri"/>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1</a:t>
                      </a:r>
                      <a:br>
                        <a:rPr lang="es-CO" sz="800" b="0" i="0" u="none" strike="noStrike" dirty="0">
                          <a:solidFill>
                            <a:srgbClr val="000000"/>
                          </a:solidFill>
                          <a:effectLst/>
                          <a:latin typeface="Calibri"/>
                        </a:rPr>
                      </a:br>
                      <a:r>
                        <a:rPr lang="es-CO" sz="800" b="0" i="0" u="none" strike="noStrike" dirty="0">
                          <a:solidFill>
                            <a:srgbClr val="000000"/>
                          </a:solidFill>
                          <a:effectLst/>
                          <a:latin typeface="Calibri"/>
                        </a:rPr>
                        <a:t>SUSPENDIDO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dirty="0">
                          <a:solidFill>
                            <a:srgbClr val="000000"/>
                          </a:solidFill>
                          <a:effectLst/>
                          <a:latin typeface="Calibri"/>
                        </a:rPr>
                        <a:t>80,96%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72,85%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C00000"/>
                          </a:solidFill>
                          <a:effectLst/>
                          <a:latin typeface="Calibri"/>
                        </a:rPr>
                        <a:t>8,11%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11/06/2023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Suspendido desde 11 octubre 2022 hasta 13 de mayo 2023 a consecuencia de mora en observaciones por IDPC en trámite resolución de aprobación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4C6E7"/>
                    </a:solidFill>
                  </a:tcPr>
                </a:tc>
                <a:extLst>
                  <a:ext uri="{0D108BD9-81ED-4DB2-BD59-A6C34878D82A}">
                    <a16:rowId xmlns:a16="http://schemas.microsoft.com/office/drawing/2014/main" val="2878625902"/>
                  </a:ext>
                </a:extLst>
              </a:tr>
              <a:tr h="399317">
                <a:tc>
                  <a:txBody>
                    <a:bodyPr/>
                    <a:lstStyle/>
                    <a:p>
                      <a:pPr algn="l" fontAlgn="ctr"/>
                      <a:r>
                        <a:rPr lang="es-CO" sz="800" b="0" i="0" u="none" strike="noStrike" dirty="0">
                          <a:solidFill>
                            <a:srgbClr val="000000"/>
                          </a:solidFill>
                          <a:effectLst/>
                          <a:latin typeface="Calibri"/>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15/06/2021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6/04/2022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dirty="0">
                          <a:solidFill>
                            <a:srgbClr val="000000"/>
                          </a:solidFill>
                          <a:effectLst/>
                          <a:latin typeface="Calibri"/>
                        </a:rPr>
                        <a:t>85.00%</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82.31%</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C00000"/>
                          </a:solidFill>
                          <a:effectLst/>
                          <a:latin typeface="Calibri"/>
                        </a:rPr>
                        <a:t>-2.690%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16/05/2023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dirty="0">
                          <a:solidFill>
                            <a:srgbClr val="000000"/>
                          </a:solidFill>
                          <a:effectLst/>
                          <a:latin typeface="Calibri"/>
                        </a:rPr>
                        <a:t>En ejecución Etapa 2 – Reforzamiento de Estructura recuperación de mampostería y pisos – Avance de acabados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898035795"/>
                  </a:ext>
                </a:extLst>
              </a:tr>
              <a:tr h="266212">
                <a:tc>
                  <a:txBody>
                    <a:bodyPr/>
                    <a:lstStyle/>
                    <a:p>
                      <a:pPr algn="l" fontAlgn="ctr"/>
                      <a:r>
                        <a:rPr lang="es-CO" sz="800" b="0" i="0" u="none" strike="noStrike" dirty="0">
                          <a:solidFill>
                            <a:srgbClr val="000000"/>
                          </a:solidFill>
                          <a:effectLst/>
                          <a:latin typeface="Calibri"/>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9/03/2022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ENTREGADO - En Liquidación </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314668188"/>
                  </a:ext>
                </a:extLst>
              </a:tr>
              <a:tr h="421395">
                <a:tc>
                  <a:txBody>
                    <a:bodyPr/>
                    <a:lstStyle/>
                    <a:p>
                      <a:pPr algn="l" fontAlgn="ctr"/>
                      <a:r>
                        <a:rPr lang="es-CO" sz="800" b="0" i="0" u="none" strike="noStrike" dirty="0">
                          <a:solidFill>
                            <a:srgbClr val="000000"/>
                          </a:solidFill>
                          <a:effectLst/>
                          <a:latin typeface="Calibri"/>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COMPLEJO - SALOMIA - VALLE </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98,17%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C00000"/>
                          </a:solidFill>
                          <a:effectLst/>
                          <a:latin typeface="Calibri"/>
                        </a:rPr>
                        <a:t>1,83%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24/02/2023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En proceso de entrega  Etapa 1 - Estudios Técnicos - Con Aprobación Patrimonial y Licencia en  Coordinación logística con el sindicato tras aval de los subdirectores. En estructuración 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4099793252"/>
                  </a:ext>
                </a:extLst>
              </a:tr>
              <a:tr h="399317">
                <a:tc>
                  <a:txBody>
                    <a:bodyPr/>
                    <a:lstStyle/>
                    <a:p>
                      <a:pPr algn="l" fontAlgn="ctr"/>
                      <a:r>
                        <a:rPr lang="es-CO" sz="800" b="0" i="0" u="none" strike="noStrike" dirty="0">
                          <a:solidFill>
                            <a:srgbClr val="000000"/>
                          </a:solidFill>
                          <a:effectLst/>
                          <a:latin typeface="Calibri"/>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CENTRO INTERNACIONAL DE PRODUCCION LIMPIA - NARIÑO - PASTO </a:t>
                      </a:r>
                      <a:endParaRPr lang="es-MX"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30/06/2021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30/12/2021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13/06/2022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dirty="0">
                          <a:solidFill>
                            <a:srgbClr val="000000"/>
                          </a:solidFill>
                          <a:effectLst/>
                          <a:latin typeface="Calibri"/>
                        </a:rPr>
                        <a:t>90,00%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93,46%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3,46%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13/03/2023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dirty="0">
                          <a:solidFill>
                            <a:srgbClr val="000000"/>
                          </a:solidFill>
                          <a:effectLst/>
                          <a:latin typeface="Calibri"/>
                        </a:rPr>
                        <a:t>En ejecución Etapa 2 – Reforzamiento de  Estructura  - acabados  mamposterías y pisos - En ejecución tanque de almacenamiento - Demoras por situación vial en Nariño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4293415135"/>
                  </a:ext>
                </a:extLst>
              </a:tr>
              <a:tr h="266212">
                <a:tc>
                  <a:txBody>
                    <a:bodyPr/>
                    <a:lstStyle/>
                    <a:p>
                      <a:pPr algn="l" fontAlgn="ctr"/>
                      <a:r>
                        <a:rPr lang="es-CO" sz="800" b="0" i="0" u="none" strike="noStrike" dirty="0">
                          <a:solidFill>
                            <a:srgbClr val="000000"/>
                          </a:solidFill>
                          <a:effectLst/>
                          <a:latin typeface="Calibri"/>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4/10/2021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2/05/2022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ENTREGADO - En Liquidación </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768584125"/>
                  </a:ext>
                </a:extLst>
              </a:tr>
              <a:tr h="266212">
                <a:tc>
                  <a:txBody>
                    <a:bodyPr/>
                    <a:lstStyle/>
                    <a:p>
                      <a:pPr algn="l" fontAlgn="ctr"/>
                      <a:r>
                        <a:rPr lang="es-CO" sz="800" b="0" i="0" u="none" strike="noStrike" dirty="0">
                          <a:solidFill>
                            <a:srgbClr val="000000"/>
                          </a:solidFill>
                          <a:effectLst/>
                          <a:latin typeface="Calibri"/>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ENTREGADO - En Liquidación </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130933882"/>
                  </a:ext>
                </a:extLst>
              </a:tr>
              <a:tr h="266212">
                <a:tc>
                  <a:txBody>
                    <a:bodyPr/>
                    <a:lstStyle/>
                    <a:p>
                      <a:pPr algn="l" fontAlgn="ctr"/>
                      <a:r>
                        <a:rPr lang="es-CO" sz="800" b="0" i="0" u="none" strike="noStrike" dirty="0">
                          <a:solidFill>
                            <a:srgbClr val="000000"/>
                          </a:solidFill>
                          <a:effectLst/>
                          <a:latin typeface="Calibri"/>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7/12/2020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7/05/2021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17/06/2021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447146386"/>
                  </a:ext>
                </a:extLst>
              </a:tr>
              <a:tr h="266212">
                <a:tc>
                  <a:txBody>
                    <a:bodyPr/>
                    <a:lstStyle/>
                    <a:p>
                      <a:pPr algn="l" fontAlgn="ctr"/>
                      <a:r>
                        <a:rPr lang="es-CO" sz="800" b="0" i="0" u="none" strike="noStrike" dirty="0">
                          <a:solidFill>
                            <a:srgbClr val="000000"/>
                          </a:solidFill>
                          <a:effectLst/>
                          <a:latin typeface="Calibri"/>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28/06/2021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11/12/2021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148136012"/>
                  </a:ext>
                </a:extLst>
              </a:tr>
              <a:tr h="266212">
                <a:tc>
                  <a:txBody>
                    <a:bodyPr/>
                    <a:lstStyle/>
                    <a:p>
                      <a:pPr algn="l" fontAlgn="ctr"/>
                      <a:r>
                        <a:rPr lang="es-CO" sz="800" b="0" i="0" u="none" strike="noStrike" dirty="0">
                          <a:solidFill>
                            <a:srgbClr val="000000"/>
                          </a:solidFill>
                          <a:effectLst/>
                          <a:latin typeface="Calibri"/>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14/12/2020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14/05/2021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8/07/2021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503939912"/>
                  </a:ext>
                </a:extLst>
              </a:tr>
              <a:tr h="266212">
                <a:tc>
                  <a:txBody>
                    <a:bodyPr/>
                    <a:lstStyle/>
                    <a:p>
                      <a:pPr algn="l" fontAlgn="ctr"/>
                      <a:r>
                        <a:rPr lang="es-CO" sz="800" b="0" i="0" u="none" strike="noStrike" dirty="0">
                          <a:solidFill>
                            <a:srgbClr val="000000"/>
                          </a:solidFill>
                          <a:effectLst/>
                          <a:latin typeface="Calibri"/>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30/11/2021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31/05/2022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14/01/2023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800" b="0" i="0" u="none" strike="noStrike" dirty="0">
                          <a:solidFill>
                            <a:srgbClr val="000000"/>
                          </a:solidFill>
                          <a:effectLst/>
                          <a:latin typeface="Calibri"/>
                        </a:rPr>
                        <a:t>En entrega Etapa 2 – Pendiente Conexión redes CCTV Bloque 1 a cargo de centro de formación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3181553574"/>
                  </a:ext>
                </a:extLst>
              </a:tr>
              <a:tr h="266212">
                <a:tc>
                  <a:txBody>
                    <a:bodyPr/>
                    <a:lstStyle/>
                    <a:p>
                      <a:pPr algn="l" fontAlgn="ctr"/>
                      <a:r>
                        <a:rPr lang="es-CO" sz="800" b="0" i="0" u="none" strike="noStrike" dirty="0">
                          <a:solidFill>
                            <a:srgbClr val="000000"/>
                          </a:solidFill>
                          <a:effectLst/>
                          <a:latin typeface="Calibri"/>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11/02/2022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27/03/2023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0,71%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0.50%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0,20%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27/02/2024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a:rPr>
                        <a:t>Entregado Etapa 1 - En liquidación</a:t>
                      </a:r>
                    </a:p>
                    <a:p>
                      <a:pPr algn="l" fontAlgn="ctr"/>
                      <a:r>
                        <a:rPr lang="es-MX" sz="800" b="0" i="0" u="none" strike="noStrike" dirty="0">
                          <a:solidFill>
                            <a:srgbClr val="000000"/>
                          </a:solidFill>
                          <a:effectLst/>
                          <a:latin typeface="Calibri"/>
                        </a:rPr>
                        <a:t>Inicio  Etapa 2 – 27 marzo 2023 en proceso de desmontes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150460084"/>
                  </a:ext>
                </a:extLst>
              </a:tr>
              <a:tr h="266212">
                <a:tc>
                  <a:txBody>
                    <a:bodyPr/>
                    <a:lstStyle/>
                    <a:p>
                      <a:pPr algn="l" fontAlgn="ctr"/>
                      <a:r>
                        <a:rPr lang="es-CO" sz="800" b="0" i="0" u="none" strike="noStrike" dirty="0">
                          <a:solidFill>
                            <a:srgbClr val="000000"/>
                          </a:solidFill>
                          <a:effectLst/>
                          <a:latin typeface="Calibri"/>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dirty="0">
                          <a:solidFill>
                            <a:srgbClr val="000000"/>
                          </a:solidFill>
                          <a:effectLst/>
                          <a:latin typeface="Calibri"/>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95,00%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dirty="0">
                          <a:solidFill>
                            <a:srgbClr val="FF0000"/>
                          </a:solidFill>
                          <a:effectLst/>
                          <a:latin typeface="Calibri"/>
                        </a:rPr>
                        <a:t>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dirty="0">
                          <a:solidFill>
                            <a:srgbClr val="000000"/>
                          </a:solidFill>
                          <a:effectLst/>
                          <a:latin typeface="Calibri"/>
                        </a:rPr>
                        <a:t>9/02/2023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dirty="0">
                          <a:solidFill>
                            <a:srgbClr val="000000"/>
                          </a:solidFill>
                          <a:effectLst/>
                          <a:latin typeface="Calibri"/>
                        </a:rPr>
                        <a:t>30/04/2022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dirty="0">
                          <a:solidFill>
                            <a:srgbClr val="000000"/>
                          </a:solidFill>
                          <a:effectLst/>
                          <a:latin typeface="Calibri"/>
                        </a:rPr>
                        <a:t>30/08/2023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800" b="0" i="0" u="none" strike="noStrike" dirty="0">
                          <a:solidFill>
                            <a:srgbClr val="000000"/>
                          </a:solidFill>
                          <a:effectLst/>
                          <a:latin typeface="Calibri"/>
                        </a:rPr>
                        <a:t>Terminado Etapa 1 -a espera de expedición de la Licencia de Construcción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842941551"/>
                  </a:ext>
                </a:extLst>
              </a:tr>
            </a:tbl>
          </a:graphicData>
        </a:graphic>
      </p:graphicFrame>
      <p:sp>
        <p:nvSpPr>
          <p:cNvPr id="5" name="CuadroTexto 4">
            <a:extLst>
              <a:ext uri="{FF2B5EF4-FFF2-40B4-BE49-F238E27FC236}">
                <a16:creationId xmlns:a16="http://schemas.microsoft.com/office/drawing/2014/main" id="{6D352619-DC83-4999-B17D-151A6DCE47A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Tree>
    <p:extLst>
      <p:ext uri="{BB962C8B-B14F-4D97-AF65-F5344CB8AC3E}">
        <p14:creationId xmlns:p14="http://schemas.microsoft.com/office/powerpoint/2010/main" val="4151389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n 31">
            <a:extLst>
              <a:ext uri="{FF2B5EF4-FFF2-40B4-BE49-F238E27FC236}">
                <a16:creationId xmlns:a16="http://schemas.microsoft.com/office/drawing/2014/main" id="{E74165D8-78AA-451A-BAA8-A78F4F45093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1010" y="1196076"/>
            <a:ext cx="11467357" cy="4279392"/>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Análisis Programación General Contrato Interadministrativo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Resumen de Ejecución por Proyectos</a:t>
            </a:r>
            <a:endParaRPr kumimoji="0" lang="es-CO" sz="1600" b="0" i="0" u="none" strike="noStrike" kern="1200" cap="none" spc="0" normalizeH="0" baseline="0" noProof="0">
              <a:ln>
                <a:noFill/>
              </a:ln>
              <a:solidFill>
                <a:srgbClr val="4472C4"/>
              </a:solidFill>
              <a:effectLst/>
              <a:uLnTx/>
              <a:uFillTx/>
              <a:latin typeface="Helvetica" pitchFamily="2" charset="0"/>
              <a:ea typeface="+mn-ea"/>
              <a:cs typeface="+mn-cs"/>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4" y="5975504"/>
            <a:ext cx="10186232"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dirty="0">
                <a:ln>
                  <a:noFill/>
                </a:ln>
                <a:solidFill>
                  <a:srgbClr val="1F497D"/>
                </a:solidFill>
                <a:effectLst/>
                <a:uLnTx/>
                <a:uFillTx/>
                <a:latin typeface="Helvetica" panose="020B0604020202020204" pitchFamily="34" charset="0"/>
                <a:ea typeface="+mn-ea"/>
                <a:cs typeface="Helvetica" panose="020B0604020202020204" pitchFamily="34" charset="0"/>
              </a:rPr>
              <a:t>Resumen Cronograma de Ejecución condiciones actualizadas y proyecciones ejecución Etapa 2 incluyendo tiempo de liquidación a cargo de Interventoria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7028082" y="1715126"/>
            <a:ext cx="0" cy="36769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8491417" y="1715126"/>
            <a:ext cx="0" cy="3676927"/>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588472" y="6073791"/>
            <a:ext cx="1086963" cy="0"/>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590156" y="5790010"/>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588472" y="5860183"/>
            <a:ext cx="102252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588472" y="5614502"/>
            <a:ext cx="112769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rPr>
              <a:t>Estado Actual </a:t>
            </a:r>
          </a:p>
        </p:txBody>
      </p:sp>
      <p:sp>
        <p:nvSpPr>
          <p:cNvPr id="22" name="object 3">
            <a:extLst>
              <a:ext uri="{FF2B5EF4-FFF2-40B4-BE49-F238E27FC236}">
                <a16:creationId xmlns:a16="http://schemas.microsoft.com/office/drawing/2014/main" id="{0DA14895-C5C7-41C2-998C-2BF1094084C0}"/>
              </a:ext>
            </a:extLst>
          </p:cNvPr>
          <p:cNvSpPr txBox="1"/>
          <p:nvPr/>
        </p:nvSpPr>
        <p:spPr>
          <a:xfrm>
            <a:off x="10603712" y="6122311"/>
            <a:ext cx="1225972"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1000" kern="0" dirty="0">
                <a:solidFill>
                  <a:prstClr val="black">
                    <a:lumMod val="65000"/>
                    <a:lumOff val="35000"/>
                  </a:prstClr>
                </a:solidFill>
                <a:latin typeface="Calibri" panose="020F0502020204030204"/>
              </a:rPr>
              <a:t>Proyección Prórroga</a:t>
            </a:r>
            <a:endParaRPr kumimoji="0" lang="es-CO" sz="1000" b="0"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endParaRPr>
          </a:p>
        </p:txBody>
      </p:sp>
      <p:cxnSp>
        <p:nvCxnSpPr>
          <p:cNvPr id="23" name="Conector recto 22">
            <a:extLst>
              <a:ext uri="{FF2B5EF4-FFF2-40B4-BE49-F238E27FC236}">
                <a16:creationId xmlns:a16="http://schemas.microsoft.com/office/drawing/2014/main" id="{578637C0-ECB6-412A-BB63-AD6225D9C7DE}"/>
              </a:ext>
            </a:extLst>
          </p:cNvPr>
          <p:cNvCxnSpPr>
            <a:cxnSpLocks/>
          </p:cNvCxnSpPr>
          <p:nvPr/>
        </p:nvCxnSpPr>
        <p:spPr>
          <a:xfrm>
            <a:off x="11057833" y="1715126"/>
            <a:ext cx="0" cy="3676927"/>
          </a:xfrm>
          <a:prstGeom prst="line">
            <a:avLst/>
          </a:prstGeom>
          <a:noFill/>
          <a:ln w="25400" cap="flat" cmpd="sng" algn="ctr">
            <a:solidFill>
              <a:srgbClr val="0000FF"/>
            </a:solidFill>
            <a:prstDash val="dash"/>
          </a:ln>
          <a:effectLst>
            <a:outerShdw blurRad="40000" dist="20000" dir="5400000" rotWithShape="0">
              <a:srgbClr val="000000">
                <a:alpha val="38000"/>
              </a:srgbClr>
            </a:outerShdw>
          </a:effectLst>
        </p:spPr>
      </p:cxnSp>
      <p:cxnSp>
        <p:nvCxnSpPr>
          <p:cNvPr id="24" name="Conector recto 23">
            <a:extLst>
              <a:ext uri="{FF2B5EF4-FFF2-40B4-BE49-F238E27FC236}">
                <a16:creationId xmlns:a16="http://schemas.microsoft.com/office/drawing/2014/main" id="{1FF8FC92-9D13-49D3-AD43-89E1DE30DB24}"/>
              </a:ext>
            </a:extLst>
          </p:cNvPr>
          <p:cNvCxnSpPr>
            <a:cxnSpLocks/>
          </p:cNvCxnSpPr>
          <p:nvPr/>
        </p:nvCxnSpPr>
        <p:spPr>
          <a:xfrm flipH="1">
            <a:off x="10594568" y="6335919"/>
            <a:ext cx="1086963" cy="0"/>
          </a:xfrm>
          <a:prstGeom prst="line">
            <a:avLst/>
          </a:prstGeom>
          <a:noFill/>
          <a:ln w="25400" cap="flat" cmpd="sng" algn="ctr">
            <a:solidFill>
              <a:srgbClr val="0000FF"/>
            </a:solidFill>
            <a:prstDash val="sysDash"/>
          </a:ln>
          <a:effectLst>
            <a:outerShdw blurRad="40000" dist="20000" dir="5400000" rotWithShape="0">
              <a:srgbClr val="000000">
                <a:alpha val="38000"/>
              </a:srgbClr>
            </a:outerShdw>
          </a:effectLst>
        </p:spPr>
      </p:cxnSp>
      <p:sp>
        <p:nvSpPr>
          <p:cNvPr id="27" name="Rectángulo 26">
            <a:extLst>
              <a:ext uri="{FF2B5EF4-FFF2-40B4-BE49-F238E27FC236}">
                <a16:creationId xmlns:a16="http://schemas.microsoft.com/office/drawing/2014/main" id="{D0AB37ED-AF59-4479-B3BD-030B0585CFED}"/>
              </a:ext>
            </a:extLst>
          </p:cNvPr>
          <p:cNvSpPr/>
          <p:nvPr/>
        </p:nvSpPr>
        <p:spPr>
          <a:xfrm>
            <a:off x="320224" y="6302391"/>
            <a:ext cx="10186232"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dirty="0">
                <a:ln>
                  <a:noFill/>
                </a:ln>
                <a:solidFill>
                  <a:srgbClr val="0000FF"/>
                </a:solidFill>
                <a:effectLst/>
                <a:uLnTx/>
                <a:uFillTx/>
                <a:latin typeface="Helvetica" panose="020B0604020202020204" pitchFamily="34" charset="0"/>
                <a:ea typeface="+mn-ea"/>
                <a:cs typeface="Helvetica" panose="020B0604020202020204" pitchFamily="34" charset="0"/>
              </a:rPr>
              <a:t>En la actualidad se proyecta la necesidad de </a:t>
            </a:r>
            <a:r>
              <a:rPr kumimoji="0" lang="es-ES" sz="1100" b="0" i="0" u="none" strike="noStrike" kern="1200" cap="none" spc="0" normalizeH="0" baseline="0" noProof="0" dirty="0">
                <a:ln>
                  <a:noFill/>
                </a:ln>
                <a:solidFill>
                  <a:schemeClr val="accent1">
                    <a:lumMod val="60000"/>
                    <a:lumOff val="40000"/>
                  </a:schemeClr>
                </a:solidFill>
                <a:effectLst/>
                <a:uLnTx/>
                <a:uFillTx/>
                <a:latin typeface="Helvetica" panose="020B0604020202020204" pitchFamily="34" charset="0"/>
                <a:ea typeface="+mn-ea"/>
                <a:cs typeface="Helvetica" panose="020B0604020202020204" pitchFamily="34" charset="0"/>
              </a:rPr>
              <a:t>prorrogar en 12 meses </a:t>
            </a:r>
            <a:r>
              <a:rPr kumimoji="0" lang="es-ES" sz="1100" b="0" i="0" u="none" strike="noStrike" kern="1200" cap="none" spc="0" normalizeH="0" baseline="0" noProof="0" dirty="0">
                <a:ln>
                  <a:noFill/>
                </a:ln>
                <a:solidFill>
                  <a:srgbClr val="0000FF"/>
                </a:solidFill>
                <a:effectLst/>
                <a:uLnTx/>
                <a:uFillTx/>
                <a:latin typeface="Helvetica" panose="020B0604020202020204" pitchFamily="34" charset="0"/>
                <a:ea typeface="+mn-ea"/>
                <a:cs typeface="Helvetica" panose="020B0604020202020204" pitchFamily="34" charset="0"/>
              </a:rPr>
              <a:t>el contrato Interadministrativo – </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100" dirty="0">
                <a:solidFill>
                  <a:srgbClr val="0000FF"/>
                </a:solidFill>
                <a:latin typeface="Helvetica" panose="020B0604020202020204" pitchFamily="34" charset="0"/>
                <a:cs typeface="Helvetica" panose="020B0604020202020204" pitchFamily="34" charset="0"/>
              </a:rPr>
              <a:t>Principalmente por la Ejecución de la Etapa 2 del Proyecto Torre Oriental </a:t>
            </a:r>
            <a:endParaRPr kumimoji="0" lang="es-ES" sz="1100" b="0" i="0" u="none" strike="noStrike" kern="1200" cap="none" spc="0" normalizeH="0" baseline="0" noProof="0" dirty="0">
              <a:ln>
                <a:noFill/>
              </a:ln>
              <a:solidFill>
                <a:srgbClr val="0000FF"/>
              </a:solidFill>
              <a:effectLst/>
              <a:uLnTx/>
              <a:uFillTx/>
              <a:latin typeface="Helvetica" panose="020B0604020202020204" pitchFamily="34" charset="0"/>
              <a:ea typeface="+mn-ea"/>
              <a:cs typeface="Helvetica" panose="020B0604020202020204" pitchFamily="34" charset="0"/>
            </a:endParaRPr>
          </a:p>
        </p:txBody>
      </p:sp>
      <p:sp>
        <p:nvSpPr>
          <p:cNvPr id="33" name="Rectángulo 32">
            <a:extLst>
              <a:ext uri="{FF2B5EF4-FFF2-40B4-BE49-F238E27FC236}">
                <a16:creationId xmlns:a16="http://schemas.microsoft.com/office/drawing/2014/main" id="{5BE55DFF-53A2-4A1A-BF7B-2ED9CD9446B3}"/>
              </a:ext>
            </a:extLst>
          </p:cNvPr>
          <p:cNvSpPr/>
          <p:nvPr/>
        </p:nvSpPr>
        <p:spPr>
          <a:xfrm>
            <a:off x="466344" y="5515554"/>
            <a:ext cx="630936" cy="144668"/>
          </a:xfrm>
          <a:prstGeom prst="rect">
            <a:avLst/>
          </a:prstGeom>
          <a:solidFill>
            <a:srgbClr val="80B2E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4" name="CuadroTexto 33">
            <a:extLst>
              <a:ext uri="{FF2B5EF4-FFF2-40B4-BE49-F238E27FC236}">
                <a16:creationId xmlns:a16="http://schemas.microsoft.com/office/drawing/2014/main" id="{2373BF9C-0D63-4996-9068-13042141B6F1}"/>
              </a:ext>
            </a:extLst>
          </p:cNvPr>
          <p:cNvSpPr txBox="1"/>
          <p:nvPr/>
        </p:nvSpPr>
        <p:spPr>
          <a:xfrm>
            <a:off x="475830" y="5454016"/>
            <a:ext cx="630936" cy="261610"/>
          </a:xfrm>
          <a:prstGeom prst="rect">
            <a:avLst/>
          </a:prstGeom>
          <a:noFill/>
        </p:spPr>
        <p:txBody>
          <a:bodyPr wrap="square" rtlCol="0">
            <a:spAutoFit/>
          </a:bodyPr>
          <a:lstStyle/>
          <a:p>
            <a:r>
              <a:rPr lang="es-CO" sz="1050" dirty="0"/>
              <a:t>Etapa 1</a:t>
            </a:r>
          </a:p>
        </p:txBody>
      </p:sp>
      <p:sp>
        <p:nvSpPr>
          <p:cNvPr id="35" name="Rectángulo 34">
            <a:extLst>
              <a:ext uri="{FF2B5EF4-FFF2-40B4-BE49-F238E27FC236}">
                <a16:creationId xmlns:a16="http://schemas.microsoft.com/office/drawing/2014/main" id="{FB46B4D2-E303-4949-88B4-0927F2162846}"/>
              </a:ext>
            </a:extLst>
          </p:cNvPr>
          <p:cNvSpPr/>
          <p:nvPr/>
        </p:nvSpPr>
        <p:spPr>
          <a:xfrm>
            <a:off x="1203960" y="5516123"/>
            <a:ext cx="630936" cy="144668"/>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70B0C332-FABF-4D15-B262-9441374941C7}"/>
              </a:ext>
            </a:extLst>
          </p:cNvPr>
          <p:cNvSpPr txBox="1"/>
          <p:nvPr/>
        </p:nvSpPr>
        <p:spPr>
          <a:xfrm>
            <a:off x="1213446" y="5454585"/>
            <a:ext cx="630936" cy="261610"/>
          </a:xfrm>
          <a:prstGeom prst="rect">
            <a:avLst/>
          </a:prstGeom>
          <a:noFill/>
        </p:spPr>
        <p:txBody>
          <a:bodyPr wrap="square" rtlCol="0">
            <a:spAutoFit/>
          </a:bodyPr>
          <a:lstStyle/>
          <a:p>
            <a:r>
              <a:rPr lang="es-CO" sz="1050" dirty="0"/>
              <a:t>Etapa 2</a:t>
            </a:r>
          </a:p>
        </p:txBody>
      </p:sp>
    </p:spTree>
    <p:extLst>
      <p:ext uri="{BB962C8B-B14F-4D97-AF65-F5344CB8AC3E}">
        <p14:creationId xmlns:p14="http://schemas.microsoft.com/office/powerpoint/2010/main" val="3816873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B22D4C48-BFB7-4BF9-9C4A-AACCC22AD9E3}"/>
              </a:ext>
            </a:extLst>
          </p:cNvPr>
          <p:cNvSpPr txBox="1"/>
          <p:nvPr/>
        </p:nvSpPr>
        <p:spPr>
          <a:xfrm>
            <a:off x="474392" y="215299"/>
            <a:ext cx="11243216" cy="461665"/>
          </a:xfrm>
          <a:prstGeom prst="rect">
            <a:avLst/>
          </a:prstGeom>
          <a:noFill/>
        </p:spPr>
        <p:txBody>
          <a:bodyPr wrap="square" rtlCol="0">
            <a:spAutoFit/>
          </a:bodyPr>
          <a:lstStyle/>
          <a:p>
            <a:pPr defTabSz="914400">
              <a:defRPr/>
            </a:pPr>
            <a:r>
              <a:rPr lang="es-CO" sz="2400">
                <a:solidFill>
                  <a:srgbClr val="4472C4"/>
                </a:solidFill>
                <a:latin typeface="Helvetica" pitchFamily="2" charset="0"/>
              </a:rPr>
              <a:t>Temas Próximo Comité Técnico y Fiduciario</a:t>
            </a:r>
          </a:p>
        </p:txBody>
      </p:sp>
      <p:sp>
        <p:nvSpPr>
          <p:cNvPr id="8" name="CuadroTexto 7">
            <a:extLst>
              <a:ext uri="{FF2B5EF4-FFF2-40B4-BE49-F238E27FC236}">
                <a16:creationId xmlns:a16="http://schemas.microsoft.com/office/drawing/2014/main" id="{749B424B-34F5-4F77-B77E-D0B21358C960}"/>
              </a:ext>
            </a:extLst>
          </p:cNvPr>
          <p:cNvSpPr txBox="1"/>
          <p:nvPr/>
        </p:nvSpPr>
        <p:spPr>
          <a:xfrm>
            <a:off x="474392" y="2751891"/>
            <a:ext cx="11491466" cy="646331"/>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s-ES" dirty="0">
                <a:latin typeface="Arial"/>
                <a:cs typeface="Arial"/>
              </a:rPr>
              <a:t>Prorroga a la suspensión del contrato de consultoría e interventoría a consecuencia del mayor tiempo en el proceso de revisión del proyecto por parte del Instituto Distrital de Patrimonio Cultural - IDPC</a:t>
            </a:r>
            <a:endParaRPr lang="es-ES" dirty="0"/>
          </a:p>
        </p:txBody>
      </p:sp>
      <p:sp>
        <p:nvSpPr>
          <p:cNvPr id="7" name="CuadroTexto 6">
            <a:extLst>
              <a:ext uri="{FF2B5EF4-FFF2-40B4-BE49-F238E27FC236}">
                <a16:creationId xmlns:a16="http://schemas.microsoft.com/office/drawing/2014/main" id="{CFF090D4-EB58-4C3D-947C-CCBC62D8BFE0}"/>
              </a:ext>
            </a:extLst>
          </p:cNvPr>
          <p:cNvSpPr txBox="1"/>
          <p:nvPr/>
        </p:nvSpPr>
        <p:spPr>
          <a:xfrm>
            <a:off x="538657" y="3990385"/>
            <a:ext cx="11454743" cy="1200329"/>
          </a:xfrm>
          <a:prstGeom prst="rect">
            <a:avLst/>
          </a:prstGeom>
          <a:noFill/>
        </p:spPr>
        <p:txBody>
          <a:bodyPr wrap="square" lIns="91440" tIns="45720" rIns="91440" bIns="45720" anchor="t">
            <a:spAutoFit/>
          </a:bodyPr>
          <a:lstStyle/>
          <a:p>
            <a:r>
              <a:rPr lang="es-ES" sz="1800" b="1" dirty="0">
                <a:latin typeface="Arial"/>
                <a:cs typeface="Arial"/>
              </a:rPr>
              <a:t>Otros</a:t>
            </a:r>
          </a:p>
          <a:p>
            <a:endParaRPr lang="es-ES" b="1" dirty="0">
              <a:latin typeface="Arial"/>
              <a:cs typeface="Arial"/>
            </a:endParaRPr>
          </a:p>
          <a:p>
            <a:pPr marL="285750" indent="-285750">
              <a:buFont typeface="Arial" panose="020B0604020202020204" pitchFamily="34" charset="0"/>
              <a:buChar char="•"/>
            </a:pPr>
            <a:r>
              <a:rPr lang="es-ES" sz="1800" dirty="0">
                <a:latin typeface="Arial"/>
                <a:cs typeface="Arial"/>
              </a:rPr>
              <a:t>Pendiente la definición de continuidad de ejecución del proyecto en</a:t>
            </a:r>
            <a:r>
              <a:rPr lang="es-ES" dirty="0">
                <a:latin typeface="Arial"/>
                <a:cs typeface="Arial"/>
              </a:rPr>
              <a:t> San Jacinto o Definición de la inversión de los montos disponibles en el contrato interadministrativo</a:t>
            </a:r>
            <a:endParaRPr lang="en-US" dirty="0"/>
          </a:p>
        </p:txBody>
      </p:sp>
      <p:sp>
        <p:nvSpPr>
          <p:cNvPr id="3" name="object 3">
            <a:extLst>
              <a:ext uri="{FF2B5EF4-FFF2-40B4-BE49-F238E27FC236}">
                <a16:creationId xmlns:a16="http://schemas.microsoft.com/office/drawing/2014/main" id="{A840280E-0A8A-752F-4D01-5171955B1675}"/>
              </a:ext>
            </a:extLst>
          </p:cNvPr>
          <p:cNvSpPr txBox="1"/>
          <p:nvPr/>
        </p:nvSpPr>
        <p:spPr>
          <a:xfrm>
            <a:off x="534711" y="1606627"/>
            <a:ext cx="9881296" cy="1067600"/>
          </a:xfrm>
          <a:prstGeom prst="rect">
            <a:avLst/>
          </a:prstGeom>
        </p:spPr>
        <p:txBody>
          <a:bodyPr vert="horz" wrap="square" lIns="0" tIns="13335" rIns="0" bIns="0" rtlCol="0" anchor="t">
            <a:spAutoFit/>
          </a:bodyPr>
          <a:lstStyle/>
          <a:p>
            <a:pPr marL="1270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a:t>
            </a:r>
            <a:r>
              <a:rPr lang="es-CO" sz="2400">
                <a:solidFill>
                  <a:srgbClr val="4471C4"/>
                </a:solidFill>
                <a:latin typeface="Arial"/>
                <a:cs typeface="Arial"/>
              </a:rPr>
              <a:t> </a:t>
            </a:r>
            <a:endParaRPr kumimoji="0" lang="es-CO" sz="2400"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DISEÑO Y METROLOGIA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ORIENTAL</a:t>
            </a:r>
            <a:r>
              <a:rPr lang="en-US">
                <a:solidFill>
                  <a:srgbClr val="4471C4"/>
                </a:solidFill>
                <a:latin typeface="Arial"/>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lang="es-CO" sz="1200">
                <a:solidFill>
                  <a:srgbClr val="4471C4"/>
                </a:solidFill>
                <a:latin typeface="Arial"/>
                <a:cs typeface="Arial"/>
              </a:rPr>
              <a:t>Contratista de Diseño PAF-SENA-C-012-2021 – CONSORCIO W SENA DISEÑOS 2021 </a:t>
            </a:r>
          </a:p>
          <a:p>
            <a:pPr marL="12700">
              <a:spcBef>
                <a:spcPts val="105"/>
              </a:spcBef>
              <a:defRPr/>
            </a:pPr>
            <a:r>
              <a:rPr lang="es-CO" sz="1200">
                <a:solidFill>
                  <a:srgbClr val="4471C4"/>
                </a:solidFill>
                <a:latin typeface="Arial"/>
                <a:cs typeface="Arial"/>
              </a:rPr>
              <a:t>Contratista Interventor PAF-SENA-I-058-2020 – CONSORCIO NUEVO MIDDLE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6695307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Props1.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2.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090163-BA08-4FD8-9EBB-97E3240301D0}">
  <ds:schemaRefs>
    <ds:schemaRef ds:uri="http://purl.org/dc/elements/1.1/"/>
    <ds:schemaRef ds:uri="http://schemas.microsoft.com/office/2006/metadata/properties"/>
    <ds:schemaRef ds:uri="http://purl.org/dc/dcmitype/"/>
    <ds:schemaRef ds:uri="c5cc6fe4-7bae-4ad8-983a-e5236bfbe65e"/>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703ac7a9-cb03-4bf5-8dbc-9fd8f397826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182</TotalTime>
  <Words>3852</Words>
  <Application>Microsoft Office PowerPoint</Application>
  <PresentationFormat>Panorámica</PresentationFormat>
  <Paragraphs>1055</Paragraphs>
  <Slides>34</Slides>
  <Notes>2</Notes>
  <HiddenSlides>0</HiddenSlides>
  <MMClips>0</MMClips>
  <ScaleCrop>false</ScaleCrop>
  <HeadingPairs>
    <vt:vector size="6" baseType="variant">
      <vt:variant>
        <vt:lpstr>Fuentes usadas</vt:lpstr>
      </vt:variant>
      <vt:variant>
        <vt:i4>7</vt:i4>
      </vt:variant>
      <vt:variant>
        <vt:lpstr>Tema</vt:lpstr>
      </vt:variant>
      <vt:variant>
        <vt:i4>4</vt:i4>
      </vt:variant>
      <vt:variant>
        <vt:lpstr>Títulos de diapositiva</vt:lpstr>
      </vt:variant>
      <vt:variant>
        <vt:i4>34</vt:i4>
      </vt:variant>
    </vt:vector>
  </HeadingPairs>
  <TitlesOfParts>
    <vt:vector size="45" baseType="lpstr">
      <vt:lpstr>Arial</vt:lpstr>
      <vt:lpstr>Arial Narrow</vt:lpstr>
      <vt:lpstr>Calibri</vt:lpstr>
      <vt:lpstr>Calibri Light</vt:lpstr>
      <vt:lpstr>Century Gothic</vt:lpstr>
      <vt:lpstr>Helvetica</vt:lpstr>
      <vt:lpstr>Wingdings</vt:lpstr>
      <vt:lpstr>Tema de Office</vt:lpstr>
      <vt:lpstr>Office Theme</vt:lpstr>
      <vt:lpstr>Office Theme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61</cp:revision>
  <dcterms:created xsi:type="dcterms:W3CDTF">2020-02-25T14:00:28Z</dcterms:created>
  <dcterms:modified xsi:type="dcterms:W3CDTF">2023-04-19T10:12:10Z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